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42" r:id="rId1"/>
  </p:sldMasterIdLst>
  <p:notesMasterIdLst>
    <p:notesMasterId r:id="rId19"/>
  </p:notesMasterIdLst>
  <p:sldIdLst>
    <p:sldId id="350" r:id="rId2"/>
    <p:sldId id="357" r:id="rId3"/>
    <p:sldId id="356" r:id="rId4"/>
    <p:sldId id="361" r:id="rId5"/>
    <p:sldId id="360" r:id="rId6"/>
    <p:sldId id="359" r:id="rId7"/>
    <p:sldId id="362" r:id="rId8"/>
    <p:sldId id="358" r:id="rId9"/>
    <p:sldId id="364" r:id="rId10"/>
    <p:sldId id="368" r:id="rId11"/>
    <p:sldId id="369" r:id="rId12"/>
    <p:sldId id="365" r:id="rId13"/>
    <p:sldId id="366" r:id="rId14"/>
    <p:sldId id="371" r:id="rId15"/>
    <p:sldId id="367" r:id="rId16"/>
    <p:sldId id="352" r:id="rId17"/>
    <p:sldId id="372" r:id="rId18"/>
  </p:sldIdLst>
  <p:sldSz cx="17995900" cy="10801350"/>
  <p:notesSz cx="9866313" cy="673576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98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CCFF"/>
    <a:srgbClr val="CCECFF"/>
    <a:srgbClr val="84CCD6"/>
    <a:srgbClr val="95F3FD"/>
    <a:srgbClr val="C8FCEE"/>
    <a:srgbClr val="6E93D0"/>
    <a:srgbClr val="00FFCC"/>
    <a:srgbClr val="FF9900"/>
    <a:srgbClr val="CCCCFF"/>
    <a:srgbClr val="00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7" autoAdjust="0"/>
    <p:restoredTop sz="94660"/>
  </p:normalViewPr>
  <p:slideViewPr>
    <p:cSldViewPr>
      <p:cViewPr varScale="1">
        <p:scale>
          <a:sx n="45" d="100"/>
          <a:sy n="45" d="100"/>
        </p:scale>
        <p:origin x="756" y="54"/>
      </p:cViewPr>
      <p:guideLst>
        <p:guide orient="horz" pos="2298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3">
  <dgm:title val=""/>
  <dgm:desc val=""/>
  <dgm:catLst>
    <dgm:cat type="accent1" pri="11300"/>
  </dgm:catLst>
  <dgm:styleLbl name="node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shade val="80000"/>
      </a:schemeClr>
      <a:schemeClr val="accent1">
        <a:tint val="7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/>
    <dgm:txEffectClrLst/>
  </dgm:styleLbl>
  <dgm:styleLbl name="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9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8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3412BD3-1FE1-4B27-A25C-20F2CE325207}" type="doc">
      <dgm:prSet loTypeId="urn:microsoft.com/office/officeart/2005/8/layout/target3" loCatId="relationship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A99877D9-7AA5-4240-B0F0-0FA5C595CD45}">
      <dgm:prSet custT="1"/>
      <dgm:spPr>
        <a:solidFill>
          <a:schemeClr val="accent4">
            <a:lumMod val="40000"/>
            <a:lumOff val="60000"/>
          </a:schemeClr>
        </a:solidFill>
      </dgm:spPr>
      <dgm:t>
        <a:bodyPr/>
        <a:lstStyle/>
        <a:p>
          <a:pPr rtl="0"/>
          <a:r>
            <a:rPr lang="en-US" sz="3600" b="1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Yoshlar</a:t>
          </a:r>
          <a:r>
            <a:rPr lang="en-US" sz="3600" b="1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kelajak</a:t>
          </a:r>
          <a:r>
            <a:rPr lang="en-US" sz="3600" b="1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hayotlarida</a:t>
          </a:r>
          <a:r>
            <a:rPr lang="en-US" sz="3600" b="1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duch</a:t>
          </a:r>
          <a:r>
            <a:rPr lang="en-US" sz="3600" b="1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kelishi</a:t>
          </a:r>
          <a:r>
            <a:rPr lang="en-US" sz="3600" b="1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mumkin</a:t>
          </a:r>
          <a:r>
            <a:rPr lang="en-US" sz="3600" b="1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bo‘lgan</a:t>
          </a:r>
          <a:r>
            <a:rPr lang="en-US" sz="3600" b="1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to‘siqlarni</a:t>
          </a:r>
          <a:r>
            <a:rPr lang="en-US" sz="3600" b="1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yengib</a:t>
          </a:r>
          <a:r>
            <a:rPr lang="en-US" sz="3600" b="1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o‘tishga</a:t>
          </a:r>
          <a:r>
            <a:rPr lang="en-US" sz="3600" b="1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qay</a:t>
          </a:r>
          <a:r>
            <a:rPr lang="en-US" sz="3600" b="1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darajada</a:t>
          </a:r>
          <a:r>
            <a:rPr lang="en-US" sz="3600" b="1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tayyor</a:t>
          </a:r>
          <a:r>
            <a:rPr lang="en-US" sz="3600" b="1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?</a:t>
          </a:r>
          <a:endParaRPr lang="ru-RU" sz="3600" dirty="0">
            <a:solidFill>
              <a:srgbClr val="002060"/>
            </a:solidFill>
            <a:latin typeface="Arial" pitchFamily="34" charset="0"/>
            <a:cs typeface="Arial" pitchFamily="34" charset="0"/>
          </a:endParaRPr>
        </a:p>
      </dgm:t>
    </dgm:pt>
    <dgm:pt modelId="{901AD186-14E0-4FB9-BD5E-02A64D61EA24}" type="parTrans" cxnId="{CA2AFC7C-5BD3-4FA3-AA19-C64BD9A27CBB}">
      <dgm:prSet/>
      <dgm:spPr/>
      <dgm:t>
        <a:bodyPr/>
        <a:lstStyle/>
        <a:p>
          <a:endParaRPr lang="ru-RU"/>
        </a:p>
      </dgm:t>
    </dgm:pt>
    <dgm:pt modelId="{8375E222-9D9A-46D5-AB3C-107753E9F0DF}" type="sibTrans" cxnId="{CA2AFC7C-5BD3-4FA3-AA19-C64BD9A27CBB}">
      <dgm:prSet/>
      <dgm:spPr/>
      <dgm:t>
        <a:bodyPr/>
        <a:lstStyle/>
        <a:p>
          <a:endParaRPr lang="ru-RU"/>
        </a:p>
      </dgm:t>
    </dgm:pt>
    <dgm:pt modelId="{40ED481D-EAF4-4262-9018-81816A9822C5}">
      <dgm:prSet custT="1"/>
      <dgm:spPr>
        <a:solidFill>
          <a:schemeClr val="accent5">
            <a:lumMod val="60000"/>
            <a:lumOff val="40000"/>
          </a:schemeClr>
        </a:solidFill>
      </dgm:spPr>
      <dgm:t>
        <a:bodyPr/>
        <a:lstStyle/>
        <a:p>
          <a:pPr rtl="0"/>
          <a:r>
            <a:rPr lang="en-US" sz="3600" b="1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O‘quvchilar</a:t>
          </a:r>
          <a:r>
            <a:rPr lang="en-US" sz="3600" b="1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ziddiyatlar</a:t>
          </a:r>
          <a:r>
            <a:rPr lang="en-US" sz="3600" b="1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sabablarini</a:t>
          </a:r>
          <a:r>
            <a:rPr lang="en-US" sz="3600" b="1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tahlil</a:t>
          </a:r>
          <a:r>
            <a:rPr lang="en-US" sz="3600" b="1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qilish</a:t>
          </a:r>
          <a:r>
            <a:rPr lang="en-US" sz="3600" b="1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, </a:t>
          </a:r>
          <a:r>
            <a:rPr lang="en-US" sz="3600" b="1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izlash</a:t>
          </a:r>
          <a:r>
            <a:rPr lang="en-US" sz="3600" b="1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va</a:t>
          </a:r>
          <a:r>
            <a:rPr lang="en-US" sz="3600" b="1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aniqlash</a:t>
          </a:r>
          <a:r>
            <a:rPr lang="en-US" sz="3600" b="1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hamda</a:t>
          </a:r>
          <a:r>
            <a:rPr lang="en-US" sz="3600" b="1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o‘z</a:t>
          </a:r>
          <a:r>
            <a:rPr lang="en-US" sz="3600" b="1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g‘oyalarini</a:t>
          </a:r>
          <a:r>
            <a:rPr lang="en-US" sz="3600" b="1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taqdim</a:t>
          </a:r>
          <a:r>
            <a:rPr lang="en-US" sz="3600" b="1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etishga</a:t>
          </a:r>
          <a:r>
            <a:rPr lang="en-US" sz="3600" b="1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qodirmi</a:t>
          </a:r>
          <a:r>
            <a:rPr lang="en-US" sz="3600" b="1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?</a:t>
          </a:r>
          <a:endParaRPr lang="ru-RU" sz="3600" dirty="0">
            <a:solidFill>
              <a:srgbClr val="002060"/>
            </a:solidFill>
            <a:latin typeface="Arial" pitchFamily="34" charset="0"/>
            <a:cs typeface="Arial" pitchFamily="34" charset="0"/>
          </a:endParaRPr>
        </a:p>
      </dgm:t>
    </dgm:pt>
    <dgm:pt modelId="{2073D2E6-6A75-4D3E-8E5D-E348BCCAED54}" type="parTrans" cxnId="{1748B878-033A-4124-8D93-EE9310124601}">
      <dgm:prSet/>
      <dgm:spPr/>
      <dgm:t>
        <a:bodyPr/>
        <a:lstStyle/>
        <a:p>
          <a:endParaRPr lang="ru-RU"/>
        </a:p>
      </dgm:t>
    </dgm:pt>
    <dgm:pt modelId="{AF17FF4E-51E1-43F5-8FB8-7D69F24ABC73}" type="sibTrans" cxnId="{1748B878-033A-4124-8D93-EE9310124601}">
      <dgm:prSet/>
      <dgm:spPr/>
      <dgm:t>
        <a:bodyPr/>
        <a:lstStyle/>
        <a:p>
          <a:endParaRPr lang="ru-RU"/>
        </a:p>
      </dgm:t>
    </dgm:pt>
    <dgm:pt modelId="{2ED38B33-AE48-41E3-91B1-A7E7E4F139E9}">
      <dgm:prSet custT="1"/>
      <dgm:spPr>
        <a:solidFill>
          <a:schemeClr val="bg1">
            <a:lumMod val="85000"/>
          </a:schemeClr>
        </a:solidFill>
      </dgm:spPr>
      <dgm:t>
        <a:bodyPr/>
        <a:lstStyle/>
        <a:p>
          <a:pPr rtl="0"/>
          <a:r>
            <a:rPr lang="en-US" sz="3600" b="1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O‘quvchilar</a:t>
          </a:r>
          <a:r>
            <a:rPr lang="en-US" sz="3600" b="1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qay</a:t>
          </a:r>
          <a:r>
            <a:rPr lang="en-US" sz="3600" b="1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darajada</a:t>
          </a:r>
          <a:r>
            <a:rPr lang="en-US" sz="3600" b="1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o‘zlashtirgan</a:t>
          </a:r>
          <a:r>
            <a:rPr lang="en-US" sz="3600" b="1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bilim</a:t>
          </a:r>
          <a:r>
            <a:rPr lang="en-US" sz="3600" b="1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va</a:t>
          </a:r>
          <a:r>
            <a:rPr lang="en-US" sz="3600" b="1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ko‘nikmalarini</a:t>
          </a:r>
          <a:r>
            <a:rPr lang="en-US" sz="3600" b="1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real </a:t>
          </a:r>
          <a:r>
            <a:rPr lang="en-US" sz="3600" b="1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hayotiy</a:t>
          </a:r>
          <a:r>
            <a:rPr lang="en-US" sz="3600" b="1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vaziyatlarda</a:t>
          </a:r>
          <a:r>
            <a:rPr lang="en-US" sz="3600" b="1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qo‘llay</a:t>
          </a:r>
          <a:r>
            <a:rPr lang="en-US" sz="3600" b="1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olish</a:t>
          </a:r>
          <a:r>
            <a:rPr lang="en-US" sz="3600" b="1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qobiliyatlariga</a:t>
          </a:r>
          <a:r>
            <a:rPr lang="en-US" sz="3600" b="1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ega</a:t>
          </a:r>
          <a:r>
            <a:rPr lang="en-US" sz="3600" b="1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?</a:t>
          </a:r>
          <a:endParaRPr lang="ru-RU" sz="3600" dirty="0">
            <a:solidFill>
              <a:srgbClr val="002060"/>
            </a:solidFill>
            <a:latin typeface="Arial" pitchFamily="34" charset="0"/>
            <a:cs typeface="Arial" pitchFamily="34" charset="0"/>
          </a:endParaRPr>
        </a:p>
      </dgm:t>
    </dgm:pt>
    <dgm:pt modelId="{E8C95BB9-5321-4111-A2EB-90EC2866A0CD}" type="parTrans" cxnId="{0D419028-60DF-41F0-8A4A-EF71171D686B}">
      <dgm:prSet/>
      <dgm:spPr/>
      <dgm:t>
        <a:bodyPr/>
        <a:lstStyle/>
        <a:p>
          <a:endParaRPr lang="ru-RU"/>
        </a:p>
      </dgm:t>
    </dgm:pt>
    <dgm:pt modelId="{35737441-A753-4A20-89C0-55C574A3DA48}" type="sibTrans" cxnId="{0D419028-60DF-41F0-8A4A-EF71171D686B}">
      <dgm:prSet/>
      <dgm:spPr/>
      <dgm:t>
        <a:bodyPr/>
        <a:lstStyle/>
        <a:p>
          <a:endParaRPr lang="ru-RU"/>
        </a:p>
      </dgm:t>
    </dgm:pt>
    <dgm:pt modelId="{17A1C55C-A01E-4502-8219-33CFFE14458D}" type="pres">
      <dgm:prSet presAssocID="{E3412BD3-1FE1-4B27-A25C-20F2CE325207}" presName="Name0" presStyleCnt="0">
        <dgm:presLayoutVars>
          <dgm:chMax val="7"/>
          <dgm:dir/>
          <dgm:animLvl val="lvl"/>
          <dgm:resizeHandles val="exact"/>
        </dgm:presLayoutVars>
      </dgm:prSet>
      <dgm:spPr/>
    </dgm:pt>
    <dgm:pt modelId="{F41ACB99-610E-470B-A40A-BAE13C308203}" type="pres">
      <dgm:prSet presAssocID="{A99877D9-7AA5-4240-B0F0-0FA5C595CD45}" presName="circle1" presStyleLbl="node1" presStyleIdx="0" presStyleCnt="3"/>
      <dgm:spPr/>
    </dgm:pt>
    <dgm:pt modelId="{8E48A703-5A88-4ADC-A929-6B49590C22E3}" type="pres">
      <dgm:prSet presAssocID="{A99877D9-7AA5-4240-B0F0-0FA5C595CD45}" presName="space" presStyleCnt="0"/>
      <dgm:spPr/>
    </dgm:pt>
    <dgm:pt modelId="{11E951F3-4014-41AE-99F6-1FE64504F700}" type="pres">
      <dgm:prSet presAssocID="{A99877D9-7AA5-4240-B0F0-0FA5C595CD45}" presName="rect1" presStyleLbl="alignAcc1" presStyleIdx="0" presStyleCnt="3"/>
      <dgm:spPr/>
    </dgm:pt>
    <dgm:pt modelId="{79474EA2-B189-456C-AE21-02A9778E59FC}" type="pres">
      <dgm:prSet presAssocID="{40ED481D-EAF4-4262-9018-81816A9822C5}" presName="vertSpace2" presStyleLbl="node1" presStyleIdx="0" presStyleCnt="3"/>
      <dgm:spPr/>
    </dgm:pt>
    <dgm:pt modelId="{1F2EC994-E090-4B8D-9147-35BAA9148846}" type="pres">
      <dgm:prSet presAssocID="{40ED481D-EAF4-4262-9018-81816A9822C5}" presName="circle2" presStyleLbl="node1" presStyleIdx="1" presStyleCnt="3"/>
      <dgm:spPr/>
    </dgm:pt>
    <dgm:pt modelId="{35EF8724-0107-43E3-96B2-24FAA8AA38EB}" type="pres">
      <dgm:prSet presAssocID="{40ED481D-EAF4-4262-9018-81816A9822C5}" presName="rect2" presStyleLbl="alignAcc1" presStyleIdx="1" presStyleCnt="3"/>
      <dgm:spPr/>
    </dgm:pt>
    <dgm:pt modelId="{99699D48-7749-4BBC-B7C1-149F21D8720F}" type="pres">
      <dgm:prSet presAssocID="{2ED38B33-AE48-41E3-91B1-A7E7E4F139E9}" presName="vertSpace3" presStyleLbl="node1" presStyleIdx="1" presStyleCnt="3"/>
      <dgm:spPr/>
    </dgm:pt>
    <dgm:pt modelId="{147B33CA-7CD0-4B6D-AEE8-EF98C31D5FDF}" type="pres">
      <dgm:prSet presAssocID="{2ED38B33-AE48-41E3-91B1-A7E7E4F139E9}" presName="circle3" presStyleLbl="node1" presStyleIdx="2" presStyleCnt="3"/>
      <dgm:spPr/>
    </dgm:pt>
    <dgm:pt modelId="{F309A562-5576-48DB-9189-AE0DC072EAA9}" type="pres">
      <dgm:prSet presAssocID="{2ED38B33-AE48-41E3-91B1-A7E7E4F139E9}" presName="rect3" presStyleLbl="alignAcc1" presStyleIdx="2" presStyleCnt="3"/>
      <dgm:spPr/>
    </dgm:pt>
    <dgm:pt modelId="{E3448191-2B80-497F-916A-6BB5A06C77DD}" type="pres">
      <dgm:prSet presAssocID="{A99877D9-7AA5-4240-B0F0-0FA5C595CD45}" presName="rect1ParTxNoCh" presStyleLbl="alignAcc1" presStyleIdx="2" presStyleCnt="3">
        <dgm:presLayoutVars>
          <dgm:chMax val="1"/>
          <dgm:bulletEnabled val="1"/>
        </dgm:presLayoutVars>
      </dgm:prSet>
      <dgm:spPr/>
    </dgm:pt>
    <dgm:pt modelId="{EE6E4CE8-22F0-47D1-9E15-DE3E5F97B69C}" type="pres">
      <dgm:prSet presAssocID="{40ED481D-EAF4-4262-9018-81816A9822C5}" presName="rect2ParTxNoCh" presStyleLbl="alignAcc1" presStyleIdx="2" presStyleCnt="3">
        <dgm:presLayoutVars>
          <dgm:chMax val="1"/>
          <dgm:bulletEnabled val="1"/>
        </dgm:presLayoutVars>
      </dgm:prSet>
      <dgm:spPr/>
    </dgm:pt>
    <dgm:pt modelId="{02E315E3-7341-4C1A-9A9D-BD973F06D240}" type="pres">
      <dgm:prSet presAssocID="{2ED38B33-AE48-41E3-91B1-A7E7E4F139E9}" presName="rect3ParTxNoCh" presStyleLbl="alignAcc1" presStyleIdx="2" presStyleCnt="3">
        <dgm:presLayoutVars>
          <dgm:chMax val="1"/>
          <dgm:bulletEnabled val="1"/>
        </dgm:presLayoutVars>
      </dgm:prSet>
      <dgm:spPr/>
    </dgm:pt>
  </dgm:ptLst>
  <dgm:cxnLst>
    <dgm:cxn modelId="{0D419028-60DF-41F0-8A4A-EF71171D686B}" srcId="{E3412BD3-1FE1-4B27-A25C-20F2CE325207}" destId="{2ED38B33-AE48-41E3-91B1-A7E7E4F139E9}" srcOrd="2" destOrd="0" parTransId="{E8C95BB9-5321-4111-A2EB-90EC2866A0CD}" sibTransId="{35737441-A753-4A20-89C0-55C574A3DA48}"/>
    <dgm:cxn modelId="{155AD92D-5D86-46DD-B12B-AAA5A0F30740}" type="presOf" srcId="{E3412BD3-1FE1-4B27-A25C-20F2CE325207}" destId="{17A1C55C-A01E-4502-8219-33CFFE14458D}" srcOrd="0" destOrd="0" presId="urn:microsoft.com/office/officeart/2005/8/layout/target3"/>
    <dgm:cxn modelId="{2328E16B-E059-4FC5-A621-C7CB2B31D1B9}" type="presOf" srcId="{2ED38B33-AE48-41E3-91B1-A7E7E4F139E9}" destId="{F309A562-5576-48DB-9189-AE0DC072EAA9}" srcOrd="0" destOrd="0" presId="urn:microsoft.com/office/officeart/2005/8/layout/target3"/>
    <dgm:cxn modelId="{C1477E58-E791-4678-81DC-EE691D2E4D51}" type="presOf" srcId="{40ED481D-EAF4-4262-9018-81816A9822C5}" destId="{EE6E4CE8-22F0-47D1-9E15-DE3E5F97B69C}" srcOrd="1" destOrd="0" presId="urn:microsoft.com/office/officeart/2005/8/layout/target3"/>
    <dgm:cxn modelId="{1748B878-033A-4124-8D93-EE9310124601}" srcId="{E3412BD3-1FE1-4B27-A25C-20F2CE325207}" destId="{40ED481D-EAF4-4262-9018-81816A9822C5}" srcOrd="1" destOrd="0" parTransId="{2073D2E6-6A75-4D3E-8E5D-E348BCCAED54}" sibTransId="{AF17FF4E-51E1-43F5-8FB8-7D69F24ABC73}"/>
    <dgm:cxn modelId="{CA2AFC7C-5BD3-4FA3-AA19-C64BD9A27CBB}" srcId="{E3412BD3-1FE1-4B27-A25C-20F2CE325207}" destId="{A99877D9-7AA5-4240-B0F0-0FA5C595CD45}" srcOrd="0" destOrd="0" parTransId="{901AD186-14E0-4FB9-BD5E-02A64D61EA24}" sibTransId="{8375E222-9D9A-46D5-AB3C-107753E9F0DF}"/>
    <dgm:cxn modelId="{52628E96-5769-41DD-856C-E60E24B835C6}" type="presOf" srcId="{A99877D9-7AA5-4240-B0F0-0FA5C595CD45}" destId="{11E951F3-4014-41AE-99F6-1FE64504F700}" srcOrd="0" destOrd="0" presId="urn:microsoft.com/office/officeart/2005/8/layout/target3"/>
    <dgm:cxn modelId="{C27773C7-BB04-4F4E-955C-9BA9867E6678}" type="presOf" srcId="{A99877D9-7AA5-4240-B0F0-0FA5C595CD45}" destId="{E3448191-2B80-497F-916A-6BB5A06C77DD}" srcOrd="1" destOrd="0" presId="urn:microsoft.com/office/officeart/2005/8/layout/target3"/>
    <dgm:cxn modelId="{1E96F9E7-9239-4087-A366-CFEC9857BA78}" type="presOf" srcId="{40ED481D-EAF4-4262-9018-81816A9822C5}" destId="{35EF8724-0107-43E3-96B2-24FAA8AA38EB}" srcOrd="0" destOrd="0" presId="urn:microsoft.com/office/officeart/2005/8/layout/target3"/>
    <dgm:cxn modelId="{5F81B8FB-3F71-4A7B-8654-51703476763B}" type="presOf" srcId="{2ED38B33-AE48-41E3-91B1-A7E7E4F139E9}" destId="{02E315E3-7341-4C1A-9A9D-BD973F06D240}" srcOrd="1" destOrd="0" presId="urn:microsoft.com/office/officeart/2005/8/layout/target3"/>
    <dgm:cxn modelId="{1C0922B2-A21B-4E28-A073-16CA48ED25F4}" type="presParOf" srcId="{17A1C55C-A01E-4502-8219-33CFFE14458D}" destId="{F41ACB99-610E-470B-A40A-BAE13C308203}" srcOrd="0" destOrd="0" presId="urn:microsoft.com/office/officeart/2005/8/layout/target3"/>
    <dgm:cxn modelId="{FF567ED3-F316-4593-B087-DB92B50E2CE9}" type="presParOf" srcId="{17A1C55C-A01E-4502-8219-33CFFE14458D}" destId="{8E48A703-5A88-4ADC-A929-6B49590C22E3}" srcOrd="1" destOrd="0" presId="urn:microsoft.com/office/officeart/2005/8/layout/target3"/>
    <dgm:cxn modelId="{68B65F27-EE25-4181-8AF5-19BDECBB1E8B}" type="presParOf" srcId="{17A1C55C-A01E-4502-8219-33CFFE14458D}" destId="{11E951F3-4014-41AE-99F6-1FE64504F700}" srcOrd="2" destOrd="0" presId="urn:microsoft.com/office/officeart/2005/8/layout/target3"/>
    <dgm:cxn modelId="{C934992A-E51B-49AD-8F8D-663D2C2CB9D5}" type="presParOf" srcId="{17A1C55C-A01E-4502-8219-33CFFE14458D}" destId="{79474EA2-B189-456C-AE21-02A9778E59FC}" srcOrd="3" destOrd="0" presId="urn:microsoft.com/office/officeart/2005/8/layout/target3"/>
    <dgm:cxn modelId="{49A62B7E-1CDC-4B3A-A0E8-BB3E75CE7D9D}" type="presParOf" srcId="{17A1C55C-A01E-4502-8219-33CFFE14458D}" destId="{1F2EC994-E090-4B8D-9147-35BAA9148846}" srcOrd="4" destOrd="0" presId="urn:microsoft.com/office/officeart/2005/8/layout/target3"/>
    <dgm:cxn modelId="{55531D2C-2B7B-4038-9401-719E826084EA}" type="presParOf" srcId="{17A1C55C-A01E-4502-8219-33CFFE14458D}" destId="{35EF8724-0107-43E3-96B2-24FAA8AA38EB}" srcOrd="5" destOrd="0" presId="urn:microsoft.com/office/officeart/2005/8/layout/target3"/>
    <dgm:cxn modelId="{93C59F5C-8E7F-4DC9-95B7-C8DA5B60CD8D}" type="presParOf" srcId="{17A1C55C-A01E-4502-8219-33CFFE14458D}" destId="{99699D48-7749-4BBC-B7C1-149F21D8720F}" srcOrd="6" destOrd="0" presId="urn:microsoft.com/office/officeart/2005/8/layout/target3"/>
    <dgm:cxn modelId="{ACC311AC-9C3A-4468-82B4-9668A0483087}" type="presParOf" srcId="{17A1C55C-A01E-4502-8219-33CFFE14458D}" destId="{147B33CA-7CD0-4B6D-AEE8-EF98C31D5FDF}" srcOrd="7" destOrd="0" presId="urn:microsoft.com/office/officeart/2005/8/layout/target3"/>
    <dgm:cxn modelId="{B49039F3-24CD-4F85-BA32-86C9529E55DA}" type="presParOf" srcId="{17A1C55C-A01E-4502-8219-33CFFE14458D}" destId="{F309A562-5576-48DB-9189-AE0DC072EAA9}" srcOrd="8" destOrd="0" presId="urn:microsoft.com/office/officeart/2005/8/layout/target3"/>
    <dgm:cxn modelId="{0AC6195B-68E1-45B0-8AE9-C2F4FFC6C296}" type="presParOf" srcId="{17A1C55C-A01E-4502-8219-33CFFE14458D}" destId="{E3448191-2B80-497F-916A-6BB5A06C77DD}" srcOrd="9" destOrd="0" presId="urn:microsoft.com/office/officeart/2005/8/layout/target3"/>
    <dgm:cxn modelId="{6EFC61AB-01E7-4772-BE1A-EC1A6D6D2648}" type="presParOf" srcId="{17A1C55C-A01E-4502-8219-33CFFE14458D}" destId="{EE6E4CE8-22F0-47D1-9E15-DE3E5F97B69C}" srcOrd="10" destOrd="0" presId="urn:microsoft.com/office/officeart/2005/8/layout/target3"/>
    <dgm:cxn modelId="{9B9D7911-B3FF-4253-A4FA-5FD372A36642}" type="presParOf" srcId="{17A1C55C-A01E-4502-8219-33CFFE14458D}" destId="{02E315E3-7341-4C1A-9A9D-BD973F06D240}" srcOrd="11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261F565-A2FE-4486-907E-A6632694E70F}" type="doc">
      <dgm:prSet loTypeId="urn:microsoft.com/office/officeart/2009/layout/CircleArrowProcess" loCatId="process" qsTypeId="urn:microsoft.com/office/officeart/2005/8/quickstyle/simple3" qsCatId="simple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304F8203-3D82-48B0-B30A-338D15A912C4}">
      <dgm:prSet phldrT="[Текст]" custT="1"/>
      <dgm:spPr/>
      <dgm:t>
        <a:bodyPr/>
        <a:lstStyle/>
        <a:p>
          <a:r>
            <a:rPr lang="en-US" sz="2400" b="1" dirty="0">
              <a:latin typeface="Arial" pitchFamily="34" charset="0"/>
              <a:cs typeface="Arial" pitchFamily="34" charset="0"/>
            </a:rPr>
            <a:t>O‘QISH SAVODXONLIGI</a:t>
          </a:r>
          <a:endParaRPr lang="ru-RU" sz="2400" b="1" dirty="0">
            <a:latin typeface="Arial" pitchFamily="34" charset="0"/>
            <a:cs typeface="Arial" pitchFamily="34" charset="0"/>
          </a:endParaRPr>
        </a:p>
      </dgm:t>
    </dgm:pt>
    <dgm:pt modelId="{A46C12EB-993E-4C00-8067-ECC3D9A90A1C}" type="parTrans" cxnId="{5037FB1E-4592-49A3-899F-872D2486F528}">
      <dgm:prSet/>
      <dgm:spPr/>
      <dgm:t>
        <a:bodyPr/>
        <a:lstStyle/>
        <a:p>
          <a:endParaRPr lang="ru-RU" sz="14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14C44FD-68E5-4AD1-BB72-E0FAEFC464DD}" type="sibTrans" cxnId="{5037FB1E-4592-49A3-899F-872D2486F528}">
      <dgm:prSet/>
      <dgm:spPr/>
      <dgm:t>
        <a:bodyPr/>
        <a:lstStyle/>
        <a:p>
          <a:endParaRPr lang="ru-RU" sz="14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E9B5931-EF23-4F98-AFC3-0E41BF064EA1}">
      <dgm:prSet phldrT="[Текст]" custT="1"/>
      <dgm:spPr/>
      <dgm:t>
        <a:bodyPr/>
        <a:lstStyle/>
        <a:p>
          <a:r>
            <a:rPr lang="en-US" sz="2400" b="1" dirty="0">
              <a:latin typeface="Arial" pitchFamily="34" charset="0"/>
              <a:cs typeface="Arial" pitchFamily="34" charset="0"/>
            </a:rPr>
            <a:t>MATEMATIK SAVODXONLIK</a:t>
          </a:r>
          <a:endParaRPr lang="ru-RU" sz="2400" b="1" dirty="0">
            <a:latin typeface="Arial" pitchFamily="34" charset="0"/>
            <a:cs typeface="Arial" pitchFamily="34" charset="0"/>
          </a:endParaRPr>
        </a:p>
      </dgm:t>
    </dgm:pt>
    <dgm:pt modelId="{CA64A223-152C-4882-B81D-383126E12F9C}" type="parTrans" cxnId="{2F174B19-B1EB-433C-9ECB-4283F15F29A2}">
      <dgm:prSet/>
      <dgm:spPr/>
      <dgm:t>
        <a:bodyPr/>
        <a:lstStyle/>
        <a:p>
          <a:endParaRPr lang="ru-RU" sz="14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24C2CCD-73CA-42C2-A691-85C38443ECB5}" type="sibTrans" cxnId="{2F174B19-B1EB-433C-9ECB-4283F15F29A2}">
      <dgm:prSet/>
      <dgm:spPr/>
      <dgm:t>
        <a:bodyPr/>
        <a:lstStyle/>
        <a:p>
          <a:endParaRPr lang="ru-RU" sz="14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BDD2BF2-E802-45F6-A4E8-7C16D015E96D}">
      <dgm:prSet phldrT="[Текст]" custT="1"/>
      <dgm:spPr/>
      <dgm:t>
        <a:bodyPr/>
        <a:lstStyle/>
        <a:p>
          <a:pPr algn="l">
            <a:lnSpc>
              <a:spcPct val="100000"/>
            </a:lnSpc>
            <a:spcAft>
              <a:spcPts val="0"/>
            </a:spcAft>
          </a:pPr>
          <a:r>
            <a:rPr lang="en-US" sz="2400" b="1" dirty="0">
              <a:latin typeface="Arial" pitchFamily="34" charset="0"/>
              <a:cs typeface="Arial" pitchFamily="34" charset="0"/>
            </a:rPr>
            <a:t>     AXBOROT TEXNOLOGIYALARI      </a:t>
          </a: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en-US" sz="2400" b="1" dirty="0">
              <a:latin typeface="Arial" pitchFamily="34" charset="0"/>
              <a:cs typeface="Arial" pitchFamily="34" charset="0"/>
            </a:rPr>
            <a:t>      BILAN        </a:t>
          </a: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en-US" sz="2400" b="1" dirty="0">
              <a:latin typeface="Arial" pitchFamily="34" charset="0"/>
              <a:cs typeface="Arial" pitchFamily="34" charset="0"/>
            </a:rPr>
            <a:t>     ISHLASH</a:t>
          </a:r>
          <a:endParaRPr lang="ru-RU" sz="2400" b="1" dirty="0">
            <a:latin typeface="Arial" pitchFamily="34" charset="0"/>
            <a:cs typeface="Arial" pitchFamily="34" charset="0"/>
          </a:endParaRPr>
        </a:p>
      </dgm:t>
    </dgm:pt>
    <dgm:pt modelId="{E4802E0B-F25F-4EC6-BE24-C50B7368E04E}" type="parTrans" cxnId="{08683698-ECBA-4A56-B033-70C1FDA0F68C}">
      <dgm:prSet/>
      <dgm:spPr/>
      <dgm:t>
        <a:bodyPr/>
        <a:lstStyle/>
        <a:p>
          <a:endParaRPr lang="ru-RU" sz="14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CD3090E-9B74-4690-BE24-4AA6EEAAA4D1}" type="sibTrans" cxnId="{08683698-ECBA-4A56-B033-70C1FDA0F68C}">
      <dgm:prSet/>
      <dgm:spPr/>
      <dgm:t>
        <a:bodyPr/>
        <a:lstStyle/>
        <a:p>
          <a:endParaRPr lang="ru-RU" sz="14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DC09676-D2E1-4376-866B-882BE0429A67}">
      <dgm:prSet phldrT="[Текст]" custT="1"/>
      <dgm:spPr/>
      <dgm:t>
        <a:bodyPr/>
        <a:lstStyle/>
        <a:p>
          <a:r>
            <a:rPr lang="en-US" sz="2400" b="1" dirty="0">
              <a:latin typeface="Arial" pitchFamily="34" charset="0"/>
              <a:cs typeface="Arial" pitchFamily="34" charset="0"/>
            </a:rPr>
            <a:t>YOZISH SAVODXONLIGI</a:t>
          </a:r>
          <a:endParaRPr lang="ru-RU" sz="2400" b="1" dirty="0">
            <a:latin typeface="Arial" pitchFamily="34" charset="0"/>
            <a:cs typeface="Arial" pitchFamily="34" charset="0"/>
          </a:endParaRPr>
        </a:p>
      </dgm:t>
    </dgm:pt>
    <dgm:pt modelId="{DE49AA55-FF39-47CD-95AD-005607521EA0}" type="sibTrans" cxnId="{DCCE8796-D980-4CFC-B99F-6E9A5FEF79F9}">
      <dgm:prSet/>
      <dgm:spPr/>
      <dgm:t>
        <a:bodyPr/>
        <a:lstStyle/>
        <a:p>
          <a:endParaRPr lang="ru-RU" sz="14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5D76F95-10F4-4FAC-9C80-2FA150870FA9}" type="parTrans" cxnId="{DCCE8796-D980-4CFC-B99F-6E9A5FEF79F9}">
      <dgm:prSet/>
      <dgm:spPr/>
      <dgm:t>
        <a:bodyPr/>
        <a:lstStyle/>
        <a:p>
          <a:endParaRPr lang="ru-RU" sz="14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6361114-27B4-4653-A4F8-F1D554C754F4}" type="pres">
      <dgm:prSet presAssocID="{3261F565-A2FE-4486-907E-A6632694E70F}" presName="Name0" presStyleCnt="0">
        <dgm:presLayoutVars>
          <dgm:chMax val="7"/>
          <dgm:chPref val="7"/>
          <dgm:dir/>
          <dgm:animLvl val="lvl"/>
        </dgm:presLayoutVars>
      </dgm:prSet>
      <dgm:spPr/>
    </dgm:pt>
    <dgm:pt modelId="{76A23D64-152A-422E-A80D-4631BC3CBBB7}" type="pres">
      <dgm:prSet presAssocID="{304F8203-3D82-48B0-B30A-338D15A912C4}" presName="Accent1" presStyleCnt="0"/>
      <dgm:spPr/>
    </dgm:pt>
    <dgm:pt modelId="{9401FC5E-DD4D-47F2-A52E-0A2BEBA886CD}" type="pres">
      <dgm:prSet presAssocID="{304F8203-3D82-48B0-B30A-338D15A912C4}" presName="Accent" presStyleLbl="node1" presStyleIdx="0" presStyleCnt="4"/>
      <dgm:spPr/>
    </dgm:pt>
    <dgm:pt modelId="{C459D1D0-6E2C-4309-995B-95802A3DF701}" type="pres">
      <dgm:prSet presAssocID="{304F8203-3D82-48B0-B30A-338D15A912C4}" presName="Parent1" presStyleLbl="revTx" presStyleIdx="0" presStyleCnt="4" custScaleX="124647" custLinFactNeighborX="-7741" custLinFactNeighborY="6011">
        <dgm:presLayoutVars>
          <dgm:chMax val="1"/>
          <dgm:chPref val="1"/>
          <dgm:bulletEnabled val="1"/>
        </dgm:presLayoutVars>
      </dgm:prSet>
      <dgm:spPr/>
    </dgm:pt>
    <dgm:pt modelId="{C295FBC7-2B8D-4648-A899-A61AE4851720}" type="pres">
      <dgm:prSet presAssocID="{7DC09676-D2E1-4376-866B-882BE0429A67}" presName="Accent2" presStyleCnt="0"/>
      <dgm:spPr/>
    </dgm:pt>
    <dgm:pt modelId="{7EA12465-91E8-4501-AE8E-CE6112766CD7}" type="pres">
      <dgm:prSet presAssocID="{7DC09676-D2E1-4376-866B-882BE0429A67}" presName="Accent" presStyleLbl="node1" presStyleIdx="1" presStyleCnt="4"/>
      <dgm:spPr/>
    </dgm:pt>
    <dgm:pt modelId="{66BD29C6-CB9E-4536-B029-763EE0A891A2}" type="pres">
      <dgm:prSet presAssocID="{7DC09676-D2E1-4376-866B-882BE0429A67}" presName="Parent2" presStyleLbl="revTx" presStyleIdx="1" presStyleCnt="4" custScaleX="176593" custLinFactNeighborX="10155" custLinFactNeighborY="937">
        <dgm:presLayoutVars>
          <dgm:chMax val="1"/>
          <dgm:chPref val="1"/>
          <dgm:bulletEnabled val="1"/>
        </dgm:presLayoutVars>
      </dgm:prSet>
      <dgm:spPr/>
    </dgm:pt>
    <dgm:pt modelId="{55BCFE1E-957F-41BC-9CD5-FCB37249BF63}" type="pres">
      <dgm:prSet presAssocID="{1E9B5931-EF23-4F98-AFC3-0E41BF064EA1}" presName="Accent3" presStyleCnt="0"/>
      <dgm:spPr/>
    </dgm:pt>
    <dgm:pt modelId="{23B5E8FB-F757-43A7-9274-3EE047B15E3B}" type="pres">
      <dgm:prSet presAssocID="{1E9B5931-EF23-4F98-AFC3-0E41BF064EA1}" presName="Accent" presStyleLbl="node1" presStyleIdx="2" presStyleCnt="4"/>
      <dgm:spPr/>
    </dgm:pt>
    <dgm:pt modelId="{7D823267-2F0B-4F0D-8809-CA29987E8899}" type="pres">
      <dgm:prSet presAssocID="{1E9B5931-EF23-4F98-AFC3-0E41BF064EA1}" presName="Parent3" presStyleLbl="revTx" presStyleIdx="2" presStyleCnt="4" custScaleX="127400" custLinFactNeighborX="-7741" custLinFactNeighborY="-543">
        <dgm:presLayoutVars>
          <dgm:chMax val="1"/>
          <dgm:chPref val="1"/>
          <dgm:bulletEnabled val="1"/>
        </dgm:presLayoutVars>
      </dgm:prSet>
      <dgm:spPr/>
    </dgm:pt>
    <dgm:pt modelId="{73F5FF9E-709A-4575-AC15-7B74EA73E821}" type="pres">
      <dgm:prSet presAssocID="{4BDD2BF2-E802-45F6-A4E8-7C16D015E96D}" presName="Accent4" presStyleCnt="0"/>
      <dgm:spPr/>
    </dgm:pt>
    <dgm:pt modelId="{8B3B3075-F9FE-4156-988F-FCEAF622D904}" type="pres">
      <dgm:prSet presAssocID="{4BDD2BF2-E802-45F6-A4E8-7C16D015E96D}" presName="Accent" presStyleLbl="node1" presStyleIdx="3" presStyleCnt="4"/>
      <dgm:spPr/>
    </dgm:pt>
    <dgm:pt modelId="{9B1880F4-A3A1-49B5-884A-92C730193D38}" type="pres">
      <dgm:prSet presAssocID="{4BDD2BF2-E802-45F6-A4E8-7C16D015E96D}" presName="Parent4" presStyleLbl="revTx" presStyleIdx="3" presStyleCnt="4" custScaleX="158358" custScaleY="178715" custLinFactNeighborX="22885" custLinFactNeighborY="-4970">
        <dgm:presLayoutVars>
          <dgm:chMax val="1"/>
          <dgm:chPref val="1"/>
          <dgm:bulletEnabled val="1"/>
        </dgm:presLayoutVars>
      </dgm:prSet>
      <dgm:spPr/>
    </dgm:pt>
  </dgm:ptLst>
  <dgm:cxnLst>
    <dgm:cxn modelId="{2F174B19-B1EB-433C-9ECB-4283F15F29A2}" srcId="{3261F565-A2FE-4486-907E-A6632694E70F}" destId="{1E9B5931-EF23-4F98-AFC3-0E41BF064EA1}" srcOrd="2" destOrd="0" parTransId="{CA64A223-152C-4882-B81D-383126E12F9C}" sibTransId="{824C2CCD-73CA-42C2-A691-85C38443ECB5}"/>
    <dgm:cxn modelId="{77DE1A1B-5D39-418D-A07D-06AFCEAB1AF9}" type="presOf" srcId="{4BDD2BF2-E802-45F6-A4E8-7C16D015E96D}" destId="{9B1880F4-A3A1-49B5-884A-92C730193D38}" srcOrd="0" destOrd="0" presId="urn:microsoft.com/office/officeart/2009/layout/CircleArrowProcess"/>
    <dgm:cxn modelId="{5037FB1E-4592-49A3-899F-872D2486F528}" srcId="{3261F565-A2FE-4486-907E-A6632694E70F}" destId="{304F8203-3D82-48B0-B30A-338D15A912C4}" srcOrd="0" destOrd="0" parTransId="{A46C12EB-993E-4C00-8067-ECC3D9A90A1C}" sibTransId="{D14C44FD-68E5-4AD1-BB72-E0FAEFC464DD}"/>
    <dgm:cxn modelId="{D64FBB94-C25A-49A7-8A1A-02A84930DF82}" type="presOf" srcId="{304F8203-3D82-48B0-B30A-338D15A912C4}" destId="{C459D1D0-6E2C-4309-995B-95802A3DF701}" srcOrd="0" destOrd="0" presId="urn:microsoft.com/office/officeart/2009/layout/CircleArrowProcess"/>
    <dgm:cxn modelId="{12661696-7D8E-495A-B591-EBAB4C6D30D0}" type="presOf" srcId="{1E9B5931-EF23-4F98-AFC3-0E41BF064EA1}" destId="{7D823267-2F0B-4F0D-8809-CA29987E8899}" srcOrd="0" destOrd="0" presId="urn:microsoft.com/office/officeart/2009/layout/CircleArrowProcess"/>
    <dgm:cxn modelId="{DCCE8796-D980-4CFC-B99F-6E9A5FEF79F9}" srcId="{3261F565-A2FE-4486-907E-A6632694E70F}" destId="{7DC09676-D2E1-4376-866B-882BE0429A67}" srcOrd="1" destOrd="0" parTransId="{65D76F95-10F4-4FAC-9C80-2FA150870FA9}" sibTransId="{DE49AA55-FF39-47CD-95AD-005607521EA0}"/>
    <dgm:cxn modelId="{08683698-ECBA-4A56-B033-70C1FDA0F68C}" srcId="{3261F565-A2FE-4486-907E-A6632694E70F}" destId="{4BDD2BF2-E802-45F6-A4E8-7C16D015E96D}" srcOrd="3" destOrd="0" parTransId="{E4802E0B-F25F-4EC6-BE24-C50B7368E04E}" sibTransId="{5CD3090E-9B74-4690-BE24-4AA6EEAAA4D1}"/>
    <dgm:cxn modelId="{A18BE29D-A253-449E-A39E-E75665ADC73C}" type="presOf" srcId="{3261F565-A2FE-4486-907E-A6632694E70F}" destId="{F6361114-27B4-4653-A4F8-F1D554C754F4}" srcOrd="0" destOrd="0" presId="urn:microsoft.com/office/officeart/2009/layout/CircleArrowProcess"/>
    <dgm:cxn modelId="{6C9207FE-262B-4329-9366-656E0AB98D75}" type="presOf" srcId="{7DC09676-D2E1-4376-866B-882BE0429A67}" destId="{66BD29C6-CB9E-4536-B029-763EE0A891A2}" srcOrd="0" destOrd="0" presId="urn:microsoft.com/office/officeart/2009/layout/CircleArrowProcess"/>
    <dgm:cxn modelId="{800D256D-28A8-4A92-8B96-FFAF8BA663FE}" type="presParOf" srcId="{F6361114-27B4-4653-A4F8-F1D554C754F4}" destId="{76A23D64-152A-422E-A80D-4631BC3CBBB7}" srcOrd="0" destOrd="0" presId="urn:microsoft.com/office/officeart/2009/layout/CircleArrowProcess"/>
    <dgm:cxn modelId="{028E2A5B-797D-4CBB-A7A4-998CBAF57DF7}" type="presParOf" srcId="{76A23D64-152A-422E-A80D-4631BC3CBBB7}" destId="{9401FC5E-DD4D-47F2-A52E-0A2BEBA886CD}" srcOrd="0" destOrd="0" presId="urn:microsoft.com/office/officeart/2009/layout/CircleArrowProcess"/>
    <dgm:cxn modelId="{D1BFABD9-FEBB-4282-ABAD-2D670B1E6055}" type="presParOf" srcId="{F6361114-27B4-4653-A4F8-F1D554C754F4}" destId="{C459D1D0-6E2C-4309-995B-95802A3DF701}" srcOrd="1" destOrd="0" presId="urn:microsoft.com/office/officeart/2009/layout/CircleArrowProcess"/>
    <dgm:cxn modelId="{AC28494A-1959-4469-A7C2-AD41C4C1F0C7}" type="presParOf" srcId="{F6361114-27B4-4653-A4F8-F1D554C754F4}" destId="{C295FBC7-2B8D-4648-A899-A61AE4851720}" srcOrd="2" destOrd="0" presId="urn:microsoft.com/office/officeart/2009/layout/CircleArrowProcess"/>
    <dgm:cxn modelId="{DDCD34F1-8536-4507-A98A-B70A1D58B2EE}" type="presParOf" srcId="{C295FBC7-2B8D-4648-A899-A61AE4851720}" destId="{7EA12465-91E8-4501-AE8E-CE6112766CD7}" srcOrd="0" destOrd="0" presId="urn:microsoft.com/office/officeart/2009/layout/CircleArrowProcess"/>
    <dgm:cxn modelId="{0FAA2C70-6ADE-4221-A638-1D50C902BAA6}" type="presParOf" srcId="{F6361114-27B4-4653-A4F8-F1D554C754F4}" destId="{66BD29C6-CB9E-4536-B029-763EE0A891A2}" srcOrd="3" destOrd="0" presId="urn:microsoft.com/office/officeart/2009/layout/CircleArrowProcess"/>
    <dgm:cxn modelId="{FA4B878A-AB79-47DF-808C-295BC1F672D8}" type="presParOf" srcId="{F6361114-27B4-4653-A4F8-F1D554C754F4}" destId="{55BCFE1E-957F-41BC-9CD5-FCB37249BF63}" srcOrd="4" destOrd="0" presId="urn:microsoft.com/office/officeart/2009/layout/CircleArrowProcess"/>
    <dgm:cxn modelId="{E7B343C6-6E9B-4155-85CC-F6011025B134}" type="presParOf" srcId="{55BCFE1E-957F-41BC-9CD5-FCB37249BF63}" destId="{23B5E8FB-F757-43A7-9274-3EE047B15E3B}" srcOrd="0" destOrd="0" presId="urn:microsoft.com/office/officeart/2009/layout/CircleArrowProcess"/>
    <dgm:cxn modelId="{49171FE4-21EF-41E9-924E-E967AD394A4B}" type="presParOf" srcId="{F6361114-27B4-4653-A4F8-F1D554C754F4}" destId="{7D823267-2F0B-4F0D-8809-CA29987E8899}" srcOrd="5" destOrd="0" presId="urn:microsoft.com/office/officeart/2009/layout/CircleArrowProcess"/>
    <dgm:cxn modelId="{3D89858C-A58E-4772-BC66-785DB52AEE94}" type="presParOf" srcId="{F6361114-27B4-4653-A4F8-F1D554C754F4}" destId="{73F5FF9E-709A-4575-AC15-7B74EA73E821}" srcOrd="6" destOrd="0" presId="urn:microsoft.com/office/officeart/2009/layout/CircleArrowProcess"/>
    <dgm:cxn modelId="{A1174ECA-D9AA-435F-85BF-4FE5858B6EA5}" type="presParOf" srcId="{73F5FF9E-709A-4575-AC15-7B74EA73E821}" destId="{8B3B3075-F9FE-4156-988F-FCEAF622D904}" srcOrd="0" destOrd="0" presId="urn:microsoft.com/office/officeart/2009/layout/CircleArrowProcess"/>
    <dgm:cxn modelId="{A7623AD8-7AA5-458B-81FD-6731AACE97EF}" type="presParOf" srcId="{F6361114-27B4-4653-A4F8-F1D554C754F4}" destId="{9B1880F4-A3A1-49B5-884A-92C730193D38}" srcOrd="7" destOrd="0" presId="urn:microsoft.com/office/officeart/2009/layout/CircleArrow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E934BA5-1BC5-4273-8561-A253397AD6E5}" type="doc">
      <dgm:prSet loTypeId="urn:microsoft.com/office/officeart/2005/8/layout/cycle3" loCatId="cycle" qsTypeId="urn:microsoft.com/office/officeart/2005/8/quickstyle/3d3" qsCatId="3D" csTypeId="urn:microsoft.com/office/officeart/2005/8/colors/accent1_3" csCatId="accent1" phldr="1"/>
      <dgm:spPr/>
      <dgm:t>
        <a:bodyPr/>
        <a:lstStyle/>
        <a:p>
          <a:endParaRPr lang="ru-RU"/>
        </a:p>
      </dgm:t>
    </dgm:pt>
    <dgm:pt modelId="{AF7D63D2-238C-4291-A2E3-519CCE17EDDB}">
      <dgm:prSet phldrT="[Текст]" custT="1"/>
      <dgm:spPr>
        <a:solidFill>
          <a:srgbClr val="99CCFF"/>
        </a:solidFill>
      </dgm:spPr>
      <dgm:t>
        <a:bodyPr/>
        <a:lstStyle/>
        <a:p>
          <a:r>
            <a:rPr lang="en-US" sz="4000" b="1" dirty="0" err="1">
              <a:solidFill>
                <a:schemeClr val="accent1">
                  <a:lumMod val="50000"/>
                </a:schemeClr>
              </a:solidFill>
              <a:latin typeface="Arial" pitchFamily="34" charset="0"/>
              <a:cs typeface="Arial" pitchFamily="34" charset="0"/>
            </a:rPr>
            <a:t>Talablar</a:t>
          </a:r>
          <a:endParaRPr lang="ru-RU" sz="4000" b="1" dirty="0">
            <a:solidFill>
              <a:schemeClr val="accent1">
                <a:lumMod val="50000"/>
              </a:schemeClr>
            </a:solidFill>
            <a:latin typeface="Arial" pitchFamily="34" charset="0"/>
            <a:cs typeface="Arial" pitchFamily="34" charset="0"/>
          </a:endParaRPr>
        </a:p>
      </dgm:t>
    </dgm:pt>
    <dgm:pt modelId="{C4D827F2-C578-488B-AC42-2FC0F434B25D}" type="parTrans" cxnId="{8A86DED7-0A78-48B2-8D56-350FF769219C}">
      <dgm:prSet/>
      <dgm:spPr/>
      <dgm:t>
        <a:bodyPr/>
        <a:lstStyle/>
        <a:p>
          <a:endParaRPr lang="ru-RU"/>
        </a:p>
      </dgm:t>
    </dgm:pt>
    <dgm:pt modelId="{F7FD2F04-BD04-48A9-BE43-0EEBC60F8488}" type="sibTrans" cxnId="{8A86DED7-0A78-48B2-8D56-350FF769219C}">
      <dgm:prSet/>
      <dgm:spPr/>
      <dgm:t>
        <a:bodyPr/>
        <a:lstStyle/>
        <a:p>
          <a:endParaRPr lang="ru-RU"/>
        </a:p>
      </dgm:t>
    </dgm:pt>
    <dgm:pt modelId="{1CDBDE54-5FBB-46AB-BBB0-F20AD77DFF63}">
      <dgm:prSet phldrT="[Текст]" custT="1"/>
      <dgm:spPr/>
      <dgm:t>
        <a:bodyPr/>
        <a:lstStyle/>
        <a:p>
          <a:r>
            <a:rPr lang="en-US" sz="36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Ma’lumotlarni</a:t>
          </a:r>
          <a:r>
            <a:rPr lang="en-US" sz="36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o’zaro</a:t>
          </a:r>
          <a:r>
            <a:rPr lang="en-US" sz="36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bog‘lash</a:t>
          </a:r>
          <a:endParaRPr lang="ru-RU" sz="3600" b="1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F4AED904-7AA6-40E4-A4E6-8ED68A11D9A0}" type="parTrans" cxnId="{0480E643-1DDD-4989-9E4F-2592E16CF9CC}">
      <dgm:prSet/>
      <dgm:spPr/>
      <dgm:t>
        <a:bodyPr/>
        <a:lstStyle/>
        <a:p>
          <a:endParaRPr lang="ru-RU"/>
        </a:p>
      </dgm:t>
    </dgm:pt>
    <dgm:pt modelId="{B3705D6D-0BEB-4B8E-A039-5D92C31BE0C1}" type="sibTrans" cxnId="{0480E643-1DDD-4989-9E4F-2592E16CF9CC}">
      <dgm:prSet/>
      <dgm:spPr/>
      <dgm:t>
        <a:bodyPr/>
        <a:lstStyle/>
        <a:p>
          <a:endParaRPr lang="ru-RU"/>
        </a:p>
      </dgm:t>
    </dgm:pt>
    <dgm:pt modelId="{84EC26AB-5F7D-4419-A110-105724A649D0}">
      <dgm:prSet phldrT="[Текст]" custT="1"/>
      <dgm:spPr/>
      <dgm:t>
        <a:bodyPr/>
        <a:lstStyle/>
        <a:p>
          <a:r>
            <a:rPr lang="en-US" sz="36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Ma’lumotlarni</a:t>
          </a:r>
          <a:r>
            <a:rPr lang="en-US" sz="36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baholay</a:t>
          </a:r>
          <a:r>
            <a:rPr lang="en-US" sz="36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olish</a:t>
          </a:r>
          <a:endParaRPr lang="ru-RU" sz="3600" b="1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533EFEF6-21BD-41C6-8B8F-CC8E0AB94050}" type="parTrans" cxnId="{1DA060F3-2E9F-4FDF-B65D-FAF5B1BF3920}">
      <dgm:prSet/>
      <dgm:spPr/>
      <dgm:t>
        <a:bodyPr/>
        <a:lstStyle/>
        <a:p>
          <a:endParaRPr lang="ru-RU"/>
        </a:p>
      </dgm:t>
    </dgm:pt>
    <dgm:pt modelId="{8F5AEDBB-88D2-4352-8C54-A07D2FB2B16E}" type="sibTrans" cxnId="{1DA060F3-2E9F-4FDF-B65D-FAF5B1BF3920}">
      <dgm:prSet/>
      <dgm:spPr/>
      <dgm:t>
        <a:bodyPr/>
        <a:lstStyle/>
        <a:p>
          <a:endParaRPr lang="ru-RU"/>
        </a:p>
      </dgm:t>
    </dgm:pt>
    <dgm:pt modelId="{4B25CF93-886D-4383-9BED-772478447F8A}">
      <dgm:prSet phldrT="[Текст]" custT="1"/>
      <dgm:spPr/>
      <dgm:t>
        <a:bodyPr/>
        <a:lstStyle/>
        <a:p>
          <a:r>
            <a:rPr lang="en-US" sz="36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Ma’lumotlarni</a:t>
          </a:r>
          <a:r>
            <a:rPr lang="en-US" sz="36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talqin</a:t>
          </a:r>
          <a:r>
            <a:rPr lang="en-US" sz="36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qilish</a:t>
          </a:r>
          <a:endParaRPr lang="ru-RU" sz="3600" b="1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B1B02B4F-33CD-487E-B803-A17C521075B9}" type="parTrans" cxnId="{37A6A057-6DA1-4ADF-8A62-F369F9BFC00A}">
      <dgm:prSet/>
      <dgm:spPr/>
      <dgm:t>
        <a:bodyPr/>
        <a:lstStyle/>
        <a:p>
          <a:endParaRPr lang="ru-RU"/>
        </a:p>
      </dgm:t>
    </dgm:pt>
    <dgm:pt modelId="{0FEF70EB-7870-4549-A134-E739EFBBF09A}" type="sibTrans" cxnId="{37A6A057-6DA1-4ADF-8A62-F369F9BFC00A}">
      <dgm:prSet/>
      <dgm:spPr/>
      <dgm:t>
        <a:bodyPr/>
        <a:lstStyle/>
        <a:p>
          <a:endParaRPr lang="ru-RU"/>
        </a:p>
      </dgm:t>
    </dgm:pt>
    <dgm:pt modelId="{B747C144-6692-4971-A3CF-ABC1E738F43D}">
      <dgm:prSet phldrT="[Текст]" custT="1"/>
      <dgm:spPr/>
      <dgm:t>
        <a:bodyPr/>
        <a:lstStyle/>
        <a:p>
          <a:r>
            <a:rPr lang="en-US" sz="36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Tushunish</a:t>
          </a:r>
          <a:endParaRPr lang="ru-RU" sz="3600" b="1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FDC23E16-E54E-4489-A0EE-BA77EEB32EE5}" type="parTrans" cxnId="{40D42F33-7F80-4F6A-A2FD-F0726EA1F44C}">
      <dgm:prSet/>
      <dgm:spPr/>
      <dgm:t>
        <a:bodyPr/>
        <a:lstStyle/>
        <a:p>
          <a:endParaRPr lang="ru-RU"/>
        </a:p>
      </dgm:t>
    </dgm:pt>
    <dgm:pt modelId="{EFB8E12A-5CB9-471C-B134-82DBF99AD75D}" type="sibTrans" cxnId="{40D42F33-7F80-4F6A-A2FD-F0726EA1F44C}">
      <dgm:prSet/>
      <dgm:spPr/>
      <dgm:t>
        <a:bodyPr/>
        <a:lstStyle/>
        <a:p>
          <a:endParaRPr lang="ru-RU"/>
        </a:p>
      </dgm:t>
    </dgm:pt>
    <dgm:pt modelId="{273E25A6-4C40-40AA-B87F-23C4C78D22CD}" type="pres">
      <dgm:prSet presAssocID="{BE934BA5-1BC5-4273-8561-A253397AD6E5}" presName="Name0" presStyleCnt="0">
        <dgm:presLayoutVars>
          <dgm:dir/>
          <dgm:resizeHandles val="exact"/>
        </dgm:presLayoutVars>
      </dgm:prSet>
      <dgm:spPr/>
    </dgm:pt>
    <dgm:pt modelId="{4DCB731B-BEBC-41D8-B54A-544FE9924CC3}" type="pres">
      <dgm:prSet presAssocID="{BE934BA5-1BC5-4273-8561-A253397AD6E5}" presName="cycle" presStyleCnt="0"/>
      <dgm:spPr/>
    </dgm:pt>
    <dgm:pt modelId="{F668B0AE-8101-4A40-8F03-62F53D247E04}" type="pres">
      <dgm:prSet presAssocID="{AF7D63D2-238C-4291-A2E3-519CCE17EDDB}" presName="nodeFirstNode" presStyleLbl="node1" presStyleIdx="0" presStyleCnt="5">
        <dgm:presLayoutVars>
          <dgm:bulletEnabled val="1"/>
        </dgm:presLayoutVars>
      </dgm:prSet>
      <dgm:spPr/>
    </dgm:pt>
    <dgm:pt modelId="{9DCBD737-F72F-4FEF-A8B2-3EF975F1C3C6}" type="pres">
      <dgm:prSet presAssocID="{F7FD2F04-BD04-48A9-BE43-0EEBC60F8488}" presName="sibTransFirstNode" presStyleLbl="bgShp" presStyleIdx="0" presStyleCnt="1" custLinFactNeighborX="-736" custLinFactNeighborY="-3924"/>
      <dgm:spPr/>
    </dgm:pt>
    <dgm:pt modelId="{DD198BB7-C0A8-4541-8540-6890C5620511}" type="pres">
      <dgm:prSet presAssocID="{1CDBDE54-5FBB-46AB-BBB0-F20AD77DFF63}" presName="nodeFollowingNodes" presStyleLbl="node1" presStyleIdx="1" presStyleCnt="5" custScaleX="131170" custRadScaleRad="98843" custRadScaleInc="1531">
        <dgm:presLayoutVars>
          <dgm:bulletEnabled val="1"/>
        </dgm:presLayoutVars>
      </dgm:prSet>
      <dgm:spPr/>
    </dgm:pt>
    <dgm:pt modelId="{E8482153-76A0-46D3-A3B2-EFB4581487EE}" type="pres">
      <dgm:prSet presAssocID="{84EC26AB-5F7D-4419-A110-105724A649D0}" presName="nodeFollowingNodes" presStyleLbl="node1" presStyleIdx="2" presStyleCnt="5" custScaleX="134710" custRadScaleRad="113380" custRadScaleInc="-24100">
        <dgm:presLayoutVars>
          <dgm:bulletEnabled val="1"/>
        </dgm:presLayoutVars>
      </dgm:prSet>
      <dgm:spPr/>
    </dgm:pt>
    <dgm:pt modelId="{3140F921-B732-47AF-A4F5-28541D9952C5}" type="pres">
      <dgm:prSet presAssocID="{4B25CF93-886D-4383-9BED-772478447F8A}" presName="nodeFollowingNodes" presStyleLbl="node1" presStyleIdx="3" presStyleCnt="5" custScaleX="134642" custScaleY="96003" custRadScaleRad="104496" custRadScaleInc="14794">
        <dgm:presLayoutVars>
          <dgm:bulletEnabled val="1"/>
        </dgm:presLayoutVars>
      </dgm:prSet>
      <dgm:spPr/>
    </dgm:pt>
    <dgm:pt modelId="{3297A888-0D59-4B1A-9AD7-15F75C0253B0}" type="pres">
      <dgm:prSet presAssocID="{B747C144-6692-4971-A3CF-ABC1E738F43D}" presName="nodeFollowingNodes" presStyleLbl="node1" presStyleIdx="4" presStyleCnt="5" custScaleX="120924">
        <dgm:presLayoutVars>
          <dgm:bulletEnabled val="1"/>
        </dgm:presLayoutVars>
      </dgm:prSet>
      <dgm:spPr/>
    </dgm:pt>
  </dgm:ptLst>
  <dgm:cxnLst>
    <dgm:cxn modelId="{772AAB1D-5EB4-4A8E-954F-CFF0AE2DD62B}" type="presOf" srcId="{1CDBDE54-5FBB-46AB-BBB0-F20AD77DFF63}" destId="{DD198BB7-C0A8-4541-8540-6890C5620511}" srcOrd="0" destOrd="0" presId="urn:microsoft.com/office/officeart/2005/8/layout/cycle3"/>
    <dgm:cxn modelId="{6D70B21D-48FB-4E4D-9AF7-B313E5F6CD9D}" type="presOf" srcId="{BE934BA5-1BC5-4273-8561-A253397AD6E5}" destId="{273E25A6-4C40-40AA-B87F-23C4C78D22CD}" srcOrd="0" destOrd="0" presId="urn:microsoft.com/office/officeart/2005/8/layout/cycle3"/>
    <dgm:cxn modelId="{40D42F33-7F80-4F6A-A2FD-F0726EA1F44C}" srcId="{BE934BA5-1BC5-4273-8561-A253397AD6E5}" destId="{B747C144-6692-4971-A3CF-ABC1E738F43D}" srcOrd="4" destOrd="0" parTransId="{FDC23E16-E54E-4489-A0EE-BA77EEB32EE5}" sibTransId="{EFB8E12A-5CB9-471C-B134-82DBF99AD75D}"/>
    <dgm:cxn modelId="{19EF8139-82A9-41E9-8339-28B55E64BCBA}" type="presOf" srcId="{AF7D63D2-238C-4291-A2E3-519CCE17EDDB}" destId="{F668B0AE-8101-4A40-8F03-62F53D247E04}" srcOrd="0" destOrd="0" presId="urn:microsoft.com/office/officeart/2005/8/layout/cycle3"/>
    <dgm:cxn modelId="{0480E643-1DDD-4989-9E4F-2592E16CF9CC}" srcId="{BE934BA5-1BC5-4273-8561-A253397AD6E5}" destId="{1CDBDE54-5FBB-46AB-BBB0-F20AD77DFF63}" srcOrd="1" destOrd="0" parTransId="{F4AED904-7AA6-40E4-A4E6-8ED68A11D9A0}" sibTransId="{B3705D6D-0BEB-4B8E-A039-5D92C31BE0C1}"/>
    <dgm:cxn modelId="{0139DC64-6E39-4841-A7FB-83BB55551854}" type="presOf" srcId="{84EC26AB-5F7D-4419-A110-105724A649D0}" destId="{E8482153-76A0-46D3-A3B2-EFB4581487EE}" srcOrd="0" destOrd="0" presId="urn:microsoft.com/office/officeart/2005/8/layout/cycle3"/>
    <dgm:cxn modelId="{6C9B7D73-80D3-4598-83C5-F112637A2709}" type="presOf" srcId="{F7FD2F04-BD04-48A9-BE43-0EEBC60F8488}" destId="{9DCBD737-F72F-4FEF-A8B2-3EF975F1C3C6}" srcOrd="0" destOrd="0" presId="urn:microsoft.com/office/officeart/2005/8/layout/cycle3"/>
    <dgm:cxn modelId="{37A6A057-6DA1-4ADF-8A62-F369F9BFC00A}" srcId="{BE934BA5-1BC5-4273-8561-A253397AD6E5}" destId="{4B25CF93-886D-4383-9BED-772478447F8A}" srcOrd="3" destOrd="0" parTransId="{B1B02B4F-33CD-487E-B803-A17C521075B9}" sibTransId="{0FEF70EB-7870-4549-A134-E739EFBBF09A}"/>
    <dgm:cxn modelId="{03B0D678-FD84-403C-AB6E-9F0514E4C3F3}" type="presOf" srcId="{4B25CF93-886D-4383-9BED-772478447F8A}" destId="{3140F921-B732-47AF-A4F5-28541D9952C5}" srcOrd="0" destOrd="0" presId="urn:microsoft.com/office/officeart/2005/8/layout/cycle3"/>
    <dgm:cxn modelId="{12C64FA6-135C-447F-9C77-4208C46BAD3F}" type="presOf" srcId="{B747C144-6692-4971-A3CF-ABC1E738F43D}" destId="{3297A888-0D59-4B1A-9AD7-15F75C0253B0}" srcOrd="0" destOrd="0" presId="urn:microsoft.com/office/officeart/2005/8/layout/cycle3"/>
    <dgm:cxn modelId="{8A86DED7-0A78-48B2-8D56-350FF769219C}" srcId="{BE934BA5-1BC5-4273-8561-A253397AD6E5}" destId="{AF7D63D2-238C-4291-A2E3-519CCE17EDDB}" srcOrd="0" destOrd="0" parTransId="{C4D827F2-C578-488B-AC42-2FC0F434B25D}" sibTransId="{F7FD2F04-BD04-48A9-BE43-0EEBC60F8488}"/>
    <dgm:cxn modelId="{1DA060F3-2E9F-4FDF-B65D-FAF5B1BF3920}" srcId="{BE934BA5-1BC5-4273-8561-A253397AD6E5}" destId="{84EC26AB-5F7D-4419-A110-105724A649D0}" srcOrd="2" destOrd="0" parTransId="{533EFEF6-21BD-41C6-8B8F-CC8E0AB94050}" sibTransId="{8F5AEDBB-88D2-4352-8C54-A07D2FB2B16E}"/>
    <dgm:cxn modelId="{8F87542B-4DE8-443D-9A2B-13CFA6BE4A7C}" type="presParOf" srcId="{273E25A6-4C40-40AA-B87F-23C4C78D22CD}" destId="{4DCB731B-BEBC-41D8-B54A-544FE9924CC3}" srcOrd="0" destOrd="0" presId="urn:microsoft.com/office/officeart/2005/8/layout/cycle3"/>
    <dgm:cxn modelId="{2A676629-65BF-467D-8F29-184A2650C7E8}" type="presParOf" srcId="{4DCB731B-BEBC-41D8-B54A-544FE9924CC3}" destId="{F668B0AE-8101-4A40-8F03-62F53D247E04}" srcOrd="0" destOrd="0" presId="urn:microsoft.com/office/officeart/2005/8/layout/cycle3"/>
    <dgm:cxn modelId="{BB8C78A0-E377-468E-93A6-5FD9272C9757}" type="presParOf" srcId="{4DCB731B-BEBC-41D8-B54A-544FE9924CC3}" destId="{9DCBD737-F72F-4FEF-A8B2-3EF975F1C3C6}" srcOrd="1" destOrd="0" presId="urn:microsoft.com/office/officeart/2005/8/layout/cycle3"/>
    <dgm:cxn modelId="{53B36626-93D1-476C-80A7-2C1C1F1B1968}" type="presParOf" srcId="{4DCB731B-BEBC-41D8-B54A-544FE9924CC3}" destId="{DD198BB7-C0A8-4541-8540-6890C5620511}" srcOrd="2" destOrd="0" presId="urn:microsoft.com/office/officeart/2005/8/layout/cycle3"/>
    <dgm:cxn modelId="{165FAEC6-0AB7-4D27-A941-3C6DBF4F7B75}" type="presParOf" srcId="{4DCB731B-BEBC-41D8-B54A-544FE9924CC3}" destId="{E8482153-76A0-46D3-A3B2-EFB4581487EE}" srcOrd="3" destOrd="0" presId="urn:microsoft.com/office/officeart/2005/8/layout/cycle3"/>
    <dgm:cxn modelId="{C66D281C-5AFB-4A7A-A651-14FFD1DB8E99}" type="presParOf" srcId="{4DCB731B-BEBC-41D8-B54A-544FE9924CC3}" destId="{3140F921-B732-47AF-A4F5-28541D9952C5}" srcOrd="4" destOrd="0" presId="urn:microsoft.com/office/officeart/2005/8/layout/cycle3"/>
    <dgm:cxn modelId="{B3E1F636-BCF9-4D5A-B504-D6C73207B877}" type="presParOf" srcId="{4DCB731B-BEBC-41D8-B54A-544FE9924CC3}" destId="{3297A888-0D59-4B1A-9AD7-15F75C0253B0}" srcOrd="5" destOrd="0" presId="urn:microsoft.com/office/officeart/2005/8/layout/cycle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41ACB99-610E-470B-A40A-BAE13C308203}">
      <dsp:nvSpPr>
        <dsp:cNvPr id="0" name=""/>
        <dsp:cNvSpPr/>
      </dsp:nvSpPr>
      <dsp:spPr>
        <a:xfrm>
          <a:off x="0" y="0"/>
          <a:ext cx="6616479" cy="6616479"/>
        </a:xfrm>
        <a:prstGeom prst="pie">
          <a:avLst>
            <a:gd name="adj1" fmla="val 5400000"/>
            <a:gd name="adj2" fmla="val 1620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1E951F3-4014-41AE-99F6-1FE64504F700}">
      <dsp:nvSpPr>
        <dsp:cNvPr id="0" name=""/>
        <dsp:cNvSpPr/>
      </dsp:nvSpPr>
      <dsp:spPr>
        <a:xfrm>
          <a:off x="3308239" y="0"/>
          <a:ext cx="14218202" cy="6616479"/>
        </a:xfrm>
        <a:prstGeom prst="rect">
          <a:avLst/>
        </a:prstGeom>
        <a:solidFill>
          <a:schemeClr val="accent4">
            <a:lumMod val="40000"/>
            <a:lumOff val="6000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ctr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b="1" kern="1200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Yoshlar</a:t>
          </a:r>
          <a:r>
            <a:rPr lang="en-US" sz="3600" b="1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kern="1200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kelajak</a:t>
          </a:r>
          <a:r>
            <a:rPr lang="en-US" sz="3600" b="1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kern="1200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hayotlarida</a:t>
          </a:r>
          <a:r>
            <a:rPr lang="en-US" sz="3600" b="1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kern="1200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duch</a:t>
          </a:r>
          <a:r>
            <a:rPr lang="en-US" sz="3600" b="1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kern="1200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kelishi</a:t>
          </a:r>
          <a:r>
            <a:rPr lang="en-US" sz="3600" b="1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kern="1200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mumkin</a:t>
          </a:r>
          <a:r>
            <a:rPr lang="en-US" sz="3600" b="1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kern="1200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bo‘lgan</a:t>
          </a:r>
          <a:r>
            <a:rPr lang="en-US" sz="3600" b="1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kern="1200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to‘siqlarni</a:t>
          </a:r>
          <a:r>
            <a:rPr lang="en-US" sz="3600" b="1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kern="1200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yengib</a:t>
          </a:r>
          <a:r>
            <a:rPr lang="en-US" sz="3600" b="1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kern="1200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o‘tishga</a:t>
          </a:r>
          <a:r>
            <a:rPr lang="en-US" sz="3600" b="1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kern="1200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qay</a:t>
          </a:r>
          <a:r>
            <a:rPr lang="en-US" sz="3600" b="1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kern="1200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darajada</a:t>
          </a:r>
          <a:r>
            <a:rPr lang="en-US" sz="3600" b="1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kern="1200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tayyor</a:t>
          </a:r>
          <a:r>
            <a:rPr lang="en-US" sz="3600" b="1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?</a:t>
          </a:r>
          <a:endParaRPr lang="ru-RU" sz="3600" kern="1200" dirty="0">
            <a:solidFill>
              <a:srgbClr val="002060"/>
            </a:solidFill>
            <a:latin typeface="Arial" pitchFamily="34" charset="0"/>
            <a:cs typeface="Arial" pitchFamily="34" charset="0"/>
          </a:endParaRPr>
        </a:p>
      </dsp:txBody>
      <dsp:txXfrm>
        <a:off x="3308239" y="0"/>
        <a:ext cx="14218202" cy="1984948"/>
      </dsp:txXfrm>
    </dsp:sp>
    <dsp:sp modelId="{1F2EC994-E090-4B8D-9147-35BAA9148846}">
      <dsp:nvSpPr>
        <dsp:cNvPr id="0" name=""/>
        <dsp:cNvSpPr/>
      </dsp:nvSpPr>
      <dsp:spPr>
        <a:xfrm>
          <a:off x="1157885" y="1984948"/>
          <a:ext cx="4300707" cy="4300707"/>
        </a:xfrm>
        <a:prstGeom prst="pie">
          <a:avLst>
            <a:gd name="adj1" fmla="val 5400000"/>
            <a:gd name="adj2" fmla="val 16200000"/>
          </a:avLst>
        </a:prstGeom>
        <a:solidFill>
          <a:schemeClr val="accent2">
            <a:hueOff val="-727682"/>
            <a:satOff val="-41964"/>
            <a:lumOff val="431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5EF8724-0107-43E3-96B2-24FAA8AA38EB}">
      <dsp:nvSpPr>
        <dsp:cNvPr id="0" name=""/>
        <dsp:cNvSpPr/>
      </dsp:nvSpPr>
      <dsp:spPr>
        <a:xfrm>
          <a:off x="3308239" y="1984948"/>
          <a:ext cx="14218202" cy="4300707"/>
        </a:xfrm>
        <a:prstGeom prst="rect">
          <a:avLst/>
        </a:prstGeom>
        <a:solidFill>
          <a:schemeClr val="accent5">
            <a:lumMod val="60000"/>
            <a:lumOff val="40000"/>
          </a:schemeClr>
        </a:solidFill>
        <a:ln w="12700" cap="flat" cmpd="sng" algn="ctr">
          <a:solidFill>
            <a:schemeClr val="accent2">
              <a:hueOff val="-727682"/>
              <a:satOff val="-41964"/>
              <a:lumOff val="4314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ctr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b="1" kern="1200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O‘quvchilar</a:t>
          </a:r>
          <a:r>
            <a:rPr lang="en-US" sz="3600" b="1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kern="1200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ziddiyatlar</a:t>
          </a:r>
          <a:r>
            <a:rPr lang="en-US" sz="3600" b="1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kern="1200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sabablarini</a:t>
          </a:r>
          <a:r>
            <a:rPr lang="en-US" sz="3600" b="1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kern="1200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tahlil</a:t>
          </a:r>
          <a:r>
            <a:rPr lang="en-US" sz="3600" b="1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kern="1200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qilish</a:t>
          </a:r>
          <a:r>
            <a:rPr lang="en-US" sz="3600" b="1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, </a:t>
          </a:r>
          <a:r>
            <a:rPr lang="en-US" sz="3600" b="1" kern="1200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izlash</a:t>
          </a:r>
          <a:r>
            <a:rPr lang="en-US" sz="3600" b="1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kern="1200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va</a:t>
          </a:r>
          <a:r>
            <a:rPr lang="en-US" sz="3600" b="1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kern="1200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aniqlash</a:t>
          </a:r>
          <a:r>
            <a:rPr lang="en-US" sz="3600" b="1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kern="1200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hamda</a:t>
          </a:r>
          <a:r>
            <a:rPr lang="en-US" sz="3600" b="1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kern="1200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o‘z</a:t>
          </a:r>
          <a:r>
            <a:rPr lang="en-US" sz="3600" b="1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kern="1200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g‘oyalarini</a:t>
          </a:r>
          <a:r>
            <a:rPr lang="en-US" sz="3600" b="1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kern="1200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taqdim</a:t>
          </a:r>
          <a:r>
            <a:rPr lang="en-US" sz="3600" b="1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kern="1200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etishga</a:t>
          </a:r>
          <a:r>
            <a:rPr lang="en-US" sz="3600" b="1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kern="1200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qodirmi</a:t>
          </a:r>
          <a:r>
            <a:rPr lang="en-US" sz="3600" b="1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?</a:t>
          </a:r>
          <a:endParaRPr lang="ru-RU" sz="3600" kern="1200" dirty="0">
            <a:solidFill>
              <a:srgbClr val="002060"/>
            </a:solidFill>
            <a:latin typeface="Arial" pitchFamily="34" charset="0"/>
            <a:cs typeface="Arial" pitchFamily="34" charset="0"/>
          </a:endParaRPr>
        </a:p>
      </dsp:txBody>
      <dsp:txXfrm>
        <a:off x="3308239" y="1984948"/>
        <a:ext cx="14218202" cy="1984941"/>
      </dsp:txXfrm>
    </dsp:sp>
    <dsp:sp modelId="{147B33CA-7CD0-4B6D-AEE8-EF98C31D5FDF}">
      <dsp:nvSpPr>
        <dsp:cNvPr id="0" name=""/>
        <dsp:cNvSpPr/>
      </dsp:nvSpPr>
      <dsp:spPr>
        <a:xfrm>
          <a:off x="2315768" y="3969889"/>
          <a:ext cx="1984941" cy="1984941"/>
        </a:xfrm>
        <a:prstGeom prst="pie">
          <a:avLst>
            <a:gd name="adj1" fmla="val 5400000"/>
            <a:gd name="adj2" fmla="val 16200000"/>
          </a:avLst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309A562-5576-48DB-9189-AE0DC072EAA9}">
      <dsp:nvSpPr>
        <dsp:cNvPr id="0" name=""/>
        <dsp:cNvSpPr/>
      </dsp:nvSpPr>
      <dsp:spPr>
        <a:xfrm>
          <a:off x="3308239" y="3969889"/>
          <a:ext cx="14218202" cy="1984941"/>
        </a:xfrm>
        <a:prstGeom prst="rect">
          <a:avLst/>
        </a:prstGeom>
        <a:solidFill>
          <a:schemeClr val="bg1">
            <a:lumMod val="85000"/>
          </a:schemeClr>
        </a:solidFill>
        <a:ln w="12700" cap="flat" cmpd="sng" algn="ctr">
          <a:solidFill>
            <a:schemeClr val="accent2">
              <a:hueOff val="-1455363"/>
              <a:satOff val="-83928"/>
              <a:lumOff val="862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ctr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b="1" kern="1200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O‘quvchilar</a:t>
          </a:r>
          <a:r>
            <a:rPr lang="en-US" sz="3600" b="1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kern="1200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qay</a:t>
          </a:r>
          <a:r>
            <a:rPr lang="en-US" sz="3600" b="1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kern="1200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darajada</a:t>
          </a:r>
          <a:r>
            <a:rPr lang="en-US" sz="3600" b="1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kern="1200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o‘zlashtirgan</a:t>
          </a:r>
          <a:r>
            <a:rPr lang="en-US" sz="3600" b="1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kern="1200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bilim</a:t>
          </a:r>
          <a:r>
            <a:rPr lang="en-US" sz="3600" b="1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kern="1200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va</a:t>
          </a:r>
          <a:r>
            <a:rPr lang="en-US" sz="3600" b="1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kern="1200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ko‘nikmalarini</a:t>
          </a:r>
          <a:r>
            <a:rPr lang="en-US" sz="3600" b="1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real </a:t>
          </a:r>
          <a:r>
            <a:rPr lang="en-US" sz="3600" b="1" kern="1200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hayotiy</a:t>
          </a:r>
          <a:r>
            <a:rPr lang="en-US" sz="3600" b="1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kern="1200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vaziyatlarda</a:t>
          </a:r>
          <a:r>
            <a:rPr lang="en-US" sz="3600" b="1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kern="1200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qo‘llay</a:t>
          </a:r>
          <a:r>
            <a:rPr lang="en-US" sz="3600" b="1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kern="1200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olish</a:t>
          </a:r>
          <a:r>
            <a:rPr lang="en-US" sz="3600" b="1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kern="1200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qobiliyatlariga</a:t>
          </a:r>
          <a:r>
            <a:rPr lang="en-US" sz="3600" b="1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kern="1200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ega</a:t>
          </a:r>
          <a:r>
            <a:rPr lang="en-US" sz="3600" b="1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?</a:t>
          </a:r>
          <a:endParaRPr lang="ru-RU" sz="3600" kern="1200" dirty="0">
            <a:solidFill>
              <a:srgbClr val="002060"/>
            </a:solidFill>
            <a:latin typeface="Arial" pitchFamily="34" charset="0"/>
            <a:cs typeface="Arial" pitchFamily="34" charset="0"/>
          </a:endParaRPr>
        </a:p>
      </dsp:txBody>
      <dsp:txXfrm>
        <a:off x="3308239" y="3969889"/>
        <a:ext cx="14218202" cy="198494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401FC5E-DD4D-47F2-A52E-0A2BEBA886CD}">
      <dsp:nvSpPr>
        <dsp:cNvPr id="0" name=""/>
        <dsp:cNvSpPr/>
      </dsp:nvSpPr>
      <dsp:spPr>
        <a:xfrm>
          <a:off x="2081645" y="0"/>
          <a:ext cx="3527708" cy="3528067"/>
        </a:xfrm>
        <a:prstGeom prst="circularArrow">
          <a:avLst>
            <a:gd name="adj1" fmla="val 10980"/>
            <a:gd name="adj2" fmla="val 1142322"/>
            <a:gd name="adj3" fmla="val 4500000"/>
            <a:gd name="adj4" fmla="val 10800000"/>
            <a:gd name="adj5" fmla="val 125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C459D1D0-6E2C-4309-995B-95802A3DF701}">
      <dsp:nvSpPr>
        <dsp:cNvPr id="0" name=""/>
        <dsp:cNvSpPr/>
      </dsp:nvSpPr>
      <dsp:spPr>
        <a:xfrm>
          <a:off x="2465505" y="1336227"/>
          <a:ext cx="2453877" cy="9842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 dirty="0">
              <a:latin typeface="Arial" pitchFamily="34" charset="0"/>
              <a:cs typeface="Arial" pitchFamily="34" charset="0"/>
            </a:rPr>
            <a:t>O‘QISH SAVODXONLIGI</a:t>
          </a:r>
          <a:endParaRPr lang="ru-RU" sz="2400" b="1" kern="1200" dirty="0">
            <a:latin typeface="Arial" pitchFamily="34" charset="0"/>
            <a:cs typeface="Arial" pitchFamily="34" charset="0"/>
          </a:endParaRPr>
        </a:p>
      </dsp:txBody>
      <dsp:txXfrm>
        <a:off x="2465505" y="1336227"/>
        <a:ext cx="2453877" cy="984228"/>
      </dsp:txXfrm>
    </dsp:sp>
    <dsp:sp modelId="{7EA12465-91E8-4501-AE8E-CE6112766CD7}">
      <dsp:nvSpPr>
        <dsp:cNvPr id="0" name=""/>
        <dsp:cNvSpPr/>
      </dsp:nvSpPr>
      <dsp:spPr>
        <a:xfrm>
          <a:off x="1101616" y="2027399"/>
          <a:ext cx="3527708" cy="3528067"/>
        </a:xfrm>
        <a:prstGeom prst="leftCircularArrow">
          <a:avLst>
            <a:gd name="adj1" fmla="val 10980"/>
            <a:gd name="adj2" fmla="val 1142322"/>
            <a:gd name="adj3" fmla="val 6300000"/>
            <a:gd name="adj4" fmla="val 18900000"/>
            <a:gd name="adj5" fmla="val 12500"/>
          </a:avLst>
        </a:prstGeom>
        <a:gradFill rotWithShape="0">
          <a:gsLst>
            <a:gs pos="0">
              <a:schemeClr val="accent4">
                <a:hueOff val="3266964"/>
                <a:satOff val="-13592"/>
                <a:lumOff val="3203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3266964"/>
                <a:satOff val="-13592"/>
                <a:lumOff val="3203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3266964"/>
                <a:satOff val="-13592"/>
                <a:lumOff val="3203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6BD29C6-CB9E-4536-B029-763EE0A891A2}">
      <dsp:nvSpPr>
        <dsp:cNvPr id="0" name=""/>
        <dsp:cNvSpPr/>
      </dsp:nvSpPr>
      <dsp:spPr>
        <a:xfrm>
          <a:off x="1322497" y="3317428"/>
          <a:ext cx="3476518" cy="9842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 dirty="0">
              <a:latin typeface="Arial" pitchFamily="34" charset="0"/>
              <a:cs typeface="Arial" pitchFamily="34" charset="0"/>
            </a:rPr>
            <a:t>YOZISH SAVODXONLIGI</a:t>
          </a:r>
          <a:endParaRPr lang="ru-RU" sz="2400" b="1" kern="1200" dirty="0">
            <a:latin typeface="Arial" pitchFamily="34" charset="0"/>
            <a:cs typeface="Arial" pitchFamily="34" charset="0"/>
          </a:endParaRPr>
        </a:p>
      </dsp:txBody>
      <dsp:txXfrm>
        <a:off x="1322497" y="3317428"/>
        <a:ext cx="3476518" cy="984228"/>
      </dsp:txXfrm>
    </dsp:sp>
    <dsp:sp modelId="{23B5E8FB-F757-43A7-9274-3EE047B15E3B}">
      <dsp:nvSpPr>
        <dsp:cNvPr id="0" name=""/>
        <dsp:cNvSpPr/>
      </dsp:nvSpPr>
      <dsp:spPr>
        <a:xfrm>
          <a:off x="2081645" y="4062283"/>
          <a:ext cx="3527708" cy="3528067"/>
        </a:xfrm>
        <a:prstGeom prst="circularArrow">
          <a:avLst>
            <a:gd name="adj1" fmla="val 10980"/>
            <a:gd name="adj2" fmla="val 1142322"/>
            <a:gd name="adj3" fmla="val 4500000"/>
            <a:gd name="adj4" fmla="val 13500000"/>
            <a:gd name="adj5" fmla="val 12500"/>
          </a:avLst>
        </a:prstGeom>
        <a:gradFill rotWithShape="0">
          <a:gsLst>
            <a:gs pos="0">
              <a:schemeClr val="accent4">
                <a:hueOff val="6533927"/>
                <a:satOff val="-27185"/>
                <a:lumOff val="6405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6533927"/>
                <a:satOff val="-27185"/>
                <a:lumOff val="6405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6533927"/>
                <a:satOff val="-27185"/>
                <a:lumOff val="6405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7D823267-2F0B-4F0D-8809-CA29987E8899}">
      <dsp:nvSpPr>
        <dsp:cNvPr id="0" name=""/>
        <dsp:cNvSpPr/>
      </dsp:nvSpPr>
      <dsp:spPr>
        <a:xfrm>
          <a:off x="2438407" y="5334003"/>
          <a:ext cx="2508074" cy="9842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 dirty="0">
              <a:latin typeface="Arial" pitchFamily="34" charset="0"/>
              <a:cs typeface="Arial" pitchFamily="34" charset="0"/>
            </a:rPr>
            <a:t>MATEMATIK SAVODXONLIK</a:t>
          </a:r>
          <a:endParaRPr lang="ru-RU" sz="2400" b="1" kern="1200" dirty="0">
            <a:latin typeface="Arial" pitchFamily="34" charset="0"/>
            <a:cs typeface="Arial" pitchFamily="34" charset="0"/>
          </a:endParaRPr>
        </a:p>
      </dsp:txBody>
      <dsp:txXfrm>
        <a:off x="2438407" y="5334003"/>
        <a:ext cx="2508074" cy="984228"/>
      </dsp:txXfrm>
    </dsp:sp>
    <dsp:sp modelId="{8B3B3075-F9FE-4156-988F-FCEAF622D904}">
      <dsp:nvSpPr>
        <dsp:cNvPr id="0" name=""/>
        <dsp:cNvSpPr/>
      </dsp:nvSpPr>
      <dsp:spPr>
        <a:xfrm>
          <a:off x="1353075" y="6323577"/>
          <a:ext cx="3030745" cy="3032210"/>
        </a:xfrm>
        <a:prstGeom prst="blockArc">
          <a:avLst>
            <a:gd name="adj1" fmla="val 0"/>
            <a:gd name="adj2" fmla="val 18900000"/>
            <a:gd name="adj3" fmla="val 12740"/>
          </a:avLst>
        </a:prstGeom>
        <a:gradFill rotWithShape="0">
          <a:gsLst>
            <a:gs pos="0">
              <a:schemeClr val="accent4">
                <a:hueOff val="9800891"/>
                <a:satOff val="-40777"/>
                <a:lumOff val="9608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9800891"/>
                <a:satOff val="-40777"/>
                <a:lumOff val="9608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9800891"/>
                <a:satOff val="-40777"/>
                <a:lumOff val="9608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9B1880F4-A3A1-49B5-884A-92C730193D38}">
      <dsp:nvSpPr>
        <dsp:cNvPr id="0" name=""/>
        <dsp:cNvSpPr/>
      </dsp:nvSpPr>
      <dsp:spPr>
        <a:xfrm>
          <a:off x="1752600" y="6934205"/>
          <a:ext cx="3117532" cy="175896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US" sz="2400" b="1" kern="1200" dirty="0">
              <a:latin typeface="Arial" pitchFamily="34" charset="0"/>
              <a:cs typeface="Arial" pitchFamily="34" charset="0"/>
            </a:rPr>
            <a:t>     AXBOROT TEXNOLOGIYALARI      </a:t>
          </a:r>
        </a:p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US" sz="2400" b="1" kern="1200" dirty="0">
              <a:latin typeface="Arial" pitchFamily="34" charset="0"/>
              <a:cs typeface="Arial" pitchFamily="34" charset="0"/>
            </a:rPr>
            <a:t>      BILAN        </a:t>
          </a:r>
        </a:p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US" sz="2400" b="1" kern="1200" dirty="0">
              <a:latin typeface="Arial" pitchFamily="34" charset="0"/>
              <a:cs typeface="Arial" pitchFamily="34" charset="0"/>
            </a:rPr>
            <a:t>     ISHLASH</a:t>
          </a:r>
          <a:endParaRPr lang="ru-RU" sz="2400" b="1" kern="1200" dirty="0">
            <a:latin typeface="Arial" pitchFamily="34" charset="0"/>
            <a:cs typeface="Arial" pitchFamily="34" charset="0"/>
          </a:endParaRPr>
        </a:p>
      </dsp:txBody>
      <dsp:txXfrm>
        <a:off x="1752600" y="6934205"/>
        <a:ext cx="3117532" cy="175896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DCBD737-F72F-4FEF-A8B2-3EF975F1C3C6}">
      <dsp:nvSpPr>
        <dsp:cNvPr id="0" name=""/>
        <dsp:cNvSpPr/>
      </dsp:nvSpPr>
      <dsp:spPr>
        <a:xfrm>
          <a:off x="4187508" y="-366367"/>
          <a:ext cx="7902826" cy="7902826"/>
        </a:xfrm>
        <a:prstGeom prst="circularArrow">
          <a:avLst>
            <a:gd name="adj1" fmla="val 5544"/>
            <a:gd name="adj2" fmla="val 330680"/>
            <a:gd name="adj3" fmla="val 13693271"/>
            <a:gd name="adj4" fmla="val 17436475"/>
            <a:gd name="adj5" fmla="val 5757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prstMaterial="plastic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668B0AE-8101-4A40-8F03-62F53D247E04}">
      <dsp:nvSpPr>
        <dsp:cNvPr id="0" name=""/>
        <dsp:cNvSpPr/>
      </dsp:nvSpPr>
      <dsp:spPr>
        <a:xfrm>
          <a:off x="6281243" y="2317"/>
          <a:ext cx="3831685" cy="1915842"/>
        </a:xfrm>
        <a:prstGeom prst="roundRect">
          <a:avLst/>
        </a:prstGeom>
        <a:solidFill>
          <a:srgbClr val="99CCFF"/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000" b="1" kern="1200" dirty="0" err="1">
              <a:solidFill>
                <a:schemeClr val="accent1">
                  <a:lumMod val="50000"/>
                </a:schemeClr>
              </a:solidFill>
              <a:latin typeface="Arial" pitchFamily="34" charset="0"/>
              <a:cs typeface="Arial" pitchFamily="34" charset="0"/>
            </a:rPr>
            <a:t>Talablar</a:t>
          </a:r>
          <a:endParaRPr lang="ru-RU" sz="4000" b="1" kern="1200" dirty="0">
            <a:solidFill>
              <a:schemeClr val="accent1">
                <a:lumMod val="50000"/>
              </a:schemeClr>
            </a:solidFill>
            <a:latin typeface="Arial" pitchFamily="34" charset="0"/>
            <a:cs typeface="Arial" pitchFamily="34" charset="0"/>
          </a:endParaRPr>
        </a:p>
      </dsp:txBody>
      <dsp:txXfrm>
        <a:off x="6374767" y="95841"/>
        <a:ext cx="3644637" cy="1728794"/>
      </dsp:txXfrm>
    </dsp:sp>
    <dsp:sp modelId="{DD198BB7-C0A8-4541-8540-6890C5620511}">
      <dsp:nvSpPr>
        <dsp:cNvPr id="0" name=""/>
        <dsp:cNvSpPr/>
      </dsp:nvSpPr>
      <dsp:spPr>
        <a:xfrm>
          <a:off x="8868219" y="2393953"/>
          <a:ext cx="5026022" cy="1915842"/>
        </a:xfrm>
        <a:prstGeom prst="roundRect">
          <a:avLst/>
        </a:prstGeom>
        <a:solidFill>
          <a:schemeClr val="accent1">
            <a:shade val="80000"/>
            <a:hueOff val="87321"/>
            <a:satOff val="-1564"/>
            <a:lumOff val="6646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Ma’lumotlarni</a:t>
          </a:r>
          <a:r>
            <a:rPr lang="en-US" sz="36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o’zaro</a:t>
          </a:r>
          <a:r>
            <a:rPr lang="en-US" sz="36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bog‘lash</a:t>
          </a:r>
          <a:endParaRPr lang="ru-RU" sz="3600" b="1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8961743" y="2487477"/>
        <a:ext cx="4838974" cy="1728794"/>
      </dsp:txXfrm>
    </dsp:sp>
    <dsp:sp modelId="{E8482153-76A0-46D3-A3B2-EFB4581487EE}">
      <dsp:nvSpPr>
        <dsp:cNvPr id="0" name=""/>
        <dsp:cNvSpPr/>
      </dsp:nvSpPr>
      <dsp:spPr>
        <a:xfrm>
          <a:off x="8562928" y="5804900"/>
          <a:ext cx="5161664" cy="1915842"/>
        </a:xfrm>
        <a:prstGeom prst="roundRect">
          <a:avLst/>
        </a:prstGeom>
        <a:solidFill>
          <a:schemeClr val="accent1">
            <a:shade val="80000"/>
            <a:hueOff val="174641"/>
            <a:satOff val="-3128"/>
            <a:lumOff val="13293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Ma’lumotlarni</a:t>
          </a:r>
          <a:r>
            <a:rPr lang="en-US" sz="36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baholay</a:t>
          </a:r>
          <a:r>
            <a:rPr lang="en-US" sz="36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olish</a:t>
          </a:r>
          <a:endParaRPr lang="ru-RU" sz="3600" b="1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8656452" y="5898424"/>
        <a:ext cx="4974616" cy="1728794"/>
      </dsp:txXfrm>
    </dsp:sp>
    <dsp:sp modelId="{3140F921-B732-47AF-A4F5-28541D9952C5}">
      <dsp:nvSpPr>
        <dsp:cNvPr id="0" name=""/>
        <dsp:cNvSpPr/>
      </dsp:nvSpPr>
      <dsp:spPr>
        <a:xfrm>
          <a:off x="3132792" y="5906190"/>
          <a:ext cx="5159058" cy="1839266"/>
        </a:xfrm>
        <a:prstGeom prst="roundRect">
          <a:avLst/>
        </a:prstGeom>
        <a:solidFill>
          <a:schemeClr val="accent1">
            <a:shade val="80000"/>
            <a:hueOff val="261962"/>
            <a:satOff val="-4692"/>
            <a:lumOff val="19939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Ma’lumotlarni</a:t>
          </a:r>
          <a:r>
            <a:rPr lang="en-US" sz="36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talqin</a:t>
          </a:r>
          <a:r>
            <a:rPr lang="en-US" sz="36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6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qilish</a:t>
          </a:r>
          <a:endParaRPr lang="ru-RU" sz="3600" b="1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3222578" y="5995976"/>
        <a:ext cx="4979486" cy="1659694"/>
      </dsp:txXfrm>
    </dsp:sp>
    <dsp:sp modelId="{3297A888-0D59-4B1A-9AD7-15F75C0253B0}">
      <dsp:nvSpPr>
        <dsp:cNvPr id="0" name=""/>
        <dsp:cNvSpPr/>
      </dsp:nvSpPr>
      <dsp:spPr>
        <a:xfrm>
          <a:off x="2675240" y="2330982"/>
          <a:ext cx="4633427" cy="1915842"/>
        </a:xfrm>
        <a:prstGeom prst="roundRect">
          <a:avLst/>
        </a:prstGeom>
        <a:solidFill>
          <a:schemeClr val="accent1">
            <a:shade val="80000"/>
            <a:hueOff val="349283"/>
            <a:satOff val="-6256"/>
            <a:lumOff val="26585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Tushunish</a:t>
          </a:r>
          <a:endParaRPr lang="ru-RU" sz="3600" b="1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2768764" y="2424506"/>
        <a:ext cx="4446379" cy="172879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9/layout/CircleArrowProcess">
  <dgm:title val=""/>
  <dgm:desc val=""/>
  <dgm:catLst>
    <dgm:cat type="process" pri="16500"/>
    <dgm:cat type="cycle" pri="16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3" destOrd="0"/>
      </dgm:cxnLst>
      <dgm:bg/>
      <dgm:whole/>
    </dgm:dataModel>
  </dgm:clrData>
  <dgm:layoutNode name="Name0">
    <dgm:varLst>
      <dgm:chMax val="7"/>
      <dgm:chPref val="7"/>
      <dgm:dir/>
      <dgm:animLvl val="lvl"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" ptType="node" func="cnt" op="equ" val="1">
            <dgm:alg type="composite">
              <dgm:param type="ar" val="1.599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Child1" refType="w" fact="0.625"/>
              <dgm:constr type="t" for="ch" forName="Child1" refType="h" fact="0.2981"/>
              <dgm:constr type="w" for="ch" forName="Child1" refType="w" fact="0.375"/>
              <dgm:constr type="h" for="ch" forName="Child1" refType="h" fact="0.4001"/>
              <dgm:constr type="l" for="ch" forName="Accent1" refType="w" fact="0"/>
              <dgm:constr type="t" for="ch" forName="Accent1" refType="h" fact="0"/>
              <dgm:constr type="w" for="ch" forName="Accent1" refType="w" fact="0.6249"/>
              <dgm:constr type="h" for="ch" forName="Accent1" refType="h"/>
              <dgm:constr type="l" for="ch" forName="Parent1" refType="w" fact="0.138"/>
              <dgm:constr type="t" for="ch" forName="Parent1" refType="h" fact="0.362"/>
              <dgm:constr type="w" for="ch" forName="Parent1" refType="w" fact="0.3487"/>
              <dgm:constr type="h" for="ch" forName="Parent1" refType="h" fact="0.2789"/>
            </dgm:constrLst>
          </dgm:if>
          <dgm:if name="Name5" axis="ch" ptType="node" func="cnt" op="equ" val="2">
            <dgm:alg type="composite">
              <dgm:param type="ar" val="1.2026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Accent1" refType="w" fact="0.1144"/>
              <dgm:constr type="t" for="ch" forName="Accent1" refType="h" fact="0"/>
              <dgm:constr type="w" for="ch" forName="Accent1" refType="w" fact="0.5542"/>
              <dgm:constr type="h" for="ch" forName="Accent1" refType="h" fact="0.6665"/>
              <dgm:constr type="l" for="ch" forName="Parent1" refType="w" fact="0.2368"/>
              <dgm:constr type="t" for="ch" forName="Parent1" refType="h" fact="0.2413"/>
              <dgm:constr type="w" for="ch" forName="Parent1" refType="w" fact="0.3092"/>
              <dgm:constr type="h" for="ch" forName="Parent1" refType="h" fact="0.1859"/>
              <dgm:constr type="l" for="ch" forName="Parent2" refType="w" fact="0.0822"/>
              <dgm:constr type="t" for="ch" forName="Parent2" refType="h" fact="0.625"/>
              <dgm:constr type="w" for="ch" forName="Parent2" refType="w" fact="0.3092"/>
              <dgm:constr type="h" for="ch" forName="Parent2" refType="h" fact="0.1859"/>
              <dgm:constr type="l" for="ch" forName="Child1" refType="w" fact="0.6678"/>
              <dgm:constr type="t" for="ch" forName="Child1" refType="h" fact="0.1978"/>
              <dgm:constr type="w" for="ch" forName="Child1" refType="w" fact="0.3322"/>
              <dgm:constr type="h" for="ch" forName="Child1" refType="h" fact="0.265"/>
              <dgm:constr type="l" for="ch" forName="Child2" refType="w" fact="0.5164"/>
              <dgm:constr type="t" for="ch" forName="Child2" refType="h" fact="0.5855"/>
              <dgm:constr type="w" for="ch" forName="Child2" refType="w" fact="0.3322"/>
              <dgm:constr type="h" for="ch" forName="Child2" refType="h" fact="0.265"/>
              <dgm:constr type="l" for="ch" forName="Accent2" refType="w" fact="0"/>
              <dgm:constr type="t" for="ch" forName="Accent2" refType="h" fact="0.4272"/>
              <dgm:constr type="w" for="ch" forName="Accent2" refType="w" fact="0.4761"/>
              <dgm:constr type="h" for="ch" forName="Accent2" refType="h" fact="0.5728"/>
            </dgm:constrLst>
          </dgm:if>
          <dgm:if name="Name6" axis="ch" ptType="node" func="cnt" op="equ" val="3">
            <dgm:alg type="composite">
              <dgm:param type="ar" val="0.9039"/>
            </dgm:alg>
            <dgm:shape xmlns:r="http://schemas.openxmlformats.org/officeDocument/2006/relationships" r:blip="">
              <dgm:adjLst/>
            </dgm:shape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1" refType="w" fact="0.1479"/>
              <dgm:constr type="t" for="ch" forName="Accent1" refType="h" fact="0"/>
              <dgm:constr type="w" for="ch" forName="Accent1" refType="w" fact="0.5325"/>
              <dgm:constr type="h" for="ch" forName="Accent1" refType="h" fact="0.4814"/>
              <dgm:constr type="l" for="ch" forName="Accent2" refType="w" fact="0"/>
              <dgm:constr type="t" for="ch" forName="Accent2" refType="h" fact="0.2766"/>
              <dgm:constr type="w" for="ch" forName="Accent2" refType="w" fact="0.5325"/>
              <dgm:constr type="h" for="ch" forName="Accent2" refType="h" fact="0.4814"/>
              <dgm:constr type="l" for="ch" forName="Parent1" refType="w" fact="0.2656"/>
              <dgm:constr type="t" for="ch" forName="Parent1" refType="h" fact="0.1738"/>
              <dgm:constr type="w" for="ch" forName="Parent1" refType="w" fact="0.2959"/>
              <dgm:constr type="h" for="ch" forName="Parent1" refType="h" fact="0.1337"/>
              <dgm:constr type="l" for="ch" forName="Accent3" refType="w" fact="0.1858"/>
              <dgm:constr type="t" for="ch" forName="Accent3" refType="h" fact="0.5863"/>
              <dgm:constr type="w" for="ch" forName="Accent3" refType="w" fact="0.4575"/>
              <dgm:constr type="h" for="ch" forName="Accent3" refType="h" fact="0.4137"/>
              <dgm:constr type="l" for="ch" forName="Parent2" refType="w" fact="0.1183"/>
              <dgm:constr type="t" for="ch" forName="Parent2" refType="h" fact="0.452"/>
              <dgm:constr type="w" for="ch" forName="Parent2" refType="w" fact="0.2959"/>
              <dgm:constr type="h" for="ch" forName="Parent2" refType="h" fact="0.1337"/>
              <dgm:constr type="l" for="ch" forName="Parent3" refType="w" fact="0.2663"/>
              <dgm:constr type="t" for="ch" forName="Parent3" refType="h" fact="0.7306"/>
              <dgm:constr type="w" for="ch" forName="Parent3" refType="w" fact="0.2959"/>
              <dgm:constr type="h" for="ch" forName="Parent3" refType="h" fact="0.1337"/>
              <dgm:constr type="l" for="ch" forName="Child2" refType="w" fact="0.5325"/>
              <dgm:constr type="t" for="ch" forName="Child2" refType="h" fact="0.4217"/>
              <dgm:constr type="w" for="ch" forName="Child2" refType="w" fact="0.3195"/>
              <dgm:constr type="h" for="ch" forName="Child2" refType="h" fact="0.1926"/>
              <dgm:constr type="l" for="ch" forName="Child1" refType="w" fact="0.6805"/>
              <dgm:constr type="t" for="ch" forName="Child1" refType="h" fact="0.1435"/>
              <dgm:constr type="w" for="ch" forName="Child1" refType="w" fact="0.3195"/>
              <dgm:constr type="h" for="ch" forName="Child1" refType="h" fact="0.1926"/>
              <dgm:constr type="l" for="ch" forName="Child3" refType="w" fact="0.6805"/>
              <dgm:constr type="t" for="ch" forName="Child3" refType="h" fact="0.6998"/>
              <dgm:constr type="w" for="ch" forName="Child3" refType="w" fact="0.3195"/>
              <dgm:constr type="h" for="ch" forName="Child3" refType="h" fact="0.1926"/>
            </dgm:constrLst>
          </dgm:if>
          <dgm:if name="Name7" axis="ch" ptType="node" func="cnt" op="equ" val="4">
            <dgm:alg type="composite">
              <dgm:param type="ar" val="0.707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3771"/>
              <dgm:constr type="l" for="ch" forName="Accent2" refType="w" fact="0"/>
              <dgm:constr type="t" for="ch" forName="Accent2" refType="h" fact="0.2167"/>
              <dgm:constr type="w" for="ch" forName="Accent2" refType="w" fact="0.5331"/>
              <dgm:constr type="h" for="ch" forName="Accent2" refType="h" fact="0.3771"/>
              <dgm:constr type="l" for="ch" forName="Accent3" refType="w" fact="0.1481"/>
              <dgm:constr type="t" for="ch" forName="Accent3" refType="h" fact="0.4342"/>
              <dgm:constr type="w" for="ch" forName="Accent3" refType="w" fact="0.5331"/>
              <dgm:constr type="h" for="ch" forName="Accent3" refType="h" fact="0.3771"/>
              <dgm:constr type="l" for="ch" forName="Parent1" refType="w" fact="0.2658"/>
              <dgm:constr type="t" for="ch" forName="Parent1" refType="h" fact="0.1365"/>
              <dgm:constr type="w" for="ch" forName="Parent1" refType="w" fact="0.2975"/>
              <dgm:constr type="h" for="ch" forName="Parent1" refType="h" fact="0.1052"/>
              <dgm:constr type="l" for="ch" forName="Parent2" refType="w" fact="0.1171"/>
              <dgm:constr type="t" for="ch" forName="Parent2" refType="h" fact="0.3536"/>
              <dgm:constr type="w" for="ch" forName="Parent2" refType="w" fact="0.2975"/>
              <dgm:constr type="h" for="ch" forName="Parent2" refType="h" fact="0.1052"/>
              <dgm:constr type="l" for="ch" forName="Parent3" refType="w" fact="0.2658"/>
              <dgm:constr type="t" for="ch" forName="Parent3" refType="h" fact="0.5707"/>
              <dgm:constr type="w" for="ch" forName="Parent3" refType="w" fact="0.2975"/>
              <dgm:constr type="h" for="ch" forName="Parent3" refType="h" fact="0.1052"/>
              <dgm:constr type="l" for="ch" forName="Parent4" refType="w" fact="0.1171"/>
              <dgm:constr type="t" for="ch" forName="Parent4" refType="h" fact="0.7878"/>
              <dgm:constr type="w" for="ch" forName="Parent4" refType="w" fact="0.2975"/>
              <dgm:constr type="h" for="ch" forName="Parent4" refType="h" fact="0.1052"/>
              <dgm:constr type="l" for="ch" forName="Child1" refType="w" fact="0.6804"/>
              <dgm:constr type="t" for="ch" forName="Child1" refType="h" fact="0.1119"/>
              <dgm:constr type="w" for="ch" forName="Child1" refType="w" fact="0.3196"/>
              <dgm:constr type="h" for="ch" forName="Child1" refType="h" fact="0.15"/>
              <dgm:constr type="l" for="ch" forName="Child2" refType="w" fact="0.5348"/>
              <dgm:constr type="t" for="ch" forName="Child2" refType="h" fact="0.3312"/>
              <dgm:constr type="w" for="ch" forName="Child2" refType="w" fact="0.3196"/>
              <dgm:constr type="h" for="ch" forName="Child2" refType="h" fact="0.15"/>
              <dgm:constr type="l" for="ch" forName="Child3" refType="w" fact="0.6804"/>
              <dgm:constr type="t" for="ch" forName="Child3" refType="h" fact="0.5461"/>
              <dgm:constr type="w" for="ch" forName="Child3" refType="w" fact="0.3196"/>
              <dgm:constr type="h" for="ch" forName="Child3" refType="h" fact="0.15"/>
              <dgm:constr type="l" for="ch" forName="Child4" refType="w" fact="0.5348"/>
              <dgm:constr type="t" for="ch" forName="Child4" refType="h" fact="0.7632"/>
              <dgm:constr type="w" for="ch" forName="Child4" refType="w" fact="0.3196"/>
              <dgm:constr type="h" for="ch" forName="Child4" refType="h" fact="0.15"/>
              <dgm:constr type="l" for="ch" forName="Accent4" refType="w" fact="0.038"/>
              <dgm:constr type="t" for="ch" forName="Accent4" refType="h" fact="0.6759"/>
              <dgm:constr type="w" for="ch" forName="Accent4" refType="w" fact="0.458"/>
              <dgm:constr type="h" for="ch" forName="Accent4" refType="h" fact="0.3241"/>
            </dgm:constrLst>
          </dgm:if>
          <dgm:if name="Name8" axis="ch" ptType="node" func="cnt" op="equ" val="5">
            <dgm:alg type="composite">
              <dgm:param type="ar" val="0.581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3098"/>
              <dgm:constr type="l" for="ch" forName="Accent2" refType="w" fact="0"/>
              <dgm:constr type="t" for="ch" forName="Accent2" refType="h" fact="0.178"/>
              <dgm:constr type="w" for="ch" forName="Accent2" refType="w" fact="0.5331"/>
              <dgm:constr type="h" for="ch" forName="Accent2" refType="h" fact="0.3098"/>
              <dgm:constr type="l" for="ch" forName="Accent3" refType="w" fact="0.1481"/>
              <dgm:constr type="t" for="ch" forName="Accent3" refType="h" fact="0.3568"/>
              <dgm:constr type="w" for="ch" forName="Accent3" refType="w" fact="0.5331"/>
              <dgm:constr type="h" for="ch" forName="Accent3" refType="h" fact="0.3098"/>
              <dgm:constr type="l" for="ch" forName="Accent4" refType="w" fact="0"/>
              <dgm:constr type="t" for="ch" forName="Accent4" refType="h" fact="0.5351"/>
              <dgm:constr type="w" for="ch" forName="Accent4" refType="w" fact="0.5331"/>
              <dgm:constr type="h" for="ch" forName="Accent4" refType="h" fact="0.3098"/>
              <dgm:constr type="l" for="ch" forName="Accent5" refType="w" fact="0.186"/>
              <dgm:constr type="t" for="ch" forName="Accent5" refType="h" fact="0.7337"/>
              <dgm:constr type="w" for="ch" forName="Accent5" refType="w" fact="0.458"/>
              <dgm:constr type="h" for="ch" forName="Accent5" refType="h" fact="0.2663"/>
              <dgm:constr type="l" for="ch" forName="Parent1" refType="w" fact="0.2658"/>
              <dgm:constr type="t" for="ch" forName="Parent1" refType="h" fact="0.1122"/>
              <dgm:constr type="w" for="ch" forName="Parent1" refType="w" fact="0.2975"/>
              <dgm:constr type="h" for="ch" forName="Parent1" refType="h" fact="0.0864"/>
              <dgm:constr type="l" for="ch" forName="Parent2" refType="w" fact="0.1171"/>
              <dgm:constr type="t" for="ch" forName="Parent2" refType="h" fact="0.2906"/>
              <dgm:constr type="w" for="ch" forName="Parent2" refType="w" fact="0.2975"/>
              <dgm:constr type="h" for="ch" forName="Parent2" refType="h" fact="0.0864"/>
              <dgm:constr type="l" for="ch" forName="Parent3" refType="w" fact="0.2658"/>
              <dgm:constr type="t" for="ch" forName="Parent3" refType="h" fact="0.4689"/>
              <dgm:constr type="w" for="ch" forName="Parent3" refType="w" fact="0.2975"/>
              <dgm:constr type="h" for="ch" forName="Parent3" refType="h" fact="0.0864"/>
              <dgm:constr type="l" for="ch" forName="Parent4" refType="w" fact="0.1171"/>
              <dgm:constr type="t" for="ch" forName="Parent4" refType="h" fact="0.6473"/>
              <dgm:constr type="w" for="ch" forName="Parent4" refType="w" fact="0.2975"/>
              <dgm:constr type="h" for="ch" forName="Parent4" refType="h" fact="0.0864"/>
              <dgm:constr type="l" for="ch" forName="Parent5" refType="w" fact="0.2658"/>
              <dgm:constr type="t" for="ch" forName="Parent5" refType="h" fact="0.8257"/>
              <dgm:constr type="w" for="ch" forName="Parent5" refType="w" fact="0.2975"/>
              <dgm:constr type="h" for="ch" forName="Parent5" refType="h" fact="0.0864"/>
              <dgm:constr type="l" for="ch" forName="Child1" refType="w" fact="0.6804"/>
              <dgm:constr type="t" for="ch" forName="Child1" refType="h" fact="0.0919"/>
              <dgm:constr type="w" for="ch" forName="Child1" refType="w" fact="0.3196"/>
              <dgm:constr type="h" for="ch" forName="Child1" refType="h" fact="0.1232"/>
              <dgm:constr type="l" for="ch" forName="Child2" refType="w" fact="0.5348"/>
              <dgm:constr type="t" for="ch" forName="Child2" refType="h" fact="0.2722"/>
              <dgm:constr type="w" for="ch" forName="Child2" refType="w" fact="0.3196"/>
              <dgm:constr type="h" for="ch" forName="Child2" refType="h" fact="0.1232"/>
              <dgm:constr type="l" for="ch" forName="Child3" refType="w" fact="0.6804"/>
              <dgm:constr type="t" for="ch" forName="Child3" refType="h" fact="0.4487"/>
              <dgm:constr type="w" for="ch" forName="Child3" refType="w" fact="0.3196"/>
              <dgm:constr type="h" for="ch" forName="Child3" refType="h" fact="0.1232"/>
              <dgm:constr type="l" for="ch" forName="Child4" refType="w" fact="0.5348"/>
              <dgm:constr type="t" for="ch" forName="Child4" refType="h" fact="0.6271"/>
              <dgm:constr type="w" for="ch" forName="Child4" refType="w" fact="0.3196"/>
              <dgm:constr type="h" for="ch" forName="Child4" refType="h" fact="0.1232"/>
              <dgm:constr type="l" for="ch" forName="Child5" refType="w" fact="0.6804"/>
              <dgm:constr type="t" for="ch" forName="Child5" refType="h" fact="0.8073"/>
              <dgm:constr type="w" for="ch" forName="Child5" refType="w" fact="0.3196"/>
              <dgm:constr type="h" for="ch" forName="Child5" refType="h" fact="0.1232"/>
            </dgm:constrLst>
          </dgm:if>
          <dgm:if name="Name9" axis="ch" ptType="node" func="cnt" op="equ" val="6">
            <dgm:alg type="composite">
              <dgm:param type="ar" val="0.493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2629"/>
              <dgm:constr type="l" for="ch" forName="Accent2" refType="w" fact="0"/>
              <dgm:constr type="t" for="ch" forName="Accent2" refType="h" fact="0.1511"/>
              <dgm:constr type="w" for="ch" forName="Accent2" refType="w" fact="0.5331"/>
              <dgm:constr type="h" for="ch" forName="Accent2" refType="h" fact="0.2629"/>
              <dgm:constr type="l" for="ch" forName="Accent3" refType="w" fact="0.1481"/>
              <dgm:constr type="t" for="ch" forName="Accent3" refType="h" fact="0.3027"/>
              <dgm:constr type="w" for="ch" forName="Accent3" refType="w" fact="0.5331"/>
              <dgm:constr type="h" for="ch" forName="Accent3" refType="h" fact="0.2629"/>
              <dgm:constr type="l" for="ch" forName="Accent4" refType="w" fact="0"/>
              <dgm:constr type="t" for="ch" forName="Accent4" refType="h" fact="0.4541"/>
              <dgm:constr type="w" for="ch" forName="Accent4" refType="w" fact="0.5331"/>
              <dgm:constr type="h" for="ch" forName="Accent4" refType="h" fact="0.2629"/>
              <dgm:constr type="l" for="ch" forName="Parent1" refType="w" fact="0.2658"/>
              <dgm:constr type="t" for="ch" forName="Parent1" refType="h" fact="0.0952"/>
              <dgm:constr type="w" for="ch" forName="Parent1" refType="w" fact="0.2975"/>
              <dgm:constr type="h" for="ch" forName="Parent1" refType="h" fact="0.0733"/>
              <dgm:constr type="l" for="ch" forName="Parent2" refType="w" fact="0.1171"/>
              <dgm:constr type="t" for="ch" forName="Parent2" refType="h" fact="0.2466"/>
              <dgm:constr type="w" for="ch" forName="Parent2" refType="w" fact="0.2975"/>
              <dgm:constr type="h" for="ch" forName="Parent2" refType="h" fact="0.0733"/>
              <dgm:constr type="l" for="ch" forName="Parent3" refType="w" fact="0.2658"/>
              <dgm:constr type="t" for="ch" forName="Parent3" refType="h" fact="0.3979"/>
              <dgm:constr type="w" for="ch" forName="Parent3" refType="w" fact="0.2975"/>
              <dgm:constr type="h" for="ch" forName="Parent3" refType="h" fact="0.0733"/>
              <dgm:constr type="l" for="ch" forName="Parent4" refType="w" fact="0.1171"/>
              <dgm:constr type="t" for="ch" forName="Parent4" refType="h" fact="0.5493"/>
              <dgm:constr type="w" for="ch" forName="Parent4" refType="w" fact="0.2975"/>
              <dgm:constr type="h" for="ch" forName="Parent4" refType="h" fact="0.0733"/>
              <dgm:constr type="l" for="ch" forName="Child1" refType="w" fact="0.6804"/>
              <dgm:constr type="t" for="ch" forName="Child1" refType="h" fact="0.078"/>
              <dgm:constr type="w" for="ch" forName="Child1" refType="w" fact="0.3196"/>
              <dgm:constr type="h" for="ch" forName="Child1" refType="h" fact="0.1046"/>
              <dgm:constr type="l" for="ch" forName="Child2" refType="w" fact="0.5348"/>
              <dgm:constr type="t" for="ch" forName="Child2" refType="h" fact="0.231"/>
              <dgm:constr type="w" for="ch" forName="Child2" refType="w" fact="0.3196"/>
              <dgm:constr type="h" for="ch" forName="Child2" refType="h" fact="0.1046"/>
              <dgm:constr type="l" for="ch" forName="Child3" refType="w" fact="0.6804"/>
              <dgm:constr type="t" for="ch" forName="Child3" refType="h" fact="0.3808"/>
              <dgm:constr type="w" for="ch" forName="Child3" refType="w" fact="0.3196"/>
              <dgm:constr type="h" for="ch" forName="Child3" refType="h" fact="0.1046"/>
              <dgm:constr type="l" for="ch" forName="Child4" refType="w" fact="0.5348"/>
              <dgm:constr type="t" for="ch" forName="Child4" refType="h" fact="0.5322"/>
              <dgm:constr type="w" for="ch" forName="Child4" refType="w" fact="0.3196"/>
              <dgm:constr type="h" for="ch" forName="Child4" refType="h" fact="0.1046"/>
              <dgm:constr type="l" for="ch" forName="Accent5" refType="w" fact="0.1481"/>
              <dgm:constr type="t" for="ch" forName="Accent5" refType="h" fact="0.6053"/>
              <dgm:constr type="w" for="ch" forName="Accent5" refType="w" fact="0.5331"/>
              <dgm:constr type="h" for="ch" forName="Accent5" refType="h" fact="0.2629"/>
              <dgm:constr type="l" for="ch" forName="Accent6" refType="w" fact="0.038"/>
              <dgm:constr type="t" for="ch" forName="Accent6" refType="h" fact="0.774"/>
              <dgm:constr type="w" for="ch" forName="Accent6" refType="w" fact="0.458"/>
              <dgm:constr type="h" for="ch" forName="Accent6" refType="h" fact="0.226"/>
              <dgm:constr type="l" for="ch" forName="Parent5" refType="w" fact="0.2658"/>
              <dgm:constr type="t" for="ch" forName="Parent5" refType="h" fact="0.7005"/>
              <dgm:constr type="w" for="ch" forName="Parent5" refType="w" fact="0.2975"/>
              <dgm:constr type="h" for="ch" forName="Parent5" refType="h" fact="0.0733"/>
              <dgm:constr type="l" for="ch" forName="Parent6" refType="w" fact="0.1171"/>
              <dgm:constr type="t" for="ch" forName="Parent6" refType="h" fact="0.8519"/>
              <dgm:constr type="w" for="ch" forName="Parent6" refType="w" fact="0.2975"/>
              <dgm:constr type="h" for="ch" forName="Parent6" refType="h" fact="0.0733"/>
              <dgm:constr type="l" for="ch" forName="Child5" refType="w" fact="0.6804"/>
              <dgm:constr type="t" for="ch" forName="Child5" refType="h" fact="0.6833"/>
              <dgm:constr type="w" for="ch" forName="Child5" refType="w" fact="0.3196"/>
              <dgm:constr type="h" for="ch" forName="Child5" refType="h" fact="0.1046"/>
              <dgm:constr type="l" for="ch" forName="Child6" refType="w" fact="0.5348"/>
              <dgm:constr type="t" for="ch" forName="Child6" refType="h" fact="0.8347"/>
              <dgm:constr type="w" for="ch" forName="Child6" refType="w" fact="0.3196"/>
              <dgm:constr type="h" for="ch" forName="Child6" refType="h" fact="0.1046"/>
            </dgm:constrLst>
          </dgm:if>
          <dgm:else name="Name10">
            <dgm:alg type="composite">
              <dgm:param type="ar" val="0.428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2284"/>
              <dgm:constr type="l" for="ch" forName="Accent2" refType="w" fact="0"/>
              <dgm:constr type="t" for="ch" forName="Accent2" refType="h" fact="0.1312"/>
              <dgm:constr type="w" for="ch" forName="Accent2" refType="w" fact="0.5331"/>
              <dgm:constr type="h" for="ch" forName="Accent2" refType="h" fact="0.2284"/>
              <dgm:constr type="l" for="ch" forName="Accent3" refType="w" fact="0.1481"/>
              <dgm:constr type="t" for="ch" forName="Accent3" refType="h" fact="0.263"/>
              <dgm:constr type="w" for="ch" forName="Accent3" refType="w" fact="0.5331"/>
              <dgm:constr type="h" for="ch" forName="Accent3" refType="h" fact="0.2284"/>
              <dgm:constr type="l" for="ch" forName="Accent4" refType="w" fact="0"/>
              <dgm:constr type="t" for="ch" forName="Accent4" refType="h" fact="0.3945"/>
              <dgm:constr type="w" for="ch" forName="Accent4" refType="w" fact="0.5331"/>
              <dgm:constr type="h" for="ch" forName="Accent4" refType="h" fact="0.2284"/>
              <dgm:constr type="l" for="ch" forName="Parent1" refType="w" fact="0.2658"/>
              <dgm:constr type="t" for="ch" forName="Parent1" refType="h" fact="0.0827"/>
              <dgm:constr type="w" for="ch" forName="Parent1" refType="w" fact="0.2975"/>
              <dgm:constr type="h" for="ch" forName="Parent1" refType="h" fact="0.0637"/>
              <dgm:constr type="l" for="ch" forName="Parent2" refType="w" fact="0.1171"/>
              <dgm:constr type="t" for="ch" forName="Parent2" refType="h" fact="0.2142"/>
              <dgm:constr type="w" for="ch" forName="Parent2" refType="w" fact="0.2975"/>
              <dgm:constr type="h" for="ch" forName="Parent2" refType="h" fact="0.0637"/>
              <dgm:constr type="l" for="ch" forName="Parent3" refType="w" fact="0.2658"/>
              <dgm:constr type="t" for="ch" forName="Parent3" refType="h" fact="0.3457"/>
              <dgm:constr type="w" for="ch" forName="Parent3" refType="w" fact="0.2975"/>
              <dgm:constr type="h" for="ch" forName="Parent3" refType="h" fact="0.0637"/>
              <dgm:constr type="l" for="ch" forName="Parent4" refType="w" fact="0.1171"/>
              <dgm:constr type="t" for="ch" forName="Parent4" refType="h" fact="0.4772"/>
              <dgm:constr type="w" for="ch" forName="Parent4" refType="w" fact="0.2975"/>
              <dgm:constr type="h" for="ch" forName="Parent4" refType="h" fact="0.0637"/>
              <dgm:constr type="l" for="ch" forName="Child1" refType="w" fact="0.6804"/>
              <dgm:constr type="t" for="ch" forName="Child1" refType="h" fact="0.0678"/>
              <dgm:constr type="w" for="ch" forName="Child1" refType="w" fact="0.3196"/>
              <dgm:constr type="h" for="ch" forName="Child1" refType="h" fact="0.0908"/>
              <dgm:constr type="l" for="ch" forName="Child2" refType="w" fact="0.5348"/>
              <dgm:constr type="t" for="ch" forName="Child2" refType="h" fact="0.2006"/>
              <dgm:constr type="w" for="ch" forName="Child2" refType="w" fact="0.3196"/>
              <dgm:constr type="h" for="ch" forName="Child2" refType="h" fact="0.0908"/>
              <dgm:constr type="l" for="ch" forName="Child3" refType="w" fact="0.6804"/>
              <dgm:constr type="t" for="ch" forName="Child3" refType="h" fact="0.3308"/>
              <dgm:constr type="w" for="ch" forName="Child3" refType="w" fact="0.3196"/>
              <dgm:constr type="h" for="ch" forName="Child3" refType="h" fact="0.0908"/>
              <dgm:constr type="l" for="ch" forName="Child4" refType="w" fact="0.5348"/>
              <dgm:constr type="t" for="ch" forName="Child4" refType="h" fact="0.4623"/>
              <dgm:constr type="w" for="ch" forName="Child4" refType="w" fact="0.3196"/>
              <dgm:constr type="h" for="ch" forName="Child4" refType="h" fact="0.0908"/>
              <dgm:constr type="l" for="ch" forName="Accent5" refType="w" fact="0.1481"/>
              <dgm:constr type="t" for="ch" forName="Accent5" refType="h" fact="0.5258"/>
              <dgm:constr type="w" for="ch" forName="Accent5" refType="w" fact="0.5331"/>
              <dgm:constr type="h" for="ch" forName="Accent5" refType="h" fact="0.2284"/>
              <dgm:constr type="l" for="ch" forName="Accent6" refType="w" fact="0"/>
              <dgm:constr type="t" for="ch" forName="Accent6" refType="h" fact="0.6573"/>
              <dgm:constr type="w" for="ch" forName="Accent6" refType="w" fact="0.5331"/>
              <dgm:constr type="h" for="ch" forName="Accent6" refType="h" fact="0.2284"/>
              <dgm:constr type="l" for="ch" forName="Accent7" refType="w" fact="0.186"/>
              <dgm:constr type="t" for="ch" forName="Accent7" refType="h" fact="0.8037"/>
              <dgm:constr type="w" for="ch" forName="Accent7" refType="w" fact="0.458"/>
              <dgm:constr type="h" for="ch" forName="Accent7" refType="h" fact="0.1963"/>
              <dgm:constr type="l" for="ch" forName="Parent5" refType="w" fact="0.2658"/>
              <dgm:constr type="t" for="ch" forName="Parent5" refType="h" fact="0.6085"/>
              <dgm:constr type="w" for="ch" forName="Parent5" refType="w" fact="0.2975"/>
              <dgm:constr type="h" for="ch" forName="Parent5" refType="h" fact="0.0637"/>
              <dgm:constr type="l" for="ch" forName="Parent6" refType="w" fact="0.1171"/>
              <dgm:constr type="t" for="ch" forName="Parent6" refType="h" fact="0.74"/>
              <dgm:constr type="w" for="ch" forName="Parent6" refType="w" fact="0.2975"/>
              <dgm:constr type="h" for="ch" forName="Parent6" refType="h" fact="0.0637"/>
              <dgm:constr type="l" for="ch" forName="Parent7" refType="w" fact="0.2658"/>
              <dgm:constr type="t" for="ch" forName="Parent7" refType="h" fact="0.8715"/>
              <dgm:constr type="w" for="ch" forName="Parent7" refType="w" fact="0.2975"/>
              <dgm:constr type="h" for="ch" forName="Parent7" refType="h" fact="0.0637"/>
              <dgm:constr type="l" for="ch" forName="Child5" refType="w" fact="0.6804"/>
              <dgm:constr type="t" for="ch" forName="Child5" refType="h" fact="0.5936"/>
              <dgm:constr type="w" for="ch" forName="Child5" refType="w" fact="0.3196"/>
              <dgm:constr type="h" for="ch" forName="Child5" refType="h" fact="0.0908"/>
              <dgm:constr type="l" for="ch" forName="Child6" refType="w" fact="0.5348"/>
              <dgm:constr type="t" for="ch" forName="Child6" refType="h" fact="0.7251"/>
              <dgm:constr type="w" for="ch" forName="Child6" refType="w" fact="0.3196"/>
              <dgm:constr type="h" for="ch" forName="Child6" refType="h" fact="0.0908"/>
              <dgm:constr type="l" for="ch" forName="Child7" refType="w" fact="0.6804"/>
              <dgm:constr type="t" for="ch" forName="Child7" refType="h" fact="0.8579"/>
              <dgm:constr type="w" for="ch" forName="Child7" refType="w" fact="0.3196"/>
              <dgm:constr type="h" for="ch" forName="Child7" refType="h" fact="0.0908"/>
            </dgm:constrLst>
          </dgm:else>
        </dgm:choose>
      </dgm:if>
      <dgm:else name="Name11">
        <dgm:choose name="Name12">
          <dgm:if name="Name13" axis="ch" ptType="node" func="cnt" op="equ" val="1">
            <dgm:alg type="composite">
              <dgm:param type="ar" val="1.599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Child1" refType="w" fact="0.625"/>
              <dgm:constr type="t" for="ch" forName="Child1" refType="h" fact="0.2981"/>
              <dgm:constr type="w" for="ch" forName="Child1" refType="w" fact="0.375"/>
              <dgm:constr type="h" for="ch" forName="Child1" refType="h" fact="0.4001"/>
              <dgm:constr type="l" for="ch" forName="Accent1" refType="w" fact="0"/>
              <dgm:constr type="t" for="ch" forName="Accent1" refType="h" fact="0"/>
              <dgm:constr type="w" for="ch" forName="Accent1" refType="w" fact="0.6249"/>
              <dgm:constr type="h" for="ch" forName="Accent1" refType="h"/>
              <dgm:constr type="l" for="ch" forName="Parent1" refType="w" fact="0.138"/>
              <dgm:constr type="t" for="ch" forName="Parent1" refType="h" fact="0.362"/>
              <dgm:constr type="w" for="ch" forName="Parent1" refType="w" fact="0.3487"/>
              <dgm:constr type="h" for="ch" forName="Parent1" refType="h" fact="0.2789"/>
            </dgm:constrLst>
          </dgm:if>
          <dgm:if name="Name14" axis="ch" ptType="node" func="cnt" op="equ" val="2">
            <dgm:alg type="composite">
              <dgm:param type="ar" val="1.2026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Accent1" refType="w" fact="-0.0407"/>
              <dgm:constr type="t" for="ch" forName="Accent1" refType="h" fact="0"/>
              <dgm:constr type="w" for="ch" forName="Accent1" refType="w" fact="0.5542"/>
              <dgm:constr type="h" for="ch" forName="Accent1" refType="h" fact="0.6665"/>
              <dgm:constr type="l" for="ch" forName="Accent2" refType="w" fact="0.1533"/>
              <dgm:constr type="t" for="ch" forName="Accent2" refType="h" fact="0.4272"/>
              <dgm:constr type="w" for="ch" forName="Accent2" refType="w" fact="0.4761"/>
              <dgm:constr type="h" for="ch" forName="Accent2" refType="h" fact="0.5728"/>
              <dgm:constr type="l" for="ch" forName="Parent1" refType="w" fact="0.0822"/>
              <dgm:constr type="t" for="ch" forName="Parent1" refType="h" fact="0.2413"/>
              <dgm:constr type="w" for="ch" forName="Parent1" refType="w" fact="0.3092"/>
              <dgm:constr type="h" for="ch" forName="Parent1" refType="h" fact="0.1859"/>
              <dgm:constr type="l" for="ch" forName="Parent2" refType="w" fact="0.2368"/>
              <dgm:constr type="t" for="ch" forName="Parent2" refType="h" fact="0.625"/>
              <dgm:constr type="w" for="ch" forName="Parent2" refType="w" fact="0.3092"/>
              <dgm:constr type="h" for="ch" forName="Parent2" refType="h" fact="0.1859"/>
              <dgm:constr type="l" for="ch" forName="Child1" refType="w" fact="0.5164"/>
              <dgm:constr type="t" for="ch" forName="Child1" refType="h" fact="0.1978"/>
              <dgm:constr type="w" for="ch" forName="Child1" refType="w" fact="0.3322"/>
              <dgm:constr type="h" for="ch" forName="Child1" refType="h" fact="0.265"/>
              <dgm:constr type="l" for="ch" forName="Child2" refType="w" fact="0.6678"/>
              <dgm:constr type="t" for="ch" forName="Child2" refType="h" fact="0.5855"/>
              <dgm:constr type="w" for="ch" forName="Child2" refType="w" fact="0.3322"/>
              <dgm:constr type="h" for="ch" forName="Child2" refType="h" fact="0.265"/>
            </dgm:constrLst>
          </dgm:if>
          <dgm:if name="Name15" axis="ch" ptType="node" func="cnt" op="equ" val="3">
            <dgm:alg type="composite">
              <dgm:param type="ar" val="0.9039"/>
            </dgm:alg>
            <dgm:shape xmlns:r="http://schemas.openxmlformats.org/officeDocument/2006/relationships" r:blip="">
              <dgm:adjLst/>
            </dgm:shape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25"/>
              <dgm:constr type="h" for="ch" forName="Accent1" refType="h" fact="0.4814"/>
              <dgm:constr type="l" for="ch" forName="Accent2" refType="w" fact="0.1479"/>
              <dgm:constr type="t" for="ch" forName="Accent2" refType="h" fact="0.2766"/>
              <dgm:constr type="w" for="ch" forName="Accent2" refType="w" fact="0.5325"/>
              <dgm:constr type="h" for="ch" forName="Accent2" refType="h" fact="0.4814"/>
              <dgm:constr type="l" for="ch" forName="Accent3" refType="w" fact="0.0378"/>
              <dgm:constr type="t" for="ch" forName="Accent3" refType="h" fact="0.5863"/>
              <dgm:constr type="w" for="ch" forName="Accent3" refType="w" fact="0.4575"/>
              <dgm:constr type="h" for="ch" forName="Accent3" refType="h" fact="0.4137"/>
              <dgm:constr type="l" for="ch" forName="Parent1" refType="w" fact="0.1183"/>
              <dgm:constr type="t" for="ch" forName="Parent1" refType="h" fact="0.1738"/>
              <dgm:constr type="w" for="ch" forName="Parent1" refType="w" fact="0.2959"/>
              <dgm:constr type="h" for="ch" forName="Parent1" refType="h" fact="0.1337"/>
              <dgm:constr type="l" for="ch" forName="Parent2" refType="w" fact="0.2656"/>
              <dgm:constr type="t" for="ch" forName="Parent2" refType="h" fact="0.452"/>
              <dgm:constr type="w" for="ch" forName="Parent2" refType="w" fact="0.2959"/>
              <dgm:constr type="h" for="ch" forName="Parent2" refType="h" fact="0.1337"/>
              <dgm:constr type="l" for="ch" forName="Parent3" refType="w" fact="0.1183"/>
              <dgm:constr type="t" for="ch" forName="Parent3" refType="h" fact="0.7306"/>
              <dgm:constr type="w" for="ch" forName="Parent3" refType="w" fact="0.2959"/>
              <dgm:constr type="h" for="ch" forName="Parent3" refType="h" fact="0.1337"/>
              <dgm:constr type="l" for="ch" forName="Child1" refType="w" fact="0.5325"/>
              <dgm:constr type="t" for="ch" forName="Child1" refType="h" fact="0.1435"/>
              <dgm:constr type="w" for="ch" forName="Child1" refType="w" fact="0.3195"/>
              <dgm:constr type="h" for="ch" forName="Child1" refType="h" fact="0.1926"/>
              <dgm:constr type="l" for="ch" forName="Child2" refType="w" fact="0.6805"/>
              <dgm:constr type="t" for="ch" forName="Child2" refType="h" fact="0.4217"/>
              <dgm:constr type="w" for="ch" forName="Child2" refType="w" fact="0.3195"/>
              <dgm:constr type="h" for="ch" forName="Child2" refType="h" fact="0.1926"/>
              <dgm:constr type="l" for="ch" forName="Child3" refType="w" fact="0.5325"/>
              <dgm:constr type="t" for="ch" forName="Child3" refType="h" fact="0.6998"/>
              <dgm:constr type="w" for="ch" forName="Child3" refType="w" fact="0.3195"/>
              <dgm:constr type="h" for="ch" forName="Child3" refType="h" fact="0.1926"/>
            </dgm:constrLst>
          </dgm:if>
          <dgm:if name="Name16" axis="ch" ptType="node" func="cnt" op="equ" val="4">
            <dgm:alg type="composite">
              <dgm:param type="ar" val="0.707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3771"/>
              <dgm:constr type="l" for="ch" forName="Accent2" refType="w" fact="0.1481"/>
              <dgm:constr type="t" for="ch" forName="Accent2" refType="h" fact="0.2167"/>
              <dgm:constr type="w" for="ch" forName="Accent2" refType="w" fact="0.5331"/>
              <dgm:constr type="h" for="ch" forName="Accent2" refType="h" fact="0.3771"/>
              <dgm:constr type="l" for="ch" forName="Accent3" refType="w" fact="0"/>
              <dgm:constr type="t" for="ch" forName="Accent3" refType="h" fact="0.4342"/>
              <dgm:constr type="w" for="ch" forName="Accent3" refType="w" fact="0.5331"/>
              <dgm:constr type="h" for="ch" forName="Accent3" refType="h" fact="0.3771"/>
              <dgm:constr type="l" for="ch" forName="Accent4" refType="w" fact="0.186"/>
              <dgm:constr type="t" for="ch" forName="Accent4" refType="h" fact="0.6759"/>
              <dgm:constr type="w" for="ch" forName="Accent4" refType="w" fact="0.458"/>
              <dgm:constr type="h" for="ch" forName="Accent4" refType="h" fact="0.3241"/>
              <dgm:constr type="l" for="ch" forName="Parent1" refType="w" fact="0.1171"/>
              <dgm:constr type="t" for="ch" forName="Parent1" refType="h" fact="0.1365"/>
              <dgm:constr type="w" for="ch" forName="Parent1" refType="w" fact="0.2975"/>
              <dgm:constr type="h" for="ch" forName="Parent1" refType="h" fact="0.1052"/>
              <dgm:constr type="l" for="ch" forName="Parent2" refType="w" fact="0.2658"/>
              <dgm:constr type="t" for="ch" forName="Parent2" refType="h" fact="0.3536"/>
              <dgm:constr type="w" for="ch" forName="Parent2" refType="w" fact="0.2975"/>
              <dgm:constr type="h" for="ch" forName="Parent2" refType="h" fact="0.1052"/>
              <dgm:constr type="l" for="ch" forName="Parent3" refType="w" fact="0.1171"/>
              <dgm:constr type="t" for="ch" forName="Parent3" refType="h" fact="0.5707"/>
              <dgm:constr type="w" for="ch" forName="Parent3" refType="w" fact="0.2975"/>
              <dgm:constr type="h" for="ch" forName="Parent3" refType="h" fact="0.1052"/>
              <dgm:constr type="l" for="ch" forName="Parent4" refType="w" fact="0.2658"/>
              <dgm:constr type="t" for="ch" forName="Parent4" refType="h" fact="0.7878"/>
              <dgm:constr type="w" for="ch" forName="Parent4" refType="w" fact="0.2975"/>
              <dgm:constr type="h" for="ch" forName="Parent4" refType="h" fact="0.1052"/>
              <dgm:constr type="l" for="ch" forName="Child1" refType="w" fact="0.5348"/>
              <dgm:constr type="t" for="ch" forName="Child1" refType="h" fact="0.1119"/>
              <dgm:constr type="w" for="ch" forName="Child1" refType="w" fact="0.3196"/>
              <dgm:constr type="h" for="ch" forName="Child1" refType="h" fact="0.15"/>
              <dgm:constr type="l" for="ch" forName="Child2" refType="w" fact="0.6804"/>
              <dgm:constr type="t" for="ch" forName="Child2" refType="h" fact="0.3312"/>
              <dgm:constr type="w" for="ch" forName="Child2" refType="w" fact="0.3196"/>
              <dgm:constr type="h" for="ch" forName="Child2" refType="h" fact="0.15"/>
              <dgm:constr type="l" for="ch" forName="Child3" refType="w" fact="0.5348"/>
              <dgm:constr type="t" for="ch" forName="Child3" refType="h" fact="0.5461"/>
              <dgm:constr type="w" for="ch" forName="Child3" refType="w" fact="0.3196"/>
              <dgm:constr type="h" for="ch" forName="Child3" refType="h" fact="0.15"/>
              <dgm:constr type="l" for="ch" forName="Child4" refType="w" fact="0.6804"/>
              <dgm:constr type="t" for="ch" forName="Child4" refType="h" fact="0.7632"/>
              <dgm:constr type="w" for="ch" forName="Child4" refType="w" fact="0.3196"/>
              <dgm:constr type="h" for="ch" forName="Child4" refType="h" fact="0.15"/>
            </dgm:constrLst>
          </dgm:if>
          <dgm:if name="Name17" axis="ch" ptType="node" func="cnt" op="equ" val="5">
            <dgm:alg type="composite">
              <dgm:param type="ar" val="0.581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3098"/>
              <dgm:constr type="l" for="ch" forName="Accent2" refType="w" fact="0.1481"/>
              <dgm:constr type="t" for="ch" forName="Accent2" refType="h" fact="0.178"/>
              <dgm:constr type="w" for="ch" forName="Accent2" refType="w" fact="0.5331"/>
              <dgm:constr type="h" for="ch" forName="Accent2" refType="h" fact="0.3098"/>
              <dgm:constr type="l" for="ch" forName="Accent3" refType="w" fact="0"/>
              <dgm:constr type="t" for="ch" forName="Accent3" refType="h" fact="0.3568"/>
              <dgm:constr type="w" for="ch" forName="Accent3" refType="w" fact="0.5331"/>
              <dgm:constr type="h" for="ch" forName="Accent3" refType="h" fact="0.3098"/>
              <dgm:constr type="l" for="ch" forName="Accent4" refType="w" fact="0.1481"/>
              <dgm:constr type="t" for="ch" forName="Accent4" refType="h" fact="0.5351"/>
              <dgm:constr type="w" for="ch" forName="Accent4" refType="w" fact="0.5331"/>
              <dgm:constr type="h" for="ch" forName="Accent4" refType="h" fact="0.3098"/>
              <dgm:constr type="l" for="ch" forName="Accent5" refType="w" fact="0.0378"/>
              <dgm:constr type="t" for="ch" forName="Accent5" refType="h" fact="0.7337"/>
              <dgm:constr type="w" for="ch" forName="Accent5" refType="w" fact="0.458"/>
              <dgm:constr type="h" for="ch" forName="Accent5" refType="h" fact="0.2663"/>
              <dgm:constr type="l" for="ch" forName="Parent1" refType="w" fact="0.1171"/>
              <dgm:constr type="t" for="ch" forName="Parent1" refType="h" fact="0.1122"/>
              <dgm:constr type="w" for="ch" forName="Parent1" refType="w" fact="0.2975"/>
              <dgm:constr type="h" for="ch" forName="Parent1" refType="h" fact="0.0864"/>
              <dgm:constr type="l" for="ch" forName="Parent2" refType="w" fact="0.2658"/>
              <dgm:constr type="t" for="ch" forName="Parent2" refType="h" fact="0.2906"/>
              <dgm:constr type="w" for="ch" forName="Parent2" refType="w" fact="0.2975"/>
              <dgm:constr type="h" for="ch" forName="Parent2" refType="h" fact="0.0864"/>
              <dgm:constr type="l" for="ch" forName="Parent3" refType="w" fact="0.1171"/>
              <dgm:constr type="t" for="ch" forName="Parent3" refType="h" fact="0.4689"/>
              <dgm:constr type="w" for="ch" forName="Parent3" refType="w" fact="0.2975"/>
              <dgm:constr type="h" for="ch" forName="Parent3" refType="h" fact="0.0864"/>
              <dgm:constr type="l" for="ch" forName="Parent4" refType="w" fact="0.2658"/>
              <dgm:constr type="t" for="ch" forName="Parent4" refType="h" fact="0.6473"/>
              <dgm:constr type="w" for="ch" forName="Parent4" refType="w" fact="0.2975"/>
              <dgm:constr type="h" for="ch" forName="Parent4" refType="h" fact="0.0864"/>
              <dgm:constr type="l" for="ch" forName="Parent5" refType="w" fact="0.1171"/>
              <dgm:constr type="t" for="ch" forName="Parent5" refType="h" fact="0.8257"/>
              <dgm:constr type="w" for="ch" forName="Parent5" refType="w" fact="0.2975"/>
              <dgm:constr type="h" for="ch" forName="Parent5" refType="h" fact="0.0864"/>
              <dgm:constr type="l" for="ch" forName="Child1" refType="w" fact="0.5348"/>
              <dgm:constr type="t" for="ch" forName="Child1" refType="h" fact="0.0919"/>
              <dgm:constr type="w" for="ch" forName="Child1" refType="w" fact="0.3196"/>
              <dgm:constr type="h" for="ch" forName="Child1" refType="h" fact="0.1232"/>
              <dgm:constr type="l" for="ch" forName="Child2" refType="w" fact="0.6804"/>
              <dgm:constr type="t" for="ch" forName="Child2" refType="h" fact="0.2722"/>
              <dgm:constr type="w" for="ch" forName="Child2" refType="w" fact="0.3196"/>
              <dgm:constr type="h" for="ch" forName="Child2" refType="h" fact="0.1232"/>
              <dgm:constr type="l" for="ch" forName="Child3" refType="w" fact="0.5348"/>
              <dgm:constr type="t" for="ch" forName="Child3" refType="h" fact="0.4487"/>
              <dgm:constr type="w" for="ch" forName="Child3" refType="w" fact="0.3196"/>
              <dgm:constr type="h" for="ch" forName="Child3" refType="h" fact="0.1232"/>
              <dgm:constr type="l" for="ch" forName="Child4" refType="w" fact="0.6804"/>
              <dgm:constr type="t" for="ch" forName="Child4" refType="h" fact="0.6271"/>
              <dgm:constr type="w" for="ch" forName="Child4" refType="w" fact="0.3196"/>
              <dgm:constr type="h" for="ch" forName="Child4" refType="h" fact="0.1232"/>
              <dgm:constr type="l" for="ch" forName="Child5" refType="w" fact="0.5348"/>
              <dgm:constr type="t" for="ch" forName="Child5" refType="h" fact="0.8073"/>
              <dgm:constr type="w" for="ch" forName="Child5" refType="w" fact="0.3196"/>
              <dgm:constr type="h" for="ch" forName="Child5" refType="h" fact="0.1232"/>
            </dgm:constrLst>
          </dgm:if>
          <dgm:if name="Name18" axis="ch" ptType="node" func="cnt" op="equ" val="6">
            <dgm:alg type="composite">
              <dgm:param type="ar" val="0.493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2629"/>
              <dgm:constr type="l" for="ch" forName="Accent2" refType="w" fact="0.1481"/>
              <dgm:constr type="t" for="ch" forName="Accent2" refType="h" fact="0.1511"/>
              <dgm:constr type="w" for="ch" forName="Accent2" refType="w" fact="0.5331"/>
              <dgm:constr type="h" for="ch" forName="Accent2" refType="h" fact="0.2629"/>
              <dgm:constr type="l" for="ch" forName="Accent3" refType="w" fact="0"/>
              <dgm:constr type="t" for="ch" forName="Accent3" refType="h" fact="0.3027"/>
              <dgm:constr type="w" for="ch" forName="Accent3" refType="w" fact="0.5331"/>
              <dgm:constr type="h" for="ch" forName="Accent3" refType="h" fact="0.2629"/>
              <dgm:constr type="l" for="ch" forName="Accent4" refType="w" fact="0.1481"/>
              <dgm:constr type="t" for="ch" forName="Accent4" refType="h" fact="0.4541"/>
              <dgm:constr type="w" for="ch" forName="Accent4" refType="w" fact="0.5331"/>
              <dgm:constr type="h" for="ch" forName="Accent4" refType="h" fact="0.2629"/>
              <dgm:constr type="l" for="ch" forName="Accent5" refType="w" fact="0"/>
              <dgm:constr type="t" for="ch" forName="Accent5" refType="h" fact="0.6053"/>
              <dgm:constr type="w" for="ch" forName="Accent5" refType="w" fact="0.5331"/>
              <dgm:constr type="h" for="ch" forName="Accent5" refType="h" fact="0.2629"/>
              <dgm:constr type="l" for="ch" forName="Accent6" refType="w" fact="0.186"/>
              <dgm:constr type="t" for="ch" forName="Accent6" refType="h" fact="0.774"/>
              <dgm:constr type="w" for="ch" forName="Accent6" refType="w" fact="0.458"/>
              <dgm:constr type="h" for="ch" forName="Accent6" refType="h" fact="0.226"/>
              <dgm:constr type="l" for="ch" forName="Parent1" refType="w" fact="0.1171"/>
              <dgm:constr type="t" for="ch" forName="Parent1" refType="h" fact="0.0952"/>
              <dgm:constr type="w" for="ch" forName="Parent1" refType="w" fact="0.2975"/>
              <dgm:constr type="h" for="ch" forName="Parent1" refType="h" fact="0.0733"/>
              <dgm:constr type="l" for="ch" forName="Parent2" refType="w" fact="0.2658"/>
              <dgm:constr type="t" for="ch" forName="Parent2" refType="h" fact="0.2466"/>
              <dgm:constr type="w" for="ch" forName="Parent2" refType="w" fact="0.2975"/>
              <dgm:constr type="h" for="ch" forName="Parent2" refType="h" fact="0.0733"/>
              <dgm:constr type="l" for="ch" forName="Parent3" refType="w" fact="0.1171"/>
              <dgm:constr type="t" for="ch" forName="Parent3" refType="h" fact="0.3979"/>
              <dgm:constr type="w" for="ch" forName="Parent3" refType="w" fact="0.2975"/>
              <dgm:constr type="h" for="ch" forName="Parent3" refType="h" fact="0.0733"/>
              <dgm:constr type="l" for="ch" forName="Parent4" refType="w" fact="0.2658"/>
              <dgm:constr type="t" for="ch" forName="Parent4" refType="h" fact="0.5493"/>
              <dgm:constr type="w" for="ch" forName="Parent4" refType="w" fact="0.2975"/>
              <dgm:constr type="h" for="ch" forName="Parent4" refType="h" fact="0.0733"/>
              <dgm:constr type="l" for="ch" forName="Parent5" refType="w" fact="0.1171"/>
              <dgm:constr type="t" for="ch" forName="Parent5" refType="h" fact="0.7005"/>
              <dgm:constr type="w" for="ch" forName="Parent5" refType="w" fact="0.2975"/>
              <dgm:constr type="h" for="ch" forName="Parent5" refType="h" fact="0.0733"/>
              <dgm:constr type="l" for="ch" forName="Parent6" refType="w" fact="0.2658"/>
              <dgm:constr type="t" for="ch" forName="Parent6" refType="h" fact="0.8519"/>
              <dgm:constr type="w" for="ch" forName="Parent6" refType="w" fact="0.2975"/>
              <dgm:constr type="h" for="ch" forName="Parent6" refType="h" fact="0.0733"/>
              <dgm:constr type="l" for="ch" forName="Child1" refType="w" fact="0.5348"/>
              <dgm:constr type="t" for="ch" forName="Child1" refType="h" fact="0.078"/>
              <dgm:constr type="w" for="ch" forName="Child1" refType="w" fact="0.3196"/>
              <dgm:constr type="h" for="ch" forName="Child1" refType="h" fact="0.1046"/>
              <dgm:constr type="l" for="ch" forName="Child2" refType="w" fact="0.6804"/>
              <dgm:constr type="t" for="ch" forName="Child2" refType="h" fact="0.231"/>
              <dgm:constr type="w" for="ch" forName="Child2" refType="w" fact="0.3196"/>
              <dgm:constr type="h" for="ch" forName="Child2" refType="h" fact="0.1046"/>
              <dgm:constr type="l" for="ch" forName="Child3" refType="w" fact="0.5348"/>
              <dgm:constr type="t" for="ch" forName="Child3" refType="h" fact="0.3808"/>
              <dgm:constr type="w" for="ch" forName="Child3" refType="w" fact="0.3196"/>
              <dgm:constr type="h" for="ch" forName="Child3" refType="h" fact="0.1046"/>
              <dgm:constr type="l" for="ch" forName="Child4" refType="w" fact="0.6804"/>
              <dgm:constr type="t" for="ch" forName="Child4" refType="h" fact="0.5322"/>
              <dgm:constr type="w" for="ch" forName="Child4" refType="w" fact="0.3196"/>
              <dgm:constr type="h" for="ch" forName="Child4" refType="h" fact="0.1046"/>
              <dgm:constr type="l" for="ch" forName="Child5" refType="w" fact="0.5348"/>
              <dgm:constr type="t" for="ch" forName="Child5" refType="h" fact="0.6833"/>
              <dgm:constr type="w" for="ch" forName="Child5" refType="w" fact="0.3196"/>
              <dgm:constr type="h" for="ch" forName="Child5" refType="h" fact="0.1046"/>
              <dgm:constr type="l" for="ch" forName="Child6" refType="w" fact="0.6804"/>
              <dgm:constr type="t" for="ch" forName="Child6" refType="h" fact="0.8347"/>
              <dgm:constr type="w" for="ch" forName="Child6" refType="w" fact="0.3196"/>
              <dgm:constr type="h" for="ch" forName="Child6" refType="h" fact="0.1046"/>
            </dgm:constrLst>
          </dgm:if>
          <dgm:else name="Name19">
            <dgm:alg type="composite">
              <dgm:param type="ar" val="0.428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2284"/>
              <dgm:constr type="l" for="ch" forName="Accent2" refType="w" fact="0.1481"/>
              <dgm:constr type="t" for="ch" forName="Accent2" refType="h" fact="0.1312"/>
              <dgm:constr type="w" for="ch" forName="Accent2" refType="w" fact="0.5331"/>
              <dgm:constr type="h" for="ch" forName="Accent2" refType="h" fact="0.2284"/>
              <dgm:constr type="l" for="ch" forName="Accent3" refType="w" fact="0"/>
              <dgm:constr type="t" for="ch" forName="Accent3" refType="h" fact="0.263"/>
              <dgm:constr type="w" for="ch" forName="Accent3" refType="w" fact="0.5331"/>
              <dgm:constr type="h" for="ch" forName="Accent3" refType="h" fact="0.2284"/>
              <dgm:constr type="l" for="ch" forName="Accent4" refType="w" fact="0.1481"/>
              <dgm:constr type="t" for="ch" forName="Accent4" refType="h" fact="0.3945"/>
              <dgm:constr type="w" for="ch" forName="Accent4" refType="w" fact="0.5331"/>
              <dgm:constr type="h" for="ch" forName="Accent4" refType="h" fact="0.2284"/>
              <dgm:constr type="l" for="ch" forName="Accent5" refType="w" fact="0"/>
              <dgm:constr type="t" for="ch" forName="Accent5" refType="h" fact="0.5258"/>
              <dgm:constr type="w" for="ch" forName="Accent5" refType="w" fact="0.5331"/>
              <dgm:constr type="h" for="ch" forName="Accent5" refType="h" fact="0.2284"/>
              <dgm:constr type="l" for="ch" forName="Accent6" refType="w" fact="0.1481"/>
              <dgm:constr type="t" for="ch" forName="Accent6" refType="h" fact="0.6573"/>
              <dgm:constr type="w" for="ch" forName="Accent6" refType="w" fact="0.5331"/>
              <dgm:constr type="h" for="ch" forName="Accent6" refType="h" fact="0.2284"/>
              <dgm:constr type="l" for="ch" forName="Accent7" refType="w" fact="0.0378"/>
              <dgm:constr type="t" for="ch" forName="Accent7" refType="h" fact="0.8037"/>
              <dgm:constr type="w" for="ch" forName="Accent7" refType="w" fact="0.458"/>
              <dgm:constr type="h" for="ch" forName="Accent7" refType="h" fact="0.1963"/>
              <dgm:constr type="l" for="ch" forName="Parent1" refType="w" fact="0.1171"/>
              <dgm:constr type="t" for="ch" forName="Parent1" refType="h" fact="0.0827"/>
              <dgm:constr type="w" for="ch" forName="Parent1" refType="w" fact="0.2975"/>
              <dgm:constr type="h" for="ch" forName="Parent1" refType="h" fact="0.0637"/>
              <dgm:constr type="l" for="ch" forName="Parent2" refType="w" fact="0.2658"/>
              <dgm:constr type="t" for="ch" forName="Parent2" refType="h" fact="0.2142"/>
              <dgm:constr type="w" for="ch" forName="Parent2" refType="w" fact="0.2975"/>
              <dgm:constr type="h" for="ch" forName="Parent2" refType="h" fact="0.0637"/>
              <dgm:constr type="l" for="ch" forName="Parent3" refType="w" fact="0.1171"/>
              <dgm:constr type="t" for="ch" forName="Parent3" refType="h" fact="0.3457"/>
              <dgm:constr type="w" for="ch" forName="Parent3" refType="w" fact="0.2975"/>
              <dgm:constr type="h" for="ch" forName="Parent3" refType="h" fact="0.0637"/>
              <dgm:constr type="l" for="ch" forName="Parent4" refType="w" fact="0.2658"/>
              <dgm:constr type="t" for="ch" forName="Parent4" refType="h" fact="0.4772"/>
              <dgm:constr type="w" for="ch" forName="Parent4" refType="w" fact="0.2975"/>
              <dgm:constr type="h" for="ch" forName="Parent4" refType="h" fact="0.0637"/>
              <dgm:constr type="l" for="ch" forName="Parent5" refType="w" fact="0.1171"/>
              <dgm:constr type="t" for="ch" forName="Parent5" refType="h" fact="0.6085"/>
              <dgm:constr type="w" for="ch" forName="Parent5" refType="w" fact="0.2975"/>
              <dgm:constr type="h" for="ch" forName="Parent5" refType="h" fact="0.0637"/>
              <dgm:constr type="l" for="ch" forName="Parent6" refType="w" fact="0.2658"/>
              <dgm:constr type="t" for="ch" forName="Parent6" refType="h" fact="0.74"/>
              <dgm:constr type="w" for="ch" forName="Parent6" refType="w" fact="0.2975"/>
              <dgm:constr type="h" for="ch" forName="Parent6" refType="h" fact="0.0637"/>
              <dgm:constr type="l" for="ch" forName="Parent7" refType="w" fact="0.1171"/>
              <dgm:constr type="t" for="ch" forName="Parent7" refType="h" fact="0.8715"/>
              <dgm:constr type="w" for="ch" forName="Parent7" refType="w" fact="0.2975"/>
              <dgm:constr type="h" for="ch" forName="Parent7" refType="h" fact="0.0637"/>
              <dgm:constr type="l" for="ch" forName="Child1" refType="w" fact="0.5348"/>
              <dgm:constr type="t" for="ch" forName="Child1" refType="h" fact="0.0678"/>
              <dgm:constr type="w" for="ch" forName="Child1" refType="w" fact="0.3196"/>
              <dgm:constr type="h" for="ch" forName="Child1" refType="h" fact="0.0908"/>
              <dgm:constr type="l" for="ch" forName="Child2" refType="w" fact="0.6804"/>
              <dgm:constr type="t" for="ch" forName="Child2" refType="h" fact="0.2006"/>
              <dgm:constr type="w" for="ch" forName="Child2" refType="w" fact="0.3196"/>
              <dgm:constr type="h" for="ch" forName="Child2" refType="h" fact="0.0908"/>
              <dgm:constr type="l" for="ch" forName="Child3" refType="w" fact="0.5348"/>
              <dgm:constr type="t" for="ch" forName="Child3" refType="h" fact="0.3308"/>
              <dgm:constr type="w" for="ch" forName="Child3" refType="w" fact="0.3196"/>
              <dgm:constr type="h" for="ch" forName="Child3" refType="h" fact="0.0908"/>
              <dgm:constr type="l" for="ch" forName="Child4" refType="w" fact="0.6804"/>
              <dgm:constr type="t" for="ch" forName="Child4" refType="h" fact="0.4623"/>
              <dgm:constr type="w" for="ch" forName="Child4" refType="w" fact="0.3196"/>
              <dgm:constr type="h" for="ch" forName="Child4" refType="h" fact="0.0908"/>
              <dgm:constr type="l" for="ch" forName="Child5" refType="w" fact="0.5348"/>
              <dgm:constr type="t" for="ch" forName="Child5" refType="h" fact="0.5936"/>
              <dgm:constr type="w" for="ch" forName="Child5" refType="w" fact="0.3196"/>
              <dgm:constr type="h" for="ch" forName="Child5" refType="h" fact="0.0908"/>
              <dgm:constr type="l" for="ch" forName="Child6" refType="w" fact="0.6804"/>
              <dgm:constr type="t" for="ch" forName="Child6" refType="h" fact="0.7251"/>
              <dgm:constr type="w" for="ch" forName="Child6" refType="w" fact="0.3196"/>
              <dgm:constr type="h" for="ch" forName="Child6" refType="h" fact="0.0908"/>
              <dgm:constr type="l" for="ch" forName="Child7" refType="w" fact="0.5348"/>
              <dgm:constr type="t" for="ch" forName="Child7" refType="h" fact="0.8579"/>
              <dgm:constr type="w" for="ch" forName="Child7" refType="w" fact="0.3196"/>
              <dgm:constr type="h" for="ch" forName="Child7" refType="h" fact="0.0908"/>
            </dgm:constrLst>
          </dgm:else>
        </dgm:choose>
      </dgm:else>
    </dgm:choose>
    <dgm:forEach name="wrapper" axis="self" ptType="parTrans">
      <dgm:forEach name="accentRepeat" axis="self">
        <dgm:layoutNode name="Accent" styleLbl="node1">
          <dgm:alg type="sp"/>
          <dgm:choose name="Name20">
            <dgm:if name="Name21" func="var" arg="dir" op="equ" val="norm">
              <dgm:choose name="Name22">
                <dgm:if name="Name23" axis="precedSib" ptType="node" func="cnt" op="equ" val="0">
                  <dgm:choose name="Name24">
                    <dgm:if name="Name25" axis="followSib" ptType="node" func="cnt" op="equ" val="0">
                      <dgm:shape xmlns:r="http://schemas.openxmlformats.org/officeDocument/2006/relationships" type="circularArrow" r:blip="">
                        <dgm:adjLst>
                          <dgm:adj idx="1" val="0.1098"/>
                          <dgm:adj idx="2" val="19.0387"/>
                          <dgm:adj idx="3" val="150"/>
                          <dgm:adj idx="4" val="180"/>
                          <dgm:adj idx="5" val="0.125"/>
                        </dgm:adjLst>
                      </dgm:shape>
                    </dgm:if>
                    <dgm:else name="Name26">
                      <dgm:shape xmlns:r="http://schemas.openxmlformats.org/officeDocument/2006/relationships" type="circularArrow" r:blip="">
                        <dgm:adjLst>
                          <dgm:adj idx="1" val="0.1098"/>
                          <dgm:adj idx="2" val="19.0387"/>
                          <dgm:adj idx="3" val="75"/>
                          <dgm:adj idx="4" val="180"/>
                          <dgm:adj idx="5" val="0.125"/>
                        </dgm:adjLst>
                      </dgm:shape>
                    </dgm:else>
                  </dgm:choose>
                </dgm:if>
                <dgm:else name="Name27">
                  <dgm:choose name="Name28">
                    <dgm:if name="Name29" axis="followSib" ptType="node" func="cnt" op="equ" val="0">
                      <dgm:choose name="Name30">
                        <dgm:if name="Name31" axis="precedSib" ptType="node" func="cnt" op="equ" val="1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2" axis="precedSib" ptType="node" func="cnt" op="equ" val="2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33" axis="precedSib" ptType="node" func="cnt" op="equ" val="3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4" axis="precedSib" ptType="node" func="cnt" op="equ" val="4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35" axis="precedSib" ptType="node" func="cnt" op="equ" val="5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6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else name="Name37"/>
                      </dgm:choose>
                    </dgm:if>
                    <dgm:else name="Name38">
                      <dgm:choose name="Name39">
                        <dgm:if name="Name40" axis="precedSib" ptType="node" func="cnt" op="equ" val="0">
                          <dgm:shape xmlns:r="http://schemas.openxmlformats.org/officeDocument/2006/relationships" type="blockArc" r:blip="">
                            <dgm:adjLst>
                              <dgm:adj idx="1" val="-133.1632"/>
                              <dgm:adj idx="2" val="65"/>
                              <dgm:adj idx="3" val="0.13"/>
                            </dgm:adjLst>
                          </dgm:shape>
                        </dgm:if>
                        <dgm:if name="Name41" axis="precedSib" ptType="node" func="cnt" op="equ" val="1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2" axis="precedSib" ptType="node" func="cnt" op="equ" val="2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43" axis="precedSib" ptType="node" func="cnt" op="equ" val="3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4" axis="precedSib" ptType="node" func="cnt" op="equ" val="4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45" axis="precedSib" ptType="node" func="cnt" op="equ" val="5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6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else name="Name47"/>
                      </dgm:choose>
                    </dgm:else>
                  </dgm:choose>
                </dgm:else>
              </dgm:choose>
            </dgm:if>
            <dgm:else name="Name48">
              <dgm:choose name="Name49">
                <dgm:if name="Name50" axis="precedSib" ptType="node" func="cnt" op="equ" val="0">
                  <dgm:choose name="Name51">
                    <dgm:if name="Name52" axis="followSib" ptType="node" func="cnt" op="equ" val="0">
                      <dgm:shape xmlns:r="http://schemas.openxmlformats.org/officeDocument/2006/relationships" type="leftCircularArrow" r:blip="">
                        <dgm:adjLst>
                          <dgm:adj idx="1" val="0.1098"/>
                          <dgm:adj idx="2" val="19.0387"/>
                          <dgm:adj idx="3" val="30"/>
                          <dgm:adj idx="4" val="0"/>
                          <dgm:adj idx="5" val="0.125"/>
                        </dgm:adjLst>
                      </dgm:shape>
                    </dgm:if>
                    <dgm:else name="Name53">
                      <dgm:shape xmlns:r="http://schemas.openxmlformats.org/officeDocument/2006/relationships" type="leftCircularArrow" r:blip="">
                        <dgm:adjLst>
                          <dgm:adj idx="1" val="0.1098"/>
                          <dgm:adj idx="2" val="19.0387"/>
                          <dgm:adj idx="3" val="105"/>
                          <dgm:adj idx="4" val="0"/>
                          <dgm:adj idx="5" val="0.125"/>
                        </dgm:adjLst>
                      </dgm:shape>
                    </dgm:else>
                  </dgm:choose>
                </dgm:if>
                <dgm:else name="Name54">
                  <dgm:choose name="Name55">
                    <dgm:if name="Name56" axis="followSib" ptType="node" func="cnt" op="equ" val="0">
                      <dgm:choose name="Name57">
                        <dgm:if name="Name58" axis="precedSib" ptType="node" func="cnt" op="equ" val="1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59" axis="precedSib" ptType="node" func="cnt" op="equ" val="2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60" axis="precedSib" ptType="node" func="cnt" op="equ" val="3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61" axis="precedSib" ptType="node" func="cnt" op="equ" val="4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62" axis="precedSib" ptType="node" func="cnt" op="equ" val="5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63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else name="Name64"/>
                      </dgm:choose>
                    </dgm:if>
                    <dgm:else name="Name65">
                      <dgm:choose name="Name66">
                        <dgm:if name="Name67" axis="precedSib" ptType="node" func="cnt" op="equ" val="0">
                          <dgm:shape xmlns:r="http://schemas.openxmlformats.org/officeDocument/2006/relationships" type="blockArc" r:blip="">
                            <dgm:adjLst>
                              <dgm:adj idx="1" val="-133.1632"/>
                              <dgm:adj idx="2" val="65"/>
                              <dgm:adj idx="3" val="0.13"/>
                            </dgm:adjLst>
                          </dgm:shape>
                        </dgm:if>
                        <dgm:if name="Name68" axis="precedSib" ptType="node" func="cnt" op="equ" val="1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69" axis="precedSib" ptType="node" func="cnt" op="equ" val="2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70" axis="precedSib" ptType="node" func="cnt" op="equ" val="3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71" axis="precedSib" ptType="node" func="cnt" op="equ" val="4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72" axis="precedSib" ptType="node" func="cnt" op="equ" val="5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73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else name="Name74"/>
                      </dgm:choose>
                    </dgm:else>
                  </dgm:choose>
                </dgm:else>
              </dgm:choose>
            </dgm:else>
          </dgm:choose>
          <dgm:presOf/>
        </dgm:layoutNode>
      </dgm:forEach>
    </dgm:forEach>
    <dgm:forEach name="Name75" axis="ch" ptType="node" cnt="1">
      <dgm:layoutNode name="Accent1">
        <dgm:alg type="sp"/>
        <dgm:shape xmlns:r="http://schemas.openxmlformats.org/officeDocument/2006/relationships" r:blip="">
          <dgm:adjLst/>
        </dgm:shape>
        <dgm:presOf/>
        <dgm:constrLst/>
        <dgm:forEach name="Name76" ref="accentRepeat"/>
      </dgm:layoutNode>
      <dgm:choose name="Name77">
        <dgm:if name="Name78" axis="ch" ptType="node" func="cnt" op="gte" val="1">
          <dgm:layoutNode name="Child1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79"/>
      </dgm:choose>
      <dgm:layoutNode name="Parent1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80" axis="ch" ptType="node" st="2" cnt="1">
      <dgm:layoutNode name="Accent2">
        <dgm:alg type="sp"/>
        <dgm:shape xmlns:r="http://schemas.openxmlformats.org/officeDocument/2006/relationships" r:blip="">
          <dgm:adjLst/>
        </dgm:shape>
        <dgm:presOf/>
        <dgm:constrLst/>
        <dgm:forEach name="Name81" ref="accentRepeat"/>
      </dgm:layoutNode>
      <dgm:choose name="Name82">
        <dgm:if name="Name83" axis="ch" ptType="node" func="cnt" op="gte" val="1">
          <dgm:layoutNode name="Child2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84"/>
      </dgm:choose>
      <dgm:layoutNode name="Parent2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85" axis="ch" ptType="node" st="3" cnt="1">
      <dgm:layoutNode name="Accent3">
        <dgm:alg type="sp"/>
        <dgm:shape xmlns:r="http://schemas.openxmlformats.org/officeDocument/2006/relationships" r:blip="">
          <dgm:adjLst/>
        </dgm:shape>
        <dgm:presOf/>
        <dgm:constrLst/>
        <dgm:forEach name="Name86" ref="accentRepeat"/>
      </dgm:layoutNode>
      <dgm:choose name="Name87">
        <dgm:if name="Name88" axis="ch" ptType="node" func="cnt" op="gte" val="1">
          <dgm:layoutNode name="Child3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89"/>
      </dgm:choose>
      <dgm:layoutNode name="Parent3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91" ref="accentRepeat"/>
      </dgm:layoutNode>
      <dgm:choose name="Name92">
        <dgm:if name="Name93" axis="ch" ptType="node" func="cnt" op="gte" val="1">
          <dgm:layoutNode name="Child4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94"/>
      </dgm:choose>
      <dgm:layoutNode name="Parent4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95" axis="ch" ptType="node" st="5" cnt="1"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96" ref="accentRepeat"/>
      </dgm:layoutNode>
      <dgm:choose name="Name97">
        <dgm:if name="Name98" axis="ch" ptType="node" func="cnt" op="gte" val="1">
          <dgm:layoutNode name="Child5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99"/>
      </dgm:choose>
      <dgm:layoutNode name="Parent5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100" axis="ch" ptType="node" st="6" cnt="1"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101" ref="accentRepeat"/>
      </dgm:layoutNode>
      <dgm:choose name="Name102">
        <dgm:if name="Name103" axis="ch" ptType="node" func="cnt" op="gte" val="1">
          <dgm:layoutNode name="Child6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104"/>
      </dgm:choose>
      <dgm:layoutNode name="Parent6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105" axis="ch" ptType="node" st="7" cnt="1">
      <dgm:layoutNode name="Accent7">
        <dgm:alg type="sp"/>
        <dgm:shape xmlns:r="http://schemas.openxmlformats.org/officeDocument/2006/relationships" r:blip="">
          <dgm:adjLst/>
        </dgm:shape>
        <dgm:presOf/>
        <dgm:constrLst/>
        <dgm:forEach name="Name106" ref="accentRepeat"/>
      </dgm:layoutNode>
      <dgm:choose name="Name107">
        <dgm:if name="Name108" axis="ch" ptType="node" func="cnt" op="gte" val="1">
          <dgm:layoutNode name="Child7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109"/>
      </dgm:choose>
      <dgm:layoutNode name="Parent7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ycle3">
  <dgm:title val=""/>
  <dgm:desc val=""/>
  <dgm:catLst>
    <dgm:cat type="cycle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2">
        <dgm:alg type="composite">
          <dgm:param type="ar" val="0.9"/>
        </dgm:alg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  <dgm:constr type="ctrX" for="ch" forName="node1" refType="w" fact="0.5"/>
          <dgm:constr type="t" for="ch" forName="node1"/>
          <dgm:constr type="w" for="ch" forName="node1" refType="w" fact="0.8"/>
          <dgm:constr type="h" for="ch" forName="node1" refType="w" refFor="ch" refForName="node1" fact="0.5"/>
          <dgm:constr type="ctrX" for="ch" forName="sibTrans" refType="w" fact="0.5"/>
          <dgm:constr type="t" for="ch" forName="sibTrans"/>
          <dgm:constr type="w" for="ch" forName="sibTrans" refType="w" fact="0.8"/>
          <dgm:constr type="h" for="ch" forName="sibTrans" refType="w" refFor="ch" refForName="node1" fact="0.5"/>
          <dgm:constr type="userA" for="ch" forName="sibTrans" refType="w" fact="1.07"/>
          <dgm:constr type="ctrX" for="ch" forName="node2" refType="w" fact="0.5"/>
          <dgm:constr type="b" for="ch" forName="node2" refType="h"/>
          <dgm:constr type="w" for="ch" forName="node2" refType="w" fact="0.8"/>
          <dgm:constr type="h" for="ch" forName="node2" refType="w" refFor="ch" refForName="node1" fact="0.5"/>
          <dgm:constr type="l" for="ch" forName="sp1"/>
          <dgm:constr type="t" for="ch" forName="sp1" refType="h" fact="0.5"/>
          <dgm:constr type="w" for="ch" forName="sp1" val="1"/>
          <dgm:constr type="h" for="ch" forName="sp1" val="1"/>
          <dgm:constr type="r" for="ch" forName="sp2" refType="w"/>
          <dgm:constr type="t" for="ch" forName="sp2" refType="h" fact="0.5"/>
          <dgm:constr type="w" for="ch" forName="sp2" val="1"/>
          <dgm:constr type="h" for="ch" forName="sp2" val="1"/>
        </dgm:constrLst>
        <dgm:ruleLst/>
      </dgm:if>
      <dgm:else name="Name3">
        <dgm:alg type="composite"/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</dgm:constrLst>
        <dgm:ruleLst/>
      </dgm:else>
    </dgm:choose>
    <dgm:choose name="Name4">
      <dgm:if name="Name5" axis="ch" ptType="node" func="cnt" op="equ" val="2">
        <dgm:layoutNode name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ibTrans" styleLbl="bgShp">
          <dgm:choose name="Name6">
            <dgm:if name="Name7" func="var" arg="dir" op="equ" val="norm">
              <dgm:alg type="conn">
                <dgm:param type="connRout" val="longCurve"/>
                <dgm:param type="begPts" val="midR"/>
                <dgm:param type="endPts" val="midL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 fact="-1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if>
            <dgm:else name="Name8">
              <dgm:alg type="conn">
                <dgm:param type="connRout" val="longCurve"/>
                <dgm:param type="begPts" val="midL"/>
                <dgm:param type="endPts" val="midR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else>
          </dgm:choose>
          <dgm:ruleLst/>
        </dgm:layoutNode>
        <dgm:layoutNode name="node2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p1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p2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if>
      <dgm:else name="Name9">
        <dgm:layoutNode name="cycle">
          <dgm:choose name="Name10">
            <dgm:if name="Name11" func="var" arg="dir" op="equ" val="norm">
              <dgm:alg type="cycle">
                <dgm:param type="stAng" val="0"/>
                <dgm:param type="spanAng" val="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 fact="-1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if>
            <dgm:else name="Name12">
              <dgm:alg type="cycle">
                <dgm:param type="stAng" val="0"/>
                <dgm:param type="spanAng" val="-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else>
          </dgm:choose>
          <dgm:ruleLst/>
          <dgm:forEach name="nodesFirstNodeForEach" axis="ch" ptType="node" cnt="1">
            <dgm:layoutNode name="nodeFirstNode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forEach name="sibTransForEach" axis="followSib" ptType="sibTrans" cnt="1">
              <dgm:layoutNode name="sibTransFirstNode" styleLbl="bgShp">
                <dgm:choose name="Name13">
                  <dgm:if name="Name14" func="var" arg="dir" op="equ" val="norm">
                    <dgm:alg type="conn">
                      <dgm:param type="connRout" val="longCurve"/>
                      <dgm:param type="begPts" val="midR"/>
                      <dgm:param type="endPts" val="midL"/>
                      <dgm:param type="dstNode" val="nodeFirstNode"/>
                    </dgm:alg>
                  </dgm:if>
                  <dgm:else name="Name15">
                    <dgm:alg type="conn">
                      <dgm:param type="connRout" val="longCurve"/>
                      <dgm:param type="begPts" val="midL"/>
                      <dgm:param type="endPts" val="midR"/>
                      <dgm:param type="dstNode" val="nodeFirstNode"/>
                    </dgm:alg>
                  </dgm:else>
                </dgm:choose>
                <dgm:shape xmlns:r="http://schemas.openxmlformats.org/officeDocument/2006/relationships" type="conn" r:blip="" zOrderOff="-2">
                  <dgm:adjLst/>
                </dgm:shape>
                <dgm:presOf axis="self"/>
                <dgm:choose name="Name16">
                  <dgm:if name="Name17" axis="par ch" ptType="doc node" func="cnt" op="equ" val="3">
                    <dgm:constrLst>
                      <dgm:constr type="userA"/>
                      <dgm:constr type="diam" refType="userA" fact="1.01"/>
                      <dgm:constr type="begPad" refType="connDist" fact="-0.2"/>
                      <dgm:constr type="endPad" refType="connDist" fact="0.05"/>
                    </dgm:constrLst>
                  </dgm:if>
                  <dgm:if name="Name18" axis="par ch" ptType="doc node" func="cnt" op="equ" val="4">
                    <dgm:constrLst>
                      <dgm:constr type="userA"/>
                      <dgm:constr type="diam" refType="userA" fact="1.26"/>
                      <dgm:constr type="begPad" refType="connDist" fact="-0.2"/>
                      <dgm:constr type="endPad" refType="connDist" fact="0.05"/>
                    </dgm:constrLst>
                  </dgm:if>
                  <dgm:if name="Name19" axis="par ch" ptType="doc node" func="cnt" op="equ" val="5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if>
                  <dgm:if name="Name20" axis="par ch" ptType="doc node" func="cnt" op="equ" val="6">
                    <dgm:constrLst>
                      <dgm:constr type="userA"/>
                      <dgm:constr type="diam" refType="userA" fact="1.1"/>
                      <dgm:constr type="begPad" refType="connDist" fact="-0.2"/>
                      <dgm:constr type="endPad" refType="connDist" fact="0.05"/>
                    </dgm:constrLst>
                  </dgm:if>
                  <dgm:else name="Name21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else>
                </dgm:choose>
                <dgm:ruleLst/>
              </dgm:layoutNode>
            </dgm:forEach>
          </dgm:forEach>
          <dgm:forEach name="followingNodesForEach" axis="ch" ptType="node" st="2">
            <dgm:layoutNode name="nodeFollowingNodes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forEach>
        </dgm:layoutNod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id="{8CAF6BBA-D273-46B1-9AB6-C944BE9767D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5A3C388B-2245-440B-93DD-57EA5EE19646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558800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fld id="{15EF504B-4005-4956-A6B0-D5B0B6FB9A27}" type="datetimeFigureOut">
              <a:rPr lang="ru-RU"/>
              <a:pPr>
                <a:defRPr/>
              </a:pPr>
              <a:t>06.10.2026</a:t>
            </a:fld>
            <a:endParaRPr lang="ru-RU"/>
          </a:p>
        </p:txBody>
      </p:sp>
      <p:sp>
        <p:nvSpPr>
          <p:cNvPr id="4" name="Образ слайда 3">
            <a:extLst>
              <a:ext uri="{FF2B5EF4-FFF2-40B4-BE49-F238E27FC236}">
                <a16:creationId xmlns:a16="http://schemas.microsoft.com/office/drawing/2014/main" id="{B54D8425-C692-497E-BE3B-03D946406CC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041650" y="842963"/>
            <a:ext cx="3783013" cy="22717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52715" tIns="26358" rIns="52715" bIns="26358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>
            <a:extLst>
              <a:ext uri="{FF2B5EF4-FFF2-40B4-BE49-F238E27FC236}">
                <a16:creationId xmlns:a16="http://schemas.microsoft.com/office/drawing/2014/main" id="{A2EAF7D6-0390-4D92-A93E-3C2601995C4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87425" y="3241675"/>
            <a:ext cx="7891463" cy="2652713"/>
          </a:xfrm>
          <a:prstGeom prst="rect">
            <a:avLst/>
          </a:prstGeom>
        </p:spPr>
        <p:txBody>
          <a:bodyPr vert="horz" lIns="52715" tIns="26358" rIns="52715" bIns="26358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48B4AFA5-8DCE-4CC1-9533-D9EB240973B5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6397625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4E3246A-E277-483C-A4C2-9FBC2CACA69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588000" y="6397625"/>
            <a:ext cx="4275138" cy="338138"/>
          </a:xfrm>
          <a:prstGeom prst="rect">
            <a:avLst/>
          </a:prstGeom>
        </p:spPr>
        <p:txBody>
          <a:bodyPr vert="horz" wrap="square" lIns="52715" tIns="26358" rIns="52715" bIns="26358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700"/>
            </a:lvl1pPr>
          </a:lstStyle>
          <a:p>
            <a:fld id="{8E1E6482-779E-4CD8-8573-CDAFBF311564}" type="slidenum">
              <a:rPr lang="ru-RU" altLang="en-US"/>
              <a:pPr/>
              <a:t>‹#›</a:t>
            </a:fld>
            <a:endParaRPr lang="ru-RU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g93a8ee57b8_1_9:notes"/>
          <p:cNvSpPr>
            <a:spLocks noGrp="1" noRot="1" noChangeAspect="1"/>
          </p:cNvSpPr>
          <p:nvPr>
            <p:ph type="sldImg" idx="2"/>
          </p:nvPr>
        </p:nvSpPr>
        <p:spPr>
          <a:xfrm>
            <a:off x="2830513" y="504825"/>
            <a:ext cx="4206875" cy="25257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7" name="Google Shape;207;g93a8ee57b8_1_9:notes"/>
          <p:cNvSpPr txBox="1">
            <a:spLocks noGrp="1"/>
          </p:cNvSpPr>
          <p:nvPr>
            <p:ph type="body" idx="1"/>
          </p:nvPr>
        </p:nvSpPr>
        <p:spPr>
          <a:xfrm>
            <a:off x="986632" y="3199488"/>
            <a:ext cx="7893050" cy="303109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31" name="Google Shape;3831;g98099b62ae_0_250:notes"/>
          <p:cNvSpPr>
            <a:spLocks noGrp="1" noRot="1" noChangeAspect="1"/>
          </p:cNvSpPr>
          <p:nvPr>
            <p:ph type="sldImg" idx="2"/>
          </p:nvPr>
        </p:nvSpPr>
        <p:spPr>
          <a:xfrm>
            <a:off x="2830513" y="504825"/>
            <a:ext cx="4206875" cy="25257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832" name="Google Shape;3832;g98099b62ae_0_250:notes"/>
          <p:cNvSpPr txBox="1">
            <a:spLocks noGrp="1"/>
          </p:cNvSpPr>
          <p:nvPr>
            <p:ph type="body" idx="1"/>
          </p:nvPr>
        </p:nvSpPr>
        <p:spPr>
          <a:xfrm>
            <a:off x="986632" y="3199488"/>
            <a:ext cx="7893050" cy="303109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6" name="Google Shape;516;g98099b62ae_0_175:notes"/>
          <p:cNvSpPr>
            <a:spLocks noGrp="1" noRot="1" noChangeAspect="1"/>
          </p:cNvSpPr>
          <p:nvPr>
            <p:ph type="sldImg" idx="2"/>
          </p:nvPr>
        </p:nvSpPr>
        <p:spPr>
          <a:xfrm>
            <a:off x="2830513" y="504825"/>
            <a:ext cx="4206875" cy="25257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17" name="Google Shape;517;g98099b62ae_0_175:notes"/>
          <p:cNvSpPr txBox="1">
            <a:spLocks noGrp="1"/>
          </p:cNvSpPr>
          <p:nvPr>
            <p:ph type="body" idx="1"/>
          </p:nvPr>
        </p:nvSpPr>
        <p:spPr>
          <a:xfrm>
            <a:off x="986632" y="3199488"/>
            <a:ext cx="7893050" cy="303109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3" name="Google Shape;1083;g93a8ee57b8_1_51:notes"/>
          <p:cNvSpPr>
            <a:spLocks noGrp="1" noRot="1" noChangeAspect="1"/>
          </p:cNvSpPr>
          <p:nvPr>
            <p:ph type="sldImg" idx="2"/>
          </p:nvPr>
        </p:nvSpPr>
        <p:spPr>
          <a:xfrm>
            <a:off x="2830513" y="504825"/>
            <a:ext cx="4206875" cy="25257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84" name="Google Shape;1084;g93a8ee57b8_1_51:notes"/>
          <p:cNvSpPr txBox="1">
            <a:spLocks noGrp="1"/>
          </p:cNvSpPr>
          <p:nvPr>
            <p:ph type="body" idx="1"/>
          </p:nvPr>
        </p:nvSpPr>
        <p:spPr>
          <a:xfrm>
            <a:off x="986632" y="3199488"/>
            <a:ext cx="7893050" cy="303109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g97a3efa57e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2830513" y="504825"/>
            <a:ext cx="4206875" cy="25257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7" name="Google Shape;97;g97a3efa57e_0_0:notes"/>
          <p:cNvSpPr txBox="1">
            <a:spLocks noGrp="1"/>
          </p:cNvSpPr>
          <p:nvPr>
            <p:ph type="body" idx="1"/>
          </p:nvPr>
        </p:nvSpPr>
        <p:spPr>
          <a:xfrm>
            <a:off x="986632" y="3199488"/>
            <a:ext cx="7893050" cy="303109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B9C37DA-EF9F-4BC6-BEF4-91C7182DB30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49488" y="1767722"/>
            <a:ext cx="13496925" cy="3760470"/>
          </a:xfrm>
        </p:spPr>
        <p:txBody>
          <a:bodyPr anchor="b"/>
          <a:lstStyle>
            <a:lvl1pPr algn="ctr"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66D372BA-623A-43C0-AA63-695E9A7E42C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49488" y="5673210"/>
            <a:ext cx="13496925" cy="2607825"/>
          </a:xfrm>
        </p:spPr>
        <p:txBody>
          <a:bodyPr/>
          <a:lstStyle>
            <a:lvl1pPr marL="0" indent="0" algn="ctr">
              <a:buNone/>
              <a:defRPr sz="3542"/>
            </a:lvl1pPr>
            <a:lvl2pPr marL="674827" indent="0" algn="ctr">
              <a:buNone/>
              <a:defRPr sz="2952"/>
            </a:lvl2pPr>
            <a:lvl3pPr marL="1349654" indent="0" algn="ctr">
              <a:buNone/>
              <a:defRPr sz="2657"/>
            </a:lvl3pPr>
            <a:lvl4pPr marL="2024482" indent="0" algn="ctr">
              <a:buNone/>
              <a:defRPr sz="2362"/>
            </a:lvl4pPr>
            <a:lvl5pPr marL="2699309" indent="0" algn="ctr">
              <a:buNone/>
              <a:defRPr sz="2362"/>
            </a:lvl5pPr>
            <a:lvl6pPr marL="3374136" indent="0" algn="ctr">
              <a:buNone/>
              <a:defRPr sz="2362"/>
            </a:lvl6pPr>
            <a:lvl7pPr marL="4048963" indent="0" algn="ctr">
              <a:buNone/>
              <a:defRPr sz="2362"/>
            </a:lvl7pPr>
            <a:lvl8pPr marL="4723790" indent="0" algn="ctr">
              <a:buNone/>
              <a:defRPr sz="2362"/>
            </a:lvl8pPr>
            <a:lvl9pPr marL="5398618" indent="0" algn="ctr">
              <a:buNone/>
              <a:defRPr sz="2362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A1C8362-3AC2-4CE6-9180-AD2E820C6B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10/6/2026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66CB6A2-F0C6-44A7-BB3D-87B9D1051F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41FD83F-B3FB-4D9F-A576-0B613CCD7D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430780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DCC9197-249C-47D3-97F3-9A4B547590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365AED3-2FC8-4383-8C8A-30F8B25A50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4080BA5-2F7F-49AB-B5FD-E43136D510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10/6/2026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A9AE749-F184-4F43-B0E2-8A887396D0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196602E-9CF7-475D-90B4-092C2E44DB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365429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91F8152-0B42-44F5-86EA-6399635F92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27845" y="2692838"/>
            <a:ext cx="15521464" cy="4493061"/>
          </a:xfrm>
        </p:spPr>
        <p:txBody>
          <a:bodyPr anchor="b"/>
          <a:lstStyle>
            <a:lvl1pPr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0B738FD4-9E35-45E8-9C33-9100E42882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27845" y="7228405"/>
            <a:ext cx="15521464" cy="2362795"/>
          </a:xfrm>
        </p:spPr>
        <p:txBody>
          <a:bodyPr/>
          <a:lstStyle>
            <a:lvl1pPr marL="0" indent="0">
              <a:buNone/>
              <a:defRPr sz="3542">
                <a:solidFill>
                  <a:schemeClr val="tx1">
                    <a:tint val="75000"/>
                  </a:schemeClr>
                </a:solidFill>
              </a:defRPr>
            </a:lvl1pPr>
            <a:lvl2pPr marL="674827" indent="0">
              <a:buNone/>
              <a:defRPr sz="2952">
                <a:solidFill>
                  <a:schemeClr val="tx1">
                    <a:tint val="75000"/>
                  </a:schemeClr>
                </a:solidFill>
              </a:defRPr>
            </a:lvl2pPr>
            <a:lvl3pPr marL="1349654" indent="0">
              <a:buNone/>
              <a:defRPr sz="2657">
                <a:solidFill>
                  <a:schemeClr val="tx1">
                    <a:tint val="75000"/>
                  </a:schemeClr>
                </a:solidFill>
              </a:defRPr>
            </a:lvl3pPr>
            <a:lvl4pPr marL="2024482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4pPr>
            <a:lvl5pPr marL="2699309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5pPr>
            <a:lvl6pPr marL="3374136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6pPr>
            <a:lvl7pPr marL="4048963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7pPr>
            <a:lvl8pPr marL="4723790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8pPr>
            <a:lvl9pPr marL="5398618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5835BE3-5524-4C44-B550-38CEBB565D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10/6/2026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83EF4C2-6CB5-4FBD-8A2B-058BAD2785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CB0739D-733F-438D-AF3B-E908019663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398279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99C2397-6EE1-4C1D-A305-92612EE24A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7A6FCBB-F8C2-4262-A171-018A6DCD5C5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237218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EE849A0A-CC8A-47F8-88A3-DF7E933385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110424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84048F0A-45D4-4793-9A02-79A9B25AC0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10/6/2026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720D3376-EAB0-4564-9CBC-4FA51C6BFD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38C8F037-C639-4D01-88F2-E69B061D6B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960162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5BD5487-121F-4CB7-968F-2DC78FA135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2" y="575073"/>
            <a:ext cx="15521464" cy="2087762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F06E0D1-DF2F-4167-B91F-644F9AA546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9563" y="2647832"/>
            <a:ext cx="7613109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F3742167-918B-4C55-AECF-1F7F143A8DE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239563" y="3945493"/>
            <a:ext cx="7613109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099D4727-0F9A-482A-98ED-309277BBFBB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110425" y="2647832"/>
            <a:ext cx="7650601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5A3A9B02-47A2-42A2-9923-C5181EF0A28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9110425" y="3945493"/>
            <a:ext cx="7650601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49CEFD74-56C2-45B2-A70D-A6D0C12574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10/6/2026</a:t>
            </a:fld>
            <a:endParaRPr lang="en-US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C4991990-7BCE-4379-972B-BE30545E14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B9DF87B1-B5E7-41FE-95DA-15DAA2CB00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614682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DE1224-34E3-49E6-A62E-1A20B3EF19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E4CAEF56-574F-4392-9518-5A87B872E2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10/6/2026</a:t>
            </a:fld>
            <a:endParaRPr lang="en-US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784110E7-CE1D-4F97-8051-7EA143472D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0B96D766-7172-45E2-A7CA-979FD18D3C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287450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43047613-74B6-45FF-9013-9268700BD8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10/6/2026</a:t>
            </a:fld>
            <a:endParaRPr lang="en-US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6654FFD8-7C9B-48A3-A27C-0376866B2D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3EDA24BA-6F0E-4988-A7F8-56341B02F2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539363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57B54A3-5A22-48B1-AE21-0763FA70D0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F014E5D-A0B1-46A2-9CE7-9416F8AEBB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>
              <a:defRPr sz="4723"/>
            </a:lvl1pPr>
            <a:lvl2pPr>
              <a:defRPr sz="4133"/>
            </a:lvl2pPr>
            <a:lvl3pPr>
              <a:defRPr sz="3542"/>
            </a:lvl3pPr>
            <a:lvl4pPr>
              <a:defRPr sz="2952"/>
            </a:lvl4pPr>
            <a:lvl5pPr>
              <a:defRPr sz="2952"/>
            </a:lvl5pPr>
            <a:lvl6pPr>
              <a:defRPr sz="2952"/>
            </a:lvl6pPr>
            <a:lvl7pPr>
              <a:defRPr sz="2952"/>
            </a:lvl7pPr>
            <a:lvl8pPr>
              <a:defRPr sz="2952"/>
            </a:lvl8pPr>
            <a:lvl9pPr>
              <a:defRPr sz="2952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F9BAF92-392D-4930-94A7-8F18B6CD7F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4C7225A-09C8-40DB-937D-C0BB66B5D7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10/6/2026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E7D53E44-8ACE-4A15-B152-D207FD2CE4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E88816E9-2A99-4D43-8812-A51CC5DE65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49560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F0A7585-B082-4BFF-A120-C4AA90E16F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43809306-BE26-4435-A6E0-BACC0B188CF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 marL="0" indent="0">
              <a:buNone/>
              <a:defRPr sz="4723"/>
            </a:lvl1pPr>
            <a:lvl2pPr marL="674827" indent="0">
              <a:buNone/>
              <a:defRPr sz="4133"/>
            </a:lvl2pPr>
            <a:lvl3pPr marL="1349654" indent="0">
              <a:buNone/>
              <a:defRPr sz="3542"/>
            </a:lvl3pPr>
            <a:lvl4pPr marL="2024482" indent="0">
              <a:buNone/>
              <a:defRPr sz="2952"/>
            </a:lvl4pPr>
            <a:lvl5pPr marL="2699309" indent="0">
              <a:buNone/>
              <a:defRPr sz="2952"/>
            </a:lvl5pPr>
            <a:lvl6pPr marL="3374136" indent="0">
              <a:buNone/>
              <a:defRPr sz="2952"/>
            </a:lvl6pPr>
            <a:lvl7pPr marL="4048963" indent="0">
              <a:buNone/>
              <a:defRPr sz="2952"/>
            </a:lvl7pPr>
            <a:lvl8pPr marL="4723790" indent="0">
              <a:buNone/>
              <a:defRPr sz="2952"/>
            </a:lvl8pPr>
            <a:lvl9pPr marL="5398618" indent="0">
              <a:buNone/>
              <a:defRPr sz="2952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73E426E-58AA-4185-B284-E28B3F2E6B1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C24B9108-F45B-4222-BA66-7E5D0A4762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10/6/2026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9F5A067C-818C-433E-9496-5DC83AA898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9A2D2639-E09B-45BC-B963-03C3771D0A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351316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AAD1D37-FD7D-49B5-964F-2C33BC9FC3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0DE8D210-6E51-4478-A9FD-C431724193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219AA5A-76C1-4508-812B-EC6EAB5C95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10/6/2026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03D1DEB-7F92-4308-8BB3-C1BDBED69A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5A98893-9949-47E3-AD40-95249A8944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627459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1AE0F552-01A9-4446-A2FD-C22EBC9922D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12878316" y="575072"/>
            <a:ext cx="3880366" cy="915364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E4ED5233-7E36-4CC4-BC3F-132C9C1756A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237218" y="575072"/>
            <a:ext cx="11416149" cy="915364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6224A1D-526F-4B31-9FAF-371D6CFE4E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10/6/2026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11D0BCC-9667-470D-A89C-649F15EFD0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E2A2952-779A-411A-A4B4-7BCEE284F6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7782839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9285759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613443" y="934553"/>
            <a:ext cx="16769014" cy="1202670"/>
          </a:xfrm>
          <a:prstGeom prst="rect">
            <a:avLst/>
          </a:prstGeom>
        </p:spPr>
        <p:txBody>
          <a:bodyPr spcFirstLastPara="1" wrap="square" lIns="184267" tIns="184267" rIns="184267" bIns="184267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613443" y="2420197"/>
            <a:ext cx="16769014" cy="7174440"/>
          </a:xfrm>
          <a:prstGeom prst="rect">
            <a:avLst/>
          </a:prstGeom>
        </p:spPr>
        <p:txBody>
          <a:bodyPr spcFirstLastPara="1" wrap="square" lIns="184267" tIns="184267" rIns="184267" bIns="184267" anchor="t" anchorCtr="0">
            <a:noAutofit/>
          </a:bodyPr>
          <a:lstStyle>
            <a:lvl1pPr marL="921487" lvl="0" indent="-691115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842973" lvl="1" indent="-639921">
              <a:spcBef>
                <a:spcPts val="3225"/>
              </a:spcBef>
              <a:spcAft>
                <a:spcPts val="0"/>
              </a:spcAft>
              <a:buSzPts val="1400"/>
              <a:buChar char="○"/>
              <a:defRPr/>
            </a:lvl2pPr>
            <a:lvl3pPr marL="2764460" lvl="2" indent="-639921">
              <a:spcBef>
                <a:spcPts val="3225"/>
              </a:spcBef>
              <a:spcAft>
                <a:spcPts val="0"/>
              </a:spcAft>
              <a:buSzPts val="1400"/>
              <a:buChar char="■"/>
              <a:defRPr/>
            </a:lvl3pPr>
            <a:lvl4pPr marL="3685946" lvl="3" indent="-639921">
              <a:spcBef>
                <a:spcPts val="3225"/>
              </a:spcBef>
              <a:spcAft>
                <a:spcPts val="0"/>
              </a:spcAft>
              <a:buSzPts val="1400"/>
              <a:buChar char="●"/>
              <a:defRPr/>
            </a:lvl4pPr>
            <a:lvl5pPr marL="4607433" lvl="4" indent="-639921">
              <a:spcBef>
                <a:spcPts val="3225"/>
              </a:spcBef>
              <a:spcAft>
                <a:spcPts val="0"/>
              </a:spcAft>
              <a:buSzPts val="1400"/>
              <a:buChar char="○"/>
              <a:defRPr/>
            </a:lvl5pPr>
            <a:lvl6pPr marL="5528920" lvl="5" indent="-639921">
              <a:spcBef>
                <a:spcPts val="3225"/>
              </a:spcBef>
              <a:spcAft>
                <a:spcPts val="0"/>
              </a:spcAft>
              <a:buSzPts val="1400"/>
              <a:buChar char="■"/>
              <a:defRPr/>
            </a:lvl6pPr>
            <a:lvl7pPr marL="6450406" lvl="6" indent="-639921">
              <a:spcBef>
                <a:spcPts val="3225"/>
              </a:spcBef>
              <a:spcAft>
                <a:spcPts val="0"/>
              </a:spcAft>
              <a:buSzPts val="1400"/>
              <a:buChar char="●"/>
              <a:defRPr/>
            </a:lvl7pPr>
            <a:lvl8pPr marL="7371893" lvl="7" indent="-639921">
              <a:spcBef>
                <a:spcPts val="3225"/>
              </a:spcBef>
              <a:spcAft>
                <a:spcPts val="0"/>
              </a:spcAft>
              <a:buSzPts val="1400"/>
              <a:buChar char="○"/>
              <a:defRPr/>
            </a:lvl8pPr>
            <a:lvl9pPr marL="8293379" lvl="8" indent="-639921">
              <a:spcBef>
                <a:spcPts val="3225"/>
              </a:spcBef>
              <a:spcAft>
                <a:spcPts val="3225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</p:spPr>
        <p:txBody>
          <a:bodyPr spcFirstLastPara="1" wrap="square" lIns="184267" tIns="184267" rIns="184267" bIns="184267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ACFA3B9-B748-4B1F-BAA0-9E7AB754B5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7218" y="575073"/>
            <a:ext cx="15521464" cy="20877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D0FFDCB-B092-4E4B-92EB-FF1BEFC128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7218" y="2875360"/>
            <a:ext cx="15521464" cy="68533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CD1EC7F-9FE6-4E64-935E-6665013508D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237218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10/6/2026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D300AC8-5823-48F0-B2F0-0DC2CE71D7E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961142" y="10011252"/>
            <a:ext cx="6073616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FFCF781-E1C8-4800-96E2-729302410A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2709604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714917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3" r:id="rId1"/>
    <p:sldLayoutId id="2147483944" r:id="rId2"/>
    <p:sldLayoutId id="2147483945" r:id="rId3"/>
    <p:sldLayoutId id="2147483946" r:id="rId4"/>
    <p:sldLayoutId id="2147483947" r:id="rId5"/>
    <p:sldLayoutId id="2147483948" r:id="rId6"/>
    <p:sldLayoutId id="2147483949" r:id="rId7"/>
    <p:sldLayoutId id="2147483950" r:id="rId8"/>
    <p:sldLayoutId id="2147483951" r:id="rId9"/>
    <p:sldLayoutId id="2147483952" r:id="rId10"/>
    <p:sldLayoutId id="2147483953" r:id="rId11"/>
    <p:sldLayoutId id="2147483954" r:id="rId12"/>
    <p:sldLayoutId id="2147483955" r:id="rId13"/>
  </p:sldLayoutIdLst>
  <p:txStyles>
    <p:titleStyle>
      <a:lvl1pPr algn="l" defTabSz="1349654" rtl="0" eaLnBrk="1" latinLnBrk="0" hangingPunct="1">
        <a:lnSpc>
          <a:spcPct val="90000"/>
        </a:lnSpc>
        <a:spcBef>
          <a:spcPct val="0"/>
        </a:spcBef>
        <a:buNone/>
        <a:defRPr sz="6494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37414" indent="-337414" algn="l" defTabSz="1349654" rtl="0" eaLnBrk="1" latinLnBrk="0" hangingPunct="1">
        <a:lnSpc>
          <a:spcPct val="90000"/>
        </a:lnSpc>
        <a:spcBef>
          <a:spcPts val="1476"/>
        </a:spcBef>
        <a:buFont typeface="Arial" panose="020B0604020202020204" pitchFamily="34" charset="0"/>
        <a:buChar char="•"/>
        <a:defRPr sz="4133" kern="1200">
          <a:solidFill>
            <a:schemeClr val="tx1"/>
          </a:solidFill>
          <a:latin typeface="+mn-lt"/>
          <a:ea typeface="+mn-ea"/>
          <a:cs typeface="+mn-cs"/>
        </a:defRPr>
      </a:lvl1pPr>
      <a:lvl2pPr marL="101224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3542" kern="1200">
          <a:solidFill>
            <a:schemeClr val="tx1"/>
          </a:solidFill>
          <a:latin typeface="+mn-lt"/>
          <a:ea typeface="+mn-ea"/>
          <a:cs typeface="+mn-cs"/>
        </a:defRPr>
      </a:lvl2pPr>
      <a:lvl3pPr marL="1687068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952" kern="1200">
          <a:solidFill>
            <a:schemeClr val="tx1"/>
          </a:solidFill>
          <a:latin typeface="+mn-lt"/>
          <a:ea typeface="+mn-ea"/>
          <a:cs typeface="+mn-cs"/>
        </a:defRPr>
      </a:lvl3pPr>
      <a:lvl4pPr marL="2361895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3036722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711550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386377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5061204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73603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1pPr>
      <a:lvl2pPr marL="674827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2pPr>
      <a:lvl3pPr marL="1349654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3pPr>
      <a:lvl4pPr marL="2024482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2699309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374136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048963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472379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398618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4.png"/><Relationship Id="rId4" Type="http://schemas.openxmlformats.org/officeDocument/2006/relationships/image" Target="../media/image2.sv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1.png"/><Relationship Id="rId7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../media/image4.png"/><Relationship Id="rId4" Type="http://schemas.openxmlformats.org/officeDocument/2006/relationships/image" Target="../media/image2.sv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svg"/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10" Type="http://schemas.openxmlformats.org/officeDocument/2006/relationships/image" Target="../media/image3.png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svg"/><Relationship Id="rId3" Type="http://schemas.openxmlformats.org/officeDocument/2006/relationships/diagramLayout" Target="../diagrams/layout2.xml"/><Relationship Id="rId7" Type="http://schemas.openxmlformats.org/officeDocument/2006/relationships/image" Target="../media/image1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10" Type="http://schemas.openxmlformats.org/officeDocument/2006/relationships/image" Target="../media/image3.png"/><Relationship Id="rId4" Type="http://schemas.openxmlformats.org/officeDocument/2006/relationships/diagramQuickStyle" Target="../diagrams/quickStyle2.xml"/><Relationship Id="rId9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diagramLayout" Target="../diagrams/layout3.xml"/><Relationship Id="rId7" Type="http://schemas.openxmlformats.org/officeDocument/2006/relationships/image" Target="../media/image8.png"/><Relationship Id="rId12" Type="http://schemas.openxmlformats.org/officeDocument/2006/relationships/image" Target="../media/image3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11" Type="http://schemas.openxmlformats.org/officeDocument/2006/relationships/image" Target="../media/image4.png"/><Relationship Id="rId5" Type="http://schemas.openxmlformats.org/officeDocument/2006/relationships/diagramColors" Target="../diagrams/colors3.xml"/><Relationship Id="rId10" Type="http://schemas.openxmlformats.org/officeDocument/2006/relationships/image" Target="../media/image2.svg"/><Relationship Id="rId4" Type="http://schemas.openxmlformats.org/officeDocument/2006/relationships/diagramQuickStyle" Target="../diagrams/quickStyle3.xml"/><Relationship Id="rId9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2.svg"/><Relationship Id="rId7" Type="http://schemas.openxmlformats.org/officeDocument/2006/relationships/image" Target="../media/image11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3.png"/><Relationship Id="rId10" Type="http://schemas.openxmlformats.org/officeDocument/2006/relationships/image" Target="../media/image14.jpeg"/><Relationship Id="rId4" Type="http://schemas.openxmlformats.org/officeDocument/2006/relationships/image" Target="../media/image4.png"/><Relationship Id="rId9" Type="http://schemas.openxmlformats.org/officeDocument/2006/relationships/image" Target="../media/image1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4.png"/><Relationship Id="rId4" Type="http://schemas.openxmlformats.org/officeDocument/2006/relationships/image" Target="../media/image2.sv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image" Target="../media/image1.pn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4.png"/><Relationship Id="rId4" Type="http://schemas.openxmlformats.org/officeDocument/2006/relationships/image" Target="../media/image2.svg"/><Relationship Id="rId9" Type="http://schemas.openxmlformats.org/officeDocument/2006/relationships/image" Target="../media/image1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3.png"/><Relationship Id="rId5" Type="http://schemas.openxmlformats.org/officeDocument/2006/relationships/image" Target="../media/image4.png"/><Relationship Id="rId4" Type="http://schemas.openxmlformats.org/officeDocument/2006/relationships/image" Target="../media/image2.sv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2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96" name="Google Shape;198;p26"/>
          <p:cNvSpPr txBox="1"/>
          <p:nvPr/>
        </p:nvSpPr>
        <p:spPr>
          <a:xfrm>
            <a:off x="692150" y="2993175"/>
            <a:ext cx="1082700" cy="34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00" b="1" dirty="0">
              <a:latin typeface="Fira Sans"/>
              <a:ea typeface="Fira Sans"/>
              <a:cs typeface="Fira Sans"/>
              <a:sym typeface="Fira Sans"/>
            </a:endParaRPr>
          </a:p>
        </p:txBody>
      </p:sp>
      <p:sp>
        <p:nvSpPr>
          <p:cNvPr id="107" name="Google Shape;198;p26"/>
          <p:cNvSpPr txBox="1"/>
          <p:nvPr/>
        </p:nvSpPr>
        <p:spPr>
          <a:xfrm>
            <a:off x="615950" y="5736375"/>
            <a:ext cx="1082700" cy="34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00" b="1" dirty="0">
              <a:latin typeface="Fira Sans"/>
              <a:ea typeface="Fira Sans"/>
              <a:cs typeface="Fira Sans"/>
              <a:sym typeface="Fira Sans"/>
            </a:endParaRPr>
          </a:p>
        </p:txBody>
      </p:sp>
      <p:grpSp>
        <p:nvGrpSpPr>
          <p:cNvPr id="117" name="Google Shape;197;p26"/>
          <p:cNvGrpSpPr/>
          <p:nvPr/>
        </p:nvGrpSpPr>
        <p:grpSpPr>
          <a:xfrm>
            <a:off x="844550" y="8296275"/>
            <a:ext cx="1524000" cy="1143000"/>
            <a:chOff x="3484970" y="1827861"/>
            <a:chExt cx="1524000" cy="1143000"/>
          </a:xfrm>
        </p:grpSpPr>
        <p:sp>
          <p:nvSpPr>
            <p:cNvPr id="118" name="Google Shape;198;p26"/>
            <p:cNvSpPr txBox="1"/>
            <p:nvPr/>
          </p:nvSpPr>
          <p:spPr>
            <a:xfrm>
              <a:off x="3484970" y="2315961"/>
              <a:ext cx="1082700" cy="346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300" b="1" dirty="0">
                <a:latin typeface="Fira Sans"/>
                <a:ea typeface="Fira Sans"/>
                <a:cs typeface="Fira Sans"/>
                <a:sym typeface="Fira Sans"/>
              </a:endParaRPr>
            </a:p>
          </p:txBody>
        </p:sp>
        <p:sp>
          <p:nvSpPr>
            <p:cNvPr id="119" name="Google Shape;199;p26"/>
            <p:cNvSpPr txBox="1"/>
            <p:nvPr/>
          </p:nvSpPr>
          <p:spPr>
            <a:xfrm>
              <a:off x="3484970" y="1827861"/>
              <a:ext cx="1524000" cy="11430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4500" b="1" dirty="0">
                <a:latin typeface="Fira Sans"/>
                <a:ea typeface="Fira Sans"/>
                <a:cs typeface="Fira Sans"/>
                <a:sym typeface="Fira Sans"/>
              </a:endParaRPr>
            </a:p>
          </p:txBody>
        </p:sp>
      </p:grpSp>
      <p:sp>
        <p:nvSpPr>
          <p:cNvPr id="44" name="TextBox 43">
            <a:extLst>
              <a:ext uri="{FF2B5EF4-FFF2-40B4-BE49-F238E27FC236}">
                <a16:creationId xmlns:a16="http://schemas.microsoft.com/office/drawing/2014/main" id="{C1161B8B-6D40-4115-804B-9FEC1658219C}"/>
              </a:ext>
            </a:extLst>
          </p:cNvPr>
          <p:cNvSpPr txBox="1"/>
          <p:nvPr/>
        </p:nvSpPr>
        <p:spPr>
          <a:xfrm>
            <a:off x="1149349" y="2598537"/>
            <a:ext cx="156972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z-Latn-UZ" sz="36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III. FANNI OʻQITISHGA ZAMONAVIY YONDASHUVLAR</a:t>
            </a:r>
            <a:endParaRPr lang="ru-RU" sz="3600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09DB5994-D73D-454C-ADCA-1158F8528EF6}"/>
              </a:ext>
            </a:extLst>
          </p:cNvPr>
          <p:cNvSpPr txBox="1"/>
          <p:nvPr/>
        </p:nvSpPr>
        <p:spPr>
          <a:xfrm>
            <a:off x="1835150" y="4105275"/>
            <a:ext cx="14401799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</a:t>
            </a:r>
            <a:r>
              <a:rPr lang="ru-RU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en-US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en-US" sz="36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modul</a:t>
            </a:r>
            <a:r>
              <a:rPr lang="en-US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uz-Cyrl-UZ" sz="3600" b="1" dirty="0"/>
              <a:t> </a:t>
            </a:r>
            <a:r>
              <a:rPr lang="en-US" sz="36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Ona</a:t>
            </a:r>
            <a:r>
              <a:rPr lang="en-US" sz="36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tili</a:t>
            </a:r>
            <a:r>
              <a:rPr lang="en-US" sz="36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va</a:t>
            </a:r>
            <a:r>
              <a:rPr lang="en-US" sz="36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adabiyot</a:t>
            </a:r>
            <a:r>
              <a:rPr lang="en-US" sz="36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darslari</a:t>
            </a:r>
            <a:r>
              <a:rPr lang="en-US" sz="36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samaradorligini</a:t>
            </a:r>
            <a:r>
              <a:rPr lang="en-US" sz="36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xalqaro</a:t>
            </a:r>
            <a:r>
              <a:rPr lang="en-US" sz="36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baholash</a:t>
            </a:r>
            <a:r>
              <a:rPr lang="en-US" sz="36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dasturi</a:t>
            </a:r>
            <a:r>
              <a:rPr lang="en-US" sz="36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(PISA) </a:t>
            </a:r>
            <a:r>
              <a:rPr lang="en-US" sz="36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asosida</a:t>
            </a:r>
            <a:r>
              <a:rPr lang="en-US" sz="36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oshirish</a:t>
            </a:r>
            <a:endParaRPr lang="en-US" sz="36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A4F0F3D3-0193-4310-A555-5E3AE03BAC1B}"/>
              </a:ext>
            </a:extLst>
          </p:cNvPr>
          <p:cNvSpPr txBox="1"/>
          <p:nvPr/>
        </p:nvSpPr>
        <p:spPr>
          <a:xfrm>
            <a:off x="1473199" y="6278150"/>
            <a:ext cx="15201901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1-mavzu: </a:t>
            </a:r>
            <a:r>
              <a:rPr lang="en-US" sz="36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Ona</a:t>
            </a:r>
            <a:r>
              <a:rPr lang="en-US" sz="36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tili</a:t>
            </a:r>
            <a:r>
              <a:rPr lang="en-US" sz="36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va</a:t>
            </a:r>
            <a:r>
              <a:rPr lang="en-US" sz="36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adabiyot</a:t>
            </a:r>
            <a:r>
              <a:rPr lang="en-US" sz="36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darslarida</a:t>
            </a:r>
            <a:r>
              <a:rPr lang="en-US" sz="36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oʻquvchilarning</a:t>
            </a:r>
            <a:r>
              <a:rPr lang="en-US" sz="36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funksional</a:t>
            </a:r>
            <a:r>
              <a:rPr lang="en-US" sz="36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savodxonligini</a:t>
            </a:r>
            <a:r>
              <a:rPr lang="en-US" sz="36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rivojlantirish</a:t>
            </a:r>
            <a:endParaRPr lang="en-US" sz="36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94652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Google Shape;209;p16"/>
          <p:cNvSpPr/>
          <p:nvPr/>
        </p:nvSpPr>
        <p:spPr>
          <a:xfrm>
            <a:off x="996950" y="5324475"/>
            <a:ext cx="2840329" cy="1928693"/>
          </a:xfrm>
          <a:custGeom>
            <a:avLst/>
            <a:gdLst/>
            <a:ahLst/>
            <a:cxnLst/>
            <a:rect l="l" t="t" r="r" b="b"/>
            <a:pathLst>
              <a:path w="44939" h="28598" extrusionOk="0">
                <a:moveTo>
                  <a:pt x="43830" y="0"/>
                </a:moveTo>
                <a:lnTo>
                  <a:pt x="2945" y="11876"/>
                </a:lnTo>
                <a:cubicBezTo>
                  <a:pt x="1204" y="12383"/>
                  <a:pt x="0" y="13998"/>
                  <a:pt x="0" y="15803"/>
                </a:cubicBezTo>
                <a:lnTo>
                  <a:pt x="0" y="28597"/>
                </a:lnTo>
                <a:lnTo>
                  <a:pt x="3991" y="28597"/>
                </a:lnTo>
                <a:lnTo>
                  <a:pt x="3991" y="17767"/>
                </a:lnTo>
                <a:cubicBezTo>
                  <a:pt x="3991" y="16563"/>
                  <a:pt x="4782" y="15487"/>
                  <a:pt x="5922" y="15170"/>
                </a:cubicBezTo>
                <a:lnTo>
                  <a:pt x="44939" y="3832"/>
                </a:lnTo>
                <a:lnTo>
                  <a:pt x="43830" y="0"/>
                </a:lnTo>
                <a:close/>
              </a:path>
            </a:pathLst>
          </a:custGeom>
          <a:solidFill>
            <a:srgbClr val="C9C9C9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210" name="Google Shape;210;p16"/>
          <p:cNvSpPr/>
          <p:nvPr/>
        </p:nvSpPr>
        <p:spPr>
          <a:xfrm>
            <a:off x="3663950" y="5095875"/>
            <a:ext cx="554553" cy="736934"/>
          </a:xfrm>
          <a:custGeom>
            <a:avLst/>
            <a:gdLst/>
            <a:ahLst/>
            <a:cxnLst/>
            <a:rect l="l" t="t" r="r" b="b"/>
            <a:pathLst>
              <a:path w="8774" h="10927" extrusionOk="0">
                <a:moveTo>
                  <a:pt x="1" y="1"/>
                </a:moveTo>
                <a:lnTo>
                  <a:pt x="3199" y="10926"/>
                </a:lnTo>
                <a:lnTo>
                  <a:pt x="8773" y="3389"/>
                </a:lnTo>
                <a:lnTo>
                  <a:pt x="1" y="1"/>
                </a:lnTo>
                <a:close/>
              </a:path>
            </a:pathLst>
          </a:custGeom>
          <a:solidFill>
            <a:srgbClr val="C9C9C9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211" name="Google Shape;211;p16"/>
          <p:cNvSpPr/>
          <p:nvPr/>
        </p:nvSpPr>
        <p:spPr>
          <a:xfrm>
            <a:off x="768350" y="6238875"/>
            <a:ext cx="3446148" cy="3708063"/>
          </a:xfrm>
          <a:custGeom>
            <a:avLst/>
            <a:gdLst/>
            <a:ahLst/>
            <a:cxnLst/>
            <a:rect l="l" t="t" r="r" b="b"/>
            <a:pathLst>
              <a:path w="53648" h="54630" extrusionOk="0">
                <a:moveTo>
                  <a:pt x="48237" y="1"/>
                </a:moveTo>
                <a:cubicBezTo>
                  <a:pt x="47735" y="1"/>
                  <a:pt x="47223" y="72"/>
                  <a:pt x="46712" y="222"/>
                </a:cubicBezTo>
                <a:lnTo>
                  <a:pt x="3927" y="12668"/>
                </a:lnTo>
                <a:cubicBezTo>
                  <a:pt x="1615" y="13333"/>
                  <a:pt x="0" y="15455"/>
                  <a:pt x="0" y="17861"/>
                </a:cubicBezTo>
                <a:lnTo>
                  <a:pt x="0" y="48929"/>
                </a:lnTo>
                <a:cubicBezTo>
                  <a:pt x="0" y="52064"/>
                  <a:pt x="2565" y="54629"/>
                  <a:pt x="5701" y="54629"/>
                </a:cubicBezTo>
                <a:lnTo>
                  <a:pt x="47947" y="54629"/>
                </a:lnTo>
                <a:cubicBezTo>
                  <a:pt x="51082" y="54629"/>
                  <a:pt x="53647" y="52096"/>
                  <a:pt x="53647" y="48929"/>
                </a:cubicBezTo>
                <a:lnTo>
                  <a:pt x="53647" y="5447"/>
                </a:lnTo>
                <a:cubicBezTo>
                  <a:pt x="53647" y="2345"/>
                  <a:pt x="51120" y="1"/>
                  <a:pt x="48237" y="1"/>
                </a:cubicBezTo>
                <a:close/>
              </a:path>
            </a:pathLst>
          </a:custGeom>
          <a:solidFill>
            <a:srgbClr val="FFFFFF"/>
          </a:solidFill>
          <a:ln w="10300" cap="flat" cmpd="sng">
            <a:solidFill>
              <a:srgbClr val="F1F1F1"/>
            </a:solidFill>
            <a:prstDash val="solid"/>
            <a:miter lim="31669"/>
            <a:headEnd type="none" w="sm" len="sm"/>
            <a:tailEnd type="none" w="sm" len="sm"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212" name="Google Shape;212;p16"/>
          <p:cNvSpPr/>
          <p:nvPr/>
        </p:nvSpPr>
        <p:spPr>
          <a:xfrm>
            <a:off x="1642509" y="9374428"/>
            <a:ext cx="1905603" cy="572510"/>
          </a:xfrm>
          <a:custGeom>
            <a:avLst/>
            <a:gdLst/>
            <a:ahLst/>
            <a:cxnLst/>
            <a:rect l="l" t="t" r="r" b="b"/>
            <a:pathLst>
              <a:path w="30150" h="8489" extrusionOk="0">
                <a:moveTo>
                  <a:pt x="5511" y="1"/>
                </a:moveTo>
                <a:cubicBezTo>
                  <a:pt x="3991" y="1"/>
                  <a:pt x="2661" y="951"/>
                  <a:pt x="2154" y="2376"/>
                </a:cubicBezTo>
                <a:lnTo>
                  <a:pt x="0" y="8488"/>
                </a:lnTo>
                <a:lnTo>
                  <a:pt x="30149" y="8488"/>
                </a:lnTo>
                <a:lnTo>
                  <a:pt x="27996" y="2376"/>
                </a:lnTo>
                <a:cubicBezTo>
                  <a:pt x="27489" y="951"/>
                  <a:pt x="26159" y="1"/>
                  <a:pt x="24639" y="1"/>
                </a:cubicBezTo>
                <a:close/>
              </a:path>
            </a:pathLst>
          </a:custGeom>
          <a:solidFill>
            <a:srgbClr val="C9C9C9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ctr"/>
            <a:r>
              <a:rPr lang="en" sz="3200" dirty="0">
                <a:solidFill>
                  <a:srgbClr val="FFFFFF"/>
                </a:solidFill>
                <a:latin typeface="Fira Sans Medium"/>
                <a:ea typeface="Fira Sans Medium"/>
                <a:cs typeface="Fira Sans Medium"/>
                <a:sym typeface="Fira Sans Medium"/>
              </a:rPr>
              <a:t>1</a:t>
            </a:r>
            <a:endParaRPr sz="3200" dirty="0">
              <a:solidFill>
                <a:srgbClr val="FFFFFF"/>
              </a:solidFill>
              <a:latin typeface="Fira Sans Medium"/>
              <a:ea typeface="Fira Sans Medium"/>
              <a:cs typeface="Fira Sans Medium"/>
              <a:sym typeface="Fira Sans Medium"/>
            </a:endParaRPr>
          </a:p>
        </p:txBody>
      </p:sp>
      <p:grpSp>
        <p:nvGrpSpPr>
          <p:cNvPr id="2" name="Google Shape;213;p16"/>
          <p:cNvGrpSpPr/>
          <p:nvPr/>
        </p:nvGrpSpPr>
        <p:grpSpPr>
          <a:xfrm>
            <a:off x="3206750" y="6391275"/>
            <a:ext cx="862737" cy="566036"/>
            <a:chOff x="1070533" y="3294417"/>
            <a:chExt cx="438370" cy="269541"/>
          </a:xfrm>
        </p:grpSpPr>
        <p:sp>
          <p:nvSpPr>
            <p:cNvPr id="214" name="Google Shape;214;p16"/>
            <p:cNvSpPr/>
            <p:nvPr/>
          </p:nvSpPr>
          <p:spPr>
            <a:xfrm>
              <a:off x="1177315" y="3294417"/>
              <a:ext cx="331587" cy="245134"/>
            </a:xfrm>
            <a:custGeom>
              <a:avLst/>
              <a:gdLst/>
              <a:ahLst/>
              <a:cxnLst/>
              <a:rect l="l" t="t" r="r" b="b"/>
              <a:pathLst>
                <a:path w="10325" h="7633" extrusionOk="0">
                  <a:moveTo>
                    <a:pt x="10325" y="1"/>
                  </a:moveTo>
                  <a:lnTo>
                    <a:pt x="951" y="3801"/>
                  </a:lnTo>
                  <a:lnTo>
                    <a:pt x="1" y="7633"/>
                  </a:lnTo>
                  <a:lnTo>
                    <a:pt x="10325" y="1"/>
                  </a:lnTo>
                  <a:close/>
                </a:path>
              </a:pathLst>
            </a:custGeom>
            <a:solidFill>
              <a:srgbClr val="2B9E8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215" name="Google Shape;215;p16"/>
            <p:cNvSpPr/>
            <p:nvPr/>
          </p:nvSpPr>
          <p:spPr>
            <a:xfrm>
              <a:off x="1207824" y="3294417"/>
              <a:ext cx="301078" cy="269541"/>
            </a:xfrm>
            <a:custGeom>
              <a:avLst/>
              <a:gdLst/>
              <a:ahLst/>
              <a:cxnLst/>
              <a:rect l="l" t="t" r="r" b="b"/>
              <a:pathLst>
                <a:path w="9375" h="8393" extrusionOk="0">
                  <a:moveTo>
                    <a:pt x="9375" y="1"/>
                  </a:moveTo>
                  <a:lnTo>
                    <a:pt x="1" y="3801"/>
                  </a:lnTo>
                  <a:lnTo>
                    <a:pt x="1774" y="8393"/>
                  </a:lnTo>
                  <a:lnTo>
                    <a:pt x="9375" y="1"/>
                  </a:lnTo>
                  <a:close/>
                </a:path>
              </a:pathLst>
            </a:custGeom>
            <a:solidFill>
              <a:srgbClr val="5BCFC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216" name="Google Shape;216;p16"/>
            <p:cNvSpPr/>
            <p:nvPr/>
          </p:nvSpPr>
          <p:spPr>
            <a:xfrm>
              <a:off x="1167167" y="3294417"/>
              <a:ext cx="341736" cy="245134"/>
            </a:xfrm>
            <a:custGeom>
              <a:avLst/>
              <a:gdLst/>
              <a:ahLst/>
              <a:cxnLst/>
              <a:rect l="l" t="t" r="r" b="b"/>
              <a:pathLst>
                <a:path w="10641" h="7633" extrusionOk="0">
                  <a:moveTo>
                    <a:pt x="10641" y="1"/>
                  </a:moveTo>
                  <a:lnTo>
                    <a:pt x="0" y="3041"/>
                  </a:lnTo>
                  <a:lnTo>
                    <a:pt x="317" y="7633"/>
                  </a:lnTo>
                  <a:lnTo>
                    <a:pt x="1267" y="3801"/>
                  </a:lnTo>
                  <a:lnTo>
                    <a:pt x="10641" y="1"/>
                  </a:lnTo>
                  <a:close/>
                </a:path>
              </a:pathLst>
            </a:custGeom>
            <a:solidFill>
              <a:srgbClr val="43BFB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217" name="Google Shape;217;p16"/>
            <p:cNvSpPr/>
            <p:nvPr/>
          </p:nvSpPr>
          <p:spPr>
            <a:xfrm>
              <a:off x="1070533" y="3294417"/>
              <a:ext cx="438370" cy="97662"/>
            </a:xfrm>
            <a:custGeom>
              <a:avLst/>
              <a:gdLst/>
              <a:ahLst/>
              <a:cxnLst/>
              <a:rect l="l" t="t" r="r" b="b"/>
              <a:pathLst>
                <a:path w="13650" h="3041" extrusionOk="0">
                  <a:moveTo>
                    <a:pt x="13650" y="1"/>
                  </a:moveTo>
                  <a:lnTo>
                    <a:pt x="1" y="1489"/>
                  </a:lnTo>
                  <a:lnTo>
                    <a:pt x="3009" y="3041"/>
                  </a:lnTo>
                  <a:lnTo>
                    <a:pt x="13650" y="1"/>
                  </a:lnTo>
                  <a:close/>
                </a:path>
              </a:pathLst>
            </a:custGeom>
            <a:solidFill>
              <a:srgbClr val="5BCFC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</p:grpSp>
      <p:sp>
        <p:nvSpPr>
          <p:cNvPr id="218" name="Google Shape;218;p16"/>
          <p:cNvSpPr/>
          <p:nvPr/>
        </p:nvSpPr>
        <p:spPr>
          <a:xfrm>
            <a:off x="9531350" y="3038475"/>
            <a:ext cx="3102563" cy="1811208"/>
          </a:xfrm>
          <a:custGeom>
            <a:avLst/>
            <a:gdLst/>
            <a:ahLst/>
            <a:cxnLst/>
            <a:rect l="l" t="t" r="r" b="b"/>
            <a:pathLst>
              <a:path w="49088" h="26856" extrusionOk="0">
                <a:moveTo>
                  <a:pt x="47979" y="1"/>
                </a:moveTo>
                <a:lnTo>
                  <a:pt x="2946" y="13080"/>
                </a:lnTo>
                <a:cubicBezTo>
                  <a:pt x="1204" y="13587"/>
                  <a:pt x="0" y="15170"/>
                  <a:pt x="0" y="17007"/>
                </a:cubicBezTo>
                <a:lnTo>
                  <a:pt x="0" y="26856"/>
                </a:lnTo>
                <a:lnTo>
                  <a:pt x="3991" y="26856"/>
                </a:lnTo>
                <a:lnTo>
                  <a:pt x="3991" y="18939"/>
                </a:lnTo>
                <a:cubicBezTo>
                  <a:pt x="3991" y="17735"/>
                  <a:pt x="4783" y="16690"/>
                  <a:pt x="5923" y="16342"/>
                </a:cubicBezTo>
                <a:lnTo>
                  <a:pt x="49088" y="3801"/>
                </a:lnTo>
                <a:lnTo>
                  <a:pt x="47979" y="1"/>
                </a:lnTo>
                <a:close/>
              </a:path>
            </a:pathLst>
          </a:custGeom>
          <a:solidFill>
            <a:srgbClr val="5BCFC5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219" name="Google Shape;219;p16"/>
          <p:cNvSpPr/>
          <p:nvPr/>
        </p:nvSpPr>
        <p:spPr>
          <a:xfrm>
            <a:off x="12426950" y="2886075"/>
            <a:ext cx="457200" cy="685800"/>
          </a:xfrm>
          <a:custGeom>
            <a:avLst/>
            <a:gdLst/>
            <a:ahLst/>
            <a:cxnLst/>
            <a:rect l="l" t="t" r="r" b="b"/>
            <a:pathLst>
              <a:path w="6208" h="7728" extrusionOk="0">
                <a:moveTo>
                  <a:pt x="1" y="0"/>
                </a:moveTo>
                <a:lnTo>
                  <a:pt x="2281" y="7727"/>
                </a:lnTo>
                <a:lnTo>
                  <a:pt x="6208" y="2375"/>
                </a:lnTo>
                <a:lnTo>
                  <a:pt x="1" y="0"/>
                </a:lnTo>
                <a:close/>
              </a:path>
            </a:pathLst>
          </a:custGeom>
          <a:solidFill>
            <a:srgbClr val="5BCFC5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220" name="Google Shape;220;p16"/>
          <p:cNvSpPr/>
          <p:nvPr/>
        </p:nvSpPr>
        <p:spPr>
          <a:xfrm>
            <a:off x="9226550" y="4105276"/>
            <a:ext cx="3893521" cy="5638799"/>
          </a:xfrm>
          <a:custGeom>
            <a:avLst/>
            <a:gdLst/>
            <a:ahLst/>
            <a:cxnLst/>
            <a:rect l="l" t="t" r="r" b="b"/>
            <a:pathLst>
              <a:path w="53616" h="89371" extrusionOk="0">
                <a:moveTo>
                  <a:pt x="48206" y="1"/>
                </a:moveTo>
                <a:cubicBezTo>
                  <a:pt x="47704" y="1"/>
                  <a:pt x="47192" y="72"/>
                  <a:pt x="46680" y="222"/>
                </a:cubicBezTo>
                <a:lnTo>
                  <a:pt x="3895" y="12668"/>
                </a:lnTo>
                <a:cubicBezTo>
                  <a:pt x="1583" y="13333"/>
                  <a:pt x="0" y="15455"/>
                  <a:pt x="0" y="17862"/>
                </a:cubicBezTo>
                <a:lnTo>
                  <a:pt x="0" y="83670"/>
                </a:lnTo>
                <a:cubicBezTo>
                  <a:pt x="0" y="86805"/>
                  <a:pt x="2534" y="89370"/>
                  <a:pt x="5669" y="89370"/>
                </a:cubicBezTo>
                <a:lnTo>
                  <a:pt x="47915" y="89370"/>
                </a:lnTo>
                <a:cubicBezTo>
                  <a:pt x="51051" y="89370"/>
                  <a:pt x="53616" y="86805"/>
                  <a:pt x="53616" y="83670"/>
                </a:cubicBezTo>
                <a:lnTo>
                  <a:pt x="53616" y="5416"/>
                </a:lnTo>
                <a:cubicBezTo>
                  <a:pt x="53616" y="2341"/>
                  <a:pt x="51089" y="1"/>
                  <a:pt x="48206" y="1"/>
                </a:cubicBezTo>
                <a:close/>
              </a:path>
            </a:pathLst>
          </a:custGeom>
          <a:solidFill>
            <a:srgbClr val="FFFFFF"/>
          </a:solidFill>
          <a:ln w="10300" cap="flat" cmpd="sng">
            <a:solidFill>
              <a:srgbClr val="F1F1F1"/>
            </a:solidFill>
            <a:prstDash val="solid"/>
            <a:miter lim="31669"/>
            <a:headEnd type="none" w="sm" len="sm"/>
            <a:tailEnd type="none" w="sm" len="sm"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221" name="Google Shape;221;p16"/>
          <p:cNvSpPr/>
          <p:nvPr/>
        </p:nvSpPr>
        <p:spPr>
          <a:xfrm>
            <a:off x="10183404" y="9374428"/>
            <a:ext cx="1903582" cy="572510"/>
          </a:xfrm>
          <a:custGeom>
            <a:avLst/>
            <a:gdLst/>
            <a:ahLst/>
            <a:cxnLst/>
            <a:rect l="l" t="t" r="r" b="b"/>
            <a:pathLst>
              <a:path w="30118" h="8489" extrusionOk="0">
                <a:moveTo>
                  <a:pt x="5479" y="1"/>
                </a:moveTo>
                <a:cubicBezTo>
                  <a:pt x="3991" y="1"/>
                  <a:pt x="2629" y="951"/>
                  <a:pt x="2122" y="2376"/>
                </a:cubicBezTo>
                <a:lnTo>
                  <a:pt x="0" y="8488"/>
                </a:lnTo>
                <a:lnTo>
                  <a:pt x="30118" y="8488"/>
                </a:lnTo>
                <a:lnTo>
                  <a:pt x="27964" y="2376"/>
                </a:lnTo>
                <a:cubicBezTo>
                  <a:pt x="27457" y="951"/>
                  <a:pt x="26127" y="1"/>
                  <a:pt x="24607" y="1"/>
                </a:cubicBezTo>
                <a:close/>
              </a:path>
            </a:pathLst>
          </a:custGeom>
          <a:solidFill>
            <a:srgbClr val="5BCFC5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ctr"/>
            <a:r>
              <a:rPr lang="en" sz="3200" dirty="0">
                <a:solidFill>
                  <a:srgbClr val="FFFFFF"/>
                </a:solidFill>
                <a:latin typeface="Fira Sans Medium"/>
                <a:ea typeface="Fira Sans Medium"/>
                <a:cs typeface="Fira Sans Medium"/>
                <a:sym typeface="Fira Sans Medium"/>
              </a:rPr>
              <a:t>3</a:t>
            </a:r>
            <a:endParaRPr sz="3200" dirty="0">
              <a:solidFill>
                <a:srgbClr val="FFFFFF"/>
              </a:solidFill>
              <a:latin typeface="Fira Sans Medium"/>
              <a:ea typeface="Fira Sans Medium"/>
              <a:cs typeface="Fira Sans Medium"/>
              <a:sym typeface="Fira Sans Medium"/>
            </a:endParaRPr>
          </a:p>
        </p:txBody>
      </p:sp>
      <p:sp>
        <p:nvSpPr>
          <p:cNvPr id="222" name="Google Shape;222;p16"/>
          <p:cNvSpPr/>
          <p:nvPr/>
        </p:nvSpPr>
        <p:spPr>
          <a:xfrm>
            <a:off x="5340350" y="3800475"/>
            <a:ext cx="3068559" cy="1802711"/>
          </a:xfrm>
          <a:custGeom>
            <a:avLst/>
            <a:gdLst/>
            <a:ahLst/>
            <a:cxnLst/>
            <a:rect l="l" t="t" r="r" b="b"/>
            <a:pathLst>
              <a:path w="48550" h="26730" extrusionOk="0">
                <a:moveTo>
                  <a:pt x="47441" y="0"/>
                </a:moveTo>
                <a:lnTo>
                  <a:pt x="2946" y="12953"/>
                </a:lnTo>
                <a:cubicBezTo>
                  <a:pt x="1204" y="13460"/>
                  <a:pt x="0" y="15043"/>
                  <a:pt x="0" y="16880"/>
                </a:cubicBezTo>
                <a:lnTo>
                  <a:pt x="0" y="26729"/>
                </a:lnTo>
                <a:lnTo>
                  <a:pt x="3991" y="26729"/>
                </a:lnTo>
                <a:lnTo>
                  <a:pt x="3991" y="18812"/>
                </a:lnTo>
                <a:cubicBezTo>
                  <a:pt x="3991" y="17608"/>
                  <a:pt x="4782" y="16563"/>
                  <a:pt x="5922" y="16215"/>
                </a:cubicBezTo>
                <a:lnTo>
                  <a:pt x="48549" y="3832"/>
                </a:lnTo>
                <a:lnTo>
                  <a:pt x="47441" y="0"/>
                </a:lnTo>
                <a:close/>
              </a:path>
            </a:pathLst>
          </a:custGeom>
          <a:solidFill>
            <a:srgbClr val="25255B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223" name="Google Shape;223;p16"/>
          <p:cNvSpPr/>
          <p:nvPr/>
        </p:nvSpPr>
        <p:spPr>
          <a:xfrm>
            <a:off x="8312150" y="3648075"/>
            <a:ext cx="392371" cy="521189"/>
          </a:xfrm>
          <a:custGeom>
            <a:avLst/>
            <a:gdLst/>
            <a:ahLst/>
            <a:cxnLst/>
            <a:rect l="l" t="t" r="r" b="b"/>
            <a:pathLst>
              <a:path w="6208" h="7728" extrusionOk="0">
                <a:moveTo>
                  <a:pt x="0" y="0"/>
                </a:moveTo>
                <a:lnTo>
                  <a:pt x="2249" y="7728"/>
                </a:lnTo>
                <a:lnTo>
                  <a:pt x="6208" y="2376"/>
                </a:lnTo>
                <a:lnTo>
                  <a:pt x="0" y="0"/>
                </a:lnTo>
                <a:close/>
              </a:path>
            </a:pathLst>
          </a:custGeom>
          <a:solidFill>
            <a:srgbClr val="25255B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224" name="Google Shape;224;p16"/>
          <p:cNvSpPr/>
          <p:nvPr/>
        </p:nvSpPr>
        <p:spPr>
          <a:xfrm>
            <a:off x="5035550" y="4714875"/>
            <a:ext cx="3581400" cy="5029200"/>
          </a:xfrm>
          <a:custGeom>
            <a:avLst/>
            <a:gdLst/>
            <a:ahLst/>
            <a:cxnLst/>
            <a:rect l="l" t="t" r="r" b="b"/>
            <a:pathLst>
              <a:path w="53617" h="72004" extrusionOk="0">
                <a:moveTo>
                  <a:pt x="48171" y="1"/>
                </a:moveTo>
                <a:cubicBezTo>
                  <a:pt x="47681" y="1"/>
                  <a:pt x="47180" y="68"/>
                  <a:pt x="46681" y="210"/>
                </a:cubicBezTo>
                <a:lnTo>
                  <a:pt x="3896" y="12656"/>
                </a:lnTo>
                <a:cubicBezTo>
                  <a:pt x="1584" y="13321"/>
                  <a:pt x="1" y="15442"/>
                  <a:pt x="1" y="17881"/>
                </a:cubicBezTo>
                <a:lnTo>
                  <a:pt x="1" y="66303"/>
                </a:lnTo>
                <a:cubicBezTo>
                  <a:pt x="1" y="69438"/>
                  <a:pt x="2534" y="72003"/>
                  <a:pt x="5670" y="72003"/>
                </a:cubicBezTo>
                <a:lnTo>
                  <a:pt x="47916" y="72003"/>
                </a:lnTo>
                <a:cubicBezTo>
                  <a:pt x="51051" y="72003"/>
                  <a:pt x="53617" y="69438"/>
                  <a:pt x="53617" y="66303"/>
                </a:cubicBezTo>
                <a:lnTo>
                  <a:pt x="53617" y="5435"/>
                </a:lnTo>
                <a:cubicBezTo>
                  <a:pt x="53617" y="2347"/>
                  <a:pt x="51068" y="1"/>
                  <a:pt x="48171" y="1"/>
                </a:cubicBezTo>
                <a:close/>
              </a:path>
            </a:pathLst>
          </a:custGeom>
          <a:solidFill>
            <a:srgbClr val="FFFFFF"/>
          </a:solidFill>
          <a:ln w="10300" cap="flat" cmpd="sng">
            <a:solidFill>
              <a:srgbClr val="F1F1F1"/>
            </a:solidFill>
            <a:prstDash val="solid"/>
            <a:miter lim="31669"/>
            <a:headEnd type="none" w="sm" len="sm"/>
            <a:tailEnd type="none" w="sm" len="sm"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225" name="Google Shape;225;p16"/>
          <p:cNvSpPr/>
          <p:nvPr/>
        </p:nvSpPr>
        <p:spPr>
          <a:xfrm>
            <a:off x="5846878" y="9374428"/>
            <a:ext cx="1905603" cy="572510"/>
          </a:xfrm>
          <a:custGeom>
            <a:avLst/>
            <a:gdLst/>
            <a:ahLst/>
            <a:cxnLst/>
            <a:rect l="l" t="t" r="r" b="b"/>
            <a:pathLst>
              <a:path w="30150" h="8489" extrusionOk="0">
                <a:moveTo>
                  <a:pt x="5511" y="1"/>
                </a:moveTo>
                <a:cubicBezTo>
                  <a:pt x="3991" y="1"/>
                  <a:pt x="2661" y="951"/>
                  <a:pt x="2154" y="2376"/>
                </a:cubicBezTo>
                <a:lnTo>
                  <a:pt x="0" y="8488"/>
                </a:lnTo>
                <a:lnTo>
                  <a:pt x="30149" y="8488"/>
                </a:lnTo>
                <a:lnTo>
                  <a:pt x="27996" y="2376"/>
                </a:lnTo>
                <a:cubicBezTo>
                  <a:pt x="27489" y="951"/>
                  <a:pt x="26159" y="1"/>
                  <a:pt x="24639" y="1"/>
                </a:cubicBezTo>
                <a:close/>
              </a:path>
            </a:pathLst>
          </a:custGeom>
          <a:solidFill>
            <a:srgbClr val="25255B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ctr"/>
            <a:r>
              <a:rPr lang="en" sz="3200" dirty="0">
                <a:solidFill>
                  <a:srgbClr val="FFFFFF"/>
                </a:solidFill>
                <a:latin typeface="Fira Sans Medium"/>
                <a:ea typeface="Fira Sans Medium"/>
                <a:cs typeface="Fira Sans Medium"/>
                <a:sym typeface="Fira Sans Medium"/>
              </a:rPr>
              <a:t>2</a:t>
            </a:r>
            <a:endParaRPr sz="3200" dirty="0">
              <a:solidFill>
                <a:srgbClr val="FFFFFF"/>
              </a:solidFill>
              <a:latin typeface="Fira Sans Medium"/>
              <a:ea typeface="Fira Sans Medium"/>
              <a:cs typeface="Fira Sans Medium"/>
              <a:sym typeface="Fira Sans Medium"/>
            </a:endParaRPr>
          </a:p>
        </p:txBody>
      </p:sp>
      <p:sp>
        <p:nvSpPr>
          <p:cNvPr id="226" name="Google Shape;226;p16"/>
          <p:cNvSpPr/>
          <p:nvPr/>
        </p:nvSpPr>
        <p:spPr>
          <a:xfrm>
            <a:off x="13834327" y="1933338"/>
            <a:ext cx="3102563" cy="1811208"/>
          </a:xfrm>
          <a:custGeom>
            <a:avLst/>
            <a:gdLst/>
            <a:ahLst/>
            <a:cxnLst/>
            <a:rect l="l" t="t" r="r" b="b"/>
            <a:pathLst>
              <a:path w="49088" h="26856" extrusionOk="0">
                <a:moveTo>
                  <a:pt x="47979" y="0"/>
                </a:moveTo>
                <a:lnTo>
                  <a:pt x="2946" y="13080"/>
                </a:lnTo>
                <a:cubicBezTo>
                  <a:pt x="1204" y="13586"/>
                  <a:pt x="1" y="15201"/>
                  <a:pt x="1" y="17007"/>
                </a:cubicBezTo>
                <a:lnTo>
                  <a:pt x="1" y="26856"/>
                </a:lnTo>
                <a:lnTo>
                  <a:pt x="3991" y="26856"/>
                </a:lnTo>
                <a:lnTo>
                  <a:pt x="3991" y="18938"/>
                </a:lnTo>
                <a:cubicBezTo>
                  <a:pt x="3991" y="17735"/>
                  <a:pt x="4783" y="16690"/>
                  <a:pt x="5923" y="16373"/>
                </a:cubicBezTo>
                <a:lnTo>
                  <a:pt x="49088" y="3801"/>
                </a:lnTo>
                <a:lnTo>
                  <a:pt x="47979" y="0"/>
                </a:lnTo>
                <a:close/>
              </a:path>
            </a:pathLst>
          </a:custGeom>
          <a:solidFill>
            <a:srgbClr val="ED3F5C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227" name="Google Shape;227;p16"/>
          <p:cNvSpPr/>
          <p:nvPr/>
        </p:nvSpPr>
        <p:spPr>
          <a:xfrm>
            <a:off x="16706637" y="1839323"/>
            <a:ext cx="392371" cy="523345"/>
          </a:xfrm>
          <a:custGeom>
            <a:avLst/>
            <a:gdLst/>
            <a:ahLst/>
            <a:cxnLst/>
            <a:rect l="l" t="t" r="r" b="b"/>
            <a:pathLst>
              <a:path w="6208" h="7760" extrusionOk="0">
                <a:moveTo>
                  <a:pt x="1" y="1"/>
                </a:moveTo>
                <a:lnTo>
                  <a:pt x="2281" y="7760"/>
                </a:lnTo>
                <a:lnTo>
                  <a:pt x="6208" y="2408"/>
                </a:lnTo>
                <a:lnTo>
                  <a:pt x="1" y="1"/>
                </a:lnTo>
                <a:close/>
              </a:path>
            </a:pathLst>
          </a:custGeom>
          <a:solidFill>
            <a:srgbClr val="ED3F5C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228" name="Google Shape;228;p16"/>
          <p:cNvSpPr/>
          <p:nvPr/>
        </p:nvSpPr>
        <p:spPr>
          <a:xfrm>
            <a:off x="13722350" y="2733675"/>
            <a:ext cx="3388752" cy="7137064"/>
          </a:xfrm>
          <a:custGeom>
            <a:avLst/>
            <a:gdLst/>
            <a:ahLst/>
            <a:cxnLst/>
            <a:rect l="l" t="t" r="r" b="b"/>
            <a:pathLst>
              <a:path w="53616" h="106757" extrusionOk="0">
                <a:moveTo>
                  <a:pt x="48217" y="1"/>
                </a:moveTo>
                <a:cubicBezTo>
                  <a:pt x="47713" y="1"/>
                  <a:pt x="47197" y="72"/>
                  <a:pt x="46680" y="222"/>
                </a:cubicBezTo>
                <a:lnTo>
                  <a:pt x="3895" y="12668"/>
                </a:lnTo>
                <a:cubicBezTo>
                  <a:pt x="1584" y="13333"/>
                  <a:pt x="0" y="15455"/>
                  <a:pt x="0" y="17861"/>
                </a:cubicBezTo>
                <a:lnTo>
                  <a:pt x="0" y="101056"/>
                </a:lnTo>
                <a:cubicBezTo>
                  <a:pt x="0" y="104191"/>
                  <a:pt x="2534" y="106756"/>
                  <a:pt x="5669" y="106756"/>
                </a:cubicBezTo>
                <a:lnTo>
                  <a:pt x="47947" y="106756"/>
                </a:lnTo>
                <a:cubicBezTo>
                  <a:pt x="51082" y="106756"/>
                  <a:pt x="53616" y="104191"/>
                  <a:pt x="53616" y="101056"/>
                </a:cubicBezTo>
                <a:lnTo>
                  <a:pt x="53616" y="5416"/>
                </a:lnTo>
                <a:cubicBezTo>
                  <a:pt x="53616" y="2341"/>
                  <a:pt x="51112" y="1"/>
                  <a:pt x="48217" y="1"/>
                </a:cubicBezTo>
                <a:close/>
              </a:path>
            </a:pathLst>
          </a:custGeom>
          <a:solidFill>
            <a:srgbClr val="FFFFFF"/>
          </a:solidFill>
          <a:ln w="10300" cap="flat" cmpd="sng">
            <a:solidFill>
              <a:srgbClr val="F1F1F1"/>
            </a:solidFill>
            <a:prstDash val="solid"/>
            <a:miter lim="31669"/>
            <a:headEnd type="none" w="sm" len="sm"/>
            <a:tailEnd type="none" w="sm" len="sm"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229" name="Google Shape;229;p16"/>
          <p:cNvSpPr/>
          <p:nvPr/>
        </p:nvSpPr>
        <p:spPr>
          <a:xfrm>
            <a:off x="14452841" y="9374428"/>
            <a:ext cx="1903582" cy="572510"/>
          </a:xfrm>
          <a:custGeom>
            <a:avLst/>
            <a:gdLst/>
            <a:ahLst/>
            <a:cxnLst/>
            <a:rect l="l" t="t" r="r" b="b"/>
            <a:pathLst>
              <a:path w="30118" h="8489" extrusionOk="0">
                <a:moveTo>
                  <a:pt x="5479" y="1"/>
                </a:moveTo>
                <a:cubicBezTo>
                  <a:pt x="3959" y="1"/>
                  <a:pt x="2629" y="951"/>
                  <a:pt x="2122" y="2376"/>
                </a:cubicBezTo>
                <a:lnTo>
                  <a:pt x="0" y="8488"/>
                </a:lnTo>
                <a:lnTo>
                  <a:pt x="30118" y="8488"/>
                </a:lnTo>
                <a:lnTo>
                  <a:pt x="27964" y="2376"/>
                </a:lnTo>
                <a:cubicBezTo>
                  <a:pt x="27489" y="951"/>
                  <a:pt x="26127" y="1"/>
                  <a:pt x="24607" y="1"/>
                </a:cubicBezTo>
                <a:close/>
              </a:path>
            </a:pathLst>
          </a:custGeom>
          <a:solidFill>
            <a:srgbClr val="ED3F5C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ctr"/>
            <a:r>
              <a:rPr lang="en" sz="3200" dirty="0">
                <a:solidFill>
                  <a:srgbClr val="FFFFFF"/>
                </a:solidFill>
                <a:latin typeface="Fira Sans Medium"/>
                <a:ea typeface="Fira Sans Medium"/>
                <a:cs typeface="Fira Sans Medium"/>
                <a:sym typeface="Fira Sans Medium"/>
              </a:rPr>
              <a:t>4</a:t>
            </a:r>
            <a:endParaRPr sz="3200" dirty="0">
              <a:solidFill>
                <a:srgbClr val="FFFFFF"/>
              </a:solidFill>
              <a:latin typeface="Fira Sans Medium"/>
              <a:ea typeface="Fira Sans Medium"/>
              <a:cs typeface="Fira Sans Medium"/>
              <a:sym typeface="Fira Sans Medium"/>
            </a:endParaRPr>
          </a:p>
        </p:txBody>
      </p:sp>
      <p:grpSp>
        <p:nvGrpSpPr>
          <p:cNvPr id="3" name="Google Shape;230;p16"/>
          <p:cNvGrpSpPr/>
          <p:nvPr/>
        </p:nvGrpSpPr>
        <p:grpSpPr>
          <a:xfrm>
            <a:off x="14935216" y="4009322"/>
            <a:ext cx="938833" cy="869320"/>
            <a:chOff x="7588818" y="1909201"/>
            <a:chExt cx="477036" cy="413962"/>
          </a:xfrm>
        </p:grpSpPr>
        <p:sp>
          <p:nvSpPr>
            <p:cNvPr id="231" name="Google Shape;231;p16"/>
            <p:cNvSpPr/>
            <p:nvPr/>
          </p:nvSpPr>
          <p:spPr>
            <a:xfrm>
              <a:off x="7588818" y="1943788"/>
              <a:ext cx="156657" cy="195291"/>
            </a:xfrm>
            <a:custGeom>
              <a:avLst/>
              <a:gdLst/>
              <a:ahLst/>
              <a:cxnLst/>
              <a:rect l="l" t="t" r="r" b="b"/>
              <a:pathLst>
                <a:path w="4878" h="6081" extrusionOk="0">
                  <a:moveTo>
                    <a:pt x="254" y="0"/>
                  </a:moveTo>
                  <a:lnTo>
                    <a:pt x="222" y="285"/>
                  </a:lnTo>
                  <a:cubicBezTo>
                    <a:pt x="222" y="412"/>
                    <a:pt x="1" y="3072"/>
                    <a:pt x="1521" y="4751"/>
                  </a:cubicBezTo>
                  <a:cubicBezTo>
                    <a:pt x="2312" y="5637"/>
                    <a:pt x="3453" y="6081"/>
                    <a:pt x="4878" y="6081"/>
                  </a:cubicBezTo>
                  <a:lnTo>
                    <a:pt x="4878" y="5416"/>
                  </a:lnTo>
                  <a:cubicBezTo>
                    <a:pt x="3643" y="5416"/>
                    <a:pt x="2692" y="5036"/>
                    <a:pt x="2027" y="4307"/>
                  </a:cubicBezTo>
                  <a:cubicBezTo>
                    <a:pt x="951" y="3135"/>
                    <a:pt x="887" y="1362"/>
                    <a:pt x="887" y="665"/>
                  </a:cubicBezTo>
                  <a:lnTo>
                    <a:pt x="2787" y="665"/>
                  </a:lnTo>
                  <a:lnTo>
                    <a:pt x="2787" y="0"/>
                  </a:lnTo>
                  <a:close/>
                </a:path>
              </a:pathLst>
            </a:custGeom>
            <a:solidFill>
              <a:srgbClr val="0D0C1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232" name="Google Shape;232;p16"/>
            <p:cNvSpPr/>
            <p:nvPr/>
          </p:nvSpPr>
          <p:spPr>
            <a:xfrm>
              <a:off x="7909197" y="1943788"/>
              <a:ext cx="156657" cy="195291"/>
            </a:xfrm>
            <a:custGeom>
              <a:avLst/>
              <a:gdLst/>
              <a:ahLst/>
              <a:cxnLst/>
              <a:rect l="l" t="t" r="r" b="b"/>
              <a:pathLst>
                <a:path w="4878" h="6081" extrusionOk="0">
                  <a:moveTo>
                    <a:pt x="2091" y="0"/>
                  </a:moveTo>
                  <a:lnTo>
                    <a:pt x="2091" y="665"/>
                  </a:lnTo>
                  <a:lnTo>
                    <a:pt x="3991" y="665"/>
                  </a:lnTo>
                  <a:cubicBezTo>
                    <a:pt x="3991" y="1362"/>
                    <a:pt x="3927" y="3135"/>
                    <a:pt x="2851" y="4307"/>
                  </a:cubicBezTo>
                  <a:cubicBezTo>
                    <a:pt x="2186" y="5036"/>
                    <a:pt x="1235" y="5416"/>
                    <a:pt x="0" y="5416"/>
                  </a:cubicBezTo>
                  <a:lnTo>
                    <a:pt x="0" y="6081"/>
                  </a:lnTo>
                  <a:cubicBezTo>
                    <a:pt x="1425" y="6081"/>
                    <a:pt x="2534" y="5637"/>
                    <a:pt x="3357" y="4751"/>
                  </a:cubicBezTo>
                  <a:cubicBezTo>
                    <a:pt x="4877" y="3072"/>
                    <a:pt x="4624" y="412"/>
                    <a:pt x="4624" y="285"/>
                  </a:cubicBezTo>
                  <a:lnTo>
                    <a:pt x="4592" y="0"/>
                  </a:lnTo>
                  <a:close/>
                </a:path>
              </a:pathLst>
            </a:custGeom>
            <a:solidFill>
              <a:srgbClr val="0D0C1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233" name="Google Shape;233;p16"/>
            <p:cNvSpPr/>
            <p:nvPr/>
          </p:nvSpPr>
          <p:spPr>
            <a:xfrm>
              <a:off x="7656966" y="1909201"/>
              <a:ext cx="340740" cy="290898"/>
            </a:xfrm>
            <a:custGeom>
              <a:avLst/>
              <a:gdLst/>
              <a:ahLst/>
              <a:cxnLst/>
              <a:rect l="l" t="t" r="r" b="b"/>
              <a:pathLst>
                <a:path w="10610" h="9058" extrusionOk="0">
                  <a:moveTo>
                    <a:pt x="0" y="1"/>
                  </a:moveTo>
                  <a:cubicBezTo>
                    <a:pt x="0" y="3642"/>
                    <a:pt x="2376" y="9058"/>
                    <a:pt x="5289" y="9058"/>
                  </a:cubicBezTo>
                  <a:cubicBezTo>
                    <a:pt x="8234" y="9058"/>
                    <a:pt x="10610" y="3642"/>
                    <a:pt x="10610" y="1"/>
                  </a:cubicBezTo>
                  <a:close/>
                </a:path>
              </a:pathLst>
            </a:custGeom>
            <a:solidFill>
              <a:srgbClr val="25255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234" name="Google Shape;234;p16"/>
            <p:cNvSpPr/>
            <p:nvPr/>
          </p:nvSpPr>
          <p:spPr>
            <a:xfrm>
              <a:off x="7802415" y="2145149"/>
              <a:ext cx="49842" cy="162759"/>
            </a:xfrm>
            <a:custGeom>
              <a:avLst/>
              <a:gdLst/>
              <a:ahLst/>
              <a:cxnLst/>
              <a:rect l="l" t="t" r="r" b="b"/>
              <a:pathLst>
                <a:path w="1552" h="5068" extrusionOk="0">
                  <a:moveTo>
                    <a:pt x="0" y="1"/>
                  </a:moveTo>
                  <a:lnTo>
                    <a:pt x="0" y="5068"/>
                  </a:lnTo>
                  <a:lnTo>
                    <a:pt x="1552" y="5068"/>
                  </a:lnTo>
                  <a:lnTo>
                    <a:pt x="1552" y="1"/>
                  </a:lnTo>
                  <a:close/>
                </a:path>
              </a:pathLst>
            </a:custGeom>
            <a:solidFill>
              <a:srgbClr val="25255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235" name="Google Shape;235;p16"/>
            <p:cNvSpPr/>
            <p:nvPr/>
          </p:nvSpPr>
          <p:spPr>
            <a:xfrm>
              <a:off x="7720008" y="2292622"/>
              <a:ext cx="213629" cy="30541"/>
            </a:xfrm>
            <a:custGeom>
              <a:avLst/>
              <a:gdLst/>
              <a:ahLst/>
              <a:cxnLst/>
              <a:rect l="l" t="t" r="r" b="b"/>
              <a:pathLst>
                <a:path w="6652" h="951" extrusionOk="0">
                  <a:moveTo>
                    <a:pt x="1" y="1"/>
                  </a:moveTo>
                  <a:lnTo>
                    <a:pt x="1" y="951"/>
                  </a:lnTo>
                  <a:lnTo>
                    <a:pt x="6651" y="951"/>
                  </a:lnTo>
                  <a:lnTo>
                    <a:pt x="6651" y="1"/>
                  </a:lnTo>
                  <a:close/>
                </a:path>
              </a:pathLst>
            </a:custGeom>
            <a:solidFill>
              <a:srgbClr val="0D0C1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</p:grpSp>
      <p:sp>
        <p:nvSpPr>
          <p:cNvPr id="236" name="Google Shape;236;p16"/>
          <p:cNvSpPr txBox="1"/>
          <p:nvPr/>
        </p:nvSpPr>
        <p:spPr>
          <a:xfrm>
            <a:off x="463550" y="2124075"/>
            <a:ext cx="15200277" cy="8448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r>
              <a:rPr lang="en-US" sz="5000" b="1" dirty="0">
                <a:solidFill>
                  <a:srgbClr val="002060"/>
                </a:solidFill>
                <a:latin typeface="Arial" pitchFamily="34" charset="0"/>
                <a:ea typeface="Fira Sans Extra Condensed SemiBold"/>
                <a:cs typeface="Arial" pitchFamily="34" charset="0"/>
                <a:sym typeface="Fira Sans Extra Condensed SemiBold"/>
              </a:rPr>
              <a:t>MASHG‘ULOT REJASI:</a:t>
            </a:r>
          </a:p>
        </p:txBody>
      </p:sp>
      <p:sp>
        <p:nvSpPr>
          <p:cNvPr id="237" name="Google Shape;237;p16"/>
          <p:cNvSpPr txBox="1"/>
          <p:nvPr/>
        </p:nvSpPr>
        <p:spPr>
          <a:xfrm>
            <a:off x="615950" y="7229475"/>
            <a:ext cx="3733800" cy="198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ctr"/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FUNKSIONAL SAVODXONLIK, UNING TURLARI VA SHAKLLANISH JARAYONI</a:t>
            </a:r>
            <a:endParaRPr lang="en-US" sz="2800" b="1" dirty="0">
              <a:solidFill>
                <a:srgbClr val="FFFFFF"/>
              </a:solidFill>
              <a:latin typeface="Arial" panose="020B0604020202020204" pitchFamily="34" charset="0"/>
              <a:ea typeface="Fira Sans Medium"/>
              <a:cs typeface="Arial" panose="020B0604020202020204" pitchFamily="34" charset="0"/>
              <a:sym typeface="Fira Sans Medium"/>
            </a:endParaRPr>
          </a:p>
        </p:txBody>
      </p:sp>
      <p:grpSp>
        <p:nvGrpSpPr>
          <p:cNvPr id="4" name="Google Shape;239;p16"/>
          <p:cNvGrpSpPr/>
          <p:nvPr/>
        </p:nvGrpSpPr>
        <p:grpSpPr>
          <a:xfrm>
            <a:off x="5111750" y="5476875"/>
            <a:ext cx="3402571" cy="1981199"/>
            <a:chOff x="2625300" y="2728326"/>
            <a:chExt cx="1728900" cy="943428"/>
          </a:xfrm>
        </p:grpSpPr>
        <p:grpSp>
          <p:nvGrpSpPr>
            <p:cNvPr id="5" name="Google Shape;240;p16"/>
            <p:cNvGrpSpPr/>
            <p:nvPr/>
          </p:nvGrpSpPr>
          <p:grpSpPr>
            <a:xfrm>
              <a:off x="3287720" y="2728326"/>
              <a:ext cx="400731" cy="510179"/>
              <a:chOff x="3287720" y="2728326"/>
              <a:chExt cx="400731" cy="510179"/>
            </a:xfrm>
          </p:grpSpPr>
          <p:sp>
            <p:nvSpPr>
              <p:cNvPr id="241" name="Google Shape;241;p16"/>
              <p:cNvSpPr/>
              <p:nvPr/>
            </p:nvSpPr>
            <p:spPr>
              <a:xfrm>
                <a:off x="3287720" y="2728326"/>
                <a:ext cx="400731" cy="372245"/>
              </a:xfrm>
              <a:custGeom>
                <a:avLst/>
                <a:gdLst/>
                <a:ahLst/>
                <a:cxnLst/>
                <a:rect l="l" t="t" r="r" b="b"/>
                <a:pathLst>
                  <a:path w="12478" h="11591" extrusionOk="0">
                    <a:moveTo>
                      <a:pt x="6192" y="0"/>
                    </a:moveTo>
                    <a:cubicBezTo>
                      <a:pt x="3427" y="0"/>
                      <a:pt x="961" y="2025"/>
                      <a:pt x="507" y="4865"/>
                    </a:cubicBezTo>
                    <a:cubicBezTo>
                      <a:pt x="0" y="8032"/>
                      <a:pt x="2154" y="11009"/>
                      <a:pt x="5321" y="11515"/>
                    </a:cubicBezTo>
                    <a:cubicBezTo>
                      <a:pt x="5635" y="11566"/>
                      <a:pt x="5948" y="11590"/>
                      <a:pt x="6257" y="11590"/>
                    </a:cubicBezTo>
                    <a:cubicBezTo>
                      <a:pt x="9055" y="11590"/>
                      <a:pt x="11515" y="9586"/>
                      <a:pt x="11971" y="6733"/>
                    </a:cubicBezTo>
                    <a:cubicBezTo>
                      <a:pt x="12478" y="3567"/>
                      <a:pt x="10324" y="590"/>
                      <a:pt x="7157" y="83"/>
                    </a:cubicBezTo>
                    <a:cubicBezTo>
                      <a:pt x="6833" y="27"/>
                      <a:pt x="6511" y="0"/>
                      <a:pt x="6192" y="0"/>
                    </a:cubicBezTo>
                    <a:close/>
                  </a:path>
                </a:pathLst>
              </a:custGeom>
              <a:solidFill>
                <a:srgbClr val="43BFB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242" name="Google Shape;242;p16"/>
              <p:cNvSpPr/>
              <p:nvPr/>
            </p:nvSpPr>
            <p:spPr>
              <a:xfrm>
                <a:off x="3321280" y="2748269"/>
                <a:ext cx="333611" cy="332615"/>
              </a:xfrm>
              <a:custGeom>
                <a:avLst/>
                <a:gdLst/>
                <a:ahLst/>
                <a:cxnLst/>
                <a:rect l="l" t="t" r="r" b="b"/>
                <a:pathLst>
                  <a:path w="10388" h="10357" extrusionOk="0">
                    <a:moveTo>
                      <a:pt x="5194" y="0"/>
                    </a:moveTo>
                    <a:cubicBezTo>
                      <a:pt x="2344" y="0"/>
                      <a:pt x="0" y="2312"/>
                      <a:pt x="0" y="5162"/>
                    </a:cubicBezTo>
                    <a:cubicBezTo>
                      <a:pt x="0" y="8044"/>
                      <a:pt x="2344" y="10356"/>
                      <a:pt x="5194" y="10356"/>
                    </a:cubicBezTo>
                    <a:cubicBezTo>
                      <a:pt x="8044" y="10356"/>
                      <a:pt x="10388" y="8044"/>
                      <a:pt x="10388" y="5162"/>
                    </a:cubicBezTo>
                    <a:cubicBezTo>
                      <a:pt x="10388" y="2312"/>
                      <a:pt x="8044" y="0"/>
                      <a:pt x="5194" y="0"/>
                    </a:cubicBezTo>
                    <a:close/>
                  </a:path>
                </a:pathLst>
              </a:custGeom>
              <a:solidFill>
                <a:srgbClr val="5BCFC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243" name="Google Shape;243;p16"/>
              <p:cNvSpPr/>
              <p:nvPr/>
            </p:nvSpPr>
            <p:spPr>
              <a:xfrm>
                <a:off x="3382299" y="3076774"/>
                <a:ext cx="211574" cy="33592"/>
              </a:xfrm>
              <a:custGeom>
                <a:avLst/>
                <a:gdLst/>
                <a:ahLst/>
                <a:cxnLst/>
                <a:rect l="l" t="t" r="r" b="b"/>
                <a:pathLst>
                  <a:path w="6588" h="1046" extrusionOk="0">
                    <a:moveTo>
                      <a:pt x="0" y="0"/>
                    </a:moveTo>
                    <a:lnTo>
                      <a:pt x="0" y="1045"/>
                    </a:lnTo>
                    <a:lnTo>
                      <a:pt x="6587" y="1045"/>
                    </a:lnTo>
                    <a:lnTo>
                      <a:pt x="6587" y="0"/>
                    </a:lnTo>
                    <a:close/>
                  </a:path>
                </a:pathLst>
              </a:custGeom>
              <a:solidFill>
                <a:srgbClr val="25255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244" name="Google Shape;244;p16"/>
              <p:cNvSpPr/>
              <p:nvPr/>
            </p:nvSpPr>
            <p:spPr>
              <a:xfrm>
                <a:off x="3406706" y="3110334"/>
                <a:ext cx="162759" cy="112916"/>
              </a:xfrm>
              <a:custGeom>
                <a:avLst/>
                <a:gdLst/>
                <a:ahLst/>
                <a:cxnLst/>
                <a:rect l="l" t="t" r="r" b="b"/>
                <a:pathLst>
                  <a:path w="5068" h="3516" extrusionOk="0">
                    <a:moveTo>
                      <a:pt x="0" y="0"/>
                    </a:moveTo>
                    <a:lnTo>
                      <a:pt x="0" y="2439"/>
                    </a:lnTo>
                    <a:cubicBezTo>
                      <a:pt x="0" y="3041"/>
                      <a:pt x="507" y="3516"/>
                      <a:pt x="1077" y="3516"/>
                    </a:cubicBezTo>
                    <a:lnTo>
                      <a:pt x="3991" y="3516"/>
                    </a:lnTo>
                    <a:cubicBezTo>
                      <a:pt x="4592" y="3516"/>
                      <a:pt x="5067" y="3041"/>
                      <a:pt x="5067" y="2439"/>
                    </a:cubicBezTo>
                    <a:lnTo>
                      <a:pt x="5067" y="0"/>
                    </a:lnTo>
                    <a:close/>
                  </a:path>
                </a:pathLst>
              </a:custGeom>
              <a:solidFill>
                <a:srgbClr val="ED3F5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245" name="Google Shape;245;p16"/>
              <p:cNvSpPr/>
              <p:nvPr/>
            </p:nvSpPr>
            <p:spPr>
              <a:xfrm>
                <a:off x="3441294" y="3223218"/>
                <a:ext cx="93583" cy="15287"/>
              </a:xfrm>
              <a:custGeom>
                <a:avLst/>
                <a:gdLst/>
                <a:ahLst/>
                <a:cxnLst/>
                <a:rect l="l" t="t" r="r" b="b"/>
                <a:pathLst>
                  <a:path w="2914" h="476" extrusionOk="0">
                    <a:moveTo>
                      <a:pt x="0" y="1"/>
                    </a:moveTo>
                    <a:cubicBezTo>
                      <a:pt x="0" y="254"/>
                      <a:pt x="222" y="476"/>
                      <a:pt x="507" y="476"/>
                    </a:cubicBezTo>
                    <a:lnTo>
                      <a:pt x="2407" y="476"/>
                    </a:lnTo>
                    <a:cubicBezTo>
                      <a:pt x="2692" y="476"/>
                      <a:pt x="2914" y="254"/>
                      <a:pt x="2914" y="1"/>
                    </a:cubicBezTo>
                    <a:close/>
                  </a:path>
                </a:pathLst>
              </a:custGeom>
              <a:solidFill>
                <a:srgbClr val="25255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246" name="Google Shape;246;p16"/>
              <p:cNvSpPr/>
              <p:nvPr/>
            </p:nvSpPr>
            <p:spPr>
              <a:xfrm>
                <a:off x="3404683" y="3119486"/>
                <a:ext cx="166805" cy="19365"/>
              </a:xfrm>
              <a:custGeom>
                <a:avLst/>
                <a:gdLst/>
                <a:ahLst/>
                <a:cxnLst/>
                <a:rect l="l" t="t" r="r" b="b"/>
                <a:pathLst>
                  <a:path w="5194" h="603" extrusionOk="0">
                    <a:moveTo>
                      <a:pt x="5130" y="1"/>
                    </a:moveTo>
                    <a:lnTo>
                      <a:pt x="63" y="476"/>
                    </a:lnTo>
                    <a:cubicBezTo>
                      <a:pt x="32" y="476"/>
                      <a:pt x="0" y="507"/>
                      <a:pt x="0" y="539"/>
                    </a:cubicBezTo>
                    <a:cubicBezTo>
                      <a:pt x="0" y="571"/>
                      <a:pt x="32" y="602"/>
                      <a:pt x="63" y="602"/>
                    </a:cubicBezTo>
                    <a:lnTo>
                      <a:pt x="95" y="602"/>
                    </a:lnTo>
                    <a:lnTo>
                      <a:pt x="5130" y="127"/>
                    </a:lnTo>
                    <a:cubicBezTo>
                      <a:pt x="5162" y="127"/>
                      <a:pt x="5194" y="96"/>
                      <a:pt x="5194" y="64"/>
                    </a:cubicBezTo>
                    <a:cubicBezTo>
                      <a:pt x="5194" y="32"/>
                      <a:pt x="5162" y="1"/>
                      <a:pt x="5130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247" name="Google Shape;247;p16"/>
              <p:cNvSpPr/>
              <p:nvPr/>
            </p:nvSpPr>
            <p:spPr>
              <a:xfrm>
                <a:off x="3404683" y="3157735"/>
                <a:ext cx="166805" cy="19751"/>
              </a:xfrm>
              <a:custGeom>
                <a:avLst/>
                <a:gdLst/>
                <a:ahLst/>
                <a:cxnLst/>
                <a:rect l="l" t="t" r="r" b="b"/>
                <a:pathLst>
                  <a:path w="5194" h="615" extrusionOk="0">
                    <a:moveTo>
                      <a:pt x="5155" y="1"/>
                    </a:moveTo>
                    <a:cubicBezTo>
                      <a:pt x="5147" y="1"/>
                      <a:pt x="5139" y="4"/>
                      <a:pt x="5130" y="13"/>
                    </a:cubicBezTo>
                    <a:lnTo>
                      <a:pt x="63" y="488"/>
                    </a:lnTo>
                    <a:cubicBezTo>
                      <a:pt x="32" y="488"/>
                      <a:pt x="0" y="520"/>
                      <a:pt x="0" y="551"/>
                    </a:cubicBezTo>
                    <a:cubicBezTo>
                      <a:pt x="0" y="583"/>
                      <a:pt x="32" y="615"/>
                      <a:pt x="63" y="615"/>
                    </a:cubicBezTo>
                    <a:lnTo>
                      <a:pt x="95" y="615"/>
                    </a:lnTo>
                    <a:lnTo>
                      <a:pt x="5130" y="140"/>
                    </a:lnTo>
                    <a:cubicBezTo>
                      <a:pt x="5162" y="140"/>
                      <a:pt x="5194" y="108"/>
                      <a:pt x="5194" y="76"/>
                    </a:cubicBezTo>
                    <a:cubicBezTo>
                      <a:pt x="5194" y="30"/>
                      <a:pt x="5177" y="1"/>
                      <a:pt x="5155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248" name="Google Shape;248;p16"/>
              <p:cNvSpPr/>
              <p:nvPr/>
            </p:nvSpPr>
            <p:spPr>
              <a:xfrm>
                <a:off x="3414831" y="3195760"/>
                <a:ext cx="155661" cy="19365"/>
              </a:xfrm>
              <a:custGeom>
                <a:avLst/>
                <a:gdLst/>
                <a:ahLst/>
                <a:cxnLst/>
                <a:rect l="l" t="t" r="r" b="b"/>
                <a:pathLst>
                  <a:path w="4847" h="603" extrusionOk="0">
                    <a:moveTo>
                      <a:pt x="4751" y="1"/>
                    </a:moveTo>
                    <a:lnTo>
                      <a:pt x="64" y="444"/>
                    </a:lnTo>
                    <a:cubicBezTo>
                      <a:pt x="32" y="444"/>
                      <a:pt x="1" y="507"/>
                      <a:pt x="1" y="539"/>
                    </a:cubicBezTo>
                    <a:cubicBezTo>
                      <a:pt x="1" y="571"/>
                      <a:pt x="32" y="602"/>
                      <a:pt x="64" y="602"/>
                    </a:cubicBezTo>
                    <a:lnTo>
                      <a:pt x="4783" y="159"/>
                    </a:lnTo>
                    <a:cubicBezTo>
                      <a:pt x="4814" y="159"/>
                      <a:pt x="4846" y="127"/>
                      <a:pt x="4846" y="64"/>
                    </a:cubicBezTo>
                    <a:cubicBezTo>
                      <a:pt x="4846" y="32"/>
                      <a:pt x="4783" y="1"/>
                      <a:pt x="4751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249" name="Google Shape;249;p16"/>
              <p:cNvSpPr/>
              <p:nvPr/>
            </p:nvSpPr>
            <p:spPr>
              <a:xfrm>
                <a:off x="3417882" y="2952681"/>
                <a:ext cx="74282" cy="124124"/>
              </a:xfrm>
              <a:custGeom>
                <a:avLst/>
                <a:gdLst/>
                <a:ahLst/>
                <a:cxnLst/>
                <a:rect l="l" t="t" r="r" b="b"/>
                <a:pathLst>
                  <a:path w="2313" h="3865" extrusionOk="0">
                    <a:moveTo>
                      <a:pt x="761" y="64"/>
                    </a:moveTo>
                    <a:cubicBezTo>
                      <a:pt x="1141" y="64"/>
                      <a:pt x="1458" y="349"/>
                      <a:pt x="1458" y="729"/>
                    </a:cubicBezTo>
                    <a:lnTo>
                      <a:pt x="1458" y="1299"/>
                    </a:lnTo>
                    <a:lnTo>
                      <a:pt x="634" y="1299"/>
                    </a:lnTo>
                    <a:cubicBezTo>
                      <a:pt x="317" y="1299"/>
                      <a:pt x="96" y="1046"/>
                      <a:pt x="96" y="729"/>
                    </a:cubicBezTo>
                    <a:cubicBezTo>
                      <a:pt x="96" y="349"/>
                      <a:pt x="381" y="64"/>
                      <a:pt x="761" y="64"/>
                    </a:cubicBezTo>
                    <a:close/>
                    <a:moveTo>
                      <a:pt x="761" y="1"/>
                    </a:moveTo>
                    <a:cubicBezTo>
                      <a:pt x="349" y="1"/>
                      <a:pt x="1" y="317"/>
                      <a:pt x="1" y="729"/>
                    </a:cubicBezTo>
                    <a:cubicBezTo>
                      <a:pt x="1" y="1078"/>
                      <a:pt x="286" y="1363"/>
                      <a:pt x="634" y="1363"/>
                    </a:cubicBezTo>
                    <a:lnTo>
                      <a:pt x="1458" y="1363"/>
                    </a:lnTo>
                    <a:lnTo>
                      <a:pt x="1458" y="3864"/>
                    </a:lnTo>
                    <a:lnTo>
                      <a:pt x="1521" y="3864"/>
                    </a:lnTo>
                    <a:lnTo>
                      <a:pt x="1521" y="1363"/>
                    </a:lnTo>
                    <a:lnTo>
                      <a:pt x="2313" y="1363"/>
                    </a:lnTo>
                    <a:lnTo>
                      <a:pt x="2313" y="1299"/>
                    </a:lnTo>
                    <a:lnTo>
                      <a:pt x="1521" y="1299"/>
                    </a:lnTo>
                    <a:lnTo>
                      <a:pt x="1521" y="729"/>
                    </a:lnTo>
                    <a:cubicBezTo>
                      <a:pt x="1521" y="317"/>
                      <a:pt x="1173" y="1"/>
                      <a:pt x="761" y="1"/>
                    </a:cubicBezTo>
                    <a:close/>
                  </a:path>
                </a:pathLst>
              </a:custGeom>
              <a:solidFill>
                <a:srgbClr val="0D0C1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250" name="Google Shape;250;p16"/>
              <p:cNvSpPr/>
              <p:nvPr/>
            </p:nvSpPr>
            <p:spPr>
              <a:xfrm>
                <a:off x="3492132" y="2952681"/>
                <a:ext cx="74282" cy="124124"/>
              </a:xfrm>
              <a:custGeom>
                <a:avLst/>
                <a:gdLst/>
                <a:ahLst/>
                <a:cxnLst/>
                <a:rect l="l" t="t" r="r" b="b"/>
                <a:pathLst>
                  <a:path w="2313" h="3865" extrusionOk="0">
                    <a:moveTo>
                      <a:pt x="1552" y="64"/>
                    </a:moveTo>
                    <a:cubicBezTo>
                      <a:pt x="1932" y="64"/>
                      <a:pt x="2249" y="349"/>
                      <a:pt x="2249" y="729"/>
                    </a:cubicBezTo>
                    <a:cubicBezTo>
                      <a:pt x="2249" y="1046"/>
                      <a:pt x="1996" y="1299"/>
                      <a:pt x="1711" y="1299"/>
                    </a:cubicBezTo>
                    <a:lnTo>
                      <a:pt x="887" y="1299"/>
                    </a:lnTo>
                    <a:lnTo>
                      <a:pt x="887" y="729"/>
                    </a:lnTo>
                    <a:cubicBezTo>
                      <a:pt x="887" y="349"/>
                      <a:pt x="1204" y="64"/>
                      <a:pt x="1552" y="64"/>
                    </a:cubicBezTo>
                    <a:close/>
                    <a:moveTo>
                      <a:pt x="1552" y="1"/>
                    </a:moveTo>
                    <a:cubicBezTo>
                      <a:pt x="1141" y="1"/>
                      <a:pt x="824" y="317"/>
                      <a:pt x="824" y="729"/>
                    </a:cubicBezTo>
                    <a:lnTo>
                      <a:pt x="824" y="1299"/>
                    </a:lnTo>
                    <a:lnTo>
                      <a:pt x="1" y="1299"/>
                    </a:lnTo>
                    <a:lnTo>
                      <a:pt x="1" y="1363"/>
                    </a:lnTo>
                    <a:lnTo>
                      <a:pt x="824" y="1363"/>
                    </a:lnTo>
                    <a:lnTo>
                      <a:pt x="824" y="3864"/>
                    </a:lnTo>
                    <a:lnTo>
                      <a:pt x="887" y="3864"/>
                    </a:lnTo>
                    <a:lnTo>
                      <a:pt x="887" y="1363"/>
                    </a:lnTo>
                    <a:lnTo>
                      <a:pt x="1679" y="1363"/>
                    </a:lnTo>
                    <a:cubicBezTo>
                      <a:pt x="2027" y="1363"/>
                      <a:pt x="2312" y="1078"/>
                      <a:pt x="2312" y="729"/>
                    </a:cubicBezTo>
                    <a:cubicBezTo>
                      <a:pt x="2312" y="317"/>
                      <a:pt x="1964" y="1"/>
                      <a:pt x="1552" y="1"/>
                    </a:cubicBezTo>
                    <a:close/>
                  </a:path>
                </a:pathLst>
              </a:custGeom>
              <a:solidFill>
                <a:srgbClr val="0D0C1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</p:grpSp>
        <p:sp>
          <p:nvSpPr>
            <p:cNvPr id="251" name="Google Shape;251;p16"/>
            <p:cNvSpPr txBox="1"/>
            <p:nvPr/>
          </p:nvSpPr>
          <p:spPr>
            <a:xfrm>
              <a:off x="2625300" y="3358125"/>
              <a:ext cx="1728900" cy="31362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endParaRPr lang="en-US" sz="3200" b="1" dirty="0">
                <a:sym typeface="Fira Sans Medium"/>
              </a:endParaRPr>
            </a:p>
            <a:p>
              <a:pPr algn="ctr"/>
              <a:endParaRPr lang="en-US" sz="3200" b="1" dirty="0">
                <a:sym typeface="Fira Sans Medium"/>
              </a:endParaRPr>
            </a:p>
            <a:p>
              <a:pPr algn="ctr"/>
              <a:endParaRPr lang="en-US" sz="3200" b="1" dirty="0">
                <a:sym typeface="Fira Sans Medium"/>
              </a:endParaRPr>
            </a:p>
            <a:p>
              <a:pPr algn="ctr"/>
              <a:endParaRPr lang="en-US" sz="3200" b="1" dirty="0">
                <a:sym typeface="Fira Sans Medium"/>
              </a:endParaRPr>
            </a:p>
            <a:p>
              <a:pPr algn="ctr"/>
              <a:endParaRPr lang="en-US" sz="3200" b="1" dirty="0">
                <a:sym typeface="Fira Sans Medium"/>
              </a:endParaRPr>
            </a:p>
          </p:txBody>
        </p:sp>
      </p:grpSp>
      <p:grpSp>
        <p:nvGrpSpPr>
          <p:cNvPr id="6" name="Google Shape;253;p16"/>
          <p:cNvGrpSpPr/>
          <p:nvPr/>
        </p:nvGrpSpPr>
        <p:grpSpPr>
          <a:xfrm>
            <a:off x="9226550" y="4486275"/>
            <a:ext cx="4343400" cy="2362200"/>
            <a:chOff x="4793325" y="2154302"/>
            <a:chExt cx="1728900" cy="978972"/>
          </a:xfrm>
        </p:grpSpPr>
        <p:grpSp>
          <p:nvGrpSpPr>
            <p:cNvPr id="7" name="Google Shape;254;p16"/>
            <p:cNvGrpSpPr/>
            <p:nvPr/>
          </p:nvGrpSpPr>
          <p:grpSpPr>
            <a:xfrm>
              <a:off x="5393019" y="2154302"/>
              <a:ext cx="533976" cy="605175"/>
              <a:chOff x="5393019" y="2154302"/>
              <a:chExt cx="533976" cy="605175"/>
            </a:xfrm>
          </p:grpSpPr>
          <p:sp>
            <p:nvSpPr>
              <p:cNvPr id="255" name="Google Shape;255;p16"/>
              <p:cNvSpPr/>
              <p:nvPr/>
            </p:nvSpPr>
            <p:spPr>
              <a:xfrm>
                <a:off x="5583204" y="2449246"/>
                <a:ext cx="35616" cy="310231"/>
              </a:xfrm>
              <a:custGeom>
                <a:avLst/>
                <a:gdLst/>
                <a:ahLst/>
                <a:cxnLst/>
                <a:rect l="l" t="t" r="r" b="b"/>
                <a:pathLst>
                  <a:path w="1109" h="9660" extrusionOk="0">
                    <a:moveTo>
                      <a:pt x="539" y="1"/>
                    </a:moveTo>
                    <a:cubicBezTo>
                      <a:pt x="254" y="1"/>
                      <a:pt x="0" y="222"/>
                      <a:pt x="0" y="539"/>
                    </a:cubicBezTo>
                    <a:lnTo>
                      <a:pt x="0" y="9121"/>
                    </a:lnTo>
                    <a:cubicBezTo>
                      <a:pt x="0" y="9438"/>
                      <a:pt x="254" y="9660"/>
                      <a:pt x="539" y="9660"/>
                    </a:cubicBezTo>
                    <a:cubicBezTo>
                      <a:pt x="855" y="9660"/>
                      <a:pt x="1109" y="9438"/>
                      <a:pt x="1109" y="9121"/>
                    </a:cubicBezTo>
                    <a:lnTo>
                      <a:pt x="1109" y="539"/>
                    </a:lnTo>
                    <a:cubicBezTo>
                      <a:pt x="1109" y="222"/>
                      <a:pt x="855" y="1"/>
                      <a:pt x="539" y="1"/>
                    </a:cubicBezTo>
                    <a:close/>
                  </a:path>
                </a:pathLst>
              </a:custGeom>
              <a:solidFill>
                <a:srgbClr val="4C4B5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256" name="Google Shape;256;p16"/>
              <p:cNvSpPr/>
              <p:nvPr/>
            </p:nvSpPr>
            <p:spPr>
              <a:xfrm>
                <a:off x="5426579" y="2432996"/>
                <a:ext cx="348865" cy="304097"/>
              </a:xfrm>
              <a:custGeom>
                <a:avLst/>
                <a:gdLst/>
                <a:ahLst/>
                <a:cxnLst/>
                <a:rect l="l" t="t" r="r" b="b"/>
                <a:pathLst>
                  <a:path w="10863" h="9469" extrusionOk="0">
                    <a:moveTo>
                      <a:pt x="5447" y="0"/>
                    </a:moveTo>
                    <a:lnTo>
                      <a:pt x="159" y="8646"/>
                    </a:lnTo>
                    <a:cubicBezTo>
                      <a:pt x="0" y="8899"/>
                      <a:pt x="95" y="9216"/>
                      <a:pt x="349" y="9374"/>
                    </a:cubicBezTo>
                    <a:cubicBezTo>
                      <a:pt x="444" y="9437"/>
                      <a:pt x="539" y="9469"/>
                      <a:pt x="634" y="9469"/>
                    </a:cubicBezTo>
                    <a:cubicBezTo>
                      <a:pt x="824" y="9469"/>
                      <a:pt x="982" y="9374"/>
                      <a:pt x="1109" y="9184"/>
                    </a:cubicBezTo>
                    <a:lnTo>
                      <a:pt x="5447" y="2090"/>
                    </a:lnTo>
                    <a:lnTo>
                      <a:pt x="9786" y="9184"/>
                    </a:lnTo>
                    <a:cubicBezTo>
                      <a:pt x="9867" y="9367"/>
                      <a:pt x="10040" y="9459"/>
                      <a:pt x="10221" y="9459"/>
                    </a:cubicBezTo>
                    <a:cubicBezTo>
                      <a:pt x="10321" y="9459"/>
                      <a:pt x="10424" y="9431"/>
                      <a:pt x="10514" y="9374"/>
                    </a:cubicBezTo>
                    <a:cubicBezTo>
                      <a:pt x="10768" y="9216"/>
                      <a:pt x="10863" y="8899"/>
                      <a:pt x="10704" y="8646"/>
                    </a:cubicBezTo>
                    <a:lnTo>
                      <a:pt x="5447" y="0"/>
                    </a:lnTo>
                    <a:close/>
                  </a:path>
                </a:pathLst>
              </a:custGeom>
              <a:solidFill>
                <a:srgbClr val="25255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257" name="Google Shape;257;p16"/>
              <p:cNvSpPr/>
              <p:nvPr/>
            </p:nvSpPr>
            <p:spPr>
              <a:xfrm>
                <a:off x="5393019" y="2258034"/>
                <a:ext cx="415986" cy="416018"/>
              </a:xfrm>
              <a:custGeom>
                <a:avLst/>
                <a:gdLst/>
                <a:ahLst/>
                <a:cxnLst/>
                <a:rect l="l" t="t" r="r" b="b"/>
                <a:pathLst>
                  <a:path w="12953" h="12954" extrusionOk="0">
                    <a:moveTo>
                      <a:pt x="6461" y="1"/>
                    </a:moveTo>
                    <a:cubicBezTo>
                      <a:pt x="3674" y="1"/>
                      <a:pt x="1299" y="1774"/>
                      <a:pt x="380" y="4245"/>
                    </a:cubicBezTo>
                    <a:cubicBezTo>
                      <a:pt x="127" y="4941"/>
                      <a:pt x="0" y="5701"/>
                      <a:pt x="0" y="6493"/>
                    </a:cubicBezTo>
                    <a:cubicBezTo>
                      <a:pt x="0" y="10072"/>
                      <a:pt x="2882" y="12954"/>
                      <a:pt x="6461" y="12954"/>
                    </a:cubicBezTo>
                    <a:cubicBezTo>
                      <a:pt x="10039" y="12954"/>
                      <a:pt x="12953" y="10072"/>
                      <a:pt x="12953" y="6493"/>
                    </a:cubicBezTo>
                    <a:cubicBezTo>
                      <a:pt x="12953" y="5670"/>
                      <a:pt x="12794" y="4878"/>
                      <a:pt x="12509" y="4150"/>
                    </a:cubicBezTo>
                    <a:cubicBezTo>
                      <a:pt x="11559" y="1711"/>
                      <a:pt x="9216" y="1"/>
                      <a:pt x="6461" y="1"/>
                    </a:cubicBezTo>
                    <a:close/>
                  </a:path>
                </a:pathLst>
              </a:custGeom>
              <a:solidFill>
                <a:srgbClr val="ED3F5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258" name="Google Shape;258;p16"/>
              <p:cNvSpPr/>
              <p:nvPr/>
            </p:nvSpPr>
            <p:spPr>
              <a:xfrm>
                <a:off x="5467237" y="2333311"/>
                <a:ext cx="266522" cy="266490"/>
              </a:xfrm>
              <a:custGeom>
                <a:avLst/>
                <a:gdLst/>
                <a:ahLst/>
                <a:cxnLst/>
                <a:rect l="l" t="t" r="r" b="b"/>
                <a:pathLst>
                  <a:path w="8299" h="8298" extrusionOk="0">
                    <a:moveTo>
                      <a:pt x="4150" y="0"/>
                    </a:moveTo>
                    <a:cubicBezTo>
                      <a:pt x="1869" y="0"/>
                      <a:pt x="1" y="1837"/>
                      <a:pt x="1" y="4149"/>
                    </a:cubicBezTo>
                    <a:cubicBezTo>
                      <a:pt x="1" y="6429"/>
                      <a:pt x="1869" y="8298"/>
                      <a:pt x="4150" y="8298"/>
                    </a:cubicBezTo>
                    <a:cubicBezTo>
                      <a:pt x="6461" y="8298"/>
                      <a:pt x="8298" y="6429"/>
                      <a:pt x="8298" y="4149"/>
                    </a:cubicBezTo>
                    <a:cubicBezTo>
                      <a:pt x="8298" y="1837"/>
                      <a:pt x="6461" y="0"/>
                      <a:pt x="415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259" name="Google Shape;259;p16"/>
              <p:cNvSpPr/>
              <p:nvPr/>
            </p:nvSpPr>
            <p:spPr>
              <a:xfrm>
                <a:off x="5544538" y="2409584"/>
                <a:ext cx="112948" cy="112916"/>
              </a:xfrm>
              <a:custGeom>
                <a:avLst/>
                <a:gdLst/>
                <a:ahLst/>
                <a:cxnLst/>
                <a:rect l="l" t="t" r="r" b="b"/>
                <a:pathLst>
                  <a:path w="3517" h="3516" extrusionOk="0">
                    <a:moveTo>
                      <a:pt x="1743" y="1"/>
                    </a:moveTo>
                    <a:cubicBezTo>
                      <a:pt x="793" y="1"/>
                      <a:pt x="1" y="792"/>
                      <a:pt x="1" y="1774"/>
                    </a:cubicBezTo>
                    <a:cubicBezTo>
                      <a:pt x="1" y="2724"/>
                      <a:pt x="793" y="3516"/>
                      <a:pt x="1743" y="3516"/>
                    </a:cubicBezTo>
                    <a:cubicBezTo>
                      <a:pt x="2724" y="3516"/>
                      <a:pt x="3516" y="2756"/>
                      <a:pt x="3516" y="1774"/>
                    </a:cubicBezTo>
                    <a:cubicBezTo>
                      <a:pt x="3516" y="792"/>
                      <a:pt x="2724" y="1"/>
                      <a:pt x="1743" y="1"/>
                    </a:cubicBezTo>
                    <a:close/>
                  </a:path>
                </a:pathLst>
              </a:custGeom>
              <a:solidFill>
                <a:srgbClr val="ED3F5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260" name="Google Shape;260;p16"/>
              <p:cNvSpPr/>
              <p:nvPr/>
            </p:nvSpPr>
            <p:spPr>
              <a:xfrm>
                <a:off x="5769311" y="2154302"/>
                <a:ext cx="157685" cy="152386"/>
              </a:xfrm>
              <a:custGeom>
                <a:avLst/>
                <a:gdLst/>
                <a:ahLst/>
                <a:cxnLst/>
                <a:rect l="l" t="t" r="r" b="b"/>
                <a:pathLst>
                  <a:path w="4910" h="4745" extrusionOk="0">
                    <a:moveTo>
                      <a:pt x="2140" y="1"/>
                    </a:moveTo>
                    <a:cubicBezTo>
                      <a:pt x="2052" y="1"/>
                      <a:pt x="1966" y="30"/>
                      <a:pt x="1901" y="96"/>
                    </a:cubicBezTo>
                    <a:lnTo>
                      <a:pt x="159" y="1806"/>
                    </a:lnTo>
                    <a:cubicBezTo>
                      <a:pt x="64" y="1933"/>
                      <a:pt x="1" y="2123"/>
                      <a:pt x="32" y="2313"/>
                    </a:cubicBezTo>
                    <a:lnTo>
                      <a:pt x="381" y="4371"/>
                    </a:lnTo>
                    <a:lnTo>
                      <a:pt x="2439" y="4719"/>
                    </a:lnTo>
                    <a:cubicBezTo>
                      <a:pt x="2499" y="4736"/>
                      <a:pt x="2553" y="4744"/>
                      <a:pt x="2604" y="4744"/>
                    </a:cubicBezTo>
                    <a:cubicBezTo>
                      <a:pt x="2743" y="4744"/>
                      <a:pt x="2853" y="4685"/>
                      <a:pt x="2946" y="4593"/>
                    </a:cubicBezTo>
                    <a:lnTo>
                      <a:pt x="4688" y="2851"/>
                    </a:lnTo>
                    <a:cubicBezTo>
                      <a:pt x="4909" y="2661"/>
                      <a:pt x="4688" y="2218"/>
                      <a:pt x="4339" y="2154"/>
                    </a:cubicBezTo>
                    <a:lnTo>
                      <a:pt x="2851" y="1901"/>
                    </a:lnTo>
                    <a:lnTo>
                      <a:pt x="2598" y="412"/>
                    </a:lnTo>
                    <a:cubicBezTo>
                      <a:pt x="2575" y="167"/>
                      <a:pt x="2349" y="1"/>
                      <a:pt x="2140" y="1"/>
                    </a:cubicBezTo>
                    <a:close/>
                  </a:path>
                </a:pathLst>
              </a:custGeom>
              <a:solidFill>
                <a:srgbClr val="5BCFC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261" name="Google Shape;261;p16"/>
              <p:cNvSpPr/>
              <p:nvPr/>
            </p:nvSpPr>
            <p:spPr>
              <a:xfrm>
                <a:off x="5598459" y="2261855"/>
                <a:ext cx="218703" cy="215909"/>
              </a:xfrm>
              <a:custGeom>
                <a:avLst/>
                <a:gdLst/>
                <a:ahLst/>
                <a:cxnLst/>
                <a:rect l="l" t="t" r="r" b="b"/>
                <a:pathLst>
                  <a:path w="6810" h="6723" extrusionOk="0">
                    <a:moveTo>
                      <a:pt x="6219" y="1"/>
                    </a:moveTo>
                    <a:cubicBezTo>
                      <a:pt x="6081" y="1"/>
                      <a:pt x="5938" y="56"/>
                      <a:pt x="5827" y="167"/>
                    </a:cubicBezTo>
                    <a:lnTo>
                      <a:pt x="222" y="5772"/>
                    </a:lnTo>
                    <a:cubicBezTo>
                      <a:pt x="0" y="5994"/>
                      <a:pt x="0" y="6342"/>
                      <a:pt x="222" y="6564"/>
                    </a:cubicBezTo>
                    <a:cubicBezTo>
                      <a:pt x="317" y="6659"/>
                      <a:pt x="444" y="6722"/>
                      <a:pt x="602" y="6722"/>
                    </a:cubicBezTo>
                    <a:cubicBezTo>
                      <a:pt x="729" y="6722"/>
                      <a:pt x="887" y="6659"/>
                      <a:pt x="982" y="6564"/>
                    </a:cubicBezTo>
                    <a:lnTo>
                      <a:pt x="6587" y="927"/>
                    </a:lnTo>
                    <a:cubicBezTo>
                      <a:pt x="6809" y="737"/>
                      <a:pt x="6809" y="389"/>
                      <a:pt x="6587" y="167"/>
                    </a:cubicBezTo>
                    <a:cubicBezTo>
                      <a:pt x="6492" y="56"/>
                      <a:pt x="6358" y="1"/>
                      <a:pt x="6219" y="1"/>
                    </a:cubicBezTo>
                    <a:close/>
                  </a:path>
                </a:pathLst>
              </a:custGeom>
              <a:solidFill>
                <a:srgbClr val="5BCFC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</p:grpSp>
        <p:sp>
          <p:nvSpPr>
            <p:cNvPr id="262" name="Google Shape;262;p16"/>
            <p:cNvSpPr txBox="1"/>
            <p:nvPr/>
          </p:nvSpPr>
          <p:spPr>
            <a:xfrm>
              <a:off x="4793325" y="2872574"/>
              <a:ext cx="1728900" cy="260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endParaRPr lang="en-US" sz="3000" b="1" dirty="0"/>
            </a:p>
            <a:p>
              <a:pPr algn="ctr"/>
              <a:endParaRPr lang="en-US" sz="3000" b="1" dirty="0"/>
            </a:p>
            <a:p>
              <a:pPr algn="ctr"/>
              <a:endParaRPr lang="en-US" sz="3000" b="1" dirty="0"/>
            </a:p>
            <a:p>
              <a:pPr algn="ctr"/>
              <a:endParaRPr lang="en-US" sz="3000" b="1" dirty="0"/>
            </a:p>
            <a:p>
              <a:pPr algn="ctr"/>
              <a:endParaRPr lang="en-US" sz="3000" b="1" dirty="0"/>
            </a:p>
            <a:p>
              <a:pPr algn="ctr"/>
              <a:endParaRPr lang="en-US" sz="3000" b="1" dirty="0"/>
            </a:p>
            <a:p>
              <a:pPr algn="ctr"/>
              <a:endParaRPr lang="en-US" sz="3000" b="1" dirty="0"/>
            </a:p>
          </p:txBody>
        </p:sp>
      </p:grpSp>
      <p:sp>
        <p:nvSpPr>
          <p:cNvPr id="264" name="Google Shape;264;p16"/>
          <p:cNvSpPr txBox="1"/>
          <p:nvPr/>
        </p:nvSpPr>
        <p:spPr>
          <a:xfrm>
            <a:off x="13709475" y="5116178"/>
            <a:ext cx="3388992" cy="5474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ctr"/>
            <a:endParaRPr sz="3000" dirty="0">
              <a:latin typeface="Fira Sans Medium"/>
              <a:ea typeface="Fira Sans Medium"/>
              <a:cs typeface="Fira Sans Medium"/>
              <a:sym typeface="Fira Sans Medium"/>
            </a:endParaRPr>
          </a:p>
        </p:txBody>
      </p:sp>
      <p:pic>
        <p:nvPicPr>
          <p:cNvPr id="59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60" name="Рисунок 59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61" name="Рисунок 60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sp>
        <p:nvSpPr>
          <p:cNvPr id="62" name="Прямоугольник 61"/>
          <p:cNvSpPr/>
          <p:nvPr/>
        </p:nvSpPr>
        <p:spPr>
          <a:xfrm>
            <a:off x="4959350" y="7000875"/>
            <a:ext cx="3824669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  <a:sym typeface="Fira Sans Medium"/>
              </a:rPr>
              <a:t>SAMARALI O‘QISH FAOLIYATINI SHAKLLANTIRISH TEXNOLOGIYASI</a:t>
            </a:r>
          </a:p>
        </p:txBody>
      </p:sp>
      <p:sp>
        <p:nvSpPr>
          <p:cNvPr id="63" name="Прямоугольник 62"/>
          <p:cNvSpPr/>
          <p:nvPr/>
        </p:nvSpPr>
        <p:spPr>
          <a:xfrm>
            <a:off x="9302750" y="6315075"/>
            <a:ext cx="411480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ONA TILI VA ADABIYOT DARSLARI HAMDA MULTIMODAL O‘QISH SAVODXONLIGI </a:t>
            </a:r>
            <a:endParaRPr lang="en-US" sz="2800" b="1" dirty="0">
              <a:latin typeface="Arial" panose="020B0604020202020204" pitchFamily="34" charset="0"/>
              <a:ea typeface="Fira Sans Medium"/>
              <a:cs typeface="Arial" panose="020B0604020202020204" pitchFamily="34" charset="0"/>
              <a:sym typeface="Fira Sans Medium"/>
            </a:endParaRPr>
          </a:p>
        </p:txBody>
      </p:sp>
      <p:sp>
        <p:nvSpPr>
          <p:cNvPr id="65" name="Прямоугольник 64"/>
          <p:cNvSpPr/>
          <p:nvPr/>
        </p:nvSpPr>
        <p:spPr>
          <a:xfrm>
            <a:off x="13874750" y="6315075"/>
            <a:ext cx="327025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n-US" sz="2800" b="1" dirty="0">
              <a:latin typeface="Times New Roman" pitchFamily="18" charset="0"/>
              <a:ea typeface="Fira Sans Medium"/>
              <a:cs typeface="Times New Roman" pitchFamily="18" charset="0"/>
              <a:sym typeface="Fira Sans Medium"/>
            </a:endParaRPr>
          </a:p>
          <a:p>
            <a:pPr algn="ctr"/>
            <a:r>
              <a:rPr lang="en-US" sz="2800" b="1" dirty="0">
                <a:latin typeface="Arial" panose="020B0604020202020204" pitchFamily="34" charset="0"/>
                <a:ea typeface="Fira Sans Medium"/>
                <a:cs typeface="Arial" panose="020B0604020202020204" pitchFamily="34" charset="0"/>
                <a:sym typeface="Fira Sans Medium"/>
              </a:rPr>
              <a:t>AMALIY TOPSHIRIQLAR UCHUN TAVSIYALAR</a:t>
            </a:r>
          </a:p>
          <a:p>
            <a:pPr algn="ctr"/>
            <a:endParaRPr lang="en-US" sz="2800" b="1" dirty="0">
              <a:latin typeface="Times New Roman" pitchFamily="18" charset="0"/>
              <a:ea typeface="Fira Sans Medium"/>
              <a:cs typeface="Times New Roman" pitchFamily="18" charset="0"/>
              <a:sym typeface="Fira Sans Medium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206750" y="7381875"/>
            <a:ext cx="8153400" cy="2356056"/>
          </a:xfrm>
        </p:spPr>
        <p:txBody>
          <a:bodyPr>
            <a:normAutofit/>
          </a:bodyPr>
          <a:lstStyle/>
          <a:p>
            <a:r>
              <a:rPr lang="en-US" sz="3200" b="1" dirty="0">
                <a:latin typeface="Arial" pitchFamily="34" charset="0"/>
                <a:cs typeface="Arial" pitchFamily="34" charset="0"/>
              </a:rPr>
              <a:t>SAVODXONLIK VA BILIM O‘RTASIDA QANDAY BOG‘LIQLIK BOR?</a:t>
            </a:r>
            <a:endParaRPr lang="ru-RU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Полилиния: фигура 4955">
            <a:extLst>
              <a:ext uri="{FF2B5EF4-FFF2-40B4-BE49-F238E27FC236}">
                <a16:creationId xmlns:a16="http://schemas.microsoft.com/office/drawing/2014/main" id="{76C3CEF2-16F8-4D2A-BEC2-60B03991D2C3}"/>
              </a:ext>
            </a:extLst>
          </p:cNvPr>
          <p:cNvSpPr/>
          <p:nvPr/>
        </p:nvSpPr>
        <p:spPr>
          <a:xfrm>
            <a:off x="-7030" y="780744"/>
            <a:ext cx="6008007" cy="100006"/>
          </a:xfrm>
          <a:custGeom>
            <a:avLst/>
            <a:gdLst>
              <a:gd name="connsiteX0" fmla="*/ 7144 w 6105525"/>
              <a:gd name="connsiteY0" fmla="*/ 7144 h 95250"/>
              <a:gd name="connsiteX1" fmla="*/ 6102096 w 6105525"/>
              <a:gd name="connsiteY1" fmla="*/ 7144 h 95250"/>
              <a:gd name="connsiteX2" fmla="*/ 6102096 w 6105525"/>
              <a:gd name="connsiteY2" fmla="*/ 92869 h 95250"/>
              <a:gd name="connsiteX3" fmla="*/ 7144 w 6105525"/>
              <a:gd name="connsiteY3" fmla="*/ 92869 h 95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105525" h="95250">
                <a:moveTo>
                  <a:pt x="7144" y="7144"/>
                </a:moveTo>
                <a:lnTo>
                  <a:pt x="6102096" y="7144"/>
                </a:lnTo>
                <a:lnTo>
                  <a:pt x="6102096" y="92869"/>
                </a:lnTo>
                <a:lnTo>
                  <a:pt x="7144" y="92869"/>
                </a:lnTo>
                <a:close/>
              </a:path>
            </a:pathLst>
          </a:custGeom>
          <a:solidFill>
            <a:srgbClr val="2175BE"/>
          </a:solidFill>
          <a:ln w="9525" cap="flat">
            <a:noFill/>
            <a:prstDash val="solid"/>
            <a:miter/>
          </a:ln>
        </p:spPr>
        <p:txBody>
          <a:bodyPr lIns="83823" tIns="41912" rIns="83823" bIns="41912" rtlCol="0" anchor="ctr"/>
          <a:lstStyle/>
          <a:p>
            <a:endParaRPr lang="ru-RU">
              <a:latin typeface="+mj-lt"/>
            </a:endParaRPr>
          </a:p>
        </p:txBody>
      </p:sp>
      <p:sp>
        <p:nvSpPr>
          <p:cNvPr id="6" name="Полилиния: фигура 4956">
            <a:extLst>
              <a:ext uri="{FF2B5EF4-FFF2-40B4-BE49-F238E27FC236}">
                <a16:creationId xmlns:a16="http://schemas.microsoft.com/office/drawing/2014/main" id="{0606ADE3-FB7F-40E1-A44A-6563C2DBD1E8}"/>
              </a:ext>
            </a:extLst>
          </p:cNvPr>
          <p:cNvSpPr/>
          <p:nvPr/>
        </p:nvSpPr>
        <p:spPr>
          <a:xfrm>
            <a:off x="5990574" y="780744"/>
            <a:ext cx="6008007" cy="100006"/>
          </a:xfrm>
          <a:custGeom>
            <a:avLst/>
            <a:gdLst>
              <a:gd name="connsiteX0" fmla="*/ 7144 w 6105525"/>
              <a:gd name="connsiteY0" fmla="*/ 7144 h 95250"/>
              <a:gd name="connsiteX1" fmla="*/ 6102097 w 6105525"/>
              <a:gd name="connsiteY1" fmla="*/ 7144 h 95250"/>
              <a:gd name="connsiteX2" fmla="*/ 6102097 w 6105525"/>
              <a:gd name="connsiteY2" fmla="*/ 92869 h 95250"/>
              <a:gd name="connsiteX3" fmla="*/ 7144 w 6105525"/>
              <a:gd name="connsiteY3" fmla="*/ 92869 h 95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105525" h="95250">
                <a:moveTo>
                  <a:pt x="7144" y="7144"/>
                </a:moveTo>
                <a:lnTo>
                  <a:pt x="6102097" y="7144"/>
                </a:lnTo>
                <a:lnTo>
                  <a:pt x="6102097" y="92869"/>
                </a:lnTo>
                <a:lnTo>
                  <a:pt x="7144" y="92869"/>
                </a:lnTo>
                <a:close/>
              </a:path>
            </a:pathLst>
          </a:custGeom>
          <a:solidFill>
            <a:srgbClr val="14A0D5"/>
          </a:solidFill>
          <a:ln w="9525" cap="flat">
            <a:noFill/>
            <a:prstDash val="solid"/>
            <a:miter/>
          </a:ln>
        </p:spPr>
        <p:txBody>
          <a:bodyPr lIns="83823" tIns="41912" rIns="83823" bIns="41912" rtlCol="0" anchor="ctr"/>
          <a:lstStyle/>
          <a:p>
            <a:endParaRPr lang="ru-RU">
              <a:latin typeface="+mj-lt"/>
            </a:endParaRPr>
          </a:p>
        </p:txBody>
      </p:sp>
      <p:sp>
        <p:nvSpPr>
          <p:cNvPr id="7" name="Полилиния: фигура 4957">
            <a:extLst>
              <a:ext uri="{FF2B5EF4-FFF2-40B4-BE49-F238E27FC236}">
                <a16:creationId xmlns:a16="http://schemas.microsoft.com/office/drawing/2014/main" id="{9C08C6EC-FA66-40D8-B206-20197D5923A9}"/>
              </a:ext>
            </a:extLst>
          </p:cNvPr>
          <p:cNvSpPr/>
          <p:nvPr/>
        </p:nvSpPr>
        <p:spPr>
          <a:xfrm>
            <a:off x="11988175" y="780744"/>
            <a:ext cx="6008007" cy="100006"/>
          </a:xfrm>
          <a:custGeom>
            <a:avLst/>
            <a:gdLst>
              <a:gd name="connsiteX0" fmla="*/ 7144 w 6105525"/>
              <a:gd name="connsiteY0" fmla="*/ 7144 h 95250"/>
              <a:gd name="connsiteX1" fmla="*/ 6102097 w 6105525"/>
              <a:gd name="connsiteY1" fmla="*/ 7144 h 95250"/>
              <a:gd name="connsiteX2" fmla="*/ 6102097 w 6105525"/>
              <a:gd name="connsiteY2" fmla="*/ 92869 h 95250"/>
              <a:gd name="connsiteX3" fmla="*/ 7144 w 6105525"/>
              <a:gd name="connsiteY3" fmla="*/ 92869 h 95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105525" h="95250">
                <a:moveTo>
                  <a:pt x="7144" y="7144"/>
                </a:moveTo>
                <a:lnTo>
                  <a:pt x="6102097" y="7144"/>
                </a:lnTo>
                <a:lnTo>
                  <a:pt x="6102097" y="92869"/>
                </a:lnTo>
                <a:lnTo>
                  <a:pt x="7144" y="92869"/>
                </a:lnTo>
                <a:close/>
              </a:path>
            </a:pathLst>
          </a:custGeom>
          <a:solidFill>
            <a:srgbClr val="2CC7A0"/>
          </a:solidFill>
          <a:ln w="9525" cap="flat">
            <a:noFill/>
            <a:prstDash val="solid"/>
            <a:miter/>
          </a:ln>
        </p:spPr>
        <p:txBody>
          <a:bodyPr lIns="83823" tIns="41912" rIns="83823" bIns="41912" rtlCol="0" anchor="ctr"/>
          <a:lstStyle/>
          <a:p>
            <a:endParaRPr lang="ru-RU">
              <a:latin typeface="+mj-lt"/>
            </a:endParaRPr>
          </a:p>
        </p:txBody>
      </p:sp>
      <p:grpSp>
        <p:nvGrpSpPr>
          <p:cNvPr id="2" name="Группа 7">
            <a:extLst>
              <a:ext uri="{FF2B5EF4-FFF2-40B4-BE49-F238E27FC236}">
                <a16:creationId xmlns:a16="http://schemas.microsoft.com/office/drawing/2014/main" id="{A020F672-1A71-4623-8B6F-B2A54BAE887C}"/>
              </a:ext>
            </a:extLst>
          </p:cNvPr>
          <p:cNvGrpSpPr/>
          <p:nvPr/>
        </p:nvGrpSpPr>
        <p:grpSpPr>
          <a:xfrm>
            <a:off x="15954028" y="122506"/>
            <a:ext cx="1684585" cy="540030"/>
            <a:chOff x="17975998" y="126699"/>
            <a:chExt cx="1881932" cy="565428"/>
          </a:xfrm>
        </p:grpSpPr>
        <p:sp>
          <p:nvSpPr>
            <p:cNvPr id="9" name="Полилиния: фигура 4958">
              <a:extLst>
                <a:ext uri="{FF2B5EF4-FFF2-40B4-BE49-F238E27FC236}">
                  <a16:creationId xmlns:a16="http://schemas.microsoft.com/office/drawing/2014/main" id="{C8571C9D-AD2E-4C0D-80FC-3CC271FB52CF}"/>
                </a:ext>
              </a:extLst>
            </p:cNvPr>
            <p:cNvSpPr/>
            <p:nvPr/>
          </p:nvSpPr>
          <p:spPr>
            <a:xfrm>
              <a:off x="18186459" y="156414"/>
              <a:ext cx="408365" cy="492132"/>
            </a:xfrm>
            <a:custGeom>
              <a:avLst/>
              <a:gdLst>
                <a:gd name="connsiteX0" fmla="*/ 337379 w 371475"/>
                <a:gd name="connsiteY0" fmla="*/ 167850 h 447675"/>
                <a:gd name="connsiteX1" fmla="*/ 192313 w 371475"/>
                <a:gd name="connsiteY1" fmla="*/ 367875 h 447675"/>
                <a:gd name="connsiteX2" fmla="*/ 276514 w 371475"/>
                <a:gd name="connsiteY2" fmla="*/ 196425 h 447675"/>
                <a:gd name="connsiteX3" fmla="*/ 261370 w 371475"/>
                <a:gd name="connsiteY3" fmla="*/ 173565 h 447675"/>
                <a:gd name="connsiteX4" fmla="*/ 168978 w 371475"/>
                <a:gd name="connsiteY4" fmla="*/ 320821 h 447675"/>
                <a:gd name="connsiteX5" fmla="*/ 191360 w 371475"/>
                <a:gd name="connsiteY5" fmla="*/ 160230 h 447675"/>
                <a:gd name="connsiteX6" fmla="*/ 337379 w 371475"/>
                <a:gd name="connsiteY6" fmla="*/ 116605 h 447675"/>
                <a:gd name="connsiteX7" fmla="*/ 337379 w 371475"/>
                <a:gd name="connsiteY7" fmla="*/ 376352 h 447675"/>
                <a:gd name="connsiteX8" fmla="*/ 207839 w 371475"/>
                <a:gd name="connsiteY8" fmla="*/ 397783 h 447675"/>
                <a:gd name="connsiteX9" fmla="*/ 329283 w 371475"/>
                <a:gd name="connsiteY9" fmla="*/ 265957 h 447675"/>
                <a:gd name="connsiteX10" fmla="*/ 337379 w 371475"/>
                <a:gd name="connsiteY10" fmla="*/ 376352 h 447675"/>
                <a:gd name="connsiteX11" fmla="*/ 157070 w 371475"/>
                <a:gd name="connsiteY11" fmla="*/ 387782 h 447675"/>
                <a:gd name="connsiteX12" fmla="*/ 87823 w 371475"/>
                <a:gd name="connsiteY12" fmla="*/ 376352 h 447675"/>
                <a:gd name="connsiteX13" fmla="*/ 36389 w 371475"/>
                <a:gd name="connsiteY13" fmla="*/ 376352 h 447675"/>
                <a:gd name="connsiteX14" fmla="*/ 36389 w 371475"/>
                <a:gd name="connsiteY14" fmla="*/ 116415 h 447675"/>
                <a:gd name="connsiteX15" fmla="*/ 168310 w 371475"/>
                <a:gd name="connsiteY15" fmla="*/ 144990 h 447675"/>
                <a:gd name="connsiteX16" fmla="*/ 157070 w 371475"/>
                <a:gd name="connsiteY16" fmla="*/ 387782 h 447675"/>
                <a:gd name="connsiteX17" fmla="*/ 186884 w 371475"/>
                <a:gd name="connsiteY17" fmla="*/ 34309 h 447675"/>
                <a:gd name="connsiteX18" fmla="*/ 279848 w 371475"/>
                <a:gd name="connsiteY18" fmla="*/ 89173 h 447675"/>
                <a:gd name="connsiteX19" fmla="*/ 213173 w 371475"/>
                <a:gd name="connsiteY19" fmla="*/ 107271 h 447675"/>
                <a:gd name="connsiteX20" fmla="*/ 158023 w 371475"/>
                <a:gd name="connsiteY20" fmla="*/ 106223 h 447675"/>
                <a:gd name="connsiteX21" fmla="*/ 93443 w 371475"/>
                <a:gd name="connsiteY21" fmla="*/ 89173 h 447675"/>
                <a:gd name="connsiteX22" fmla="*/ 186502 w 371475"/>
                <a:gd name="connsiteY22" fmla="*/ 34309 h 447675"/>
                <a:gd name="connsiteX23" fmla="*/ 312233 w 371475"/>
                <a:gd name="connsiteY23" fmla="*/ 89078 h 447675"/>
                <a:gd name="connsiteX24" fmla="*/ 131909 w 371475"/>
                <a:gd name="connsiteY24" fmla="*/ 18704 h 447675"/>
                <a:gd name="connsiteX25" fmla="*/ 61534 w 371475"/>
                <a:gd name="connsiteY25" fmla="*/ 89078 h 447675"/>
                <a:gd name="connsiteX26" fmla="*/ 9053 w 371475"/>
                <a:gd name="connsiteY26" fmla="*/ 390068 h 447675"/>
                <a:gd name="connsiteX27" fmla="*/ 87823 w 371475"/>
                <a:gd name="connsiteY27" fmla="*/ 403689 h 447675"/>
                <a:gd name="connsiteX28" fmla="*/ 191075 w 371475"/>
                <a:gd name="connsiteY28" fmla="*/ 444170 h 447675"/>
                <a:gd name="connsiteX29" fmla="*/ 191075 w 371475"/>
                <a:gd name="connsiteY29" fmla="*/ 444170 h 447675"/>
                <a:gd name="connsiteX30" fmla="*/ 194504 w 371475"/>
                <a:gd name="connsiteY30" fmla="*/ 442551 h 447675"/>
                <a:gd name="connsiteX31" fmla="*/ 351095 w 371475"/>
                <a:gd name="connsiteY31" fmla="*/ 403784 h 447675"/>
                <a:gd name="connsiteX32" fmla="*/ 364716 w 371475"/>
                <a:gd name="connsiteY32" fmla="*/ 102794 h 447675"/>
                <a:gd name="connsiteX33" fmla="*/ 312233 w 371475"/>
                <a:gd name="connsiteY33" fmla="*/ 89173 h 447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371475" h="447675">
                  <a:moveTo>
                    <a:pt x="337379" y="167850"/>
                  </a:moveTo>
                  <a:cubicBezTo>
                    <a:pt x="337379" y="267005"/>
                    <a:pt x="250225" y="266719"/>
                    <a:pt x="192313" y="367875"/>
                  </a:cubicBezTo>
                  <a:cubicBezTo>
                    <a:pt x="191297" y="300537"/>
                    <a:pt x="222605" y="236788"/>
                    <a:pt x="276514" y="196425"/>
                  </a:cubicBezTo>
                  <a:lnTo>
                    <a:pt x="261370" y="173565"/>
                  </a:lnTo>
                  <a:cubicBezTo>
                    <a:pt x="213116" y="209253"/>
                    <a:pt x="180117" y="261846"/>
                    <a:pt x="168978" y="320821"/>
                  </a:cubicBezTo>
                  <a:cubicBezTo>
                    <a:pt x="160024" y="267577"/>
                    <a:pt x="161167" y="204807"/>
                    <a:pt x="191360" y="160230"/>
                  </a:cubicBezTo>
                  <a:cubicBezTo>
                    <a:pt x="226222" y="109843"/>
                    <a:pt x="302041" y="116605"/>
                    <a:pt x="337379" y="116605"/>
                  </a:cubicBezTo>
                  <a:close/>
                  <a:moveTo>
                    <a:pt x="337379" y="376352"/>
                  </a:moveTo>
                  <a:cubicBezTo>
                    <a:pt x="284801" y="376352"/>
                    <a:pt x="251654" y="372256"/>
                    <a:pt x="207839" y="397783"/>
                  </a:cubicBezTo>
                  <a:cubicBezTo>
                    <a:pt x="233270" y="335490"/>
                    <a:pt x="306327" y="288913"/>
                    <a:pt x="329283" y="265957"/>
                  </a:cubicBezTo>
                  <a:cubicBezTo>
                    <a:pt x="340808" y="252051"/>
                    <a:pt x="337379" y="229191"/>
                    <a:pt x="337379" y="376352"/>
                  </a:cubicBezTo>
                  <a:close/>
                  <a:moveTo>
                    <a:pt x="157070" y="387782"/>
                  </a:moveTo>
                  <a:cubicBezTo>
                    <a:pt x="162500" y="406832"/>
                    <a:pt x="152403" y="376352"/>
                    <a:pt x="87823" y="376352"/>
                  </a:cubicBezTo>
                  <a:lnTo>
                    <a:pt x="36389" y="376352"/>
                  </a:lnTo>
                  <a:lnTo>
                    <a:pt x="36389" y="116415"/>
                  </a:lnTo>
                  <a:cubicBezTo>
                    <a:pt x="67630" y="116415"/>
                    <a:pt x="133162" y="110224"/>
                    <a:pt x="168310" y="144990"/>
                  </a:cubicBezTo>
                  <a:cubicBezTo>
                    <a:pt x="122399" y="206617"/>
                    <a:pt x="133925" y="311487"/>
                    <a:pt x="157070" y="387782"/>
                  </a:cubicBezTo>
                  <a:close/>
                  <a:moveTo>
                    <a:pt x="186884" y="34309"/>
                  </a:moveTo>
                  <a:cubicBezTo>
                    <a:pt x="250606" y="34309"/>
                    <a:pt x="284992" y="89173"/>
                    <a:pt x="279848" y="89173"/>
                  </a:cubicBezTo>
                  <a:cubicBezTo>
                    <a:pt x="256539" y="90079"/>
                    <a:pt x="233740" y="96267"/>
                    <a:pt x="213173" y="107271"/>
                  </a:cubicBezTo>
                  <a:cubicBezTo>
                    <a:pt x="175073" y="132893"/>
                    <a:pt x="195742" y="126321"/>
                    <a:pt x="158023" y="106223"/>
                  </a:cubicBezTo>
                  <a:cubicBezTo>
                    <a:pt x="137998" y="95896"/>
                    <a:pt x="115955" y="90077"/>
                    <a:pt x="93443" y="89173"/>
                  </a:cubicBezTo>
                  <a:cubicBezTo>
                    <a:pt x="88491" y="89173"/>
                    <a:pt x="122781" y="34309"/>
                    <a:pt x="186502" y="34309"/>
                  </a:cubicBezTo>
                  <a:close/>
                  <a:moveTo>
                    <a:pt x="312233" y="89078"/>
                  </a:moveTo>
                  <a:cubicBezTo>
                    <a:pt x="281871" y="19850"/>
                    <a:pt x="201137" y="-11658"/>
                    <a:pt x="131909" y="18704"/>
                  </a:cubicBezTo>
                  <a:cubicBezTo>
                    <a:pt x="100452" y="32500"/>
                    <a:pt x="75331" y="57620"/>
                    <a:pt x="61534" y="89078"/>
                  </a:cubicBezTo>
                  <a:cubicBezTo>
                    <a:pt x="-8284" y="89078"/>
                    <a:pt x="9053" y="53359"/>
                    <a:pt x="9053" y="390068"/>
                  </a:cubicBezTo>
                  <a:cubicBezTo>
                    <a:pt x="9053" y="408261"/>
                    <a:pt x="26388" y="403689"/>
                    <a:pt x="87823" y="403689"/>
                  </a:cubicBezTo>
                  <a:cubicBezTo>
                    <a:pt x="153260" y="403689"/>
                    <a:pt x="165548" y="444170"/>
                    <a:pt x="191075" y="444170"/>
                  </a:cubicBezTo>
                  <a:lnTo>
                    <a:pt x="191075" y="444170"/>
                  </a:lnTo>
                  <a:cubicBezTo>
                    <a:pt x="192269" y="443746"/>
                    <a:pt x="193418" y="443203"/>
                    <a:pt x="194504" y="442551"/>
                  </a:cubicBezTo>
                  <a:cubicBezTo>
                    <a:pt x="239462" y="397498"/>
                    <a:pt x="287944" y="403784"/>
                    <a:pt x="351095" y="403784"/>
                  </a:cubicBezTo>
                  <a:cubicBezTo>
                    <a:pt x="370145" y="403784"/>
                    <a:pt x="364716" y="403784"/>
                    <a:pt x="364716" y="102794"/>
                  </a:cubicBezTo>
                  <a:cubicBezTo>
                    <a:pt x="364716" y="83744"/>
                    <a:pt x="337570" y="89173"/>
                    <a:pt x="312233" y="89173"/>
                  </a:cubicBezTo>
                  <a:close/>
                </a:path>
              </a:pathLst>
            </a:custGeom>
            <a:solidFill>
              <a:srgbClr val="FFFF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>
                <a:latin typeface="+mj-lt"/>
              </a:endParaRPr>
            </a:p>
          </p:txBody>
        </p:sp>
        <p:sp>
          <p:nvSpPr>
            <p:cNvPr id="10" name="Полилиния: фигура 4959">
              <a:extLst>
                <a:ext uri="{FF2B5EF4-FFF2-40B4-BE49-F238E27FC236}">
                  <a16:creationId xmlns:a16="http://schemas.microsoft.com/office/drawing/2014/main" id="{B79F6FCB-B73D-4E24-9BA8-3168BCA44FEF}"/>
                </a:ext>
              </a:extLst>
            </p:cNvPr>
            <p:cNvSpPr/>
            <p:nvPr/>
          </p:nvSpPr>
          <p:spPr>
            <a:xfrm>
              <a:off x="18664249" y="222877"/>
              <a:ext cx="1193681" cy="397894"/>
            </a:xfrm>
            <a:custGeom>
              <a:avLst/>
              <a:gdLst>
                <a:gd name="connsiteX0" fmla="*/ 8954 w 1085850"/>
                <a:gd name="connsiteY0" fmla="*/ 8807 h 361950"/>
                <a:gd name="connsiteX1" fmla="*/ 28004 w 1085850"/>
                <a:gd name="connsiteY1" fmla="*/ 8807 h 361950"/>
                <a:gd name="connsiteX2" fmla="*/ 55721 w 1085850"/>
                <a:gd name="connsiteY2" fmla="*/ 69100 h 361950"/>
                <a:gd name="connsiteX3" fmla="*/ 83534 w 1085850"/>
                <a:gd name="connsiteY3" fmla="*/ 8807 h 361950"/>
                <a:gd name="connsiteX4" fmla="*/ 102584 w 1085850"/>
                <a:gd name="connsiteY4" fmla="*/ 8807 h 361950"/>
                <a:gd name="connsiteX5" fmla="*/ 102584 w 1085850"/>
                <a:gd name="connsiteY5" fmla="*/ 98818 h 361950"/>
                <a:gd name="connsiteX6" fmla="*/ 83534 w 1085850"/>
                <a:gd name="connsiteY6" fmla="*/ 98818 h 361950"/>
                <a:gd name="connsiteX7" fmla="*/ 83534 w 1085850"/>
                <a:gd name="connsiteY7" fmla="*/ 47669 h 361950"/>
                <a:gd name="connsiteX8" fmla="*/ 59722 w 1085850"/>
                <a:gd name="connsiteY8" fmla="*/ 98818 h 361950"/>
                <a:gd name="connsiteX9" fmla="*/ 50674 w 1085850"/>
                <a:gd name="connsiteY9" fmla="*/ 98818 h 361950"/>
                <a:gd name="connsiteX10" fmla="*/ 26955 w 1085850"/>
                <a:gd name="connsiteY10" fmla="*/ 47669 h 361950"/>
                <a:gd name="connsiteX11" fmla="*/ 26955 w 1085850"/>
                <a:gd name="connsiteY11" fmla="*/ 98818 h 361950"/>
                <a:gd name="connsiteX12" fmla="*/ 7905 w 1085850"/>
                <a:gd name="connsiteY12" fmla="*/ 98818 h 361950"/>
                <a:gd name="connsiteX13" fmla="*/ 7905 w 1085850"/>
                <a:gd name="connsiteY13" fmla="*/ 8807 h 361950"/>
                <a:gd name="connsiteX14" fmla="*/ 146781 w 1085850"/>
                <a:gd name="connsiteY14" fmla="*/ 8807 h 361950"/>
                <a:gd name="connsiteX15" fmla="*/ 165831 w 1085850"/>
                <a:gd name="connsiteY15" fmla="*/ 8807 h 361950"/>
                <a:gd name="connsiteX16" fmla="*/ 201740 w 1085850"/>
                <a:gd name="connsiteY16" fmla="*/ 98818 h 361950"/>
                <a:gd name="connsiteX17" fmla="*/ 181832 w 1085850"/>
                <a:gd name="connsiteY17" fmla="*/ 98818 h 361950"/>
                <a:gd name="connsiteX18" fmla="*/ 174117 w 1085850"/>
                <a:gd name="connsiteY18" fmla="*/ 79292 h 361950"/>
                <a:gd name="connsiteX19" fmla="*/ 138208 w 1085850"/>
                <a:gd name="connsiteY19" fmla="*/ 79292 h 361950"/>
                <a:gd name="connsiteX20" fmla="*/ 130492 w 1085850"/>
                <a:gd name="connsiteY20" fmla="*/ 98818 h 361950"/>
                <a:gd name="connsiteX21" fmla="*/ 110394 w 1085850"/>
                <a:gd name="connsiteY21" fmla="*/ 98818 h 361950"/>
                <a:gd name="connsiteX22" fmla="*/ 169069 w 1085850"/>
                <a:gd name="connsiteY22" fmla="*/ 63671 h 361950"/>
                <a:gd name="connsiteX23" fmla="*/ 156401 w 1085850"/>
                <a:gd name="connsiteY23" fmla="*/ 29381 h 361950"/>
                <a:gd name="connsiteX24" fmla="*/ 143637 w 1085850"/>
                <a:gd name="connsiteY24" fmla="*/ 63671 h 361950"/>
                <a:gd name="connsiteX25" fmla="*/ 212788 w 1085850"/>
                <a:gd name="connsiteY25" fmla="*/ 8807 h 361950"/>
                <a:gd name="connsiteX26" fmla="*/ 232410 w 1085850"/>
                <a:gd name="connsiteY26" fmla="*/ 8807 h 361950"/>
                <a:gd name="connsiteX27" fmla="*/ 232410 w 1085850"/>
                <a:gd name="connsiteY27" fmla="*/ 47955 h 361950"/>
                <a:gd name="connsiteX28" fmla="*/ 266414 w 1085850"/>
                <a:gd name="connsiteY28" fmla="*/ 8807 h 361950"/>
                <a:gd name="connsiteX29" fmla="*/ 289751 w 1085850"/>
                <a:gd name="connsiteY29" fmla="*/ 8807 h 361950"/>
                <a:gd name="connsiteX30" fmla="*/ 251651 w 1085850"/>
                <a:gd name="connsiteY30" fmla="*/ 52717 h 361950"/>
                <a:gd name="connsiteX31" fmla="*/ 292417 w 1085850"/>
                <a:gd name="connsiteY31" fmla="*/ 98818 h 361950"/>
                <a:gd name="connsiteX32" fmla="*/ 269081 w 1085850"/>
                <a:gd name="connsiteY32" fmla="*/ 98818 h 361950"/>
                <a:gd name="connsiteX33" fmla="*/ 232506 w 1085850"/>
                <a:gd name="connsiteY33" fmla="*/ 57480 h 361950"/>
                <a:gd name="connsiteX34" fmla="*/ 232506 w 1085850"/>
                <a:gd name="connsiteY34" fmla="*/ 98818 h 361950"/>
                <a:gd name="connsiteX35" fmla="*/ 212884 w 1085850"/>
                <a:gd name="connsiteY35" fmla="*/ 98818 h 361950"/>
                <a:gd name="connsiteX36" fmla="*/ 212884 w 1085850"/>
                <a:gd name="connsiteY36" fmla="*/ 8807 h 361950"/>
                <a:gd name="connsiteX37" fmla="*/ 320135 w 1085850"/>
                <a:gd name="connsiteY37" fmla="*/ 25190 h 361950"/>
                <a:gd name="connsiteX38" fmla="*/ 293846 w 1085850"/>
                <a:gd name="connsiteY38" fmla="*/ 25190 h 361950"/>
                <a:gd name="connsiteX39" fmla="*/ 293846 w 1085850"/>
                <a:gd name="connsiteY39" fmla="*/ 8807 h 361950"/>
                <a:gd name="connsiteX40" fmla="*/ 365951 w 1085850"/>
                <a:gd name="connsiteY40" fmla="*/ 8807 h 361950"/>
                <a:gd name="connsiteX41" fmla="*/ 365951 w 1085850"/>
                <a:gd name="connsiteY41" fmla="*/ 25190 h 361950"/>
                <a:gd name="connsiteX42" fmla="*/ 339662 w 1085850"/>
                <a:gd name="connsiteY42" fmla="*/ 25190 h 361950"/>
                <a:gd name="connsiteX43" fmla="*/ 339662 w 1085850"/>
                <a:gd name="connsiteY43" fmla="*/ 98818 h 361950"/>
                <a:gd name="connsiteX44" fmla="*/ 320135 w 1085850"/>
                <a:gd name="connsiteY44" fmla="*/ 98818 h 361950"/>
                <a:gd name="connsiteX45" fmla="*/ 392049 w 1085850"/>
                <a:gd name="connsiteY45" fmla="*/ 8807 h 361950"/>
                <a:gd name="connsiteX46" fmla="*/ 411099 w 1085850"/>
                <a:gd name="connsiteY46" fmla="*/ 8807 h 361950"/>
                <a:gd name="connsiteX47" fmla="*/ 447104 w 1085850"/>
                <a:gd name="connsiteY47" fmla="*/ 98818 h 361950"/>
                <a:gd name="connsiteX48" fmla="*/ 427101 w 1085850"/>
                <a:gd name="connsiteY48" fmla="*/ 98818 h 361950"/>
                <a:gd name="connsiteX49" fmla="*/ 419386 w 1085850"/>
                <a:gd name="connsiteY49" fmla="*/ 79292 h 361950"/>
                <a:gd name="connsiteX50" fmla="*/ 383667 w 1085850"/>
                <a:gd name="connsiteY50" fmla="*/ 79292 h 361950"/>
                <a:gd name="connsiteX51" fmla="*/ 375951 w 1085850"/>
                <a:gd name="connsiteY51" fmla="*/ 98818 h 361950"/>
                <a:gd name="connsiteX52" fmla="*/ 355854 w 1085850"/>
                <a:gd name="connsiteY52" fmla="*/ 98818 h 361950"/>
                <a:gd name="connsiteX53" fmla="*/ 414433 w 1085850"/>
                <a:gd name="connsiteY53" fmla="*/ 63957 h 361950"/>
                <a:gd name="connsiteX54" fmla="*/ 401670 w 1085850"/>
                <a:gd name="connsiteY54" fmla="*/ 29667 h 361950"/>
                <a:gd name="connsiteX55" fmla="*/ 388905 w 1085850"/>
                <a:gd name="connsiteY55" fmla="*/ 63957 h 361950"/>
                <a:gd name="connsiteX56" fmla="*/ 458057 w 1085850"/>
                <a:gd name="connsiteY56" fmla="*/ 9093 h 361950"/>
                <a:gd name="connsiteX57" fmla="*/ 502253 w 1085850"/>
                <a:gd name="connsiteY57" fmla="*/ 9093 h 361950"/>
                <a:gd name="connsiteX58" fmla="*/ 522255 w 1085850"/>
                <a:gd name="connsiteY58" fmla="*/ 15379 h 361950"/>
                <a:gd name="connsiteX59" fmla="*/ 529494 w 1085850"/>
                <a:gd name="connsiteY59" fmla="*/ 33667 h 361950"/>
                <a:gd name="connsiteX60" fmla="*/ 526636 w 1085850"/>
                <a:gd name="connsiteY60" fmla="*/ 44716 h 361950"/>
                <a:gd name="connsiteX61" fmla="*/ 518921 w 1085850"/>
                <a:gd name="connsiteY61" fmla="*/ 52336 h 361950"/>
                <a:gd name="connsiteX62" fmla="*/ 528446 w 1085850"/>
                <a:gd name="connsiteY62" fmla="*/ 59766 h 361950"/>
                <a:gd name="connsiteX63" fmla="*/ 531779 w 1085850"/>
                <a:gd name="connsiteY63" fmla="*/ 72720 h 361950"/>
                <a:gd name="connsiteX64" fmla="*/ 528160 w 1085850"/>
                <a:gd name="connsiteY64" fmla="*/ 86817 h 361950"/>
                <a:gd name="connsiteX65" fmla="*/ 518063 w 1085850"/>
                <a:gd name="connsiteY65" fmla="*/ 96342 h 361950"/>
                <a:gd name="connsiteX66" fmla="*/ 503966 w 1085850"/>
                <a:gd name="connsiteY66" fmla="*/ 99485 h 361950"/>
                <a:gd name="connsiteX67" fmla="*/ 457581 w 1085850"/>
                <a:gd name="connsiteY67" fmla="*/ 99485 h 361950"/>
                <a:gd name="connsiteX68" fmla="*/ 457581 w 1085850"/>
                <a:gd name="connsiteY68" fmla="*/ 8807 h 361950"/>
                <a:gd name="connsiteX69" fmla="*/ 498538 w 1085850"/>
                <a:gd name="connsiteY69" fmla="*/ 45669 h 361950"/>
                <a:gd name="connsiteX70" fmla="*/ 506634 w 1085850"/>
                <a:gd name="connsiteY70" fmla="*/ 43097 h 361950"/>
                <a:gd name="connsiteX71" fmla="*/ 509588 w 1085850"/>
                <a:gd name="connsiteY71" fmla="*/ 34905 h 361950"/>
                <a:gd name="connsiteX72" fmla="*/ 506730 w 1085850"/>
                <a:gd name="connsiteY72" fmla="*/ 26333 h 361950"/>
                <a:gd name="connsiteX73" fmla="*/ 497871 w 1085850"/>
                <a:gd name="connsiteY73" fmla="*/ 24047 h 361950"/>
                <a:gd name="connsiteX74" fmla="*/ 477679 w 1085850"/>
                <a:gd name="connsiteY74" fmla="*/ 24047 h 361950"/>
                <a:gd name="connsiteX75" fmla="*/ 477679 w 1085850"/>
                <a:gd name="connsiteY75" fmla="*/ 45669 h 361950"/>
                <a:gd name="connsiteX76" fmla="*/ 499681 w 1085850"/>
                <a:gd name="connsiteY76" fmla="*/ 84245 h 361950"/>
                <a:gd name="connsiteX77" fmla="*/ 509206 w 1085850"/>
                <a:gd name="connsiteY77" fmla="*/ 81673 h 361950"/>
                <a:gd name="connsiteX78" fmla="*/ 512444 w 1085850"/>
                <a:gd name="connsiteY78" fmla="*/ 72910 h 361950"/>
                <a:gd name="connsiteX79" fmla="*/ 509111 w 1085850"/>
                <a:gd name="connsiteY79" fmla="*/ 63385 h 361950"/>
                <a:gd name="connsiteX80" fmla="*/ 498920 w 1085850"/>
                <a:gd name="connsiteY80" fmla="*/ 60528 h 361950"/>
                <a:gd name="connsiteX81" fmla="*/ 477584 w 1085850"/>
                <a:gd name="connsiteY81" fmla="*/ 60528 h 361950"/>
                <a:gd name="connsiteX82" fmla="*/ 477584 w 1085850"/>
                <a:gd name="connsiteY82" fmla="*/ 83959 h 361950"/>
                <a:gd name="connsiteX83" fmla="*/ 589407 w 1085850"/>
                <a:gd name="connsiteY83" fmla="*/ 101104 h 361950"/>
                <a:gd name="connsiteX84" fmla="*/ 563880 w 1085850"/>
                <a:gd name="connsiteY84" fmla="*/ 95389 h 361950"/>
                <a:gd name="connsiteX85" fmla="*/ 546734 w 1085850"/>
                <a:gd name="connsiteY85" fmla="*/ 79006 h 361950"/>
                <a:gd name="connsiteX86" fmla="*/ 540638 w 1085850"/>
                <a:gd name="connsiteY86" fmla="*/ 54146 h 361950"/>
                <a:gd name="connsiteX87" fmla="*/ 546734 w 1085850"/>
                <a:gd name="connsiteY87" fmla="*/ 29286 h 361950"/>
                <a:gd name="connsiteX88" fmla="*/ 563880 w 1085850"/>
                <a:gd name="connsiteY88" fmla="*/ 12903 h 361950"/>
                <a:gd name="connsiteX89" fmla="*/ 589407 w 1085850"/>
                <a:gd name="connsiteY89" fmla="*/ 7188 h 361950"/>
                <a:gd name="connsiteX90" fmla="*/ 606742 w 1085850"/>
                <a:gd name="connsiteY90" fmla="*/ 9188 h 361950"/>
                <a:gd name="connsiteX91" fmla="*/ 620553 w 1085850"/>
                <a:gd name="connsiteY91" fmla="*/ 15379 h 361950"/>
                <a:gd name="connsiteX92" fmla="*/ 620554 w 1085850"/>
                <a:gd name="connsiteY92" fmla="*/ 34429 h 361950"/>
                <a:gd name="connsiteX93" fmla="*/ 607600 w 1085850"/>
                <a:gd name="connsiteY93" fmla="*/ 27666 h 361950"/>
                <a:gd name="connsiteX94" fmla="*/ 591027 w 1085850"/>
                <a:gd name="connsiteY94" fmla="*/ 25571 h 361950"/>
                <a:gd name="connsiteX95" fmla="*/ 575501 w 1085850"/>
                <a:gd name="connsiteY95" fmla="*/ 29095 h 361950"/>
                <a:gd name="connsiteX96" fmla="*/ 564642 w 1085850"/>
                <a:gd name="connsiteY96" fmla="*/ 39287 h 361950"/>
                <a:gd name="connsiteX97" fmla="*/ 560641 w 1085850"/>
                <a:gd name="connsiteY97" fmla="*/ 54527 h 361950"/>
                <a:gd name="connsiteX98" fmla="*/ 564261 w 1085850"/>
                <a:gd name="connsiteY98" fmla="*/ 70148 h 361950"/>
                <a:gd name="connsiteX99" fmla="*/ 574643 w 1085850"/>
                <a:gd name="connsiteY99" fmla="*/ 80340 h 361950"/>
                <a:gd name="connsiteX100" fmla="*/ 590169 w 1085850"/>
                <a:gd name="connsiteY100" fmla="*/ 83959 h 361950"/>
                <a:gd name="connsiteX101" fmla="*/ 604075 w 1085850"/>
                <a:gd name="connsiteY101" fmla="*/ 81102 h 361950"/>
                <a:gd name="connsiteX102" fmla="*/ 604076 w 1085850"/>
                <a:gd name="connsiteY102" fmla="*/ 63099 h 361950"/>
                <a:gd name="connsiteX103" fmla="*/ 589502 w 1085850"/>
                <a:gd name="connsiteY103" fmla="*/ 63099 h 361950"/>
                <a:gd name="connsiteX104" fmla="*/ 589502 w 1085850"/>
                <a:gd name="connsiteY104" fmla="*/ 48621 h 361950"/>
                <a:gd name="connsiteX105" fmla="*/ 623031 w 1085850"/>
                <a:gd name="connsiteY105" fmla="*/ 48621 h 361950"/>
                <a:gd name="connsiteX106" fmla="*/ 623031 w 1085850"/>
                <a:gd name="connsiteY106" fmla="*/ 92532 h 361950"/>
                <a:gd name="connsiteX107" fmla="*/ 589312 w 1085850"/>
                <a:gd name="connsiteY107" fmla="*/ 100818 h 361950"/>
                <a:gd name="connsiteX108" fmla="*/ 667417 w 1085850"/>
                <a:gd name="connsiteY108" fmla="*/ 9093 h 361950"/>
                <a:gd name="connsiteX109" fmla="*/ 686467 w 1085850"/>
                <a:gd name="connsiteY109" fmla="*/ 9093 h 361950"/>
                <a:gd name="connsiteX110" fmla="*/ 722376 w 1085850"/>
                <a:gd name="connsiteY110" fmla="*/ 99104 h 361950"/>
                <a:gd name="connsiteX111" fmla="*/ 702469 w 1085850"/>
                <a:gd name="connsiteY111" fmla="*/ 99104 h 361950"/>
                <a:gd name="connsiteX112" fmla="*/ 694659 w 1085850"/>
                <a:gd name="connsiteY112" fmla="*/ 79578 h 361950"/>
                <a:gd name="connsiteX113" fmla="*/ 659035 w 1085850"/>
                <a:gd name="connsiteY113" fmla="*/ 79578 h 361950"/>
                <a:gd name="connsiteX114" fmla="*/ 651320 w 1085850"/>
                <a:gd name="connsiteY114" fmla="*/ 99104 h 361950"/>
                <a:gd name="connsiteX115" fmla="*/ 631222 w 1085850"/>
                <a:gd name="connsiteY115" fmla="*/ 99104 h 361950"/>
                <a:gd name="connsiteX116" fmla="*/ 689706 w 1085850"/>
                <a:gd name="connsiteY116" fmla="*/ 63957 h 361950"/>
                <a:gd name="connsiteX117" fmla="*/ 676942 w 1085850"/>
                <a:gd name="connsiteY117" fmla="*/ 29667 h 361950"/>
                <a:gd name="connsiteX118" fmla="*/ 664273 w 1085850"/>
                <a:gd name="connsiteY118" fmla="*/ 63957 h 361950"/>
                <a:gd name="connsiteX119" fmla="*/ 772477 w 1085850"/>
                <a:gd name="connsiteY119" fmla="*/ 101104 h 361950"/>
                <a:gd name="connsiteX120" fmla="*/ 746950 w 1085850"/>
                <a:gd name="connsiteY120" fmla="*/ 95389 h 361950"/>
                <a:gd name="connsiteX121" fmla="*/ 729804 w 1085850"/>
                <a:gd name="connsiteY121" fmla="*/ 79006 h 361950"/>
                <a:gd name="connsiteX122" fmla="*/ 729804 w 1085850"/>
                <a:gd name="connsiteY122" fmla="*/ 29286 h 361950"/>
                <a:gd name="connsiteX123" fmla="*/ 746950 w 1085850"/>
                <a:gd name="connsiteY123" fmla="*/ 12903 h 361950"/>
                <a:gd name="connsiteX124" fmla="*/ 772477 w 1085850"/>
                <a:gd name="connsiteY124" fmla="*/ 7188 h 361950"/>
                <a:gd name="connsiteX125" fmla="*/ 803624 w 1085850"/>
                <a:gd name="connsiteY125" fmla="*/ 15665 h 361950"/>
                <a:gd name="connsiteX126" fmla="*/ 803624 w 1085850"/>
                <a:gd name="connsiteY126" fmla="*/ 34715 h 361950"/>
                <a:gd name="connsiteX127" fmla="*/ 790670 w 1085850"/>
                <a:gd name="connsiteY127" fmla="*/ 27762 h 361950"/>
                <a:gd name="connsiteX128" fmla="*/ 774097 w 1085850"/>
                <a:gd name="connsiteY128" fmla="*/ 25666 h 361950"/>
                <a:gd name="connsiteX129" fmla="*/ 751904 w 1085850"/>
                <a:gd name="connsiteY129" fmla="*/ 33477 h 361950"/>
                <a:gd name="connsiteX130" fmla="*/ 743713 w 1085850"/>
                <a:gd name="connsiteY130" fmla="*/ 54622 h 361950"/>
                <a:gd name="connsiteX131" fmla="*/ 751999 w 1085850"/>
                <a:gd name="connsiteY131" fmla="*/ 75958 h 361950"/>
                <a:gd name="connsiteX132" fmla="*/ 774097 w 1085850"/>
                <a:gd name="connsiteY132" fmla="*/ 83769 h 361950"/>
                <a:gd name="connsiteX133" fmla="*/ 791052 w 1085850"/>
                <a:gd name="connsiteY133" fmla="*/ 81483 h 361950"/>
                <a:gd name="connsiteX134" fmla="*/ 804958 w 1085850"/>
                <a:gd name="connsiteY134" fmla="*/ 73482 h 361950"/>
                <a:gd name="connsiteX135" fmla="*/ 804958 w 1085850"/>
                <a:gd name="connsiteY135" fmla="*/ 92532 h 361950"/>
                <a:gd name="connsiteX136" fmla="*/ 772763 w 1085850"/>
                <a:gd name="connsiteY136" fmla="*/ 101295 h 361950"/>
                <a:gd name="connsiteX137" fmla="*/ 815626 w 1085850"/>
                <a:gd name="connsiteY137" fmla="*/ 9093 h 361950"/>
                <a:gd name="connsiteX138" fmla="*/ 835248 w 1085850"/>
                <a:gd name="connsiteY138" fmla="*/ 9093 h 361950"/>
                <a:gd name="connsiteX139" fmla="*/ 835248 w 1085850"/>
                <a:gd name="connsiteY139" fmla="*/ 44907 h 361950"/>
                <a:gd name="connsiteX140" fmla="*/ 874491 w 1085850"/>
                <a:gd name="connsiteY140" fmla="*/ 44907 h 361950"/>
                <a:gd name="connsiteX141" fmla="*/ 874491 w 1085850"/>
                <a:gd name="connsiteY141" fmla="*/ 8807 h 361950"/>
                <a:gd name="connsiteX142" fmla="*/ 894112 w 1085850"/>
                <a:gd name="connsiteY142" fmla="*/ 8807 h 361950"/>
                <a:gd name="connsiteX143" fmla="*/ 894112 w 1085850"/>
                <a:gd name="connsiteY143" fmla="*/ 98818 h 361950"/>
                <a:gd name="connsiteX144" fmla="*/ 874491 w 1085850"/>
                <a:gd name="connsiteY144" fmla="*/ 98818 h 361950"/>
                <a:gd name="connsiteX145" fmla="*/ 874491 w 1085850"/>
                <a:gd name="connsiteY145" fmla="*/ 60718 h 361950"/>
                <a:gd name="connsiteX146" fmla="*/ 835248 w 1085850"/>
                <a:gd name="connsiteY146" fmla="*/ 60718 h 361950"/>
                <a:gd name="connsiteX147" fmla="*/ 835248 w 1085850"/>
                <a:gd name="connsiteY147" fmla="*/ 98818 h 361950"/>
                <a:gd name="connsiteX148" fmla="*/ 815626 w 1085850"/>
                <a:gd name="connsiteY148" fmla="*/ 98818 h 361950"/>
                <a:gd name="connsiteX149" fmla="*/ 940975 w 1085850"/>
                <a:gd name="connsiteY149" fmla="*/ 9093 h 361950"/>
                <a:gd name="connsiteX150" fmla="*/ 960025 w 1085850"/>
                <a:gd name="connsiteY150" fmla="*/ 9093 h 361950"/>
                <a:gd name="connsiteX151" fmla="*/ 995935 w 1085850"/>
                <a:gd name="connsiteY151" fmla="*/ 99104 h 361950"/>
                <a:gd name="connsiteX152" fmla="*/ 976408 w 1085850"/>
                <a:gd name="connsiteY152" fmla="*/ 99104 h 361950"/>
                <a:gd name="connsiteX153" fmla="*/ 968692 w 1085850"/>
                <a:gd name="connsiteY153" fmla="*/ 79578 h 361950"/>
                <a:gd name="connsiteX154" fmla="*/ 933069 w 1085850"/>
                <a:gd name="connsiteY154" fmla="*/ 79578 h 361950"/>
                <a:gd name="connsiteX155" fmla="*/ 925259 w 1085850"/>
                <a:gd name="connsiteY155" fmla="*/ 99104 h 361950"/>
                <a:gd name="connsiteX156" fmla="*/ 905161 w 1085850"/>
                <a:gd name="connsiteY156" fmla="*/ 99104 h 361950"/>
                <a:gd name="connsiteX157" fmla="*/ 963263 w 1085850"/>
                <a:gd name="connsiteY157" fmla="*/ 63957 h 361950"/>
                <a:gd name="connsiteX158" fmla="*/ 950500 w 1085850"/>
                <a:gd name="connsiteY158" fmla="*/ 29667 h 361950"/>
                <a:gd name="connsiteX159" fmla="*/ 937736 w 1085850"/>
                <a:gd name="connsiteY159" fmla="*/ 63957 h 361950"/>
                <a:gd name="connsiteX160" fmla="*/ 10097 w 1085850"/>
                <a:gd name="connsiteY160" fmla="*/ 140157 h 361950"/>
                <a:gd name="connsiteX161" fmla="*/ 30956 w 1085850"/>
                <a:gd name="connsiteY161" fmla="*/ 140157 h 361950"/>
                <a:gd name="connsiteX162" fmla="*/ 55721 w 1085850"/>
                <a:gd name="connsiteY162" fmla="*/ 204165 h 361950"/>
                <a:gd name="connsiteX163" fmla="*/ 80581 w 1085850"/>
                <a:gd name="connsiteY163" fmla="*/ 140157 h 361950"/>
                <a:gd name="connsiteX164" fmla="*/ 101346 w 1085850"/>
                <a:gd name="connsiteY164" fmla="*/ 140157 h 361950"/>
                <a:gd name="connsiteX165" fmla="*/ 65341 w 1085850"/>
                <a:gd name="connsiteY165" fmla="*/ 230263 h 361950"/>
                <a:gd name="connsiteX166" fmla="*/ 46291 w 1085850"/>
                <a:gd name="connsiteY166" fmla="*/ 230263 h 361950"/>
                <a:gd name="connsiteX167" fmla="*/ 128206 w 1085850"/>
                <a:gd name="connsiteY167" fmla="*/ 140157 h 361950"/>
                <a:gd name="connsiteX168" fmla="*/ 147256 w 1085850"/>
                <a:gd name="connsiteY168" fmla="*/ 140157 h 361950"/>
                <a:gd name="connsiteX169" fmla="*/ 183166 w 1085850"/>
                <a:gd name="connsiteY169" fmla="*/ 230263 h 361950"/>
                <a:gd name="connsiteX170" fmla="*/ 163163 w 1085850"/>
                <a:gd name="connsiteY170" fmla="*/ 230263 h 361950"/>
                <a:gd name="connsiteX171" fmla="*/ 155449 w 1085850"/>
                <a:gd name="connsiteY171" fmla="*/ 210642 h 361950"/>
                <a:gd name="connsiteX172" fmla="*/ 119824 w 1085850"/>
                <a:gd name="connsiteY172" fmla="*/ 210642 h 361950"/>
                <a:gd name="connsiteX173" fmla="*/ 112109 w 1085850"/>
                <a:gd name="connsiteY173" fmla="*/ 230263 h 361950"/>
                <a:gd name="connsiteX174" fmla="*/ 91916 w 1085850"/>
                <a:gd name="connsiteY174" fmla="*/ 230263 h 361950"/>
                <a:gd name="connsiteX175" fmla="*/ 150495 w 1085850"/>
                <a:gd name="connsiteY175" fmla="*/ 195021 h 361950"/>
                <a:gd name="connsiteX176" fmla="*/ 137731 w 1085850"/>
                <a:gd name="connsiteY176" fmla="*/ 160826 h 361950"/>
                <a:gd name="connsiteX177" fmla="*/ 124968 w 1085850"/>
                <a:gd name="connsiteY177" fmla="*/ 195021 h 361950"/>
                <a:gd name="connsiteX178" fmla="*/ 239268 w 1085850"/>
                <a:gd name="connsiteY178" fmla="*/ 140157 h 361950"/>
                <a:gd name="connsiteX179" fmla="*/ 258318 w 1085850"/>
                <a:gd name="connsiteY179" fmla="*/ 140157 h 361950"/>
                <a:gd name="connsiteX180" fmla="*/ 286036 w 1085850"/>
                <a:gd name="connsiteY180" fmla="*/ 200450 h 361950"/>
                <a:gd name="connsiteX181" fmla="*/ 313848 w 1085850"/>
                <a:gd name="connsiteY181" fmla="*/ 140157 h 361950"/>
                <a:gd name="connsiteX182" fmla="*/ 332898 w 1085850"/>
                <a:gd name="connsiteY182" fmla="*/ 140157 h 361950"/>
                <a:gd name="connsiteX183" fmla="*/ 332898 w 1085850"/>
                <a:gd name="connsiteY183" fmla="*/ 230263 h 361950"/>
                <a:gd name="connsiteX184" fmla="*/ 313848 w 1085850"/>
                <a:gd name="connsiteY184" fmla="*/ 230263 h 361950"/>
                <a:gd name="connsiteX185" fmla="*/ 313848 w 1085850"/>
                <a:gd name="connsiteY185" fmla="*/ 178257 h 361950"/>
                <a:gd name="connsiteX186" fmla="*/ 290036 w 1085850"/>
                <a:gd name="connsiteY186" fmla="*/ 229406 h 361950"/>
                <a:gd name="connsiteX187" fmla="*/ 280511 w 1085850"/>
                <a:gd name="connsiteY187" fmla="*/ 229406 h 361950"/>
                <a:gd name="connsiteX188" fmla="*/ 258032 w 1085850"/>
                <a:gd name="connsiteY188" fmla="*/ 178257 h 361950"/>
                <a:gd name="connsiteX189" fmla="*/ 258032 w 1085850"/>
                <a:gd name="connsiteY189" fmla="*/ 229406 h 361950"/>
                <a:gd name="connsiteX190" fmla="*/ 238982 w 1085850"/>
                <a:gd name="connsiteY190" fmla="*/ 229406 h 361950"/>
                <a:gd name="connsiteX191" fmla="*/ 238982 w 1085850"/>
                <a:gd name="connsiteY191" fmla="*/ 139395 h 361950"/>
                <a:gd name="connsiteX192" fmla="*/ 377190 w 1085850"/>
                <a:gd name="connsiteY192" fmla="*/ 140157 h 361950"/>
                <a:gd name="connsiteX193" fmla="*/ 396240 w 1085850"/>
                <a:gd name="connsiteY193" fmla="*/ 140157 h 361950"/>
                <a:gd name="connsiteX194" fmla="*/ 432149 w 1085850"/>
                <a:gd name="connsiteY194" fmla="*/ 230263 h 361950"/>
                <a:gd name="connsiteX195" fmla="*/ 412242 w 1085850"/>
                <a:gd name="connsiteY195" fmla="*/ 230263 h 361950"/>
                <a:gd name="connsiteX196" fmla="*/ 404526 w 1085850"/>
                <a:gd name="connsiteY196" fmla="*/ 210642 h 361950"/>
                <a:gd name="connsiteX197" fmla="*/ 368808 w 1085850"/>
                <a:gd name="connsiteY197" fmla="*/ 210642 h 361950"/>
                <a:gd name="connsiteX198" fmla="*/ 361093 w 1085850"/>
                <a:gd name="connsiteY198" fmla="*/ 230263 h 361950"/>
                <a:gd name="connsiteX199" fmla="*/ 340995 w 1085850"/>
                <a:gd name="connsiteY199" fmla="*/ 230263 h 361950"/>
                <a:gd name="connsiteX200" fmla="*/ 399479 w 1085850"/>
                <a:gd name="connsiteY200" fmla="*/ 195021 h 361950"/>
                <a:gd name="connsiteX201" fmla="*/ 386715 w 1085850"/>
                <a:gd name="connsiteY201" fmla="*/ 160826 h 361950"/>
                <a:gd name="connsiteX202" fmla="*/ 373952 w 1085850"/>
                <a:gd name="connsiteY202" fmla="*/ 195021 h 361950"/>
                <a:gd name="connsiteX203" fmla="*/ 443103 w 1085850"/>
                <a:gd name="connsiteY203" fmla="*/ 140157 h 361950"/>
                <a:gd name="connsiteX204" fmla="*/ 462724 w 1085850"/>
                <a:gd name="connsiteY204" fmla="*/ 140157 h 361950"/>
                <a:gd name="connsiteX205" fmla="*/ 462724 w 1085850"/>
                <a:gd name="connsiteY205" fmla="*/ 178257 h 361950"/>
                <a:gd name="connsiteX206" fmla="*/ 496729 w 1085850"/>
                <a:gd name="connsiteY206" fmla="*/ 139109 h 361950"/>
                <a:gd name="connsiteX207" fmla="*/ 520065 w 1085850"/>
                <a:gd name="connsiteY207" fmla="*/ 139109 h 361950"/>
                <a:gd name="connsiteX208" fmla="*/ 481965 w 1085850"/>
                <a:gd name="connsiteY208" fmla="*/ 183019 h 361950"/>
                <a:gd name="connsiteX209" fmla="*/ 522732 w 1085850"/>
                <a:gd name="connsiteY209" fmla="*/ 229215 h 361950"/>
                <a:gd name="connsiteX210" fmla="*/ 499396 w 1085850"/>
                <a:gd name="connsiteY210" fmla="*/ 229215 h 361950"/>
                <a:gd name="connsiteX211" fmla="*/ 462630 w 1085850"/>
                <a:gd name="connsiteY211" fmla="*/ 187782 h 361950"/>
                <a:gd name="connsiteX212" fmla="*/ 462630 w 1085850"/>
                <a:gd name="connsiteY212" fmla="*/ 229215 h 361950"/>
                <a:gd name="connsiteX213" fmla="*/ 443008 w 1085850"/>
                <a:gd name="connsiteY213" fmla="*/ 229215 h 361950"/>
                <a:gd name="connsiteX214" fmla="*/ 443008 w 1085850"/>
                <a:gd name="connsiteY214" fmla="*/ 139395 h 361950"/>
                <a:gd name="connsiteX215" fmla="*/ 550450 w 1085850"/>
                <a:gd name="connsiteY215" fmla="*/ 156540 h 361950"/>
                <a:gd name="connsiteX216" fmla="*/ 524161 w 1085850"/>
                <a:gd name="connsiteY216" fmla="*/ 156540 h 361950"/>
                <a:gd name="connsiteX217" fmla="*/ 524161 w 1085850"/>
                <a:gd name="connsiteY217" fmla="*/ 139395 h 361950"/>
                <a:gd name="connsiteX218" fmla="*/ 596265 w 1085850"/>
                <a:gd name="connsiteY218" fmla="*/ 139395 h 361950"/>
                <a:gd name="connsiteX219" fmla="*/ 596265 w 1085850"/>
                <a:gd name="connsiteY219" fmla="*/ 155778 h 361950"/>
                <a:gd name="connsiteX220" fmla="*/ 570071 w 1085850"/>
                <a:gd name="connsiteY220" fmla="*/ 155778 h 361950"/>
                <a:gd name="connsiteX221" fmla="*/ 570071 w 1085850"/>
                <a:gd name="connsiteY221" fmla="*/ 229501 h 361950"/>
                <a:gd name="connsiteX222" fmla="*/ 550450 w 1085850"/>
                <a:gd name="connsiteY222" fmla="*/ 229501 h 361950"/>
                <a:gd name="connsiteX223" fmla="*/ 622363 w 1085850"/>
                <a:gd name="connsiteY223" fmla="*/ 140157 h 361950"/>
                <a:gd name="connsiteX224" fmla="*/ 641413 w 1085850"/>
                <a:gd name="connsiteY224" fmla="*/ 140157 h 361950"/>
                <a:gd name="connsiteX225" fmla="*/ 677418 w 1085850"/>
                <a:gd name="connsiteY225" fmla="*/ 230263 h 361950"/>
                <a:gd name="connsiteX226" fmla="*/ 657416 w 1085850"/>
                <a:gd name="connsiteY226" fmla="*/ 230263 h 361950"/>
                <a:gd name="connsiteX227" fmla="*/ 649700 w 1085850"/>
                <a:gd name="connsiteY227" fmla="*/ 210642 h 361950"/>
                <a:gd name="connsiteX228" fmla="*/ 614458 w 1085850"/>
                <a:gd name="connsiteY228" fmla="*/ 210642 h 361950"/>
                <a:gd name="connsiteX229" fmla="*/ 606742 w 1085850"/>
                <a:gd name="connsiteY229" fmla="*/ 230263 h 361950"/>
                <a:gd name="connsiteX230" fmla="*/ 585883 w 1085850"/>
                <a:gd name="connsiteY230" fmla="*/ 230263 h 361950"/>
                <a:gd name="connsiteX231" fmla="*/ 644653 w 1085850"/>
                <a:gd name="connsiteY231" fmla="*/ 195021 h 361950"/>
                <a:gd name="connsiteX232" fmla="*/ 631888 w 1085850"/>
                <a:gd name="connsiteY232" fmla="*/ 160826 h 361950"/>
                <a:gd name="connsiteX233" fmla="*/ 619125 w 1085850"/>
                <a:gd name="connsiteY233" fmla="*/ 195021 h 361950"/>
                <a:gd name="connsiteX234" fmla="*/ 688277 w 1085850"/>
                <a:gd name="connsiteY234" fmla="*/ 140157 h 361950"/>
                <a:gd name="connsiteX235" fmla="*/ 732473 w 1085850"/>
                <a:gd name="connsiteY235" fmla="*/ 140157 h 361950"/>
                <a:gd name="connsiteX236" fmla="*/ 752475 w 1085850"/>
                <a:gd name="connsiteY236" fmla="*/ 146443 h 361950"/>
                <a:gd name="connsiteX237" fmla="*/ 759714 w 1085850"/>
                <a:gd name="connsiteY237" fmla="*/ 164731 h 361950"/>
                <a:gd name="connsiteX238" fmla="*/ 756856 w 1085850"/>
                <a:gd name="connsiteY238" fmla="*/ 175780 h 361950"/>
                <a:gd name="connsiteX239" fmla="*/ 749140 w 1085850"/>
                <a:gd name="connsiteY239" fmla="*/ 183495 h 361950"/>
                <a:gd name="connsiteX240" fmla="*/ 758665 w 1085850"/>
                <a:gd name="connsiteY240" fmla="*/ 190830 h 361950"/>
                <a:gd name="connsiteX241" fmla="*/ 761999 w 1085850"/>
                <a:gd name="connsiteY241" fmla="*/ 203784 h 361950"/>
                <a:gd name="connsiteX242" fmla="*/ 758379 w 1085850"/>
                <a:gd name="connsiteY242" fmla="*/ 217881 h 361950"/>
                <a:gd name="connsiteX243" fmla="*/ 748282 w 1085850"/>
                <a:gd name="connsiteY243" fmla="*/ 227406 h 361950"/>
                <a:gd name="connsiteX244" fmla="*/ 734185 w 1085850"/>
                <a:gd name="connsiteY244" fmla="*/ 230644 h 361950"/>
                <a:gd name="connsiteX245" fmla="*/ 687800 w 1085850"/>
                <a:gd name="connsiteY245" fmla="*/ 230644 h 361950"/>
                <a:gd name="connsiteX246" fmla="*/ 687800 w 1085850"/>
                <a:gd name="connsiteY246" fmla="*/ 139395 h 361950"/>
                <a:gd name="connsiteX247" fmla="*/ 728758 w 1085850"/>
                <a:gd name="connsiteY247" fmla="*/ 176733 h 361950"/>
                <a:gd name="connsiteX248" fmla="*/ 736854 w 1085850"/>
                <a:gd name="connsiteY248" fmla="*/ 174161 h 361950"/>
                <a:gd name="connsiteX249" fmla="*/ 739807 w 1085850"/>
                <a:gd name="connsiteY249" fmla="*/ 165969 h 361950"/>
                <a:gd name="connsiteX250" fmla="*/ 736949 w 1085850"/>
                <a:gd name="connsiteY250" fmla="*/ 157397 h 361950"/>
                <a:gd name="connsiteX251" fmla="*/ 728090 w 1085850"/>
                <a:gd name="connsiteY251" fmla="*/ 155111 h 361950"/>
                <a:gd name="connsiteX252" fmla="*/ 707899 w 1085850"/>
                <a:gd name="connsiteY252" fmla="*/ 155111 h 361950"/>
                <a:gd name="connsiteX253" fmla="*/ 707899 w 1085850"/>
                <a:gd name="connsiteY253" fmla="*/ 176733 h 361950"/>
                <a:gd name="connsiteX254" fmla="*/ 729901 w 1085850"/>
                <a:gd name="connsiteY254" fmla="*/ 215309 h 361950"/>
                <a:gd name="connsiteX255" fmla="*/ 739426 w 1085850"/>
                <a:gd name="connsiteY255" fmla="*/ 212737 h 361950"/>
                <a:gd name="connsiteX256" fmla="*/ 742664 w 1085850"/>
                <a:gd name="connsiteY256" fmla="*/ 203974 h 361950"/>
                <a:gd name="connsiteX257" fmla="*/ 739330 w 1085850"/>
                <a:gd name="connsiteY257" fmla="*/ 194449 h 361950"/>
                <a:gd name="connsiteX258" fmla="*/ 729139 w 1085850"/>
                <a:gd name="connsiteY258" fmla="*/ 191687 h 361950"/>
                <a:gd name="connsiteX259" fmla="*/ 707803 w 1085850"/>
                <a:gd name="connsiteY259" fmla="*/ 191687 h 361950"/>
                <a:gd name="connsiteX260" fmla="*/ 707803 w 1085850"/>
                <a:gd name="connsiteY260" fmla="*/ 215118 h 361950"/>
                <a:gd name="connsiteX261" fmla="*/ 33433 w 1085850"/>
                <a:gd name="connsiteY261" fmla="*/ 286365 h 361950"/>
                <a:gd name="connsiteX262" fmla="*/ 7144 w 1085850"/>
                <a:gd name="connsiteY262" fmla="*/ 286365 h 361950"/>
                <a:gd name="connsiteX263" fmla="*/ 7144 w 1085850"/>
                <a:gd name="connsiteY263" fmla="*/ 269983 h 361950"/>
                <a:gd name="connsiteX264" fmla="*/ 79249 w 1085850"/>
                <a:gd name="connsiteY264" fmla="*/ 269983 h 361950"/>
                <a:gd name="connsiteX265" fmla="*/ 79249 w 1085850"/>
                <a:gd name="connsiteY265" fmla="*/ 286365 h 361950"/>
                <a:gd name="connsiteX266" fmla="*/ 53055 w 1085850"/>
                <a:gd name="connsiteY266" fmla="*/ 286365 h 361950"/>
                <a:gd name="connsiteX267" fmla="*/ 53055 w 1085850"/>
                <a:gd name="connsiteY267" fmla="*/ 360089 h 361950"/>
                <a:gd name="connsiteX268" fmla="*/ 33433 w 1085850"/>
                <a:gd name="connsiteY268" fmla="*/ 360089 h 361950"/>
                <a:gd name="connsiteX269" fmla="*/ 105347 w 1085850"/>
                <a:gd name="connsiteY269" fmla="*/ 269983 h 361950"/>
                <a:gd name="connsiteX270" fmla="*/ 124397 w 1085850"/>
                <a:gd name="connsiteY270" fmla="*/ 269983 h 361950"/>
                <a:gd name="connsiteX271" fmla="*/ 160401 w 1085850"/>
                <a:gd name="connsiteY271" fmla="*/ 360089 h 361950"/>
                <a:gd name="connsiteX272" fmla="*/ 140398 w 1085850"/>
                <a:gd name="connsiteY272" fmla="*/ 360089 h 361950"/>
                <a:gd name="connsiteX273" fmla="*/ 132684 w 1085850"/>
                <a:gd name="connsiteY273" fmla="*/ 340467 h 361950"/>
                <a:gd name="connsiteX274" fmla="*/ 96965 w 1085850"/>
                <a:gd name="connsiteY274" fmla="*/ 340467 h 361950"/>
                <a:gd name="connsiteX275" fmla="*/ 89249 w 1085850"/>
                <a:gd name="connsiteY275" fmla="*/ 360089 h 361950"/>
                <a:gd name="connsiteX276" fmla="*/ 69152 w 1085850"/>
                <a:gd name="connsiteY276" fmla="*/ 360089 h 361950"/>
                <a:gd name="connsiteX277" fmla="*/ 127635 w 1085850"/>
                <a:gd name="connsiteY277" fmla="*/ 324942 h 361950"/>
                <a:gd name="connsiteX278" fmla="*/ 114872 w 1085850"/>
                <a:gd name="connsiteY278" fmla="*/ 290652 h 361950"/>
                <a:gd name="connsiteX279" fmla="*/ 102108 w 1085850"/>
                <a:gd name="connsiteY279" fmla="*/ 324942 h 361950"/>
                <a:gd name="connsiteX280" fmla="*/ 206692 w 1085850"/>
                <a:gd name="connsiteY280" fmla="*/ 269983 h 361950"/>
                <a:gd name="connsiteX281" fmla="*/ 226314 w 1085850"/>
                <a:gd name="connsiteY281" fmla="*/ 269983 h 361950"/>
                <a:gd name="connsiteX282" fmla="*/ 226314 w 1085850"/>
                <a:gd name="connsiteY282" fmla="*/ 343706 h 361950"/>
                <a:gd name="connsiteX283" fmla="*/ 267557 w 1085850"/>
                <a:gd name="connsiteY283" fmla="*/ 343706 h 361950"/>
                <a:gd name="connsiteX284" fmla="*/ 267557 w 1085850"/>
                <a:gd name="connsiteY284" fmla="*/ 360089 h 361950"/>
                <a:gd name="connsiteX285" fmla="*/ 206692 w 1085850"/>
                <a:gd name="connsiteY285" fmla="*/ 360089 h 361950"/>
                <a:gd name="connsiteX286" fmla="*/ 275939 w 1085850"/>
                <a:gd name="connsiteY286" fmla="*/ 269983 h 361950"/>
                <a:gd name="connsiteX287" fmla="*/ 294989 w 1085850"/>
                <a:gd name="connsiteY287" fmla="*/ 269983 h 361950"/>
                <a:gd name="connsiteX288" fmla="*/ 294989 w 1085850"/>
                <a:gd name="connsiteY288" fmla="*/ 360089 h 361950"/>
                <a:gd name="connsiteX289" fmla="*/ 275939 w 1085850"/>
                <a:gd name="connsiteY289" fmla="*/ 360089 h 361950"/>
                <a:gd name="connsiteX290" fmla="*/ 308992 w 1085850"/>
                <a:gd name="connsiteY290" fmla="*/ 269983 h 361950"/>
                <a:gd name="connsiteX291" fmla="*/ 328042 w 1085850"/>
                <a:gd name="connsiteY291" fmla="*/ 269983 h 361950"/>
                <a:gd name="connsiteX292" fmla="*/ 356331 w 1085850"/>
                <a:gd name="connsiteY292" fmla="*/ 330657 h 361950"/>
                <a:gd name="connsiteX293" fmla="*/ 384143 w 1085850"/>
                <a:gd name="connsiteY293" fmla="*/ 270363 h 361950"/>
                <a:gd name="connsiteX294" fmla="*/ 403193 w 1085850"/>
                <a:gd name="connsiteY294" fmla="*/ 270363 h 361950"/>
                <a:gd name="connsiteX295" fmla="*/ 403193 w 1085850"/>
                <a:gd name="connsiteY295" fmla="*/ 360470 h 361950"/>
                <a:gd name="connsiteX296" fmla="*/ 384143 w 1085850"/>
                <a:gd name="connsiteY296" fmla="*/ 360470 h 361950"/>
                <a:gd name="connsiteX297" fmla="*/ 384143 w 1085850"/>
                <a:gd name="connsiteY297" fmla="*/ 308940 h 361950"/>
                <a:gd name="connsiteX298" fmla="*/ 360236 w 1085850"/>
                <a:gd name="connsiteY298" fmla="*/ 360089 h 361950"/>
                <a:gd name="connsiteX299" fmla="*/ 351282 w 1085850"/>
                <a:gd name="connsiteY299" fmla="*/ 360089 h 361950"/>
                <a:gd name="connsiteX300" fmla="*/ 327565 w 1085850"/>
                <a:gd name="connsiteY300" fmla="*/ 308940 h 361950"/>
                <a:gd name="connsiteX301" fmla="*/ 327565 w 1085850"/>
                <a:gd name="connsiteY301" fmla="*/ 360089 h 361950"/>
                <a:gd name="connsiteX302" fmla="*/ 308515 w 1085850"/>
                <a:gd name="connsiteY302" fmla="*/ 360089 h 361950"/>
                <a:gd name="connsiteX303" fmla="*/ 416623 w 1085850"/>
                <a:gd name="connsiteY303" fmla="*/ 269983 h 361950"/>
                <a:gd name="connsiteX304" fmla="*/ 435673 w 1085850"/>
                <a:gd name="connsiteY304" fmla="*/ 269983 h 361950"/>
                <a:gd name="connsiteX305" fmla="*/ 435673 w 1085850"/>
                <a:gd name="connsiteY305" fmla="*/ 360089 h 361950"/>
                <a:gd name="connsiteX306" fmla="*/ 416623 w 1085850"/>
                <a:gd name="connsiteY306" fmla="*/ 360089 h 361950"/>
                <a:gd name="connsiteX307" fmla="*/ 492253 w 1085850"/>
                <a:gd name="connsiteY307" fmla="*/ 269983 h 361950"/>
                <a:gd name="connsiteX308" fmla="*/ 513112 w 1085850"/>
                <a:gd name="connsiteY308" fmla="*/ 269983 h 361950"/>
                <a:gd name="connsiteX309" fmla="*/ 537877 w 1085850"/>
                <a:gd name="connsiteY309" fmla="*/ 334086 h 361950"/>
                <a:gd name="connsiteX310" fmla="*/ 562737 w 1085850"/>
                <a:gd name="connsiteY310" fmla="*/ 269983 h 361950"/>
                <a:gd name="connsiteX311" fmla="*/ 583502 w 1085850"/>
                <a:gd name="connsiteY311" fmla="*/ 269983 h 361950"/>
                <a:gd name="connsiteX312" fmla="*/ 547783 w 1085850"/>
                <a:gd name="connsiteY312" fmla="*/ 360089 h 361950"/>
                <a:gd name="connsiteX313" fmla="*/ 528733 w 1085850"/>
                <a:gd name="connsiteY313" fmla="*/ 360089 h 361950"/>
                <a:gd name="connsiteX314" fmla="*/ 610362 w 1085850"/>
                <a:gd name="connsiteY314" fmla="*/ 269983 h 361950"/>
                <a:gd name="connsiteX315" fmla="*/ 629412 w 1085850"/>
                <a:gd name="connsiteY315" fmla="*/ 269983 h 361950"/>
                <a:gd name="connsiteX316" fmla="*/ 665321 w 1085850"/>
                <a:gd name="connsiteY316" fmla="*/ 360089 h 361950"/>
                <a:gd name="connsiteX317" fmla="*/ 645414 w 1085850"/>
                <a:gd name="connsiteY317" fmla="*/ 360089 h 361950"/>
                <a:gd name="connsiteX318" fmla="*/ 637604 w 1085850"/>
                <a:gd name="connsiteY318" fmla="*/ 340467 h 361950"/>
                <a:gd name="connsiteX319" fmla="*/ 601980 w 1085850"/>
                <a:gd name="connsiteY319" fmla="*/ 340467 h 361950"/>
                <a:gd name="connsiteX320" fmla="*/ 594265 w 1085850"/>
                <a:gd name="connsiteY320" fmla="*/ 360089 h 361950"/>
                <a:gd name="connsiteX321" fmla="*/ 574072 w 1085850"/>
                <a:gd name="connsiteY321" fmla="*/ 360089 h 361950"/>
                <a:gd name="connsiteX322" fmla="*/ 632651 w 1085850"/>
                <a:gd name="connsiteY322" fmla="*/ 324942 h 361950"/>
                <a:gd name="connsiteX323" fmla="*/ 619887 w 1085850"/>
                <a:gd name="connsiteY323" fmla="*/ 290652 h 361950"/>
                <a:gd name="connsiteX324" fmla="*/ 607123 w 1085850"/>
                <a:gd name="connsiteY324" fmla="*/ 324942 h 361950"/>
                <a:gd name="connsiteX325" fmla="*/ 671799 w 1085850"/>
                <a:gd name="connsiteY325" fmla="*/ 347040 h 361950"/>
                <a:gd name="connsiteX326" fmla="*/ 715899 w 1085850"/>
                <a:gd name="connsiteY326" fmla="*/ 286365 h 361950"/>
                <a:gd name="connsiteX327" fmla="*/ 673037 w 1085850"/>
                <a:gd name="connsiteY327" fmla="*/ 286365 h 361950"/>
                <a:gd name="connsiteX328" fmla="*/ 673037 w 1085850"/>
                <a:gd name="connsiteY328" fmla="*/ 269983 h 361950"/>
                <a:gd name="connsiteX329" fmla="*/ 739712 w 1085850"/>
                <a:gd name="connsiteY329" fmla="*/ 269983 h 361950"/>
                <a:gd name="connsiteX330" fmla="*/ 739712 w 1085850"/>
                <a:gd name="connsiteY330" fmla="*/ 283032 h 361950"/>
                <a:gd name="connsiteX331" fmla="*/ 695992 w 1085850"/>
                <a:gd name="connsiteY331" fmla="*/ 343611 h 361950"/>
                <a:gd name="connsiteX332" fmla="*/ 742379 w 1085850"/>
                <a:gd name="connsiteY332" fmla="*/ 343611 h 361950"/>
                <a:gd name="connsiteX333" fmla="*/ 742379 w 1085850"/>
                <a:gd name="connsiteY333" fmla="*/ 359994 h 361950"/>
                <a:gd name="connsiteX334" fmla="*/ 671513 w 1085850"/>
                <a:gd name="connsiteY334" fmla="*/ 359994 h 361950"/>
                <a:gd name="connsiteX335" fmla="*/ 671513 w 1085850"/>
                <a:gd name="connsiteY335" fmla="*/ 347040 h 361950"/>
                <a:gd name="connsiteX336" fmla="*/ 753618 w 1085850"/>
                <a:gd name="connsiteY336" fmla="*/ 269983 h 361950"/>
                <a:gd name="connsiteX337" fmla="*/ 773240 w 1085850"/>
                <a:gd name="connsiteY337" fmla="*/ 269983 h 361950"/>
                <a:gd name="connsiteX338" fmla="*/ 773240 w 1085850"/>
                <a:gd name="connsiteY338" fmla="*/ 360089 h 361950"/>
                <a:gd name="connsiteX339" fmla="*/ 753618 w 1085850"/>
                <a:gd name="connsiteY339" fmla="*/ 360089 h 361950"/>
                <a:gd name="connsiteX340" fmla="*/ 786765 w 1085850"/>
                <a:gd name="connsiteY340" fmla="*/ 269983 h 361950"/>
                <a:gd name="connsiteX341" fmla="*/ 825817 w 1085850"/>
                <a:gd name="connsiteY341" fmla="*/ 269983 h 361950"/>
                <a:gd name="connsiteX342" fmla="*/ 849725 w 1085850"/>
                <a:gd name="connsiteY342" fmla="*/ 277698 h 361950"/>
                <a:gd name="connsiteX343" fmla="*/ 858298 w 1085850"/>
                <a:gd name="connsiteY343" fmla="*/ 299796 h 361950"/>
                <a:gd name="connsiteX344" fmla="*/ 853630 w 1085850"/>
                <a:gd name="connsiteY344" fmla="*/ 316846 h 361950"/>
                <a:gd name="connsiteX345" fmla="*/ 840486 w 1085850"/>
                <a:gd name="connsiteY345" fmla="*/ 327133 h 361950"/>
                <a:gd name="connsiteX346" fmla="*/ 857631 w 1085850"/>
                <a:gd name="connsiteY346" fmla="*/ 360089 h 361950"/>
                <a:gd name="connsiteX347" fmla="*/ 837534 w 1085850"/>
                <a:gd name="connsiteY347" fmla="*/ 360089 h 361950"/>
                <a:gd name="connsiteX348" fmla="*/ 821722 w 1085850"/>
                <a:gd name="connsiteY348" fmla="*/ 329514 h 361950"/>
                <a:gd name="connsiteX349" fmla="*/ 806387 w 1085850"/>
                <a:gd name="connsiteY349" fmla="*/ 329514 h 361950"/>
                <a:gd name="connsiteX350" fmla="*/ 806387 w 1085850"/>
                <a:gd name="connsiteY350" fmla="*/ 360089 h 361950"/>
                <a:gd name="connsiteX351" fmla="*/ 786765 w 1085850"/>
                <a:gd name="connsiteY351" fmla="*/ 360089 h 361950"/>
                <a:gd name="connsiteX352" fmla="*/ 786765 w 1085850"/>
                <a:gd name="connsiteY352" fmla="*/ 269983 h 361950"/>
                <a:gd name="connsiteX353" fmla="*/ 822293 w 1085850"/>
                <a:gd name="connsiteY353" fmla="*/ 313131 h 361950"/>
                <a:gd name="connsiteX354" fmla="*/ 834104 w 1085850"/>
                <a:gd name="connsiteY354" fmla="*/ 309987 h 361950"/>
                <a:gd name="connsiteX355" fmla="*/ 838485 w 1085850"/>
                <a:gd name="connsiteY355" fmla="*/ 299796 h 361950"/>
                <a:gd name="connsiteX356" fmla="*/ 834199 w 1085850"/>
                <a:gd name="connsiteY356" fmla="*/ 289413 h 361950"/>
                <a:gd name="connsiteX357" fmla="*/ 822293 w 1085850"/>
                <a:gd name="connsiteY357" fmla="*/ 286365 h 361950"/>
                <a:gd name="connsiteX358" fmla="*/ 806387 w 1085850"/>
                <a:gd name="connsiteY358" fmla="*/ 286365 h 361950"/>
                <a:gd name="connsiteX359" fmla="*/ 806387 w 1085850"/>
                <a:gd name="connsiteY359" fmla="*/ 313131 h 361950"/>
                <a:gd name="connsiteX360" fmla="*/ 869252 w 1085850"/>
                <a:gd name="connsiteY360" fmla="*/ 269983 h 361950"/>
                <a:gd name="connsiteX361" fmla="*/ 888302 w 1085850"/>
                <a:gd name="connsiteY361" fmla="*/ 269983 h 361950"/>
                <a:gd name="connsiteX362" fmla="*/ 888302 w 1085850"/>
                <a:gd name="connsiteY362" fmla="*/ 343706 h 361950"/>
                <a:gd name="connsiteX363" fmla="*/ 929544 w 1085850"/>
                <a:gd name="connsiteY363" fmla="*/ 343706 h 361950"/>
                <a:gd name="connsiteX364" fmla="*/ 929544 w 1085850"/>
                <a:gd name="connsiteY364" fmla="*/ 360089 h 361950"/>
                <a:gd name="connsiteX365" fmla="*/ 868775 w 1085850"/>
                <a:gd name="connsiteY365" fmla="*/ 360089 h 361950"/>
                <a:gd name="connsiteX366" fmla="*/ 938403 w 1085850"/>
                <a:gd name="connsiteY366" fmla="*/ 269983 h 361950"/>
                <a:gd name="connsiteX367" fmla="*/ 958024 w 1085850"/>
                <a:gd name="connsiteY367" fmla="*/ 269983 h 361950"/>
                <a:gd name="connsiteX368" fmla="*/ 958024 w 1085850"/>
                <a:gd name="connsiteY368" fmla="*/ 360089 h 361950"/>
                <a:gd name="connsiteX369" fmla="*/ 938308 w 1085850"/>
                <a:gd name="connsiteY369" fmla="*/ 360089 h 361950"/>
                <a:gd name="connsiteX370" fmla="*/ 1017651 w 1085850"/>
                <a:gd name="connsiteY370" fmla="*/ 361994 h 361950"/>
                <a:gd name="connsiteX371" fmla="*/ 992123 w 1085850"/>
                <a:gd name="connsiteY371" fmla="*/ 356279 h 361950"/>
                <a:gd name="connsiteX372" fmla="*/ 974978 w 1085850"/>
                <a:gd name="connsiteY372" fmla="*/ 339991 h 361950"/>
                <a:gd name="connsiteX373" fmla="*/ 974978 w 1085850"/>
                <a:gd name="connsiteY373" fmla="*/ 290176 h 361950"/>
                <a:gd name="connsiteX374" fmla="*/ 992123 w 1085850"/>
                <a:gd name="connsiteY374" fmla="*/ 273793 h 361950"/>
                <a:gd name="connsiteX375" fmla="*/ 1017651 w 1085850"/>
                <a:gd name="connsiteY375" fmla="*/ 268078 h 361950"/>
                <a:gd name="connsiteX376" fmla="*/ 1034986 w 1085850"/>
                <a:gd name="connsiteY376" fmla="*/ 270078 h 361950"/>
                <a:gd name="connsiteX377" fmla="*/ 1048797 w 1085850"/>
                <a:gd name="connsiteY377" fmla="*/ 276364 h 361950"/>
                <a:gd name="connsiteX378" fmla="*/ 1048798 w 1085850"/>
                <a:gd name="connsiteY378" fmla="*/ 295414 h 361950"/>
                <a:gd name="connsiteX379" fmla="*/ 1035939 w 1085850"/>
                <a:gd name="connsiteY379" fmla="*/ 288652 h 361950"/>
                <a:gd name="connsiteX380" fmla="*/ 1019366 w 1085850"/>
                <a:gd name="connsiteY380" fmla="*/ 286556 h 361950"/>
                <a:gd name="connsiteX381" fmla="*/ 1003840 w 1085850"/>
                <a:gd name="connsiteY381" fmla="*/ 290080 h 361950"/>
                <a:gd name="connsiteX382" fmla="*/ 992886 w 1085850"/>
                <a:gd name="connsiteY382" fmla="*/ 300177 h 361950"/>
                <a:gd name="connsiteX383" fmla="*/ 988885 w 1085850"/>
                <a:gd name="connsiteY383" fmla="*/ 315512 h 361950"/>
                <a:gd name="connsiteX384" fmla="*/ 992600 w 1085850"/>
                <a:gd name="connsiteY384" fmla="*/ 331038 h 361950"/>
                <a:gd name="connsiteX385" fmla="*/ 1002982 w 1085850"/>
                <a:gd name="connsiteY385" fmla="*/ 341230 h 361950"/>
                <a:gd name="connsiteX386" fmla="*/ 1018412 w 1085850"/>
                <a:gd name="connsiteY386" fmla="*/ 344849 h 361950"/>
                <a:gd name="connsiteX387" fmla="*/ 1032318 w 1085850"/>
                <a:gd name="connsiteY387" fmla="*/ 342087 h 361950"/>
                <a:gd name="connsiteX388" fmla="*/ 1032320 w 1085850"/>
                <a:gd name="connsiteY388" fmla="*/ 324275 h 361950"/>
                <a:gd name="connsiteX389" fmla="*/ 1017746 w 1085850"/>
                <a:gd name="connsiteY389" fmla="*/ 324275 h 361950"/>
                <a:gd name="connsiteX390" fmla="*/ 1017746 w 1085850"/>
                <a:gd name="connsiteY390" fmla="*/ 309797 h 361950"/>
                <a:gd name="connsiteX391" fmla="*/ 1051274 w 1085850"/>
                <a:gd name="connsiteY391" fmla="*/ 309797 h 361950"/>
                <a:gd name="connsiteX392" fmla="*/ 1051274 w 1085850"/>
                <a:gd name="connsiteY392" fmla="*/ 353231 h 361950"/>
                <a:gd name="connsiteX393" fmla="*/ 1017937 w 1085850"/>
                <a:gd name="connsiteY393" fmla="*/ 361994 h 361950"/>
                <a:gd name="connsiteX394" fmla="*/ 1062228 w 1085850"/>
                <a:gd name="connsiteY394" fmla="*/ 269983 h 361950"/>
                <a:gd name="connsiteX395" fmla="*/ 1081849 w 1085850"/>
                <a:gd name="connsiteY395" fmla="*/ 269983 h 361950"/>
                <a:gd name="connsiteX396" fmla="*/ 1081849 w 1085850"/>
                <a:gd name="connsiteY396" fmla="*/ 360089 h 361950"/>
                <a:gd name="connsiteX397" fmla="*/ 1062133 w 1085850"/>
                <a:gd name="connsiteY397" fmla="*/ 360089 h 361950"/>
                <a:gd name="connsiteX398" fmla="*/ 177069 w 1085850"/>
                <a:gd name="connsiteY398" fmla="*/ 268078 h 361950"/>
                <a:gd name="connsiteX399" fmla="*/ 196119 w 1085850"/>
                <a:gd name="connsiteY399" fmla="*/ 268078 h 361950"/>
                <a:gd name="connsiteX400" fmla="*/ 185833 w 1085850"/>
                <a:gd name="connsiteY400" fmla="*/ 293605 h 361950"/>
                <a:gd name="connsiteX401" fmla="*/ 169164 w 1085850"/>
                <a:gd name="connsiteY401" fmla="*/ 293605 h 3619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</a:cxnLst>
              <a:rect l="l" t="t" r="r" b="b"/>
              <a:pathLst>
                <a:path w="1085850" h="361950">
                  <a:moveTo>
                    <a:pt x="8954" y="8807"/>
                  </a:moveTo>
                  <a:lnTo>
                    <a:pt x="28004" y="8807"/>
                  </a:lnTo>
                  <a:lnTo>
                    <a:pt x="55721" y="69100"/>
                  </a:lnTo>
                  <a:lnTo>
                    <a:pt x="83534" y="8807"/>
                  </a:lnTo>
                  <a:lnTo>
                    <a:pt x="102584" y="8807"/>
                  </a:lnTo>
                  <a:lnTo>
                    <a:pt x="102584" y="98818"/>
                  </a:lnTo>
                  <a:lnTo>
                    <a:pt x="83534" y="98818"/>
                  </a:lnTo>
                  <a:lnTo>
                    <a:pt x="83534" y="47669"/>
                  </a:lnTo>
                  <a:lnTo>
                    <a:pt x="59722" y="98818"/>
                  </a:lnTo>
                  <a:lnTo>
                    <a:pt x="50674" y="98818"/>
                  </a:lnTo>
                  <a:lnTo>
                    <a:pt x="26955" y="47669"/>
                  </a:lnTo>
                  <a:lnTo>
                    <a:pt x="26955" y="98818"/>
                  </a:lnTo>
                  <a:lnTo>
                    <a:pt x="7905" y="98818"/>
                  </a:lnTo>
                  <a:lnTo>
                    <a:pt x="7905" y="8807"/>
                  </a:lnTo>
                  <a:close/>
                  <a:moveTo>
                    <a:pt x="146781" y="8807"/>
                  </a:moveTo>
                  <a:lnTo>
                    <a:pt x="165831" y="8807"/>
                  </a:lnTo>
                  <a:lnTo>
                    <a:pt x="201740" y="98818"/>
                  </a:lnTo>
                  <a:lnTo>
                    <a:pt x="181832" y="98818"/>
                  </a:lnTo>
                  <a:lnTo>
                    <a:pt x="174117" y="79292"/>
                  </a:lnTo>
                  <a:lnTo>
                    <a:pt x="138208" y="79292"/>
                  </a:lnTo>
                  <a:lnTo>
                    <a:pt x="130492" y="98818"/>
                  </a:lnTo>
                  <a:lnTo>
                    <a:pt x="110394" y="98818"/>
                  </a:lnTo>
                  <a:close/>
                  <a:moveTo>
                    <a:pt x="169069" y="63671"/>
                  </a:moveTo>
                  <a:lnTo>
                    <a:pt x="156401" y="29381"/>
                  </a:lnTo>
                  <a:lnTo>
                    <a:pt x="143637" y="63671"/>
                  </a:lnTo>
                  <a:close/>
                  <a:moveTo>
                    <a:pt x="212788" y="8807"/>
                  </a:moveTo>
                  <a:lnTo>
                    <a:pt x="232410" y="8807"/>
                  </a:lnTo>
                  <a:lnTo>
                    <a:pt x="232410" y="47955"/>
                  </a:lnTo>
                  <a:lnTo>
                    <a:pt x="266414" y="8807"/>
                  </a:lnTo>
                  <a:lnTo>
                    <a:pt x="289751" y="8807"/>
                  </a:lnTo>
                  <a:lnTo>
                    <a:pt x="251651" y="52717"/>
                  </a:lnTo>
                  <a:lnTo>
                    <a:pt x="292417" y="98818"/>
                  </a:lnTo>
                  <a:lnTo>
                    <a:pt x="269081" y="98818"/>
                  </a:lnTo>
                  <a:lnTo>
                    <a:pt x="232506" y="57480"/>
                  </a:lnTo>
                  <a:lnTo>
                    <a:pt x="232506" y="98818"/>
                  </a:lnTo>
                  <a:lnTo>
                    <a:pt x="212884" y="98818"/>
                  </a:lnTo>
                  <a:lnTo>
                    <a:pt x="212884" y="8807"/>
                  </a:lnTo>
                  <a:close/>
                  <a:moveTo>
                    <a:pt x="320135" y="25190"/>
                  </a:moveTo>
                  <a:lnTo>
                    <a:pt x="293846" y="25190"/>
                  </a:lnTo>
                  <a:lnTo>
                    <a:pt x="293846" y="8807"/>
                  </a:lnTo>
                  <a:lnTo>
                    <a:pt x="365951" y="8807"/>
                  </a:lnTo>
                  <a:lnTo>
                    <a:pt x="365951" y="25190"/>
                  </a:lnTo>
                  <a:lnTo>
                    <a:pt x="339662" y="25190"/>
                  </a:lnTo>
                  <a:lnTo>
                    <a:pt x="339662" y="98818"/>
                  </a:lnTo>
                  <a:lnTo>
                    <a:pt x="320135" y="98818"/>
                  </a:lnTo>
                  <a:close/>
                  <a:moveTo>
                    <a:pt x="392049" y="8807"/>
                  </a:moveTo>
                  <a:lnTo>
                    <a:pt x="411099" y="8807"/>
                  </a:lnTo>
                  <a:lnTo>
                    <a:pt x="447104" y="98818"/>
                  </a:lnTo>
                  <a:lnTo>
                    <a:pt x="427101" y="98818"/>
                  </a:lnTo>
                  <a:lnTo>
                    <a:pt x="419386" y="79292"/>
                  </a:lnTo>
                  <a:lnTo>
                    <a:pt x="383667" y="79292"/>
                  </a:lnTo>
                  <a:lnTo>
                    <a:pt x="375951" y="98818"/>
                  </a:lnTo>
                  <a:lnTo>
                    <a:pt x="355854" y="98818"/>
                  </a:lnTo>
                  <a:close/>
                  <a:moveTo>
                    <a:pt x="414433" y="63957"/>
                  </a:moveTo>
                  <a:lnTo>
                    <a:pt x="401670" y="29667"/>
                  </a:lnTo>
                  <a:lnTo>
                    <a:pt x="388905" y="63957"/>
                  </a:lnTo>
                  <a:close/>
                  <a:moveTo>
                    <a:pt x="458057" y="9093"/>
                  </a:moveTo>
                  <a:lnTo>
                    <a:pt x="502253" y="9093"/>
                  </a:lnTo>
                  <a:cubicBezTo>
                    <a:pt x="509464" y="8680"/>
                    <a:pt x="516578" y="10915"/>
                    <a:pt x="522255" y="15379"/>
                  </a:cubicBezTo>
                  <a:cubicBezTo>
                    <a:pt x="527268" y="20096"/>
                    <a:pt x="529920" y="26798"/>
                    <a:pt x="529494" y="33667"/>
                  </a:cubicBezTo>
                  <a:cubicBezTo>
                    <a:pt x="529544" y="37539"/>
                    <a:pt x="528557" y="41354"/>
                    <a:pt x="526636" y="44716"/>
                  </a:cubicBezTo>
                  <a:cubicBezTo>
                    <a:pt x="524824" y="47924"/>
                    <a:pt x="522152" y="50563"/>
                    <a:pt x="518921" y="52336"/>
                  </a:cubicBezTo>
                  <a:cubicBezTo>
                    <a:pt x="522789" y="53766"/>
                    <a:pt x="526117" y="56362"/>
                    <a:pt x="528446" y="59766"/>
                  </a:cubicBezTo>
                  <a:cubicBezTo>
                    <a:pt x="530851" y="63643"/>
                    <a:pt x="532014" y="68163"/>
                    <a:pt x="531779" y="72720"/>
                  </a:cubicBezTo>
                  <a:cubicBezTo>
                    <a:pt x="531888" y="77662"/>
                    <a:pt x="530636" y="82539"/>
                    <a:pt x="528160" y="86817"/>
                  </a:cubicBezTo>
                  <a:cubicBezTo>
                    <a:pt x="525805" y="90917"/>
                    <a:pt x="522294" y="94230"/>
                    <a:pt x="518063" y="96342"/>
                  </a:cubicBezTo>
                  <a:cubicBezTo>
                    <a:pt x="513673" y="98476"/>
                    <a:pt x="508846" y="99553"/>
                    <a:pt x="503966" y="99485"/>
                  </a:cubicBezTo>
                  <a:lnTo>
                    <a:pt x="457581" y="99485"/>
                  </a:lnTo>
                  <a:lnTo>
                    <a:pt x="457581" y="8807"/>
                  </a:lnTo>
                  <a:close/>
                  <a:moveTo>
                    <a:pt x="498538" y="45669"/>
                  </a:moveTo>
                  <a:cubicBezTo>
                    <a:pt x="501460" y="45827"/>
                    <a:pt x="504339" y="44913"/>
                    <a:pt x="506634" y="43097"/>
                  </a:cubicBezTo>
                  <a:cubicBezTo>
                    <a:pt x="508783" y="40938"/>
                    <a:pt x="509864" y="37938"/>
                    <a:pt x="509588" y="34905"/>
                  </a:cubicBezTo>
                  <a:cubicBezTo>
                    <a:pt x="509965" y="31764"/>
                    <a:pt x="508917" y="28619"/>
                    <a:pt x="506730" y="26333"/>
                  </a:cubicBezTo>
                  <a:cubicBezTo>
                    <a:pt x="504113" y="24607"/>
                    <a:pt x="500996" y="23803"/>
                    <a:pt x="497871" y="24047"/>
                  </a:cubicBezTo>
                  <a:lnTo>
                    <a:pt x="477679" y="24047"/>
                  </a:lnTo>
                  <a:lnTo>
                    <a:pt x="477679" y="45669"/>
                  </a:lnTo>
                  <a:close/>
                  <a:moveTo>
                    <a:pt x="499681" y="84245"/>
                  </a:moveTo>
                  <a:cubicBezTo>
                    <a:pt x="503052" y="84453"/>
                    <a:pt x="506398" y="83550"/>
                    <a:pt x="509206" y="81673"/>
                  </a:cubicBezTo>
                  <a:cubicBezTo>
                    <a:pt x="511626" y="79439"/>
                    <a:pt x="512830" y="76181"/>
                    <a:pt x="512444" y="72910"/>
                  </a:cubicBezTo>
                  <a:cubicBezTo>
                    <a:pt x="512828" y="69395"/>
                    <a:pt x="511603" y="65894"/>
                    <a:pt x="509111" y="63385"/>
                  </a:cubicBezTo>
                  <a:cubicBezTo>
                    <a:pt x="506149" y="61276"/>
                    <a:pt x="502545" y="60265"/>
                    <a:pt x="498920" y="60528"/>
                  </a:cubicBezTo>
                  <a:lnTo>
                    <a:pt x="477584" y="60528"/>
                  </a:lnTo>
                  <a:lnTo>
                    <a:pt x="477584" y="83959"/>
                  </a:lnTo>
                  <a:close/>
                  <a:moveTo>
                    <a:pt x="589407" y="101104"/>
                  </a:moveTo>
                  <a:cubicBezTo>
                    <a:pt x="580561" y="101289"/>
                    <a:pt x="571802" y="99328"/>
                    <a:pt x="563880" y="95389"/>
                  </a:cubicBezTo>
                  <a:cubicBezTo>
                    <a:pt x="556683" y="91724"/>
                    <a:pt x="550722" y="86028"/>
                    <a:pt x="546734" y="79006"/>
                  </a:cubicBezTo>
                  <a:cubicBezTo>
                    <a:pt x="542508" y="71417"/>
                    <a:pt x="540402" y="62830"/>
                    <a:pt x="540638" y="54146"/>
                  </a:cubicBezTo>
                  <a:cubicBezTo>
                    <a:pt x="540411" y="45463"/>
                    <a:pt x="542516" y="36878"/>
                    <a:pt x="546734" y="29286"/>
                  </a:cubicBezTo>
                  <a:cubicBezTo>
                    <a:pt x="550666" y="22221"/>
                    <a:pt x="556643" y="16510"/>
                    <a:pt x="563880" y="12903"/>
                  </a:cubicBezTo>
                  <a:cubicBezTo>
                    <a:pt x="571802" y="8964"/>
                    <a:pt x="580561" y="7003"/>
                    <a:pt x="589407" y="7188"/>
                  </a:cubicBezTo>
                  <a:cubicBezTo>
                    <a:pt x="595247" y="7110"/>
                    <a:pt x="601074" y="7783"/>
                    <a:pt x="606742" y="9188"/>
                  </a:cubicBezTo>
                  <a:cubicBezTo>
                    <a:pt x="611646" y="10502"/>
                    <a:pt x="616309" y="12592"/>
                    <a:pt x="620553" y="15379"/>
                  </a:cubicBezTo>
                  <a:lnTo>
                    <a:pt x="620554" y="34429"/>
                  </a:lnTo>
                  <a:cubicBezTo>
                    <a:pt x="616722" y="31346"/>
                    <a:pt x="612321" y="29048"/>
                    <a:pt x="607600" y="27666"/>
                  </a:cubicBezTo>
                  <a:cubicBezTo>
                    <a:pt x="602195" y="26230"/>
                    <a:pt x="596619" y="25526"/>
                    <a:pt x="591027" y="25571"/>
                  </a:cubicBezTo>
                  <a:cubicBezTo>
                    <a:pt x="585648" y="25519"/>
                    <a:pt x="580331" y="26725"/>
                    <a:pt x="575501" y="29095"/>
                  </a:cubicBezTo>
                  <a:cubicBezTo>
                    <a:pt x="571005" y="31418"/>
                    <a:pt x="567246" y="34947"/>
                    <a:pt x="564642" y="39287"/>
                  </a:cubicBezTo>
                  <a:cubicBezTo>
                    <a:pt x="561906" y="43892"/>
                    <a:pt x="560520" y="49172"/>
                    <a:pt x="560641" y="54527"/>
                  </a:cubicBezTo>
                  <a:cubicBezTo>
                    <a:pt x="560527" y="59954"/>
                    <a:pt x="561772" y="65324"/>
                    <a:pt x="564261" y="70148"/>
                  </a:cubicBezTo>
                  <a:cubicBezTo>
                    <a:pt x="566655" y="74484"/>
                    <a:pt x="570264" y="78026"/>
                    <a:pt x="574643" y="80340"/>
                  </a:cubicBezTo>
                  <a:cubicBezTo>
                    <a:pt x="579437" y="82817"/>
                    <a:pt x="584772" y="84061"/>
                    <a:pt x="590169" y="83959"/>
                  </a:cubicBezTo>
                  <a:cubicBezTo>
                    <a:pt x="594960" y="84066"/>
                    <a:pt x="599715" y="83090"/>
                    <a:pt x="604075" y="81102"/>
                  </a:cubicBezTo>
                  <a:lnTo>
                    <a:pt x="604076" y="63099"/>
                  </a:lnTo>
                  <a:lnTo>
                    <a:pt x="589502" y="63099"/>
                  </a:lnTo>
                  <a:lnTo>
                    <a:pt x="589502" y="48621"/>
                  </a:lnTo>
                  <a:lnTo>
                    <a:pt x="623031" y="48621"/>
                  </a:lnTo>
                  <a:lnTo>
                    <a:pt x="623031" y="92532"/>
                  </a:lnTo>
                  <a:cubicBezTo>
                    <a:pt x="612885" y="98633"/>
                    <a:pt x="601131" y="101521"/>
                    <a:pt x="589312" y="100818"/>
                  </a:cubicBezTo>
                  <a:close/>
                  <a:moveTo>
                    <a:pt x="667417" y="9093"/>
                  </a:moveTo>
                  <a:lnTo>
                    <a:pt x="686467" y="9093"/>
                  </a:lnTo>
                  <a:lnTo>
                    <a:pt x="722376" y="99104"/>
                  </a:lnTo>
                  <a:lnTo>
                    <a:pt x="702469" y="99104"/>
                  </a:lnTo>
                  <a:lnTo>
                    <a:pt x="694659" y="79578"/>
                  </a:lnTo>
                  <a:lnTo>
                    <a:pt x="659035" y="79578"/>
                  </a:lnTo>
                  <a:lnTo>
                    <a:pt x="651320" y="99104"/>
                  </a:lnTo>
                  <a:lnTo>
                    <a:pt x="631222" y="99104"/>
                  </a:lnTo>
                  <a:close/>
                  <a:moveTo>
                    <a:pt x="689706" y="63957"/>
                  </a:moveTo>
                  <a:lnTo>
                    <a:pt x="676942" y="29667"/>
                  </a:lnTo>
                  <a:lnTo>
                    <a:pt x="664273" y="63957"/>
                  </a:lnTo>
                  <a:close/>
                  <a:moveTo>
                    <a:pt x="772477" y="101104"/>
                  </a:moveTo>
                  <a:cubicBezTo>
                    <a:pt x="763632" y="101278"/>
                    <a:pt x="754876" y="99317"/>
                    <a:pt x="746950" y="95389"/>
                  </a:cubicBezTo>
                  <a:cubicBezTo>
                    <a:pt x="739754" y="91724"/>
                    <a:pt x="733792" y="86028"/>
                    <a:pt x="729804" y="79006"/>
                  </a:cubicBezTo>
                  <a:cubicBezTo>
                    <a:pt x="721673" y="63430"/>
                    <a:pt x="721673" y="44862"/>
                    <a:pt x="729804" y="29286"/>
                  </a:cubicBezTo>
                  <a:cubicBezTo>
                    <a:pt x="733737" y="22221"/>
                    <a:pt x="739713" y="16510"/>
                    <a:pt x="746950" y="12903"/>
                  </a:cubicBezTo>
                  <a:cubicBezTo>
                    <a:pt x="754876" y="8975"/>
                    <a:pt x="763632" y="7014"/>
                    <a:pt x="772477" y="7188"/>
                  </a:cubicBezTo>
                  <a:cubicBezTo>
                    <a:pt x="783485" y="6741"/>
                    <a:pt x="794361" y="9702"/>
                    <a:pt x="803624" y="15665"/>
                  </a:cubicBezTo>
                  <a:lnTo>
                    <a:pt x="803624" y="34715"/>
                  </a:lnTo>
                  <a:cubicBezTo>
                    <a:pt x="799863" y="31483"/>
                    <a:pt x="795442" y="29110"/>
                    <a:pt x="790670" y="27762"/>
                  </a:cubicBezTo>
                  <a:cubicBezTo>
                    <a:pt x="785273" y="26279"/>
                    <a:pt x="779693" y="25573"/>
                    <a:pt x="774097" y="25666"/>
                  </a:cubicBezTo>
                  <a:cubicBezTo>
                    <a:pt x="765956" y="25216"/>
                    <a:pt x="757969" y="28027"/>
                    <a:pt x="751904" y="33477"/>
                  </a:cubicBezTo>
                  <a:cubicBezTo>
                    <a:pt x="746304" y="39048"/>
                    <a:pt x="743328" y="46732"/>
                    <a:pt x="743713" y="54622"/>
                  </a:cubicBezTo>
                  <a:cubicBezTo>
                    <a:pt x="743285" y="62594"/>
                    <a:pt x="746303" y="70365"/>
                    <a:pt x="751999" y="75958"/>
                  </a:cubicBezTo>
                  <a:cubicBezTo>
                    <a:pt x="758035" y="81394"/>
                    <a:pt x="765987" y="84204"/>
                    <a:pt x="774097" y="83769"/>
                  </a:cubicBezTo>
                  <a:cubicBezTo>
                    <a:pt x="779832" y="83862"/>
                    <a:pt x="785546" y="83091"/>
                    <a:pt x="791052" y="81483"/>
                  </a:cubicBezTo>
                  <a:cubicBezTo>
                    <a:pt x="796179" y="79780"/>
                    <a:pt x="800909" y="77058"/>
                    <a:pt x="804958" y="73482"/>
                  </a:cubicBezTo>
                  <a:lnTo>
                    <a:pt x="804958" y="92532"/>
                  </a:lnTo>
                  <a:cubicBezTo>
                    <a:pt x="795440" y="98820"/>
                    <a:pt x="784156" y="101892"/>
                    <a:pt x="772763" y="101295"/>
                  </a:cubicBezTo>
                  <a:close/>
                  <a:moveTo>
                    <a:pt x="815626" y="9093"/>
                  </a:moveTo>
                  <a:lnTo>
                    <a:pt x="835248" y="9093"/>
                  </a:lnTo>
                  <a:lnTo>
                    <a:pt x="835248" y="44907"/>
                  </a:lnTo>
                  <a:lnTo>
                    <a:pt x="874491" y="44907"/>
                  </a:lnTo>
                  <a:lnTo>
                    <a:pt x="874491" y="8807"/>
                  </a:lnTo>
                  <a:lnTo>
                    <a:pt x="894112" y="8807"/>
                  </a:lnTo>
                  <a:lnTo>
                    <a:pt x="894112" y="98818"/>
                  </a:lnTo>
                  <a:lnTo>
                    <a:pt x="874491" y="98818"/>
                  </a:lnTo>
                  <a:lnTo>
                    <a:pt x="874491" y="60718"/>
                  </a:lnTo>
                  <a:lnTo>
                    <a:pt x="835248" y="60718"/>
                  </a:lnTo>
                  <a:lnTo>
                    <a:pt x="835248" y="98818"/>
                  </a:lnTo>
                  <a:lnTo>
                    <a:pt x="815626" y="98818"/>
                  </a:lnTo>
                  <a:close/>
                  <a:moveTo>
                    <a:pt x="940975" y="9093"/>
                  </a:moveTo>
                  <a:lnTo>
                    <a:pt x="960025" y="9093"/>
                  </a:lnTo>
                  <a:lnTo>
                    <a:pt x="995935" y="99104"/>
                  </a:lnTo>
                  <a:lnTo>
                    <a:pt x="976408" y="99104"/>
                  </a:lnTo>
                  <a:lnTo>
                    <a:pt x="968692" y="79578"/>
                  </a:lnTo>
                  <a:lnTo>
                    <a:pt x="933069" y="79578"/>
                  </a:lnTo>
                  <a:lnTo>
                    <a:pt x="925259" y="99104"/>
                  </a:lnTo>
                  <a:lnTo>
                    <a:pt x="905161" y="99104"/>
                  </a:lnTo>
                  <a:close/>
                  <a:moveTo>
                    <a:pt x="963263" y="63957"/>
                  </a:moveTo>
                  <a:lnTo>
                    <a:pt x="950500" y="29667"/>
                  </a:lnTo>
                  <a:lnTo>
                    <a:pt x="937736" y="63957"/>
                  </a:lnTo>
                  <a:close/>
                  <a:moveTo>
                    <a:pt x="10097" y="140157"/>
                  </a:moveTo>
                  <a:lnTo>
                    <a:pt x="30956" y="140157"/>
                  </a:lnTo>
                  <a:lnTo>
                    <a:pt x="55721" y="204165"/>
                  </a:lnTo>
                  <a:lnTo>
                    <a:pt x="80581" y="140157"/>
                  </a:lnTo>
                  <a:lnTo>
                    <a:pt x="101346" y="140157"/>
                  </a:lnTo>
                  <a:lnTo>
                    <a:pt x="65341" y="230263"/>
                  </a:lnTo>
                  <a:lnTo>
                    <a:pt x="46291" y="230263"/>
                  </a:lnTo>
                  <a:close/>
                  <a:moveTo>
                    <a:pt x="128206" y="140157"/>
                  </a:moveTo>
                  <a:lnTo>
                    <a:pt x="147256" y="140157"/>
                  </a:lnTo>
                  <a:lnTo>
                    <a:pt x="183166" y="230263"/>
                  </a:lnTo>
                  <a:lnTo>
                    <a:pt x="163163" y="230263"/>
                  </a:lnTo>
                  <a:lnTo>
                    <a:pt x="155449" y="210642"/>
                  </a:lnTo>
                  <a:lnTo>
                    <a:pt x="119824" y="210642"/>
                  </a:lnTo>
                  <a:lnTo>
                    <a:pt x="112109" y="230263"/>
                  </a:lnTo>
                  <a:lnTo>
                    <a:pt x="91916" y="230263"/>
                  </a:lnTo>
                  <a:close/>
                  <a:moveTo>
                    <a:pt x="150495" y="195021"/>
                  </a:moveTo>
                  <a:lnTo>
                    <a:pt x="137731" y="160826"/>
                  </a:lnTo>
                  <a:lnTo>
                    <a:pt x="124968" y="195021"/>
                  </a:lnTo>
                  <a:close/>
                  <a:moveTo>
                    <a:pt x="239268" y="140157"/>
                  </a:moveTo>
                  <a:lnTo>
                    <a:pt x="258318" y="140157"/>
                  </a:lnTo>
                  <a:lnTo>
                    <a:pt x="286036" y="200450"/>
                  </a:lnTo>
                  <a:lnTo>
                    <a:pt x="313848" y="140157"/>
                  </a:lnTo>
                  <a:lnTo>
                    <a:pt x="332898" y="140157"/>
                  </a:lnTo>
                  <a:lnTo>
                    <a:pt x="332898" y="230263"/>
                  </a:lnTo>
                  <a:lnTo>
                    <a:pt x="313848" y="230263"/>
                  </a:lnTo>
                  <a:lnTo>
                    <a:pt x="313848" y="178257"/>
                  </a:lnTo>
                  <a:lnTo>
                    <a:pt x="290036" y="229406"/>
                  </a:lnTo>
                  <a:lnTo>
                    <a:pt x="280511" y="229406"/>
                  </a:lnTo>
                  <a:lnTo>
                    <a:pt x="258032" y="178257"/>
                  </a:lnTo>
                  <a:lnTo>
                    <a:pt x="258032" y="229406"/>
                  </a:lnTo>
                  <a:lnTo>
                    <a:pt x="238982" y="229406"/>
                  </a:lnTo>
                  <a:lnTo>
                    <a:pt x="238982" y="139395"/>
                  </a:lnTo>
                  <a:close/>
                  <a:moveTo>
                    <a:pt x="377190" y="140157"/>
                  </a:moveTo>
                  <a:lnTo>
                    <a:pt x="396240" y="140157"/>
                  </a:lnTo>
                  <a:lnTo>
                    <a:pt x="432149" y="230263"/>
                  </a:lnTo>
                  <a:lnTo>
                    <a:pt x="412242" y="230263"/>
                  </a:lnTo>
                  <a:lnTo>
                    <a:pt x="404526" y="210642"/>
                  </a:lnTo>
                  <a:lnTo>
                    <a:pt x="368808" y="210642"/>
                  </a:lnTo>
                  <a:lnTo>
                    <a:pt x="361093" y="230263"/>
                  </a:lnTo>
                  <a:lnTo>
                    <a:pt x="340995" y="230263"/>
                  </a:lnTo>
                  <a:close/>
                  <a:moveTo>
                    <a:pt x="399479" y="195021"/>
                  </a:moveTo>
                  <a:lnTo>
                    <a:pt x="386715" y="160826"/>
                  </a:lnTo>
                  <a:lnTo>
                    <a:pt x="373952" y="195021"/>
                  </a:lnTo>
                  <a:close/>
                  <a:moveTo>
                    <a:pt x="443103" y="140157"/>
                  </a:moveTo>
                  <a:lnTo>
                    <a:pt x="462724" y="140157"/>
                  </a:lnTo>
                  <a:lnTo>
                    <a:pt x="462724" y="178257"/>
                  </a:lnTo>
                  <a:lnTo>
                    <a:pt x="496729" y="139109"/>
                  </a:lnTo>
                  <a:lnTo>
                    <a:pt x="520065" y="139109"/>
                  </a:lnTo>
                  <a:lnTo>
                    <a:pt x="481965" y="183019"/>
                  </a:lnTo>
                  <a:lnTo>
                    <a:pt x="522732" y="229215"/>
                  </a:lnTo>
                  <a:lnTo>
                    <a:pt x="499396" y="229215"/>
                  </a:lnTo>
                  <a:lnTo>
                    <a:pt x="462630" y="187782"/>
                  </a:lnTo>
                  <a:lnTo>
                    <a:pt x="462630" y="229215"/>
                  </a:lnTo>
                  <a:lnTo>
                    <a:pt x="443008" y="229215"/>
                  </a:lnTo>
                  <a:lnTo>
                    <a:pt x="443008" y="139395"/>
                  </a:lnTo>
                  <a:close/>
                  <a:moveTo>
                    <a:pt x="550450" y="156540"/>
                  </a:moveTo>
                  <a:lnTo>
                    <a:pt x="524161" y="156540"/>
                  </a:lnTo>
                  <a:lnTo>
                    <a:pt x="524161" y="139395"/>
                  </a:lnTo>
                  <a:lnTo>
                    <a:pt x="596265" y="139395"/>
                  </a:lnTo>
                  <a:lnTo>
                    <a:pt x="596265" y="155778"/>
                  </a:lnTo>
                  <a:lnTo>
                    <a:pt x="570071" y="155778"/>
                  </a:lnTo>
                  <a:lnTo>
                    <a:pt x="570071" y="229501"/>
                  </a:lnTo>
                  <a:lnTo>
                    <a:pt x="550450" y="229501"/>
                  </a:lnTo>
                  <a:close/>
                  <a:moveTo>
                    <a:pt x="622363" y="140157"/>
                  </a:moveTo>
                  <a:lnTo>
                    <a:pt x="641413" y="140157"/>
                  </a:lnTo>
                  <a:lnTo>
                    <a:pt x="677418" y="230263"/>
                  </a:lnTo>
                  <a:lnTo>
                    <a:pt x="657416" y="230263"/>
                  </a:lnTo>
                  <a:lnTo>
                    <a:pt x="649700" y="210642"/>
                  </a:lnTo>
                  <a:lnTo>
                    <a:pt x="614458" y="210642"/>
                  </a:lnTo>
                  <a:lnTo>
                    <a:pt x="606742" y="230263"/>
                  </a:lnTo>
                  <a:lnTo>
                    <a:pt x="585883" y="230263"/>
                  </a:lnTo>
                  <a:close/>
                  <a:moveTo>
                    <a:pt x="644653" y="195021"/>
                  </a:moveTo>
                  <a:lnTo>
                    <a:pt x="631888" y="160826"/>
                  </a:lnTo>
                  <a:lnTo>
                    <a:pt x="619125" y="195021"/>
                  </a:lnTo>
                  <a:close/>
                  <a:moveTo>
                    <a:pt x="688277" y="140157"/>
                  </a:moveTo>
                  <a:lnTo>
                    <a:pt x="732473" y="140157"/>
                  </a:lnTo>
                  <a:cubicBezTo>
                    <a:pt x="739686" y="139726"/>
                    <a:pt x="746806" y="141963"/>
                    <a:pt x="752475" y="146443"/>
                  </a:cubicBezTo>
                  <a:cubicBezTo>
                    <a:pt x="757454" y="151182"/>
                    <a:pt x="760100" y="157869"/>
                    <a:pt x="759714" y="164731"/>
                  </a:cubicBezTo>
                  <a:cubicBezTo>
                    <a:pt x="759764" y="168603"/>
                    <a:pt x="758777" y="172418"/>
                    <a:pt x="756856" y="175780"/>
                  </a:cubicBezTo>
                  <a:cubicBezTo>
                    <a:pt x="755049" y="179017"/>
                    <a:pt x="752377" y="181688"/>
                    <a:pt x="749140" y="183495"/>
                  </a:cubicBezTo>
                  <a:cubicBezTo>
                    <a:pt x="753002" y="184889"/>
                    <a:pt x="756332" y="187453"/>
                    <a:pt x="758665" y="190830"/>
                  </a:cubicBezTo>
                  <a:cubicBezTo>
                    <a:pt x="761071" y="194707"/>
                    <a:pt x="762234" y="199227"/>
                    <a:pt x="761999" y="203784"/>
                  </a:cubicBezTo>
                  <a:cubicBezTo>
                    <a:pt x="762154" y="208731"/>
                    <a:pt x="760898" y="213620"/>
                    <a:pt x="758379" y="217881"/>
                  </a:cubicBezTo>
                  <a:cubicBezTo>
                    <a:pt x="756025" y="221981"/>
                    <a:pt x="752513" y="225294"/>
                    <a:pt x="748282" y="227406"/>
                  </a:cubicBezTo>
                  <a:cubicBezTo>
                    <a:pt x="743916" y="229615"/>
                    <a:pt x="739078" y="230727"/>
                    <a:pt x="734185" y="230644"/>
                  </a:cubicBezTo>
                  <a:lnTo>
                    <a:pt x="687800" y="230644"/>
                  </a:lnTo>
                  <a:lnTo>
                    <a:pt x="687800" y="139395"/>
                  </a:lnTo>
                  <a:close/>
                  <a:moveTo>
                    <a:pt x="728758" y="176733"/>
                  </a:moveTo>
                  <a:cubicBezTo>
                    <a:pt x="731680" y="176891"/>
                    <a:pt x="734559" y="175977"/>
                    <a:pt x="736854" y="174161"/>
                  </a:cubicBezTo>
                  <a:cubicBezTo>
                    <a:pt x="739003" y="172002"/>
                    <a:pt x="740084" y="169002"/>
                    <a:pt x="739807" y="165969"/>
                  </a:cubicBezTo>
                  <a:cubicBezTo>
                    <a:pt x="740171" y="162830"/>
                    <a:pt x="739125" y="159690"/>
                    <a:pt x="736949" y="157397"/>
                  </a:cubicBezTo>
                  <a:cubicBezTo>
                    <a:pt x="734333" y="155671"/>
                    <a:pt x="731216" y="154867"/>
                    <a:pt x="728090" y="155111"/>
                  </a:cubicBezTo>
                  <a:lnTo>
                    <a:pt x="707899" y="155111"/>
                  </a:lnTo>
                  <a:lnTo>
                    <a:pt x="707899" y="176733"/>
                  </a:lnTo>
                  <a:close/>
                  <a:moveTo>
                    <a:pt x="729901" y="215309"/>
                  </a:moveTo>
                  <a:cubicBezTo>
                    <a:pt x="733272" y="215517"/>
                    <a:pt x="736618" y="214614"/>
                    <a:pt x="739426" y="212737"/>
                  </a:cubicBezTo>
                  <a:cubicBezTo>
                    <a:pt x="741845" y="210503"/>
                    <a:pt x="743050" y="207245"/>
                    <a:pt x="742664" y="203974"/>
                  </a:cubicBezTo>
                  <a:cubicBezTo>
                    <a:pt x="743076" y="200456"/>
                    <a:pt x="741847" y="196943"/>
                    <a:pt x="739330" y="194449"/>
                  </a:cubicBezTo>
                  <a:cubicBezTo>
                    <a:pt x="736354" y="192381"/>
                    <a:pt x="732753" y="191405"/>
                    <a:pt x="729139" y="191687"/>
                  </a:cubicBezTo>
                  <a:lnTo>
                    <a:pt x="707803" y="191687"/>
                  </a:lnTo>
                  <a:lnTo>
                    <a:pt x="707803" y="215118"/>
                  </a:lnTo>
                  <a:close/>
                  <a:moveTo>
                    <a:pt x="33433" y="286365"/>
                  </a:moveTo>
                  <a:lnTo>
                    <a:pt x="7144" y="286365"/>
                  </a:lnTo>
                  <a:lnTo>
                    <a:pt x="7144" y="269983"/>
                  </a:lnTo>
                  <a:lnTo>
                    <a:pt x="79249" y="269983"/>
                  </a:lnTo>
                  <a:lnTo>
                    <a:pt x="79249" y="286365"/>
                  </a:lnTo>
                  <a:lnTo>
                    <a:pt x="53055" y="286365"/>
                  </a:lnTo>
                  <a:lnTo>
                    <a:pt x="53055" y="360089"/>
                  </a:lnTo>
                  <a:lnTo>
                    <a:pt x="33433" y="360089"/>
                  </a:lnTo>
                  <a:close/>
                  <a:moveTo>
                    <a:pt x="105347" y="269983"/>
                  </a:moveTo>
                  <a:lnTo>
                    <a:pt x="124397" y="269983"/>
                  </a:lnTo>
                  <a:lnTo>
                    <a:pt x="160401" y="360089"/>
                  </a:lnTo>
                  <a:lnTo>
                    <a:pt x="140398" y="360089"/>
                  </a:lnTo>
                  <a:lnTo>
                    <a:pt x="132684" y="340467"/>
                  </a:lnTo>
                  <a:lnTo>
                    <a:pt x="96965" y="340467"/>
                  </a:lnTo>
                  <a:lnTo>
                    <a:pt x="89249" y="360089"/>
                  </a:lnTo>
                  <a:lnTo>
                    <a:pt x="69152" y="360089"/>
                  </a:lnTo>
                  <a:close/>
                  <a:moveTo>
                    <a:pt x="127635" y="324942"/>
                  </a:moveTo>
                  <a:lnTo>
                    <a:pt x="114872" y="290652"/>
                  </a:lnTo>
                  <a:lnTo>
                    <a:pt x="102108" y="324942"/>
                  </a:lnTo>
                  <a:close/>
                  <a:moveTo>
                    <a:pt x="206692" y="269983"/>
                  </a:moveTo>
                  <a:lnTo>
                    <a:pt x="226314" y="269983"/>
                  </a:lnTo>
                  <a:lnTo>
                    <a:pt x="226314" y="343706"/>
                  </a:lnTo>
                  <a:lnTo>
                    <a:pt x="267557" y="343706"/>
                  </a:lnTo>
                  <a:lnTo>
                    <a:pt x="267557" y="360089"/>
                  </a:lnTo>
                  <a:lnTo>
                    <a:pt x="206692" y="360089"/>
                  </a:lnTo>
                  <a:close/>
                  <a:moveTo>
                    <a:pt x="275939" y="269983"/>
                  </a:moveTo>
                  <a:lnTo>
                    <a:pt x="294989" y="269983"/>
                  </a:lnTo>
                  <a:lnTo>
                    <a:pt x="294989" y="360089"/>
                  </a:lnTo>
                  <a:lnTo>
                    <a:pt x="275939" y="360089"/>
                  </a:lnTo>
                  <a:close/>
                  <a:moveTo>
                    <a:pt x="308992" y="269983"/>
                  </a:moveTo>
                  <a:lnTo>
                    <a:pt x="328042" y="269983"/>
                  </a:lnTo>
                  <a:lnTo>
                    <a:pt x="356331" y="330657"/>
                  </a:lnTo>
                  <a:lnTo>
                    <a:pt x="384143" y="270363"/>
                  </a:lnTo>
                  <a:lnTo>
                    <a:pt x="403193" y="270363"/>
                  </a:lnTo>
                  <a:lnTo>
                    <a:pt x="403193" y="360470"/>
                  </a:lnTo>
                  <a:lnTo>
                    <a:pt x="384143" y="360470"/>
                  </a:lnTo>
                  <a:lnTo>
                    <a:pt x="384143" y="308940"/>
                  </a:lnTo>
                  <a:lnTo>
                    <a:pt x="360236" y="360089"/>
                  </a:lnTo>
                  <a:lnTo>
                    <a:pt x="351282" y="360089"/>
                  </a:lnTo>
                  <a:lnTo>
                    <a:pt x="327565" y="308940"/>
                  </a:lnTo>
                  <a:lnTo>
                    <a:pt x="327565" y="360089"/>
                  </a:lnTo>
                  <a:lnTo>
                    <a:pt x="308515" y="360089"/>
                  </a:lnTo>
                  <a:close/>
                  <a:moveTo>
                    <a:pt x="416623" y="269983"/>
                  </a:moveTo>
                  <a:lnTo>
                    <a:pt x="435673" y="269983"/>
                  </a:lnTo>
                  <a:lnTo>
                    <a:pt x="435673" y="360089"/>
                  </a:lnTo>
                  <a:lnTo>
                    <a:pt x="416623" y="360089"/>
                  </a:lnTo>
                  <a:close/>
                  <a:moveTo>
                    <a:pt x="492253" y="269983"/>
                  </a:moveTo>
                  <a:lnTo>
                    <a:pt x="513112" y="269983"/>
                  </a:lnTo>
                  <a:lnTo>
                    <a:pt x="537877" y="334086"/>
                  </a:lnTo>
                  <a:lnTo>
                    <a:pt x="562737" y="269983"/>
                  </a:lnTo>
                  <a:lnTo>
                    <a:pt x="583502" y="269983"/>
                  </a:lnTo>
                  <a:lnTo>
                    <a:pt x="547783" y="360089"/>
                  </a:lnTo>
                  <a:lnTo>
                    <a:pt x="528733" y="360089"/>
                  </a:lnTo>
                  <a:close/>
                  <a:moveTo>
                    <a:pt x="610362" y="269983"/>
                  </a:moveTo>
                  <a:lnTo>
                    <a:pt x="629412" y="269983"/>
                  </a:lnTo>
                  <a:lnTo>
                    <a:pt x="665321" y="360089"/>
                  </a:lnTo>
                  <a:lnTo>
                    <a:pt x="645414" y="360089"/>
                  </a:lnTo>
                  <a:lnTo>
                    <a:pt x="637604" y="340467"/>
                  </a:lnTo>
                  <a:lnTo>
                    <a:pt x="601980" y="340467"/>
                  </a:lnTo>
                  <a:lnTo>
                    <a:pt x="594265" y="360089"/>
                  </a:lnTo>
                  <a:lnTo>
                    <a:pt x="574072" y="360089"/>
                  </a:lnTo>
                  <a:close/>
                  <a:moveTo>
                    <a:pt x="632651" y="324942"/>
                  </a:moveTo>
                  <a:lnTo>
                    <a:pt x="619887" y="290652"/>
                  </a:lnTo>
                  <a:lnTo>
                    <a:pt x="607123" y="324942"/>
                  </a:lnTo>
                  <a:close/>
                  <a:moveTo>
                    <a:pt x="671799" y="347040"/>
                  </a:moveTo>
                  <a:lnTo>
                    <a:pt x="715899" y="286365"/>
                  </a:lnTo>
                  <a:lnTo>
                    <a:pt x="673037" y="286365"/>
                  </a:lnTo>
                  <a:lnTo>
                    <a:pt x="673037" y="269983"/>
                  </a:lnTo>
                  <a:lnTo>
                    <a:pt x="739712" y="269983"/>
                  </a:lnTo>
                  <a:lnTo>
                    <a:pt x="739712" y="283032"/>
                  </a:lnTo>
                  <a:lnTo>
                    <a:pt x="695992" y="343611"/>
                  </a:lnTo>
                  <a:lnTo>
                    <a:pt x="742379" y="343611"/>
                  </a:lnTo>
                  <a:lnTo>
                    <a:pt x="742379" y="359994"/>
                  </a:lnTo>
                  <a:lnTo>
                    <a:pt x="671513" y="359994"/>
                  </a:lnTo>
                  <a:lnTo>
                    <a:pt x="671513" y="347040"/>
                  </a:lnTo>
                  <a:close/>
                  <a:moveTo>
                    <a:pt x="753618" y="269983"/>
                  </a:moveTo>
                  <a:lnTo>
                    <a:pt x="773240" y="269983"/>
                  </a:lnTo>
                  <a:lnTo>
                    <a:pt x="773240" y="360089"/>
                  </a:lnTo>
                  <a:lnTo>
                    <a:pt x="753618" y="360089"/>
                  </a:lnTo>
                  <a:close/>
                  <a:moveTo>
                    <a:pt x="786765" y="269983"/>
                  </a:moveTo>
                  <a:lnTo>
                    <a:pt x="825817" y="269983"/>
                  </a:lnTo>
                  <a:cubicBezTo>
                    <a:pt x="834474" y="269456"/>
                    <a:pt x="843009" y="272211"/>
                    <a:pt x="849725" y="277698"/>
                  </a:cubicBezTo>
                  <a:cubicBezTo>
                    <a:pt x="855713" y="283432"/>
                    <a:pt x="858852" y="291524"/>
                    <a:pt x="858298" y="299796"/>
                  </a:cubicBezTo>
                  <a:cubicBezTo>
                    <a:pt x="858495" y="305819"/>
                    <a:pt x="856869" y="311762"/>
                    <a:pt x="853630" y="316846"/>
                  </a:cubicBezTo>
                  <a:cubicBezTo>
                    <a:pt x="850473" y="321602"/>
                    <a:pt x="845862" y="325210"/>
                    <a:pt x="840486" y="327133"/>
                  </a:cubicBezTo>
                  <a:lnTo>
                    <a:pt x="857631" y="360089"/>
                  </a:lnTo>
                  <a:lnTo>
                    <a:pt x="837534" y="360089"/>
                  </a:lnTo>
                  <a:lnTo>
                    <a:pt x="821722" y="329514"/>
                  </a:lnTo>
                  <a:lnTo>
                    <a:pt x="806387" y="329514"/>
                  </a:lnTo>
                  <a:lnTo>
                    <a:pt x="806387" y="360089"/>
                  </a:lnTo>
                  <a:lnTo>
                    <a:pt x="786765" y="360089"/>
                  </a:lnTo>
                  <a:lnTo>
                    <a:pt x="786765" y="269983"/>
                  </a:lnTo>
                  <a:close/>
                  <a:moveTo>
                    <a:pt x="822293" y="313131"/>
                  </a:moveTo>
                  <a:cubicBezTo>
                    <a:pt x="826465" y="313374"/>
                    <a:pt x="830605" y="312272"/>
                    <a:pt x="834104" y="309987"/>
                  </a:cubicBezTo>
                  <a:cubicBezTo>
                    <a:pt x="837141" y="307510"/>
                    <a:pt x="838777" y="303705"/>
                    <a:pt x="838485" y="299796"/>
                  </a:cubicBezTo>
                  <a:cubicBezTo>
                    <a:pt x="838916" y="295831"/>
                    <a:pt x="837301" y="291919"/>
                    <a:pt x="834199" y="289413"/>
                  </a:cubicBezTo>
                  <a:cubicBezTo>
                    <a:pt x="830639" y="287197"/>
                    <a:pt x="826481" y="286132"/>
                    <a:pt x="822293" y="286365"/>
                  </a:cubicBezTo>
                  <a:lnTo>
                    <a:pt x="806387" y="286365"/>
                  </a:lnTo>
                  <a:lnTo>
                    <a:pt x="806387" y="313131"/>
                  </a:lnTo>
                  <a:close/>
                  <a:moveTo>
                    <a:pt x="869252" y="269983"/>
                  </a:moveTo>
                  <a:lnTo>
                    <a:pt x="888302" y="269983"/>
                  </a:lnTo>
                  <a:lnTo>
                    <a:pt x="888302" y="343706"/>
                  </a:lnTo>
                  <a:lnTo>
                    <a:pt x="929544" y="343706"/>
                  </a:lnTo>
                  <a:lnTo>
                    <a:pt x="929544" y="360089"/>
                  </a:lnTo>
                  <a:lnTo>
                    <a:pt x="868775" y="360089"/>
                  </a:lnTo>
                  <a:close/>
                  <a:moveTo>
                    <a:pt x="938403" y="269983"/>
                  </a:moveTo>
                  <a:lnTo>
                    <a:pt x="958024" y="269983"/>
                  </a:lnTo>
                  <a:lnTo>
                    <a:pt x="958024" y="360089"/>
                  </a:lnTo>
                  <a:lnTo>
                    <a:pt x="938308" y="360089"/>
                  </a:lnTo>
                  <a:close/>
                  <a:moveTo>
                    <a:pt x="1017651" y="361994"/>
                  </a:moveTo>
                  <a:cubicBezTo>
                    <a:pt x="1008806" y="362168"/>
                    <a:pt x="1000049" y="360207"/>
                    <a:pt x="992123" y="356279"/>
                  </a:cubicBezTo>
                  <a:cubicBezTo>
                    <a:pt x="984950" y="352626"/>
                    <a:pt x="978994" y="346967"/>
                    <a:pt x="974978" y="339991"/>
                  </a:cubicBezTo>
                  <a:cubicBezTo>
                    <a:pt x="966974" y="324351"/>
                    <a:pt x="966974" y="305816"/>
                    <a:pt x="974978" y="290176"/>
                  </a:cubicBezTo>
                  <a:cubicBezTo>
                    <a:pt x="978991" y="283174"/>
                    <a:pt x="984947" y="277485"/>
                    <a:pt x="992123" y="273793"/>
                  </a:cubicBezTo>
                  <a:cubicBezTo>
                    <a:pt x="1000049" y="269864"/>
                    <a:pt x="1008806" y="267904"/>
                    <a:pt x="1017651" y="268078"/>
                  </a:cubicBezTo>
                  <a:cubicBezTo>
                    <a:pt x="1023491" y="267994"/>
                    <a:pt x="1029319" y="268666"/>
                    <a:pt x="1034986" y="270078"/>
                  </a:cubicBezTo>
                  <a:cubicBezTo>
                    <a:pt x="1039916" y="271365"/>
                    <a:pt x="1044589" y="273492"/>
                    <a:pt x="1048797" y="276364"/>
                  </a:cubicBezTo>
                  <a:lnTo>
                    <a:pt x="1048798" y="295414"/>
                  </a:lnTo>
                  <a:cubicBezTo>
                    <a:pt x="1045025" y="292296"/>
                    <a:pt x="1040646" y="289993"/>
                    <a:pt x="1035939" y="288652"/>
                  </a:cubicBezTo>
                  <a:cubicBezTo>
                    <a:pt x="1030542" y="287169"/>
                    <a:pt x="1024962" y="286463"/>
                    <a:pt x="1019366" y="286556"/>
                  </a:cubicBezTo>
                  <a:cubicBezTo>
                    <a:pt x="1013980" y="286444"/>
                    <a:pt x="1008649" y="287654"/>
                    <a:pt x="1003840" y="290080"/>
                  </a:cubicBezTo>
                  <a:cubicBezTo>
                    <a:pt x="999304" y="292337"/>
                    <a:pt x="995504" y="295839"/>
                    <a:pt x="992886" y="300177"/>
                  </a:cubicBezTo>
                  <a:cubicBezTo>
                    <a:pt x="990134" y="304809"/>
                    <a:pt x="988747" y="310125"/>
                    <a:pt x="988885" y="315512"/>
                  </a:cubicBezTo>
                  <a:cubicBezTo>
                    <a:pt x="988766" y="320921"/>
                    <a:pt x="990047" y="326268"/>
                    <a:pt x="992600" y="331038"/>
                  </a:cubicBezTo>
                  <a:cubicBezTo>
                    <a:pt x="994994" y="335374"/>
                    <a:pt x="998603" y="338916"/>
                    <a:pt x="1002982" y="341230"/>
                  </a:cubicBezTo>
                  <a:cubicBezTo>
                    <a:pt x="1007730" y="343738"/>
                    <a:pt x="1013044" y="344985"/>
                    <a:pt x="1018412" y="344849"/>
                  </a:cubicBezTo>
                  <a:cubicBezTo>
                    <a:pt x="1023193" y="344948"/>
                    <a:pt x="1027938" y="344006"/>
                    <a:pt x="1032318" y="342087"/>
                  </a:cubicBezTo>
                  <a:lnTo>
                    <a:pt x="1032320" y="324275"/>
                  </a:lnTo>
                  <a:lnTo>
                    <a:pt x="1017746" y="324275"/>
                  </a:lnTo>
                  <a:lnTo>
                    <a:pt x="1017746" y="309797"/>
                  </a:lnTo>
                  <a:lnTo>
                    <a:pt x="1051274" y="309797"/>
                  </a:lnTo>
                  <a:lnTo>
                    <a:pt x="1051274" y="353231"/>
                  </a:lnTo>
                  <a:cubicBezTo>
                    <a:pt x="1041311" y="359474"/>
                    <a:pt x="1029681" y="362531"/>
                    <a:pt x="1017937" y="361994"/>
                  </a:cubicBezTo>
                  <a:close/>
                  <a:moveTo>
                    <a:pt x="1062228" y="269983"/>
                  </a:moveTo>
                  <a:lnTo>
                    <a:pt x="1081849" y="269983"/>
                  </a:lnTo>
                  <a:lnTo>
                    <a:pt x="1081849" y="360089"/>
                  </a:lnTo>
                  <a:lnTo>
                    <a:pt x="1062133" y="360089"/>
                  </a:lnTo>
                  <a:close/>
                  <a:moveTo>
                    <a:pt x="177069" y="268078"/>
                  </a:moveTo>
                  <a:lnTo>
                    <a:pt x="196119" y="268078"/>
                  </a:lnTo>
                  <a:lnTo>
                    <a:pt x="185833" y="293605"/>
                  </a:lnTo>
                  <a:lnTo>
                    <a:pt x="169164" y="293605"/>
                  </a:lnTo>
                  <a:close/>
                </a:path>
              </a:pathLst>
            </a:custGeom>
            <a:solidFill>
              <a:srgbClr val="FFFF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>
                <a:latin typeface="+mj-lt"/>
              </a:endParaRPr>
            </a:p>
          </p:txBody>
        </p:sp>
        <p:sp>
          <p:nvSpPr>
            <p:cNvPr id="11" name="Полилиния: фигура 4960">
              <a:extLst>
                <a:ext uri="{FF2B5EF4-FFF2-40B4-BE49-F238E27FC236}">
                  <a16:creationId xmlns:a16="http://schemas.microsoft.com/office/drawing/2014/main" id="{98232B8F-87BD-4A80-BAAF-249778852CF2}"/>
                </a:ext>
              </a:extLst>
            </p:cNvPr>
            <p:cNvSpPr/>
            <p:nvPr/>
          </p:nvSpPr>
          <p:spPr>
            <a:xfrm>
              <a:off x="17975998" y="126699"/>
              <a:ext cx="31413" cy="565428"/>
            </a:xfrm>
            <a:custGeom>
              <a:avLst/>
              <a:gdLst>
                <a:gd name="connsiteX0" fmla="*/ 14288 w 28575"/>
                <a:gd name="connsiteY0" fmla="*/ 14288 h 514350"/>
                <a:gd name="connsiteX1" fmla="*/ 14288 w 28575"/>
                <a:gd name="connsiteY1" fmla="*/ 505968 h 514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8575" h="514350">
                  <a:moveTo>
                    <a:pt x="14288" y="14288"/>
                  </a:moveTo>
                  <a:lnTo>
                    <a:pt x="14288" y="505968"/>
                  </a:lnTo>
                </a:path>
              </a:pathLst>
            </a:custGeom>
            <a:ln w="19050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ru-RU">
                <a:latin typeface="+mj-lt"/>
              </a:endParaRPr>
            </a:p>
          </p:txBody>
        </p:sp>
      </p:grpSp>
      <p:pic>
        <p:nvPicPr>
          <p:cNvPr id="19" name="Рисунок 1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8364" y="2271255"/>
            <a:ext cx="886722" cy="946104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2950" y="6086475"/>
            <a:ext cx="886722" cy="946104"/>
          </a:xfrm>
          <a:prstGeom prst="rect">
            <a:avLst/>
          </a:prstGeom>
        </p:spPr>
      </p:pic>
      <p:sp>
        <p:nvSpPr>
          <p:cNvPr id="21" name="Google Shape;450;p20">
            <a:extLst>
              <a:ext uri="{FF2B5EF4-FFF2-40B4-BE49-F238E27FC236}">
                <a16:creationId xmlns:a16="http://schemas.microsoft.com/office/drawing/2014/main" id="{E45E288B-6DC5-4BC4-910A-EF47A247B97A}"/>
              </a:ext>
            </a:extLst>
          </p:cNvPr>
          <p:cNvSpPr/>
          <p:nvPr/>
        </p:nvSpPr>
        <p:spPr>
          <a:xfrm>
            <a:off x="2956769" y="3241028"/>
            <a:ext cx="1567198" cy="321703"/>
          </a:xfrm>
          <a:custGeom>
            <a:avLst/>
            <a:gdLst/>
            <a:ahLst/>
            <a:cxnLst/>
            <a:rect l="l" t="t" r="r" b="b"/>
            <a:pathLst>
              <a:path w="42006" h="9014" extrusionOk="0">
                <a:moveTo>
                  <a:pt x="3001" y="1"/>
                </a:moveTo>
                <a:cubicBezTo>
                  <a:pt x="2168" y="1"/>
                  <a:pt x="1417" y="334"/>
                  <a:pt x="882" y="882"/>
                </a:cubicBezTo>
                <a:cubicBezTo>
                  <a:pt x="334" y="1418"/>
                  <a:pt x="1" y="2168"/>
                  <a:pt x="1" y="3001"/>
                </a:cubicBezTo>
                <a:lnTo>
                  <a:pt x="1" y="9014"/>
                </a:lnTo>
                <a:cubicBezTo>
                  <a:pt x="1" y="8192"/>
                  <a:pt x="334" y="7430"/>
                  <a:pt x="882" y="6895"/>
                </a:cubicBezTo>
                <a:cubicBezTo>
                  <a:pt x="1417" y="6347"/>
                  <a:pt x="2168" y="6014"/>
                  <a:pt x="3001" y="6014"/>
                </a:cubicBezTo>
                <a:lnTo>
                  <a:pt x="39006" y="6014"/>
                </a:lnTo>
                <a:cubicBezTo>
                  <a:pt x="40660" y="6014"/>
                  <a:pt x="42006" y="4668"/>
                  <a:pt x="42006" y="3001"/>
                </a:cubicBezTo>
                <a:cubicBezTo>
                  <a:pt x="42006" y="1346"/>
                  <a:pt x="40660" y="1"/>
                  <a:pt x="39006" y="1"/>
                </a:cubicBezTo>
                <a:close/>
              </a:path>
            </a:pathLst>
          </a:cu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spcFirstLastPara="1" wrap="square" lIns="83809" tIns="83809" rIns="83809" bIns="83809" anchor="ctr" anchorCtr="0">
            <a:noAutofit/>
          </a:bodyPr>
          <a:lstStyle/>
          <a:p>
            <a:pPr algn="just"/>
            <a:endParaRPr dirty="0">
              <a:latin typeface="+mj-lt"/>
              <a:ea typeface="Fira Sans Extra Condensed"/>
              <a:cs typeface="Fira Sans Extra Condensed"/>
              <a:sym typeface="Fira Sans Extra Condensed"/>
            </a:endParaRPr>
          </a:p>
        </p:txBody>
      </p:sp>
      <p:sp>
        <p:nvSpPr>
          <p:cNvPr id="23" name="Google Shape;450;p20">
            <a:extLst>
              <a:ext uri="{FF2B5EF4-FFF2-40B4-BE49-F238E27FC236}">
                <a16:creationId xmlns:a16="http://schemas.microsoft.com/office/drawing/2014/main" id="{E45E288B-6DC5-4BC4-910A-EF47A247B97A}"/>
              </a:ext>
            </a:extLst>
          </p:cNvPr>
          <p:cNvSpPr/>
          <p:nvPr/>
        </p:nvSpPr>
        <p:spPr>
          <a:xfrm>
            <a:off x="2970888" y="7095019"/>
            <a:ext cx="1567198" cy="321703"/>
          </a:xfrm>
          <a:custGeom>
            <a:avLst/>
            <a:gdLst/>
            <a:ahLst/>
            <a:cxnLst/>
            <a:rect l="l" t="t" r="r" b="b"/>
            <a:pathLst>
              <a:path w="42006" h="9014" extrusionOk="0">
                <a:moveTo>
                  <a:pt x="3001" y="1"/>
                </a:moveTo>
                <a:cubicBezTo>
                  <a:pt x="2168" y="1"/>
                  <a:pt x="1417" y="334"/>
                  <a:pt x="882" y="882"/>
                </a:cubicBezTo>
                <a:cubicBezTo>
                  <a:pt x="334" y="1418"/>
                  <a:pt x="1" y="2168"/>
                  <a:pt x="1" y="3001"/>
                </a:cubicBezTo>
                <a:lnTo>
                  <a:pt x="1" y="9014"/>
                </a:lnTo>
                <a:cubicBezTo>
                  <a:pt x="1" y="8192"/>
                  <a:pt x="334" y="7430"/>
                  <a:pt x="882" y="6895"/>
                </a:cubicBezTo>
                <a:cubicBezTo>
                  <a:pt x="1417" y="6347"/>
                  <a:pt x="2168" y="6014"/>
                  <a:pt x="3001" y="6014"/>
                </a:cubicBezTo>
                <a:lnTo>
                  <a:pt x="39006" y="6014"/>
                </a:lnTo>
                <a:cubicBezTo>
                  <a:pt x="40660" y="6014"/>
                  <a:pt x="42006" y="4668"/>
                  <a:pt x="42006" y="3001"/>
                </a:cubicBezTo>
                <a:cubicBezTo>
                  <a:pt x="42006" y="1346"/>
                  <a:pt x="40660" y="1"/>
                  <a:pt x="39006" y="1"/>
                </a:cubicBezTo>
                <a:close/>
              </a:path>
            </a:pathLst>
          </a:cu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spcFirstLastPara="1" wrap="square" lIns="83809" tIns="83809" rIns="83809" bIns="83809" anchor="ctr" anchorCtr="0">
            <a:noAutofit/>
          </a:bodyPr>
          <a:lstStyle/>
          <a:p>
            <a:pPr algn="just"/>
            <a:endParaRPr dirty="0">
              <a:latin typeface="+mj-lt"/>
              <a:ea typeface="Fira Sans Extra Condensed"/>
              <a:cs typeface="Fira Sans Extra Condensed"/>
              <a:sym typeface="Fira Sans Extra Condensed"/>
            </a:endParaRPr>
          </a:p>
        </p:txBody>
      </p:sp>
      <p:pic>
        <p:nvPicPr>
          <p:cNvPr id="22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25" name="Рисунок 24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26" name="Рисунок 25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sp>
        <p:nvSpPr>
          <p:cNvPr id="27" name="Прямоугольник 26"/>
          <p:cNvSpPr/>
          <p:nvPr/>
        </p:nvSpPr>
        <p:spPr>
          <a:xfrm>
            <a:off x="11346089" y="1895475"/>
            <a:ext cx="517308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MANTIQ VAQTI</a:t>
            </a:r>
            <a:endParaRPr lang="ru-RU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00206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Текст 2"/>
          <p:cNvSpPr txBox="1">
            <a:spLocks/>
          </p:cNvSpPr>
          <p:nvPr/>
        </p:nvSpPr>
        <p:spPr>
          <a:xfrm>
            <a:off x="3130550" y="3495675"/>
            <a:ext cx="8224200" cy="23810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37414" marR="0" lvl="0" indent="-337414" algn="l" defTabSz="1349654" rtl="0" eaLnBrk="1" fontAlgn="auto" latinLnBrk="0" hangingPunct="1">
              <a:lnSpc>
                <a:spcPct val="100000"/>
              </a:lnSpc>
              <a:spcBef>
                <a:spcPts val="1476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O‘RGATISH YOKI O‘RGANISHNI O‘RGATISH? QAY BIRI MUHIM?</a:t>
            </a:r>
            <a:endParaRPr kumimoji="0" lang="ru-RU" sz="3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pic>
        <p:nvPicPr>
          <p:cNvPr id="113" name="Рисунок 112"/>
          <p:cNvPicPr>
            <a:picLocks noChangeAspect="1"/>
          </p:cNvPicPr>
          <p:nvPr/>
        </p:nvPicPr>
        <p:blipFill>
          <a:blip r:embed="rId7" cstate="print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12750" y="5553075"/>
            <a:ext cx="3886200" cy="3886200"/>
          </a:xfrm>
          <a:prstGeom prst="rect">
            <a:avLst/>
          </a:prstGeom>
        </p:spPr>
      </p:pic>
      <p:pic>
        <p:nvPicPr>
          <p:cNvPr id="114" name="Рисунок 113"/>
          <p:cNvPicPr>
            <a:picLocks noChangeAspect="1"/>
          </p:cNvPicPr>
          <p:nvPr/>
        </p:nvPicPr>
        <p:blipFill>
          <a:blip r:embed="rId7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22150" y="3648075"/>
            <a:ext cx="3886200" cy="3886200"/>
          </a:xfrm>
          <a:prstGeom prst="rect">
            <a:avLst/>
          </a:prstGeom>
        </p:spPr>
      </p:pic>
      <p:pic>
        <p:nvPicPr>
          <p:cNvPr id="115" name="Рисунок 11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550" y="4105275"/>
            <a:ext cx="2438400" cy="2438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62617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39950" y="1971675"/>
            <a:ext cx="13411200" cy="816956"/>
          </a:xfrm>
        </p:spPr>
        <p:txBody>
          <a:bodyPr>
            <a:noAutofit/>
          </a:bodyPr>
          <a:lstStyle/>
          <a:p>
            <a:pPr algn="ctr"/>
            <a:r>
              <a:rPr lang="en-US" sz="5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XALQARO BAHOLASH DASTURLARI</a:t>
            </a:r>
            <a:endParaRPr lang="ru-RU" sz="54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grpSp>
        <p:nvGrpSpPr>
          <p:cNvPr id="23" name="Группа 22"/>
          <p:cNvGrpSpPr/>
          <p:nvPr/>
        </p:nvGrpSpPr>
        <p:grpSpPr>
          <a:xfrm>
            <a:off x="2063750" y="3190875"/>
            <a:ext cx="13129825" cy="6742095"/>
            <a:chOff x="701041" y="1009703"/>
            <a:chExt cx="10256703" cy="5204061"/>
          </a:xfrm>
        </p:grpSpPr>
        <p:grpSp>
          <p:nvGrpSpPr>
            <p:cNvPr id="24" name="04">
              <a:extLst>
                <a:ext uri="{FF2B5EF4-FFF2-40B4-BE49-F238E27FC236}">
                  <a16:creationId xmlns:a16="http://schemas.microsoft.com/office/drawing/2014/main" id="{8A7AC068-55E9-464B-901A-3AB0B95F20C3}"/>
                </a:ext>
              </a:extLst>
            </p:cNvPr>
            <p:cNvGrpSpPr/>
            <p:nvPr/>
          </p:nvGrpSpPr>
          <p:grpSpPr>
            <a:xfrm>
              <a:off x="1093275" y="4806537"/>
              <a:ext cx="5557036" cy="1182587"/>
              <a:chOff x="2258183" y="4764088"/>
              <a:chExt cx="5199441" cy="1106488"/>
            </a:xfrm>
            <a:effectLst>
              <a:outerShdw blurRad="101600" dist="635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90" name="Freeform 9">
                <a:extLst>
                  <a:ext uri="{FF2B5EF4-FFF2-40B4-BE49-F238E27FC236}">
                    <a16:creationId xmlns:a16="http://schemas.microsoft.com/office/drawing/2014/main" id="{D170A340-2151-4709-A0DE-2282C931763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58184" y="4764088"/>
                <a:ext cx="5199440" cy="1083626"/>
              </a:xfrm>
              <a:custGeom>
                <a:avLst/>
                <a:gdLst>
                  <a:gd name="T0" fmla="*/ 136 w 1201"/>
                  <a:gd name="T1" fmla="*/ 0 h 272"/>
                  <a:gd name="T2" fmla="*/ 0 w 1201"/>
                  <a:gd name="T3" fmla="*/ 136 h 272"/>
                  <a:gd name="T4" fmla="*/ 136 w 1201"/>
                  <a:gd name="T5" fmla="*/ 272 h 272"/>
                  <a:gd name="T6" fmla="*/ 1201 w 1201"/>
                  <a:gd name="T7" fmla="*/ 272 h 272"/>
                  <a:gd name="T8" fmla="*/ 1201 w 1201"/>
                  <a:gd name="T9" fmla="*/ 0 h 272"/>
                  <a:gd name="T10" fmla="*/ 136 w 1201"/>
                  <a:gd name="T11" fmla="*/ 0 h 2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1" h="272">
                    <a:moveTo>
                      <a:pt x="136" y="0"/>
                    </a:moveTo>
                    <a:cubicBezTo>
                      <a:pt x="61" y="0"/>
                      <a:pt x="0" y="61"/>
                      <a:pt x="0" y="136"/>
                    </a:cubicBezTo>
                    <a:cubicBezTo>
                      <a:pt x="0" y="211"/>
                      <a:pt x="61" y="272"/>
                      <a:pt x="136" y="272"/>
                    </a:cubicBezTo>
                    <a:cubicBezTo>
                      <a:pt x="1201" y="272"/>
                      <a:pt x="1201" y="272"/>
                      <a:pt x="1201" y="272"/>
                    </a:cubicBezTo>
                    <a:cubicBezTo>
                      <a:pt x="1201" y="0"/>
                      <a:pt x="1201" y="0"/>
                      <a:pt x="1201" y="0"/>
                    </a:cubicBezTo>
                    <a:lnTo>
                      <a:pt x="136" y="0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vert="horz" wrap="square" lIns="150781" tIns="75390" rIns="150781" bIns="75390" numCol="1" anchor="t" anchorCtr="0" compatLnSpc="1">
                <a:prstTxWarp prst="textNoShape">
                  <a:avLst/>
                </a:prstTxWarp>
              </a:bodyPr>
              <a:lstStyle/>
              <a:p>
                <a:endParaRPr lang="x-none" sz="2309"/>
              </a:p>
            </p:txBody>
          </p:sp>
          <p:sp>
            <p:nvSpPr>
              <p:cNvPr id="91" name="Freeform 10">
                <a:extLst>
                  <a:ext uri="{FF2B5EF4-FFF2-40B4-BE49-F238E27FC236}">
                    <a16:creationId xmlns:a16="http://schemas.microsoft.com/office/drawing/2014/main" id="{146D2D03-56CE-43F3-B0A9-263DD7291BA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58183" y="5297488"/>
                <a:ext cx="5172691" cy="573088"/>
              </a:xfrm>
              <a:custGeom>
                <a:avLst/>
                <a:gdLst>
                  <a:gd name="T0" fmla="*/ 0 w 1201"/>
                  <a:gd name="T1" fmla="*/ 0 h 141"/>
                  <a:gd name="T2" fmla="*/ 0 w 1201"/>
                  <a:gd name="T3" fmla="*/ 5 h 141"/>
                  <a:gd name="T4" fmla="*/ 136 w 1201"/>
                  <a:gd name="T5" fmla="*/ 141 h 141"/>
                  <a:gd name="T6" fmla="*/ 1201 w 1201"/>
                  <a:gd name="T7" fmla="*/ 141 h 141"/>
                  <a:gd name="T8" fmla="*/ 1201 w 1201"/>
                  <a:gd name="T9" fmla="*/ 131 h 141"/>
                  <a:gd name="T10" fmla="*/ 136 w 1201"/>
                  <a:gd name="T11" fmla="*/ 131 h 141"/>
                  <a:gd name="T12" fmla="*/ 0 w 1201"/>
                  <a:gd name="T13" fmla="*/ 0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01" h="141">
                    <a:moveTo>
                      <a:pt x="0" y="0"/>
                    </a:moveTo>
                    <a:cubicBezTo>
                      <a:pt x="0" y="2"/>
                      <a:pt x="0" y="3"/>
                      <a:pt x="0" y="5"/>
                    </a:cubicBezTo>
                    <a:cubicBezTo>
                      <a:pt x="0" y="80"/>
                      <a:pt x="61" y="141"/>
                      <a:pt x="136" y="141"/>
                    </a:cubicBezTo>
                    <a:cubicBezTo>
                      <a:pt x="1201" y="141"/>
                      <a:pt x="1201" y="141"/>
                      <a:pt x="1201" y="141"/>
                    </a:cubicBezTo>
                    <a:cubicBezTo>
                      <a:pt x="1201" y="131"/>
                      <a:pt x="1201" y="131"/>
                      <a:pt x="1201" y="131"/>
                    </a:cubicBezTo>
                    <a:cubicBezTo>
                      <a:pt x="136" y="131"/>
                      <a:pt x="136" y="131"/>
                      <a:pt x="136" y="131"/>
                    </a:cubicBezTo>
                    <a:cubicBezTo>
                      <a:pt x="63" y="131"/>
                      <a:pt x="3" y="73"/>
                      <a:pt x="0" y="0"/>
                    </a:cubicBezTo>
                    <a:close/>
                  </a:path>
                </a:pathLst>
              </a:custGeom>
              <a:solidFill>
                <a:schemeClr val="accent5">
                  <a:lumMod val="50000"/>
                </a:schemeClr>
              </a:solidFill>
              <a:ln>
                <a:noFill/>
              </a:ln>
            </p:spPr>
            <p:txBody>
              <a:bodyPr vert="horz" wrap="square" lIns="150781" tIns="75390" rIns="150781" bIns="75390" numCol="1" anchor="t" anchorCtr="0" compatLnSpc="1">
                <a:prstTxWarp prst="textNoShape">
                  <a:avLst/>
                </a:prstTxWarp>
              </a:bodyPr>
              <a:lstStyle/>
              <a:p>
                <a:endParaRPr lang="x-none" sz="2309"/>
              </a:p>
            </p:txBody>
          </p:sp>
        </p:grpSp>
        <p:grpSp>
          <p:nvGrpSpPr>
            <p:cNvPr id="25" name="03">
              <a:extLst>
                <a:ext uri="{FF2B5EF4-FFF2-40B4-BE49-F238E27FC236}">
                  <a16:creationId xmlns:a16="http://schemas.microsoft.com/office/drawing/2014/main" id="{68D1C35F-700B-440F-8CD8-6D55BCF79DEA}"/>
                </a:ext>
              </a:extLst>
            </p:cNvPr>
            <p:cNvGrpSpPr/>
            <p:nvPr/>
          </p:nvGrpSpPr>
          <p:grpSpPr>
            <a:xfrm>
              <a:off x="701041" y="3623950"/>
              <a:ext cx="6343384" cy="1182587"/>
              <a:chOff x="1891189" y="3657600"/>
              <a:chExt cx="5935188" cy="1106488"/>
            </a:xfrm>
            <a:effectLst>
              <a:outerShdw blurRad="101600" dist="635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88" name="Freeform 7">
                <a:extLst>
                  <a:ext uri="{FF2B5EF4-FFF2-40B4-BE49-F238E27FC236}">
                    <a16:creationId xmlns:a16="http://schemas.microsoft.com/office/drawing/2014/main" id="{E0BE8E1D-98ED-4E37-9CF2-E4545F8AAE7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91189" y="3657600"/>
                <a:ext cx="5935188" cy="1106488"/>
              </a:xfrm>
              <a:custGeom>
                <a:avLst/>
                <a:gdLst>
                  <a:gd name="T0" fmla="*/ 136 w 1347"/>
                  <a:gd name="T1" fmla="*/ 0 h 272"/>
                  <a:gd name="T2" fmla="*/ 0 w 1347"/>
                  <a:gd name="T3" fmla="*/ 136 h 272"/>
                  <a:gd name="T4" fmla="*/ 136 w 1347"/>
                  <a:gd name="T5" fmla="*/ 272 h 272"/>
                  <a:gd name="T6" fmla="*/ 1347 w 1347"/>
                  <a:gd name="T7" fmla="*/ 272 h 272"/>
                  <a:gd name="T8" fmla="*/ 1347 w 1347"/>
                  <a:gd name="T9" fmla="*/ 0 h 272"/>
                  <a:gd name="T10" fmla="*/ 136 w 1347"/>
                  <a:gd name="T11" fmla="*/ 0 h 2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47" h="272">
                    <a:moveTo>
                      <a:pt x="136" y="0"/>
                    </a:moveTo>
                    <a:cubicBezTo>
                      <a:pt x="61" y="0"/>
                      <a:pt x="0" y="61"/>
                      <a:pt x="0" y="136"/>
                    </a:cubicBezTo>
                    <a:cubicBezTo>
                      <a:pt x="0" y="211"/>
                      <a:pt x="61" y="272"/>
                      <a:pt x="136" y="272"/>
                    </a:cubicBezTo>
                    <a:cubicBezTo>
                      <a:pt x="1347" y="272"/>
                      <a:pt x="1347" y="272"/>
                      <a:pt x="1347" y="272"/>
                    </a:cubicBezTo>
                    <a:cubicBezTo>
                      <a:pt x="1347" y="0"/>
                      <a:pt x="1347" y="0"/>
                      <a:pt x="1347" y="0"/>
                    </a:cubicBezTo>
                    <a:lnTo>
                      <a:pt x="136" y="0"/>
                    </a:ln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>
                <a:noFill/>
              </a:ln>
            </p:spPr>
            <p:txBody>
              <a:bodyPr vert="horz" wrap="square" lIns="150781" tIns="75390" rIns="150781" bIns="75390" numCol="1" anchor="t" anchorCtr="0" compatLnSpc="1">
                <a:prstTxWarp prst="textNoShape">
                  <a:avLst/>
                </a:prstTxWarp>
              </a:bodyPr>
              <a:lstStyle/>
              <a:p>
                <a:endParaRPr lang="x-none" sz="2309"/>
              </a:p>
            </p:txBody>
          </p:sp>
          <p:sp>
            <p:nvSpPr>
              <p:cNvPr id="89" name="Freeform 8">
                <a:extLst>
                  <a:ext uri="{FF2B5EF4-FFF2-40B4-BE49-F238E27FC236}">
                    <a16:creationId xmlns:a16="http://schemas.microsoft.com/office/drawing/2014/main" id="{63743633-A142-49BD-84B9-244128397EB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91189" y="4191000"/>
                <a:ext cx="5935188" cy="573088"/>
              </a:xfrm>
              <a:custGeom>
                <a:avLst/>
                <a:gdLst>
                  <a:gd name="T0" fmla="*/ 0 w 1347"/>
                  <a:gd name="T1" fmla="*/ 0 h 141"/>
                  <a:gd name="T2" fmla="*/ 0 w 1347"/>
                  <a:gd name="T3" fmla="*/ 5 h 141"/>
                  <a:gd name="T4" fmla="*/ 136 w 1347"/>
                  <a:gd name="T5" fmla="*/ 141 h 141"/>
                  <a:gd name="T6" fmla="*/ 1347 w 1347"/>
                  <a:gd name="T7" fmla="*/ 141 h 141"/>
                  <a:gd name="T8" fmla="*/ 1347 w 1347"/>
                  <a:gd name="T9" fmla="*/ 131 h 141"/>
                  <a:gd name="T10" fmla="*/ 136 w 1347"/>
                  <a:gd name="T11" fmla="*/ 131 h 141"/>
                  <a:gd name="T12" fmla="*/ 0 w 1347"/>
                  <a:gd name="T13" fmla="*/ 0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347" h="141">
                    <a:moveTo>
                      <a:pt x="0" y="0"/>
                    </a:moveTo>
                    <a:cubicBezTo>
                      <a:pt x="0" y="2"/>
                      <a:pt x="0" y="3"/>
                      <a:pt x="0" y="5"/>
                    </a:cubicBezTo>
                    <a:cubicBezTo>
                      <a:pt x="0" y="80"/>
                      <a:pt x="61" y="141"/>
                      <a:pt x="136" y="141"/>
                    </a:cubicBezTo>
                    <a:cubicBezTo>
                      <a:pt x="1347" y="141"/>
                      <a:pt x="1347" y="141"/>
                      <a:pt x="1347" y="141"/>
                    </a:cubicBezTo>
                    <a:cubicBezTo>
                      <a:pt x="1347" y="131"/>
                      <a:pt x="1347" y="131"/>
                      <a:pt x="1347" y="131"/>
                    </a:cubicBezTo>
                    <a:cubicBezTo>
                      <a:pt x="136" y="131"/>
                      <a:pt x="136" y="131"/>
                      <a:pt x="136" y="131"/>
                    </a:cubicBezTo>
                    <a:cubicBezTo>
                      <a:pt x="63" y="131"/>
                      <a:pt x="3" y="73"/>
                      <a:pt x="0" y="0"/>
                    </a:cubicBezTo>
                    <a:close/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>
                <a:noFill/>
              </a:ln>
            </p:spPr>
            <p:txBody>
              <a:bodyPr vert="horz" wrap="square" lIns="150781" tIns="75390" rIns="150781" bIns="75390" numCol="1" anchor="t" anchorCtr="0" compatLnSpc="1">
                <a:prstTxWarp prst="textNoShape">
                  <a:avLst/>
                </a:prstTxWarp>
              </a:bodyPr>
              <a:lstStyle/>
              <a:p>
                <a:endParaRPr lang="x-none" sz="2309"/>
              </a:p>
            </p:txBody>
          </p:sp>
        </p:grpSp>
        <p:grpSp>
          <p:nvGrpSpPr>
            <p:cNvPr id="26" name="02">
              <a:extLst>
                <a:ext uri="{FF2B5EF4-FFF2-40B4-BE49-F238E27FC236}">
                  <a16:creationId xmlns:a16="http://schemas.microsoft.com/office/drawing/2014/main" id="{84C93F30-02FE-4BCC-99EA-0B8B02C8E813}"/>
                </a:ext>
              </a:extLst>
            </p:cNvPr>
            <p:cNvGrpSpPr/>
            <p:nvPr/>
          </p:nvGrpSpPr>
          <p:grpSpPr>
            <a:xfrm>
              <a:off x="701041" y="2441363"/>
              <a:ext cx="6343384" cy="1182587"/>
              <a:chOff x="1891189" y="2551113"/>
              <a:chExt cx="5935188" cy="1106488"/>
            </a:xfrm>
            <a:effectLst>
              <a:outerShdw blurRad="101600" dist="635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86" name="Freeform 5">
                <a:extLst>
                  <a:ext uri="{FF2B5EF4-FFF2-40B4-BE49-F238E27FC236}">
                    <a16:creationId xmlns:a16="http://schemas.microsoft.com/office/drawing/2014/main" id="{15F78610-F5E5-4962-B2D7-0A32DC79C1F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91189" y="2551113"/>
                <a:ext cx="5935188" cy="1106488"/>
              </a:xfrm>
              <a:custGeom>
                <a:avLst/>
                <a:gdLst>
                  <a:gd name="T0" fmla="*/ 136 w 1347"/>
                  <a:gd name="T1" fmla="*/ 0 h 272"/>
                  <a:gd name="T2" fmla="*/ 0 w 1347"/>
                  <a:gd name="T3" fmla="*/ 136 h 272"/>
                  <a:gd name="T4" fmla="*/ 136 w 1347"/>
                  <a:gd name="T5" fmla="*/ 272 h 272"/>
                  <a:gd name="T6" fmla="*/ 1347 w 1347"/>
                  <a:gd name="T7" fmla="*/ 272 h 272"/>
                  <a:gd name="T8" fmla="*/ 1347 w 1347"/>
                  <a:gd name="T9" fmla="*/ 0 h 272"/>
                  <a:gd name="T10" fmla="*/ 136 w 1347"/>
                  <a:gd name="T11" fmla="*/ 0 h 2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47" h="272">
                    <a:moveTo>
                      <a:pt x="136" y="0"/>
                    </a:moveTo>
                    <a:cubicBezTo>
                      <a:pt x="61" y="0"/>
                      <a:pt x="0" y="61"/>
                      <a:pt x="0" y="136"/>
                    </a:cubicBezTo>
                    <a:cubicBezTo>
                      <a:pt x="0" y="211"/>
                      <a:pt x="61" y="272"/>
                      <a:pt x="136" y="272"/>
                    </a:cubicBezTo>
                    <a:cubicBezTo>
                      <a:pt x="1347" y="272"/>
                      <a:pt x="1347" y="272"/>
                      <a:pt x="1347" y="272"/>
                    </a:cubicBezTo>
                    <a:cubicBezTo>
                      <a:pt x="1347" y="0"/>
                      <a:pt x="1347" y="0"/>
                      <a:pt x="1347" y="0"/>
                    </a:cubicBezTo>
                    <a:lnTo>
                      <a:pt x="136" y="0"/>
                    </a:lnTo>
                    <a:close/>
                  </a:path>
                </a:pathLst>
              </a:custGeom>
              <a:solidFill>
                <a:schemeClr val="tx2">
                  <a:lumMod val="60000"/>
                  <a:lumOff val="40000"/>
                </a:schemeClr>
              </a:solidFill>
              <a:ln>
                <a:noFill/>
              </a:ln>
            </p:spPr>
            <p:txBody>
              <a:bodyPr vert="horz" wrap="square" lIns="150781" tIns="75390" rIns="150781" bIns="75390" numCol="1" anchor="t" anchorCtr="0" compatLnSpc="1">
                <a:prstTxWarp prst="textNoShape">
                  <a:avLst/>
                </a:prstTxWarp>
              </a:bodyPr>
              <a:lstStyle/>
              <a:p>
                <a:endParaRPr lang="x-none" sz="2309"/>
              </a:p>
            </p:txBody>
          </p:sp>
          <p:sp>
            <p:nvSpPr>
              <p:cNvPr id="87" name="Freeform 6">
                <a:extLst>
                  <a:ext uri="{FF2B5EF4-FFF2-40B4-BE49-F238E27FC236}">
                    <a16:creationId xmlns:a16="http://schemas.microsoft.com/office/drawing/2014/main" id="{1D0B0350-D672-4438-B41B-B33907A02E3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91189" y="3084513"/>
                <a:ext cx="5935187" cy="573088"/>
              </a:xfrm>
              <a:custGeom>
                <a:avLst/>
                <a:gdLst>
                  <a:gd name="T0" fmla="*/ 0 w 1347"/>
                  <a:gd name="T1" fmla="*/ 0 h 141"/>
                  <a:gd name="T2" fmla="*/ 0 w 1347"/>
                  <a:gd name="T3" fmla="*/ 5 h 141"/>
                  <a:gd name="T4" fmla="*/ 136 w 1347"/>
                  <a:gd name="T5" fmla="*/ 141 h 141"/>
                  <a:gd name="T6" fmla="*/ 1347 w 1347"/>
                  <a:gd name="T7" fmla="*/ 141 h 141"/>
                  <a:gd name="T8" fmla="*/ 1347 w 1347"/>
                  <a:gd name="T9" fmla="*/ 131 h 141"/>
                  <a:gd name="T10" fmla="*/ 136 w 1347"/>
                  <a:gd name="T11" fmla="*/ 131 h 141"/>
                  <a:gd name="T12" fmla="*/ 0 w 1347"/>
                  <a:gd name="T13" fmla="*/ 0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347" h="141">
                    <a:moveTo>
                      <a:pt x="0" y="0"/>
                    </a:moveTo>
                    <a:cubicBezTo>
                      <a:pt x="0" y="2"/>
                      <a:pt x="0" y="3"/>
                      <a:pt x="0" y="5"/>
                    </a:cubicBezTo>
                    <a:cubicBezTo>
                      <a:pt x="0" y="80"/>
                      <a:pt x="61" y="141"/>
                      <a:pt x="136" y="141"/>
                    </a:cubicBezTo>
                    <a:cubicBezTo>
                      <a:pt x="1347" y="141"/>
                      <a:pt x="1347" y="141"/>
                      <a:pt x="1347" y="141"/>
                    </a:cubicBezTo>
                    <a:cubicBezTo>
                      <a:pt x="1347" y="131"/>
                      <a:pt x="1347" y="131"/>
                      <a:pt x="1347" y="131"/>
                    </a:cubicBezTo>
                    <a:cubicBezTo>
                      <a:pt x="136" y="131"/>
                      <a:pt x="136" y="131"/>
                      <a:pt x="136" y="131"/>
                    </a:cubicBezTo>
                    <a:cubicBezTo>
                      <a:pt x="63" y="131"/>
                      <a:pt x="3" y="73"/>
                      <a:pt x="0" y="0"/>
                    </a:cubicBez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>
                <a:noFill/>
              </a:ln>
            </p:spPr>
            <p:txBody>
              <a:bodyPr vert="horz" wrap="square" lIns="150781" tIns="75390" rIns="150781" bIns="75390" numCol="1" anchor="t" anchorCtr="0" compatLnSpc="1">
                <a:prstTxWarp prst="textNoShape">
                  <a:avLst/>
                </a:prstTxWarp>
              </a:bodyPr>
              <a:lstStyle/>
              <a:p>
                <a:endParaRPr lang="x-none" sz="2309"/>
              </a:p>
            </p:txBody>
          </p:sp>
        </p:grpSp>
        <p:grpSp>
          <p:nvGrpSpPr>
            <p:cNvPr id="27" name="01">
              <a:extLst>
                <a:ext uri="{FF2B5EF4-FFF2-40B4-BE49-F238E27FC236}">
                  <a16:creationId xmlns:a16="http://schemas.microsoft.com/office/drawing/2014/main" id="{C6FA6064-0FDB-4982-8422-099FB10A7CC3}"/>
                </a:ext>
              </a:extLst>
            </p:cNvPr>
            <p:cNvGrpSpPr/>
            <p:nvPr/>
          </p:nvGrpSpPr>
          <p:grpSpPr>
            <a:xfrm>
              <a:off x="1331620" y="1258776"/>
              <a:ext cx="5712806" cy="1182587"/>
              <a:chOff x="2481190" y="1444625"/>
              <a:chExt cx="5345187" cy="1106488"/>
            </a:xfrm>
            <a:effectLst>
              <a:outerShdw blurRad="101600" dist="635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84" name="Freeform 11">
                <a:extLst>
                  <a:ext uri="{FF2B5EF4-FFF2-40B4-BE49-F238E27FC236}">
                    <a16:creationId xmlns:a16="http://schemas.microsoft.com/office/drawing/2014/main" id="{3E6BE1E5-2A80-48D4-8227-3275380F3C3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81191" y="1444625"/>
                <a:ext cx="5345186" cy="1106487"/>
              </a:xfrm>
              <a:custGeom>
                <a:avLst/>
                <a:gdLst>
                  <a:gd name="T0" fmla="*/ 136 w 1201"/>
                  <a:gd name="T1" fmla="*/ 0 h 272"/>
                  <a:gd name="T2" fmla="*/ 0 w 1201"/>
                  <a:gd name="T3" fmla="*/ 136 h 272"/>
                  <a:gd name="T4" fmla="*/ 136 w 1201"/>
                  <a:gd name="T5" fmla="*/ 272 h 272"/>
                  <a:gd name="T6" fmla="*/ 1201 w 1201"/>
                  <a:gd name="T7" fmla="*/ 272 h 272"/>
                  <a:gd name="T8" fmla="*/ 1201 w 1201"/>
                  <a:gd name="T9" fmla="*/ 0 h 272"/>
                  <a:gd name="T10" fmla="*/ 136 w 1201"/>
                  <a:gd name="T11" fmla="*/ 0 h 2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01" h="272">
                    <a:moveTo>
                      <a:pt x="136" y="0"/>
                    </a:moveTo>
                    <a:cubicBezTo>
                      <a:pt x="61" y="0"/>
                      <a:pt x="0" y="61"/>
                      <a:pt x="0" y="136"/>
                    </a:cubicBezTo>
                    <a:cubicBezTo>
                      <a:pt x="0" y="211"/>
                      <a:pt x="61" y="272"/>
                      <a:pt x="136" y="272"/>
                    </a:cubicBezTo>
                    <a:cubicBezTo>
                      <a:pt x="1201" y="272"/>
                      <a:pt x="1201" y="272"/>
                      <a:pt x="1201" y="272"/>
                    </a:cubicBezTo>
                    <a:cubicBezTo>
                      <a:pt x="1201" y="0"/>
                      <a:pt x="1201" y="0"/>
                      <a:pt x="1201" y="0"/>
                    </a:cubicBezTo>
                    <a:lnTo>
                      <a:pt x="136" y="0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solidFill>
                  <a:schemeClr val="accent5">
                    <a:lumMod val="40000"/>
                    <a:lumOff val="60000"/>
                  </a:schemeClr>
                </a:solidFill>
              </a:ln>
            </p:spPr>
            <p:txBody>
              <a:bodyPr vert="horz" wrap="square" lIns="150781" tIns="75390" rIns="150781" bIns="75390" numCol="1" anchor="t" anchorCtr="0" compatLnSpc="1">
                <a:prstTxWarp prst="textNoShape">
                  <a:avLst/>
                </a:prstTxWarp>
              </a:bodyPr>
              <a:lstStyle/>
              <a:p>
                <a:endParaRPr lang="x-none" sz="2309"/>
              </a:p>
            </p:txBody>
          </p:sp>
          <p:sp>
            <p:nvSpPr>
              <p:cNvPr id="85" name="Freeform 12">
                <a:extLst>
                  <a:ext uri="{FF2B5EF4-FFF2-40B4-BE49-F238E27FC236}">
                    <a16:creationId xmlns:a16="http://schemas.microsoft.com/office/drawing/2014/main" id="{C02257E8-5A84-4D36-AA59-DB65B102276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81190" y="1978025"/>
                <a:ext cx="5345186" cy="573088"/>
              </a:xfrm>
              <a:custGeom>
                <a:avLst/>
                <a:gdLst>
                  <a:gd name="T0" fmla="*/ 0 w 1201"/>
                  <a:gd name="T1" fmla="*/ 0 h 141"/>
                  <a:gd name="T2" fmla="*/ 0 w 1201"/>
                  <a:gd name="T3" fmla="*/ 5 h 141"/>
                  <a:gd name="T4" fmla="*/ 136 w 1201"/>
                  <a:gd name="T5" fmla="*/ 141 h 141"/>
                  <a:gd name="T6" fmla="*/ 1201 w 1201"/>
                  <a:gd name="T7" fmla="*/ 141 h 141"/>
                  <a:gd name="T8" fmla="*/ 1201 w 1201"/>
                  <a:gd name="T9" fmla="*/ 131 h 141"/>
                  <a:gd name="T10" fmla="*/ 136 w 1201"/>
                  <a:gd name="T11" fmla="*/ 131 h 141"/>
                  <a:gd name="T12" fmla="*/ 0 w 1201"/>
                  <a:gd name="T13" fmla="*/ 0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01" h="141">
                    <a:moveTo>
                      <a:pt x="0" y="0"/>
                    </a:moveTo>
                    <a:cubicBezTo>
                      <a:pt x="0" y="2"/>
                      <a:pt x="0" y="3"/>
                      <a:pt x="0" y="5"/>
                    </a:cubicBezTo>
                    <a:cubicBezTo>
                      <a:pt x="0" y="80"/>
                      <a:pt x="61" y="141"/>
                      <a:pt x="136" y="141"/>
                    </a:cubicBezTo>
                    <a:cubicBezTo>
                      <a:pt x="1201" y="141"/>
                      <a:pt x="1201" y="141"/>
                      <a:pt x="1201" y="141"/>
                    </a:cubicBezTo>
                    <a:cubicBezTo>
                      <a:pt x="1201" y="131"/>
                      <a:pt x="1201" y="131"/>
                      <a:pt x="1201" y="131"/>
                    </a:cubicBezTo>
                    <a:cubicBezTo>
                      <a:pt x="136" y="131"/>
                      <a:pt x="136" y="131"/>
                      <a:pt x="136" y="131"/>
                    </a:cubicBezTo>
                    <a:cubicBezTo>
                      <a:pt x="63" y="131"/>
                      <a:pt x="3" y="73"/>
                      <a:pt x="0" y="0"/>
                    </a:cubicBez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>
                <a:noFill/>
              </a:ln>
            </p:spPr>
            <p:txBody>
              <a:bodyPr vert="horz" wrap="square" lIns="150781" tIns="75390" rIns="150781" bIns="75390" numCol="1" anchor="t" anchorCtr="0" compatLnSpc="1">
                <a:prstTxWarp prst="textNoShape">
                  <a:avLst/>
                </a:prstTxWarp>
              </a:bodyPr>
              <a:lstStyle/>
              <a:p>
                <a:endParaRPr lang="x-none" sz="2309"/>
              </a:p>
            </p:txBody>
          </p:sp>
        </p:grpSp>
        <p:sp>
          <p:nvSpPr>
            <p:cNvPr id="28" name="Rectangle 17">
              <a:extLst>
                <a:ext uri="{FF2B5EF4-FFF2-40B4-BE49-F238E27FC236}">
                  <a16:creationId xmlns:a16="http://schemas.microsoft.com/office/drawing/2014/main" id="{F3AEAD2F-D07A-49BB-86D0-7DEF30A418C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67758" y="1421422"/>
              <a:ext cx="3012368" cy="7126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lvl="0" algn="ctr"/>
              <a:r>
                <a:rPr lang="en-US" altLang="x-none" sz="6000" b="1" dirty="0">
                  <a:cs typeface="Arial" pitchFamily="34" charset="0"/>
                </a:rPr>
                <a:t>PISA</a:t>
              </a:r>
              <a:endParaRPr lang="x-none" altLang="x-none" sz="6000" dirty="0">
                <a:cs typeface="Arial" pitchFamily="34" charset="0"/>
              </a:endParaRPr>
            </a:p>
          </p:txBody>
        </p:sp>
        <p:sp>
          <p:nvSpPr>
            <p:cNvPr id="29" name="Rectangle 18">
              <a:extLst>
                <a:ext uri="{FF2B5EF4-FFF2-40B4-BE49-F238E27FC236}">
                  <a16:creationId xmlns:a16="http://schemas.microsoft.com/office/drawing/2014/main" id="{F560D007-A5C7-4CFA-90EF-24D2BED3CF5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10604" y="2715394"/>
              <a:ext cx="2752213" cy="7126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en-US" sz="6000" b="1" dirty="0">
                  <a:cs typeface="Arial" pitchFamily="34" charset="0"/>
                </a:rPr>
                <a:t>PIRLS</a:t>
              </a:r>
              <a:endParaRPr lang="ko-KR" altLang="en-US" sz="6000" b="1" dirty="0">
                <a:cs typeface="Arial" pitchFamily="34" charset="0"/>
              </a:endParaRPr>
            </a:p>
          </p:txBody>
        </p:sp>
        <p:sp>
          <p:nvSpPr>
            <p:cNvPr id="30" name="Rectangle 19">
              <a:extLst>
                <a:ext uri="{FF2B5EF4-FFF2-40B4-BE49-F238E27FC236}">
                  <a16:creationId xmlns:a16="http://schemas.microsoft.com/office/drawing/2014/main" id="{6D4E2B15-6CCC-432D-AA7F-02CF9785006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53451" y="3774100"/>
              <a:ext cx="3250568" cy="7126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en-US" sz="6000" b="1" dirty="0">
                  <a:cs typeface="Arial" pitchFamily="34" charset="0"/>
                </a:rPr>
                <a:t>TIMSS</a:t>
              </a:r>
              <a:endParaRPr lang="ru-RU" sz="6000" b="1" dirty="0">
                <a:cs typeface="Arial" pitchFamily="34" charset="0"/>
              </a:endParaRPr>
            </a:p>
          </p:txBody>
        </p:sp>
        <p:sp>
          <p:nvSpPr>
            <p:cNvPr id="31" name="Rectangle 20">
              <a:extLst>
                <a:ext uri="{FF2B5EF4-FFF2-40B4-BE49-F238E27FC236}">
                  <a16:creationId xmlns:a16="http://schemas.microsoft.com/office/drawing/2014/main" id="{C786ECDE-BADB-4CA9-8330-03009CC489C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12976" y="5068072"/>
              <a:ext cx="3958954" cy="7126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en-US" sz="6000" b="1" dirty="0">
                  <a:cs typeface="Arial" pitchFamily="34" charset="0"/>
                </a:rPr>
                <a:t>TALIS</a:t>
              </a:r>
              <a:endParaRPr lang="ko-KR" altLang="en-US" sz="6000" b="1" dirty="0">
                <a:cs typeface="Arial" pitchFamily="34" charset="0"/>
              </a:endParaRPr>
            </a:p>
          </p:txBody>
        </p:sp>
        <p:grpSp>
          <p:nvGrpSpPr>
            <p:cNvPr id="32" name="Group 27">
              <a:extLst>
                <a:ext uri="{FF2B5EF4-FFF2-40B4-BE49-F238E27FC236}">
                  <a16:creationId xmlns:a16="http://schemas.microsoft.com/office/drawing/2014/main" id="{5B7B6965-CA7A-457E-8FF6-7A5956C9651D}"/>
                </a:ext>
              </a:extLst>
            </p:cNvPr>
            <p:cNvGrpSpPr/>
            <p:nvPr/>
          </p:nvGrpSpPr>
          <p:grpSpPr>
            <a:xfrm>
              <a:off x="1453639" y="1398503"/>
              <a:ext cx="878849" cy="884129"/>
              <a:chOff x="5709037" y="4943405"/>
              <a:chExt cx="1027113" cy="1033283"/>
            </a:xfrm>
            <a:effectLst>
              <a:outerShdw blurRad="101600" dist="50800" dir="2700000" sx="102000" sy="102000" algn="tl" rotWithShape="0">
                <a:prstClr val="black">
                  <a:alpha val="20000"/>
                </a:prstClr>
              </a:outerShdw>
            </a:effectLst>
          </p:grpSpPr>
          <p:sp>
            <p:nvSpPr>
              <p:cNvPr id="82" name="Oval 56">
                <a:extLst>
                  <a:ext uri="{FF2B5EF4-FFF2-40B4-BE49-F238E27FC236}">
                    <a16:creationId xmlns:a16="http://schemas.microsoft.com/office/drawing/2014/main" id="{8BE25784-DE68-4D96-B8C6-56713FFD21C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709037" y="4947988"/>
                <a:ext cx="1027113" cy="10287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2">
                      <a:shade val="30000"/>
                      <a:satMod val="115000"/>
                    </a:schemeClr>
                  </a:gs>
                  <a:gs pos="100000">
                    <a:schemeClr val="bg2">
                      <a:shade val="100000"/>
                      <a:satMod val="115000"/>
                    </a:schemeClr>
                  </a:gs>
                </a:gsLst>
                <a:lin ang="13500000" scaled="1"/>
                <a:tileRect/>
              </a:gradFill>
              <a:ln>
                <a:noFill/>
              </a:ln>
            </p:spPr>
            <p:txBody>
              <a:bodyPr vert="horz" wrap="square" lIns="150781" tIns="75390" rIns="150781" bIns="75390" numCol="1" anchor="t" anchorCtr="0" compatLnSpc="1">
                <a:prstTxWarp prst="textNoShape">
                  <a:avLst/>
                </a:prstTxWarp>
              </a:bodyPr>
              <a:lstStyle/>
              <a:p>
                <a:endParaRPr lang="x-none" sz="2309"/>
              </a:p>
            </p:txBody>
          </p:sp>
          <p:sp>
            <p:nvSpPr>
              <p:cNvPr id="83" name="Oval 57">
                <a:extLst>
                  <a:ext uri="{FF2B5EF4-FFF2-40B4-BE49-F238E27FC236}">
                    <a16:creationId xmlns:a16="http://schemas.microsoft.com/office/drawing/2014/main" id="{165DDD12-A082-4FD1-AD4D-80EFD4DC8AC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723324" y="4943405"/>
                <a:ext cx="998539" cy="1000125"/>
              </a:xfrm>
              <a:prstGeom prst="ellipse">
                <a:avLst/>
              </a:prstGeom>
              <a:solidFill>
                <a:schemeClr val="bg2">
                  <a:lumMod val="95000"/>
                </a:schemeClr>
              </a:solidFill>
              <a:ln>
                <a:noFill/>
              </a:ln>
            </p:spPr>
            <p:txBody>
              <a:bodyPr vert="horz" wrap="square" lIns="150781" tIns="75390" rIns="150781" bIns="75390" numCol="1" anchor="t" anchorCtr="0" compatLnSpc="1">
                <a:prstTxWarp prst="textNoShape">
                  <a:avLst/>
                </a:prstTxWarp>
              </a:bodyPr>
              <a:lstStyle/>
              <a:p>
                <a:endParaRPr lang="x-none" sz="2309"/>
              </a:p>
            </p:txBody>
          </p:sp>
        </p:grpSp>
        <p:grpSp>
          <p:nvGrpSpPr>
            <p:cNvPr id="33" name="Group 30">
              <a:extLst>
                <a:ext uri="{FF2B5EF4-FFF2-40B4-BE49-F238E27FC236}">
                  <a16:creationId xmlns:a16="http://schemas.microsoft.com/office/drawing/2014/main" id="{3590B307-30E7-4558-844C-6B8DCF80C3A6}"/>
                </a:ext>
              </a:extLst>
            </p:cNvPr>
            <p:cNvGrpSpPr/>
            <p:nvPr/>
          </p:nvGrpSpPr>
          <p:grpSpPr>
            <a:xfrm>
              <a:off x="790293" y="2556638"/>
              <a:ext cx="878849" cy="880889"/>
              <a:chOff x="5680425" y="4902857"/>
              <a:chExt cx="1027113" cy="1029497"/>
            </a:xfrm>
            <a:effectLst>
              <a:outerShdw blurRad="101600" dist="50800" dir="2700000" sx="102000" sy="102000" algn="tl" rotWithShape="0">
                <a:prstClr val="black">
                  <a:alpha val="26000"/>
                </a:prstClr>
              </a:outerShdw>
            </a:effectLst>
          </p:grpSpPr>
          <p:sp>
            <p:nvSpPr>
              <p:cNvPr id="80" name="Oval 56">
                <a:extLst>
                  <a:ext uri="{FF2B5EF4-FFF2-40B4-BE49-F238E27FC236}">
                    <a16:creationId xmlns:a16="http://schemas.microsoft.com/office/drawing/2014/main" id="{37C48BB7-0D1A-451C-85EB-00F5666CB8C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680425" y="4902857"/>
                <a:ext cx="1027113" cy="10287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2">
                      <a:shade val="30000"/>
                      <a:satMod val="115000"/>
                    </a:schemeClr>
                  </a:gs>
                  <a:gs pos="100000">
                    <a:schemeClr val="bg2">
                      <a:shade val="100000"/>
                      <a:satMod val="115000"/>
                    </a:schemeClr>
                  </a:gs>
                </a:gsLst>
                <a:lin ang="13500000" scaled="1"/>
                <a:tileRect/>
              </a:gradFill>
              <a:ln>
                <a:noFill/>
              </a:ln>
            </p:spPr>
            <p:txBody>
              <a:bodyPr vert="horz" wrap="square" lIns="150781" tIns="75390" rIns="150781" bIns="75390" numCol="1" anchor="t" anchorCtr="0" compatLnSpc="1">
                <a:prstTxWarp prst="textNoShape">
                  <a:avLst/>
                </a:prstTxWarp>
              </a:bodyPr>
              <a:lstStyle/>
              <a:p>
                <a:endParaRPr lang="x-none" sz="2309"/>
              </a:p>
            </p:txBody>
          </p:sp>
          <p:sp>
            <p:nvSpPr>
              <p:cNvPr id="81" name="Oval 57">
                <a:extLst>
                  <a:ext uri="{FF2B5EF4-FFF2-40B4-BE49-F238E27FC236}">
                    <a16:creationId xmlns:a16="http://schemas.microsoft.com/office/drawing/2014/main" id="{B53299B4-92F1-4AF5-89E7-B378A280515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705318" y="4932229"/>
                <a:ext cx="998539" cy="1000125"/>
              </a:xfrm>
              <a:prstGeom prst="ellipse">
                <a:avLst/>
              </a:prstGeom>
              <a:solidFill>
                <a:schemeClr val="bg2">
                  <a:lumMod val="95000"/>
                </a:schemeClr>
              </a:solidFill>
              <a:ln>
                <a:noFill/>
              </a:ln>
            </p:spPr>
            <p:txBody>
              <a:bodyPr vert="horz" wrap="square" lIns="150781" tIns="75390" rIns="150781" bIns="75390" numCol="1" anchor="t" anchorCtr="0" compatLnSpc="1">
                <a:prstTxWarp prst="textNoShape">
                  <a:avLst/>
                </a:prstTxWarp>
              </a:bodyPr>
              <a:lstStyle/>
              <a:p>
                <a:endParaRPr lang="x-none" sz="2309"/>
              </a:p>
            </p:txBody>
          </p:sp>
        </p:grpSp>
        <p:grpSp>
          <p:nvGrpSpPr>
            <p:cNvPr id="34" name="Group 33">
              <a:extLst>
                <a:ext uri="{FF2B5EF4-FFF2-40B4-BE49-F238E27FC236}">
                  <a16:creationId xmlns:a16="http://schemas.microsoft.com/office/drawing/2014/main" id="{E5758ED6-4FCC-4364-B7B8-0FC693F1299D}"/>
                </a:ext>
              </a:extLst>
            </p:cNvPr>
            <p:cNvGrpSpPr/>
            <p:nvPr/>
          </p:nvGrpSpPr>
          <p:grpSpPr>
            <a:xfrm>
              <a:off x="772638" y="3782951"/>
              <a:ext cx="878849" cy="880207"/>
              <a:chOff x="5659794" y="4948587"/>
              <a:chExt cx="1027113" cy="1028700"/>
            </a:xfrm>
            <a:effectLst>
              <a:outerShdw blurRad="101600" dist="50800" dir="2700000" sx="102000" sy="102000" algn="tl" rotWithShape="0">
                <a:prstClr val="black">
                  <a:alpha val="30000"/>
                </a:prstClr>
              </a:outerShdw>
            </a:effectLst>
          </p:grpSpPr>
          <p:sp>
            <p:nvSpPr>
              <p:cNvPr id="78" name="Oval 56">
                <a:extLst>
                  <a:ext uri="{FF2B5EF4-FFF2-40B4-BE49-F238E27FC236}">
                    <a16:creationId xmlns:a16="http://schemas.microsoft.com/office/drawing/2014/main" id="{BB835ACF-12E4-400E-8FD8-5109433F984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659794" y="4948587"/>
                <a:ext cx="1027113" cy="10287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2">
                      <a:shade val="30000"/>
                      <a:satMod val="115000"/>
                    </a:schemeClr>
                  </a:gs>
                  <a:gs pos="100000">
                    <a:schemeClr val="bg2">
                      <a:shade val="100000"/>
                      <a:satMod val="115000"/>
                    </a:schemeClr>
                  </a:gs>
                </a:gsLst>
                <a:lin ang="13500000" scaled="1"/>
                <a:tileRect/>
              </a:gradFill>
              <a:ln>
                <a:noFill/>
              </a:ln>
            </p:spPr>
            <p:txBody>
              <a:bodyPr vert="horz" wrap="square" lIns="150781" tIns="75390" rIns="150781" bIns="75390" numCol="1" anchor="t" anchorCtr="0" compatLnSpc="1">
                <a:prstTxWarp prst="textNoShape">
                  <a:avLst/>
                </a:prstTxWarp>
              </a:bodyPr>
              <a:lstStyle/>
              <a:p>
                <a:endParaRPr lang="x-none" sz="2309"/>
              </a:p>
            </p:txBody>
          </p:sp>
          <p:sp>
            <p:nvSpPr>
              <p:cNvPr id="79" name="Oval 57">
                <a:extLst>
                  <a:ext uri="{FF2B5EF4-FFF2-40B4-BE49-F238E27FC236}">
                    <a16:creationId xmlns:a16="http://schemas.microsoft.com/office/drawing/2014/main" id="{1539BC81-C60F-47A2-A470-93C62B03E76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668643" y="4963244"/>
                <a:ext cx="998539" cy="1000125"/>
              </a:xfrm>
              <a:prstGeom prst="ellipse">
                <a:avLst/>
              </a:prstGeom>
              <a:solidFill>
                <a:schemeClr val="bg2">
                  <a:lumMod val="95000"/>
                </a:schemeClr>
              </a:solidFill>
              <a:ln>
                <a:noFill/>
              </a:ln>
            </p:spPr>
            <p:txBody>
              <a:bodyPr vert="horz" wrap="square" lIns="150781" tIns="75390" rIns="150781" bIns="75390" numCol="1" anchor="t" anchorCtr="0" compatLnSpc="1">
                <a:prstTxWarp prst="textNoShape">
                  <a:avLst/>
                </a:prstTxWarp>
              </a:bodyPr>
              <a:lstStyle/>
              <a:p>
                <a:endParaRPr lang="x-none" sz="2309"/>
              </a:p>
            </p:txBody>
          </p:sp>
        </p:grpSp>
        <p:grpSp>
          <p:nvGrpSpPr>
            <p:cNvPr id="35" name="Group 36">
              <a:extLst>
                <a:ext uri="{FF2B5EF4-FFF2-40B4-BE49-F238E27FC236}">
                  <a16:creationId xmlns:a16="http://schemas.microsoft.com/office/drawing/2014/main" id="{02BC1BB4-F221-4F0A-B133-B73F69ECF417}"/>
                </a:ext>
              </a:extLst>
            </p:cNvPr>
            <p:cNvGrpSpPr/>
            <p:nvPr/>
          </p:nvGrpSpPr>
          <p:grpSpPr>
            <a:xfrm>
              <a:off x="1163708" y="4963862"/>
              <a:ext cx="900554" cy="884368"/>
              <a:chOff x="5376504" y="4960369"/>
              <a:chExt cx="1052477" cy="1033564"/>
            </a:xfrm>
            <a:effectLst>
              <a:outerShdw blurRad="101600" dist="50800" dir="2700000" sx="102000" sy="102000" algn="tl" rotWithShape="0">
                <a:prstClr val="black">
                  <a:alpha val="52000"/>
                </a:prstClr>
              </a:outerShdw>
            </a:effectLst>
          </p:grpSpPr>
          <p:sp>
            <p:nvSpPr>
              <p:cNvPr id="76" name="Oval 56">
                <a:extLst>
                  <a:ext uri="{FF2B5EF4-FFF2-40B4-BE49-F238E27FC236}">
                    <a16:creationId xmlns:a16="http://schemas.microsoft.com/office/drawing/2014/main" id="{802E60B4-EDB2-4F00-8C59-EF49B922230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376504" y="4960369"/>
                <a:ext cx="1027112" cy="10287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2">
                      <a:shade val="30000"/>
                      <a:satMod val="115000"/>
                    </a:schemeClr>
                  </a:gs>
                  <a:gs pos="100000">
                    <a:schemeClr val="bg2">
                      <a:shade val="100000"/>
                      <a:satMod val="115000"/>
                    </a:schemeClr>
                  </a:gs>
                </a:gsLst>
                <a:lin ang="13500000" scaled="1"/>
                <a:tileRect/>
              </a:gradFill>
              <a:ln>
                <a:noFill/>
              </a:ln>
            </p:spPr>
            <p:txBody>
              <a:bodyPr vert="horz" wrap="square" lIns="150781" tIns="75390" rIns="150781" bIns="75390" numCol="1" anchor="t" anchorCtr="0" compatLnSpc="1">
                <a:prstTxWarp prst="textNoShape">
                  <a:avLst/>
                </a:prstTxWarp>
              </a:bodyPr>
              <a:lstStyle/>
              <a:p>
                <a:endParaRPr lang="x-none" sz="2309"/>
              </a:p>
            </p:txBody>
          </p:sp>
          <p:sp>
            <p:nvSpPr>
              <p:cNvPr id="77" name="Oval 57">
                <a:extLst>
                  <a:ext uri="{FF2B5EF4-FFF2-40B4-BE49-F238E27FC236}">
                    <a16:creationId xmlns:a16="http://schemas.microsoft.com/office/drawing/2014/main" id="{23B46CC9-B65D-4848-98E1-6CA83BC5B33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430443" y="4993807"/>
                <a:ext cx="998538" cy="1000126"/>
              </a:xfrm>
              <a:prstGeom prst="ellipse">
                <a:avLst/>
              </a:prstGeom>
              <a:solidFill>
                <a:schemeClr val="bg2">
                  <a:lumMod val="95000"/>
                </a:schemeClr>
              </a:solidFill>
              <a:ln>
                <a:noFill/>
              </a:ln>
            </p:spPr>
            <p:txBody>
              <a:bodyPr vert="horz" wrap="square" lIns="150781" tIns="75390" rIns="150781" bIns="75390" numCol="1" anchor="t" anchorCtr="0" compatLnSpc="1">
                <a:prstTxWarp prst="textNoShape">
                  <a:avLst/>
                </a:prstTxWarp>
              </a:bodyPr>
              <a:lstStyle/>
              <a:p>
                <a:endParaRPr lang="x-none" sz="2309"/>
              </a:p>
            </p:txBody>
          </p:sp>
        </p:grpSp>
        <p:grpSp>
          <p:nvGrpSpPr>
            <p:cNvPr id="36" name="Group 68">
              <a:extLst>
                <a:ext uri="{FF2B5EF4-FFF2-40B4-BE49-F238E27FC236}">
                  <a16:creationId xmlns:a16="http://schemas.microsoft.com/office/drawing/2014/main" id="{DEDA27E4-335D-44E7-AE7C-C981E6356C8E}"/>
                </a:ext>
              </a:extLst>
            </p:cNvPr>
            <p:cNvGrpSpPr/>
            <p:nvPr/>
          </p:nvGrpSpPr>
          <p:grpSpPr>
            <a:xfrm>
              <a:off x="4840096" y="1009703"/>
              <a:ext cx="4747269" cy="5204061"/>
              <a:chOff x="5033963" y="892176"/>
              <a:chExt cx="2227263" cy="2441575"/>
            </a:xfrm>
          </p:grpSpPr>
          <p:sp>
            <p:nvSpPr>
              <p:cNvPr id="74" name="Freeform 126">
                <a:extLst>
                  <a:ext uri="{FF2B5EF4-FFF2-40B4-BE49-F238E27FC236}">
                    <a16:creationId xmlns:a16="http://schemas.microsoft.com/office/drawing/2014/main" id="{DA8BC616-5F3D-4C63-B28E-0FF3F53979B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33963" y="1008063"/>
                <a:ext cx="1236663" cy="2243137"/>
              </a:xfrm>
              <a:custGeom>
                <a:avLst/>
                <a:gdLst>
                  <a:gd name="T0" fmla="*/ 53 w 298"/>
                  <a:gd name="T1" fmla="*/ 331 h 540"/>
                  <a:gd name="T2" fmla="*/ 61 w 298"/>
                  <a:gd name="T3" fmla="*/ 162 h 540"/>
                  <a:gd name="T4" fmla="*/ 166 w 298"/>
                  <a:gd name="T5" fmla="*/ 30 h 540"/>
                  <a:gd name="T6" fmla="*/ 257 w 298"/>
                  <a:gd name="T7" fmla="*/ 0 h 540"/>
                  <a:gd name="T8" fmla="*/ 208 w 298"/>
                  <a:gd name="T9" fmla="*/ 4 h 540"/>
                  <a:gd name="T10" fmla="*/ 161 w 298"/>
                  <a:gd name="T11" fmla="*/ 15 h 540"/>
                  <a:gd name="T12" fmla="*/ 86 w 298"/>
                  <a:gd name="T13" fmla="*/ 60 h 540"/>
                  <a:gd name="T14" fmla="*/ 31 w 298"/>
                  <a:gd name="T15" fmla="*/ 134 h 540"/>
                  <a:gd name="T16" fmla="*/ 4 w 298"/>
                  <a:gd name="T17" fmla="*/ 222 h 540"/>
                  <a:gd name="T18" fmla="*/ 5 w 298"/>
                  <a:gd name="T19" fmla="*/ 313 h 540"/>
                  <a:gd name="T20" fmla="*/ 28 w 298"/>
                  <a:gd name="T21" fmla="*/ 389 h 540"/>
                  <a:gd name="T22" fmla="*/ 66 w 298"/>
                  <a:gd name="T23" fmla="*/ 450 h 540"/>
                  <a:gd name="T24" fmla="*/ 116 w 298"/>
                  <a:gd name="T25" fmla="*/ 496 h 540"/>
                  <a:gd name="T26" fmla="*/ 175 w 298"/>
                  <a:gd name="T27" fmla="*/ 525 h 540"/>
                  <a:gd name="T28" fmla="*/ 239 w 298"/>
                  <a:gd name="T29" fmla="*/ 536 h 540"/>
                  <a:gd name="T30" fmla="*/ 255 w 298"/>
                  <a:gd name="T31" fmla="*/ 535 h 540"/>
                  <a:gd name="T32" fmla="*/ 298 w 298"/>
                  <a:gd name="T33" fmla="*/ 532 h 540"/>
                  <a:gd name="T34" fmla="*/ 53 w 298"/>
                  <a:gd name="T35" fmla="*/ 331 h 5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98" h="540">
                    <a:moveTo>
                      <a:pt x="53" y="331"/>
                    </a:moveTo>
                    <a:cubicBezTo>
                      <a:pt x="40" y="276"/>
                      <a:pt x="42" y="216"/>
                      <a:pt x="61" y="162"/>
                    </a:cubicBezTo>
                    <a:cubicBezTo>
                      <a:pt x="81" y="108"/>
                      <a:pt x="116" y="59"/>
                      <a:pt x="166" y="30"/>
                    </a:cubicBezTo>
                    <a:cubicBezTo>
                      <a:pt x="194" y="13"/>
                      <a:pt x="225" y="2"/>
                      <a:pt x="257" y="0"/>
                    </a:cubicBezTo>
                    <a:cubicBezTo>
                      <a:pt x="241" y="1"/>
                      <a:pt x="224" y="2"/>
                      <a:pt x="208" y="4"/>
                    </a:cubicBezTo>
                    <a:cubicBezTo>
                      <a:pt x="192" y="6"/>
                      <a:pt x="176" y="9"/>
                      <a:pt x="161" y="15"/>
                    </a:cubicBezTo>
                    <a:cubicBezTo>
                      <a:pt x="133" y="25"/>
                      <a:pt x="108" y="40"/>
                      <a:pt x="86" y="60"/>
                    </a:cubicBezTo>
                    <a:cubicBezTo>
                      <a:pt x="63" y="81"/>
                      <a:pt x="45" y="107"/>
                      <a:pt x="31" y="134"/>
                    </a:cubicBezTo>
                    <a:cubicBezTo>
                      <a:pt x="18" y="162"/>
                      <a:pt x="9" y="191"/>
                      <a:pt x="4" y="222"/>
                    </a:cubicBezTo>
                    <a:cubicBezTo>
                      <a:pt x="0" y="252"/>
                      <a:pt x="0" y="283"/>
                      <a:pt x="5" y="313"/>
                    </a:cubicBezTo>
                    <a:cubicBezTo>
                      <a:pt x="10" y="339"/>
                      <a:pt x="17" y="365"/>
                      <a:pt x="28" y="389"/>
                    </a:cubicBezTo>
                    <a:cubicBezTo>
                      <a:pt x="38" y="411"/>
                      <a:pt x="51" y="432"/>
                      <a:pt x="66" y="450"/>
                    </a:cubicBezTo>
                    <a:cubicBezTo>
                      <a:pt x="81" y="467"/>
                      <a:pt x="98" y="483"/>
                      <a:pt x="116" y="496"/>
                    </a:cubicBezTo>
                    <a:cubicBezTo>
                      <a:pt x="134" y="508"/>
                      <a:pt x="154" y="518"/>
                      <a:pt x="175" y="525"/>
                    </a:cubicBezTo>
                    <a:cubicBezTo>
                      <a:pt x="195" y="532"/>
                      <a:pt x="217" y="536"/>
                      <a:pt x="239" y="536"/>
                    </a:cubicBezTo>
                    <a:cubicBezTo>
                      <a:pt x="244" y="536"/>
                      <a:pt x="250" y="536"/>
                      <a:pt x="255" y="535"/>
                    </a:cubicBezTo>
                    <a:cubicBezTo>
                      <a:pt x="298" y="532"/>
                      <a:pt x="298" y="532"/>
                      <a:pt x="298" y="532"/>
                    </a:cubicBezTo>
                    <a:cubicBezTo>
                      <a:pt x="188" y="540"/>
                      <a:pt x="83" y="458"/>
                      <a:pt x="53" y="331"/>
                    </a:cubicBez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txBody>
              <a:bodyPr vert="horz" wrap="square" lIns="150781" tIns="75390" rIns="150781" bIns="75390" numCol="1" anchor="t" anchorCtr="0" compatLnSpc="1">
                <a:prstTxWarp prst="textNoShape">
                  <a:avLst/>
                </a:prstTxWarp>
              </a:bodyPr>
              <a:lstStyle/>
              <a:p>
                <a:endParaRPr lang="x-none" sz="2309"/>
              </a:p>
            </p:txBody>
          </p:sp>
          <p:sp>
            <p:nvSpPr>
              <p:cNvPr id="75" name="Freeform 127">
                <a:extLst>
                  <a:ext uri="{FF2B5EF4-FFF2-40B4-BE49-F238E27FC236}">
                    <a16:creationId xmlns:a16="http://schemas.microsoft.com/office/drawing/2014/main" id="{60AA063C-256C-47A8-B80D-D8E948228870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113338" y="892176"/>
                <a:ext cx="2147888" cy="2441575"/>
              </a:xfrm>
              <a:custGeom>
                <a:avLst/>
                <a:gdLst>
                  <a:gd name="T0" fmla="*/ 197 w 518"/>
                  <a:gd name="T1" fmla="*/ 36 h 588"/>
                  <a:gd name="T2" fmla="*/ 484 w 518"/>
                  <a:gd name="T3" fmla="*/ 229 h 588"/>
                  <a:gd name="T4" fmla="*/ 321 w 518"/>
                  <a:gd name="T5" fmla="*/ 552 h 588"/>
                  <a:gd name="T6" fmla="*/ 34 w 518"/>
                  <a:gd name="T7" fmla="*/ 359 h 588"/>
                  <a:gd name="T8" fmla="*/ 197 w 518"/>
                  <a:gd name="T9" fmla="*/ 36 h 588"/>
                  <a:gd name="T10" fmla="*/ 309 w 518"/>
                  <a:gd name="T11" fmla="*/ 502 h 588"/>
                  <a:gd name="T12" fmla="*/ 440 w 518"/>
                  <a:gd name="T13" fmla="*/ 241 h 588"/>
                  <a:gd name="T14" fmla="*/ 209 w 518"/>
                  <a:gd name="T15" fmla="*/ 86 h 588"/>
                  <a:gd name="T16" fmla="*/ 78 w 518"/>
                  <a:gd name="T17" fmla="*/ 346 h 588"/>
                  <a:gd name="T18" fmla="*/ 309 w 518"/>
                  <a:gd name="T19" fmla="*/ 502 h 5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18" h="588">
                    <a:moveTo>
                      <a:pt x="197" y="36"/>
                    </a:moveTo>
                    <a:cubicBezTo>
                      <a:pt x="321" y="0"/>
                      <a:pt x="449" y="86"/>
                      <a:pt x="484" y="229"/>
                    </a:cubicBezTo>
                    <a:cubicBezTo>
                      <a:pt x="518" y="371"/>
                      <a:pt x="445" y="516"/>
                      <a:pt x="321" y="552"/>
                    </a:cubicBezTo>
                    <a:cubicBezTo>
                      <a:pt x="197" y="588"/>
                      <a:pt x="68" y="502"/>
                      <a:pt x="34" y="359"/>
                    </a:cubicBezTo>
                    <a:cubicBezTo>
                      <a:pt x="0" y="217"/>
                      <a:pt x="73" y="72"/>
                      <a:pt x="197" y="36"/>
                    </a:cubicBezTo>
                    <a:close/>
                    <a:moveTo>
                      <a:pt x="309" y="502"/>
                    </a:moveTo>
                    <a:cubicBezTo>
                      <a:pt x="408" y="473"/>
                      <a:pt x="467" y="356"/>
                      <a:pt x="440" y="241"/>
                    </a:cubicBezTo>
                    <a:cubicBezTo>
                      <a:pt x="412" y="127"/>
                      <a:pt x="309" y="57"/>
                      <a:pt x="209" y="86"/>
                    </a:cubicBezTo>
                    <a:cubicBezTo>
                      <a:pt x="109" y="115"/>
                      <a:pt x="51" y="232"/>
                      <a:pt x="78" y="346"/>
                    </a:cubicBezTo>
                    <a:cubicBezTo>
                      <a:pt x="106" y="461"/>
                      <a:pt x="209" y="531"/>
                      <a:pt x="309" y="502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150781" tIns="75390" rIns="150781" bIns="75390" numCol="1" anchor="t" anchorCtr="0" compatLnSpc="1">
                <a:prstTxWarp prst="textNoShape">
                  <a:avLst/>
                </a:prstTxWarp>
              </a:bodyPr>
              <a:lstStyle/>
              <a:p>
                <a:endParaRPr lang="x-none" sz="2309"/>
              </a:p>
            </p:txBody>
          </p:sp>
        </p:grpSp>
        <p:grpSp>
          <p:nvGrpSpPr>
            <p:cNvPr id="37" name="Group 70">
              <a:extLst>
                <a:ext uri="{FF2B5EF4-FFF2-40B4-BE49-F238E27FC236}">
                  <a16:creationId xmlns:a16="http://schemas.microsoft.com/office/drawing/2014/main" id="{AF5A63A2-4772-4396-A6D0-A97D55023B8F}"/>
                </a:ext>
              </a:extLst>
            </p:cNvPr>
            <p:cNvGrpSpPr/>
            <p:nvPr/>
          </p:nvGrpSpPr>
          <p:grpSpPr>
            <a:xfrm>
              <a:off x="5361179" y="1513867"/>
              <a:ext cx="3776162" cy="4195732"/>
              <a:chOff x="5278438" y="1128713"/>
              <a:chExt cx="1771651" cy="1968500"/>
            </a:xfrm>
            <a:effectLst>
              <a:outerShdw blurRad="76200" dist="50800" dir="2700000" algn="tl" rotWithShape="0">
                <a:prstClr val="black">
                  <a:alpha val="54000"/>
                </a:prstClr>
              </a:outerShdw>
            </a:effectLst>
          </p:grpSpPr>
          <p:sp>
            <p:nvSpPr>
              <p:cNvPr id="72" name="Freeform 129">
                <a:extLst>
                  <a:ext uri="{FF2B5EF4-FFF2-40B4-BE49-F238E27FC236}">
                    <a16:creationId xmlns:a16="http://schemas.microsoft.com/office/drawing/2014/main" id="{5B20BA94-2952-4901-97F7-92B22739C51E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324476" y="1128713"/>
                <a:ext cx="1725613" cy="1968500"/>
              </a:xfrm>
              <a:custGeom>
                <a:avLst/>
                <a:gdLst>
                  <a:gd name="T0" fmla="*/ 158 w 416"/>
                  <a:gd name="T1" fmla="*/ 29 h 474"/>
                  <a:gd name="T2" fmla="*/ 389 w 416"/>
                  <a:gd name="T3" fmla="*/ 184 h 474"/>
                  <a:gd name="T4" fmla="*/ 258 w 416"/>
                  <a:gd name="T5" fmla="*/ 445 h 474"/>
                  <a:gd name="T6" fmla="*/ 27 w 416"/>
                  <a:gd name="T7" fmla="*/ 289 h 474"/>
                  <a:gd name="T8" fmla="*/ 158 w 416"/>
                  <a:gd name="T9" fmla="*/ 29 h 474"/>
                  <a:gd name="T10" fmla="*/ 245 w 416"/>
                  <a:gd name="T11" fmla="*/ 394 h 474"/>
                  <a:gd name="T12" fmla="*/ 344 w 416"/>
                  <a:gd name="T13" fmla="*/ 197 h 474"/>
                  <a:gd name="T14" fmla="*/ 170 w 416"/>
                  <a:gd name="T15" fmla="*/ 80 h 474"/>
                  <a:gd name="T16" fmla="*/ 71 w 416"/>
                  <a:gd name="T17" fmla="*/ 277 h 474"/>
                  <a:gd name="T18" fmla="*/ 245 w 416"/>
                  <a:gd name="T19" fmla="*/ 394 h 4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16" h="474">
                    <a:moveTo>
                      <a:pt x="158" y="29"/>
                    </a:moveTo>
                    <a:cubicBezTo>
                      <a:pt x="258" y="0"/>
                      <a:pt x="361" y="70"/>
                      <a:pt x="389" y="184"/>
                    </a:cubicBezTo>
                    <a:cubicBezTo>
                      <a:pt x="416" y="299"/>
                      <a:pt x="357" y="416"/>
                      <a:pt x="258" y="445"/>
                    </a:cubicBezTo>
                    <a:cubicBezTo>
                      <a:pt x="158" y="474"/>
                      <a:pt x="55" y="404"/>
                      <a:pt x="27" y="289"/>
                    </a:cubicBezTo>
                    <a:cubicBezTo>
                      <a:pt x="0" y="175"/>
                      <a:pt x="58" y="58"/>
                      <a:pt x="158" y="29"/>
                    </a:cubicBezTo>
                    <a:moveTo>
                      <a:pt x="245" y="394"/>
                    </a:moveTo>
                    <a:cubicBezTo>
                      <a:pt x="321" y="372"/>
                      <a:pt x="365" y="284"/>
                      <a:pt x="344" y="197"/>
                    </a:cubicBezTo>
                    <a:cubicBezTo>
                      <a:pt x="324" y="111"/>
                      <a:pt x="246" y="58"/>
                      <a:pt x="170" y="80"/>
                    </a:cubicBezTo>
                    <a:cubicBezTo>
                      <a:pt x="95" y="102"/>
                      <a:pt x="50" y="190"/>
                      <a:pt x="71" y="277"/>
                    </a:cubicBezTo>
                    <a:cubicBezTo>
                      <a:pt x="92" y="363"/>
                      <a:pt x="170" y="416"/>
                      <a:pt x="245" y="394"/>
                    </a:cubicBezTo>
                  </a:path>
                </a:pathLst>
              </a:custGeom>
              <a:solidFill>
                <a:schemeClr val="bg2">
                  <a:lumMod val="95000"/>
                </a:schemeClr>
              </a:solidFill>
              <a:ln>
                <a:noFill/>
              </a:ln>
            </p:spPr>
            <p:txBody>
              <a:bodyPr vert="horz" wrap="square" lIns="150781" tIns="75390" rIns="150781" bIns="75390" numCol="1" anchor="t" anchorCtr="0" compatLnSpc="1">
                <a:prstTxWarp prst="textNoShape">
                  <a:avLst/>
                </a:prstTxWarp>
              </a:bodyPr>
              <a:lstStyle/>
              <a:p>
                <a:endParaRPr lang="x-none" sz="2309"/>
              </a:p>
            </p:txBody>
          </p:sp>
          <p:sp>
            <p:nvSpPr>
              <p:cNvPr id="73" name="Freeform 130">
                <a:extLst>
                  <a:ext uri="{FF2B5EF4-FFF2-40B4-BE49-F238E27FC236}">
                    <a16:creationId xmlns:a16="http://schemas.microsoft.com/office/drawing/2014/main" id="{ACA9EF28-DB2C-4C02-8647-9E077FD50EA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78438" y="1220788"/>
                <a:ext cx="900113" cy="1792287"/>
              </a:xfrm>
              <a:custGeom>
                <a:avLst/>
                <a:gdLst>
                  <a:gd name="T0" fmla="*/ 38 w 217"/>
                  <a:gd name="T1" fmla="*/ 267 h 432"/>
                  <a:gd name="T2" fmla="*/ 169 w 217"/>
                  <a:gd name="T3" fmla="*/ 7 h 432"/>
                  <a:gd name="T4" fmla="*/ 209 w 217"/>
                  <a:gd name="T5" fmla="*/ 1 h 432"/>
                  <a:gd name="T6" fmla="*/ 158 w 217"/>
                  <a:gd name="T7" fmla="*/ 7 h 432"/>
                  <a:gd name="T8" fmla="*/ 27 w 217"/>
                  <a:gd name="T9" fmla="*/ 267 h 432"/>
                  <a:gd name="T10" fmla="*/ 217 w 217"/>
                  <a:gd name="T11" fmla="*/ 429 h 432"/>
                  <a:gd name="T12" fmla="*/ 38 w 217"/>
                  <a:gd name="T13" fmla="*/ 267 h 4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7" h="432">
                    <a:moveTo>
                      <a:pt x="38" y="267"/>
                    </a:moveTo>
                    <a:cubicBezTo>
                      <a:pt x="11" y="153"/>
                      <a:pt x="69" y="36"/>
                      <a:pt x="169" y="7"/>
                    </a:cubicBezTo>
                    <a:cubicBezTo>
                      <a:pt x="183" y="3"/>
                      <a:pt x="196" y="1"/>
                      <a:pt x="209" y="1"/>
                    </a:cubicBezTo>
                    <a:cubicBezTo>
                      <a:pt x="192" y="0"/>
                      <a:pt x="175" y="2"/>
                      <a:pt x="158" y="7"/>
                    </a:cubicBezTo>
                    <a:cubicBezTo>
                      <a:pt x="58" y="36"/>
                      <a:pt x="0" y="153"/>
                      <a:pt x="27" y="267"/>
                    </a:cubicBezTo>
                    <a:cubicBezTo>
                      <a:pt x="51" y="366"/>
                      <a:pt x="131" y="432"/>
                      <a:pt x="217" y="429"/>
                    </a:cubicBezTo>
                    <a:cubicBezTo>
                      <a:pt x="135" y="426"/>
                      <a:pt x="61" y="362"/>
                      <a:pt x="38" y="267"/>
                    </a:cubicBezTo>
                    <a:close/>
                  </a:path>
                </a:pathLst>
              </a:custGeom>
              <a:solidFill>
                <a:schemeClr val="bg2">
                  <a:lumMod val="85000"/>
                </a:schemeClr>
              </a:solidFill>
              <a:ln>
                <a:noFill/>
              </a:ln>
            </p:spPr>
            <p:txBody>
              <a:bodyPr vert="horz" wrap="square" lIns="150781" tIns="75390" rIns="150781" bIns="75390" numCol="1" anchor="t" anchorCtr="0" compatLnSpc="1">
                <a:prstTxWarp prst="textNoShape">
                  <a:avLst/>
                </a:prstTxWarp>
              </a:bodyPr>
              <a:lstStyle/>
              <a:p>
                <a:endParaRPr lang="x-none" sz="2309"/>
              </a:p>
            </p:txBody>
          </p:sp>
        </p:grpSp>
        <p:grpSp>
          <p:nvGrpSpPr>
            <p:cNvPr id="38" name="Group 71">
              <a:extLst>
                <a:ext uri="{FF2B5EF4-FFF2-40B4-BE49-F238E27FC236}">
                  <a16:creationId xmlns:a16="http://schemas.microsoft.com/office/drawing/2014/main" id="{142A433C-2021-4A7F-98A1-D779B2BEFDAF}"/>
                </a:ext>
              </a:extLst>
            </p:cNvPr>
            <p:cNvGrpSpPr/>
            <p:nvPr/>
          </p:nvGrpSpPr>
          <p:grpSpPr>
            <a:xfrm>
              <a:off x="5875494" y="2028182"/>
              <a:ext cx="2855807" cy="3167101"/>
              <a:chOff x="5519738" y="1370013"/>
              <a:chExt cx="1339851" cy="1485900"/>
            </a:xfrm>
            <a:effectLst>
              <a:outerShdw blurRad="76200" dist="50800" dir="2700000" algn="tl" rotWithShape="0">
                <a:prstClr val="black">
                  <a:alpha val="30000"/>
                </a:prstClr>
              </a:outerShdw>
            </a:effectLst>
          </p:grpSpPr>
          <p:sp>
            <p:nvSpPr>
              <p:cNvPr id="70" name="Freeform 131">
                <a:extLst>
                  <a:ext uri="{FF2B5EF4-FFF2-40B4-BE49-F238E27FC236}">
                    <a16:creationId xmlns:a16="http://schemas.microsoft.com/office/drawing/2014/main" id="{87D75BEB-8C68-43A0-963E-5E7907A69F07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553076" y="1370013"/>
                <a:ext cx="1306513" cy="1485900"/>
              </a:xfrm>
              <a:custGeom>
                <a:avLst/>
                <a:gdLst>
                  <a:gd name="T0" fmla="*/ 120 w 315"/>
                  <a:gd name="T1" fmla="*/ 22 h 358"/>
                  <a:gd name="T2" fmla="*/ 294 w 315"/>
                  <a:gd name="T3" fmla="*/ 139 h 358"/>
                  <a:gd name="T4" fmla="*/ 195 w 315"/>
                  <a:gd name="T5" fmla="*/ 336 h 358"/>
                  <a:gd name="T6" fmla="*/ 21 w 315"/>
                  <a:gd name="T7" fmla="*/ 219 h 358"/>
                  <a:gd name="T8" fmla="*/ 120 w 315"/>
                  <a:gd name="T9" fmla="*/ 22 h 358"/>
                  <a:gd name="T10" fmla="*/ 183 w 315"/>
                  <a:gd name="T11" fmla="*/ 285 h 358"/>
                  <a:gd name="T12" fmla="*/ 250 w 315"/>
                  <a:gd name="T13" fmla="*/ 152 h 358"/>
                  <a:gd name="T14" fmla="*/ 132 w 315"/>
                  <a:gd name="T15" fmla="*/ 73 h 358"/>
                  <a:gd name="T16" fmla="*/ 65 w 315"/>
                  <a:gd name="T17" fmla="*/ 206 h 358"/>
                  <a:gd name="T18" fmla="*/ 183 w 315"/>
                  <a:gd name="T19" fmla="*/ 285 h 3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15" h="358">
                    <a:moveTo>
                      <a:pt x="120" y="22"/>
                    </a:moveTo>
                    <a:cubicBezTo>
                      <a:pt x="195" y="0"/>
                      <a:pt x="273" y="53"/>
                      <a:pt x="294" y="139"/>
                    </a:cubicBezTo>
                    <a:cubicBezTo>
                      <a:pt x="315" y="226"/>
                      <a:pt x="271" y="314"/>
                      <a:pt x="195" y="336"/>
                    </a:cubicBezTo>
                    <a:cubicBezTo>
                      <a:pt x="120" y="358"/>
                      <a:pt x="42" y="305"/>
                      <a:pt x="21" y="219"/>
                    </a:cubicBezTo>
                    <a:cubicBezTo>
                      <a:pt x="0" y="132"/>
                      <a:pt x="45" y="44"/>
                      <a:pt x="120" y="22"/>
                    </a:cubicBezTo>
                    <a:moveTo>
                      <a:pt x="183" y="285"/>
                    </a:moveTo>
                    <a:cubicBezTo>
                      <a:pt x="234" y="270"/>
                      <a:pt x="264" y="211"/>
                      <a:pt x="250" y="152"/>
                    </a:cubicBezTo>
                    <a:cubicBezTo>
                      <a:pt x="236" y="93"/>
                      <a:pt x="183" y="58"/>
                      <a:pt x="132" y="73"/>
                    </a:cubicBezTo>
                    <a:cubicBezTo>
                      <a:pt x="81" y="87"/>
                      <a:pt x="51" y="147"/>
                      <a:pt x="65" y="206"/>
                    </a:cubicBezTo>
                    <a:cubicBezTo>
                      <a:pt x="79" y="265"/>
                      <a:pt x="132" y="300"/>
                      <a:pt x="183" y="285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150781" tIns="75390" rIns="150781" bIns="75390" numCol="1" anchor="t" anchorCtr="0" compatLnSpc="1">
                <a:prstTxWarp prst="textNoShape">
                  <a:avLst/>
                </a:prstTxWarp>
              </a:bodyPr>
              <a:lstStyle/>
              <a:p>
                <a:endParaRPr lang="x-none" sz="2309"/>
              </a:p>
            </p:txBody>
          </p:sp>
          <p:sp>
            <p:nvSpPr>
              <p:cNvPr id="71" name="Freeform 132">
                <a:extLst>
                  <a:ext uri="{FF2B5EF4-FFF2-40B4-BE49-F238E27FC236}">
                    <a16:creationId xmlns:a16="http://schemas.microsoft.com/office/drawing/2014/main" id="{54062A9A-9751-46BD-926B-697EC7C8152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19738" y="1439863"/>
                <a:ext cx="684213" cy="1354137"/>
              </a:xfrm>
              <a:custGeom>
                <a:avLst/>
                <a:gdLst>
                  <a:gd name="T0" fmla="*/ 29 w 165"/>
                  <a:gd name="T1" fmla="*/ 202 h 326"/>
                  <a:gd name="T2" fmla="*/ 128 w 165"/>
                  <a:gd name="T3" fmla="*/ 5 h 326"/>
                  <a:gd name="T4" fmla="*/ 159 w 165"/>
                  <a:gd name="T5" fmla="*/ 0 h 326"/>
                  <a:gd name="T6" fmla="*/ 120 w 165"/>
                  <a:gd name="T7" fmla="*/ 5 h 326"/>
                  <a:gd name="T8" fmla="*/ 21 w 165"/>
                  <a:gd name="T9" fmla="*/ 202 h 326"/>
                  <a:gd name="T10" fmla="*/ 165 w 165"/>
                  <a:gd name="T11" fmla="*/ 324 h 326"/>
                  <a:gd name="T12" fmla="*/ 29 w 165"/>
                  <a:gd name="T13" fmla="*/ 202 h 3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65" h="326">
                    <a:moveTo>
                      <a:pt x="29" y="202"/>
                    </a:moveTo>
                    <a:cubicBezTo>
                      <a:pt x="8" y="115"/>
                      <a:pt x="53" y="27"/>
                      <a:pt x="128" y="5"/>
                    </a:cubicBezTo>
                    <a:cubicBezTo>
                      <a:pt x="138" y="2"/>
                      <a:pt x="148" y="0"/>
                      <a:pt x="159" y="0"/>
                    </a:cubicBezTo>
                    <a:cubicBezTo>
                      <a:pt x="146" y="0"/>
                      <a:pt x="133" y="1"/>
                      <a:pt x="120" y="5"/>
                    </a:cubicBezTo>
                    <a:cubicBezTo>
                      <a:pt x="45" y="27"/>
                      <a:pt x="0" y="115"/>
                      <a:pt x="21" y="202"/>
                    </a:cubicBezTo>
                    <a:cubicBezTo>
                      <a:pt x="39" y="276"/>
                      <a:pt x="100" y="326"/>
                      <a:pt x="165" y="324"/>
                    </a:cubicBezTo>
                    <a:cubicBezTo>
                      <a:pt x="103" y="322"/>
                      <a:pt x="46" y="273"/>
                      <a:pt x="29" y="202"/>
                    </a:cubicBezTo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txBody>
              <a:bodyPr vert="horz" wrap="square" lIns="150781" tIns="75390" rIns="150781" bIns="75390" numCol="1" anchor="t" anchorCtr="0" compatLnSpc="1">
                <a:prstTxWarp prst="textNoShape">
                  <a:avLst/>
                </a:prstTxWarp>
              </a:bodyPr>
              <a:lstStyle/>
              <a:p>
                <a:endParaRPr lang="x-none" sz="2309"/>
              </a:p>
            </p:txBody>
          </p:sp>
        </p:grpSp>
        <p:sp>
          <p:nvSpPr>
            <p:cNvPr id="39" name="Freeform 133">
              <a:extLst>
                <a:ext uri="{FF2B5EF4-FFF2-40B4-BE49-F238E27FC236}">
                  <a16:creationId xmlns:a16="http://schemas.microsoft.com/office/drawing/2014/main" id="{B0960C3E-2FDB-4964-9FA5-85117E7290E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129269" y="3967016"/>
              <a:ext cx="10152" cy="33836"/>
            </a:xfrm>
            <a:custGeom>
              <a:avLst/>
              <a:gdLst>
                <a:gd name="T0" fmla="*/ 1 w 1"/>
                <a:gd name="T1" fmla="*/ 4 h 4"/>
                <a:gd name="T2" fmla="*/ 1 w 1"/>
                <a:gd name="T3" fmla="*/ 4 h 4"/>
                <a:gd name="T4" fmla="*/ 1 w 1"/>
                <a:gd name="T5" fmla="*/ 4 h 4"/>
                <a:gd name="T6" fmla="*/ 1 w 1"/>
                <a:gd name="T7" fmla="*/ 4 h 4"/>
                <a:gd name="T8" fmla="*/ 1 w 1"/>
                <a:gd name="T9" fmla="*/ 4 h 4"/>
                <a:gd name="T10" fmla="*/ 1 w 1"/>
                <a:gd name="T11" fmla="*/ 4 h 4"/>
                <a:gd name="T12" fmla="*/ 1 w 1"/>
                <a:gd name="T13" fmla="*/ 4 h 4"/>
                <a:gd name="T14" fmla="*/ 1 w 1"/>
                <a:gd name="T15" fmla="*/ 4 h 4"/>
                <a:gd name="T16" fmla="*/ 1 w 1"/>
                <a:gd name="T17" fmla="*/ 4 h 4"/>
                <a:gd name="T18" fmla="*/ 1 w 1"/>
                <a:gd name="T19" fmla="*/ 3 h 4"/>
                <a:gd name="T20" fmla="*/ 1 w 1"/>
                <a:gd name="T21" fmla="*/ 3 h 4"/>
                <a:gd name="T22" fmla="*/ 1 w 1"/>
                <a:gd name="T23" fmla="*/ 3 h 4"/>
                <a:gd name="T24" fmla="*/ 1 w 1"/>
                <a:gd name="T25" fmla="*/ 3 h 4"/>
                <a:gd name="T26" fmla="*/ 1 w 1"/>
                <a:gd name="T27" fmla="*/ 3 h 4"/>
                <a:gd name="T28" fmla="*/ 1 w 1"/>
                <a:gd name="T29" fmla="*/ 3 h 4"/>
                <a:gd name="T30" fmla="*/ 1 w 1"/>
                <a:gd name="T31" fmla="*/ 3 h 4"/>
                <a:gd name="T32" fmla="*/ 1 w 1"/>
                <a:gd name="T33" fmla="*/ 3 h 4"/>
                <a:gd name="T34" fmla="*/ 1 w 1"/>
                <a:gd name="T35" fmla="*/ 3 h 4"/>
                <a:gd name="T36" fmla="*/ 1 w 1"/>
                <a:gd name="T37" fmla="*/ 3 h 4"/>
                <a:gd name="T38" fmla="*/ 1 w 1"/>
                <a:gd name="T39" fmla="*/ 3 h 4"/>
                <a:gd name="T40" fmla="*/ 1 w 1"/>
                <a:gd name="T41" fmla="*/ 3 h 4"/>
                <a:gd name="T42" fmla="*/ 1 w 1"/>
                <a:gd name="T43" fmla="*/ 3 h 4"/>
                <a:gd name="T44" fmla="*/ 1 w 1"/>
                <a:gd name="T45" fmla="*/ 3 h 4"/>
                <a:gd name="T46" fmla="*/ 1 w 1"/>
                <a:gd name="T47" fmla="*/ 3 h 4"/>
                <a:gd name="T48" fmla="*/ 1 w 1"/>
                <a:gd name="T49" fmla="*/ 2 h 4"/>
                <a:gd name="T50" fmla="*/ 1 w 1"/>
                <a:gd name="T51" fmla="*/ 2 h 4"/>
                <a:gd name="T52" fmla="*/ 1 w 1"/>
                <a:gd name="T53" fmla="*/ 2 h 4"/>
                <a:gd name="T54" fmla="*/ 1 w 1"/>
                <a:gd name="T55" fmla="*/ 2 h 4"/>
                <a:gd name="T56" fmla="*/ 1 w 1"/>
                <a:gd name="T57" fmla="*/ 2 h 4"/>
                <a:gd name="T58" fmla="*/ 1 w 1"/>
                <a:gd name="T59" fmla="*/ 2 h 4"/>
                <a:gd name="T60" fmla="*/ 0 w 1"/>
                <a:gd name="T61" fmla="*/ 2 h 4"/>
                <a:gd name="T62" fmla="*/ 1 w 1"/>
                <a:gd name="T63" fmla="*/ 2 h 4"/>
                <a:gd name="T64" fmla="*/ 0 w 1"/>
                <a:gd name="T65" fmla="*/ 2 h 4"/>
                <a:gd name="T66" fmla="*/ 0 w 1"/>
                <a:gd name="T67" fmla="*/ 2 h 4"/>
                <a:gd name="T68" fmla="*/ 0 w 1"/>
                <a:gd name="T69" fmla="*/ 2 h 4"/>
                <a:gd name="T70" fmla="*/ 0 w 1"/>
                <a:gd name="T71" fmla="*/ 2 h 4"/>
                <a:gd name="T72" fmla="*/ 0 w 1"/>
                <a:gd name="T73" fmla="*/ 1 h 4"/>
                <a:gd name="T74" fmla="*/ 0 w 1"/>
                <a:gd name="T75" fmla="*/ 2 h 4"/>
                <a:gd name="T76" fmla="*/ 0 w 1"/>
                <a:gd name="T77" fmla="*/ 1 h 4"/>
                <a:gd name="T78" fmla="*/ 0 w 1"/>
                <a:gd name="T79" fmla="*/ 1 h 4"/>
                <a:gd name="T80" fmla="*/ 0 w 1"/>
                <a:gd name="T81" fmla="*/ 1 h 4"/>
                <a:gd name="T82" fmla="*/ 0 w 1"/>
                <a:gd name="T83" fmla="*/ 1 h 4"/>
                <a:gd name="T84" fmla="*/ 0 w 1"/>
                <a:gd name="T85" fmla="*/ 1 h 4"/>
                <a:gd name="T86" fmla="*/ 0 w 1"/>
                <a:gd name="T87" fmla="*/ 1 h 4"/>
                <a:gd name="T88" fmla="*/ 0 w 1"/>
                <a:gd name="T89" fmla="*/ 1 h 4"/>
                <a:gd name="T90" fmla="*/ 0 w 1"/>
                <a:gd name="T91" fmla="*/ 1 h 4"/>
                <a:gd name="T92" fmla="*/ 0 w 1"/>
                <a:gd name="T93" fmla="*/ 1 h 4"/>
                <a:gd name="T94" fmla="*/ 0 w 1"/>
                <a:gd name="T95" fmla="*/ 1 h 4"/>
                <a:gd name="T96" fmla="*/ 0 w 1"/>
                <a:gd name="T97" fmla="*/ 1 h 4"/>
                <a:gd name="T98" fmla="*/ 0 w 1"/>
                <a:gd name="T99" fmla="*/ 1 h 4"/>
                <a:gd name="T100" fmla="*/ 0 w 1"/>
                <a:gd name="T101" fmla="*/ 1 h 4"/>
                <a:gd name="T102" fmla="*/ 0 w 1"/>
                <a:gd name="T103" fmla="*/ 0 h 4"/>
                <a:gd name="T104" fmla="*/ 0 w 1"/>
                <a:gd name="T105" fmla="*/ 0 h 4"/>
                <a:gd name="T106" fmla="*/ 0 w 1"/>
                <a:gd name="T107" fmla="*/ 0 h 4"/>
                <a:gd name="T108" fmla="*/ 0 w 1"/>
                <a:gd name="T109" fmla="*/ 0 h 4"/>
                <a:gd name="T110" fmla="*/ 0 w 1"/>
                <a:gd name="T111" fmla="*/ 0 h 4"/>
                <a:gd name="T112" fmla="*/ 0 w 1"/>
                <a:gd name="T113" fmla="*/ 0 h 4"/>
                <a:gd name="T114" fmla="*/ 0 w 1"/>
                <a:gd name="T115" fmla="*/ 0 h 4"/>
                <a:gd name="T116" fmla="*/ 0 w 1"/>
                <a:gd name="T117" fmla="*/ 0 h 4"/>
                <a:gd name="T118" fmla="*/ 0 w 1"/>
                <a:gd name="T119" fmla="*/ 0 h 4"/>
                <a:gd name="T120" fmla="*/ 0 w 1"/>
                <a:gd name="T121" fmla="*/ 0 h 4"/>
                <a:gd name="T122" fmla="*/ 0 w 1"/>
                <a:gd name="T123" fmla="*/ 0 h 4"/>
                <a:gd name="T124" fmla="*/ 0 w 1"/>
                <a:gd name="T125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" h="4">
                  <a:moveTo>
                    <a:pt x="1" y="4"/>
                  </a:move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moveTo>
                    <a:pt x="1" y="4"/>
                  </a:move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moveTo>
                    <a:pt x="1" y="4"/>
                  </a:move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moveTo>
                    <a:pt x="1" y="3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moveTo>
                    <a:pt x="1" y="3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moveTo>
                    <a:pt x="1" y="3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moveTo>
                    <a:pt x="1" y="3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moveTo>
                    <a:pt x="1" y="3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moveTo>
                    <a:pt x="1" y="2"/>
                  </a:move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moveTo>
                    <a:pt x="1" y="2"/>
                  </a:move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moveTo>
                    <a:pt x="0" y="2"/>
                  </a:moveTo>
                  <a:cubicBezTo>
                    <a:pt x="0" y="2"/>
                    <a:pt x="1" y="2"/>
                    <a:pt x="1" y="2"/>
                  </a:cubicBezTo>
                  <a:cubicBezTo>
                    <a:pt x="1" y="2"/>
                    <a:pt x="0" y="2"/>
                    <a:pt x="0" y="2"/>
                  </a:cubicBezTo>
                  <a:moveTo>
                    <a:pt x="0" y="2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moveTo>
                    <a:pt x="0" y="1"/>
                  </a:moveTo>
                  <a:cubicBezTo>
                    <a:pt x="0" y="1"/>
                    <a:pt x="0" y="2"/>
                    <a:pt x="0" y="2"/>
                  </a:cubicBezTo>
                  <a:cubicBezTo>
                    <a:pt x="0" y="2"/>
                    <a:pt x="0" y="1"/>
                    <a:pt x="0" y="1"/>
                  </a:cubicBezTo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FE26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50781" tIns="75390" rIns="150781" bIns="75390" numCol="1" anchor="t" anchorCtr="0" compatLnSpc="1">
              <a:prstTxWarp prst="textNoShape">
                <a:avLst/>
              </a:prstTxWarp>
            </a:bodyPr>
            <a:lstStyle/>
            <a:p>
              <a:endParaRPr lang="x-none" sz="2309"/>
            </a:p>
          </p:txBody>
        </p:sp>
        <p:grpSp>
          <p:nvGrpSpPr>
            <p:cNvPr id="40" name="Group 73">
              <a:extLst>
                <a:ext uri="{FF2B5EF4-FFF2-40B4-BE49-F238E27FC236}">
                  <a16:creationId xmlns:a16="http://schemas.microsoft.com/office/drawing/2014/main" id="{996620D3-B757-41C6-BD18-1DEC26A92D97}"/>
                </a:ext>
              </a:extLst>
            </p:cNvPr>
            <p:cNvGrpSpPr/>
            <p:nvPr/>
          </p:nvGrpSpPr>
          <p:grpSpPr>
            <a:xfrm>
              <a:off x="6315370" y="2542498"/>
              <a:ext cx="1965905" cy="2138470"/>
              <a:chOff x="5726113" y="1611313"/>
              <a:chExt cx="922338" cy="1003300"/>
            </a:xfrm>
            <a:effectLst>
              <a:outerShdw blurRad="76200" dist="50800" dir="2700000" algn="tl" rotWithShape="0">
                <a:prstClr val="black">
                  <a:alpha val="54000"/>
                </a:prstClr>
              </a:outerShdw>
            </a:effectLst>
          </p:grpSpPr>
          <p:sp>
            <p:nvSpPr>
              <p:cNvPr id="68" name="Freeform 136">
                <a:extLst>
                  <a:ext uri="{FF2B5EF4-FFF2-40B4-BE49-F238E27FC236}">
                    <a16:creationId xmlns:a16="http://schemas.microsoft.com/office/drawing/2014/main" id="{182D0535-687E-4BC7-AAEE-205E262C789C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764213" y="1611313"/>
                <a:ext cx="884238" cy="1003300"/>
              </a:xfrm>
              <a:custGeom>
                <a:avLst/>
                <a:gdLst>
                  <a:gd name="T0" fmla="*/ 81 w 213"/>
                  <a:gd name="T1" fmla="*/ 15 h 242"/>
                  <a:gd name="T2" fmla="*/ 199 w 213"/>
                  <a:gd name="T3" fmla="*/ 94 h 242"/>
                  <a:gd name="T4" fmla="*/ 132 w 213"/>
                  <a:gd name="T5" fmla="*/ 227 h 242"/>
                  <a:gd name="T6" fmla="*/ 14 w 213"/>
                  <a:gd name="T7" fmla="*/ 148 h 242"/>
                  <a:gd name="T8" fmla="*/ 81 w 213"/>
                  <a:gd name="T9" fmla="*/ 15 h 242"/>
                  <a:gd name="T10" fmla="*/ 120 w 213"/>
                  <a:gd name="T11" fmla="*/ 178 h 242"/>
                  <a:gd name="T12" fmla="*/ 156 w 213"/>
                  <a:gd name="T13" fmla="*/ 107 h 242"/>
                  <a:gd name="T14" fmla="*/ 93 w 213"/>
                  <a:gd name="T15" fmla="*/ 64 h 242"/>
                  <a:gd name="T16" fmla="*/ 57 w 213"/>
                  <a:gd name="T17" fmla="*/ 135 h 242"/>
                  <a:gd name="T18" fmla="*/ 120 w 213"/>
                  <a:gd name="T19" fmla="*/ 178 h 2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13" h="242">
                    <a:moveTo>
                      <a:pt x="81" y="15"/>
                    </a:moveTo>
                    <a:cubicBezTo>
                      <a:pt x="132" y="0"/>
                      <a:pt x="185" y="35"/>
                      <a:pt x="199" y="94"/>
                    </a:cubicBezTo>
                    <a:cubicBezTo>
                      <a:pt x="213" y="153"/>
                      <a:pt x="183" y="212"/>
                      <a:pt x="132" y="227"/>
                    </a:cubicBezTo>
                    <a:cubicBezTo>
                      <a:pt x="81" y="242"/>
                      <a:pt x="28" y="207"/>
                      <a:pt x="14" y="148"/>
                    </a:cubicBezTo>
                    <a:cubicBezTo>
                      <a:pt x="0" y="89"/>
                      <a:pt x="30" y="29"/>
                      <a:pt x="81" y="15"/>
                    </a:cubicBezTo>
                    <a:moveTo>
                      <a:pt x="120" y="178"/>
                    </a:moveTo>
                    <a:cubicBezTo>
                      <a:pt x="147" y="170"/>
                      <a:pt x="163" y="138"/>
                      <a:pt x="156" y="107"/>
                    </a:cubicBezTo>
                    <a:cubicBezTo>
                      <a:pt x="148" y="75"/>
                      <a:pt x="120" y="56"/>
                      <a:pt x="93" y="64"/>
                    </a:cubicBezTo>
                    <a:cubicBezTo>
                      <a:pt x="66" y="72"/>
                      <a:pt x="50" y="104"/>
                      <a:pt x="57" y="135"/>
                    </a:cubicBezTo>
                    <a:cubicBezTo>
                      <a:pt x="65" y="167"/>
                      <a:pt x="93" y="186"/>
                      <a:pt x="120" y="178"/>
                    </a:cubicBezTo>
                  </a:path>
                </a:pathLst>
              </a:custGeom>
              <a:solidFill>
                <a:schemeClr val="bg2">
                  <a:lumMod val="95000"/>
                </a:schemeClr>
              </a:solidFill>
              <a:ln>
                <a:noFill/>
              </a:ln>
            </p:spPr>
            <p:txBody>
              <a:bodyPr vert="horz" wrap="square" lIns="150781" tIns="75390" rIns="150781" bIns="75390" numCol="1" anchor="t" anchorCtr="0" compatLnSpc="1">
                <a:prstTxWarp prst="textNoShape">
                  <a:avLst/>
                </a:prstTxWarp>
              </a:bodyPr>
              <a:lstStyle/>
              <a:p>
                <a:endParaRPr lang="x-none" sz="2309"/>
              </a:p>
            </p:txBody>
          </p:sp>
          <p:sp>
            <p:nvSpPr>
              <p:cNvPr id="69" name="Freeform 137">
                <a:extLst>
                  <a:ext uri="{FF2B5EF4-FFF2-40B4-BE49-F238E27FC236}">
                    <a16:creationId xmlns:a16="http://schemas.microsoft.com/office/drawing/2014/main" id="{95E7587A-F8D7-43B8-8EA7-1826E263747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26113" y="1655763"/>
                <a:ext cx="469900" cy="922337"/>
              </a:xfrm>
              <a:custGeom>
                <a:avLst/>
                <a:gdLst>
                  <a:gd name="T0" fmla="*/ 23 w 113"/>
                  <a:gd name="T1" fmla="*/ 137 h 222"/>
                  <a:gd name="T2" fmla="*/ 90 w 113"/>
                  <a:gd name="T3" fmla="*/ 4 h 222"/>
                  <a:gd name="T4" fmla="*/ 109 w 113"/>
                  <a:gd name="T5" fmla="*/ 0 h 222"/>
                  <a:gd name="T6" fmla="*/ 81 w 113"/>
                  <a:gd name="T7" fmla="*/ 4 h 222"/>
                  <a:gd name="T8" fmla="*/ 14 w 113"/>
                  <a:gd name="T9" fmla="*/ 137 h 222"/>
                  <a:gd name="T10" fmla="*/ 113 w 113"/>
                  <a:gd name="T11" fmla="*/ 220 h 222"/>
                  <a:gd name="T12" fmla="*/ 23 w 113"/>
                  <a:gd name="T13" fmla="*/ 137 h 2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3" h="222">
                    <a:moveTo>
                      <a:pt x="23" y="137"/>
                    </a:moveTo>
                    <a:cubicBezTo>
                      <a:pt x="9" y="78"/>
                      <a:pt x="39" y="18"/>
                      <a:pt x="90" y="4"/>
                    </a:cubicBezTo>
                    <a:cubicBezTo>
                      <a:pt x="96" y="2"/>
                      <a:pt x="103" y="1"/>
                      <a:pt x="109" y="0"/>
                    </a:cubicBezTo>
                    <a:cubicBezTo>
                      <a:pt x="100" y="0"/>
                      <a:pt x="90" y="1"/>
                      <a:pt x="81" y="4"/>
                    </a:cubicBezTo>
                    <a:cubicBezTo>
                      <a:pt x="30" y="18"/>
                      <a:pt x="0" y="78"/>
                      <a:pt x="14" y="137"/>
                    </a:cubicBezTo>
                    <a:cubicBezTo>
                      <a:pt x="26" y="188"/>
                      <a:pt x="68" y="222"/>
                      <a:pt x="113" y="220"/>
                    </a:cubicBezTo>
                    <a:cubicBezTo>
                      <a:pt x="72" y="217"/>
                      <a:pt x="35" y="185"/>
                      <a:pt x="23" y="137"/>
                    </a:cubicBezTo>
                    <a:close/>
                  </a:path>
                </a:pathLst>
              </a:custGeom>
              <a:solidFill>
                <a:schemeClr val="bg2">
                  <a:lumMod val="85000"/>
                </a:schemeClr>
              </a:solidFill>
              <a:ln>
                <a:noFill/>
              </a:ln>
            </p:spPr>
            <p:txBody>
              <a:bodyPr vert="horz" wrap="square" lIns="150781" tIns="75390" rIns="150781" bIns="75390" numCol="1" anchor="t" anchorCtr="0" compatLnSpc="1">
                <a:prstTxWarp prst="textNoShape">
                  <a:avLst/>
                </a:prstTxWarp>
              </a:bodyPr>
              <a:lstStyle/>
              <a:p>
                <a:endParaRPr lang="x-none" sz="2309"/>
              </a:p>
            </p:txBody>
          </p:sp>
        </p:grpSp>
        <p:grpSp>
          <p:nvGrpSpPr>
            <p:cNvPr id="41" name="Group 74">
              <a:extLst>
                <a:ext uri="{FF2B5EF4-FFF2-40B4-BE49-F238E27FC236}">
                  <a16:creationId xmlns:a16="http://schemas.microsoft.com/office/drawing/2014/main" id="{CD0F3272-9B46-4C9E-8DF7-EF629B04911E}"/>
                </a:ext>
              </a:extLst>
            </p:cNvPr>
            <p:cNvGrpSpPr/>
            <p:nvPr/>
          </p:nvGrpSpPr>
          <p:grpSpPr>
            <a:xfrm>
              <a:off x="6812768" y="3036512"/>
              <a:ext cx="1069235" cy="1150443"/>
              <a:chOff x="5959476" y="1843088"/>
              <a:chExt cx="501650" cy="539750"/>
            </a:xfrm>
            <a:effectLst>
              <a:outerShdw blurRad="76200" dist="50800" dir="2700000" algn="tl" rotWithShape="0">
                <a:prstClr val="black">
                  <a:alpha val="30000"/>
                </a:prstClr>
              </a:outerShdw>
            </a:effectLst>
          </p:grpSpPr>
          <p:sp>
            <p:nvSpPr>
              <p:cNvPr id="66" name="Freeform 138">
                <a:extLst>
                  <a:ext uri="{FF2B5EF4-FFF2-40B4-BE49-F238E27FC236}">
                    <a16:creationId xmlns:a16="http://schemas.microsoft.com/office/drawing/2014/main" id="{47DC6430-4F57-401D-80A6-D85E7692415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92813" y="1843088"/>
                <a:ext cx="468313" cy="539750"/>
              </a:xfrm>
              <a:custGeom>
                <a:avLst/>
                <a:gdLst>
                  <a:gd name="T0" fmla="*/ 43 w 113"/>
                  <a:gd name="T1" fmla="*/ 8 h 130"/>
                  <a:gd name="T2" fmla="*/ 106 w 113"/>
                  <a:gd name="T3" fmla="*/ 51 h 130"/>
                  <a:gd name="T4" fmla="*/ 70 w 113"/>
                  <a:gd name="T5" fmla="*/ 122 h 130"/>
                  <a:gd name="T6" fmla="*/ 7 w 113"/>
                  <a:gd name="T7" fmla="*/ 79 h 130"/>
                  <a:gd name="T8" fmla="*/ 43 w 113"/>
                  <a:gd name="T9" fmla="*/ 8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3" h="130">
                    <a:moveTo>
                      <a:pt x="43" y="8"/>
                    </a:moveTo>
                    <a:cubicBezTo>
                      <a:pt x="70" y="0"/>
                      <a:pt x="98" y="19"/>
                      <a:pt x="106" y="51"/>
                    </a:cubicBezTo>
                    <a:cubicBezTo>
                      <a:pt x="113" y="82"/>
                      <a:pt x="97" y="114"/>
                      <a:pt x="70" y="122"/>
                    </a:cubicBezTo>
                    <a:cubicBezTo>
                      <a:pt x="43" y="130"/>
                      <a:pt x="15" y="111"/>
                      <a:pt x="7" y="79"/>
                    </a:cubicBezTo>
                    <a:cubicBezTo>
                      <a:pt x="0" y="48"/>
                      <a:pt x="16" y="16"/>
                      <a:pt x="43" y="8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150781" tIns="75390" rIns="150781" bIns="75390" numCol="1" anchor="t" anchorCtr="0" compatLnSpc="1">
                <a:prstTxWarp prst="textNoShape">
                  <a:avLst/>
                </a:prstTxWarp>
              </a:bodyPr>
              <a:lstStyle/>
              <a:p>
                <a:endParaRPr lang="x-none" sz="2309" dirty="0"/>
              </a:p>
            </p:txBody>
          </p:sp>
          <p:sp>
            <p:nvSpPr>
              <p:cNvPr id="67" name="Freeform 139">
                <a:extLst>
                  <a:ext uri="{FF2B5EF4-FFF2-40B4-BE49-F238E27FC236}">
                    <a16:creationId xmlns:a16="http://schemas.microsoft.com/office/drawing/2014/main" id="{897D3B75-B321-4A04-880E-68F47C8B69E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59476" y="1868488"/>
                <a:ext cx="257175" cy="493712"/>
              </a:xfrm>
              <a:custGeom>
                <a:avLst/>
                <a:gdLst>
                  <a:gd name="T0" fmla="*/ 15 w 62"/>
                  <a:gd name="T1" fmla="*/ 73 h 119"/>
                  <a:gd name="T2" fmla="*/ 51 w 62"/>
                  <a:gd name="T3" fmla="*/ 2 h 119"/>
                  <a:gd name="T4" fmla="*/ 60 w 62"/>
                  <a:gd name="T5" fmla="*/ 1 h 119"/>
                  <a:gd name="T6" fmla="*/ 44 w 62"/>
                  <a:gd name="T7" fmla="*/ 2 h 119"/>
                  <a:gd name="T8" fmla="*/ 8 w 62"/>
                  <a:gd name="T9" fmla="*/ 73 h 119"/>
                  <a:gd name="T10" fmla="*/ 62 w 62"/>
                  <a:gd name="T11" fmla="*/ 117 h 119"/>
                  <a:gd name="T12" fmla="*/ 15 w 62"/>
                  <a:gd name="T13" fmla="*/ 73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2" h="119">
                    <a:moveTo>
                      <a:pt x="15" y="73"/>
                    </a:moveTo>
                    <a:cubicBezTo>
                      <a:pt x="8" y="42"/>
                      <a:pt x="24" y="10"/>
                      <a:pt x="51" y="2"/>
                    </a:cubicBezTo>
                    <a:cubicBezTo>
                      <a:pt x="54" y="1"/>
                      <a:pt x="57" y="1"/>
                      <a:pt x="60" y="1"/>
                    </a:cubicBezTo>
                    <a:cubicBezTo>
                      <a:pt x="54" y="0"/>
                      <a:pt x="49" y="1"/>
                      <a:pt x="44" y="2"/>
                    </a:cubicBezTo>
                    <a:cubicBezTo>
                      <a:pt x="16" y="10"/>
                      <a:pt x="0" y="42"/>
                      <a:pt x="8" y="73"/>
                    </a:cubicBezTo>
                    <a:cubicBezTo>
                      <a:pt x="15" y="101"/>
                      <a:pt x="38" y="119"/>
                      <a:pt x="62" y="117"/>
                    </a:cubicBezTo>
                    <a:cubicBezTo>
                      <a:pt x="40" y="116"/>
                      <a:pt x="21" y="98"/>
                      <a:pt x="15" y="73"/>
                    </a:cubicBezTo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txBody>
              <a:bodyPr vert="horz" wrap="square" lIns="150781" tIns="75390" rIns="150781" bIns="75390" numCol="1" anchor="t" anchorCtr="0" compatLnSpc="1">
                <a:prstTxWarp prst="textNoShape">
                  <a:avLst/>
                </a:prstTxWarp>
              </a:bodyPr>
              <a:lstStyle/>
              <a:p>
                <a:endParaRPr lang="x-none" sz="2309"/>
              </a:p>
            </p:txBody>
          </p:sp>
        </p:grpSp>
        <p:sp>
          <p:nvSpPr>
            <p:cNvPr id="42" name="Freeform 140">
              <a:extLst>
                <a:ext uri="{FF2B5EF4-FFF2-40B4-BE49-F238E27FC236}">
                  <a16:creationId xmlns:a16="http://schemas.microsoft.com/office/drawing/2014/main" id="{ADD5064E-AF28-4FD8-A025-B5D482DC37B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944729" y="3736927"/>
              <a:ext cx="6767" cy="23684"/>
            </a:xfrm>
            <a:custGeom>
              <a:avLst/>
              <a:gdLst>
                <a:gd name="T0" fmla="*/ 1 w 1"/>
                <a:gd name="T1" fmla="*/ 3 h 3"/>
                <a:gd name="T2" fmla="*/ 1 w 1"/>
                <a:gd name="T3" fmla="*/ 3 h 3"/>
                <a:gd name="T4" fmla="*/ 1 w 1"/>
                <a:gd name="T5" fmla="*/ 3 h 3"/>
                <a:gd name="T6" fmla="*/ 1 w 1"/>
                <a:gd name="T7" fmla="*/ 2 h 3"/>
                <a:gd name="T8" fmla="*/ 1 w 1"/>
                <a:gd name="T9" fmla="*/ 2 h 3"/>
                <a:gd name="T10" fmla="*/ 1 w 1"/>
                <a:gd name="T11" fmla="*/ 2 h 3"/>
                <a:gd name="T12" fmla="*/ 1 w 1"/>
                <a:gd name="T13" fmla="*/ 2 h 3"/>
                <a:gd name="T14" fmla="*/ 1 w 1"/>
                <a:gd name="T15" fmla="*/ 2 h 3"/>
                <a:gd name="T16" fmla="*/ 1 w 1"/>
                <a:gd name="T17" fmla="*/ 2 h 3"/>
                <a:gd name="T18" fmla="*/ 1 w 1"/>
                <a:gd name="T19" fmla="*/ 2 h 3"/>
                <a:gd name="T20" fmla="*/ 1 w 1"/>
                <a:gd name="T21" fmla="*/ 2 h 3"/>
                <a:gd name="T22" fmla="*/ 1 w 1"/>
                <a:gd name="T23" fmla="*/ 2 h 3"/>
                <a:gd name="T24" fmla="*/ 0 w 1"/>
                <a:gd name="T25" fmla="*/ 2 h 3"/>
                <a:gd name="T26" fmla="*/ 0 w 1"/>
                <a:gd name="T27" fmla="*/ 2 h 3"/>
                <a:gd name="T28" fmla="*/ 0 w 1"/>
                <a:gd name="T29" fmla="*/ 2 h 3"/>
                <a:gd name="T30" fmla="*/ 0 w 1"/>
                <a:gd name="T31" fmla="*/ 2 h 3"/>
                <a:gd name="T32" fmla="*/ 0 w 1"/>
                <a:gd name="T33" fmla="*/ 2 h 3"/>
                <a:gd name="T34" fmla="*/ 0 w 1"/>
                <a:gd name="T35" fmla="*/ 2 h 3"/>
                <a:gd name="T36" fmla="*/ 0 w 1"/>
                <a:gd name="T37" fmla="*/ 2 h 3"/>
                <a:gd name="T38" fmla="*/ 0 w 1"/>
                <a:gd name="T39" fmla="*/ 2 h 3"/>
                <a:gd name="T40" fmla="*/ 0 w 1"/>
                <a:gd name="T41" fmla="*/ 2 h 3"/>
                <a:gd name="T42" fmla="*/ 0 w 1"/>
                <a:gd name="T43" fmla="*/ 2 h 3"/>
                <a:gd name="T44" fmla="*/ 0 w 1"/>
                <a:gd name="T45" fmla="*/ 2 h 3"/>
                <a:gd name="T46" fmla="*/ 0 w 1"/>
                <a:gd name="T47" fmla="*/ 2 h 3"/>
                <a:gd name="T48" fmla="*/ 0 w 1"/>
                <a:gd name="T49" fmla="*/ 1 h 3"/>
                <a:gd name="T50" fmla="*/ 0 w 1"/>
                <a:gd name="T51" fmla="*/ 1 h 3"/>
                <a:gd name="T52" fmla="*/ 0 w 1"/>
                <a:gd name="T53" fmla="*/ 1 h 3"/>
                <a:gd name="T54" fmla="*/ 0 w 1"/>
                <a:gd name="T55" fmla="*/ 1 h 3"/>
                <a:gd name="T56" fmla="*/ 0 w 1"/>
                <a:gd name="T57" fmla="*/ 1 h 3"/>
                <a:gd name="T58" fmla="*/ 0 w 1"/>
                <a:gd name="T59" fmla="*/ 1 h 3"/>
                <a:gd name="T60" fmla="*/ 0 w 1"/>
                <a:gd name="T61" fmla="*/ 1 h 3"/>
                <a:gd name="T62" fmla="*/ 0 w 1"/>
                <a:gd name="T63" fmla="*/ 1 h 3"/>
                <a:gd name="T64" fmla="*/ 0 w 1"/>
                <a:gd name="T65" fmla="*/ 1 h 3"/>
                <a:gd name="T66" fmla="*/ 0 w 1"/>
                <a:gd name="T67" fmla="*/ 1 h 3"/>
                <a:gd name="T68" fmla="*/ 0 w 1"/>
                <a:gd name="T69" fmla="*/ 1 h 3"/>
                <a:gd name="T70" fmla="*/ 0 w 1"/>
                <a:gd name="T71" fmla="*/ 1 h 3"/>
                <a:gd name="T72" fmla="*/ 0 w 1"/>
                <a:gd name="T73" fmla="*/ 1 h 3"/>
                <a:gd name="T74" fmla="*/ 0 w 1"/>
                <a:gd name="T75" fmla="*/ 1 h 3"/>
                <a:gd name="T76" fmla="*/ 0 w 1"/>
                <a:gd name="T77" fmla="*/ 1 h 3"/>
                <a:gd name="T78" fmla="*/ 0 w 1"/>
                <a:gd name="T79" fmla="*/ 1 h 3"/>
                <a:gd name="T80" fmla="*/ 0 w 1"/>
                <a:gd name="T81" fmla="*/ 1 h 3"/>
                <a:gd name="T82" fmla="*/ 0 w 1"/>
                <a:gd name="T83" fmla="*/ 1 h 3"/>
                <a:gd name="T84" fmla="*/ 0 w 1"/>
                <a:gd name="T85" fmla="*/ 0 h 3"/>
                <a:gd name="T86" fmla="*/ 0 w 1"/>
                <a:gd name="T87" fmla="*/ 1 h 3"/>
                <a:gd name="T88" fmla="*/ 0 w 1"/>
                <a:gd name="T89" fmla="*/ 0 h 3"/>
                <a:gd name="T90" fmla="*/ 0 w 1"/>
                <a:gd name="T91" fmla="*/ 0 h 3"/>
                <a:gd name="T92" fmla="*/ 0 w 1"/>
                <a:gd name="T93" fmla="*/ 0 h 3"/>
                <a:gd name="T94" fmla="*/ 0 w 1"/>
                <a:gd name="T9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" h="3">
                  <a:moveTo>
                    <a:pt x="1" y="3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moveTo>
                    <a:pt x="1" y="2"/>
                  </a:move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moveTo>
                    <a:pt x="1" y="2"/>
                  </a:move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moveTo>
                    <a:pt x="1" y="2"/>
                  </a:move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moveTo>
                    <a:pt x="0" y="2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moveTo>
                    <a:pt x="0" y="2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moveTo>
                    <a:pt x="0" y="2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moveTo>
                    <a:pt x="0" y="2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0" y="0"/>
                  </a:moveTo>
                  <a:cubicBezTo>
                    <a:pt x="0" y="0"/>
                    <a:pt x="0" y="0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FE26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50781" tIns="75390" rIns="150781" bIns="75390" numCol="1" anchor="t" anchorCtr="0" compatLnSpc="1">
              <a:prstTxWarp prst="textNoShape">
                <a:avLst/>
              </a:prstTxWarp>
            </a:bodyPr>
            <a:lstStyle/>
            <a:p>
              <a:endParaRPr lang="x-none" sz="2309"/>
            </a:p>
          </p:txBody>
        </p:sp>
        <p:grpSp>
          <p:nvGrpSpPr>
            <p:cNvPr id="43" name="Group 86">
              <a:extLst>
                <a:ext uri="{FF2B5EF4-FFF2-40B4-BE49-F238E27FC236}">
                  <a16:creationId xmlns:a16="http://schemas.microsoft.com/office/drawing/2014/main" id="{4FBC2DC7-C7EF-4C51-84AB-58A2B916C787}"/>
                </a:ext>
              </a:extLst>
            </p:cNvPr>
            <p:cNvGrpSpPr/>
            <p:nvPr/>
          </p:nvGrpSpPr>
          <p:grpSpPr>
            <a:xfrm>
              <a:off x="7382912" y="1678287"/>
              <a:ext cx="3574832" cy="2037923"/>
              <a:chOff x="4995436" y="622300"/>
              <a:chExt cx="4539089" cy="2587625"/>
            </a:xfrm>
          </p:grpSpPr>
          <p:sp>
            <p:nvSpPr>
              <p:cNvPr id="49" name="Freeform 143">
                <a:extLst>
                  <a:ext uri="{FF2B5EF4-FFF2-40B4-BE49-F238E27FC236}">
                    <a16:creationId xmlns:a16="http://schemas.microsoft.com/office/drawing/2014/main" id="{A44130D6-1156-41C5-A49B-B6AE712BADC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939825" y="1602331"/>
                <a:ext cx="1414169" cy="593176"/>
              </a:xfrm>
              <a:custGeom>
                <a:avLst/>
                <a:gdLst>
                  <a:gd name="T0" fmla="*/ 0 w 126"/>
                  <a:gd name="T1" fmla="*/ 53 h 53"/>
                  <a:gd name="T2" fmla="*/ 113 w 126"/>
                  <a:gd name="T3" fmla="*/ 23 h 53"/>
                  <a:gd name="T4" fmla="*/ 104 w 126"/>
                  <a:gd name="T5" fmla="*/ 1 h 53"/>
                  <a:gd name="T6" fmla="*/ 0 w 126"/>
                  <a:gd name="T7" fmla="*/ 53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26" h="53">
                    <a:moveTo>
                      <a:pt x="0" y="53"/>
                    </a:moveTo>
                    <a:cubicBezTo>
                      <a:pt x="113" y="23"/>
                      <a:pt x="113" y="23"/>
                      <a:pt x="113" y="23"/>
                    </a:cubicBezTo>
                    <a:cubicBezTo>
                      <a:pt x="113" y="23"/>
                      <a:pt x="126" y="0"/>
                      <a:pt x="104" y="1"/>
                    </a:cubicBezTo>
                    <a:cubicBezTo>
                      <a:pt x="85" y="3"/>
                      <a:pt x="33" y="27"/>
                      <a:pt x="0" y="53"/>
                    </a:cubicBezTo>
                    <a:close/>
                  </a:path>
                </a:pathLst>
              </a:custGeom>
              <a:gradFill flip="none" rotWithShape="1">
                <a:gsLst>
                  <a:gs pos="77000">
                    <a:schemeClr val="accent4">
                      <a:lumMod val="50000"/>
                    </a:schemeClr>
                  </a:gs>
                  <a:gs pos="93000">
                    <a:schemeClr val="accent4"/>
                  </a:gs>
                </a:gsLst>
                <a:lin ang="18600000" scaled="0"/>
                <a:tileRect/>
              </a:gradFill>
              <a:ln>
                <a:noFill/>
              </a:ln>
            </p:spPr>
            <p:txBody>
              <a:bodyPr vert="horz" wrap="square" lIns="150781" tIns="75390" rIns="150781" bIns="75390" numCol="1" anchor="t" anchorCtr="0" compatLnSpc="1">
                <a:prstTxWarp prst="textNoShape">
                  <a:avLst/>
                </a:prstTxWarp>
              </a:bodyPr>
              <a:lstStyle/>
              <a:p>
                <a:endParaRPr lang="x-none" sz="2309"/>
              </a:p>
            </p:txBody>
          </p:sp>
          <p:sp>
            <p:nvSpPr>
              <p:cNvPr id="50" name="Freeform 144">
                <a:extLst>
                  <a:ext uri="{FF2B5EF4-FFF2-40B4-BE49-F238E27FC236}">
                    <a16:creationId xmlns:a16="http://schemas.microsoft.com/office/drawing/2014/main" id="{2C109B8F-3E92-4998-ACC5-70BC3EBD6AB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939825" y="1610927"/>
                <a:ext cx="1302411" cy="584580"/>
              </a:xfrm>
              <a:custGeom>
                <a:avLst/>
                <a:gdLst>
                  <a:gd name="T0" fmla="*/ 104 w 116"/>
                  <a:gd name="T1" fmla="*/ 1 h 52"/>
                  <a:gd name="T2" fmla="*/ 116 w 116"/>
                  <a:gd name="T3" fmla="*/ 7 h 52"/>
                  <a:gd name="T4" fmla="*/ 104 w 116"/>
                  <a:gd name="T5" fmla="*/ 0 h 52"/>
                  <a:gd name="T6" fmla="*/ 0 w 116"/>
                  <a:gd name="T7" fmla="*/ 52 h 52"/>
                  <a:gd name="T8" fmla="*/ 2 w 116"/>
                  <a:gd name="T9" fmla="*/ 52 h 52"/>
                  <a:gd name="T10" fmla="*/ 104 w 116"/>
                  <a:gd name="T11" fmla="*/ 1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6" h="52">
                    <a:moveTo>
                      <a:pt x="104" y="1"/>
                    </a:moveTo>
                    <a:cubicBezTo>
                      <a:pt x="112" y="1"/>
                      <a:pt x="115" y="4"/>
                      <a:pt x="116" y="7"/>
                    </a:cubicBezTo>
                    <a:cubicBezTo>
                      <a:pt x="116" y="3"/>
                      <a:pt x="112" y="0"/>
                      <a:pt x="104" y="0"/>
                    </a:cubicBezTo>
                    <a:cubicBezTo>
                      <a:pt x="85" y="2"/>
                      <a:pt x="33" y="26"/>
                      <a:pt x="0" y="52"/>
                    </a:cubicBezTo>
                    <a:cubicBezTo>
                      <a:pt x="2" y="52"/>
                      <a:pt x="2" y="52"/>
                      <a:pt x="2" y="52"/>
                    </a:cubicBezTo>
                    <a:cubicBezTo>
                      <a:pt x="35" y="26"/>
                      <a:pt x="86" y="3"/>
                      <a:pt x="104" y="1"/>
                    </a:cubicBezTo>
                    <a:close/>
                  </a:path>
                </a:pathLst>
              </a:custGeom>
              <a:solidFill>
                <a:schemeClr val="accent4">
                  <a:lumMod val="40000"/>
                  <a:lumOff val="60000"/>
                </a:schemeClr>
              </a:solidFill>
              <a:ln>
                <a:noFill/>
              </a:ln>
            </p:spPr>
            <p:txBody>
              <a:bodyPr vert="horz" wrap="square" lIns="150781" tIns="75390" rIns="150781" bIns="75390" numCol="1" anchor="t" anchorCtr="0" compatLnSpc="1">
                <a:prstTxWarp prst="textNoShape">
                  <a:avLst/>
                </a:prstTxWarp>
              </a:bodyPr>
              <a:lstStyle/>
              <a:p>
                <a:endParaRPr lang="x-none" sz="2309"/>
              </a:p>
            </p:txBody>
          </p:sp>
          <p:sp>
            <p:nvSpPr>
              <p:cNvPr id="51" name="Freeform 145">
                <a:extLst>
                  <a:ext uri="{FF2B5EF4-FFF2-40B4-BE49-F238E27FC236}">
                    <a16:creationId xmlns:a16="http://schemas.microsoft.com/office/drawing/2014/main" id="{C9E345CC-C1F8-44B6-8D32-40E838CF260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772190" y="622300"/>
                <a:ext cx="1336798" cy="1586101"/>
              </a:xfrm>
              <a:custGeom>
                <a:avLst/>
                <a:gdLst>
                  <a:gd name="T0" fmla="*/ 118 w 119"/>
                  <a:gd name="T1" fmla="*/ 117 h 141"/>
                  <a:gd name="T2" fmla="*/ 101 w 119"/>
                  <a:gd name="T3" fmla="*/ 120 h 141"/>
                  <a:gd name="T4" fmla="*/ 79 w 119"/>
                  <a:gd name="T5" fmla="*/ 125 h 141"/>
                  <a:gd name="T6" fmla="*/ 52 w 119"/>
                  <a:gd name="T7" fmla="*/ 130 h 141"/>
                  <a:gd name="T8" fmla="*/ 22 w 119"/>
                  <a:gd name="T9" fmla="*/ 136 h 141"/>
                  <a:gd name="T10" fmla="*/ 0 w 119"/>
                  <a:gd name="T11" fmla="*/ 141 h 141"/>
                  <a:gd name="T12" fmla="*/ 119 w 119"/>
                  <a:gd name="T13" fmla="*/ 116 h 141"/>
                  <a:gd name="T14" fmla="*/ 118 w 119"/>
                  <a:gd name="T15" fmla="*/ 117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19" h="141">
                    <a:moveTo>
                      <a:pt x="118" y="117"/>
                    </a:moveTo>
                    <a:cubicBezTo>
                      <a:pt x="114" y="118"/>
                      <a:pt x="108" y="119"/>
                      <a:pt x="101" y="120"/>
                    </a:cubicBezTo>
                    <a:cubicBezTo>
                      <a:pt x="94" y="122"/>
                      <a:pt x="87" y="123"/>
                      <a:pt x="79" y="125"/>
                    </a:cubicBezTo>
                    <a:cubicBezTo>
                      <a:pt x="70" y="127"/>
                      <a:pt x="61" y="128"/>
                      <a:pt x="52" y="130"/>
                    </a:cubicBezTo>
                    <a:cubicBezTo>
                      <a:pt x="42" y="132"/>
                      <a:pt x="32" y="134"/>
                      <a:pt x="22" y="136"/>
                    </a:cubicBezTo>
                    <a:cubicBezTo>
                      <a:pt x="15" y="138"/>
                      <a:pt x="8" y="140"/>
                      <a:pt x="0" y="141"/>
                    </a:cubicBezTo>
                    <a:cubicBezTo>
                      <a:pt x="96" y="0"/>
                      <a:pt x="118" y="104"/>
                      <a:pt x="119" y="116"/>
                    </a:cubicBezTo>
                    <a:lnTo>
                      <a:pt x="118" y="117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4">
                      <a:lumMod val="50000"/>
                    </a:schemeClr>
                  </a:gs>
                  <a:gs pos="53000">
                    <a:schemeClr val="accent4"/>
                  </a:gs>
                </a:gsLst>
                <a:lin ang="15300000" scaled="0"/>
                <a:tileRect/>
              </a:gradFill>
              <a:ln>
                <a:noFill/>
              </a:ln>
            </p:spPr>
            <p:txBody>
              <a:bodyPr vert="horz" wrap="square" lIns="150781" tIns="75390" rIns="150781" bIns="75390" numCol="1" anchor="t" anchorCtr="0" compatLnSpc="1">
                <a:prstTxWarp prst="textNoShape">
                  <a:avLst/>
                </a:prstTxWarp>
              </a:bodyPr>
              <a:lstStyle/>
              <a:p>
                <a:endParaRPr lang="x-none" sz="2309"/>
              </a:p>
            </p:txBody>
          </p:sp>
          <p:sp>
            <p:nvSpPr>
              <p:cNvPr id="52" name="Freeform 146">
                <a:extLst>
                  <a:ext uri="{FF2B5EF4-FFF2-40B4-BE49-F238E27FC236}">
                    <a16:creationId xmlns:a16="http://schemas.microsoft.com/office/drawing/2014/main" id="{B7E29EDD-45D2-4173-9E15-EF1941BD88E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399754" y="1108018"/>
                <a:ext cx="709234" cy="829586"/>
              </a:xfrm>
              <a:custGeom>
                <a:avLst/>
                <a:gdLst>
                  <a:gd name="T0" fmla="*/ 62 w 63"/>
                  <a:gd name="T1" fmla="*/ 74 h 74"/>
                  <a:gd name="T2" fmla="*/ 62 w 63"/>
                  <a:gd name="T3" fmla="*/ 74 h 74"/>
                  <a:gd name="T4" fmla="*/ 63 w 63"/>
                  <a:gd name="T5" fmla="*/ 73 h 74"/>
                  <a:gd name="T6" fmla="*/ 0 w 63"/>
                  <a:gd name="T7" fmla="*/ 36 h 74"/>
                  <a:gd name="T8" fmla="*/ 62 w 63"/>
                  <a:gd name="T9" fmla="*/ 74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3" h="74">
                    <a:moveTo>
                      <a:pt x="62" y="74"/>
                    </a:moveTo>
                    <a:cubicBezTo>
                      <a:pt x="62" y="74"/>
                      <a:pt x="62" y="74"/>
                      <a:pt x="62" y="74"/>
                    </a:cubicBezTo>
                    <a:cubicBezTo>
                      <a:pt x="63" y="73"/>
                      <a:pt x="63" y="73"/>
                      <a:pt x="63" y="73"/>
                    </a:cubicBezTo>
                    <a:cubicBezTo>
                      <a:pt x="63" y="64"/>
                      <a:pt x="49" y="0"/>
                      <a:pt x="0" y="36"/>
                    </a:cubicBezTo>
                    <a:cubicBezTo>
                      <a:pt x="48" y="3"/>
                      <a:pt x="61" y="62"/>
                      <a:pt x="62" y="74"/>
                    </a:cubicBezTo>
                    <a:close/>
                  </a:path>
                </a:pathLst>
              </a:custGeom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</p:spPr>
            <p:txBody>
              <a:bodyPr vert="horz" wrap="square" lIns="150781" tIns="75390" rIns="150781" bIns="75390" numCol="1" anchor="t" anchorCtr="0" compatLnSpc="1">
                <a:prstTxWarp prst="textNoShape">
                  <a:avLst/>
                </a:prstTxWarp>
              </a:bodyPr>
              <a:lstStyle/>
              <a:p>
                <a:endParaRPr lang="x-none" sz="2309"/>
              </a:p>
            </p:txBody>
          </p:sp>
          <p:sp>
            <p:nvSpPr>
              <p:cNvPr id="53" name="Freeform 147">
                <a:extLst>
                  <a:ext uri="{FF2B5EF4-FFF2-40B4-BE49-F238E27FC236}">
                    <a16:creationId xmlns:a16="http://schemas.microsoft.com/office/drawing/2014/main" id="{D7D77BA7-3400-42F8-B14D-C6EFBDA0172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987109" y="2006378"/>
                <a:ext cx="1513030" cy="404048"/>
              </a:xfrm>
              <a:custGeom>
                <a:avLst/>
                <a:gdLst>
                  <a:gd name="T0" fmla="*/ 0 w 135"/>
                  <a:gd name="T1" fmla="*/ 30 h 36"/>
                  <a:gd name="T2" fmla="*/ 112 w 135"/>
                  <a:gd name="T3" fmla="*/ 0 h 36"/>
                  <a:gd name="T4" fmla="*/ 115 w 135"/>
                  <a:gd name="T5" fmla="*/ 24 h 36"/>
                  <a:gd name="T6" fmla="*/ 0 w 135"/>
                  <a:gd name="T7" fmla="*/ 3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5" h="36">
                    <a:moveTo>
                      <a:pt x="0" y="30"/>
                    </a:moveTo>
                    <a:cubicBezTo>
                      <a:pt x="112" y="0"/>
                      <a:pt x="112" y="0"/>
                      <a:pt x="112" y="0"/>
                    </a:cubicBezTo>
                    <a:cubicBezTo>
                      <a:pt x="112" y="0"/>
                      <a:pt x="135" y="13"/>
                      <a:pt x="115" y="24"/>
                    </a:cubicBezTo>
                    <a:cubicBezTo>
                      <a:pt x="99" y="31"/>
                      <a:pt x="41" y="36"/>
                      <a:pt x="0" y="30"/>
                    </a:cubicBezTo>
                    <a:close/>
                  </a:path>
                </a:pathLst>
              </a:custGeom>
              <a:gradFill flip="none" rotWithShape="1">
                <a:gsLst>
                  <a:gs pos="77000">
                    <a:schemeClr val="accent4">
                      <a:lumMod val="50000"/>
                    </a:schemeClr>
                  </a:gs>
                  <a:gs pos="93000">
                    <a:schemeClr val="accent4"/>
                  </a:gs>
                </a:gsLst>
                <a:lin ang="19800000" scaled="0"/>
                <a:tileRect/>
              </a:gradFill>
              <a:ln>
                <a:noFill/>
              </a:ln>
            </p:spPr>
            <p:txBody>
              <a:bodyPr vert="horz" wrap="square" lIns="150781" tIns="75390" rIns="150781" bIns="75390" numCol="1" anchor="t" anchorCtr="0" compatLnSpc="1">
                <a:prstTxWarp prst="textNoShape">
                  <a:avLst/>
                </a:prstTxWarp>
              </a:bodyPr>
              <a:lstStyle/>
              <a:p>
                <a:endParaRPr lang="x-none" sz="2309"/>
              </a:p>
            </p:txBody>
          </p:sp>
          <p:sp>
            <p:nvSpPr>
              <p:cNvPr id="54" name="Freeform 148">
                <a:extLst>
                  <a:ext uri="{FF2B5EF4-FFF2-40B4-BE49-F238E27FC236}">
                    <a16:creationId xmlns:a16="http://schemas.microsoft.com/office/drawing/2014/main" id="{6FC04BDF-6714-4D96-9079-F46B5F03CC7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987109" y="2131033"/>
                <a:ext cx="1392675" cy="279393"/>
              </a:xfrm>
              <a:custGeom>
                <a:avLst/>
                <a:gdLst>
                  <a:gd name="T0" fmla="*/ 115 w 124"/>
                  <a:gd name="T1" fmla="*/ 13 h 25"/>
                  <a:gd name="T2" fmla="*/ 123 w 124"/>
                  <a:gd name="T3" fmla="*/ 0 h 25"/>
                  <a:gd name="T4" fmla="*/ 115 w 124"/>
                  <a:gd name="T5" fmla="*/ 12 h 25"/>
                  <a:gd name="T6" fmla="*/ 2 w 124"/>
                  <a:gd name="T7" fmla="*/ 18 h 25"/>
                  <a:gd name="T8" fmla="*/ 0 w 124"/>
                  <a:gd name="T9" fmla="*/ 19 h 25"/>
                  <a:gd name="T10" fmla="*/ 115 w 124"/>
                  <a:gd name="T11" fmla="*/ 13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4" h="25">
                    <a:moveTo>
                      <a:pt x="115" y="13"/>
                    </a:moveTo>
                    <a:cubicBezTo>
                      <a:pt x="123" y="9"/>
                      <a:pt x="124" y="4"/>
                      <a:pt x="123" y="0"/>
                    </a:cubicBezTo>
                    <a:cubicBezTo>
                      <a:pt x="123" y="4"/>
                      <a:pt x="122" y="8"/>
                      <a:pt x="115" y="12"/>
                    </a:cubicBezTo>
                    <a:cubicBezTo>
                      <a:pt x="99" y="19"/>
                      <a:pt x="43" y="24"/>
                      <a:pt x="2" y="18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41" y="25"/>
                      <a:pt x="99" y="20"/>
                      <a:pt x="115" y="13"/>
                    </a:cubicBezTo>
                    <a:close/>
                  </a:path>
                </a:pathLst>
              </a:custGeom>
              <a:solidFill>
                <a:schemeClr val="accent4">
                  <a:lumMod val="40000"/>
                  <a:lumOff val="60000"/>
                </a:schemeClr>
              </a:solidFill>
              <a:ln>
                <a:noFill/>
              </a:ln>
            </p:spPr>
            <p:txBody>
              <a:bodyPr vert="horz" wrap="square" lIns="150781" tIns="75390" rIns="150781" bIns="75390" numCol="1" anchor="t" anchorCtr="0" compatLnSpc="1">
                <a:prstTxWarp prst="textNoShape">
                  <a:avLst/>
                </a:prstTxWarp>
              </a:bodyPr>
              <a:lstStyle/>
              <a:p>
                <a:endParaRPr lang="x-none" sz="2309"/>
              </a:p>
            </p:txBody>
          </p:sp>
          <p:sp>
            <p:nvSpPr>
              <p:cNvPr id="55" name="Freeform 149">
                <a:extLst>
                  <a:ext uri="{FF2B5EF4-FFF2-40B4-BE49-F238E27FC236}">
                    <a16:creationId xmlns:a16="http://schemas.microsoft.com/office/drawing/2014/main" id="{46562F9C-FF51-43E6-89F8-914C6BCF9D0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547150" y="1838743"/>
                <a:ext cx="2763860" cy="941344"/>
              </a:xfrm>
              <a:custGeom>
                <a:avLst/>
                <a:gdLst>
                  <a:gd name="T0" fmla="*/ 245 w 246"/>
                  <a:gd name="T1" fmla="*/ 8 h 84"/>
                  <a:gd name="T2" fmla="*/ 245 w 246"/>
                  <a:gd name="T3" fmla="*/ 8 h 84"/>
                  <a:gd name="T4" fmla="*/ 234 w 246"/>
                  <a:gd name="T5" fmla="*/ 1 h 84"/>
                  <a:gd name="T6" fmla="*/ 0 w 246"/>
                  <a:gd name="T7" fmla="*/ 59 h 84"/>
                  <a:gd name="T8" fmla="*/ 7 w 246"/>
                  <a:gd name="T9" fmla="*/ 84 h 84"/>
                  <a:gd name="T10" fmla="*/ 239 w 246"/>
                  <a:gd name="T11" fmla="*/ 18 h 84"/>
                  <a:gd name="T12" fmla="*/ 245 w 246"/>
                  <a:gd name="T13" fmla="*/ 8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46" h="84">
                    <a:moveTo>
                      <a:pt x="245" y="8"/>
                    </a:moveTo>
                    <a:cubicBezTo>
                      <a:pt x="245" y="8"/>
                      <a:pt x="245" y="8"/>
                      <a:pt x="245" y="8"/>
                    </a:cubicBezTo>
                    <a:cubicBezTo>
                      <a:pt x="244" y="3"/>
                      <a:pt x="239" y="0"/>
                      <a:pt x="234" y="1"/>
                    </a:cubicBezTo>
                    <a:cubicBezTo>
                      <a:pt x="0" y="59"/>
                      <a:pt x="0" y="59"/>
                      <a:pt x="0" y="59"/>
                    </a:cubicBezTo>
                    <a:cubicBezTo>
                      <a:pt x="7" y="84"/>
                      <a:pt x="7" y="84"/>
                      <a:pt x="7" y="84"/>
                    </a:cubicBezTo>
                    <a:cubicBezTo>
                      <a:pt x="239" y="18"/>
                      <a:pt x="239" y="18"/>
                      <a:pt x="239" y="18"/>
                    </a:cubicBezTo>
                    <a:cubicBezTo>
                      <a:pt x="243" y="17"/>
                      <a:pt x="246" y="12"/>
                      <a:pt x="245" y="8"/>
                    </a:cubicBezTo>
                    <a:close/>
                  </a:path>
                </a:pathLst>
              </a:custGeom>
              <a:gradFill>
                <a:gsLst>
                  <a:gs pos="40000">
                    <a:schemeClr val="accent4">
                      <a:lumMod val="60000"/>
                      <a:lumOff val="40000"/>
                    </a:schemeClr>
                  </a:gs>
                  <a:gs pos="57000">
                    <a:schemeClr val="accent4">
                      <a:lumMod val="50000"/>
                    </a:schemeClr>
                  </a:gs>
                  <a:gs pos="53000">
                    <a:schemeClr val="accent4"/>
                  </a:gs>
                  <a:gs pos="48000">
                    <a:schemeClr val="accent4">
                      <a:lumMod val="60000"/>
                      <a:lumOff val="40000"/>
                    </a:schemeClr>
                  </a:gs>
                  <a:gs pos="45000">
                    <a:schemeClr val="accent4">
                      <a:lumMod val="75000"/>
                    </a:schemeClr>
                  </a:gs>
                </a:gsLst>
                <a:lin ang="4500000" scaled="0"/>
              </a:gradFill>
              <a:ln>
                <a:noFill/>
              </a:ln>
            </p:spPr>
            <p:txBody>
              <a:bodyPr vert="horz" wrap="square" lIns="150781" tIns="75390" rIns="150781" bIns="75390" numCol="1" anchor="t" anchorCtr="0" compatLnSpc="1">
                <a:prstTxWarp prst="textNoShape">
                  <a:avLst/>
                </a:prstTxWarp>
              </a:bodyPr>
              <a:lstStyle/>
              <a:p>
                <a:endParaRPr lang="x-none" sz="2309"/>
              </a:p>
            </p:txBody>
          </p:sp>
          <p:sp>
            <p:nvSpPr>
              <p:cNvPr id="56" name="Freeform 150">
                <a:extLst>
                  <a:ext uri="{FF2B5EF4-FFF2-40B4-BE49-F238E27FC236}">
                    <a16:creationId xmlns:a16="http://schemas.microsoft.com/office/drawing/2014/main" id="{06732EF9-B0EA-477D-AF01-249630EBB8D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95436" y="2792983"/>
                <a:ext cx="876870" cy="270797"/>
              </a:xfrm>
              <a:custGeom>
                <a:avLst/>
                <a:gdLst>
                  <a:gd name="T0" fmla="*/ 32 w 204"/>
                  <a:gd name="T1" fmla="*/ 63 h 63"/>
                  <a:gd name="T2" fmla="*/ 0 w 204"/>
                  <a:gd name="T3" fmla="*/ 63 h 63"/>
                  <a:gd name="T4" fmla="*/ 29 w 204"/>
                  <a:gd name="T5" fmla="*/ 47 h 63"/>
                  <a:gd name="T6" fmla="*/ 199 w 204"/>
                  <a:gd name="T7" fmla="*/ 0 h 63"/>
                  <a:gd name="T8" fmla="*/ 204 w 204"/>
                  <a:gd name="T9" fmla="*/ 18 h 63"/>
                  <a:gd name="T10" fmla="*/ 32 w 204"/>
                  <a:gd name="T11" fmla="*/ 63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4" h="63">
                    <a:moveTo>
                      <a:pt x="32" y="63"/>
                    </a:moveTo>
                    <a:lnTo>
                      <a:pt x="0" y="63"/>
                    </a:lnTo>
                    <a:lnTo>
                      <a:pt x="29" y="47"/>
                    </a:lnTo>
                    <a:lnTo>
                      <a:pt x="199" y="0"/>
                    </a:lnTo>
                    <a:lnTo>
                      <a:pt x="204" y="18"/>
                    </a:lnTo>
                    <a:lnTo>
                      <a:pt x="32" y="63"/>
                    </a:lnTo>
                    <a:close/>
                  </a:path>
                </a:pathLst>
              </a:custGeom>
              <a:gradFill flip="none" rotWithShape="1">
                <a:gsLst>
                  <a:gs pos="43000">
                    <a:srgbClr val="F9F9F9"/>
                  </a:gs>
                  <a:gs pos="67257">
                    <a:schemeClr val="bg2">
                      <a:lumMod val="95000"/>
                    </a:schemeClr>
                  </a:gs>
                  <a:gs pos="57000">
                    <a:srgbClr val="130F0C"/>
                  </a:gs>
                </a:gsLst>
                <a:lin ang="4500000" scaled="0"/>
                <a:tileRect/>
              </a:gradFill>
              <a:ln>
                <a:noFill/>
              </a:ln>
            </p:spPr>
            <p:txBody>
              <a:bodyPr vert="horz" wrap="square" lIns="150781" tIns="75390" rIns="150781" bIns="75390" numCol="1" anchor="t" anchorCtr="0" compatLnSpc="1">
                <a:prstTxWarp prst="textNoShape">
                  <a:avLst/>
                </a:prstTxWarp>
              </a:bodyPr>
              <a:lstStyle/>
              <a:p>
                <a:endParaRPr lang="x-none" sz="2309"/>
              </a:p>
            </p:txBody>
          </p:sp>
          <p:sp>
            <p:nvSpPr>
              <p:cNvPr id="57" name="Freeform 151">
                <a:extLst>
                  <a:ext uri="{FF2B5EF4-FFF2-40B4-BE49-F238E27FC236}">
                    <a16:creationId xmlns:a16="http://schemas.microsoft.com/office/drawing/2014/main" id="{368BF3A4-7C27-4857-A5F5-B678D785D3A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73442" y="2500694"/>
                <a:ext cx="851079" cy="472822"/>
              </a:xfrm>
              <a:custGeom>
                <a:avLst/>
                <a:gdLst>
                  <a:gd name="T0" fmla="*/ 1 w 76"/>
                  <a:gd name="T1" fmla="*/ 32 h 42"/>
                  <a:gd name="T2" fmla="*/ 1 w 76"/>
                  <a:gd name="T3" fmla="*/ 31 h 42"/>
                  <a:gd name="T4" fmla="*/ 10 w 76"/>
                  <a:gd name="T5" fmla="*/ 16 h 42"/>
                  <a:gd name="T6" fmla="*/ 69 w 76"/>
                  <a:gd name="T7" fmla="*/ 0 h 42"/>
                  <a:gd name="T8" fmla="*/ 76 w 76"/>
                  <a:gd name="T9" fmla="*/ 25 h 42"/>
                  <a:gd name="T10" fmla="*/ 16 w 76"/>
                  <a:gd name="T11" fmla="*/ 41 h 42"/>
                  <a:gd name="T12" fmla="*/ 1 w 76"/>
                  <a:gd name="T13" fmla="*/ 32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6" h="42">
                    <a:moveTo>
                      <a:pt x="1" y="32"/>
                    </a:moveTo>
                    <a:cubicBezTo>
                      <a:pt x="1" y="31"/>
                      <a:pt x="1" y="31"/>
                      <a:pt x="1" y="31"/>
                    </a:cubicBezTo>
                    <a:cubicBezTo>
                      <a:pt x="0" y="25"/>
                      <a:pt x="3" y="18"/>
                      <a:pt x="10" y="16"/>
                    </a:cubicBezTo>
                    <a:cubicBezTo>
                      <a:pt x="69" y="0"/>
                      <a:pt x="69" y="0"/>
                      <a:pt x="69" y="0"/>
                    </a:cubicBezTo>
                    <a:cubicBezTo>
                      <a:pt x="76" y="25"/>
                      <a:pt x="76" y="25"/>
                      <a:pt x="76" y="25"/>
                    </a:cubicBezTo>
                    <a:cubicBezTo>
                      <a:pt x="16" y="41"/>
                      <a:pt x="16" y="41"/>
                      <a:pt x="16" y="41"/>
                    </a:cubicBezTo>
                    <a:cubicBezTo>
                      <a:pt x="10" y="42"/>
                      <a:pt x="3" y="38"/>
                      <a:pt x="1" y="32"/>
                    </a:cubicBezTo>
                    <a:close/>
                  </a:path>
                </a:pathLst>
              </a:custGeom>
              <a:gradFill>
                <a:gsLst>
                  <a:gs pos="28000">
                    <a:srgbClr val="FFE9B9"/>
                  </a:gs>
                  <a:gs pos="59000">
                    <a:srgbClr val="F9D876"/>
                  </a:gs>
                  <a:gs pos="69000">
                    <a:srgbClr val="CD9229"/>
                  </a:gs>
                  <a:gs pos="41000">
                    <a:srgbClr val="BA7418"/>
                  </a:gs>
                </a:gsLst>
                <a:lin ang="4500000" scaled="0"/>
              </a:gradFill>
              <a:ln>
                <a:noFill/>
              </a:ln>
            </p:spPr>
            <p:txBody>
              <a:bodyPr vert="horz" wrap="square" lIns="150781" tIns="75390" rIns="150781" bIns="75390" numCol="1" anchor="t" anchorCtr="0" compatLnSpc="1">
                <a:prstTxWarp prst="textNoShape">
                  <a:avLst/>
                </a:prstTxWarp>
              </a:bodyPr>
              <a:lstStyle/>
              <a:p>
                <a:endParaRPr lang="x-none" sz="2309"/>
              </a:p>
            </p:txBody>
          </p:sp>
          <p:sp>
            <p:nvSpPr>
              <p:cNvPr id="58" name="Freeform 152">
                <a:extLst>
                  <a:ext uri="{FF2B5EF4-FFF2-40B4-BE49-F238E27FC236}">
                    <a16:creationId xmlns:a16="http://schemas.microsoft.com/office/drawing/2014/main" id="{64822AC5-DF01-45AB-AB5E-41883AE57AC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73442" y="2681226"/>
                <a:ext cx="202025" cy="292290"/>
              </a:xfrm>
              <a:custGeom>
                <a:avLst/>
                <a:gdLst>
                  <a:gd name="T0" fmla="*/ 3 w 18"/>
                  <a:gd name="T1" fmla="*/ 15 h 26"/>
                  <a:gd name="T2" fmla="*/ 12 w 18"/>
                  <a:gd name="T3" fmla="*/ 0 h 26"/>
                  <a:gd name="T4" fmla="*/ 10 w 18"/>
                  <a:gd name="T5" fmla="*/ 0 h 26"/>
                  <a:gd name="T6" fmla="*/ 1 w 18"/>
                  <a:gd name="T7" fmla="*/ 15 h 26"/>
                  <a:gd name="T8" fmla="*/ 17 w 18"/>
                  <a:gd name="T9" fmla="*/ 24 h 26"/>
                  <a:gd name="T10" fmla="*/ 18 w 18"/>
                  <a:gd name="T11" fmla="*/ 24 h 26"/>
                  <a:gd name="T12" fmla="*/ 3 w 18"/>
                  <a:gd name="T13" fmla="*/ 15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8" h="26">
                    <a:moveTo>
                      <a:pt x="3" y="15"/>
                    </a:moveTo>
                    <a:cubicBezTo>
                      <a:pt x="1" y="8"/>
                      <a:pt x="5" y="1"/>
                      <a:pt x="12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4" y="2"/>
                      <a:pt x="0" y="9"/>
                      <a:pt x="1" y="15"/>
                    </a:cubicBezTo>
                    <a:cubicBezTo>
                      <a:pt x="3" y="22"/>
                      <a:pt x="10" y="26"/>
                      <a:pt x="17" y="24"/>
                    </a:cubicBezTo>
                    <a:cubicBezTo>
                      <a:pt x="18" y="24"/>
                      <a:pt x="18" y="24"/>
                      <a:pt x="18" y="24"/>
                    </a:cubicBezTo>
                    <a:cubicBezTo>
                      <a:pt x="11" y="26"/>
                      <a:pt x="4" y="22"/>
                      <a:pt x="3" y="15"/>
                    </a:cubicBezTo>
                    <a:close/>
                  </a:path>
                </a:pathLst>
              </a:custGeom>
              <a:gradFill>
                <a:gsLst>
                  <a:gs pos="28000">
                    <a:srgbClr val="FFE9B9"/>
                  </a:gs>
                  <a:gs pos="59000">
                    <a:srgbClr val="F9D876"/>
                  </a:gs>
                  <a:gs pos="69000">
                    <a:srgbClr val="CD9229"/>
                  </a:gs>
                  <a:gs pos="41000">
                    <a:srgbClr val="BA7418"/>
                  </a:gs>
                </a:gsLst>
                <a:lin ang="4500000" scaled="0"/>
              </a:gradFill>
              <a:ln>
                <a:noFill/>
              </a:ln>
            </p:spPr>
            <p:txBody>
              <a:bodyPr vert="horz" wrap="square" lIns="150781" tIns="75390" rIns="150781" bIns="75390" numCol="1" anchor="t" anchorCtr="0" compatLnSpc="1">
                <a:prstTxWarp prst="textNoShape">
                  <a:avLst/>
                </a:prstTxWarp>
              </a:bodyPr>
              <a:lstStyle/>
              <a:p>
                <a:endParaRPr lang="x-none" sz="2309"/>
              </a:p>
            </p:txBody>
          </p:sp>
          <p:sp>
            <p:nvSpPr>
              <p:cNvPr id="59" name="Freeform 153">
                <a:extLst>
                  <a:ext uri="{FF2B5EF4-FFF2-40B4-BE49-F238E27FC236}">
                    <a16:creationId xmlns:a16="http://schemas.microsoft.com/office/drawing/2014/main" id="{5771DB4A-1E8B-4ADE-A830-D3DCE996DBD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22498" y="2513587"/>
                <a:ext cx="111758" cy="326677"/>
              </a:xfrm>
              <a:custGeom>
                <a:avLst/>
                <a:gdLst>
                  <a:gd name="T0" fmla="*/ 19 w 26"/>
                  <a:gd name="T1" fmla="*/ 76 h 76"/>
                  <a:gd name="T2" fmla="*/ 0 w 26"/>
                  <a:gd name="T3" fmla="*/ 0 h 76"/>
                  <a:gd name="T4" fmla="*/ 8 w 26"/>
                  <a:gd name="T5" fmla="*/ 0 h 76"/>
                  <a:gd name="T6" fmla="*/ 26 w 26"/>
                  <a:gd name="T7" fmla="*/ 73 h 76"/>
                  <a:gd name="T8" fmla="*/ 19 w 26"/>
                  <a:gd name="T9" fmla="*/ 76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" h="76">
                    <a:moveTo>
                      <a:pt x="19" y="76"/>
                    </a:moveTo>
                    <a:lnTo>
                      <a:pt x="0" y="0"/>
                    </a:lnTo>
                    <a:lnTo>
                      <a:pt x="8" y="0"/>
                    </a:lnTo>
                    <a:lnTo>
                      <a:pt x="26" y="73"/>
                    </a:lnTo>
                    <a:lnTo>
                      <a:pt x="19" y="76"/>
                    </a:lnTo>
                    <a:close/>
                  </a:path>
                </a:pathLst>
              </a:custGeom>
              <a:gradFill>
                <a:gsLst>
                  <a:gs pos="28000">
                    <a:srgbClr val="FFE9B9"/>
                  </a:gs>
                  <a:gs pos="59000">
                    <a:srgbClr val="F9D876"/>
                  </a:gs>
                  <a:gs pos="69000">
                    <a:srgbClr val="CD9229"/>
                  </a:gs>
                  <a:gs pos="41000">
                    <a:srgbClr val="BA7418"/>
                  </a:gs>
                </a:gsLst>
                <a:lin ang="4500000" scaled="0"/>
              </a:gradFill>
              <a:ln>
                <a:noFill/>
              </a:ln>
            </p:spPr>
            <p:txBody>
              <a:bodyPr vert="horz" wrap="square" lIns="150781" tIns="75390" rIns="150781" bIns="75390" numCol="1" anchor="t" anchorCtr="0" compatLnSpc="1">
                <a:prstTxWarp prst="textNoShape">
                  <a:avLst/>
                </a:prstTxWarp>
              </a:bodyPr>
              <a:lstStyle/>
              <a:p>
                <a:endParaRPr lang="x-none" sz="2309"/>
              </a:p>
            </p:txBody>
          </p:sp>
          <p:sp>
            <p:nvSpPr>
              <p:cNvPr id="60" name="Freeform 154">
                <a:extLst>
                  <a:ext uri="{FF2B5EF4-FFF2-40B4-BE49-F238E27FC236}">
                    <a16:creationId xmlns:a16="http://schemas.microsoft.com/office/drawing/2014/main" id="{0FB63293-AC2F-4AAD-B286-84DF4FB5078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23634" y="2535081"/>
                <a:ext cx="111758" cy="326677"/>
              </a:xfrm>
              <a:custGeom>
                <a:avLst/>
                <a:gdLst>
                  <a:gd name="T0" fmla="*/ 18 w 26"/>
                  <a:gd name="T1" fmla="*/ 76 h 76"/>
                  <a:gd name="T2" fmla="*/ 0 w 26"/>
                  <a:gd name="T3" fmla="*/ 3 h 76"/>
                  <a:gd name="T4" fmla="*/ 5 w 26"/>
                  <a:gd name="T5" fmla="*/ 0 h 76"/>
                  <a:gd name="T6" fmla="*/ 26 w 26"/>
                  <a:gd name="T7" fmla="*/ 73 h 76"/>
                  <a:gd name="T8" fmla="*/ 18 w 26"/>
                  <a:gd name="T9" fmla="*/ 76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" h="76">
                    <a:moveTo>
                      <a:pt x="18" y="76"/>
                    </a:moveTo>
                    <a:lnTo>
                      <a:pt x="0" y="3"/>
                    </a:lnTo>
                    <a:lnTo>
                      <a:pt x="5" y="0"/>
                    </a:lnTo>
                    <a:lnTo>
                      <a:pt x="26" y="73"/>
                    </a:lnTo>
                    <a:lnTo>
                      <a:pt x="18" y="76"/>
                    </a:lnTo>
                    <a:close/>
                  </a:path>
                </a:pathLst>
              </a:custGeom>
              <a:gradFill>
                <a:gsLst>
                  <a:gs pos="28000">
                    <a:srgbClr val="FFE9B9"/>
                  </a:gs>
                  <a:gs pos="59000">
                    <a:srgbClr val="F9D876"/>
                  </a:gs>
                  <a:gs pos="69000">
                    <a:srgbClr val="CD9229"/>
                  </a:gs>
                  <a:gs pos="41000">
                    <a:srgbClr val="BA7418"/>
                  </a:gs>
                </a:gsLst>
                <a:lin ang="4500000" scaled="0"/>
              </a:gradFill>
              <a:ln>
                <a:noFill/>
              </a:ln>
            </p:spPr>
            <p:txBody>
              <a:bodyPr vert="horz" wrap="square" lIns="150781" tIns="75390" rIns="150781" bIns="75390" numCol="1" anchor="t" anchorCtr="0" compatLnSpc="1">
                <a:prstTxWarp prst="textNoShape">
                  <a:avLst/>
                </a:prstTxWarp>
              </a:bodyPr>
              <a:lstStyle/>
              <a:p>
                <a:endParaRPr lang="x-none" sz="2309"/>
              </a:p>
            </p:txBody>
          </p:sp>
          <p:sp>
            <p:nvSpPr>
              <p:cNvPr id="61" name="Freeform 155">
                <a:extLst>
                  <a:ext uri="{FF2B5EF4-FFF2-40B4-BE49-F238E27FC236}">
                    <a16:creationId xmlns:a16="http://schemas.microsoft.com/office/drawing/2014/main" id="{122C9B9A-7501-4719-9B15-98EB0DCF80A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211876" y="2569468"/>
                <a:ext cx="120355" cy="313780"/>
              </a:xfrm>
              <a:custGeom>
                <a:avLst/>
                <a:gdLst>
                  <a:gd name="T0" fmla="*/ 21 w 28"/>
                  <a:gd name="T1" fmla="*/ 73 h 73"/>
                  <a:gd name="T2" fmla="*/ 0 w 28"/>
                  <a:gd name="T3" fmla="*/ 0 h 73"/>
                  <a:gd name="T4" fmla="*/ 7 w 28"/>
                  <a:gd name="T5" fmla="*/ 0 h 73"/>
                  <a:gd name="T6" fmla="*/ 28 w 28"/>
                  <a:gd name="T7" fmla="*/ 73 h 73"/>
                  <a:gd name="T8" fmla="*/ 21 w 28"/>
                  <a:gd name="T9" fmla="*/ 7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" h="73">
                    <a:moveTo>
                      <a:pt x="21" y="73"/>
                    </a:moveTo>
                    <a:lnTo>
                      <a:pt x="0" y="0"/>
                    </a:lnTo>
                    <a:lnTo>
                      <a:pt x="7" y="0"/>
                    </a:lnTo>
                    <a:lnTo>
                      <a:pt x="28" y="73"/>
                    </a:lnTo>
                    <a:lnTo>
                      <a:pt x="21" y="73"/>
                    </a:lnTo>
                    <a:close/>
                  </a:path>
                </a:pathLst>
              </a:custGeom>
              <a:gradFill>
                <a:gsLst>
                  <a:gs pos="28000">
                    <a:srgbClr val="FFE9B9"/>
                  </a:gs>
                  <a:gs pos="59000">
                    <a:srgbClr val="F9D876"/>
                  </a:gs>
                  <a:gs pos="69000">
                    <a:srgbClr val="CD9229"/>
                  </a:gs>
                  <a:gs pos="41000">
                    <a:srgbClr val="BA7418"/>
                  </a:gs>
                </a:gsLst>
                <a:lin ang="4500000" scaled="0"/>
              </a:gradFill>
              <a:ln>
                <a:noFill/>
              </a:ln>
            </p:spPr>
            <p:txBody>
              <a:bodyPr vert="horz" wrap="square" lIns="150781" tIns="75390" rIns="150781" bIns="75390" numCol="1" anchor="t" anchorCtr="0" compatLnSpc="1">
                <a:prstTxWarp prst="textNoShape">
                  <a:avLst/>
                </a:prstTxWarp>
              </a:bodyPr>
              <a:lstStyle/>
              <a:p>
                <a:endParaRPr lang="x-none" sz="2309"/>
              </a:p>
            </p:txBody>
          </p:sp>
          <p:sp>
            <p:nvSpPr>
              <p:cNvPr id="62" name="Freeform 156">
                <a:extLst>
                  <a:ext uri="{FF2B5EF4-FFF2-40B4-BE49-F238E27FC236}">
                    <a16:creationId xmlns:a16="http://schemas.microsoft.com/office/drawing/2014/main" id="{FFCB07B4-6641-402B-A27B-A33325FE82B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108715" y="2590958"/>
                <a:ext cx="111758" cy="326677"/>
              </a:xfrm>
              <a:custGeom>
                <a:avLst/>
                <a:gdLst>
                  <a:gd name="T0" fmla="*/ 18 w 26"/>
                  <a:gd name="T1" fmla="*/ 76 h 76"/>
                  <a:gd name="T2" fmla="*/ 0 w 26"/>
                  <a:gd name="T3" fmla="*/ 3 h 76"/>
                  <a:gd name="T4" fmla="*/ 8 w 26"/>
                  <a:gd name="T5" fmla="*/ 0 h 76"/>
                  <a:gd name="T6" fmla="*/ 26 w 26"/>
                  <a:gd name="T7" fmla="*/ 73 h 76"/>
                  <a:gd name="T8" fmla="*/ 18 w 26"/>
                  <a:gd name="T9" fmla="*/ 76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" h="76">
                    <a:moveTo>
                      <a:pt x="18" y="76"/>
                    </a:moveTo>
                    <a:lnTo>
                      <a:pt x="0" y="3"/>
                    </a:lnTo>
                    <a:lnTo>
                      <a:pt x="8" y="0"/>
                    </a:lnTo>
                    <a:lnTo>
                      <a:pt x="26" y="73"/>
                    </a:lnTo>
                    <a:lnTo>
                      <a:pt x="18" y="76"/>
                    </a:lnTo>
                    <a:close/>
                  </a:path>
                </a:pathLst>
              </a:custGeom>
              <a:gradFill>
                <a:gsLst>
                  <a:gs pos="28000">
                    <a:srgbClr val="FFE9B9"/>
                  </a:gs>
                  <a:gs pos="59000">
                    <a:srgbClr val="F9D876"/>
                  </a:gs>
                  <a:gs pos="69000">
                    <a:srgbClr val="CD9229"/>
                  </a:gs>
                  <a:gs pos="41000">
                    <a:srgbClr val="BA7418"/>
                  </a:gs>
                </a:gsLst>
                <a:lin ang="4500000" scaled="0"/>
              </a:gradFill>
              <a:ln>
                <a:noFill/>
              </a:ln>
            </p:spPr>
            <p:txBody>
              <a:bodyPr vert="horz" wrap="square" lIns="150781" tIns="75390" rIns="150781" bIns="75390" numCol="1" anchor="t" anchorCtr="0" compatLnSpc="1">
                <a:prstTxWarp prst="textNoShape">
                  <a:avLst/>
                </a:prstTxWarp>
              </a:bodyPr>
              <a:lstStyle/>
              <a:p>
                <a:endParaRPr lang="x-none" sz="2309"/>
              </a:p>
            </p:txBody>
          </p:sp>
          <p:sp>
            <p:nvSpPr>
              <p:cNvPr id="63" name="Freeform 157">
                <a:extLst>
                  <a:ext uri="{FF2B5EF4-FFF2-40B4-BE49-F238E27FC236}">
                    <a16:creationId xmlns:a16="http://schemas.microsoft.com/office/drawing/2014/main" id="{F7115E95-B8EC-48C0-9FCD-F53218A641E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09854" y="2625345"/>
                <a:ext cx="111758" cy="313780"/>
              </a:xfrm>
              <a:custGeom>
                <a:avLst/>
                <a:gdLst>
                  <a:gd name="T0" fmla="*/ 18 w 26"/>
                  <a:gd name="T1" fmla="*/ 73 h 73"/>
                  <a:gd name="T2" fmla="*/ 0 w 26"/>
                  <a:gd name="T3" fmla="*/ 0 h 73"/>
                  <a:gd name="T4" fmla="*/ 5 w 26"/>
                  <a:gd name="T5" fmla="*/ 0 h 73"/>
                  <a:gd name="T6" fmla="*/ 26 w 26"/>
                  <a:gd name="T7" fmla="*/ 73 h 73"/>
                  <a:gd name="T8" fmla="*/ 18 w 26"/>
                  <a:gd name="T9" fmla="*/ 7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" h="73">
                    <a:moveTo>
                      <a:pt x="18" y="73"/>
                    </a:moveTo>
                    <a:lnTo>
                      <a:pt x="0" y="0"/>
                    </a:lnTo>
                    <a:lnTo>
                      <a:pt x="5" y="0"/>
                    </a:lnTo>
                    <a:lnTo>
                      <a:pt x="26" y="73"/>
                    </a:lnTo>
                    <a:lnTo>
                      <a:pt x="18" y="73"/>
                    </a:lnTo>
                    <a:close/>
                  </a:path>
                </a:pathLst>
              </a:custGeom>
              <a:gradFill>
                <a:gsLst>
                  <a:gs pos="28000">
                    <a:srgbClr val="FFE9B9"/>
                  </a:gs>
                  <a:gs pos="59000">
                    <a:srgbClr val="F9D876"/>
                  </a:gs>
                  <a:gs pos="69000">
                    <a:srgbClr val="CD9229"/>
                  </a:gs>
                  <a:gs pos="41000">
                    <a:srgbClr val="BA7418"/>
                  </a:gs>
                </a:gsLst>
                <a:lin ang="4500000" scaled="0"/>
              </a:gradFill>
              <a:ln>
                <a:noFill/>
              </a:ln>
            </p:spPr>
            <p:txBody>
              <a:bodyPr vert="horz" wrap="square" lIns="150781" tIns="75390" rIns="150781" bIns="75390" numCol="1" anchor="t" anchorCtr="0" compatLnSpc="1">
                <a:prstTxWarp prst="textNoShape">
                  <a:avLst/>
                </a:prstTxWarp>
              </a:bodyPr>
              <a:lstStyle/>
              <a:p>
                <a:endParaRPr lang="x-none" sz="2309"/>
              </a:p>
            </p:txBody>
          </p:sp>
          <p:sp>
            <p:nvSpPr>
              <p:cNvPr id="64" name="Freeform 158">
                <a:extLst>
                  <a:ext uri="{FF2B5EF4-FFF2-40B4-BE49-F238E27FC236}">
                    <a16:creationId xmlns:a16="http://schemas.microsoft.com/office/drawing/2014/main" id="{69B0E3B4-812D-4024-A55E-4ED9F64B9C3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815173" y="1993485"/>
                <a:ext cx="1719352" cy="1216440"/>
              </a:xfrm>
              <a:custGeom>
                <a:avLst/>
                <a:gdLst>
                  <a:gd name="T0" fmla="*/ 116 w 153"/>
                  <a:gd name="T1" fmla="*/ 0 h 108"/>
                  <a:gd name="T2" fmla="*/ 0 w 153"/>
                  <a:gd name="T3" fmla="*/ 33 h 108"/>
                  <a:gd name="T4" fmla="*/ 117 w 153"/>
                  <a:gd name="T5" fmla="*/ 0 h 108"/>
                  <a:gd name="T6" fmla="*/ 116 w 153"/>
                  <a:gd name="T7" fmla="*/ 0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53" h="108">
                    <a:moveTo>
                      <a:pt x="116" y="0"/>
                    </a:moveTo>
                    <a:cubicBezTo>
                      <a:pt x="111" y="1"/>
                      <a:pt x="7" y="30"/>
                      <a:pt x="0" y="33"/>
                    </a:cubicBezTo>
                    <a:cubicBezTo>
                      <a:pt x="153" y="108"/>
                      <a:pt x="122" y="11"/>
                      <a:pt x="117" y="0"/>
                    </a:cubicBezTo>
                    <a:lnTo>
                      <a:pt x="116" y="0"/>
                    </a:lnTo>
                    <a:close/>
                  </a:path>
                </a:pathLst>
              </a:custGeom>
              <a:gradFill flip="none" rotWithShape="1">
                <a:gsLst>
                  <a:gs pos="96000">
                    <a:schemeClr val="accent4">
                      <a:lumMod val="50000"/>
                    </a:schemeClr>
                  </a:gs>
                  <a:gs pos="44000">
                    <a:schemeClr val="accent4"/>
                  </a:gs>
                </a:gsLst>
                <a:lin ang="15300000" scaled="0"/>
                <a:tileRect/>
              </a:gradFill>
              <a:ln>
                <a:noFill/>
              </a:ln>
            </p:spPr>
            <p:txBody>
              <a:bodyPr vert="horz" wrap="square" lIns="150781" tIns="75390" rIns="150781" bIns="75390" numCol="1" anchor="t" anchorCtr="0" compatLnSpc="1">
                <a:prstTxWarp prst="textNoShape">
                  <a:avLst/>
                </a:prstTxWarp>
              </a:bodyPr>
              <a:lstStyle/>
              <a:p>
                <a:endParaRPr lang="x-none" sz="2309"/>
              </a:p>
            </p:txBody>
          </p:sp>
          <p:sp>
            <p:nvSpPr>
              <p:cNvPr id="65" name="Freeform 159">
                <a:extLst>
                  <a:ext uri="{FF2B5EF4-FFF2-40B4-BE49-F238E27FC236}">
                    <a16:creationId xmlns:a16="http://schemas.microsoft.com/office/drawing/2014/main" id="{BA187FB0-DA3E-4D3F-9431-729514A33AC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815174" y="2109540"/>
                <a:ext cx="1474346" cy="975731"/>
              </a:xfrm>
              <a:custGeom>
                <a:avLst/>
                <a:gdLst>
                  <a:gd name="T0" fmla="*/ 120 w 131"/>
                  <a:gd name="T1" fmla="*/ 0 h 87"/>
                  <a:gd name="T2" fmla="*/ 2 w 131"/>
                  <a:gd name="T3" fmla="*/ 22 h 87"/>
                  <a:gd name="T4" fmla="*/ 0 w 131"/>
                  <a:gd name="T5" fmla="*/ 23 h 87"/>
                  <a:gd name="T6" fmla="*/ 120 w 131"/>
                  <a:gd name="T7" fmla="*/ 0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1" h="87">
                    <a:moveTo>
                      <a:pt x="120" y="0"/>
                    </a:moveTo>
                    <a:cubicBezTo>
                      <a:pt x="127" y="27"/>
                      <a:pt x="127" y="83"/>
                      <a:pt x="2" y="22"/>
                    </a:cubicBezTo>
                    <a:cubicBezTo>
                      <a:pt x="1" y="23"/>
                      <a:pt x="0" y="23"/>
                      <a:pt x="0" y="23"/>
                    </a:cubicBezTo>
                    <a:cubicBezTo>
                      <a:pt x="131" y="87"/>
                      <a:pt x="127" y="26"/>
                      <a:pt x="120" y="0"/>
                    </a:cubicBezTo>
                    <a:close/>
                  </a:path>
                </a:pathLst>
              </a:custGeom>
              <a:solidFill>
                <a:schemeClr val="accent4">
                  <a:lumMod val="40000"/>
                  <a:lumOff val="60000"/>
                </a:schemeClr>
              </a:solidFill>
              <a:ln>
                <a:noFill/>
              </a:ln>
            </p:spPr>
            <p:txBody>
              <a:bodyPr vert="horz" wrap="square" lIns="150781" tIns="75390" rIns="150781" bIns="75390" numCol="1" anchor="t" anchorCtr="0" compatLnSpc="1">
                <a:prstTxWarp prst="textNoShape">
                  <a:avLst/>
                </a:prstTxWarp>
              </a:bodyPr>
              <a:lstStyle/>
              <a:p>
                <a:endParaRPr lang="x-none" sz="2309"/>
              </a:p>
            </p:txBody>
          </p:sp>
        </p:grpSp>
        <p:sp>
          <p:nvSpPr>
            <p:cNvPr id="44" name="Oval 104">
              <a:extLst>
                <a:ext uri="{FF2B5EF4-FFF2-40B4-BE49-F238E27FC236}">
                  <a16:creationId xmlns:a16="http://schemas.microsoft.com/office/drawing/2014/main" id="{D0DF49E5-1993-419F-B144-A3C2B5324665}"/>
                </a:ext>
              </a:extLst>
            </p:cNvPr>
            <p:cNvSpPr/>
            <p:nvPr/>
          </p:nvSpPr>
          <p:spPr>
            <a:xfrm rot="14658371">
              <a:off x="6624708" y="4348683"/>
              <a:ext cx="2677003" cy="621608"/>
            </a:xfrm>
            <a:prstGeom prst="ellipse">
              <a:avLst/>
            </a:prstGeom>
            <a:gradFill flip="none" rotWithShape="1">
              <a:gsLst>
                <a:gs pos="95000">
                  <a:schemeClr val="tx1">
                    <a:lumMod val="60000"/>
                    <a:lumOff val="40000"/>
                    <a:alpha val="0"/>
                  </a:schemeClr>
                </a:gs>
                <a:gs pos="0">
                  <a:schemeClr val="tx1">
                    <a:lumMod val="95000"/>
                    <a:lumOff val="5000"/>
                  </a:schemeClr>
                </a:gs>
                <a:gs pos="0">
                  <a:srgbClr val="000000">
                    <a:alpha val="45000"/>
                  </a:srgbClr>
                </a:gs>
              </a:gsLst>
              <a:lin ang="10800000" scaled="1"/>
              <a:tileRect/>
            </a:gradFill>
            <a:ln>
              <a:noFill/>
            </a:ln>
            <a:effectLst>
              <a:softEdge rad="101600"/>
            </a:effectLst>
          </p:spPr>
          <p:txBody>
            <a:bodyPr vert="horz" wrap="square" lIns="150781" tIns="75390" rIns="150781" bIns="75390" numCol="1" anchor="t" anchorCtr="0" compatLnSpc="1">
              <a:prstTxWarp prst="textNoShape">
                <a:avLst/>
              </a:prstTxWarp>
            </a:bodyPr>
            <a:lstStyle/>
            <a:p>
              <a:endParaRPr lang="x-none" sz="2309"/>
            </a:p>
          </p:txBody>
        </p:sp>
        <p:sp>
          <p:nvSpPr>
            <p:cNvPr id="45" name="Freeform 5">
              <a:extLst>
                <a:ext uri="{FF2B5EF4-FFF2-40B4-BE49-F238E27FC236}">
                  <a16:creationId xmlns:a16="http://schemas.microsoft.com/office/drawing/2014/main" id="{8FBC29B7-014C-40FB-975D-352F9A616D3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655297" y="1599902"/>
              <a:ext cx="422474" cy="480161"/>
            </a:xfrm>
            <a:custGeom>
              <a:avLst/>
              <a:gdLst>
                <a:gd name="T0" fmla="*/ 34 w 105"/>
                <a:gd name="T1" fmla="*/ 93 h 119"/>
                <a:gd name="T2" fmla="*/ 25 w 105"/>
                <a:gd name="T3" fmla="*/ 71 h 119"/>
                <a:gd name="T4" fmla="*/ 20 w 105"/>
                <a:gd name="T5" fmla="*/ 53 h 119"/>
                <a:gd name="T6" fmla="*/ 52 w 105"/>
                <a:gd name="T7" fmla="*/ 20 h 119"/>
                <a:gd name="T8" fmla="*/ 85 w 105"/>
                <a:gd name="T9" fmla="*/ 53 h 119"/>
                <a:gd name="T10" fmla="*/ 80 w 105"/>
                <a:gd name="T11" fmla="*/ 71 h 119"/>
                <a:gd name="T12" fmla="*/ 71 w 105"/>
                <a:gd name="T13" fmla="*/ 89 h 119"/>
                <a:gd name="T14" fmla="*/ 52 w 105"/>
                <a:gd name="T15" fmla="*/ 33 h 119"/>
                <a:gd name="T16" fmla="*/ 33 w 105"/>
                <a:gd name="T17" fmla="*/ 53 h 119"/>
                <a:gd name="T18" fmla="*/ 52 w 105"/>
                <a:gd name="T19" fmla="*/ 72 h 119"/>
                <a:gd name="T20" fmla="*/ 72 w 105"/>
                <a:gd name="T21" fmla="*/ 53 h 119"/>
                <a:gd name="T22" fmla="*/ 52 w 105"/>
                <a:gd name="T23" fmla="*/ 33 h 119"/>
                <a:gd name="T24" fmla="*/ 45 w 105"/>
                <a:gd name="T25" fmla="*/ 56 h 119"/>
                <a:gd name="T26" fmla="*/ 50 w 105"/>
                <a:gd name="T27" fmla="*/ 63 h 119"/>
                <a:gd name="T28" fmla="*/ 60 w 105"/>
                <a:gd name="T29" fmla="*/ 47 h 119"/>
                <a:gd name="T30" fmla="*/ 52 w 105"/>
                <a:gd name="T31" fmla="*/ 10 h 119"/>
                <a:gd name="T32" fmla="*/ 52 w 105"/>
                <a:gd name="T33" fmla="*/ 0 h 119"/>
                <a:gd name="T34" fmla="*/ 31 w 105"/>
                <a:gd name="T35" fmla="*/ 16 h 119"/>
                <a:gd name="T36" fmla="*/ 26 w 105"/>
                <a:gd name="T37" fmla="*/ 7 h 119"/>
                <a:gd name="T38" fmla="*/ 7 w 105"/>
                <a:gd name="T39" fmla="*/ 26 h 119"/>
                <a:gd name="T40" fmla="*/ 16 w 105"/>
                <a:gd name="T41" fmla="*/ 32 h 119"/>
                <a:gd name="T42" fmla="*/ 0 w 105"/>
                <a:gd name="T43" fmla="*/ 53 h 119"/>
                <a:gd name="T44" fmla="*/ 10 w 105"/>
                <a:gd name="T45" fmla="*/ 53 h 119"/>
                <a:gd name="T46" fmla="*/ 79 w 105"/>
                <a:gd name="T47" fmla="*/ 7 h 119"/>
                <a:gd name="T48" fmla="*/ 74 w 105"/>
                <a:gd name="T49" fmla="*/ 16 h 119"/>
                <a:gd name="T50" fmla="*/ 98 w 105"/>
                <a:gd name="T51" fmla="*/ 26 h 119"/>
                <a:gd name="T52" fmla="*/ 89 w 105"/>
                <a:gd name="T53" fmla="*/ 32 h 119"/>
                <a:gd name="T54" fmla="*/ 95 w 105"/>
                <a:gd name="T55" fmla="*/ 53 h 119"/>
                <a:gd name="T56" fmla="*/ 105 w 105"/>
                <a:gd name="T57" fmla="*/ 53 h 119"/>
                <a:gd name="T58" fmla="*/ 64 w 105"/>
                <a:gd name="T59" fmla="*/ 95 h 119"/>
                <a:gd name="T60" fmla="*/ 38 w 105"/>
                <a:gd name="T61" fmla="*/ 103 h 119"/>
                <a:gd name="T62" fmla="*/ 35 w 105"/>
                <a:gd name="T63" fmla="*/ 107 h 119"/>
                <a:gd name="T64" fmla="*/ 40 w 105"/>
                <a:gd name="T65" fmla="*/ 111 h 119"/>
                <a:gd name="T66" fmla="*/ 42 w 105"/>
                <a:gd name="T67" fmla="*/ 111 h 119"/>
                <a:gd name="T68" fmla="*/ 64 w 105"/>
                <a:gd name="T69" fmla="*/ 104 h 119"/>
                <a:gd name="T70" fmla="*/ 64 w 105"/>
                <a:gd name="T71" fmla="*/ 104 h 119"/>
                <a:gd name="T72" fmla="*/ 65 w 105"/>
                <a:gd name="T73" fmla="*/ 104 h 119"/>
                <a:gd name="T74" fmla="*/ 69 w 105"/>
                <a:gd name="T75" fmla="*/ 108 h 119"/>
                <a:gd name="T76" fmla="*/ 67 w 105"/>
                <a:gd name="T77" fmla="*/ 113 h 119"/>
                <a:gd name="T78" fmla="*/ 45 w 105"/>
                <a:gd name="T79" fmla="*/ 119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05" h="119">
                  <a:moveTo>
                    <a:pt x="34" y="93"/>
                  </a:moveTo>
                  <a:cubicBezTo>
                    <a:pt x="34" y="87"/>
                    <a:pt x="32" y="82"/>
                    <a:pt x="25" y="71"/>
                  </a:cubicBezTo>
                  <a:cubicBezTo>
                    <a:pt x="22" y="66"/>
                    <a:pt x="20" y="60"/>
                    <a:pt x="20" y="53"/>
                  </a:cubicBezTo>
                  <a:cubicBezTo>
                    <a:pt x="20" y="35"/>
                    <a:pt x="34" y="20"/>
                    <a:pt x="52" y="20"/>
                  </a:cubicBezTo>
                  <a:cubicBezTo>
                    <a:pt x="70" y="20"/>
                    <a:pt x="85" y="35"/>
                    <a:pt x="85" y="53"/>
                  </a:cubicBezTo>
                  <a:cubicBezTo>
                    <a:pt x="85" y="60"/>
                    <a:pt x="83" y="66"/>
                    <a:pt x="80" y="71"/>
                  </a:cubicBezTo>
                  <a:cubicBezTo>
                    <a:pt x="74" y="80"/>
                    <a:pt x="72" y="85"/>
                    <a:pt x="71" y="89"/>
                  </a:cubicBezTo>
                  <a:moveTo>
                    <a:pt x="52" y="33"/>
                  </a:moveTo>
                  <a:cubicBezTo>
                    <a:pt x="42" y="33"/>
                    <a:pt x="33" y="42"/>
                    <a:pt x="33" y="53"/>
                  </a:cubicBezTo>
                  <a:cubicBezTo>
                    <a:pt x="33" y="64"/>
                    <a:pt x="42" y="72"/>
                    <a:pt x="52" y="72"/>
                  </a:cubicBezTo>
                  <a:cubicBezTo>
                    <a:pt x="63" y="72"/>
                    <a:pt x="72" y="64"/>
                    <a:pt x="72" y="53"/>
                  </a:cubicBezTo>
                  <a:cubicBezTo>
                    <a:pt x="72" y="42"/>
                    <a:pt x="63" y="33"/>
                    <a:pt x="52" y="33"/>
                  </a:cubicBezTo>
                  <a:close/>
                  <a:moveTo>
                    <a:pt x="45" y="56"/>
                  </a:moveTo>
                  <a:cubicBezTo>
                    <a:pt x="50" y="63"/>
                    <a:pt x="50" y="63"/>
                    <a:pt x="50" y="63"/>
                  </a:cubicBezTo>
                  <a:cubicBezTo>
                    <a:pt x="60" y="47"/>
                    <a:pt x="60" y="47"/>
                    <a:pt x="60" y="47"/>
                  </a:cubicBezTo>
                  <a:moveTo>
                    <a:pt x="52" y="10"/>
                  </a:moveTo>
                  <a:cubicBezTo>
                    <a:pt x="52" y="0"/>
                    <a:pt x="52" y="0"/>
                    <a:pt x="52" y="0"/>
                  </a:cubicBezTo>
                  <a:moveTo>
                    <a:pt x="31" y="16"/>
                  </a:moveTo>
                  <a:cubicBezTo>
                    <a:pt x="26" y="7"/>
                    <a:pt x="26" y="7"/>
                    <a:pt x="26" y="7"/>
                  </a:cubicBezTo>
                  <a:moveTo>
                    <a:pt x="7" y="26"/>
                  </a:moveTo>
                  <a:cubicBezTo>
                    <a:pt x="16" y="32"/>
                    <a:pt x="16" y="32"/>
                    <a:pt x="16" y="32"/>
                  </a:cubicBezTo>
                  <a:moveTo>
                    <a:pt x="0" y="53"/>
                  </a:moveTo>
                  <a:cubicBezTo>
                    <a:pt x="10" y="53"/>
                    <a:pt x="10" y="53"/>
                    <a:pt x="10" y="53"/>
                  </a:cubicBezTo>
                  <a:moveTo>
                    <a:pt x="79" y="7"/>
                  </a:moveTo>
                  <a:cubicBezTo>
                    <a:pt x="74" y="16"/>
                    <a:pt x="74" y="16"/>
                    <a:pt x="74" y="16"/>
                  </a:cubicBezTo>
                  <a:moveTo>
                    <a:pt x="98" y="26"/>
                  </a:moveTo>
                  <a:cubicBezTo>
                    <a:pt x="89" y="32"/>
                    <a:pt x="89" y="32"/>
                    <a:pt x="89" y="32"/>
                  </a:cubicBezTo>
                  <a:moveTo>
                    <a:pt x="95" y="53"/>
                  </a:moveTo>
                  <a:cubicBezTo>
                    <a:pt x="105" y="53"/>
                    <a:pt x="105" y="53"/>
                    <a:pt x="105" y="53"/>
                  </a:cubicBezTo>
                  <a:moveTo>
                    <a:pt x="64" y="95"/>
                  </a:moveTo>
                  <a:cubicBezTo>
                    <a:pt x="64" y="95"/>
                    <a:pt x="38" y="103"/>
                    <a:pt x="38" y="103"/>
                  </a:cubicBezTo>
                  <a:cubicBezTo>
                    <a:pt x="37" y="103"/>
                    <a:pt x="35" y="105"/>
                    <a:pt x="35" y="107"/>
                  </a:cubicBezTo>
                  <a:cubicBezTo>
                    <a:pt x="35" y="109"/>
                    <a:pt x="37" y="111"/>
                    <a:pt x="40" y="111"/>
                  </a:cubicBezTo>
                  <a:cubicBezTo>
                    <a:pt x="40" y="111"/>
                    <a:pt x="42" y="111"/>
                    <a:pt x="42" y="111"/>
                  </a:cubicBezTo>
                  <a:cubicBezTo>
                    <a:pt x="64" y="104"/>
                    <a:pt x="64" y="104"/>
                    <a:pt x="64" y="104"/>
                  </a:cubicBezTo>
                  <a:cubicBezTo>
                    <a:pt x="64" y="104"/>
                    <a:pt x="64" y="104"/>
                    <a:pt x="64" y="104"/>
                  </a:cubicBezTo>
                  <a:cubicBezTo>
                    <a:pt x="65" y="104"/>
                    <a:pt x="65" y="104"/>
                    <a:pt x="65" y="104"/>
                  </a:cubicBezTo>
                  <a:cubicBezTo>
                    <a:pt x="68" y="104"/>
                    <a:pt x="69" y="106"/>
                    <a:pt x="69" y="108"/>
                  </a:cubicBezTo>
                  <a:cubicBezTo>
                    <a:pt x="69" y="110"/>
                    <a:pt x="68" y="112"/>
                    <a:pt x="67" y="113"/>
                  </a:cubicBezTo>
                  <a:cubicBezTo>
                    <a:pt x="45" y="119"/>
                    <a:pt x="45" y="119"/>
                    <a:pt x="45" y="119"/>
                  </a:cubicBezTo>
                </a:path>
              </a:pathLst>
            </a:custGeom>
            <a:noFill/>
            <a:ln w="15875" cap="rnd">
              <a:solidFill>
                <a:schemeClr val="tx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150781" tIns="75390" rIns="150781" bIns="75390" numCol="1" anchor="t" anchorCtr="0" compatLnSpc="1">
              <a:prstTxWarp prst="textNoShape">
                <a:avLst/>
              </a:prstTxWarp>
            </a:bodyPr>
            <a:lstStyle/>
            <a:p>
              <a:endParaRPr lang="x-none" sz="2309"/>
            </a:p>
          </p:txBody>
        </p:sp>
        <p:sp>
          <p:nvSpPr>
            <p:cNvPr id="46" name="Freeform 6">
              <a:extLst>
                <a:ext uri="{FF2B5EF4-FFF2-40B4-BE49-F238E27FC236}">
                  <a16:creationId xmlns:a16="http://schemas.microsoft.com/office/drawing/2014/main" id="{1955E22D-87A7-422C-96CE-7C9BB9D2ADA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88502" y="2745395"/>
              <a:ext cx="466588" cy="485251"/>
            </a:xfrm>
            <a:custGeom>
              <a:avLst/>
              <a:gdLst>
                <a:gd name="T0" fmla="*/ 43 w 116"/>
                <a:gd name="T1" fmla="*/ 12 h 120"/>
                <a:gd name="T2" fmla="*/ 101 w 116"/>
                <a:gd name="T3" fmla="*/ 48 h 120"/>
                <a:gd name="T4" fmla="*/ 116 w 116"/>
                <a:gd name="T5" fmla="*/ 77 h 120"/>
                <a:gd name="T6" fmla="*/ 103 w 116"/>
                <a:gd name="T7" fmla="*/ 77 h 120"/>
                <a:gd name="T8" fmla="*/ 103 w 116"/>
                <a:gd name="T9" fmla="*/ 97 h 120"/>
                <a:gd name="T10" fmla="*/ 97 w 116"/>
                <a:gd name="T11" fmla="*/ 103 h 120"/>
                <a:gd name="T12" fmla="*/ 84 w 116"/>
                <a:gd name="T13" fmla="*/ 103 h 120"/>
                <a:gd name="T14" fmla="*/ 84 w 116"/>
                <a:gd name="T15" fmla="*/ 120 h 120"/>
                <a:gd name="T16" fmla="*/ 31 w 116"/>
                <a:gd name="T17" fmla="*/ 120 h 120"/>
                <a:gd name="T18" fmla="*/ 31 w 116"/>
                <a:gd name="T19" fmla="*/ 102 h 120"/>
                <a:gd name="T20" fmla="*/ 25 w 116"/>
                <a:gd name="T21" fmla="*/ 90 h 120"/>
                <a:gd name="T22" fmla="*/ 64 w 116"/>
                <a:gd name="T23" fmla="*/ 54 h 120"/>
                <a:gd name="T24" fmla="*/ 64 w 116"/>
                <a:gd name="T25" fmla="*/ 46 h 120"/>
                <a:gd name="T26" fmla="*/ 55 w 116"/>
                <a:gd name="T27" fmla="*/ 42 h 120"/>
                <a:gd name="T28" fmla="*/ 54 w 116"/>
                <a:gd name="T29" fmla="*/ 39 h 120"/>
                <a:gd name="T30" fmla="*/ 58 w 116"/>
                <a:gd name="T31" fmla="*/ 30 h 120"/>
                <a:gd name="T32" fmla="*/ 52 w 116"/>
                <a:gd name="T33" fmla="*/ 24 h 120"/>
                <a:gd name="T34" fmla="*/ 43 w 116"/>
                <a:gd name="T35" fmla="*/ 28 h 120"/>
                <a:gd name="T36" fmla="*/ 40 w 116"/>
                <a:gd name="T37" fmla="*/ 27 h 120"/>
                <a:gd name="T38" fmla="*/ 36 w 116"/>
                <a:gd name="T39" fmla="*/ 17 h 120"/>
                <a:gd name="T40" fmla="*/ 28 w 116"/>
                <a:gd name="T41" fmla="*/ 17 h 120"/>
                <a:gd name="T42" fmla="*/ 24 w 116"/>
                <a:gd name="T43" fmla="*/ 27 h 120"/>
                <a:gd name="T44" fmla="*/ 21 w 116"/>
                <a:gd name="T45" fmla="*/ 28 h 120"/>
                <a:gd name="T46" fmla="*/ 12 w 116"/>
                <a:gd name="T47" fmla="*/ 24 h 120"/>
                <a:gd name="T48" fmla="*/ 6 w 116"/>
                <a:gd name="T49" fmla="*/ 30 h 120"/>
                <a:gd name="T50" fmla="*/ 10 w 116"/>
                <a:gd name="T51" fmla="*/ 39 h 120"/>
                <a:gd name="T52" fmla="*/ 9 w 116"/>
                <a:gd name="T53" fmla="*/ 42 h 120"/>
                <a:gd name="T54" fmla="*/ 0 w 116"/>
                <a:gd name="T55" fmla="*/ 46 h 120"/>
                <a:gd name="T56" fmla="*/ 0 w 116"/>
                <a:gd name="T57" fmla="*/ 54 h 120"/>
                <a:gd name="T58" fmla="*/ 9 w 116"/>
                <a:gd name="T59" fmla="*/ 58 h 120"/>
                <a:gd name="T60" fmla="*/ 10 w 116"/>
                <a:gd name="T61" fmla="*/ 61 h 120"/>
                <a:gd name="T62" fmla="*/ 6 w 116"/>
                <a:gd name="T63" fmla="*/ 70 h 120"/>
                <a:gd name="T64" fmla="*/ 12 w 116"/>
                <a:gd name="T65" fmla="*/ 76 h 120"/>
                <a:gd name="T66" fmla="*/ 21 w 116"/>
                <a:gd name="T67" fmla="*/ 72 h 120"/>
                <a:gd name="T68" fmla="*/ 24 w 116"/>
                <a:gd name="T69" fmla="*/ 73 h 120"/>
                <a:gd name="T70" fmla="*/ 28 w 116"/>
                <a:gd name="T71" fmla="*/ 82 h 120"/>
                <a:gd name="T72" fmla="*/ 36 w 116"/>
                <a:gd name="T73" fmla="*/ 82 h 120"/>
                <a:gd name="T74" fmla="*/ 40 w 116"/>
                <a:gd name="T75" fmla="*/ 73 h 120"/>
                <a:gd name="T76" fmla="*/ 43 w 116"/>
                <a:gd name="T77" fmla="*/ 72 h 120"/>
                <a:gd name="T78" fmla="*/ 52 w 116"/>
                <a:gd name="T79" fmla="*/ 76 h 120"/>
                <a:gd name="T80" fmla="*/ 58 w 116"/>
                <a:gd name="T81" fmla="*/ 70 h 120"/>
                <a:gd name="T82" fmla="*/ 54 w 116"/>
                <a:gd name="T83" fmla="*/ 61 h 120"/>
                <a:gd name="T84" fmla="*/ 55 w 116"/>
                <a:gd name="T85" fmla="*/ 58 h 120"/>
                <a:gd name="T86" fmla="*/ 64 w 116"/>
                <a:gd name="T87" fmla="*/ 54 h 120"/>
                <a:gd name="T88" fmla="*/ 32 w 116"/>
                <a:gd name="T89" fmla="*/ 36 h 120"/>
                <a:gd name="T90" fmla="*/ 18 w 116"/>
                <a:gd name="T91" fmla="*/ 50 h 120"/>
                <a:gd name="T92" fmla="*/ 32 w 116"/>
                <a:gd name="T93" fmla="*/ 64 h 120"/>
                <a:gd name="T94" fmla="*/ 46 w 116"/>
                <a:gd name="T95" fmla="*/ 50 h 120"/>
                <a:gd name="T96" fmla="*/ 32 w 116"/>
                <a:gd name="T97" fmla="*/ 36 h 120"/>
                <a:gd name="T98" fmla="*/ 84 w 116"/>
                <a:gd name="T99" fmla="*/ 103 h 120"/>
                <a:gd name="T100" fmla="*/ 76 w 116"/>
                <a:gd name="T101" fmla="*/ 103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16" h="120">
                  <a:moveTo>
                    <a:pt x="43" y="12"/>
                  </a:moveTo>
                  <a:cubicBezTo>
                    <a:pt x="107" y="0"/>
                    <a:pt x="101" y="48"/>
                    <a:pt x="101" y="48"/>
                  </a:cubicBezTo>
                  <a:cubicBezTo>
                    <a:pt x="116" y="77"/>
                    <a:pt x="116" y="77"/>
                    <a:pt x="116" y="77"/>
                  </a:cubicBezTo>
                  <a:cubicBezTo>
                    <a:pt x="103" y="77"/>
                    <a:pt x="103" y="77"/>
                    <a:pt x="103" y="77"/>
                  </a:cubicBezTo>
                  <a:cubicBezTo>
                    <a:pt x="103" y="97"/>
                    <a:pt x="103" y="97"/>
                    <a:pt x="103" y="97"/>
                  </a:cubicBezTo>
                  <a:cubicBezTo>
                    <a:pt x="103" y="100"/>
                    <a:pt x="101" y="103"/>
                    <a:pt x="97" y="103"/>
                  </a:cubicBezTo>
                  <a:cubicBezTo>
                    <a:pt x="84" y="103"/>
                    <a:pt x="84" y="103"/>
                    <a:pt x="84" y="103"/>
                  </a:cubicBezTo>
                  <a:cubicBezTo>
                    <a:pt x="84" y="120"/>
                    <a:pt x="84" y="120"/>
                    <a:pt x="84" y="120"/>
                  </a:cubicBezTo>
                  <a:moveTo>
                    <a:pt x="31" y="120"/>
                  </a:moveTo>
                  <a:cubicBezTo>
                    <a:pt x="31" y="102"/>
                    <a:pt x="31" y="102"/>
                    <a:pt x="31" y="102"/>
                  </a:cubicBezTo>
                  <a:cubicBezTo>
                    <a:pt x="25" y="90"/>
                    <a:pt x="25" y="90"/>
                    <a:pt x="25" y="90"/>
                  </a:cubicBezTo>
                  <a:moveTo>
                    <a:pt x="64" y="54"/>
                  </a:moveTo>
                  <a:cubicBezTo>
                    <a:pt x="64" y="46"/>
                    <a:pt x="64" y="46"/>
                    <a:pt x="64" y="46"/>
                  </a:cubicBezTo>
                  <a:cubicBezTo>
                    <a:pt x="55" y="42"/>
                    <a:pt x="55" y="42"/>
                    <a:pt x="55" y="42"/>
                  </a:cubicBezTo>
                  <a:cubicBezTo>
                    <a:pt x="55" y="41"/>
                    <a:pt x="54" y="40"/>
                    <a:pt x="54" y="39"/>
                  </a:cubicBezTo>
                  <a:cubicBezTo>
                    <a:pt x="58" y="30"/>
                    <a:pt x="58" y="30"/>
                    <a:pt x="58" y="30"/>
                  </a:cubicBezTo>
                  <a:cubicBezTo>
                    <a:pt x="52" y="24"/>
                    <a:pt x="52" y="24"/>
                    <a:pt x="52" y="24"/>
                  </a:cubicBezTo>
                  <a:cubicBezTo>
                    <a:pt x="43" y="28"/>
                    <a:pt x="43" y="28"/>
                    <a:pt x="43" y="28"/>
                  </a:cubicBezTo>
                  <a:cubicBezTo>
                    <a:pt x="42" y="28"/>
                    <a:pt x="41" y="27"/>
                    <a:pt x="40" y="27"/>
                  </a:cubicBezTo>
                  <a:cubicBezTo>
                    <a:pt x="36" y="17"/>
                    <a:pt x="36" y="17"/>
                    <a:pt x="36" y="17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24" y="27"/>
                    <a:pt x="24" y="27"/>
                    <a:pt x="24" y="27"/>
                  </a:cubicBezTo>
                  <a:cubicBezTo>
                    <a:pt x="23" y="27"/>
                    <a:pt x="22" y="28"/>
                    <a:pt x="21" y="28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6" y="30"/>
                    <a:pt x="6" y="30"/>
                    <a:pt x="6" y="30"/>
                  </a:cubicBezTo>
                  <a:cubicBezTo>
                    <a:pt x="10" y="39"/>
                    <a:pt x="10" y="39"/>
                    <a:pt x="10" y="39"/>
                  </a:cubicBezTo>
                  <a:cubicBezTo>
                    <a:pt x="10" y="40"/>
                    <a:pt x="9" y="41"/>
                    <a:pt x="9" y="42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9" y="58"/>
                    <a:pt x="9" y="58"/>
                    <a:pt x="9" y="58"/>
                  </a:cubicBezTo>
                  <a:cubicBezTo>
                    <a:pt x="9" y="59"/>
                    <a:pt x="10" y="60"/>
                    <a:pt x="10" y="61"/>
                  </a:cubicBezTo>
                  <a:cubicBezTo>
                    <a:pt x="6" y="70"/>
                    <a:pt x="6" y="70"/>
                    <a:pt x="6" y="70"/>
                  </a:cubicBezTo>
                  <a:cubicBezTo>
                    <a:pt x="12" y="76"/>
                    <a:pt x="12" y="76"/>
                    <a:pt x="12" y="76"/>
                  </a:cubicBezTo>
                  <a:cubicBezTo>
                    <a:pt x="21" y="72"/>
                    <a:pt x="21" y="72"/>
                    <a:pt x="21" y="72"/>
                  </a:cubicBezTo>
                  <a:cubicBezTo>
                    <a:pt x="22" y="72"/>
                    <a:pt x="23" y="73"/>
                    <a:pt x="24" y="73"/>
                  </a:cubicBezTo>
                  <a:cubicBezTo>
                    <a:pt x="28" y="82"/>
                    <a:pt x="28" y="82"/>
                    <a:pt x="28" y="82"/>
                  </a:cubicBezTo>
                  <a:cubicBezTo>
                    <a:pt x="36" y="82"/>
                    <a:pt x="36" y="82"/>
                    <a:pt x="36" y="82"/>
                  </a:cubicBezTo>
                  <a:cubicBezTo>
                    <a:pt x="40" y="73"/>
                    <a:pt x="40" y="73"/>
                    <a:pt x="40" y="73"/>
                  </a:cubicBezTo>
                  <a:cubicBezTo>
                    <a:pt x="41" y="73"/>
                    <a:pt x="42" y="72"/>
                    <a:pt x="43" y="72"/>
                  </a:cubicBezTo>
                  <a:cubicBezTo>
                    <a:pt x="52" y="76"/>
                    <a:pt x="52" y="76"/>
                    <a:pt x="52" y="76"/>
                  </a:cubicBezTo>
                  <a:cubicBezTo>
                    <a:pt x="58" y="70"/>
                    <a:pt x="58" y="70"/>
                    <a:pt x="58" y="70"/>
                  </a:cubicBezTo>
                  <a:cubicBezTo>
                    <a:pt x="54" y="61"/>
                    <a:pt x="54" y="61"/>
                    <a:pt x="54" y="61"/>
                  </a:cubicBezTo>
                  <a:cubicBezTo>
                    <a:pt x="54" y="60"/>
                    <a:pt x="55" y="59"/>
                    <a:pt x="55" y="58"/>
                  </a:cubicBezTo>
                  <a:lnTo>
                    <a:pt x="64" y="54"/>
                  </a:lnTo>
                  <a:close/>
                  <a:moveTo>
                    <a:pt x="32" y="36"/>
                  </a:moveTo>
                  <a:cubicBezTo>
                    <a:pt x="24" y="36"/>
                    <a:pt x="18" y="42"/>
                    <a:pt x="18" y="50"/>
                  </a:cubicBezTo>
                  <a:cubicBezTo>
                    <a:pt x="18" y="57"/>
                    <a:pt x="24" y="64"/>
                    <a:pt x="32" y="64"/>
                  </a:cubicBezTo>
                  <a:cubicBezTo>
                    <a:pt x="39" y="64"/>
                    <a:pt x="46" y="57"/>
                    <a:pt x="46" y="50"/>
                  </a:cubicBezTo>
                  <a:cubicBezTo>
                    <a:pt x="46" y="42"/>
                    <a:pt x="39" y="36"/>
                    <a:pt x="32" y="36"/>
                  </a:cubicBezTo>
                  <a:close/>
                  <a:moveTo>
                    <a:pt x="84" y="103"/>
                  </a:moveTo>
                  <a:cubicBezTo>
                    <a:pt x="76" y="103"/>
                    <a:pt x="76" y="103"/>
                    <a:pt x="76" y="103"/>
                  </a:cubicBezTo>
                </a:path>
              </a:pathLst>
            </a:custGeom>
            <a:noFill/>
            <a:ln w="15875" cap="rnd">
              <a:solidFill>
                <a:schemeClr val="tx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150781" tIns="75390" rIns="150781" bIns="75390" numCol="1" anchor="t" anchorCtr="0" compatLnSpc="1">
              <a:prstTxWarp prst="textNoShape">
                <a:avLst/>
              </a:prstTxWarp>
            </a:bodyPr>
            <a:lstStyle/>
            <a:p>
              <a:endParaRPr lang="x-none" sz="2309"/>
            </a:p>
          </p:txBody>
        </p:sp>
        <p:sp>
          <p:nvSpPr>
            <p:cNvPr id="47" name="Freeform 7">
              <a:extLst>
                <a:ext uri="{FF2B5EF4-FFF2-40B4-BE49-F238E27FC236}">
                  <a16:creationId xmlns:a16="http://schemas.microsoft.com/office/drawing/2014/main" id="{B6F2263B-68B4-4008-805A-CA67B7F778E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09075" y="4065597"/>
              <a:ext cx="615896" cy="347820"/>
            </a:xfrm>
            <a:custGeom>
              <a:avLst/>
              <a:gdLst>
                <a:gd name="T0" fmla="*/ 36 w 153"/>
                <a:gd name="T1" fmla="*/ 70 h 86"/>
                <a:gd name="T2" fmla="*/ 36 w 153"/>
                <a:gd name="T3" fmla="*/ 64 h 86"/>
                <a:gd name="T4" fmla="*/ 45 w 153"/>
                <a:gd name="T5" fmla="*/ 56 h 86"/>
                <a:gd name="T6" fmla="*/ 50 w 153"/>
                <a:gd name="T7" fmla="*/ 60 h 86"/>
                <a:gd name="T8" fmla="*/ 43 w 153"/>
                <a:gd name="T9" fmla="*/ 70 h 86"/>
                <a:gd name="T10" fmla="*/ 93 w 153"/>
                <a:gd name="T11" fmla="*/ 63 h 86"/>
                <a:gd name="T12" fmla="*/ 112 w 153"/>
                <a:gd name="T13" fmla="*/ 71 h 86"/>
                <a:gd name="T14" fmla="*/ 113 w 153"/>
                <a:gd name="T15" fmla="*/ 63 h 86"/>
                <a:gd name="T16" fmla="*/ 94 w 153"/>
                <a:gd name="T17" fmla="*/ 77 h 86"/>
                <a:gd name="T18" fmla="*/ 102 w 153"/>
                <a:gd name="T19" fmla="*/ 77 h 86"/>
                <a:gd name="T20" fmla="*/ 104 w 153"/>
                <a:gd name="T21" fmla="*/ 71 h 86"/>
                <a:gd name="T22" fmla="*/ 84 w 153"/>
                <a:gd name="T23" fmla="*/ 83 h 86"/>
                <a:gd name="T24" fmla="*/ 92 w 153"/>
                <a:gd name="T25" fmla="*/ 83 h 86"/>
                <a:gd name="T26" fmla="*/ 94 w 153"/>
                <a:gd name="T27" fmla="*/ 77 h 86"/>
                <a:gd name="T28" fmla="*/ 72 w 153"/>
                <a:gd name="T29" fmla="*/ 84 h 86"/>
                <a:gd name="T30" fmla="*/ 82 w 153"/>
                <a:gd name="T31" fmla="*/ 84 h 86"/>
                <a:gd name="T32" fmla="*/ 49 w 153"/>
                <a:gd name="T33" fmla="*/ 77 h 86"/>
                <a:gd name="T34" fmla="*/ 59 w 153"/>
                <a:gd name="T35" fmla="*/ 59 h 86"/>
                <a:gd name="T36" fmla="*/ 53 w 153"/>
                <a:gd name="T37" fmla="*/ 59 h 86"/>
                <a:gd name="T38" fmla="*/ 42 w 153"/>
                <a:gd name="T39" fmla="*/ 77 h 86"/>
                <a:gd name="T40" fmla="*/ 49 w 153"/>
                <a:gd name="T41" fmla="*/ 77 h 86"/>
                <a:gd name="T42" fmla="*/ 67 w 153"/>
                <a:gd name="T43" fmla="*/ 70 h 86"/>
                <a:gd name="T44" fmla="*/ 63 w 153"/>
                <a:gd name="T45" fmla="*/ 63 h 86"/>
                <a:gd name="T46" fmla="*/ 51 w 153"/>
                <a:gd name="T47" fmla="*/ 75 h 86"/>
                <a:gd name="T48" fmla="*/ 55 w 153"/>
                <a:gd name="T49" fmla="*/ 83 h 86"/>
                <a:gd name="T50" fmla="*/ 71 w 153"/>
                <a:gd name="T51" fmla="*/ 80 h 86"/>
                <a:gd name="T52" fmla="*/ 72 w 153"/>
                <a:gd name="T53" fmla="*/ 72 h 86"/>
                <a:gd name="T54" fmla="*/ 65 w 153"/>
                <a:gd name="T55" fmla="*/ 72 h 86"/>
                <a:gd name="T56" fmla="*/ 60 w 153"/>
                <a:gd name="T57" fmla="*/ 85 h 86"/>
                <a:gd name="T58" fmla="*/ 67 w 153"/>
                <a:gd name="T59" fmla="*/ 85 h 86"/>
                <a:gd name="T60" fmla="*/ 131 w 153"/>
                <a:gd name="T61" fmla="*/ 1 h 86"/>
                <a:gd name="T62" fmla="*/ 127 w 153"/>
                <a:gd name="T63" fmla="*/ 52 h 86"/>
                <a:gd name="T64" fmla="*/ 153 w 153"/>
                <a:gd name="T65" fmla="*/ 41 h 86"/>
                <a:gd name="T66" fmla="*/ 83 w 153"/>
                <a:gd name="T67" fmla="*/ 22 h 86"/>
                <a:gd name="T68" fmla="*/ 76 w 153"/>
                <a:gd name="T69" fmla="*/ 23 h 86"/>
                <a:gd name="T70" fmla="*/ 53 w 153"/>
                <a:gd name="T71" fmla="*/ 34 h 86"/>
                <a:gd name="T72" fmla="*/ 73 w 153"/>
                <a:gd name="T73" fmla="*/ 39 h 86"/>
                <a:gd name="T74" fmla="*/ 113 w 153"/>
                <a:gd name="T75" fmla="*/ 63 h 86"/>
                <a:gd name="T76" fmla="*/ 119 w 153"/>
                <a:gd name="T77" fmla="*/ 54 h 86"/>
                <a:gd name="T78" fmla="*/ 113 w 153"/>
                <a:gd name="T79" fmla="*/ 63 h 86"/>
                <a:gd name="T80" fmla="*/ 39 w 153"/>
                <a:gd name="T81" fmla="*/ 61 h 86"/>
                <a:gd name="T82" fmla="*/ 22 w 153"/>
                <a:gd name="T83" fmla="*/ 57 h 86"/>
                <a:gd name="T84" fmla="*/ 32 w 153"/>
                <a:gd name="T85" fmla="*/ 0 h 86"/>
                <a:gd name="T86" fmla="*/ 37 w 153"/>
                <a:gd name="T87" fmla="*/ 63 h 86"/>
                <a:gd name="T88" fmla="*/ 51 w 153"/>
                <a:gd name="T89" fmla="*/ 21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53" h="86">
                  <a:moveTo>
                    <a:pt x="40" y="72"/>
                  </a:moveTo>
                  <a:cubicBezTo>
                    <a:pt x="39" y="72"/>
                    <a:pt x="37" y="71"/>
                    <a:pt x="36" y="70"/>
                  </a:cubicBezTo>
                  <a:cubicBezTo>
                    <a:pt x="35" y="70"/>
                    <a:pt x="35" y="68"/>
                    <a:pt x="35" y="67"/>
                  </a:cubicBezTo>
                  <a:cubicBezTo>
                    <a:pt x="35" y="66"/>
                    <a:pt x="35" y="65"/>
                    <a:pt x="36" y="64"/>
                  </a:cubicBezTo>
                  <a:cubicBezTo>
                    <a:pt x="42" y="57"/>
                    <a:pt x="42" y="57"/>
                    <a:pt x="42" y="57"/>
                  </a:cubicBezTo>
                  <a:cubicBezTo>
                    <a:pt x="43" y="57"/>
                    <a:pt x="44" y="56"/>
                    <a:pt x="45" y="56"/>
                  </a:cubicBezTo>
                  <a:cubicBezTo>
                    <a:pt x="46" y="56"/>
                    <a:pt x="47" y="56"/>
                    <a:pt x="48" y="57"/>
                  </a:cubicBezTo>
                  <a:cubicBezTo>
                    <a:pt x="49" y="58"/>
                    <a:pt x="50" y="59"/>
                    <a:pt x="50" y="60"/>
                  </a:cubicBezTo>
                  <a:cubicBezTo>
                    <a:pt x="50" y="61"/>
                    <a:pt x="50" y="63"/>
                    <a:pt x="49" y="63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2" y="71"/>
                    <a:pt x="41" y="71"/>
                    <a:pt x="40" y="72"/>
                  </a:cubicBezTo>
                  <a:close/>
                  <a:moveTo>
                    <a:pt x="93" y="63"/>
                  </a:moveTo>
                  <a:cubicBezTo>
                    <a:pt x="93" y="63"/>
                    <a:pt x="104" y="72"/>
                    <a:pt x="107" y="72"/>
                  </a:cubicBezTo>
                  <a:cubicBezTo>
                    <a:pt x="110" y="73"/>
                    <a:pt x="110" y="72"/>
                    <a:pt x="112" y="71"/>
                  </a:cubicBezTo>
                  <a:cubicBezTo>
                    <a:pt x="113" y="69"/>
                    <a:pt x="114" y="68"/>
                    <a:pt x="114" y="66"/>
                  </a:cubicBezTo>
                  <a:cubicBezTo>
                    <a:pt x="114" y="65"/>
                    <a:pt x="113" y="64"/>
                    <a:pt x="113" y="63"/>
                  </a:cubicBezTo>
                  <a:moveTo>
                    <a:pt x="84" y="68"/>
                  </a:moveTo>
                  <a:cubicBezTo>
                    <a:pt x="94" y="77"/>
                    <a:pt x="94" y="77"/>
                    <a:pt x="94" y="77"/>
                  </a:cubicBezTo>
                  <a:cubicBezTo>
                    <a:pt x="95" y="78"/>
                    <a:pt x="96" y="79"/>
                    <a:pt x="98" y="79"/>
                  </a:cubicBezTo>
                  <a:cubicBezTo>
                    <a:pt x="100" y="79"/>
                    <a:pt x="101" y="78"/>
                    <a:pt x="102" y="77"/>
                  </a:cubicBezTo>
                  <a:cubicBezTo>
                    <a:pt x="104" y="76"/>
                    <a:pt x="104" y="74"/>
                    <a:pt x="104" y="72"/>
                  </a:cubicBezTo>
                  <a:cubicBezTo>
                    <a:pt x="104" y="72"/>
                    <a:pt x="104" y="71"/>
                    <a:pt x="104" y="71"/>
                  </a:cubicBezTo>
                  <a:moveTo>
                    <a:pt x="79" y="78"/>
                  </a:moveTo>
                  <a:cubicBezTo>
                    <a:pt x="84" y="83"/>
                    <a:pt x="84" y="83"/>
                    <a:pt x="84" y="83"/>
                  </a:cubicBezTo>
                  <a:cubicBezTo>
                    <a:pt x="85" y="84"/>
                    <a:pt x="86" y="85"/>
                    <a:pt x="88" y="85"/>
                  </a:cubicBezTo>
                  <a:cubicBezTo>
                    <a:pt x="89" y="85"/>
                    <a:pt x="91" y="84"/>
                    <a:pt x="92" y="83"/>
                  </a:cubicBezTo>
                  <a:cubicBezTo>
                    <a:pt x="93" y="82"/>
                    <a:pt x="94" y="80"/>
                    <a:pt x="94" y="78"/>
                  </a:cubicBezTo>
                  <a:cubicBezTo>
                    <a:pt x="94" y="78"/>
                    <a:pt x="94" y="77"/>
                    <a:pt x="94" y="77"/>
                  </a:cubicBezTo>
                  <a:moveTo>
                    <a:pt x="68" y="83"/>
                  </a:moveTo>
                  <a:cubicBezTo>
                    <a:pt x="72" y="84"/>
                    <a:pt x="72" y="84"/>
                    <a:pt x="72" y="84"/>
                  </a:cubicBezTo>
                  <a:cubicBezTo>
                    <a:pt x="73" y="85"/>
                    <a:pt x="75" y="85"/>
                    <a:pt x="77" y="85"/>
                  </a:cubicBezTo>
                  <a:cubicBezTo>
                    <a:pt x="79" y="85"/>
                    <a:pt x="80" y="85"/>
                    <a:pt x="82" y="84"/>
                  </a:cubicBezTo>
                  <a:cubicBezTo>
                    <a:pt x="82" y="83"/>
                    <a:pt x="83" y="83"/>
                    <a:pt x="83" y="82"/>
                  </a:cubicBezTo>
                  <a:moveTo>
                    <a:pt x="49" y="77"/>
                  </a:moveTo>
                  <a:cubicBezTo>
                    <a:pt x="59" y="65"/>
                    <a:pt x="59" y="65"/>
                    <a:pt x="59" y="65"/>
                  </a:cubicBezTo>
                  <a:cubicBezTo>
                    <a:pt x="61" y="63"/>
                    <a:pt x="61" y="61"/>
                    <a:pt x="59" y="59"/>
                  </a:cubicBezTo>
                  <a:cubicBezTo>
                    <a:pt x="58" y="58"/>
                    <a:pt x="57" y="57"/>
                    <a:pt x="55" y="58"/>
                  </a:cubicBezTo>
                  <a:cubicBezTo>
                    <a:pt x="54" y="58"/>
                    <a:pt x="53" y="58"/>
                    <a:pt x="53" y="59"/>
                  </a:cubicBezTo>
                  <a:cubicBezTo>
                    <a:pt x="42" y="71"/>
                    <a:pt x="42" y="71"/>
                    <a:pt x="42" y="71"/>
                  </a:cubicBezTo>
                  <a:cubicBezTo>
                    <a:pt x="40" y="73"/>
                    <a:pt x="41" y="76"/>
                    <a:pt x="42" y="77"/>
                  </a:cubicBezTo>
                  <a:cubicBezTo>
                    <a:pt x="43" y="78"/>
                    <a:pt x="45" y="79"/>
                    <a:pt x="46" y="78"/>
                  </a:cubicBezTo>
                  <a:cubicBezTo>
                    <a:pt x="47" y="78"/>
                    <a:pt x="48" y="78"/>
                    <a:pt x="49" y="77"/>
                  </a:cubicBezTo>
                  <a:close/>
                  <a:moveTo>
                    <a:pt x="58" y="81"/>
                  </a:moveTo>
                  <a:cubicBezTo>
                    <a:pt x="67" y="70"/>
                    <a:pt x="67" y="70"/>
                    <a:pt x="67" y="70"/>
                  </a:cubicBezTo>
                  <a:cubicBezTo>
                    <a:pt x="69" y="68"/>
                    <a:pt x="69" y="66"/>
                    <a:pt x="67" y="64"/>
                  </a:cubicBezTo>
                  <a:cubicBezTo>
                    <a:pt x="66" y="63"/>
                    <a:pt x="65" y="63"/>
                    <a:pt x="63" y="63"/>
                  </a:cubicBezTo>
                  <a:cubicBezTo>
                    <a:pt x="62" y="63"/>
                    <a:pt x="61" y="63"/>
                    <a:pt x="60" y="64"/>
                  </a:cubicBezTo>
                  <a:cubicBezTo>
                    <a:pt x="51" y="75"/>
                    <a:pt x="51" y="75"/>
                    <a:pt x="51" y="75"/>
                  </a:cubicBezTo>
                  <a:cubicBezTo>
                    <a:pt x="49" y="77"/>
                    <a:pt x="49" y="80"/>
                    <a:pt x="51" y="81"/>
                  </a:cubicBezTo>
                  <a:cubicBezTo>
                    <a:pt x="52" y="82"/>
                    <a:pt x="53" y="83"/>
                    <a:pt x="55" y="83"/>
                  </a:cubicBezTo>
                  <a:cubicBezTo>
                    <a:pt x="56" y="82"/>
                    <a:pt x="57" y="82"/>
                    <a:pt x="58" y="81"/>
                  </a:cubicBezTo>
                  <a:close/>
                  <a:moveTo>
                    <a:pt x="71" y="80"/>
                  </a:moveTo>
                  <a:cubicBezTo>
                    <a:pt x="72" y="78"/>
                    <a:pt x="72" y="78"/>
                    <a:pt x="72" y="78"/>
                  </a:cubicBezTo>
                  <a:cubicBezTo>
                    <a:pt x="74" y="77"/>
                    <a:pt x="74" y="74"/>
                    <a:pt x="72" y="72"/>
                  </a:cubicBezTo>
                  <a:cubicBezTo>
                    <a:pt x="71" y="71"/>
                    <a:pt x="69" y="71"/>
                    <a:pt x="68" y="71"/>
                  </a:cubicBezTo>
                  <a:cubicBezTo>
                    <a:pt x="67" y="71"/>
                    <a:pt x="66" y="72"/>
                    <a:pt x="65" y="72"/>
                  </a:cubicBezTo>
                  <a:cubicBezTo>
                    <a:pt x="60" y="79"/>
                    <a:pt x="60" y="79"/>
                    <a:pt x="60" y="79"/>
                  </a:cubicBezTo>
                  <a:cubicBezTo>
                    <a:pt x="58" y="80"/>
                    <a:pt x="58" y="83"/>
                    <a:pt x="60" y="85"/>
                  </a:cubicBezTo>
                  <a:cubicBezTo>
                    <a:pt x="61" y="86"/>
                    <a:pt x="63" y="86"/>
                    <a:pt x="64" y="86"/>
                  </a:cubicBezTo>
                  <a:cubicBezTo>
                    <a:pt x="65" y="86"/>
                    <a:pt x="66" y="85"/>
                    <a:pt x="67" y="85"/>
                  </a:cubicBezTo>
                  <a:lnTo>
                    <a:pt x="71" y="80"/>
                  </a:lnTo>
                  <a:close/>
                  <a:moveTo>
                    <a:pt x="131" y="1"/>
                  </a:moveTo>
                  <a:cubicBezTo>
                    <a:pt x="122" y="6"/>
                    <a:pt x="108" y="13"/>
                    <a:pt x="105" y="14"/>
                  </a:cubicBezTo>
                  <a:cubicBezTo>
                    <a:pt x="107" y="18"/>
                    <a:pt x="116" y="33"/>
                    <a:pt x="127" y="52"/>
                  </a:cubicBezTo>
                  <a:cubicBezTo>
                    <a:pt x="129" y="54"/>
                    <a:pt x="129" y="54"/>
                    <a:pt x="129" y="54"/>
                  </a:cubicBezTo>
                  <a:cubicBezTo>
                    <a:pt x="153" y="41"/>
                    <a:pt x="153" y="41"/>
                    <a:pt x="153" y="41"/>
                  </a:cubicBezTo>
                  <a:moveTo>
                    <a:pt x="109" y="20"/>
                  </a:moveTo>
                  <a:cubicBezTo>
                    <a:pt x="96" y="15"/>
                    <a:pt x="90" y="22"/>
                    <a:pt x="83" y="22"/>
                  </a:cubicBezTo>
                  <a:cubicBezTo>
                    <a:pt x="80" y="22"/>
                    <a:pt x="77" y="23"/>
                    <a:pt x="76" y="23"/>
                  </a:cubicBezTo>
                  <a:cubicBezTo>
                    <a:pt x="76" y="23"/>
                    <a:pt x="76" y="23"/>
                    <a:pt x="76" y="23"/>
                  </a:cubicBezTo>
                  <a:cubicBezTo>
                    <a:pt x="75" y="23"/>
                    <a:pt x="74" y="23"/>
                    <a:pt x="74" y="23"/>
                  </a:cubicBezTo>
                  <a:cubicBezTo>
                    <a:pt x="53" y="34"/>
                    <a:pt x="53" y="34"/>
                    <a:pt x="53" y="34"/>
                  </a:cubicBezTo>
                  <a:cubicBezTo>
                    <a:pt x="43" y="39"/>
                    <a:pt x="53" y="46"/>
                    <a:pt x="56" y="45"/>
                  </a:cubicBezTo>
                  <a:cubicBezTo>
                    <a:pt x="59" y="44"/>
                    <a:pt x="67" y="41"/>
                    <a:pt x="73" y="39"/>
                  </a:cubicBezTo>
                  <a:cubicBezTo>
                    <a:pt x="76" y="37"/>
                    <a:pt x="80" y="38"/>
                    <a:pt x="83" y="40"/>
                  </a:cubicBezTo>
                  <a:cubicBezTo>
                    <a:pt x="92" y="47"/>
                    <a:pt x="111" y="61"/>
                    <a:pt x="113" y="63"/>
                  </a:cubicBezTo>
                  <a:moveTo>
                    <a:pt x="126" y="50"/>
                  </a:moveTo>
                  <a:cubicBezTo>
                    <a:pt x="125" y="51"/>
                    <a:pt x="120" y="53"/>
                    <a:pt x="119" y="54"/>
                  </a:cubicBezTo>
                  <a:cubicBezTo>
                    <a:pt x="119" y="55"/>
                    <a:pt x="118" y="56"/>
                    <a:pt x="117" y="57"/>
                  </a:cubicBezTo>
                  <a:cubicBezTo>
                    <a:pt x="116" y="59"/>
                    <a:pt x="114" y="62"/>
                    <a:pt x="113" y="63"/>
                  </a:cubicBezTo>
                  <a:moveTo>
                    <a:pt x="39" y="61"/>
                  </a:moveTo>
                  <a:cubicBezTo>
                    <a:pt x="39" y="61"/>
                    <a:pt x="39" y="61"/>
                    <a:pt x="39" y="61"/>
                  </a:cubicBezTo>
                  <a:moveTo>
                    <a:pt x="0" y="39"/>
                  </a:moveTo>
                  <a:cubicBezTo>
                    <a:pt x="22" y="57"/>
                    <a:pt x="22" y="57"/>
                    <a:pt x="22" y="57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32" y="0"/>
                    <a:pt x="32" y="0"/>
                    <a:pt x="32" y="0"/>
                  </a:cubicBezTo>
                  <a:moveTo>
                    <a:pt x="25" y="54"/>
                  </a:moveTo>
                  <a:cubicBezTo>
                    <a:pt x="31" y="59"/>
                    <a:pt x="37" y="63"/>
                    <a:pt x="37" y="63"/>
                  </a:cubicBezTo>
                  <a:moveTo>
                    <a:pt x="66" y="27"/>
                  </a:moveTo>
                  <a:cubicBezTo>
                    <a:pt x="63" y="25"/>
                    <a:pt x="57" y="23"/>
                    <a:pt x="51" y="21"/>
                  </a:cubicBezTo>
                </a:path>
              </a:pathLst>
            </a:custGeom>
            <a:noFill/>
            <a:ln w="15875" cap="rnd">
              <a:solidFill>
                <a:schemeClr val="tx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150781" tIns="75390" rIns="150781" bIns="75390" numCol="1" anchor="t" anchorCtr="0" compatLnSpc="1">
              <a:prstTxWarp prst="textNoShape">
                <a:avLst/>
              </a:prstTxWarp>
            </a:bodyPr>
            <a:lstStyle/>
            <a:p>
              <a:endParaRPr lang="x-none" sz="2309"/>
            </a:p>
          </p:txBody>
        </p:sp>
        <p:sp>
          <p:nvSpPr>
            <p:cNvPr id="48" name="Freeform 8">
              <a:extLst>
                <a:ext uri="{FF2B5EF4-FFF2-40B4-BE49-F238E27FC236}">
                  <a16:creationId xmlns:a16="http://schemas.microsoft.com/office/drawing/2014/main" id="{A843A00F-FA7C-4485-9529-C158C6D6640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373279" y="5205127"/>
              <a:ext cx="469981" cy="380057"/>
            </a:xfrm>
            <a:custGeom>
              <a:avLst/>
              <a:gdLst>
                <a:gd name="T0" fmla="*/ 117 w 117"/>
                <a:gd name="T1" fmla="*/ 94 h 94"/>
                <a:gd name="T2" fmla="*/ 0 w 117"/>
                <a:gd name="T3" fmla="*/ 94 h 94"/>
                <a:gd name="T4" fmla="*/ 29 w 117"/>
                <a:gd name="T5" fmla="*/ 69 h 94"/>
                <a:gd name="T6" fmla="*/ 12 w 117"/>
                <a:gd name="T7" fmla="*/ 69 h 94"/>
                <a:gd name="T8" fmla="*/ 12 w 117"/>
                <a:gd name="T9" fmla="*/ 94 h 94"/>
                <a:gd name="T10" fmla="*/ 29 w 117"/>
                <a:gd name="T11" fmla="*/ 94 h 94"/>
                <a:gd name="T12" fmla="*/ 29 w 117"/>
                <a:gd name="T13" fmla="*/ 69 h 94"/>
                <a:gd name="T14" fmla="*/ 54 w 117"/>
                <a:gd name="T15" fmla="*/ 44 h 94"/>
                <a:gd name="T16" fmla="*/ 38 w 117"/>
                <a:gd name="T17" fmla="*/ 44 h 94"/>
                <a:gd name="T18" fmla="*/ 38 w 117"/>
                <a:gd name="T19" fmla="*/ 94 h 94"/>
                <a:gd name="T20" fmla="*/ 54 w 117"/>
                <a:gd name="T21" fmla="*/ 94 h 94"/>
                <a:gd name="T22" fmla="*/ 54 w 117"/>
                <a:gd name="T23" fmla="*/ 44 h 94"/>
                <a:gd name="T24" fmla="*/ 79 w 117"/>
                <a:gd name="T25" fmla="*/ 55 h 94"/>
                <a:gd name="T26" fmla="*/ 63 w 117"/>
                <a:gd name="T27" fmla="*/ 55 h 94"/>
                <a:gd name="T28" fmla="*/ 63 w 117"/>
                <a:gd name="T29" fmla="*/ 94 h 94"/>
                <a:gd name="T30" fmla="*/ 79 w 117"/>
                <a:gd name="T31" fmla="*/ 94 h 94"/>
                <a:gd name="T32" fmla="*/ 79 w 117"/>
                <a:gd name="T33" fmla="*/ 55 h 94"/>
                <a:gd name="T34" fmla="*/ 104 w 117"/>
                <a:gd name="T35" fmla="*/ 29 h 94"/>
                <a:gd name="T36" fmla="*/ 88 w 117"/>
                <a:gd name="T37" fmla="*/ 29 h 94"/>
                <a:gd name="T38" fmla="*/ 88 w 117"/>
                <a:gd name="T39" fmla="*/ 94 h 94"/>
                <a:gd name="T40" fmla="*/ 104 w 117"/>
                <a:gd name="T41" fmla="*/ 94 h 94"/>
                <a:gd name="T42" fmla="*/ 104 w 117"/>
                <a:gd name="T43" fmla="*/ 29 h 94"/>
                <a:gd name="T44" fmla="*/ 20 w 117"/>
                <a:gd name="T45" fmla="*/ 41 h 94"/>
                <a:gd name="T46" fmla="*/ 16 w 117"/>
                <a:gd name="T47" fmla="*/ 46 h 94"/>
                <a:gd name="T48" fmla="*/ 20 w 117"/>
                <a:gd name="T49" fmla="*/ 50 h 94"/>
                <a:gd name="T50" fmla="*/ 25 w 117"/>
                <a:gd name="T51" fmla="*/ 46 h 94"/>
                <a:gd name="T52" fmla="*/ 20 w 117"/>
                <a:gd name="T53" fmla="*/ 41 h 94"/>
                <a:gd name="T54" fmla="*/ 46 w 117"/>
                <a:gd name="T55" fmla="*/ 17 h 94"/>
                <a:gd name="T56" fmla="*/ 41 w 117"/>
                <a:gd name="T57" fmla="*/ 22 h 94"/>
                <a:gd name="T58" fmla="*/ 46 w 117"/>
                <a:gd name="T59" fmla="*/ 26 h 94"/>
                <a:gd name="T60" fmla="*/ 50 w 117"/>
                <a:gd name="T61" fmla="*/ 22 h 94"/>
                <a:gd name="T62" fmla="*/ 46 w 117"/>
                <a:gd name="T63" fmla="*/ 17 h 94"/>
                <a:gd name="T64" fmla="*/ 71 w 117"/>
                <a:gd name="T65" fmla="*/ 29 h 94"/>
                <a:gd name="T66" fmla="*/ 66 w 117"/>
                <a:gd name="T67" fmla="*/ 34 h 94"/>
                <a:gd name="T68" fmla="*/ 71 w 117"/>
                <a:gd name="T69" fmla="*/ 38 h 94"/>
                <a:gd name="T70" fmla="*/ 76 w 117"/>
                <a:gd name="T71" fmla="*/ 34 h 94"/>
                <a:gd name="T72" fmla="*/ 71 w 117"/>
                <a:gd name="T73" fmla="*/ 29 h 94"/>
                <a:gd name="T74" fmla="*/ 96 w 117"/>
                <a:gd name="T75" fmla="*/ 0 h 94"/>
                <a:gd name="T76" fmla="*/ 92 w 117"/>
                <a:gd name="T77" fmla="*/ 5 h 94"/>
                <a:gd name="T78" fmla="*/ 96 w 117"/>
                <a:gd name="T79" fmla="*/ 10 h 94"/>
                <a:gd name="T80" fmla="*/ 101 w 117"/>
                <a:gd name="T81" fmla="*/ 5 h 94"/>
                <a:gd name="T82" fmla="*/ 96 w 117"/>
                <a:gd name="T83" fmla="*/ 0 h 94"/>
                <a:gd name="T84" fmla="*/ 74 w 117"/>
                <a:gd name="T85" fmla="*/ 30 h 94"/>
                <a:gd name="T86" fmla="*/ 93 w 117"/>
                <a:gd name="T87" fmla="*/ 9 h 94"/>
                <a:gd name="T88" fmla="*/ 50 w 117"/>
                <a:gd name="T89" fmla="*/ 24 h 94"/>
                <a:gd name="T90" fmla="*/ 67 w 117"/>
                <a:gd name="T91" fmla="*/ 32 h 94"/>
                <a:gd name="T92" fmla="*/ 42 w 117"/>
                <a:gd name="T93" fmla="*/ 25 h 94"/>
                <a:gd name="T94" fmla="*/ 24 w 117"/>
                <a:gd name="T95" fmla="*/ 43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17" h="94">
                  <a:moveTo>
                    <a:pt x="117" y="94"/>
                  </a:moveTo>
                  <a:cubicBezTo>
                    <a:pt x="0" y="94"/>
                    <a:pt x="0" y="94"/>
                    <a:pt x="0" y="94"/>
                  </a:cubicBezTo>
                  <a:moveTo>
                    <a:pt x="29" y="69"/>
                  </a:moveTo>
                  <a:cubicBezTo>
                    <a:pt x="12" y="69"/>
                    <a:pt x="12" y="69"/>
                    <a:pt x="12" y="69"/>
                  </a:cubicBezTo>
                  <a:cubicBezTo>
                    <a:pt x="12" y="94"/>
                    <a:pt x="12" y="94"/>
                    <a:pt x="12" y="94"/>
                  </a:cubicBezTo>
                  <a:cubicBezTo>
                    <a:pt x="29" y="94"/>
                    <a:pt x="29" y="94"/>
                    <a:pt x="29" y="94"/>
                  </a:cubicBezTo>
                  <a:lnTo>
                    <a:pt x="29" y="69"/>
                  </a:lnTo>
                  <a:close/>
                  <a:moveTo>
                    <a:pt x="54" y="44"/>
                  </a:moveTo>
                  <a:cubicBezTo>
                    <a:pt x="38" y="44"/>
                    <a:pt x="38" y="44"/>
                    <a:pt x="38" y="44"/>
                  </a:cubicBezTo>
                  <a:cubicBezTo>
                    <a:pt x="38" y="94"/>
                    <a:pt x="38" y="94"/>
                    <a:pt x="38" y="94"/>
                  </a:cubicBezTo>
                  <a:cubicBezTo>
                    <a:pt x="54" y="94"/>
                    <a:pt x="54" y="94"/>
                    <a:pt x="54" y="94"/>
                  </a:cubicBezTo>
                  <a:lnTo>
                    <a:pt x="54" y="44"/>
                  </a:lnTo>
                  <a:close/>
                  <a:moveTo>
                    <a:pt x="79" y="55"/>
                  </a:moveTo>
                  <a:cubicBezTo>
                    <a:pt x="63" y="55"/>
                    <a:pt x="63" y="55"/>
                    <a:pt x="63" y="55"/>
                  </a:cubicBezTo>
                  <a:cubicBezTo>
                    <a:pt x="63" y="94"/>
                    <a:pt x="63" y="94"/>
                    <a:pt x="63" y="94"/>
                  </a:cubicBezTo>
                  <a:cubicBezTo>
                    <a:pt x="79" y="94"/>
                    <a:pt x="79" y="94"/>
                    <a:pt x="79" y="94"/>
                  </a:cubicBezTo>
                  <a:lnTo>
                    <a:pt x="79" y="55"/>
                  </a:lnTo>
                  <a:close/>
                  <a:moveTo>
                    <a:pt x="104" y="29"/>
                  </a:moveTo>
                  <a:cubicBezTo>
                    <a:pt x="88" y="29"/>
                    <a:pt x="88" y="29"/>
                    <a:pt x="88" y="29"/>
                  </a:cubicBezTo>
                  <a:cubicBezTo>
                    <a:pt x="88" y="94"/>
                    <a:pt x="88" y="94"/>
                    <a:pt x="88" y="94"/>
                  </a:cubicBezTo>
                  <a:cubicBezTo>
                    <a:pt x="104" y="94"/>
                    <a:pt x="104" y="94"/>
                    <a:pt x="104" y="94"/>
                  </a:cubicBezTo>
                  <a:lnTo>
                    <a:pt x="104" y="29"/>
                  </a:lnTo>
                  <a:close/>
                  <a:moveTo>
                    <a:pt x="20" y="41"/>
                  </a:moveTo>
                  <a:cubicBezTo>
                    <a:pt x="18" y="41"/>
                    <a:pt x="16" y="43"/>
                    <a:pt x="16" y="46"/>
                  </a:cubicBezTo>
                  <a:cubicBezTo>
                    <a:pt x="16" y="48"/>
                    <a:pt x="18" y="50"/>
                    <a:pt x="20" y="50"/>
                  </a:cubicBezTo>
                  <a:cubicBezTo>
                    <a:pt x="23" y="50"/>
                    <a:pt x="25" y="48"/>
                    <a:pt x="25" y="46"/>
                  </a:cubicBezTo>
                  <a:cubicBezTo>
                    <a:pt x="25" y="43"/>
                    <a:pt x="23" y="41"/>
                    <a:pt x="20" y="41"/>
                  </a:cubicBezTo>
                  <a:close/>
                  <a:moveTo>
                    <a:pt x="46" y="17"/>
                  </a:moveTo>
                  <a:cubicBezTo>
                    <a:pt x="43" y="17"/>
                    <a:pt x="41" y="19"/>
                    <a:pt x="41" y="22"/>
                  </a:cubicBezTo>
                  <a:cubicBezTo>
                    <a:pt x="41" y="24"/>
                    <a:pt x="43" y="26"/>
                    <a:pt x="46" y="26"/>
                  </a:cubicBezTo>
                  <a:cubicBezTo>
                    <a:pt x="48" y="26"/>
                    <a:pt x="50" y="24"/>
                    <a:pt x="50" y="22"/>
                  </a:cubicBezTo>
                  <a:cubicBezTo>
                    <a:pt x="50" y="19"/>
                    <a:pt x="48" y="17"/>
                    <a:pt x="46" y="17"/>
                  </a:cubicBezTo>
                  <a:close/>
                  <a:moveTo>
                    <a:pt x="71" y="29"/>
                  </a:moveTo>
                  <a:cubicBezTo>
                    <a:pt x="68" y="29"/>
                    <a:pt x="66" y="31"/>
                    <a:pt x="66" y="34"/>
                  </a:cubicBezTo>
                  <a:cubicBezTo>
                    <a:pt x="66" y="36"/>
                    <a:pt x="68" y="38"/>
                    <a:pt x="71" y="38"/>
                  </a:cubicBezTo>
                  <a:cubicBezTo>
                    <a:pt x="74" y="38"/>
                    <a:pt x="76" y="36"/>
                    <a:pt x="76" y="34"/>
                  </a:cubicBezTo>
                  <a:cubicBezTo>
                    <a:pt x="76" y="31"/>
                    <a:pt x="74" y="29"/>
                    <a:pt x="71" y="29"/>
                  </a:cubicBezTo>
                  <a:close/>
                  <a:moveTo>
                    <a:pt x="96" y="0"/>
                  </a:moveTo>
                  <a:cubicBezTo>
                    <a:pt x="94" y="0"/>
                    <a:pt x="92" y="2"/>
                    <a:pt x="92" y="5"/>
                  </a:cubicBezTo>
                  <a:cubicBezTo>
                    <a:pt x="92" y="8"/>
                    <a:pt x="94" y="10"/>
                    <a:pt x="96" y="10"/>
                  </a:cubicBezTo>
                  <a:cubicBezTo>
                    <a:pt x="99" y="10"/>
                    <a:pt x="101" y="8"/>
                    <a:pt x="101" y="5"/>
                  </a:cubicBezTo>
                  <a:cubicBezTo>
                    <a:pt x="101" y="2"/>
                    <a:pt x="99" y="0"/>
                    <a:pt x="96" y="0"/>
                  </a:cubicBezTo>
                  <a:close/>
                  <a:moveTo>
                    <a:pt x="74" y="30"/>
                  </a:moveTo>
                  <a:cubicBezTo>
                    <a:pt x="93" y="9"/>
                    <a:pt x="93" y="9"/>
                    <a:pt x="93" y="9"/>
                  </a:cubicBezTo>
                  <a:moveTo>
                    <a:pt x="50" y="24"/>
                  </a:moveTo>
                  <a:cubicBezTo>
                    <a:pt x="67" y="32"/>
                    <a:pt x="67" y="32"/>
                    <a:pt x="67" y="32"/>
                  </a:cubicBezTo>
                  <a:moveTo>
                    <a:pt x="42" y="25"/>
                  </a:moveTo>
                  <a:cubicBezTo>
                    <a:pt x="24" y="43"/>
                    <a:pt x="24" y="43"/>
                    <a:pt x="24" y="43"/>
                  </a:cubicBezTo>
                </a:path>
              </a:pathLst>
            </a:custGeom>
            <a:noFill/>
            <a:ln w="15875" cap="rnd">
              <a:solidFill>
                <a:schemeClr val="tx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150781" tIns="75390" rIns="150781" bIns="75390" numCol="1" anchor="t" anchorCtr="0" compatLnSpc="1">
              <a:prstTxWarp prst="textNoShape">
                <a:avLst/>
              </a:prstTxWarp>
            </a:bodyPr>
            <a:lstStyle/>
            <a:p>
              <a:endParaRPr lang="x-none" sz="2309"/>
            </a:p>
          </p:txBody>
        </p:sp>
      </p:grpSp>
    </p:spTree>
    <p:extLst>
      <p:ext uri="{BB962C8B-B14F-4D97-AF65-F5344CB8AC3E}">
        <p14:creationId xmlns:p14="http://schemas.microsoft.com/office/powerpoint/2010/main" val="4498737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2865652" y="2124075"/>
            <a:ext cx="12264596" cy="1236346"/>
          </a:xfrm>
          <a:noFill/>
        </p:spPr>
        <p:txBody>
          <a:bodyPr>
            <a:normAutofit fontScale="90000"/>
          </a:bodyPr>
          <a:lstStyle/>
          <a:p>
            <a:pPr algn="ctr"/>
            <a:r>
              <a:rPr lang="en-US" sz="42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Xalqaro</a:t>
            </a:r>
            <a:r>
              <a:rPr lang="en-US" sz="42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2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baholash</a:t>
            </a:r>
            <a:r>
              <a:rPr lang="en-US" sz="42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2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dasturi</a:t>
            </a:r>
            <a:r>
              <a:rPr lang="en-US" sz="42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2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doirasida</a:t>
            </a:r>
            <a:r>
              <a:rPr lang="en-US" sz="42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2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qanday</a:t>
            </a:r>
            <a:r>
              <a:rPr lang="en-US" sz="42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2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muammolar</a:t>
            </a:r>
            <a:r>
              <a:rPr lang="en-US" sz="42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2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tadqiq</a:t>
            </a:r>
            <a:r>
              <a:rPr lang="en-US" sz="42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2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etiladi</a:t>
            </a:r>
            <a:r>
              <a:rPr lang="en-US" sz="42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?</a:t>
            </a:r>
            <a:endParaRPr lang="ru-RU" sz="42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2" name="Объект 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21481075"/>
              </p:ext>
            </p:extLst>
          </p:nvPr>
        </p:nvGraphicFramePr>
        <p:xfrm>
          <a:off x="234729" y="3631757"/>
          <a:ext cx="17526442" cy="66164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7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020173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8" name="Google Shape;1932;p45">
            <a:extLst>
              <a:ext uri="{FF2B5EF4-FFF2-40B4-BE49-F238E27FC236}">
                <a16:creationId xmlns:a16="http://schemas.microsoft.com/office/drawing/2014/main" id="{E479DCAF-4D57-443A-B055-313075F574CB}"/>
              </a:ext>
            </a:extLst>
          </p:cNvPr>
          <p:cNvCxnSpPr>
            <a:cxnSpLocks/>
          </p:cNvCxnSpPr>
          <p:nvPr/>
        </p:nvCxnSpPr>
        <p:spPr>
          <a:xfrm>
            <a:off x="5111750" y="8143875"/>
            <a:ext cx="1905000" cy="16054"/>
          </a:xfrm>
          <a:prstGeom prst="straightConnector1">
            <a:avLst/>
          </a:prstGeom>
          <a:ln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Connector: Elbow 47">
            <a:extLst>
              <a:ext uri="{FF2B5EF4-FFF2-40B4-BE49-F238E27FC236}">
                <a16:creationId xmlns:a16="http://schemas.microsoft.com/office/drawing/2014/main" id="{B6B2C96C-8F19-42EA-930F-498D9040115D}"/>
              </a:ext>
            </a:extLst>
          </p:cNvPr>
          <p:cNvCxnSpPr>
            <a:cxnSpLocks/>
          </p:cNvCxnSpPr>
          <p:nvPr/>
        </p:nvCxnSpPr>
        <p:spPr>
          <a:xfrm rot="16200000" flipV="1">
            <a:off x="6017697" y="3808927"/>
            <a:ext cx="74994" cy="1429689"/>
          </a:xfrm>
          <a:prstGeom prst="bentConnector2">
            <a:avLst/>
          </a:prstGeom>
          <a:ln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2" name="Rectangle 1"/>
          <p:cNvSpPr/>
          <p:nvPr/>
        </p:nvSpPr>
        <p:spPr>
          <a:xfrm>
            <a:off x="2901950" y="2047875"/>
            <a:ext cx="12192255" cy="1013308"/>
          </a:xfrm>
          <a:prstGeom prst="rect">
            <a:avLst/>
          </a:prstGeom>
          <a:noFill/>
        </p:spPr>
        <p:txBody>
          <a:bodyPr lIns="0" tIns="0" rIns="0" bIns="0">
            <a:noAutofit/>
          </a:bodyPr>
          <a:lstStyle/>
          <a:p>
            <a:pPr algn="just"/>
            <a:r>
              <a:rPr lang="en-US" sz="44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FUNKSIONAL SAVODXONLIK BU-….</a:t>
            </a:r>
            <a:endParaRPr lang="uz-Latn-UZ" sz="4400" b="1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3" name="Google Shape;1900;p45">
            <a:extLst>
              <a:ext uri="{FF2B5EF4-FFF2-40B4-BE49-F238E27FC236}">
                <a16:creationId xmlns:a16="http://schemas.microsoft.com/office/drawing/2014/main" id="{7A92C03C-8FDB-44F2-B2A3-BC3AB1DDBDF3}"/>
              </a:ext>
            </a:extLst>
          </p:cNvPr>
          <p:cNvGrpSpPr/>
          <p:nvPr/>
        </p:nvGrpSpPr>
        <p:grpSpPr>
          <a:xfrm>
            <a:off x="234950" y="3343275"/>
            <a:ext cx="7729306" cy="4662331"/>
            <a:chOff x="-682022" y="852265"/>
            <a:chExt cx="5236510" cy="2960210"/>
          </a:xfrm>
        </p:grpSpPr>
        <p:sp>
          <p:nvSpPr>
            <p:cNvPr id="10" name="Google Shape;1901;p45">
              <a:extLst>
                <a:ext uri="{FF2B5EF4-FFF2-40B4-BE49-F238E27FC236}">
                  <a16:creationId xmlns:a16="http://schemas.microsoft.com/office/drawing/2014/main" id="{00993BAE-1A7D-4979-83C1-E37CF86FB9F8}"/>
                </a:ext>
              </a:extLst>
            </p:cNvPr>
            <p:cNvSpPr txBox="1"/>
            <p:nvPr/>
          </p:nvSpPr>
          <p:spPr>
            <a:xfrm>
              <a:off x="-682022" y="852265"/>
              <a:ext cx="3490581" cy="179009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-US" sz="3600" b="1" dirty="0">
                  <a:solidFill>
                    <a:srgbClr val="002060"/>
                  </a:solidFill>
                  <a:latin typeface="Arial" pitchFamily="34" charset="0"/>
                  <a:ea typeface="Fira Sans Extra Condensed Medium"/>
                  <a:cs typeface="Arial" pitchFamily="34" charset="0"/>
                  <a:sym typeface="Fira Sans Extra Condensed Medium"/>
                </a:rPr>
                <a:t>BILIM, KO‘NIKMA VA MALAKALARNI HAYOTIY VAZIYATLARDA MUVAFFAQIYATLI QO‘LLASH </a:t>
              </a:r>
              <a:endParaRPr sz="3600" b="1" dirty="0">
                <a:solidFill>
                  <a:srgbClr val="002060"/>
                </a:solidFill>
                <a:latin typeface="Arial" pitchFamily="34" charset="0"/>
                <a:ea typeface="Fira Sans Extra Condensed Medium"/>
                <a:cs typeface="Arial" pitchFamily="34" charset="0"/>
                <a:sym typeface="Fira Sans Extra Condensed Medium"/>
              </a:endParaRPr>
            </a:p>
          </p:txBody>
        </p:sp>
        <p:sp>
          <p:nvSpPr>
            <p:cNvPr id="13" name="Google Shape;1904;p45">
              <a:extLst>
                <a:ext uri="{FF2B5EF4-FFF2-40B4-BE49-F238E27FC236}">
                  <a16:creationId xmlns:a16="http://schemas.microsoft.com/office/drawing/2014/main" id="{7CE97BB0-D779-4667-A33D-29A8EC6EBFA6}"/>
                </a:ext>
              </a:extLst>
            </p:cNvPr>
            <p:cNvSpPr/>
            <p:nvPr/>
          </p:nvSpPr>
          <p:spPr>
            <a:xfrm>
              <a:off x="3083738" y="1266000"/>
              <a:ext cx="1470750" cy="2546475"/>
            </a:xfrm>
            <a:custGeom>
              <a:avLst/>
              <a:gdLst/>
              <a:ahLst/>
              <a:cxnLst/>
              <a:rect l="l" t="t" r="r" b="b"/>
              <a:pathLst>
                <a:path w="58830" h="101859" extrusionOk="0">
                  <a:moveTo>
                    <a:pt x="58829" y="1"/>
                  </a:moveTo>
                  <a:lnTo>
                    <a:pt x="58829" y="1"/>
                  </a:lnTo>
                  <a:cubicBezTo>
                    <a:pt x="26277" y="382"/>
                    <a:pt x="0" y="26885"/>
                    <a:pt x="0" y="59532"/>
                  </a:cubicBezTo>
                  <a:cubicBezTo>
                    <a:pt x="0" y="76094"/>
                    <a:pt x="6763" y="91072"/>
                    <a:pt x="17669" y="101859"/>
                  </a:cubicBezTo>
                  <a:lnTo>
                    <a:pt x="58829" y="1"/>
                  </a:lnTo>
                  <a:close/>
                </a:path>
              </a:pathLst>
            </a:custGeom>
            <a:solidFill>
              <a:srgbClr val="FCBD2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>
                <a:latin typeface="+mj-lt"/>
              </a:endParaRPr>
            </a:p>
          </p:txBody>
        </p:sp>
        <p:sp>
          <p:nvSpPr>
            <p:cNvPr id="14" name="Google Shape;1905;p45">
              <a:extLst>
                <a:ext uri="{FF2B5EF4-FFF2-40B4-BE49-F238E27FC236}">
                  <a16:creationId xmlns:a16="http://schemas.microsoft.com/office/drawing/2014/main" id="{A0388475-1661-40D6-A299-8CBF923FF49C}"/>
                </a:ext>
              </a:extLst>
            </p:cNvPr>
            <p:cNvSpPr txBox="1"/>
            <p:nvPr/>
          </p:nvSpPr>
          <p:spPr>
            <a:xfrm>
              <a:off x="3147508" y="1770738"/>
              <a:ext cx="1092576" cy="5151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endParaRPr sz="3300" b="1" dirty="0">
                <a:solidFill>
                  <a:srgbClr val="002060"/>
                </a:solidFill>
                <a:latin typeface="Arial" pitchFamily="34" charset="0"/>
                <a:ea typeface="Fira Sans Extra Condensed Medium"/>
                <a:cs typeface="Arial" pitchFamily="34" charset="0"/>
                <a:sym typeface="Fira Sans Extra Condensed Medium"/>
              </a:endParaRPr>
            </a:p>
          </p:txBody>
        </p:sp>
      </p:grpSp>
      <p:grpSp>
        <p:nvGrpSpPr>
          <p:cNvPr id="4" name="Google Shape;1906;p45">
            <a:extLst>
              <a:ext uri="{FF2B5EF4-FFF2-40B4-BE49-F238E27FC236}">
                <a16:creationId xmlns:a16="http://schemas.microsoft.com/office/drawing/2014/main" id="{9CFC133E-560C-4284-A453-5D79421CF217}"/>
              </a:ext>
            </a:extLst>
          </p:cNvPr>
          <p:cNvGrpSpPr/>
          <p:nvPr/>
        </p:nvGrpSpPr>
        <p:grpSpPr>
          <a:xfrm>
            <a:off x="615951" y="5673738"/>
            <a:ext cx="8422052" cy="3496201"/>
            <a:chOff x="-423899" y="2331925"/>
            <a:chExt cx="5705837" cy="2219810"/>
          </a:xfrm>
        </p:grpSpPr>
        <p:sp>
          <p:nvSpPr>
            <p:cNvPr id="19" name="Google Shape;1908;p45">
              <a:extLst>
                <a:ext uri="{FF2B5EF4-FFF2-40B4-BE49-F238E27FC236}">
                  <a16:creationId xmlns:a16="http://schemas.microsoft.com/office/drawing/2014/main" id="{DFB33492-D471-405D-ADFA-62436C40F083}"/>
                </a:ext>
              </a:extLst>
            </p:cNvPr>
            <p:cNvSpPr txBox="1"/>
            <p:nvPr/>
          </p:nvSpPr>
          <p:spPr>
            <a:xfrm>
              <a:off x="-423899" y="3755123"/>
              <a:ext cx="3065883" cy="79661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-US" sz="3600" b="1" dirty="0">
                  <a:solidFill>
                    <a:srgbClr val="002060"/>
                  </a:solidFill>
                  <a:latin typeface="Arial" pitchFamily="34" charset="0"/>
                  <a:ea typeface="Fira Sans Extra Condensed Medium"/>
                  <a:cs typeface="Arial" pitchFamily="34" charset="0"/>
                  <a:sym typeface="Fira Sans Extra Condensed Medium"/>
                </a:rPr>
                <a:t>MULOQOTGA KIRISHUVCHANLIK</a:t>
              </a:r>
              <a:endParaRPr sz="3600" b="1" dirty="0">
                <a:solidFill>
                  <a:srgbClr val="002060"/>
                </a:solidFill>
                <a:latin typeface="Arial" pitchFamily="34" charset="0"/>
                <a:ea typeface="Fira Sans Extra Condensed Medium"/>
                <a:cs typeface="Arial" pitchFamily="34" charset="0"/>
                <a:sym typeface="Fira Sans Extra Condensed Medium"/>
              </a:endParaRPr>
            </a:p>
          </p:txBody>
        </p:sp>
        <p:sp>
          <p:nvSpPr>
            <p:cNvPr id="17" name="Google Shape;1911;p45">
              <a:extLst>
                <a:ext uri="{FF2B5EF4-FFF2-40B4-BE49-F238E27FC236}">
                  <a16:creationId xmlns:a16="http://schemas.microsoft.com/office/drawing/2014/main" id="{701BD2A5-A4B3-412D-915B-180AB0BD25EA}"/>
                </a:ext>
              </a:extLst>
            </p:cNvPr>
            <p:cNvSpPr/>
            <p:nvPr/>
          </p:nvSpPr>
          <p:spPr>
            <a:xfrm>
              <a:off x="3083738" y="2331925"/>
              <a:ext cx="2198200" cy="1910675"/>
            </a:xfrm>
            <a:custGeom>
              <a:avLst/>
              <a:gdLst/>
              <a:ahLst/>
              <a:cxnLst/>
              <a:rect l="l" t="t" r="r" b="b"/>
              <a:pathLst>
                <a:path w="87928" h="76427" extrusionOk="0">
                  <a:moveTo>
                    <a:pt x="2429" y="0"/>
                  </a:moveTo>
                  <a:cubicBezTo>
                    <a:pt x="858" y="5358"/>
                    <a:pt x="0" y="11025"/>
                    <a:pt x="0" y="16895"/>
                  </a:cubicBezTo>
                  <a:cubicBezTo>
                    <a:pt x="0" y="49768"/>
                    <a:pt x="26658" y="76426"/>
                    <a:pt x="59532" y="76426"/>
                  </a:cubicBezTo>
                  <a:cubicBezTo>
                    <a:pt x="69819" y="76426"/>
                    <a:pt x="79486" y="73819"/>
                    <a:pt x="87928" y="69235"/>
                  </a:cubicBezTo>
                  <a:lnTo>
                    <a:pt x="2429" y="0"/>
                  </a:lnTo>
                  <a:close/>
                </a:path>
              </a:pathLst>
            </a:custGeom>
            <a:solidFill>
              <a:srgbClr val="5EB2F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>
                <a:latin typeface="+mj-lt"/>
              </a:endParaRPr>
            </a:p>
          </p:txBody>
        </p:sp>
      </p:grpSp>
      <p:grpSp>
        <p:nvGrpSpPr>
          <p:cNvPr id="6" name="Google Shape;1913;p45">
            <a:extLst>
              <a:ext uri="{FF2B5EF4-FFF2-40B4-BE49-F238E27FC236}">
                <a16:creationId xmlns:a16="http://schemas.microsoft.com/office/drawing/2014/main" id="{101C0394-3AD2-46D4-8209-281BE009CA1C}"/>
              </a:ext>
            </a:extLst>
          </p:cNvPr>
          <p:cNvGrpSpPr/>
          <p:nvPr/>
        </p:nvGrpSpPr>
        <p:grpSpPr>
          <a:xfrm>
            <a:off x="6776634" y="5870142"/>
            <a:ext cx="9460316" cy="3416733"/>
            <a:chOff x="3749888" y="2456625"/>
            <a:chExt cx="6409247" cy="2169354"/>
          </a:xfrm>
        </p:grpSpPr>
        <p:grpSp>
          <p:nvGrpSpPr>
            <p:cNvPr id="7" name="Google Shape;1914;p45">
              <a:extLst>
                <a:ext uri="{FF2B5EF4-FFF2-40B4-BE49-F238E27FC236}">
                  <a16:creationId xmlns:a16="http://schemas.microsoft.com/office/drawing/2014/main" id="{456B31CF-90F0-4E78-BFD3-C71EF64C5BE6}"/>
                </a:ext>
              </a:extLst>
            </p:cNvPr>
            <p:cNvGrpSpPr/>
            <p:nvPr/>
          </p:nvGrpSpPr>
          <p:grpSpPr>
            <a:xfrm>
              <a:off x="5167893" y="3513218"/>
              <a:ext cx="4991242" cy="1112761"/>
              <a:chOff x="5167893" y="3638443"/>
              <a:chExt cx="4991242" cy="1112761"/>
            </a:xfrm>
          </p:grpSpPr>
          <p:sp>
            <p:nvSpPr>
              <p:cNvPr id="26" name="Google Shape;1915;p45">
                <a:extLst>
                  <a:ext uri="{FF2B5EF4-FFF2-40B4-BE49-F238E27FC236}">
                    <a16:creationId xmlns:a16="http://schemas.microsoft.com/office/drawing/2014/main" id="{30CA1A80-5CDC-4846-AD80-F9659282BFB9}"/>
                  </a:ext>
                </a:extLst>
              </p:cNvPr>
              <p:cNvSpPr txBox="1"/>
              <p:nvPr/>
            </p:nvSpPr>
            <p:spPr>
              <a:xfrm>
                <a:off x="6625590" y="3638443"/>
                <a:ext cx="3533545" cy="111276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algn="ctr"/>
                <a:r>
                  <a:rPr lang="en-US" sz="3600" b="1" dirty="0">
                    <a:solidFill>
                      <a:srgbClr val="002060"/>
                    </a:solidFill>
                    <a:latin typeface="Arial" pitchFamily="34" charset="0"/>
                    <a:ea typeface="Fira Sans Extra Condensed Medium"/>
                    <a:cs typeface="Arial" pitchFamily="34" charset="0"/>
                    <a:sym typeface="Fira Sans Extra Condensed Medium"/>
                  </a:rPr>
                  <a:t>MUSTAQIL FIKRLASH VA QAROR QABUL QILISH</a:t>
                </a:r>
                <a:endParaRPr sz="3600" b="1" dirty="0">
                  <a:solidFill>
                    <a:srgbClr val="002060"/>
                  </a:solidFill>
                  <a:latin typeface="Arial" pitchFamily="34" charset="0"/>
                  <a:ea typeface="Fira Sans Extra Condensed Medium"/>
                  <a:cs typeface="Arial" pitchFamily="34" charset="0"/>
                  <a:sym typeface="Fira Sans Extra Condensed Medium"/>
                </a:endParaRPr>
              </a:p>
            </p:txBody>
          </p:sp>
          <p:cxnSp>
            <p:nvCxnSpPr>
              <p:cNvPr id="28" name="Google Shape;1917;p45">
                <a:extLst>
                  <a:ext uri="{FF2B5EF4-FFF2-40B4-BE49-F238E27FC236}">
                    <a16:creationId xmlns:a16="http://schemas.microsoft.com/office/drawing/2014/main" id="{8BE77110-9522-4F00-B72D-C3217080BB88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5167893" y="4122252"/>
                <a:ext cx="1480772" cy="20373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1"/>
                </a:solidFill>
                <a:prstDash val="solid"/>
                <a:round/>
                <a:headEnd type="triangle" w="med" len="med"/>
                <a:tailEnd type="none" w="med" len="med"/>
              </a:ln>
            </p:spPr>
          </p:cxnSp>
        </p:grpSp>
        <p:sp>
          <p:nvSpPr>
            <p:cNvPr id="24" name="Google Shape;1918;p45">
              <a:extLst>
                <a:ext uri="{FF2B5EF4-FFF2-40B4-BE49-F238E27FC236}">
                  <a16:creationId xmlns:a16="http://schemas.microsoft.com/office/drawing/2014/main" id="{6C6965BB-024A-4CC2-80ED-98455CCF52F6}"/>
                </a:ext>
              </a:extLst>
            </p:cNvPr>
            <p:cNvSpPr/>
            <p:nvPr/>
          </p:nvSpPr>
          <p:spPr>
            <a:xfrm>
              <a:off x="3749888" y="2456625"/>
              <a:ext cx="2310425" cy="1785975"/>
            </a:xfrm>
            <a:custGeom>
              <a:avLst/>
              <a:gdLst/>
              <a:ahLst/>
              <a:cxnLst/>
              <a:rect l="l" t="t" r="r" b="b"/>
              <a:pathLst>
                <a:path w="92417" h="71439" extrusionOk="0">
                  <a:moveTo>
                    <a:pt x="91226" y="1"/>
                  </a:moveTo>
                  <a:lnTo>
                    <a:pt x="1" y="61532"/>
                  </a:lnTo>
                  <a:cubicBezTo>
                    <a:pt x="9418" y="67795"/>
                    <a:pt x="20729" y="71438"/>
                    <a:pt x="32886" y="71438"/>
                  </a:cubicBezTo>
                  <a:cubicBezTo>
                    <a:pt x="65771" y="71438"/>
                    <a:pt x="92417" y="44780"/>
                    <a:pt x="92417" y="11907"/>
                  </a:cubicBezTo>
                  <a:cubicBezTo>
                    <a:pt x="92417" y="7823"/>
                    <a:pt x="92012" y="3847"/>
                    <a:pt x="91226" y="1"/>
                  </a:cubicBezTo>
                  <a:close/>
                </a:path>
              </a:pathLst>
            </a:custGeom>
            <a:solidFill>
              <a:srgbClr val="4949E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>
                <a:latin typeface="+mj-lt"/>
              </a:endParaRPr>
            </a:p>
          </p:txBody>
        </p:sp>
      </p:grpSp>
      <p:grpSp>
        <p:nvGrpSpPr>
          <p:cNvPr id="8" name="Google Shape;1920;p45">
            <a:extLst>
              <a:ext uri="{FF2B5EF4-FFF2-40B4-BE49-F238E27FC236}">
                <a16:creationId xmlns:a16="http://schemas.microsoft.com/office/drawing/2014/main" id="{CA5727C5-5785-4F5F-B7CA-B6007284EDBF}"/>
              </a:ext>
            </a:extLst>
          </p:cNvPr>
          <p:cNvGrpSpPr/>
          <p:nvPr/>
        </p:nvGrpSpPr>
        <p:grpSpPr>
          <a:xfrm>
            <a:off x="8388350" y="3952875"/>
            <a:ext cx="8319450" cy="4139139"/>
            <a:chOff x="4716963" y="1273150"/>
            <a:chExt cx="5636325" cy="2628025"/>
          </a:xfrm>
        </p:grpSpPr>
        <p:grpSp>
          <p:nvGrpSpPr>
            <p:cNvPr id="9" name="Google Shape;1921;p45">
              <a:extLst>
                <a:ext uri="{FF2B5EF4-FFF2-40B4-BE49-F238E27FC236}">
                  <a16:creationId xmlns:a16="http://schemas.microsoft.com/office/drawing/2014/main" id="{D5AD7A57-72AB-4D1B-81BE-67C63FA5B327}"/>
                </a:ext>
              </a:extLst>
            </p:cNvPr>
            <p:cNvGrpSpPr/>
            <p:nvPr/>
          </p:nvGrpSpPr>
          <p:grpSpPr>
            <a:xfrm>
              <a:off x="5977546" y="2593980"/>
              <a:ext cx="4375742" cy="429600"/>
              <a:chOff x="5977546" y="2725892"/>
              <a:chExt cx="4375742" cy="429600"/>
            </a:xfrm>
          </p:grpSpPr>
          <p:sp>
            <p:nvSpPr>
              <p:cNvPr id="35" name="Google Shape;1923;p45">
                <a:extLst>
                  <a:ext uri="{FF2B5EF4-FFF2-40B4-BE49-F238E27FC236}">
                    <a16:creationId xmlns:a16="http://schemas.microsoft.com/office/drawing/2014/main" id="{9A2BF04F-1179-45E1-AF5A-63DC7144DCE3}"/>
                  </a:ext>
                </a:extLst>
              </p:cNvPr>
              <p:cNvSpPr txBox="1"/>
              <p:nvPr/>
            </p:nvSpPr>
            <p:spPr>
              <a:xfrm>
                <a:off x="6855164" y="2725892"/>
                <a:ext cx="3498124" cy="4296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algn="ctr"/>
                <a:r>
                  <a:rPr lang="en-US" sz="3600" b="1" dirty="0">
                    <a:solidFill>
                      <a:srgbClr val="002060"/>
                    </a:solidFill>
                    <a:latin typeface="Arial" pitchFamily="34" charset="0"/>
                    <a:ea typeface="Fira Sans Extra Condensed Medium"/>
                    <a:cs typeface="Arial" pitchFamily="34" charset="0"/>
                    <a:sym typeface="Fira Sans Extra Condensed Medium"/>
                  </a:rPr>
                  <a:t>YANGI BILIMLARNI OSON O‘ZLASHTIRISH</a:t>
                </a:r>
                <a:endParaRPr sz="3600" b="1" dirty="0">
                  <a:solidFill>
                    <a:srgbClr val="002060"/>
                  </a:solidFill>
                  <a:latin typeface="Arial" pitchFamily="34" charset="0"/>
                  <a:ea typeface="Fira Sans Extra Condensed Medium"/>
                  <a:cs typeface="Arial" pitchFamily="34" charset="0"/>
                  <a:sym typeface="Fira Sans Extra Condensed Medium"/>
                </a:endParaRPr>
              </a:p>
            </p:txBody>
          </p:sp>
          <p:cxnSp>
            <p:nvCxnSpPr>
              <p:cNvPr id="34" name="Google Shape;1925;p45">
                <a:extLst>
                  <a:ext uri="{FF2B5EF4-FFF2-40B4-BE49-F238E27FC236}">
                    <a16:creationId xmlns:a16="http://schemas.microsoft.com/office/drawing/2014/main" id="{42108038-6934-45C7-9708-8FD6CFBFB4D7}"/>
                  </a:ext>
                </a:extLst>
              </p:cNvPr>
              <p:cNvCxnSpPr>
                <a:cxnSpLocks/>
                <a:stCxn id="35" idx="1"/>
              </p:cNvCxnSpPr>
              <p:nvPr/>
            </p:nvCxnSpPr>
            <p:spPr>
              <a:xfrm flipH="1" flipV="1">
                <a:off x="5977546" y="2919416"/>
                <a:ext cx="877618" cy="21276"/>
              </a:xfrm>
              <a:prstGeom prst="straightConnector1">
                <a:avLst/>
              </a:prstGeom>
              <a:ln>
                <a:solidFill>
                  <a:srgbClr val="2CC8A1"/>
                </a:solidFill>
                <a:headEnd type="triangle" w="med" len="med"/>
                <a:tailEnd type="none" w="med" len="med"/>
              </a:ln>
            </p:spPr>
            <p:style>
              <a:lnRef idx="1">
                <a:schemeClr val="accent3"/>
              </a:lnRef>
              <a:fillRef idx="0">
                <a:schemeClr val="accent3"/>
              </a:fillRef>
              <a:effectRef idx="0">
                <a:schemeClr val="accent3"/>
              </a:effectRef>
              <a:fontRef idx="minor">
                <a:schemeClr val="tx1"/>
              </a:fontRef>
            </p:style>
          </p:cxnSp>
        </p:grpSp>
        <p:sp>
          <p:nvSpPr>
            <p:cNvPr id="31" name="Google Shape;1926;p45">
              <a:extLst>
                <a:ext uri="{FF2B5EF4-FFF2-40B4-BE49-F238E27FC236}">
                  <a16:creationId xmlns:a16="http://schemas.microsoft.com/office/drawing/2014/main" id="{6FBAAA64-D7EE-4446-9950-CA1E96089803}"/>
                </a:ext>
              </a:extLst>
            </p:cNvPr>
            <p:cNvSpPr/>
            <p:nvPr/>
          </p:nvSpPr>
          <p:spPr>
            <a:xfrm>
              <a:off x="4716963" y="1273150"/>
              <a:ext cx="1343350" cy="2628025"/>
            </a:xfrm>
            <a:custGeom>
              <a:avLst/>
              <a:gdLst/>
              <a:ahLst/>
              <a:cxnLst/>
              <a:rect l="l" t="t" r="r" b="b"/>
              <a:pathLst>
                <a:path w="53734" h="105121" extrusionOk="0">
                  <a:moveTo>
                    <a:pt x="1" y="1"/>
                  </a:moveTo>
                  <a:lnTo>
                    <a:pt x="32148" y="105121"/>
                  </a:lnTo>
                  <a:cubicBezTo>
                    <a:pt x="45328" y="94203"/>
                    <a:pt x="53734" y="77713"/>
                    <a:pt x="53734" y="59246"/>
                  </a:cubicBezTo>
                  <a:cubicBezTo>
                    <a:pt x="53734" y="28326"/>
                    <a:pt x="30159" y="2906"/>
                    <a:pt x="1" y="1"/>
                  </a:cubicBezTo>
                  <a:close/>
                </a:path>
              </a:pathLst>
            </a:custGeom>
            <a:solidFill>
              <a:srgbClr val="69E78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>
                <a:latin typeface="+mj-lt"/>
              </a:endParaRPr>
            </a:p>
          </p:txBody>
        </p:sp>
      </p:grpSp>
      <p:grpSp>
        <p:nvGrpSpPr>
          <p:cNvPr id="15" name="Google Shape;1928;p45">
            <a:extLst>
              <a:ext uri="{FF2B5EF4-FFF2-40B4-BE49-F238E27FC236}">
                <a16:creationId xmlns:a16="http://schemas.microsoft.com/office/drawing/2014/main" id="{70E43A7A-5115-4A9C-AE21-0942299EC804}"/>
              </a:ext>
            </a:extLst>
          </p:cNvPr>
          <p:cNvGrpSpPr/>
          <p:nvPr/>
        </p:nvGrpSpPr>
        <p:grpSpPr>
          <a:xfrm>
            <a:off x="7397750" y="2886075"/>
            <a:ext cx="10036738" cy="2475685"/>
            <a:chOff x="4185363" y="610362"/>
            <a:chExt cx="6062117" cy="1571863"/>
          </a:xfrm>
        </p:grpSpPr>
        <p:grpSp>
          <p:nvGrpSpPr>
            <p:cNvPr id="16" name="Google Shape;1929;p45">
              <a:extLst>
                <a:ext uri="{FF2B5EF4-FFF2-40B4-BE49-F238E27FC236}">
                  <a16:creationId xmlns:a16="http://schemas.microsoft.com/office/drawing/2014/main" id="{092E9177-0754-4E35-AC14-757BAD96F75D}"/>
                </a:ext>
              </a:extLst>
            </p:cNvPr>
            <p:cNvGrpSpPr/>
            <p:nvPr/>
          </p:nvGrpSpPr>
          <p:grpSpPr>
            <a:xfrm>
              <a:off x="5461301" y="610362"/>
              <a:ext cx="4786179" cy="1451428"/>
              <a:chOff x="5461301" y="534162"/>
              <a:chExt cx="4786179" cy="1451428"/>
            </a:xfrm>
          </p:grpSpPr>
          <p:sp>
            <p:nvSpPr>
              <p:cNvPr id="42" name="Google Shape;1931;p45">
                <a:extLst>
                  <a:ext uri="{FF2B5EF4-FFF2-40B4-BE49-F238E27FC236}">
                    <a16:creationId xmlns:a16="http://schemas.microsoft.com/office/drawing/2014/main" id="{A14DA631-F9B8-45FD-9AB9-884EF6BBDB2C}"/>
                  </a:ext>
                </a:extLst>
              </p:cNvPr>
              <p:cNvSpPr txBox="1"/>
              <p:nvPr/>
            </p:nvSpPr>
            <p:spPr>
              <a:xfrm>
                <a:off x="6648666" y="534162"/>
                <a:ext cx="3598814" cy="1451428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algn="ctr"/>
                <a:r>
                  <a:rPr lang="en-US" sz="3600" b="1" dirty="0">
                    <a:solidFill>
                      <a:srgbClr val="002060"/>
                    </a:solidFill>
                    <a:latin typeface="Arial" pitchFamily="34" charset="0"/>
                    <a:ea typeface="Fira Sans Extra Condensed Medium"/>
                    <a:cs typeface="Arial" pitchFamily="34" charset="0"/>
                    <a:sym typeface="Fira Sans Extra Condensed Medium"/>
                  </a:rPr>
                  <a:t>MUAMMOLARNI MUSTAQIL HAL QILISH VA NOODATIY YECHIMLAR TOPA OLISH</a:t>
                </a:r>
                <a:endParaRPr sz="3600" b="1" dirty="0">
                  <a:solidFill>
                    <a:srgbClr val="002060"/>
                  </a:solidFill>
                  <a:latin typeface="Arial" pitchFamily="34" charset="0"/>
                  <a:ea typeface="Fira Sans Extra Condensed Medium"/>
                  <a:cs typeface="Arial" pitchFamily="34" charset="0"/>
                  <a:sym typeface="Fira Sans Extra Condensed Medium"/>
                </a:endParaRPr>
              </a:p>
            </p:txBody>
          </p:sp>
          <p:cxnSp>
            <p:nvCxnSpPr>
              <p:cNvPr id="43" name="Google Shape;1932;p45">
                <a:extLst>
                  <a:ext uri="{FF2B5EF4-FFF2-40B4-BE49-F238E27FC236}">
                    <a16:creationId xmlns:a16="http://schemas.microsoft.com/office/drawing/2014/main" id="{E479DCAF-4D57-443A-B055-313075F574CB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5461301" y="1501781"/>
                <a:ext cx="1197000" cy="10193"/>
              </a:xfrm>
              <a:prstGeom prst="straightConnector1">
                <a:avLst/>
              </a:prstGeom>
              <a:ln>
                <a:solidFill>
                  <a:srgbClr val="FF0000"/>
                </a:solidFill>
                <a:headEnd type="triangl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9" name="Google Shape;1933;p45">
              <a:extLst>
                <a:ext uri="{FF2B5EF4-FFF2-40B4-BE49-F238E27FC236}">
                  <a16:creationId xmlns:a16="http://schemas.microsoft.com/office/drawing/2014/main" id="{24433ACB-46EB-4344-A7A9-F2A7BE2A36BD}"/>
                </a:ext>
              </a:extLst>
            </p:cNvPr>
            <p:cNvSpPr/>
            <p:nvPr/>
          </p:nvSpPr>
          <p:spPr>
            <a:xfrm>
              <a:off x="4185363" y="1267500"/>
              <a:ext cx="1760075" cy="914725"/>
            </a:xfrm>
            <a:custGeom>
              <a:avLst/>
              <a:gdLst/>
              <a:ahLst/>
              <a:cxnLst/>
              <a:rect l="l" t="t" r="r" b="b"/>
              <a:pathLst>
                <a:path w="70403" h="36589" extrusionOk="0">
                  <a:moveTo>
                    <a:pt x="15467" y="0"/>
                  </a:moveTo>
                  <a:cubicBezTo>
                    <a:pt x="15228" y="0"/>
                    <a:pt x="14990" y="24"/>
                    <a:pt x="14764" y="24"/>
                  </a:cubicBezTo>
                  <a:lnTo>
                    <a:pt x="0" y="36588"/>
                  </a:lnTo>
                  <a:lnTo>
                    <a:pt x="70402" y="36588"/>
                  </a:lnTo>
                  <a:cubicBezTo>
                    <a:pt x="61401" y="15014"/>
                    <a:pt x="40196" y="0"/>
                    <a:pt x="15467" y="0"/>
                  </a:cubicBezTo>
                  <a:close/>
                </a:path>
              </a:pathLst>
            </a:custGeom>
            <a:solidFill>
              <a:srgbClr val="EC3A3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>
                <a:latin typeface="+mj-lt"/>
              </a:endParaRPr>
            </a:p>
          </p:txBody>
        </p:sp>
      </p:grpSp>
      <p:sp>
        <p:nvSpPr>
          <p:cNvPr id="44" name="TextBox 43">
            <a:extLst>
              <a:ext uri="{FF2B5EF4-FFF2-40B4-BE49-F238E27FC236}">
                <a16:creationId xmlns:a16="http://schemas.microsoft.com/office/drawing/2014/main" id="{80585A21-1E25-4EFF-A3E2-1746C0D192B6}"/>
              </a:ext>
            </a:extLst>
          </p:cNvPr>
          <p:cNvSpPr txBox="1"/>
          <p:nvPr/>
        </p:nvSpPr>
        <p:spPr>
          <a:xfrm>
            <a:off x="16126982" y="10171175"/>
            <a:ext cx="1868917" cy="601235"/>
          </a:xfrm>
          <a:prstGeom prst="rect">
            <a:avLst/>
          </a:prstGeom>
          <a:noFill/>
        </p:spPr>
        <p:txBody>
          <a:bodyPr wrap="square" lIns="138221" tIns="69110" rIns="138221" bIns="69110" rtlCol="0">
            <a:spAutoFit/>
          </a:bodyPr>
          <a:lstStyle/>
          <a:p>
            <a:r>
              <a:rPr lang="en-US" sz="3000" dirty="0">
                <a:solidFill>
                  <a:schemeClr val="bg1"/>
                </a:solidFill>
                <a:latin typeface="+mj-lt"/>
                <a:cs typeface="Arial" panose="020B0604020202020204" pitchFamily="34" charset="0"/>
              </a:rPr>
              <a:t>2 </a:t>
            </a:r>
            <a:r>
              <a:rPr lang="en-US" sz="3000" dirty="0" err="1">
                <a:solidFill>
                  <a:schemeClr val="bg1"/>
                </a:solidFill>
                <a:latin typeface="+mj-lt"/>
                <a:cs typeface="Arial" panose="020B0604020202020204" pitchFamily="34" charset="0"/>
              </a:rPr>
              <a:t>daqiqa</a:t>
            </a:r>
            <a:endParaRPr lang="ru-RU" sz="2400" dirty="0">
              <a:solidFill>
                <a:schemeClr val="bg1"/>
              </a:solidFill>
              <a:latin typeface="+mj-lt"/>
              <a:cs typeface="Arial" panose="020B0604020202020204" pitchFamily="34" charset="0"/>
            </a:endParaRPr>
          </a:p>
        </p:txBody>
      </p:sp>
      <p:pic>
        <p:nvPicPr>
          <p:cNvPr id="45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46" name="Рисунок 4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47" name="Рисунок 46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5789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6699AC3C-FE44-4341-B799-F20DE8937C2B}"/>
              </a:ext>
            </a:extLst>
          </p:cNvPr>
          <p:cNvSpPr txBox="1"/>
          <p:nvPr/>
        </p:nvSpPr>
        <p:spPr>
          <a:xfrm>
            <a:off x="0" y="1590675"/>
            <a:ext cx="5350526" cy="5217883"/>
          </a:xfrm>
          <a:prstGeom prst="rect">
            <a:avLst/>
          </a:prstGeom>
          <a:noFill/>
        </p:spPr>
        <p:txBody>
          <a:bodyPr wrap="square" lIns="138221" tIns="69110" rIns="138221" bIns="69110" rtlCol="0">
            <a:spAutoFit/>
          </a:bodyPr>
          <a:lstStyle/>
          <a:p>
            <a:pPr lvl="0" algn="ctr">
              <a:defRPr/>
            </a:pPr>
            <a:endParaRPr lang="en-US" sz="4200" b="1" dirty="0">
              <a:latin typeface="Century Gothic" panose="020B0502020202020204" pitchFamily="34" charset="0"/>
              <a:ea typeface="Noto Sans" panose="020B0502040504020204" pitchFamily="34"/>
              <a:cs typeface="Arial" panose="020B0604020202020204" pitchFamily="34" charset="0"/>
            </a:endParaRPr>
          </a:p>
          <a:p>
            <a:pPr lvl="0" algn="ctr">
              <a:defRPr/>
            </a:pPr>
            <a:r>
              <a:rPr lang="en-US" sz="5400" b="1" dirty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ea typeface="Noto Sans" panose="020B0502040504020204" pitchFamily="34"/>
                <a:cs typeface="Arial" pitchFamily="34" charset="0"/>
              </a:rPr>
              <a:t>FUNKSIONAL SAVODXONLIK TURLARI</a:t>
            </a:r>
          </a:p>
          <a:p>
            <a:pPr lvl="0" algn="ctr">
              <a:defRPr/>
            </a:pPr>
            <a:endParaRPr lang="en-US" sz="4200" b="1" dirty="0">
              <a:latin typeface="Century Gothic" panose="020B0502020202020204" pitchFamily="34" charset="0"/>
              <a:ea typeface="Noto Sans" panose="020B0502040504020204" pitchFamily="34"/>
              <a:cs typeface="Arial" panose="020B0604020202020204" pitchFamily="34" charset="0"/>
            </a:endParaRPr>
          </a:p>
          <a:p>
            <a:pPr lvl="0" algn="ctr">
              <a:defRPr/>
            </a:pPr>
            <a:endParaRPr lang="en-US" sz="4200" b="1" dirty="0">
              <a:latin typeface="Century Gothic" panose="020B0502020202020204" pitchFamily="34" charset="0"/>
              <a:ea typeface="Noto Sans" panose="020B0502040504020204" pitchFamily="34"/>
              <a:cs typeface="Arial" panose="020B0604020202020204" pitchFamily="34" charset="0"/>
            </a:endParaRPr>
          </a:p>
          <a:p>
            <a:pPr lvl="0" algn="ctr">
              <a:defRPr/>
            </a:pPr>
            <a:endParaRPr lang="en-US" sz="4200" b="1" dirty="0">
              <a:latin typeface="Century Gothic" panose="020B0502020202020204" pitchFamily="34" charset="0"/>
              <a:ea typeface="Noto Sans" panose="020B0502040504020204" pitchFamily="34"/>
              <a:cs typeface="Arial" panose="020B0604020202020204" pitchFamily="34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4B25D45-8E92-44D8-93DB-B69C9E10C263}"/>
              </a:ext>
            </a:extLst>
          </p:cNvPr>
          <p:cNvSpPr txBox="1"/>
          <p:nvPr/>
        </p:nvSpPr>
        <p:spPr>
          <a:xfrm>
            <a:off x="9683750" y="1819275"/>
            <a:ext cx="7704495" cy="1754313"/>
          </a:xfrm>
          <a:prstGeom prst="flowChartTerminator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lIns="138221" tIns="69110" rIns="138221" bIns="69110" rtlCol="0">
            <a:spAutoFit/>
          </a:bodyPr>
          <a:lstStyle/>
          <a:p>
            <a:pPr marL="539925" indent="-400745" algn="ctr">
              <a:defRPr/>
            </a:pPr>
            <a:r>
              <a:rPr lang="en-US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MATNLARNI TUSHUNISH, ULARDAN MA'LUMOT OLISH VA ULARNI TAHLIL QILISH QOBILIYATI</a:t>
            </a:r>
            <a:endParaRPr lang="en-GB" sz="2400" b="1" dirty="0">
              <a:solidFill>
                <a:srgbClr val="002060"/>
              </a:solidFill>
              <a:latin typeface="Arial" pitchFamily="34" charset="0"/>
              <a:ea typeface="Noto Sans" panose="020B0502040504020204" pitchFamily="34"/>
              <a:cs typeface="Arial" pitchFamily="34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5EF3014C-4D61-416D-88AA-F37B8BFE7D16}"/>
              </a:ext>
            </a:extLst>
          </p:cNvPr>
          <p:cNvSpPr txBox="1"/>
          <p:nvPr/>
        </p:nvSpPr>
        <p:spPr>
          <a:xfrm>
            <a:off x="9683750" y="3876675"/>
            <a:ext cx="7704495" cy="1408080"/>
          </a:xfrm>
          <a:prstGeom prst="flowChartTerminator">
            <a:avLst/>
          </a:prstGeom>
          <a:solidFill>
            <a:srgbClr val="6699FF"/>
          </a:solidFill>
        </p:spPr>
        <p:txBody>
          <a:bodyPr wrap="square" lIns="138221" tIns="69110" rIns="138221" bIns="69110" rtlCol="0">
            <a:spAutoFit/>
          </a:bodyPr>
          <a:lstStyle/>
          <a:p>
            <a:pPr marL="400745" indent="-400745" algn="just">
              <a:defRPr/>
            </a:pP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</a:p>
          <a:p>
            <a:pPr marL="400745" indent="-400745" algn="just">
              <a:defRPr/>
            </a:pPr>
            <a:r>
              <a:rPr lang="it-IT" sz="2400" b="1" dirty="0">
                <a:latin typeface="Arial" pitchFamily="34" charset="0"/>
                <a:cs typeface="Arial" pitchFamily="34" charset="0"/>
              </a:rPr>
              <a:t>FIKRLARNI TO‘G‘RI VA ANIQ IFODALASH</a:t>
            </a:r>
          </a:p>
          <a:p>
            <a:pPr marL="400745" indent="-400745" algn="just">
              <a:defRPr/>
            </a:pPr>
            <a:endParaRPr lang="en-GB" sz="800" b="1" dirty="0">
              <a:latin typeface="Arial" pitchFamily="34" charset="0"/>
              <a:ea typeface="Noto Sans" panose="020B0502040504020204" pitchFamily="34"/>
              <a:cs typeface="Arial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E6706E68-B3DA-45A2-959D-9E805BD7B263}"/>
              </a:ext>
            </a:extLst>
          </p:cNvPr>
          <p:cNvSpPr txBox="1"/>
          <p:nvPr/>
        </p:nvSpPr>
        <p:spPr>
          <a:xfrm>
            <a:off x="9759950" y="5629275"/>
            <a:ext cx="7704495" cy="1754313"/>
          </a:xfrm>
          <a:prstGeom prst="flowChartTerminator">
            <a:avLst/>
          </a:prstGeom>
          <a:solidFill>
            <a:srgbClr val="FF66FF"/>
          </a:solidFill>
        </p:spPr>
        <p:txBody>
          <a:bodyPr wrap="square" lIns="138221" tIns="69110" rIns="138221" bIns="69110" rtlCol="0">
            <a:spAutoFit/>
          </a:bodyPr>
          <a:lstStyle/>
          <a:p>
            <a:pPr marL="400745" indent="-400745" algn="ctr">
              <a:defRPr/>
            </a:pPr>
            <a:r>
              <a:rPr lang="en-US" sz="2400" b="1" dirty="0">
                <a:latin typeface="Arial" pitchFamily="34" charset="0"/>
                <a:cs typeface="Arial" pitchFamily="34" charset="0"/>
              </a:rPr>
              <a:t>ODDIY MATEMATIK MASALALARNI HAL QILISH, RAQAMLAR VA STATISTIKANI TUSHUNISH</a:t>
            </a:r>
            <a:endParaRPr lang="en-GB" sz="2400" b="1" dirty="0">
              <a:latin typeface="Arial" pitchFamily="34" charset="0"/>
              <a:ea typeface="Noto Sans" panose="020B0502040504020204" pitchFamily="34"/>
              <a:cs typeface="Arial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44E9EF14-6762-440E-9E83-E36F4D877546}"/>
              </a:ext>
            </a:extLst>
          </p:cNvPr>
          <p:cNvSpPr txBox="1"/>
          <p:nvPr/>
        </p:nvSpPr>
        <p:spPr>
          <a:xfrm>
            <a:off x="9759950" y="8220075"/>
            <a:ext cx="7704495" cy="1754313"/>
          </a:xfrm>
          <a:prstGeom prst="flowChartTerminator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lIns="138221" tIns="69110" rIns="138221" bIns="69110" rtlCol="0">
            <a:spAutoFit/>
          </a:bodyPr>
          <a:lstStyle/>
          <a:p>
            <a:pPr marL="400745" indent="-400745" algn="ctr">
              <a:defRPr/>
            </a:pPr>
            <a:r>
              <a:rPr lang="en-US" sz="2400" b="1" dirty="0">
                <a:latin typeface="Arial" pitchFamily="34" charset="0"/>
                <a:cs typeface="Arial" pitchFamily="34" charset="0"/>
              </a:rPr>
              <a:t>KOMPYUTER VA BOSHQA TEXNOLOGIYALARNI KUNDALIK FAOLIYATDA SAMARALI QO‘LLASH</a:t>
            </a:r>
            <a:endParaRPr lang="en-GB" sz="2400" b="1" dirty="0">
              <a:latin typeface="Arial" pitchFamily="34" charset="0"/>
              <a:ea typeface="Noto Sans" panose="020B0502040504020204" pitchFamily="34"/>
              <a:cs typeface="Arial" pitchFamily="34" charset="0"/>
            </a:endParaRPr>
          </a:p>
        </p:txBody>
      </p:sp>
      <p:graphicFrame>
        <p:nvGraphicFramePr>
          <p:cNvPr id="20" name="Схема 19"/>
          <p:cNvGraphicFramePr/>
          <p:nvPr>
            <p:extLst>
              <p:ext uri="{D42A27DB-BD31-4B8C-83A1-F6EECF244321}">
                <p14:modId xmlns:p14="http://schemas.microsoft.com/office/powerpoint/2010/main" val="55126166"/>
              </p:ext>
            </p:extLst>
          </p:nvPr>
        </p:nvGraphicFramePr>
        <p:xfrm>
          <a:off x="4044950" y="1133475"/>
          <a:ext cx="6710971" cy="93557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8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grpSp>
        <p:nvGrpSpPr>
          <p:cNvPr id="28" name="Google Shape;1882;p39"/>
          <p:cNvGrpSpPr/>
          <p:nvPr/>
        </p:nvGrpSpPr>
        <p:grpSpPr>
          <a:xfrm>
            <a:off x="0" y="4562475"/>
            <a:ext cx="3587750" cy="6238875"/>
            <a:chOff x="457205" y="833431"/>
            <a:chExt cx="1961058" cy="3903706"/>
          </a:xfrm>
        </p:grpSpPr>
        <p:sp>
          <p:nvSpPr>
            <p:cNvPr id="29" name="Google Shape;1883;p39"/>
            <p:cNvSpPr/>
            <p:nvPr/>
          </p:nvSpPr>
          <p:spPr>
            <a:xfrm>
              <a:off x="457205" y="1319999"/>
              <a:ext cx="1475388" cy="2930541"/>
            </a:xfrm>
            <a:custGeom>
              <a:avLst/>
              <a:gdLst/>
              <a:ahLst/>
              <a:cxnLst/>
              <a:rect l="l" t="t" r="r" b="b"/>
              <a:pathLst>
                <a:path w="50893" h="101088" extrusionOk="0">
                  <a:moveTo>
                    <a:pt x="0" y="1"/>
                  </a:moveTo>
                  <a:lnTo>
                    <a:pt x="0" y="17102"/>
                  </a:lnTo>
                  <a:cubicBezTo>
                    <a:pt x="412" y="17324"/>
                    <a:pt x="823" y="17514"/>
                    <a:pt x="1203" y="17767"/>
                  </a:cubicBezTo>
                  <a:cubicBezTo>
                    <a:pt x="3235" y="16516"/>
                    <a:pt x="5629" y="15876"/>
                    <a:pt x="8020" y="15876"/>
                  </a:cubicBezTo>
                  <a:cubicBezTo>
                    <a:pt x="9988" y="15876"/>
                    <a:pt x="11954" y="16310"/>
                    <a:pt x="13713" y="17197"/>
                  </a:cubicBezTo>
                  <a:cubicBezTo>
                    <a:pt x="15993" y="18369"/>
                    <a:pt x="17830" y="20237"/>
                    <a:pt x="19065" y="22486"/>
                  </a:cubicBezTo>
                  <a:cubicBezTo>
                    <a:pt x="22453" y="23087"/>
                    <a:pt x="25494" y="25304"/>
                    <a:pt x="27140" y="28344"/>
                  </a:cubicBezTo>
                  <a:cubicBezTo>
                    <a:pt x="28692" y="31290"/>
                    <a:pt x="28882" y="34931"/>
                    <a:pt x="27647" y="38035"/>
                  </a:cubicBezTo>
                  <a:cubicBezTo>
                    <a:pt x="30086" y="39935"/>
                    <a:pt x="30782" y="43450"/>
                    <a:pt x="30117" y="46174"/>
                  </a:cubicBezTo>
                  <a:cubicBezTo>
                    <a:pt x="29737" y="47884"/>
                    <a:pt x="28914" y="49404"/>
                    <a:pt x="27932" y="50766"/>
                  </a:cubicBezTo>
                  <a:cubicBezTo>
                    <a:pt x="29611" y="54629"/>
                    <a:pt x="29864" y="59095"/>
                    <a:pt x="28534" y="63117"/>
                  </a:cubicBezTo>
                  <a:cubicBezTo>
                    <a:pt x="27584" y="66062"/>
                    <a:pt x="25810" y="68722"/>
                    <a:pt x="23498" y="70812"/>
                  </a:cubicBezTo>
                  <a:cubicBezTo>
                    <a:pt x="23657" y="73187"/>
                    <a:pt x="22928" y="75721"/>
                    <a:pt x="21472" y="77906"/>
                  </a:cubicBezTo>
                  <a:cubicBezTo>
                    <a:pt x="20110" y="79901"/>
                    <a:pt x="18146" y="81643"/>
                    <a:pt x="15613" y="83068"/>
                  </a:cubicBezTo>
                  <a:cubicBezTo>
                    <a:pt x="13079" y="84493"/>
                    <a:pt x="10704" y="85222"/>
                    <a:pt x="8456" y="85222"/>
                  </a:cubicBezTo>
                  <a:cubicBezTo>
                    <a:pt x="7822" y="85222"/>
                    <a:pt x="7189" y="85158"/>
                    <a:pt x="6587" y="85032"/>
                  </a:cubicBezTo>
                  <a:cubicBezTo>
                    <a:pt x="4560" y="84652"/>
                    <a:pt x="2470" y="83417"/>
                    <a:pt x="1172" y="81675"/>
                  </a:cubicBezTo>
                  <a:cubicBezTo>
                    <a:pt x="823" y="82150"/>
                    <a:pt x="443" y="82561"/>
                    <a:pt x="0" y="82973"/>
                  </a:cubicBezTo>
                  <a:lnTo>
                    <a:pt x="0" y="101088"/>
                  </a:lnTo>
                  <a:lnTo>
                    <a:pt x="317" y="101088"/>
                  </a:lnTo>
                  <a:cubicBezTo>
                    <a:pt x="28217" y="101088"/>
                    <a:pt x="50892" y="78413"/>
                    <a:pt x="50892" y="50544"/>
                  </a:cubicBezTo>
                  <a:cubicBezTo>
                    <a:pt x="50892" y="22676"/>
                    <a:pt x="28217" y="1"/>
                    <a:pt x="348" y="1"/>
                  </a:cubicBezTo>
                  <a:close/>
                </a:path>
              </a:pathLst>
            </a:custGeom>
            <a:solidFill>
              <a:srgbClr val="5BCFC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1884;p39"/>
            <p:cNvSpPr/>
            <p:nvPr/>
          </p:nvSpPr>
          <p:spPr>
            <a:xfrm>
              <a:off x="457205" y="833431"/>
              <a:ext cx="1961058" cy="3903706"/>
            </a:xfrm>
            <a:custGeom>
              <a:avLst/>
              <a:gdLst/>
              <a:ahLst/>
              <a:cxnLst/>
              <a:rect l="l" t="t" r="r" b="b"/>
              <a:pathLst>
                <a:path w="67646" h="134657" extrusionOk="0">
                  <a:moveTo>
                    <a:pt x="0" y="0"/>
                  </a:moveTo>
                  <a:lnTo>
                    <a:pt x="0" y="13744"/>
                  </a:lnTo>
                  <a:lnTo>
                    <a:pt x="348" y="13744"/>
                  </a:lnTo>
                  <a:cubicBezTo>
                    <a:pt x="29896" y="13744"/>
                    <a:pt x="53932" y="37781"/>
                    <a:pt x="53932" y="67328"/>
                  </a:cubicBezTo>
                  <a:cubicBezTo>
                    <a:pt x="53932" y="96875"/>
                    <a:pt x="29896" y="120944"/>
                    <a:pt x="348" y="120944"/>
                  </a:cubicBezTo>
                  <a:lnTo>
                    <a:pt x="0" y="120944"/>
                  </a:lnTo>
                  <a:lnTo>
                    <a:pt x="0" y="134656"/>
                  </a:lnTo>
                  <a:lnTo>
                    <a:pt x="348" y="134656"/>
                  </a:lnTo>
                  <a:cubicBezTo>
                    <a:pt x="37528" y="134656"/>
                    <a:pt x="67645" y="104507"/>
                    <a:pt x="67645" y="67328"/>
                  </a:cubicBezTo>
                  <a:cubicBezTo>
                    <a:pt x="67645" y="30149"/>
                    <a:pt x="37528" y="0"/>
                    <a:pt x="348" y="0"/>
                  </a:cubicBezTo>
                  <a:close/>
                </a:path>
              </a:pathLst>
            </a:custGeom>
            <a:solidFill>
              <a:srgbClr val="5BCFC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1885;p39"/>
            <p:cNvSpPr/>
            <p:nvPr/>
          </p:nvSpPr>
          <p:spPr>
            <a:xfrm>
              <a:off x="457205" y="1780216"/>
              <a:ext cx="892399" cy="2010370"/>
            </a:xfrm>
            <a:custGeom>
              <a:avLst/>
              <a:gdLst/>
              <a:ahLst/>
              <a:cxnLst/>
              <a:rect l="l" t="t" r="r" b="b"/>
              <a:pathLst>
                <a:path w="30783" h="69347" extrusionOk="0">
                  <a:moveTo>
                    <a:pt x="7974" y="2520"/>
                  </a:moveTo>
                  <a:cubicBezTo>
                    <a:pt x="9561" y="2520"/>
                    <a:pt x="11147" y="2875"/>
                    <a:pt x="12573" y="3602"/>
                  </a:cubicBezTo>
                  <a:cubicBezTo>
                    <a:pt x="15898" y="5280"/>
                    <a:pt x="18146" y="8922"/>
                    <a:pt x="18146" y="12659"/>
                  </a:cubicBezTo>
                  <a:cubicBezTo>
                    <a:pt x="18178" y="13356"/>
                    <a:pt x="18716" y="13894"/>
                    <a:pt x="19413" y="13894"/>
                  </a:cubicBezTo>
                  <a:cubicBezTo>
                    <a:pt x="20110" y="13894"/>
                    <a:pt x="20680" y="13324"/>
                    <a:pt x="20680" y="12659"/>
                  </a:cubicBezTo>
                  <a:cubicBezTo>
                    <a:pt x="20680" y="11614"/>
                    <a:pt x="20522" y="10569"/>
                    <a:pt x="20268" y="9556"/>
                  </a:cubicBezTo>
                  <a:lnTo>
                    <a:pt x="20268" y="9556"/>
                  </a:lnTo>
                  <a:cubicBezTo>
                    <a:pt x="22232" y="10316"/>
                    <a:pt x="23910" y="11804"/>
                    <a:pt x="24892" y="13673"/>
                  </a:cubicBezTo>
                  <a:cubicBezTo>
                    <a:pt x="26222" y="16143"/>
                    <a:pt x="26285" y="19246"/>
                    <a:pt x="25082" y="21748"/>
                  </a:cubicBezTo>
                  <a:cubicBezTo>
                    <a:pt x="24037" y="23870"/>
                    <a:pt x="22232" y="25549"/>
                    <a:pt x="20427" y="27100"/>
                  </a:cubicBezTo>
                  <a:cubicBezTo>
                    <a:pt x="14884" y="31914"/>
                    <a:pt x="8836" y="36221"/>
                    <a:pt x="2439" y="39895"/>
                  </a:cubicBezTo>
                  <a:cubicBezTo>
                    <a:pt x="2439" y="30426"/>
                    <a:pt x="2439" y="19975"/>
                    <a:pt x="2439" y="12691"/>
                  </a:cubicBezTo>
                  <a:cubicBezTo>
                    <a:pt x="5257" y="11329"/>
                    <a:pt x="7379" y="8574"/>
                    <a:pt x="7917" y="5502"/>
                  </a:cubicBezTo>
                  <a:cubicBezTo>
                    <a:pt x="8044" y="4837"/>
                    <a:pt x="7569" y="4172"/>
                    <a:pt x="6872" y="4045"/>
                  </a:cubicBezTo>
                  <a:cubicBezTo>
                    <a:pt x="6812" y="4037"/>
                    <a:pt x="6752" y="4033"/>
                    <a:pt x="6692" y="4033"/>
                  </a:cubicBezTo>
                  <a:cubicBezTo>
                    <a:pt x="6091" y="4033"/>
                    <a:pt x="5531" y="4457"/>
                    <a:pt x="5415" y="5090"/>
                  </a:cubicBezTo>
                  <a:cubicBezTo>
                    <a:pt x="5099" y="6959"/>
                    <a:pt x="3990" y="8669"/>
                    <a:pt x="2439" y="9746"/>
                  </a:cubicBezTo>
                  <a:lnTo>
                    <a:pt x="2439" y="4077"/>
                  </a:lnTo>
                  <a:cubicBezTo>
                    <a:pt x="4093" y="3050"/>
                    <a:pt x="6034" y="2520"/>
                    <a:pt x="7974" y="2520"/>
                  </a:cubicBezTo>
                  <a:close/>
                  <a:moveTo>
                    <a:pt x="26412" y="24440"/>
                  </a:moveTo>
                  <a:cubicBezTo>
                    <a:pt x="27710" y="25707"/>
                    <a:pt x="28090" y="27955"/>
                    <a:pt x="27679" y="29729"/>
                  </a:cubicBezTo>
                  <a:cubicBezTo>
                    <a:pt x="27077" y="32231"/>
                    <a:pt x="25240" y="34448"/>
                    <a:pt x="23530" y="36316"/>
                  </a:cubicBezTo>
                  <a:cubicBezTo>
                    <a:pt x="23372" y="36506"/>
                    <a:pt x="23213" y="36664"/>
                    <a:pt x="23055" y="36854"/>
                  </a:cubicBezTo>
                  <a:cubicBezTo>
                    <a:pt x="21250" y="38849"/>
                    <a:pt x="19381" y="40908"/>
                    <a:pt x="18305" y="43536"/>
                  </a:cubicBezTo>
                  <a:cubicBezTo>
                    <a:pt x="18051" y="44170"/>
                    <a:pt x="18368" y="44930"/>
                    <a:pt x="19001" y="45183"/>
                  </a:cubicBezTo>
                  <a:cubicBezTo>
                    <a:pt x="19160" y="45247"/>
                    <a:pt x="19318" y="45278"/>
                    <a:pt x="19476" y="45278"/>
                  </a:cubicBezTo>
                  <a:cubicBezTo>
                    <a:pt x="19983" y="45278"/>
                    <a:pt x="20458" y="44962"/>
                    <a:pt x="20648" y="44487"/>
                  </a:cubicBezTo>
                  <a:cubicBezTo>
                    <a:pt x="21535" y="42270"/>
                    <a:pt x="23277" y="40370"/>
                    <a:pt x="24924" y="38533"/>
                  </a:cubicBezTo>
                  <a:cubicBezTo>
                    <a:pt x="25082" y="38374"/>
                    <a:pt x="25240" y="38184"/>
                    <a:pt x="25399" y="38026"/>
                  </a:cubicBezTo>
                  <a:cubicBezTo>
                    <a:pt x="25652" y="37741"/>
                    <a:pt x="25874" y="37488"/>
                    <a:pt x="26127" y="37203"/>
                  </a:cubicBezTo>
                  <a:cubicBezTo>
                    <a:pt x="27109" y="40180"/>
                    <a:pt x="27140" y="43473"/>
                    <a:pt x="26159" y="46450"/>
                  </a:cubicBezTo>
                  <a:cubicBezTo>
                    <a:pt x="25272" y="49142"/>
                    <a:pt x="23625" y="51549"/>
                    <a:pt x="21472" y="53354"/>
                  </a:cubicBezTo>
                  <a:cubicBezTo>
                    <a:pt x="21408" y="53417"/>
                    <a:pt x="21345" y="53449"/>
                    <a:pt x="21282" y="53512"/>
                  </a:cubicBezTo>
                  <a:cubicBezTo>
                    <a:pt x="20585" y="54082"/>
                    <a:pt x="19825" y="54621"/>
                    <a:pt x="19001" y="55064"/>
                  </a:cubicBezTo>
                  <a:cubicBezTo>
                    <a:pt x="18400" y="55381"/>
                    <a:pt x="18178" y="56141"/>
                    <a:pt x="18526" y="56774"/>
                  </a:cubicBezTo>
                  <a:cubicBezTo>
                    <a:pt x="18748" y="57186"/>
                    <a:pt x="19191" y="57407"/>
                    <a:pt x="19635" y="57407"/>
                  </a:cubicBezTo>
                  <a:cubicBezTo>
                    <a:pt x="19825" y="57407"/>
                    <a:pt x="20047" y="57376"/>
                    <a:pt x="20237" y="57249"/>
                  </a:cubicBezTo>
                  <a:cubicBezTo>
                    <a:pt x="20458" y="57122"/>
                    <a:pt x="20680" y="56996"/>
                    <a:pt x="20902" y="56869"/>
                  </a:cubicBezTo>
                  <a:lnTo>
                    <a:pt x="20902" y="56869"/>
                  </a:lnTo>
                  <a:cubicBezTo>
                    <a:pt x="20712" y="58136"/>
                    <a:pt x="20173" y="59434"/>
                    <a:pt x="19381" y="60606"/>
                  </a:cubicBezTo>
                  <a:cubicBezTo>
                    <a:pt x="18241" y="62284"/>
                    <a:pt x="16563" y="63773"/>
                    <a:pt x="14378" y="65008"/>
                  </a:cubicBezTo>
                  <a:cubicBezTo>
                    <a:pt x="12825" y="65877"/>
                    <a:pt x="10660" y="66811"/>
                    <a:pt x="8427" y="66811"/>
                  </a:cubicBezTo>
                  <a:cubicBezTo>
                    <a:pt x="7974" y="66811"/>
                    <a:pt x="7517" y="66772"/>
                    <a:pt x="7062" y="66686"/>
                  </a:cubicBezTo>
                  <a:cubicBezTo>
                    <a:pt x="4877" y="66275"/>
                    <a:pt x="2502" y="64438"/>
                    <a:pt x="2470" y="62189"/>
                  </a:cubicBezTo>
                  <a:lnTo>
                    <a:pt x="2470" y="55096"/>
                  </a:lnTo>
                  <a:cubicBezTo>
                    <a:pt x="2819" y="55159"/>
                    <a:pt x="3167" y="55159"/>
                    <a:pt x="3515" y="55159"/>
                  </a:cubicBezTo>
                  <a:cubicBezTo>
                    <a:pt x="4909" y="55159"/>
                    <a:pt x="6302" y="54842"/>
                    <a:pt x="7506" y="54177"/>
                  </a:cubicBezTo>
                  <a:cubicBezTo>
                    <a:pt x="9469" y="53101"/>
                    <a:pt x="10989" y="51169"/>
                    <a:pt x="11559" y="49015"/>
                  </a:cubicBezTo>
                  <a:cubicBezTo>
                    <a:pt x="11749" y="48350"/>
                    <a:pt x="11338" y="47653"/>
                    <a:pt x="10672" y="47463"/>
                  </a:cubicBezTo>
                  <a:cubicBezTo>
                    <a:pt x="10572" y="47439"/>
                    <a:pt x="10470" y="47428"/>
                    <a:pt x="10369" y="47428"/>
                  </a:cubicBezTo>
                  <a:cubicBezTo>
                    <a:pt x="9808" y="47428"/>
                    <a:pt x="9282" y="47791"/>
                    <a:pt x="9121" y="48382"/>
                  </a:cubicBezTo>
                  <a:cubicBezTo>
                    <a:pt x="8709" y="49870"/>
                    <a:pt x="7664" y="51232"/>
                    <a:pt x="6302" y="51960"/>
                  </a:cubicBezTo>
                  <a:cubicBezTo>
                    <a:pt x="5443" y="52425"/>
                    <a:pt x="4464" y="52651"/>
                    <a:pt x="3491" y="52651"/>
                  </a:cubicBezTo>
                  <a:cubicBezTo>
                    <a:pt x="3137" y="52651"/>
                    <a:pt x="2785" y="52621"/>
                    <a:pt x="2439" y="52562"/>
                  </a:cubicBezTo>
                  <a:lnTo>
                    <a:pt x="2439" y="42776"/>
                  </a:lnTo>
                  <a:cubicBezTo>
                    <a:pt x="9437" y="38881"/>
                    <a:pt x="16056" y="34258"/>
                    <a:pt x="22105" y="29000"/>
                  </a:cubicBezTo>
                  <a:cubicBezTo>
                    <a:pt x="23657" y="27670"/>
                    <a:pt x="25209" y="26214"/>
                    <a:pt x="26412" y="24440"/>
                  </a:cubicBezTo>
                  <a:close/>
                  <a:moveTo>
                    <a:pt x="8020" y="1"/>
                  </a:moveTo>
                  <a:cubicBezTo>
                    <a:pt x="5629" y="1"/>
                    <a:pt x="3235" y="641"/>
                    <a:pt x="1203" y="1892"/>
                  </a:cubicBezTo>
                  <a:cubicBezTo>
                    <a:pt x="823" y="1639"/>
                    <a:pt x="412" y="1449"/>
                    <a:pt x="0" y="1227"/>
                  </a:cubicBezTo>
                  <a:lnTo>
                    <a:pt x="0" y="67098"/>
                  </a:lnTo>
                  <a:cubicBezTo>
                    <a:pt x="443" y="66718"/>
                    <a:pt x="855" y="66275"/>
                    <a:pt x="1203" y="65800"/>
                  </a:cubicBezTo>
                  <a:cubicBezTo>
                    <a:pt x="2470" y="67542"/>
                    <a:pt x="4560" y="68777"/>
                    <a:pt x="6587" y="69188"/>
                  </a:cubicBezTo>
                  <a:cubicBezTo>
                    <a:pt x="7221" y="69283"/>
                    <a:pt x="7822" y="69347"/>
                    <a:pt x="8456" y="69347"/>
                  </a:cubicBezTo>
                  <a:cubicBezTo>
                    <a:pt x="10704" y="69347"/>
                    <a:pt x="13111" y="68618"/>
                    <a:pt x="15613" y="67225"/>
                  </a:cubicBezTo>
                  <a:cubicBezTo>
                    <a:pt x="18146" y="65768"/>
                    <a:pt x="20110" y="64026"/>
                    <a:pt x="21472" y="62031"/>
                  </a:cubicBezTo>
                  <a:cubicBezTo>
                    <a:pt x="22960" y="59846"/>
                    <a:pt x="23688" y="57312"/>
                    <a:pt x="23498" y="54937"/>
                  </a:cubicBezTo>
                  <a:cubicBezTo>
                    <a:pt x="25810" y="52847"/>
                    <a:pt x="27584" y="50187"/>
                    <a:pt x="28566" y="47242"/>
                  </a:cubicBezTo>
                  <a:cubicBezTo>
                    <a:pt x="29864" y="43220"/>
                    <a:pt x="29642" y="38786"/>
                    <a:pt x="27964" y="34891"/>
                  </a:cubicBezTo>
                  <a:cubicBezTo>
                    <a:pt x="28914" y="33529"/>
                    <a:pt x="29737" y="32009"/>
                    <a:pt x="30149" y="30299"/>
                  </a:cubicBezTo>
                  <a:cubicBezTo>
                    <a:pt x="30782" y="27575"/>
                    <a:pt x="30086" y="24060"/>
                    <a:pt x="27647" y="22160"/>
                  </a:cubicBezTo>
                  <a:cubicBezTo>
                    <a:pt x="28882" y="19056"/>
                    <a:pt x="28724" y="15415"/>
                    <a:pt x="27140" y="12469"/>
                  </a:cubicBezTo>
                  <a:cubicBezTo>
                    <a:pt x="25525" y="9429"/>
                    <a:pt x="22453" y="7212"/>
                    <a:pt x="19065" y="6611"/>
                  </a:cubicBezTo>
                  <a:cubicBezTo>
                    <a:pt x="17861" y="4362"/>
                    <a:pt x="15993" y="2494"/>
                    <a:pt x="13713" y="1322"/>
                  </a:cubicBezTo>
                  <a:cubicBezTo>
                    <a:pt x="11954" y="435"/>
                    <a:pt x="9988" y="1"/>
                    <a:pt x="802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1886;p39"/>
            <p:cNvSpPr/>
            <p:nvPr/>
          </p:nvSpPr>
          <p:spPr>
            <a:xfrm>
              <a:off x="457205" y="1231870"/>
              <a:ext cx="1563518" cy="3107728"/>
            </a:xfrm>
            <a:custGeom>
              <a:avLst/>
              <a:gdLst/>
              <a:ahLst/>
              <a:cxnLst/>
              <a:rect l="l" t="t" r="r" b="b"/>
              <a:pathLst>
                <a:path w="53933" h="107200" extrusionOk="0">
                  <a:moveTo>
                    <a:pt x="0" y="0"/>
                  </a:moveTo>
                  <a:lnTo>
                    <a:pt x="0" y="3041"/>
                  </a:lnTo>
                  <a:lnTo>
                    <a:pt x="348" y="3041"/>
                  </a:lnTo>
                  <a:cubicBezTo>
                    <a:pt x="28217" y="3041"/>
                    <a:pt x="50892" y="25716"/>
                    <a:pt x="50892" y="53584"/>
                  </a:cubicBezTo>
                  <a:cubicBezTo>
                    <a:pt x="50892" y="81453"/>
                    <a:pt x="28217" y="104128"/>
                    <a:pt x="348" y="104128"/>
                  </a:cubicBezTo>
                  <a:lnTo>
                    <a:pt x="0" y="104128"/>
                  </a:lnTo>
                  <a:lnTo>
                    <a:pt x="0" y="107200"/>
                  </a:lnTo>
                  <a:lnTo>
                    <a:pt x="348" y="107200"/>
                  </a:lnTo>
                  <a:cubicBezTo>
                    <a:pt x="29896" y="107200"/>
                    <a:pt x="53932" y="83131"/>
                    <a:pt x="53932" y="53584"/>
                  </a:cubicBezTo>
                  <a:cubicBezTo>
                    <a:pt x="53932" y="24037"/>
                    <a:pt x="29896" y="0"/>
                    <a:pt x="34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" name="Google Shape;1887;p39"/>
            <p:cNvSpPr/>
            <p:nvPr/>
          </p:nvSpPr>
          <p:spPr>
            <a:xfrm>
              <a:off x="527883" y="1853270"/>
              <a:ext cx="691354" cy="1083501"/>
            </a:xfrm>
            <a:custGeom>
              <a:avLst/>
              <a:gdLst/>
              <a:ahLst/>
              <a:cxnLst/>
              <a:rect l="l" t="t" r="r" b="b"/>
              <a:pathLst>
                <a:path w="23848" h="37375" extrusionOk="0">
                  <a:moveTo>
                    <a:pt x="20161" y="9684"/>
                  </a:moveTo>
                  <a:cubicBezTo>
                    <a:pt x="20785" y="9684"/>
                    <a:pt x="21322" y="10136"/>
                    <a:pt x="21409" y="10773"/>
                  </a:cubicBezTo>
                  <a:cubicBezTo>
                    <a:pt x="21852" y="13876"/>
                    <a:pt x="20839" y="17043"/>
                    <a:pt x="18654" y="19323"/>
                  </a:cubicBezTo>
                  <a:cubicBezTo>
                    <a:pt x="18052" y="19957"/>
                    <a:pt x="17387" y="20495"/>
                    <a:pt x="16753" y="21002"/>
                  </a:cubicBezTo>
                  <a:cubicBezTo>
                    <a:pt x="16278" y="21382"/>
                    <a:pt x="15803" y="21762"/>
                    <a:pt x="15392" y="22142"/>
                  </a:cubicBezTo>
                  <a:cubicBezTo>
                    <a:pt x="14695" y="22807"/>
                    <a:pt x="13872" y="23820"/>
                    <a:pt x="13840" y="24929"/>
                  </a:cubicBezTo>
                  <a:cubicBezTo>
                    <a:pt x="13840" y="25625"/>
                    <a:pt x="13270" y="26164"/>
                    <a:pt x="12573" y="26164"/>
                  </a:cubicBezTo>
                  <a:cubicBezTo>
                    <a:pt x="11876" y="26164"/>
                    <a:pt x="11306" y="25594"/>
                    <a:pt x="11338" y="24897"/>
                  </a:cubicBezTo>
                  <a:cubicBezTo>
                    <a:pt x="11338" y="23314"/>
                    <a:pt x="12161" y="21730"/>
                    <a:pt x="13650" y="20305"/>
                  </a:cubicBezTo>
                  <a:cubicBezTo>
                    <a:pt x="14157" y="19830"/>
                    <a:pt x="14663" y="19418"/>
                    <a:pt x="15170" y="19038"/>
                  </a:cubicBezTo>
                  <a:cubicBezTo>
                    <a:pt x="15772" y="18532"/>
                    <a:pt x="16342" y="18088"/>
                    <a:pt x="16848" y="17582"/>
                  </a:cubicBezTo>
                  <a:cubicBezTo>
                    <a:pt x="18464" y="15903"/>
                    <a:pt x="19255" y="13433"/>
                    <a:pt x="18939" y="11121"/>
                  </a:cubicBezTo>
                  <a:cubicBezTo>
                    <a:pt x="18812" y="10424"/>
                    <a:pt x="19319" y="9791"/>
                    <a:pt x="19984" y="9696"/>
                  </a:cubicBezTo>
                  <a:cubicBezTo>
                    <a:pt x="20043" y="9688"/>
                    <a:pt x="20102" y="9684"/>
                    <a:pt x="20161" y="9684"/>
                  </a:cubicBezTo>
                  <a:close/>
                  <a:moveTo>
                    <a:pt x="2520" y="16790"/>
                  </a:moveTo>
                  <a:cubicBezTo>
                    <a:pt x="2787" y="16790"/>
                    <a:pt x="3060" y="16874"/>
                    <a:pt x="3294" y="17043"/>
                  </a:cubicBezTo>
                  <a:lnTo>
                    <a:pt x="5733" y="18880"/>
                  </a:lnTo>
                  <a:cubicBezTo>
                    <a:pt x="6303" y="19292"/>
                    <a:pt x="6398" y="20083"/>
                    <a:pt x="5986" y="20653"/>
                  </a:cubicBezTo>
                  <a:cubicBezTo>
                    <a:pt x="5796" y="20907"/>
                    <a:pt x="5511" y="21065"/>
                    <a:pt x="5194" y="21128"/>
                  </a:cubicBezTo>
                  <a:cubicBezTo>
                    <a:pt x="5289" y="22712"/>
                    <a:pt x="5068" y="24327"/>
                    <a:pt x="4529" y="25815"/>
                  </a:cubicBezTo>
                  <a:cubicBezTo>
                    <a:pt x="4339" y="26322"/>
                    <a:pt x="3864" y="26639"/>
                    <a:pt x="3326" y="26639"/>
                  </a:cubicBezTo>
                  <a:cubicBezTo>
                    <a:pt x="3199" y="26639"/>
                    <a:pt x="3041" y="26607"/>
                    <a:pt x="2914" y="26544"/>
                  </a:cubicBezTo>
                  <a:cubicBezTo>
                    <a:pt x="2249" y="26322"/>
                    <a:pt x="1901" y="25594"/>
                    <a:pt x="2154" y="24929"/>
                  </a:cubicBezTo>
                  <a:cubicBezTo>
                    <a:pt x="2787" y="23219"/>
                    <a:pt x="2882" y="21318"/>
                    <a:pt x="2439" y="19545"/>
                  </a:cubicBezTo>
                  <a:lnTo>
                    <a:pt x="1774" y="19038"/>
                  </a:lnTo>
                  <a:cubicBezTo>
                    <a:pt x="1204" y="18627"/>
                    <a:pt x="1109" y="17835"/>
                    <a:pt x="1521" y="17296"/>
                  </a:cubicBezTo>
                  <a:cubicBezTo>
                    <a:pt x="1763" y="16961"/>
                    <a:pt x="2137" y="16790"/>
                    <a:pt x="2520" y="16790"/>
                  </a:cubicBezTo>
                  <a:close/>
                  <a:moveTo>
                    <a:pt x="10276" y="4145"/>
                  </a:moveTo>
                  <a:cubicBezTo>
                    <a:pt x="10523" y="4145"/>
                    <a:pt x="10772" y="4219"/>
                    <a:pt x="10990" y="4376"/>
                  </a:cubicBezTo>
                  <a:cubicBezTo>
                    <a:pt x="12953" y="5706"/>
                    <a:pt x="14283" y="7796"/>
                    <a:pt x="14537" y="9949"/>
                  </a:cubicBezTo>
                  <a:cubicBezTo>
                    <a:pt x="14853" y="12388"/>
                    <a:pt x="13745" y="14890"/>
                    <a:pt x="11813" y="16188"/>
                  </a:cubicBezTo>
                  <a:cubicBezTo>
                    <a:pt x="11528" y="16378"/>
                    <a:pt x="11243" y="16536"/>
                    <a:pt x="10926" y="16663"/>
                  </a:cubicBezTo>
                  <a:cubicBezTo>
                    <a:pt x="11465" y="19513"/>
                    <a:pt x="11148" y="22554"/>
                    <a:pt x="9913" y="25182"/>
                  </a:cubicBezTo>
                  <a:cubicBezTo>
                    <a:pt x="8551" y="28222"/>
                    <a:pt x="5986" y="30724"/>
                    <a:pt x="2977" y="32118"/>
                  </a:cubicBezTo>
                  <a:cubicBezTo>
                    <a:pt x="2787" y="32181"/>
                    <a:pt x="2629" y="32213"/>
                    <a:pt x="2439" y="32213"/>
                  </a:cubicBezTo>
                  <a:cubicBezTo>
                    <a:pt x="1964" y="32213"/>
                    <a:pt x="1489" y="31928"/>
                    <a:pt x="1299" y="31484"/>
                  </a:cubicBezTo>
                  <a:cubicBezTo>
                    <a:pt x="1014" y="30819"/>
                    <a:pt x="1299" y="30091"/>
                    <a:pt x="1932" y="29806"/>
                  </a:cubicBezTo>
                  <a:cubicBezTo>
                    <a:pt x="4403" y="28697"/>
                    <a:pt x="6493" y="26639"/>
                    <a:pt x="7633" y="24137"/>
                  </a:cubicBezTo>
                  <a:cubicBezTo>
                    <a:pt x="8646" y="21952"/>
                    <a:pt x="8900" y="19450"/>
                    <a:pt x="8424" y="17075"/>
                  </a:cubicBezTo>
                  <a:cubicBezTo>
                    <a:pt x="7126" y="17011"/>
                    <a:pt x="5828" y="16505"/>
                    <a:pt x="4941" y="15586"/>
                  </a:cubicBezTo>
                  <a:cubicBezTo>
                    <a:pt x="3864" y="14510"/>
                    <a:pt x="3389" y="13021"/>
                    <a:pt x="3674" y="11659"/>
                  </a:cubicBezTo>
                  <a:cubicBezTo>
                    <a:pt x="4022" y="10044"/>
                    <a:pt x="5479" y="8809"/>
                    <a:pt x="7063" y="8809"/>
                  </a:cubicBezTo>
                  <a:cubicBezTo>
                    <a:pt x="7759" y="8809"/>
                    <a:pt x="8329" y="9379"/>
                    <a:pt x="8329" y="10076"/>
                  </a:cubicBezTo>
                  <a:cubicBezTo>
                    <a:pt x="8329" y="10773"/>
                    <a:pt x="7759" y="11311"/>
                    <a:pt x="7063" y="11311"/>
                  </a:cubicBezTo>
                  <a:cubicBezTo>
                    <a:pt x="6683" y="11311"/>
                    <a:pt x="6239" y="11723"/>
                    <a:pt x="6144" y="12166"/>
                  </a:cubicBezTo>
                  <a:cubicBezTo>
                    <a:pt x="6049" y="12705"/>
                    <a:pt x="6271" y="13338"/>
                    <a:pt x="6714" y="13813"/>
                  </a:cubicBezTo>
                  <a:cubicBezTo>
                    <a:pt x="7227" y="14326"/>
                    <a:pt x="7997" y="14582"/>
                    <a:pt x="8792" y="14582"/>
                  </a:cubicBezTo>
                  <a:cubicBezTo>
                    <a:pt x="8881" y="14582"/>
                    <a:pt x="8969" y="14579"/>
                    <a:pt x="9058" y="14573"/>
                  </a:cubicBezTo>
                  <a:cubicBezTo>
                    <a:pt x="9058" y="14573"/>
                    <a:pt x="9058" y="14573"/>
                    <a:pt x="9058" y="14541"/>
                  </a:cubicBezTo>
                  <a:cubicBezTo>
                    <a:pt x="9153" y="14510"/>
                    <a:pt x="9280" y="14510"/>
                    <a:pt x="9375" y="14510"/>
                  </a:cubicBezTo>
                  <a:cubicBezTo>
                    <a:pt x="9755" y="14415"/>
                    <a:pt x="10103" y="14288"/>
                    <a:pt x="10420" y="14066"/>
                  </a:cubicBezTo>
                  <a:cubicBezTo>
                    <a:pt x="11560" y="13306"/>
                    <a:pt x="12225" y="11754"/>
                    <a:pt x="12035" y="10266"/>
                  </a:cubicBezTo>
                  <a:cubicBezTo>
                    <a:pt x="11845" y="8809"/>
                    <a:pt x="10926" y="7384"/>
                    <a:pt x="9565" y="6434"/>
                  </a:cubicBezTo>
                  <a:cubicBezTo>
                    <a:pt x="8995" y="6054"/>
                    <a:pt x="8836" y="5262"/>
                    <a:pt x="9248" y="4692"/>
                  </a:cubicBezTo>
                  <a:cubicBezTo>
                    <a:pt x="9483" y="4340"/>
                    <a:pt x="9876" y="4145"/>
                    <a:pt x="10276" y="4145"/>
                  </a:cubicBezTo>
                  <a:close/>
                  <a:moveTo>
                    <a:pt x="5549" y="0"/>
                  </a:moveTo>
                  <a:cubicBezTo>
                    <a:pt x="3606" y="0"/>
                    <a:pt x="1655" y="530"/>
                    <a:pt x="1" y="1557"/>
                  </a:cubicBezTo>
                  <a:lnTo>
                    <a:pt x="1" y="7226"/>
                  </a:lnTo>
                  <a:cubicBezTo>
                    <a:pt x="1552" y="6149"/>
                    <a:pt x="2661" y="4439"/>
                    <a:pt x="3009" y="2570"/>
                  </a:cubicBezTo>
                  <a:cubicBezTo>
                    <a:pt x="3095" y="1937"/>
                    <a:pt x="3654" y="1513"/>
                    <a:pt x="4278" y="1513"/>
                  </a:cubicBezTo>
                  <a:cubicBezTo>
                    <a:pt x="4340" y="1513"/>
                    <a:pt x="4403" y="1517"/>
                    <a:pt x="4466" y="1525"/>
                  </a:cubicBezTo>
                  <a:cubicBezTo>
                    <a:pt x="5131" y="1652"/>
                    <a:pt x="5606" y="2317"/>
                    <a:pt x="5479" y="2982"/>
                  </a:cubicBezTo>
                  <a:cubicBezTo>
                    <a:pt x="4941" y="6086"/>
                    <a:pt x="2819" y="8809"/>
                    <a:pt x="1" y="10171"/>
                  </a:cubicBezTo>
                  <a:cubicBezTo>
                    <a:pt x="1" y="17455"/>
                    <a:pt x="1" y="27906"/>
                    <a:pt x="32" y="37375"/>
                  </a:cubicBezTo>
                  <a:cubicBezTo>
                    <a:pt x="6398" y="33701"/>
                    <a:pt x="12446" y="29394"/>
                    <a:pt x="18020" y="24580"/>
                  </a:cubicBezTo>
                  <a:cubicBezTo>
                    <a:pt x="19794" y="23029"/>
                    <a:pt x="21630" y="21350"/>
                    <a:pt x="22644" y="19228"/>
                  </a:cubicBezTo>
                  <a:cubicBezTo>
                    <a:pt x="23847" y="16695"/>
                    <a:pt x="23784" y="13623"/>
                    <a:pt x="22454" y="11153"/>
                  </a:cubicBezTo>
                  <a:cubicBezTo>
                    <a:pt x="21472" y="9284"/>
                    <a:pt x="19794" y="7827"/>
                    <a:pt x="17830" y="7036"/>
                  </a:cubicBezTo>
                  <a:lnTo>
                    <a:pt x="17830" y="7036"/>
                  </a:lnTo>
                  <a:cubicBezTo>
                    <a:pt x="18084" y="8049"/>
                    <a:pt x="18242" y="9094"/>
                    <a:pt x="18242" y="10139"/>
                  </a:cubicBezTo>
                  <a:cubicBezTo>
                    <a:pt x="18242" y="10836"/>
                    <a:pt x="17704" y="11374"/>
                    <a:pt x="17007" y="11406"/>
                  </a:cubicBezTo>
                  <a:lnTo>
                    <a:pt x="16975" y="11406"/>
                  </a:lnTo>
                  <a:cubicBezTo>
                    <a:pt x="16310" y="11406"/>
                    <a:pt x="15740" y="10836"/>
                    <a:pt x="15740" y="10139"/>
                  </a:cubicBezTo>
                  <a:cubicBezTo>
                    <a:pt x="15708" y="6402"/>
                    <a:pt x="13460" y="2760"/>
                    <a:pt x="10135" y="1082"/>
                  </a:cubicBezTo>
                  <a:cubicBezTo>
                    <a:pt x="8723" y="355"/>
                    <a:pt x="7139" y="0"/>
                    <a:pt x="5549" y="0"/>
                  </a:cubicBezTo>
                  <a:close/>
                </a:path>
              </a:pathLst>
            </a:custGeom>
            <a:solidFill>
              <a:srgbClr val="5BCFC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" name="Google Shape;1888;p39"/>
            <p:cNvSpPr/>
            <p:nvPr/>
          </p:nvSpPr>
          <p:spPr>
            <a:xfrm>
              <a:off x="855644" y="2133981"/>
              <a:ext cx="305758" cy="477784"/>
            </a:xfrm>
            <a:custGeom>
              <a:avLst/>
              <a:gdLst/>
              <a:ahLst/>
              <a:cxnLst/>
              <a:rect l="l" t="t" r="r" b="b"/>
              <a:pathLst>
                <a:path w="10547" h="16481" extrusionOk="0">
                  <a:moveTo>
                    <a:pt x="8855" y="1"/>
                  </a:moveTo>
                  <a:cubicBezTo>
                    <a:pt x="8796" y="1"/>
                    <a:pt x="8737" y="5"/>
                    <a:pt x="8678" y="13"/>
                  </a:cubicBezTo>
                  <a:cubicBezTo>
                    <a:pt x="8013" y="108"/>
                    <a:pt x="7506" y="741"/>
                    <a:pt x="7633" y="1438"/>
                  </a:cubicBezTo>
                  <a:cubicBezTo>
                    <a:pt x="7949" y="3750"/>
                    <a:pt x="7158" y="6220"/>
                    <a:pt x="5542" y="7899"/>
                  </a:cubicBezTo>
                  <a:cubicBezTo>
                    <a:pt x="5036" y="8405"/>
                    <a:pt x="4466" y="8849"/>
                    <a:pt x="3864" y="9355"/>
                  </a:cubicBezTo>
                  <a:cubicBezTo>
                    <a:pt x="3357" y="9735"/>
                    <a:pt x="2851" y="10147"/>
                    <a:pt x="2344" y="10622"/>
                  </a:cubicBezTo>
                  <a:cubicBezTo>
                    <a:pt x="855" y="12047"/>
                    <a:pt x="32" y="13631"/>
                    <a:pt x="32" y="15214"/>
                  </a:cubicBezTo>
                  <a:cubicBezTo>
                    <a:pt x="0" y="15911"/>
                    <a:pt x="570" y="16481"/>
                    <a:pt x="1267" y="16481"/>
                  </a:cubicBezTo>
                  <a:cubicBezTo>
                    <a:pt x="1964" y="16481"/>
                    <a:pt x="2534" y="15942"/>
                    <a:pt x="2534" y="15246"/>
                  </a:cubicBezTo>
                  <a:cubicBezTo>
                    <a:pt x="2566" y="14137"/>
                    <a:pt x="3389" y="13124"/>
                    <a:pt x="4086" y="12459"/>
                  </a:cubicBezTo>
                  <a:cubicBezTo>
                    <a:pt x="4497" y="12079"/>
                    <a:pt x="4972" y="11699"/>
                    <a:pt x="5447" y="11319"/>
                  </a:cubicBezTo>
                  <a:cubicBezTo>
                    <a:pt x="6081" y="10780"/>
                    <a:pt x="6746" y="10274"/>
                    <a:pt x="7348" y="9640"/>
                  </a:cubicBezTo>
                  <a:cubicBezTo>
                    <a:pt x="9533" y="7360"/>
                    <a:pt x="10546" y="4193"/>
                    <a:pt x="10103" y="1090"/>
                  </a:cubicBezTo>
                  <a:cubicBezTo>
                    <a:pt x="10016" y="453"/>
                    <a:pt x="9479" y="1"/>
                    <a:pt x="885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1889;p39"/>
            <p:cNvSpPr/>
            <p:nvPr/>
          </p:nvSpPr>
          <p:spPr>
            <a:xfrm>
              <a:off x="557250" y="1973405"/>
              <a:ext cx="401251" cy="813720"/>
            </a:xfrm>
            <a:custGeom>
              <a:avLst/>
              <a:gdLst/>
              <a:ahLst/>
              <a:cxnLst/>
              <a:rect l="l" t="t" r="r" b="b"/>
              <a:pathLst>
                <a:path w="13841" h="28069" extrusionOk="0">
                  <a:moveTo>
                    <a:pt x="9263" y="1"/>
                  </a:moveTo>
                  <a:cubicBezTo>
                    <a:pt x="8863" y="1"/>
                    <a:pt x="8470" y="196"/>
                    <a:pt x="8235" y="548"/>
                  </a:cubicBezTo>
                  <a:cubicBezTo>
                    <a:pt x="7823" y="1118"/>
                    <a:pt x="7982" y="1910"/>
                    <a:pt x="8552" y="2290"/>
                  </a:cubicBezTo>
                  <a:cubicBezTo>
                    <a:pt x="9913" y="3240"/>
                    <a:pt x="10832" y="4665"/>
                    <a:pt x="11022" y="6122"/>
                  </a:cubicBezTo>
                  <a:cubicBezTo>
                    <a:pt x="11212" y="7610"/>
                    <a:pt x="10547" y="9162"/>
                    <a:pt x="9407" y="9922"/>
                  </a:cubicBezTo>
                  <a:cubicBezTo>
                    <a:pt x="9090" y="10144"/>
                    <a:pt x="8742" y="10271"/>
                    <a:pt x="8362" y="10366"/>
                  </a:cubicBezTo>
                  <a:cubicBezTo>
                    <a:pt x="8267" y="10366"/>
                    <a:pt x="8140" y="10366"/>
                    <a:pt x="8045" y="10397"/>
                  </a:cubicBezTo>
                  <a:cubicBezTo>
                    <a:pt x="7923" y="10410"/>
                    <a:pt x="7802" y="10417"/>
                    <a:pt x="7681" y="10417"/>
                  </a:cubicBezTo>
                  <a:cubicBezTo>
                    <a:pt x="6921" y="10417"/>
                    <a:pt x="6193" y="10161"/>
                    <a:pt x="5701" y="9669"/>
                  </a:cubicBezTo>
                  <a:cubicBezTo>
                    <a:pt x="5258" y="9194"/>
                    <a:pt x="5036" y="8561"/>
                    <a:pt x="5131" y="8022"/>
                  </a:cubicBezTo>
                  <a:cubicBezTo>
                    <a:pt x="5226" y="7579"/>
                    <a:pt x="5670" y="7167"/>
                    <a:pt x="6050" y="7167"/>
                  </a:cubicBezTo>
                  <a:cubicBezTo>
                    <a:pt x="6746" y="7167"/>
                    <a:pt x="7316" y="6597"/>
                    <a:pt x="7316" y="5932"/>
                  </a:cubicBezTo>
                  <a:cubicBezTo>
                    <a:pt x="7316" y="5235"/>
                    <a:pt x="6746" y="4665"/>
                    <a:pt x="6050" y="4665"/>
                  </a:cubicBezTo>
                  <a:cubicBezTo>
                    <a:pt x="4466" y="4665"/>
                    <a:pt x="3009" y="5869"/>
                    <a:pt x="2661" y="7515"/>
                  </a:cubicBezTo>
                  <a:cubicBezTo>
                    <a:pt x="2376" y="8877"/>
                    <a:pt x="2851" y="10366"/>
                    <a:pt x="3928" y="11442"/>
                  </a:cubicBezTo>
                  <a:cubicBezTo>
                    <a:pt x="4846" y="12361"/>
                    <a:pt x="6113" y="12867"/>
                    <a:pt x="7411" y="12931"/>
                  </a:cubicBezTo>
                  <a:cubicBezTo>
                    <a:pt x="7887" y="15306"/>
                    <a:pt x="7602" y="17808"/>
                    <a:pt x="6620" y="19993"/>
                  </a:cubicBezTo>
                  <a:cubicBezTo>
                    <a:pt x="5480" y="22463"/>
                    <a:pt x="3390" y="24522"/>
                    <a:pt x="919" y="25662"/>
                  </a:cubicBezTo>
                  <a:cubicBezTo>
                    <a:pt x="286" y="25947"/>
                    <a:pt x="1" y="26675"/>
                    <a:pt x="286" y="27308"/>
                  </a:cubicBezTo>
                  <a:cubicBezTo>
                    <a:pt x="476" y="27784"/>
                    <a:pt x="951" y="28069"/>
                    <a:pt x="1426" y="28069"/>
                  </a:cubicBezTo>
                  <a:cubicBezTo>
                    <a:pt x="1616" y="28069"/>
                    <a:pt x="1774" y="28037"/>
                    <a:pt x="1964" y="27942"/>
                  </a:cubicBezTo>
                  <a:cubicBezTo>
                    <a:pt x="4973" y="26580"/>
                    <a:pt x="7538" y="24078"/>
                    <a:pt x="8900" y="21038"/>
                  </a:cubicBezTo>
                  <a:cubicBezTo>
                    <a:pt x="10135" y="18410"/>
                    <a:pt x="10483" y="15369"/>
                    <a:pt x="9913" y="12519"/>
                  </a:cubicBezTo>
                  <a:cubicBezTo>
                    <a:pt x="10230" y="12392"/>
                    <a:pt x="10515" y="12234"/>
                    <a:pt x="10800" y="12044"/>
                  </a:cubicBezTo>
                  <a:cubicBezTo>
                    <a:pt x="12732" y="10746"/>
                    <a:pt x="13840" y="8244"/>
                    <a:pt x="13524" y="5805"/>
                  </a:cubicBezTo>
                  <a:cubicBezTo>
                    <a:pt x="13239" y="3652"/>
                    <a:pt x="11940" y="1562"/>
                    <a:pt x="9977" y="232"/>
                  </a:cubicBezTo>
                  <a:cubicBezTo>
                    <a:pt x="9759" y="75"/>
                    <a:pt x="9510" y="1"/>
                    <a:pt x="926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1890;p39"/>
            <p:cNvSpPr/>
            <p:nvPr/>
          </p:nvSpPr>
          <p:spPr>
            <a:xfrm>
              <a:off x="560004" y="2340013"/>
              <a:ext cx="153357" cy="285523"/>
            </a:xfrm>
            <a:custGeom>
              <a:avLst/>
              <a:gdLst/>
              <a:ahLst/>
              <a:cxnLst/>
              <a:rect l="l" t="t" r="r" b="b"/>
              <a:pathLst>
                <a:path w="5290" h="9849" extrusionOk="0">
                  <a:moveTo>
                    <a:pt x="1412" y="0"/>
                  </a:moveTo>
                  <a:cubicBezTo>
                    <a:pt x="1029" y="0"/>
                    <a:pt x="655" y="171"/>
                    <a:pt x="413" y="506"/>
                  </a:cubicBezTo>
                  <a:cubicBezTo>
                    <a:pt x="1" y="1045"/>
                    <a:pt x="96" y="1837"/>
                    <a:pt x="666" y="2248"/>
                  </a:cubicBezTo>
                  <a:lnTo>
                    <a:pt x="1331" y="2755"/>
                  </a:lnTo>
                  <a:cubicBezTo>
                    <a:pt x="1774" y="4528"/>
                    <a:pt x="1679" y="6429"/>
                    <a:pt x="1046" y="8139"/>
                  </a:cubicBezTo>
                  <a:cubicBezTo>
                    <a:pt x="793" y="8804"/>
                    <a:pt x="1141" y="9532"/>
                    <a:pt x="1806" y="9754"/>
                  </a:cubicBezTo>
                  <a:cubicBezTo>
                    <a:pt x="1933" y="9817"/>
                    <a:pt x="2091" y="9849"/>
                    <a:pt x="2218" y="9849"/>
                  </a:cubicBezTo>
                  <a:cubicBezTo>
                    <a:pt x="2756" y="9849"/>
                    <a:pt x="3231" y="9532"/>
                    <a:pt x="3421" y="9025"/>
                  </a:cubicBezTo>
                  <a:cubicBezTo>
                    <a:pt x="3960" y="7537"/>
                    <a:pt x="4181" y="5922"/>
                    <a:pt x="4086" y="4338"/>
                  </a:cubicBezTo>
                  <a:cubicBezTo>
                    <a:pt x="4403" y="4275"/>
                    <a:pt x="4688" y="4117"/>
                    <a:pt x="4878" y="3863"/>
                  </a:cubicBezTo>
                  <a:cubicBezTo>
                    <a:pt x="5290" y="3293"/>
                    <a:pt x="5195" y="2502"/>
                    <a:pt x="4625" y="2090"/>
                  </a:cubicBezTo>
                  <a:lnTo>
                    <a:pt x="2186" y="253"/>
                  </a:lnTo>
                  <a:cubicBezTo>
                    <a:pt x="1952" y="84"/>
                    <a:pt x="1679" y="0"/>
                    <a:pt x="141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1891;p39"/>
            <p:cNvSpPr/>
            <p:nvPr/>
          </p:nvSpPr>
          <p:spPr>
            <a:xfrm>
              <a:off x="553597" y="2689980"/>
              <a:ext cx="604123" cy="867410"/>
            </a:xfrm>
            <a:custGeom>
              <a:avLst/>
              <a:gdLst/>
              <a:ahLst/>
              <a:cxnLst/>
              <a:rect l="l" t="t" r="r" b="b"/>
              <a:pathLst>
                <a:path w="20839" h="29921" extrusionOk="0">
                  <a:moveTo>
                    <a:pt x="19378" y="0"/>
                  </a:moveTo>
                  <a:cubicBezTo>
                    <a:pt x="19003" y="0"/>
                    <a:pt x="18638" y="171"/>
                    <a:pt x="18400" y="500"/>
                  </a:cubicBezTo>
                  <a:cubicBezTo>
                    <a:pt x="14283" y="5852"/>
                    <a:pt x="8836" y="10096"/>
                    <a:pt x="2597" y="12725"/>
                  </a:cubicBezTo>
                  <a:cubicBezTo>
                    <a:pt x="1964" y="13010"/>
                    <a:pt x="1679" y="13738"/>
                    <a:pt x="1932" y="14403"/>
                  </a:cubicBezTo>
                  <a:cubicBezTo>
                    <a:pt x="2154" y="14878"/>
                    <a:pt x="2629" y="15163"/>
                    <a:pt x="3104" y="15163"/>
                  </a:cubicBezTo>
                  <a:cubicBezTo>
                    <a:pt x="3262" y="15163"/>
                    <a:pt x="3452" y="15131"/>
                    <a:pt x="3611" y="15068"/>
                  </a:cubicBezTo>
                  <a:cubicBezTo>
                    <a:pt x="6081" y="13991"/>
                    <a:pt x="8424" y="12725"/>
                    <a:pt x="10641" y="11236"/>
                  </a:cubicBezTo>
                  <a:lnTo>
                    <a:pt x="10641" y="11236"/>
                  </a:lnTo>
                  <a:cubicBezTo>
                    <a:pt x="9913" y="13453"/>
                    <a:pt x="9628" y="15828"/>
                    <a:pt x="9849" y="18140"/>
                  </a:cubicBezTo>
                  <a:cubicBezTo>
                    <a:pt x="9913" y="18868"/>
                    <a:pt x="10008" y="19565"/>
                    <a:pt x="10134" y="20262"/>
                  </a:cubicBezTo>
                  <a:cubicBezTo>
                    <a:pt x="10293" y="21338"/>
                    <a:pt x="10451" y="22352"/>
                    <a:pt x="10419" y="23334"/>
                  </a:cubicBezTo>
                  <a:cubicBezTo>
                    <a:pt x="10419" y="24980"/>
                    <a:pt x="9849" y="26374"/>
                    <a:pt x="8899" y="27039"/>
                  </a:cubicBezTo>
                  <a:cubicBezTo>
                    <a:pt x="8573" y="27278"/>
                    <a:pt x="8126" y="27398"/>
                    <a:pt x="7684" y="27398"/>
                  </a:cubicBezTo>
                  <a:cubicBezTo>
                    <a:pt x="7483" y="27398"/>
                    <a:pt x="7282" y="27373"/>
                    <a:pt x="7094" y="27324"/>
                  </a:cubicBezTo>
                  <a:cubicBezTo>
                    <a:pt x="6999" y="27292"/>
                    <a:pt x="6904" y="27261"/>
                    <a:pt x="6809" y="27197"/>
                  </a:cubicBezTo>
                  <a:cubicBezTo>
                    <a:pt x="7537" y="26437"/>
                    <a:pt x="8076" y="25487"/>
                    <a:pt x="8298" y="24474"/>
                  </a:cubicBezTo>
                  <a:cubicBezTo>
                    <a:pt x="8424" y="23777"/>
                    <a:pt x="7981" y="23112"/>
                    <a:pt x="7316" y="22954"/>
                  </a:cubicBezTo>
                  <a:cubicBezTo>
                    <a:pt x="7236" y="22939"/>
                    <a:pt x="7156" y="22932"/>
                    <a:pt x="7077" y="22932"/>
                  </a:cubicBezTo>
                  <a:cubicBezTo>
                    <a:pt x="6473" y="22932"/>
                    <a:pt x="5939" y="23347"/>
                    <a:pt x="5827" y="23935"/>
                  </a:cubicBezTo>
                  <a:cubicBezTo>
                    <a:pt x="5637" y="24790"/>
                    <a:pt x="5067" y="25550"/>
                    <a:pt x="4339" y="25962"/>
                  </a:cubicBezTo>
                  <a:cubicBezTo>
                    <a:pt x="3884" y="26227"/>
                    <a:pt x="3362" y="26357"/>
                    <a:pt x="2845" y="26357"/>
                  </a:cubicBezTo>
                  <a:cubicBezTo>
                    <a:pt x="2499" y="26357"/>
                    <a:pt x="2155" y="26298"/>
                    <a:pt x="1837" y="26184"/>
                  </a:cubicBezTo>
                  <a:cubicBezTo>
                    <a:pt x="1702" y="26139"/>
                    <a:pt x="1564" y="26117"/>
                    <a:pt x="1428" y="26117"/>
                  </a:cubicBezTo>
                  <a:cubicBezTo>
                    <a:pt x="896" y="26117"/>
                    <a:pt x="398" y="26446"/>
                    <a:pt x="222" y="26976"/>
                  </a:cubicBezTo>
                  <a:cubicBezTo>
                    <a:pt x="0" y="27641"/>
                    <a:pt x="349" y="28337"/>
                    <a:pt x="982" y="28591"/>
                  </a:cubicBezTo>
                  <a:cubicBezTo>
                    <a:pt x="1584" y="28781"/>
                    <a:pt x="2185" y="28876"/>
                    <a:pt x="2819" y="28876"/>
                  </a:cubicBezTo>
                  <a:cubicBezTo>
                    <a:pt x="3389" y="28876"/>
                    <a:pt x="3991" y="28781"/>
                    <a:pt x="4561" y="28622"/>
                  </a:cubicBezTo>
                  <a:cubicBezTo>
                    <a:pt x="5004" y="29129"/>
                    <a:pt x="5637" y="29509"/>
                    <a:pt x="6397" y="29731"/>
                  </a:cubicBezTo>
                  <a:cubicBezTo>
                    <a:pt x="6809" y="29857"/>
                    <a:pt x="7252" y="29921"/>
                    <a:pt x="7696" y="29921"/>
                  </a:cubicBezTo>
                  <a:cubicBezTo>
                    <a:pt x="8646" y="29921"/>
                    <a:pt x="9596" y="29636"/>
                    <a:pt x="10356" y="29097"/>
                  </a:cubicBezTo>
                  <a:cubicBezTo>
                    <a:pt x="12003" y="27957"/>
                    <a:pt x="12921" y="25867"/>
                    <a:pt x="12953" y="23365"/>
                  </a:cubicBezTo>
                  <a:cubicBezTo>
                    <a:pt x="12953" y="22162"/>
                    <a:pt x="12795" y="20990"/>
                    <a:pt x="12605" y="19882"/>
                  </a:cubicBezTo>
                  <a:cubicBezTo>
                    <a:pt x="12510" y="19217"/>
                    <a:pt x="12415" y="18552"/>
                    <a:pt x="12351" y="17918"/>
                  </a:cubicBezTo>
                  <a:cubicBezTo>
                    <a:pt x="12034" y="14371"/>
                    <a:pt x="13048" y="10666"/>
                    <a:pt x="15138" y="7753"/>
                  </a:cubicBezTo>
                  <a:cubicBezTo>
                    <a:pt x="15170" y="7721"/>
                    <a:pt x="15201" y="7658"/>
                    <a:pt x="15233" y="7626"/>
                  </a:cubicBezTo>
                  <a:cubicBezTo>
                    <a:pt x="17102" y="5916"/>
                    <a:pt x="18843" y="4047"/>
                    <a:pt x="20395" y="2020"/>
                  </a:cubicBezTo>
                  <a:cubicBezTo>
                    <a:pt x="20839" y="1482"/>
                    <a:pt x="20712" y="690"/>
                    <a:pt x="20173" y="279"/>
                  </a:cubicBezTo>
                  <a:cubicBezTo>
                    <a:pt x="19933" y="91"/>
                    <a:pt x="19653" y="0"/>
                    <a:pt x="1937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1892;p39"/>
            <p:cNvSpPr/>
            <p:nvPr/>
          </p:nvSpPr>
          <p:spPr>
            <a:xfrm>
              <a:off x="809724" y="4070223"/>
              <a:ext cx="303931" cy="266041"/>
            </a:xfrm>
            <a:custGeom>
              <a:avLst/>
              <a:gdLst/>
              <a:ahLst/>
              <a:cxnLst/>
              <a:rect l="l" t="t" r="r" b="b"/>
              <a:pathLst>
                <a:path w="10484" h="9177" extrusionOk="0">
                  <a:moveTo>
                    <a:pt x="5243" y="1"/>
                  </a:moveTo>
                  <a:cubicBezTo>
                    <a:pt x="3654" y="1"/>
                    <a:pt x="2118" y="826"/>
                    <a:pt x="1268" y="2293"/>
                  </a:cubicBezTo>
                  <a:cubicBezTo>
                    <a:pt x="1" y="4510"/>
                    <a:pt x="729" y="7296"/>
                    <a:pt x="2946" y="8563"/>
                  </a:cubicBezTo>
                  <a:cubicBezTo>
                    <a:pt x="3664" y="8979"/>
                    <a:pt x="4450" y="9177"/>
                    <a:pt x="5226" y="9177"/>
                  </a:cubicBezTo>
                  <a:cubicBezTo>
                    <a:pt x="6812" y="9177"/>
                    <a:pt x="8356" y="8352"/>
                    <a:pt x="9185" y="6885"/>
                  </a:cubicBezTo>
                  <a:cubicBezTo>
                    <a:pt x="10483" y="4700"/>
                    <a:pt x="9723" y="1881"/>
                    <a:pt x="7538" y="614"/>
                  </a:cubicBezTo>
                  <a:cubicBezTo>
                    <a:pt x="6810" y="198"/>
                    <a:pt x="6020" y="1"/>
                    <a:pt x="524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1893;p39"/>
            <p:cNvSpPr/>
            <p:nvPr/>
          </p:nvSpPr>
          <p:spPr>
            <a:xfrm>
              <a:off x="1550621" y="3520311"/>
              <a:ext cx="303003" cy="266041"/>
            </a:xfrm>
            <a:custGeom>
              <a:avLst/>
              <a:gdLst/>
              <a:ahLst/>
              <a:cxnLst/>
              <a:rect l="l" t="t" r="r" b="b"/>
              <a:pathLst>
                <a:path w="10452" h="9177" extrusionOk="0">
                  <a:moveTo>
                    <a:pt x="5233" y="0"/>
                  </a:moveTo>
                  <a:cubicBezTo>
                    <a:pt x="3654" y="0"/>
                    <a:pt x="2118" y="825"/>
                    <a:pt x="1268" y="2292"/>
                  </a:cubicBezTo>
                  <a:cubicBezTo>
                    <a:pt x="1" y="4477"/>
                    <a:pt x="729" y="7296"/>
                    <a:pt x="2946" y="8563"/>
                  </a:cubicBezTo>
                  <a:cubicBezTo>
                    <a:pt x="3664" y="8979"/>
                    <a:pt x="4447" y="9176"/>
                    <a:pt x="5219" y="9176"/>
                  </a:cubicBezTo>
                  <a:cubicBezTo>
                    <a:pt x="6798" y="9176"/>
                    <a:pt x="8334" y="8351"/>
                    <a:pt x="9185" y="6884"/>
                  </a:cubicBezTo>
                  <a:cubicBezTo>
                    <a:pt x="10452" y="4699"/>
                    <a:pt x="9723" y="1880"/>
                    <a:pt x="7506" y="614"/>
                  </a:cubicBezTo>
                  <a:cubicBezTo>
                    <a:pt x="6789" y="198"/>
                    <a:pt x="6006" y="0"/>
                    <a:pt x="523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1894;p39"/>
            <p:cNvSpPr/>
            <p:nvPr/>
          </p:nvSpPr>
          <p:spPr>
            <a:xfrm>
              <a:off x="1822374" y="2652525"/>
              <a:ext cx="303931" cy="265519"/>
            </a:xfrm>
            <a:custGeom>
              <a:avLst/>
              <a:gdLst/>
              <a:ahLst/>
              <a:cxnLst/>
              <a:rect l="l" t="t" r="r" b="b"/>
              <a:pathLst>
                <a:path w="10484" h="9159" extrusionOk="0">
                  <a:moveTo>
                    <a:pt x="5222" y="0"/>
                  </a:moveTo>
                  <a:cubicBezTo>
                    <a:pt x="3641" y="0"/>
                    <a:pt x="2115" y="817"/>
                    <a:pt x="1268" y="2299"/>
                  </a:cubicBezTo>
                  <a:cubicBezTo>
                    <a:pt x="1" y="4484"/>
                    <a:pt x="729" y="7303"/>
                    <a:pt x="2946" y="8538"/>
                  </a:cubicBezTo>
                  <a:cubicBezTo>
                    <a:pt x="3670" y="8958"/>
                    <a:pt x="4464" y="9158"/>
                    <a:pt x="5247" y="9158"/>
                  </a:cubicBezTo>
                  <a:cubicBezTo>
                    <a:pt x="6826" y="9158"/>
                    <a:pt x="8359" y="8342"/>
                    <a:pt x="9185" y="6859"/>
                  </a:cubicBezTo>
                  <a:cubicBezTo>
                    <a:pt x="10483" y="4674"/>
                    <a:pt x="9723" y="1887"/>
                    <a:pt x="7538" y="621"/>
                  </a:cubicBezTo>
                  <a:cubicBezTo>
                    <a:pt x="6803" y="201"/>
                    <a:pt x="6006" y="0"/>
                    <a:pt x="522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1895;p39"/>
            <p:cNvSpPr/>
            <p:nvPr/>
          </p:nvSpPr>
          <p:spPr>
            <a:xfrm>
              <a:off x="1550621" y="1797059"/>
              <a:ext cx="303003" cy="266041"/>
            </a:xfrm>
            <a:custGeom>
              <a:avLst/>
              <a:gdLst/>
              <a:ahLst/>
              <a:cxnLst/>
              <a:rect l="l" t="t" r="r" b="b"/>
              <a:pathLst>
                <a:path w="10452" h="9177" extrusionOk="0">
                  <a:moveTo>
                    <a:pt x="5233" y="1"/>
                  </a:moveTo>
                  <a:cubicBezTo>
                    <a:pt x="3654" y="1"/>
                    <a:pt x="2118" y="825"/>
                    <a:pt x="1268" y="2293"/>
                  </a:cubicBezTo>
                  <a:cubicBezTo>
                    <a:pt x="1" y="4478"/>
                    <a:pt x="729" y="7296"/>
                    <a:pt x="2946" y="8563"/>
                  </a:cubicBezTo>
                  <a:cubicBezTo>
                    <a:pt x="3664" y="8979"/>
                    <a:pt x="4447" y="9177"/>
                    <a:pt x="5219" y="9177"/>
                  </a:cubicBezTo>
                  <a:cubicBezTo>
                    <a:pt x="6798" y="9177"/>
                    <a:pt x="8334" y="8352"/>
                    <a:pt x="9185" y="6885"/>
                  </a:cubicBezTo>
                  <a:cubicBezTo>
                    <a:pt x="10452" y="4699"/>
                    <a:pt x="9723" y="1881"/>
                    <a:pt x="7506" y="614"/>
                  </a:cubicBezTo>
                  <a:cubicBezTo>
                    <a:pt x="6789" y="198"/>
                    <a:pt x="6006" y="1"/>
                    <a:pt x="523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1896;p39"/>
            <p:cNvSpPr/>
            <p:nvPr/>
          </p:nvSpPr>
          <p:spPr>
            <a:xfrm>
              <a:off x="809724" y="1229493"/>
              <a:ext cx="303931" cy="265519"/>
            </a:xfrm>
            <a:custGeom>
              <a:avLst/>
              <a:gdLst/>
              <a:ahLst/>
              <a:cxnLst/>
              <a:rect l="l" t="t" r="r" b="b"/>
              <a:pathLst>
                <a:path w="10484" h="9159" extrusionOk="0">
                  <a:moveTo>
                    <a:pt x="5222" y="0"/>
                  </a:moveTo>
                  <a:cubicBezTo>
                    <a:pt x="3641" y="0"/>
                    <a:pt x="2115" y="817"/>
                    <a:pt x="1268" y="2299"/>
                  </a:cubicBezTo>
                  <a:cubicBezTo>
                    <a:pt x="1" y="4484"/>
                    <a:pt x="729" y="7271"/>
                    <a:pt x="2946" y="8538"/>
                  </a:cubicBezTo>
                  <a:cubicBezTo>
                    <a:pt x="3670" y="8958"/>
                    <a:pt x="4464" y="9159"/>
                    <a:pt x="5247" y="9159"/>
                  </a:cubicBezTo>
                  <a:cubicBezTo>
                    <a:pt x="6826" y="9159"/>
                    <a:pt x="8359" y="8342"/>
                    <a:pt x="9185" y="6860"/>
                  </a:cubicBezTo>
                  <a:cubicBezTo>
                    <a:pt x="10483" y="4674"/>
                    <a:pt x="9723" y="1888"/>
                    <a:pt x="7538" y="621"/>
                  </a:cubicBezTo>
                  <a:cubicBezTo>
                    <a:pt x="6803" y="201"/>
                    <a:pt x="6006" y="0"/>
                    <a:pt x="522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1897;p39"/>
            <p:cNvSpPr/>
            <p:nvPr/>
          </p:nvSpPr>
          <p:spPr>
            <a:xfrm>
              <a:off x="864834" y="4119158"/>
              <a:ext cx="192812" cy="168838"/>
            </a:xfrm>
            <a:custGeom>
              <a:avLst/>
              <a:gdLst/>
              <a:ahLst/>
              <a:cxnLst/>
              <a:rect l="l" t="t" r="r" b="b"/>
              <a:pathLst>
                <a:path w="6651" h="5824" extrusionOk="0">
                  <a:moveTo>
                    <a:pt x="3340" y="1"/>
                  </a:moveTo>
                  <a:cubicBezTo>
                    <a:pt x="2333" y="1"/>
                    <a:pt x="1356" y="522"/>
                    <a:pt x="823" y="1460"/>
                  </a:cubicBezTo>
                  <a:cubicBezTo>
                    <a:pt x="0" y="2853"/>
                    <a:pt x="475" y="4627"/>
                    <a:pt x="1869" y="5418"/>
                  </a:cubicBezTo>
                  <a:cubicBezTo>
                    <a:pt x="2333" y="5693"/>
                    <a:pt x="2840" y="5823"/>
                    <a:pt x="3339" y="5823"/>
                  </a:cubicBezTo>
                  <a:cubicBezTo>
                    <a:pt x="4339" y="5823"/>
                    <a:pt x="5310" y="5302"/>
                    <a:pt x="5859" y="4373"/>
                  </a:cubicBezTo>
                  <a:cubicBezTo>
                    <a:pt x="6651" y="2980"/>
                    <a:pt x="6176" y="1207"/>
                    <a:pt x="4782" y="383"/>
                  </a:cubicBezTo>
                  <a:cubicBezTo>
                    <a:pt x="4326" y="124"/>
                    <a:pt x="3829" y="1"/>
                    <a:pt x="3340" y="1"/>
                  </a:cubicBezTo>
                  <a:close/>
                </a:path>
              </a:pathLst>
            </a:custGeom>
            <a:solidFill>
              <a:srgbClr val="0D0C1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1898;p39"/>
            <p:cNvSpPr/>
            <p:nvPr/>
          </p:nvSpPr>
          <p:spPr>
            <a:xfrm>
              <a:off x="864834" y="1277964"/>
              <a:ext cx="192812" cy="168838"/>
            </a:xfrm>
            <a:custGeom>
              <a:avLst/>
              <a:gdLst/>
              <a:ahLst/>
              <a:cxnLst/>
              <a:rect l="l" t="t" r="r" b="b"/>
              <a:pathLst>
                <a:path w="6651" h="5824" extrusionOk="0">
                  <a:moveTo>
                    <a:pt x="3312" y="1"/>
                  </a:moveTo>
                  <a:cubicBezTo>
                    <a:pt x="2315" y="1"/>
                    <a:pt x="1351" y="522"/>
                    <a:pt x="823" y="1451"/>
                  </a:cubicBezTo>
                  <a:cubicBezTo>
                    <a:pt x="0" y="2844"/>
                    <a:pt x="475" y="4618"/>
                    <a:pt x="1869" y="5441"/>
                  </a:cubicBezTo>
                  <a:cubicBezTo>
                    <a:pt x="2325" y="5700"/>
                    <a:pt x="2821" y="5823"/>
                    <a:pt x="3312" y="5823"/>
                  </a:cubicBezTo>
                  <a:cubicBezTo>
                    <a:pt x="4321" y="5823"/>
                    <a:pt x="5305" y="5302"/>
                    <a:pt x="5859" y="4364"/>
                  </a:cubicBezTo>
                  <a:cubicBezTo>
                    <a:pt x="6651" y="2971"/>
                    <a:pt x="6176" y="1197"/>
                    <a:pt x="4782" y="406"/>
                  </a:cubicBezTo>
                  <a:cubicBezTo>
                    <a:pt x="4318" y="131"/>
                    <a:pt x="3811" y="1"/>
                    <a:pt x="3312" y="1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1899;p39"/>
            <p:cNvSpPr/>
            <p:nvPr/>
          </p:nvSpPr>
          <p:spPr>
            <a:xfrm>
              <a:off x="1877484" y="2700996"/>
              <a:ext cx="192812" cy="168838"/>
            </a:xfrm>
            <a:custGeom>
              <a:avLst/>
              <a:gdLst/>
              <a:ahLst/>
              <a:cxnLst/>
              <a:rect l="l" t="t" r="r" b="b"/>
              <a:pathLst>
                <a:path w="6651" h="5824" extrusionOk="0">
                  <a:moveTo>
                    <a:pt x="3312" y="1"/>
                  </a:moveTo>
                  <a:cubicBezTo>
                    <a:pt x="2315" y="1"/>
                    <a:pt x="1351" y="521"/>
                    <a:pt x="823" y="1450"/>
                  </a:cubicBezTo>
                  <a:cubicBezTo>
                    <a:pt x="0" y="2844"/>
                    <a:pt x="475" y="4617"/>
                    <a:pt x="1869" y="5441"/>
                  </a:cubicBezTo>
                  <a:cubicBezTo>
                    <a:pt x="2324" y="5700"/>
                    <a:pt x="2821" y="5823"/>
                    <a:pt x="3312" y="5823"/>
                  </a:cubicBezTo>
                  <a:cubicBezTo>
                    <a:pt x="4321" y="5823"/>
                    <a:pt x="5305" y="5301"/>
                    <a:pt x="5859" y="4364"/>
                  </a:cubicBezTo>
                  <a:cubicBezTo>
                    <a:pt x="6651" y="2971"/>
                    <a:pt x="6176" y="1197"/>
                    <a:pt x="4782" y="405"/>
                  </a:cubicBezTo>
                  <a:cubicBezTo>
                    <a:pt x="4318" y="131"/>
                    <a:pt x="3811" y="1"/>
                    <a:pt x="3312" y="1"/>
                  </a:cubicBezTo>
                  <a:close/>
                </a:path>
              </a:pathLst>
            </a:custGeom>
            <a:solidFill>
              <a:srgbClr val="25255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1900;p39"/>
            <p:cNvSpPr/>
            <p:nvPr/>
          </p:nvSpPr>
          <p:spPr>
            <a:xfrm>
              <a:off x="1605731" y="3569218"/>
              <a:ext cx="192812" cy="168838"/>
            </a:xfrm>
            <a:custGeom>
              <a:avLst/>
              <a:gdLst/>
              <a:ahLst/>
              <a:cxnLst/>
              <a:rect l="l" t="t" r="r" b="b"/>
              <a:pathLst>
                <a:path w="6651" h="5824" extrusionOk="0">
                  <a:moveTo>
                    <a:pt x="3339" y="1"/>
                  </a:moveTo>
                  <a:cubicBezTo>
                    <a:pt x="2330" y="1"/>
                    <a:pt x="1346" y="523"/>
                    <a:pt x="792" y="1460"/>
                  </a:cubicBezTo>
                  <a:cubicBezTo>
                    <a:pt x="0" y="2854"/>
                    <a:pt x="475" y="4627"/>
                    <a:pt x="1868" y="5419"/>
                  </a:cubicBezTo>
                  <a:cubicBezTo>
                    <a:pt x="2333" y="5693"/>
                    <a:pt x="2840" y="5823"/>
                    <a:pt x="3339" y="5823"/>
                  </a:cubicBezTo>
                  <a:cubicBezTo>
                    <a:pt x="4339" y="5823"/>
                    <a:pt x="5310" y="5303"/>
                    <a:pt x="5859" y="4374"/>
                  </a:cubicBezTo>
                  <a:cubicBezTo>
                    <a:pt x="6651" y="2980"/>
                    <a:pt x="6175" y="1175"/>
                    <a:pt x="4782" y="383"/>
                  </a:cubicBezTo>
                  <a:cubicBezTo>
                    <a:pt x="4326" y="124"/>
                    <a:pt x="3829" y="1"/>
                    <a:pt x="3339" y="1"/>
                  </a:cubicBezTo>
                  <a:close/>
                </a:path>
              </a:pathLst>
            </a:custGeom>
            <a:solidFill>
              <a:srgbClr val="5BCFC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" name="Google Shape;1901;p39"/>
            <p:cNvSpPr/>
            <p:nvPr/>
          </p:nvSpPr>
          <p:spPr>
            <a:xfrm>
              <a:off x="1605731" y="1845994"/>
              <a:ext cx="192812" cy="168809"/>
            </a:xfrm>
            <a:custGeom>
              <a:avLst/>
              <a:gdLst/>
              <a:ahLst/>
              <a:cxnLst/>
              <a:rect l="l" t="t" r="r" b="b"/>
              <a:pathLst>
                <a:path w="6651" h="5823" extrusionOk="0">
                  <a:moveTo>
                    <a:pt x="3339" y="0"/>
                  </a:moveTo>
                  <a:cubicBezTo>
                    <a:pt x="2330" y="0"/>
                    <a:pt x="1346" y="522"/>
                    <a:pt x="792" y="1460"/>
                  </a:cubicBezTo>
                  <a:cubicBezTo>
                    <a:pt x="0" y="2853"/>
                    <a:pt x="475" y="4627"/>
                    <a:pt x="1868" y="5418"/>
                  </a:cubicBezTo>
                  <a:cubicBezTo>
                    <a:pt x="2333" y="5693"/>
                    <a:pt x="2840" y="5823"/>
                    <a:pt x="3339" y="5823"/>
                  </a:cubicBezTo>
                  <a:cubicBezTo>
                    <a:pt x="4339" y="5823"/>
                    <a:pt x="5310" y="5302"/>
                    <a:pt x="5859" y="4373"/>
                  </a:cubicBezTo>
                  <a:cubicBezTo>
                    <a:pt x="6651" y="2948"/>
                    <a:pt x="6175" y="1175"/>
                    <a:pt x="4782" y="383"/>
                  </a:cubicBezTo>
                  <a:cubicBezTo>
                    <a:pt x="4326" y="124"/>
                    <a:pt x="3829" y="0"/>
                    <a:pt x="3339" y="0"/>
                  </a:cubicBezTo>
                  <a:close/>
                </a:path>
              </a:pathLst>
            </a:custGeom>
            <a:solidFill>
              <a:srgbClr val="ED3F5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" name="Google Shape;1902;p39"/>
            <p:cNvSpPr/>
            <p:nvPr/>
          </p:nvSpPr>
          <p:spPr>
            <a:xfrm>
              <a:off x="527883" y="2488731"/>
              <a:ext cx="743680" cy="1228335"/>
            </a:xfrm>
            <a:custGeom>
              <a:avLst/>
              <a:gdLst/>
              <a:ahLst/>
              <a:cxnLst/>
              <a:rect l="l" t="t" r="r" b="b"/>
              <a:pathLst>
                <a:path w="25653" h="42371" extrusionOk="0">
                  <a:moveTo>
                    <a:pt x="20265" y="6942"/>
                  </a:moveTo>
                  <a:cubicBezTo>
                    <a:pt x="20540" y="6942"/>
                    <a:pt x="20820" y="7033"/>
                    <a:pt x="21060" y="7221"/>
                  </a:cubicBezTo>
                  <a:cubicBezTo>
                    <a:pt x="21599" y="7632"/>
                    <a:pt x="21726" y="8424"/>
                    <a:pt x="21282" y="8962"/>
                  </a:cubicBezTo>
                  <a:cubicBezTo>
                    <a:pt x="19730" y="10989"/>
                    <a:pt x="17989" y="12858"/>
                    <a:pt x="16120" y="14568"/>
                  </a:cubicBezTo>
                  <a:cubicBezTo>
                    <a:pt x="16088" y="14600"/>
                    <a:pt x="16057" y="14663"/>
                    <a:pt x="16025" y="14695"/>
                  </a:cubicBezTo>
                  <a:cubicBezTo>
                    <a:pt x="13935" y="17608"/>
                    <a:pt x="12921" y="21313"/>
                    <a:pt x="13238" y="24860"/>
                  </a:cubicBezTo>
                  <a:cubicBezTo>
                    <a:pt x="13302" y="25494"/>
                    <a:pt x="13397" y="26159"/>
                    <a:pt x="13492" y="26824"/>
                  </a:cubicBezTo>
                  <a:cubicBezTo>
                    <a:pt x="13682" y="27932"/>
                    <a:pt x="13840" y="29104"/>
                    <a:pt x="13840" y="30307"/>
                  </a:cubicBezTo>
                  <a:cubicBezTo>
                    <a:pt x="13808" y="32809"/>
                    <a:pt x="12858" y="34899"/>
                    <a:pt x="11243" y="36039"/>
                  </a:cubicBezTo>
                  <a:cubicBezTo>
                    <a:pt x="10483" y="36578"/>
                    <a:pt x="9533" y="36863"/>
                    <a:pt x="8583" y="36863"/>
                  </a:cubicBezTo>
                  <a:cubicBezTo>
                    <a:pt x="8139" y="36863"/>
                    <a:pt x="7696" y="36799"/>
                    <a:pt x="7284" y="36673"/>
                  </a:cubicBezTo>
                  <a:cubicBezTo>
                    <a:pt x="6524" y="36451"/>
                    <a:pt x="5891" y="36071"/>
                    <a:pt x="5448" y="35564"/>
                  </a:cubicBezTo>
                  <a:cubicBezTo>
                    <a:pt x="4878" y="35723"/>
                    <a:pt x="4276" y="35818"/>
                    <a:pt x="3706" y="35818"/>
                  </a:cubicBezTo>
                  <a:cubicBezTo>
                    <a:pt x="3072" y="35818"/>
                    <a:pt x="2471" y="35723"/>
                    <a:pt x="1869" y="35533"/>
                  </a:cubicBezTo>
                  <a:cubicBezTo>
                    <a:pt x="1236" y="35279"/>
                    <a:pt x="887" y="34583"/>
                    <a:pt x="1109" y="33918"/>
                  </a:cubicBezTo>
                  <a:cubicBezTo>
                    <a:pt x="1285" y="33388"/>
                    <a:pt x="1783" y="33059"/>
                    <a:pt x="2315" y="33059"/>
                  </a:cubicBezTo>
                  <a:cubicBezTo>
                    <a:pt x="2451" y="33059"/>
                    <a:pt x="2589" y="33081"/>
                    <a:pt x="2724" y="33126"/>
                  </a:cubicBezTo>
                  <a:cubicBezTo>
                    <a:pt x="3042" y="33240"/>
                    <a:pt x="3386" y="33299"/>
                    <a:pt x="3732" y="33299"/>
                  </a:cubicBezTo>
                  <a:cubicBezTo>
                    <a:pt x="4249" y="33299"/>
                    <a:pt x="4771" y="33169"/>
                    <a:pt x="5226" y="32904"/>
                  </a:cubicBezTo>
                  <a:cubicBezTo>
                    <a:pt x="5954" y="32492"/>
                    <a:pt x="6524" y="31732"/>
                    <a:pt x="6714" y="30877"/>
                  </a:cubicBezTo>
                  <a:cubicBezTo>
                    <a:pt x="6826" y="30289"/>
                    <a:pt x="7360" y="29874"/>
                    <a:pt x="7964" y="29874"/>
                  </a:cubicBezTo>
                  <a:cubicBezTo>
                    <a:pt x="8043" y="29874"/>
                    <a:pt x="8123" y="29881"/>
                    <a:pt x="8203" y="29896"/>
                  </a:cubicBezTo>
                  <a:cubicBezTo>
                    <a:pt x="8868" y="30054"/>
                    <a:pt x="9311" y="30719"/>
                    <a:pt x="9185" y="31416"/>
                  </a:cubicBezTo>
                  <a:cubicBezTo>
                    <a:pt x="8963" y="32429"/>
                    <a:pt x="8424" y="33379"/>
                    <a:pt x="7696" y="34139"/>
                  </a:cubicBezTo>
                  <a:cubicBezTo>
                    <a:pt x="7791" y="34203"/>
                    <a:pt x="7886" y="34234"/>
                    <a:pt x="7981" y="34266"/>
                  </a:cubicBezTo>
                  <a:cubicBezTo>
                    <a:pt x="8169" y="34315"/>
                    <a:pt x="8370" y="34340"/>
                    <a:pt x="8571" y="34340"/>
                  </a:cubicBezTo>
                  <a:cubicBezTo>
                    <a:pt x="9013" y="34340"/>
                    <a:pt x="9460" y="34220"/>
                    <a:pt x="9786" y="33981"/>
                  </a:cubicBezTo>
                  <a:cubicBezTo>
                    <a:pt x="10736" y="33316"/>
                    <a:pt x="11306" y="31922"/>
                    <a:pt x="11306" y="30276"/>
                  </a:cubicBezTo>
                  <a:cubicBezTo>
                    <a:pt x="11338" y="29294"/>
                    <a:pt x="11180" y="28280"/>
                    <a:pt x="11021" y="27204"/>
                  </a:cubicBezTo>
                  <a:cubicBezTo>
                    <a:pt x="10895" y="26507"/>
                    <a:pt x="10800" y="25810"/>
                    <a:pt x="10736" y="25082"/>
                  </a:cubicBezTo>
                  <a:cubicBezTo>
                    <a:pt x="10515" y="22770"/>
                    <a:pt x="10800" y="20395"/>
                    <a:pt x="11496" y="18178"/>
                  </a:cubicBezTo>
                  <a:lnTo>
                    <a:pt x="11496" y="18178"/>
                  </a:lnTo>
                  <a:cubicBezTo>
                    <a:pt x="9311" y="19667"/>
                    <a:pt x="6936" y="20933"/>
                    <a:pt x="4498" y="22010"/>
                  </a:cubicBezTo>
                  <a:cubicBezTo>
                    <a:pt x="4308" y="22073"/>
                    <a:pt x="4149" y="22105"/>
                    <a:pt x="3991" y="22105"/>
                  </a:cubicBezTo>
                  <a:cubicBezTo>
                    <a:pt x="3484" y="22105"/>
                    <a:pt x="3041" y="21820"/>
                    <a:pt x="2819" y="21345"/>
                  </a:cubicBezTo>
                  <a:cubicBezTo>
                    <a:pt x="2566" y="20680"/>
                    <a:pt x="2851" y="19952"/>
                    <a:pt x="3484" y="19667"/>
                  </a:cubicBezTo>
                  <a:cubicBezTo>
                    <a:pt x="9723" y="17038"/>
                    <a:pt x="15170" y="12794"/>
                    <a:pt x="19287" y="7442"/>
                  </a:cubicBezTo>
                  <a:cubicBezTo>
                    <a:pt x="19525" y="7113"/>
                    <a:pt x="19890" y="6942"/>
                    <a:pt x="20265" y="6942"/>
                  </a:cubicBezTo>
                  <a:close/>
                  <a:moveTo>
                    <a:pt x="23974" y="0"/>
                  </a:moveTo>
                  <a:cubicBezTo>
                    <a:pt x="22802" y="1774"/>
                    <a:pt x="21219" y="3230"/>
                    <a:pt x="19667" y="4560"/>
                  </a:cubicBezTo>
                  <a:cubicBezTo>
                    <a:pt x="13618" y="9818"/>
                    <a:pt x="6999" y="14441"/>
                    <a:pt x="1" y="18336"/>
                  </a:cubicBezTo>
                  <a:lnTo>
                    <a:pt x="1" y="28122"/>
                  </a:lnTo>
                  <a:cubicBezTo>
                    <a:pt x="347" y="28181"/>
                    <a:pt x="699" y="28211"/>
                    <a:pt x="1053" y="28211"/>
                  </a:cubicBezTo>
                  <a:cubicBezTo>
                    <a:pt x="2026" y="28211"/>
                    <a:pt x="3005" y="27985"/>
                    <a:pt x="3864" y="27520"/>
                  </a:cubicBezTo>
                  <a:cubicBezTo>
                    <a:pt x="5226" y="26792"/>
                    <a:pt x="6271" y="25430"/>
                    <a:pt x="6683" y="23942"/>
                  </a:cubicBezTo>
                  <a:cubicBezTo>
                    <a:pt x="6844" y="23351"/>
                    <a:pt x="7370" y="22988"/>
                    <a:pt x="7931" y="22988"/>
                  </a:cubicBezTo>
                  <a:cubicBezTo>
                    <a:pt x="8032" y="22988"/>
                    <a:pt x="8134" y="22999"/>
                    <a:pt x="8234" y="23023"/>
                  </a:cubicBezTo>
                  <a:cubicBezTo>
                    <a:pt x="8900" y="23213"/>
                    <a:pt x="9311" y="23910"/>
                    <a:pt x="9121" y="24575"/>
                  </a:cubicBezTo>
                  <a:cubicBezTo>
                    <a:pt x="8551" y="26760"/>
                    <a:pt x="7031" y="28692"/>
                    <a:pt x="5068" y="29737"/>
                  </a:cubicBezTo>
                  <a:cubicBezTo>
                    <a:pt x="3864" y="30402"/>
                    <a:pt x="2471" y="30751"/>
                    <a:pt x="1077" y="30751"/>
                  </a:cubicBezTo>
                  <a:cubicBezTo>
                    <a:pt x="729" y="30751"/>
                    <a:pt x="381" y="30719"/>
                    <a:pt x="32" y="30656"/>
                  </a:cubicBezTo>
                  <a:lnTo>
                    <a:pt x="32" y="37749"/>
                  </a:lnTo>
                  <a:cubicBezTo>
                    <a:pt x="64" y="39998"/>
                    <a:pt x="2439" y="41835"/>
                    <a:pt x="4624" y="42246"/>
                  </a:cubicBezTo>
                  <a:cubicBezTo>
                    <a:pt x="5079" y="42332"/>
                    <a:pt x="5536" y="42371"/>
                    <a:pt x="5989" y="42371"/>
                  </a:cubicBezTo>
                  <a:cubicBezTo>
                    <a:pt x="8222" y="42371"/>
                    <a:pt x="10387" y="41437"/>
                    <a:pt x="11940" y="40568"/>
                  </a:cubicBezTo>
                  <a:cubicBezTo>
                    <a:pt x="14125" y="39333"/>
                    <a:pt x="15803" y="37844"/>
                    <a:pt x="16943" y="36166"/>
                  </a:cubicBezTo>
                  <a:cubicBezTo>
                    <a:pt x="17735" y="34994"/>
                    <a:pt x="18274" y="33696"/>
                    <a:pt x="18464" y="32429"/>
                  </a:cubicBezTo>
                  <a:lnTo>
                    <a:pt x="18464" y="32429"/>
                  </a:lnTo>
                  <a:cubicBezTo>
                    <a:pt x="18242" y="32556"/>
                    <a:pt x="18020" y="32682"/>
                    <a:pt x="17799" y="32809"/>
                  </a:cubicBezTo>
                  <a:cubicBezTo>
                    <a:pt x="17609" y="32936"/>
                    <a:pt x="17387" y="32967"/>
                    <a:pt x="17197" y="32967"/>
                  </a:cubicBezTo>
                  <a:cubicBezTo>
                    <a:pt x="16753" y="32967"/>
                    <a:pt x="16310" y="32746"/>
                    <a:pt x="16088" y="32334"/>
                  </a:cubicBezTo>
                  <a:cubicBezTo>
                    <a:pt x="15740" y="31732"/>
                    <a:pt x="15962" y="30941"/>
                    <a:pt x="16563" y="30624"/>
                  </a:cubicBezTo>
                  <a:cubicBezTo>
                    <a:pt x="17387" y="30181"/>
                    <a:pt x="18147" y="29642"/>
                    <a:pt x="18844" y="29072"/>
                  </a:cubicBezTo>
                  <a:cubicBezTo>
                    <a:pt x="18907" y="29009"/>
                    <a:pt x="18970" y="28977"/>
                    <a:pt x="19034" y="28914"/>
                  </a:cubicBezTo>
                  <a:cubicBezTo>
                    <a:pt x="21187" y="27109"/>
                    <a:pt x="22834" y="24702"/>
                    <a:pt x="23721" y="22010"/>
                  </a:cubicBezTo>
                  <a:cubicBezTo>
                    <a:pt x="24671" y="19033"/>
                    <a:pt x="24671" y="15740"/>
                    <a:pt x="23689" y="12763"/>
                  </a:cubicBezTo>
                  <a:cubicBezTo>
                    <a:pt x="23436" y="13048"/>
                    <a:pt x="23214" y="13301"/>
                    <a:pt x="22961" y="13586"/>
                  </a:cubicBezTo>
                  <a:cubicBezTo>
                    <a:pt x="22802" y="13744"/>
                    <a:pt x="22644" y="13934"/>
                    <a:pt x="22486" y="14093"/>
                  </a:cubicBezTo>
                  <a:cubicBezTo>
                    <a:pt x="20839" y="15930"/>
                    <a:pt x="19097" y="17830"/>
                    <a:pt x="18210" y="20047"/>
                  </a:cubicBezTo>
                  <a:cubicBezTo>
                    <a:pt x="18020" y="20553"/>
                    <a:pt x="17545" y="20838"/>
                    <a:pt x="17038" y="20838"/>
                  </a:cubicBezTo>
                  <a:cubicBezTo>
                    <a:pt x="16880" y="20838"/>
                    <a:pt x="16722" y="20807"/>
                    <a:pt x="16563" y="20743"/>
                  </a:cubicBezTo>
                  <a:cubicBezTo>
                    <a:pt x="15930" y="20490"/>
                    <a:pt x="15613" y="19730"/>
                    <a:pt x="15867" y="19096"/>
                  </a:cubicBezTo>
                  <a:cubicBezTo>
                    <a:pt x="16943" y="16468"/>
                    <a:pt x="18812" y="14409"/>
                    <a:pt x="20617" y="12414"/>
                  </a:cubicBezTo>
                  <a:cubicBezTo>
                    <a:pt x="20775" y="12224"/>
                    <a:pt x="20934" y="12066"/>
                    <a:pt x="21092" y="11876"/>
                  </a:cubicBezTo>
                  <a:cubicBezTo>
                    <a:pt x="22771" y="10008"/>
                    <a:pt x="24639" y="7791"/>
                    <a:pt x="25241" y="5289"/>
                  </a:cubicBezTo>
                  <a:cubicBezTo>
                    <a:pt x="25652" y="3515"/>
                    <a:pt x="25272" y="1267"/>
                    <a:pt x="23974" y="0"/>
                  </a:cubicBezTo>
                  <a:close/>
                </a:path>
              </a:pathLst>
            </a:custGeom>
            <a:solidFill>
              <a:srgbClr val="5BCFC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377852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  <p:bldP spid="1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96950" y="1666875"/>
            <a:ext cx="15836392" cy="1032129"/>
          </a:xfrm>
        </p:spPr>
        <p:txBody>
          <a:bodyPr>
            <a:normAutofit/>
          </a:bodyPr>
          <a:lstStyle/>
          <a:p>
            <a:pPr algn="ctr"/>
            <a:r>
              <a:rPr lang="en-US" sz="40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O‘QISH SAVODXONLIGI SIZDAN NIMALARNI TALAB QILADI?</a:t>
            </a:r>
            <a:endParaRPr lang="ru-RU" sz="40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85908664"/>
              </p:ext>
            </p:extLst>
          </p:nvPr>
        </p:nvGraphicFramePr>
        <p:xfrm>
          <a:off x="607362" y="2784348"/>
          <a:ext cx="16590471" cy="801700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Рисунок 4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07362" y="273445"/>
            <a:ext cx="3482508" cy="136589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4839958" y="189435"/>
            <a:ext cx="4135284" cy="1449907"/>
          </a:xfrm>
          <a:prstGeom prst="rect">
            <a:avLst/>
          </a:prstGeom>
        </p:spPr>
      </p:pic>
      <p:pic>
        <p:nvPicPr>
          <p:cNvPr id="7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40677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34" name="Google Shape;3834;p42"/>
          <p:cNvSpPr/>
          <p:nvPr/>
        </p:nvSpPr>
        <p:spPr>
          <a:xfrm>
            <a:off x="5780628" y="3316258"/>
            <a:ext cx="6351128" cy="6368651"/>
          </a:xfrm>
          <a:custGeom>
            <a:avLst/>
            <a:gdLst/>
            <a:ahLst/>
            <a:cxnLst/>
            <a:rect l="l" t="t" r="r" b="b"/>
            <a:pathLst>
              <a:path w="93900" h="88243" extrusionOk="0">
                <a:moveTo>
                  <a:pt x="68382" y="1"/>
                </a:moveTo>
                <a:cubicBezTo>
                  <a:pt x="67608" y="1"/>
                  <a:pt x="67834" y="769"/>
                  <a:pt x="69388" y="1660"/>
                </a:cubicBezTo>
                <a:cubicBezTo>
                  <a:pt x="72871" y="3624"/>
                  <a:pt x="76133" y="6094"/>
                  <a:pt x="79047" y="9007"/>
                </a:cubicBezTo>
                <a:cubicBezTo>
                  <a:pt x="87693" y="17558"/>
                  <a:pt x="92475" y="28990"/>
                  <a:pt x="92538" y="41151"/>
                </a:cubicBezTo>
                <a:cubicBezTo>
                  <a:pt x="92601" y="53344"/>
                  <a:pt x="87914" y="64808"/>
                  <a:pt x="79332" y="73453"/>
                </a:cubicBezTo>
                <a:cubicBezTo>
                  <a:pt x="70750" y="82099"/>
                  <a:pt x="59349" y="86881"/>
                  <a:pt x="47156" y="86944"/>
                </a:cubicBezTo>
                <a:cubicBezTo>
                  <a:pt x="47076" y="86945"/>
                  <a:pt x="46995" y="86945"/>
                  <a:pt x="46914" y="86945"/>
                </a:cubicBezTo>
                <a:cubicBezTo>
                  <a:pt x="34843" y="86945"/>
                  <a:pt x="23474" y="82232"/>
                  <a:pt x="14885" y="73738"/>
                </a:cubicBezTo>
                <a:cubicBezTo>
                  <a:pt x="6240" y="65156"/>
                  <a:pt x="1426" y="53724"/>
                  <a:pt x="1394" y="41563"/>
                </a:cubicBezTo>
                <a:cubicBezTo>
                  <a:pt x="1331" y="29370"/>
                  <a:pt x="6018" y="17906"/>
                  <a:pt x="14600" y="9261"/>
                </a:cubicBezTo>
                <a:cubicBezTo>
                  <a:pt x="17514" y="6315"/>
                  <a:pt x="20776" y="3814"/>
                  <a:pt x="24291" y="1787"/>
                </a:cubicBezTo>
                <a:cubicBezTo>
                  <a:pt x="25497" y="1097"/>
                  <a:pt x="25517" y="364"/>
                  <a:pt x="24738" y="364"/>
                </a:cubicBezTo>
                <a:cubicBezTo>
                  <a:pt x="24372" y="364"/>
                  <a:pt x="23830" y="526"/>
                  <a:pt x="23151" y="932"/>
                </a:cubicBezTo>
                <a:cubicBezTo>
                  <a:pt x="19731" y="2958"/>
                  <a:pt x="16532" y="5429"/>
                  <a:pt x="13650" y="8342"/>
                </a:cubicBezTo>
                <a:cubicBezTo>
                  <a:pt x="4846" y="17241"/>
                  <a:pt x="1" y="29022"/>
                  <a:pt x="64" y="41563"/>
                </a:cubicBezTo>
                <a:cubicBezTo>
                  <a:pt x="128" y="54104"/>
                  <a:pt x="5036" y="65853"/>
                  <a:pt x="13935" y="74657"/>
                </a:cubicBezTo>
                <a:cubicBezTo>
                  <a:pt x="22771" y="83429"/>
                  <a:pt x="34488" y="88243"/>
                  <a:pt x="46966" y="88243"/>
                </a:cubicBezTo>
                <a:lnTo>
                  <a:pt x="47156" y="88243"/>
                </a:lnTo>
                <a:cubicBezTo>
                  <a:pt x="59697" y="88211"/>
                  <a:pt x="71446" y="83271"/>
                  <a:pt x="80250" y="74372"/>
                </a:cubicBezTo>
                <a:cubicBezTo>
                  <a:pt x="89086" y="65473"/>
                  <a:pt x="93900" y="53692"/>
                  <a:pt x="93868" y="41151"/>
                </a:cubicBezTo>
                <a:cubicBezTo>
                  <a:pt x="93773" y="23892"/>
                  <a:pt x="84336" y="8817"/>
                  <a:pt x="70401" y="742"/>
                </a:cubicBezTo>
                <a:cubicBezTo>
                  <a:pt x="69481" y="216"/>
                  <a:pt x="68792" y="1"/>
                  <a:pt x="68382" y="1"/>
                </a:cubicBezTo>
                <a:close/>
              </a:path>
            </a:pathLst>
          </a:custGeom>
          <a:solidFill>
            <a:srgbClr val="C6C6C6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835" name="Google Shape;3835;p42"/>
          <p:cNvSpPr/>
          <p:nvPr/>
        </p:nvSpPr>
        <p:spPr>
          <a:xfrm>
            <a:off x="5664970" y="2926315"/>
            <a:ext cx="1227478" cy="715510"/>
          </a:xfrm>
          <a:custGeom>
            <a:avLst/>
            <a:gdLst/>
            <a:ahLst/>
            <a:cxnLst/>
            <a:rect l="l" t="t" r="r" b="b"/>
            <a:pathLst>
              <a:path w="18148" h="9914" extrusionOk="0">
                <a:moveTo>
                  <a:pt x="4941" y="1"/>
                </a:moveTo>
                <a:cubicBezTo>
                  <a:pt x="2218" y="1"/>
                  <a:pt x="1" y="2218"/>
                  <a:pt x="1" y="4973"/>
                </a:cubicBezTo>
                <a:cubicBezTo>
                  <a:pt x="1" y="7696"/>
                  <a:pt x="2218" y="9913"/>
                  <a:pt x="4941" y="9913"/>
                </a:cubicBezTo>
                <a:lnTo>
                  <a:pt x="18147" y="9913"/>
                </a:lnTo>
                <a:lnTo>
                  <a:pt x="18147" y="1"/>
                </a:lnTo>
                <a:close/>
              </a:path>
            </a:pathLst>
          </a:custGeom>
          <a:solidFill>
            <a:srgbClr val="2B76D9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r>
              <a:rPr lang="en" sz="2400" b="1" dirty="0">
                <a:solidFill>
                  <a:srgbClr val="FFFFFF"/>
                </a:solidFill>
                <a:latin typeface="Arial" pitchFamily="34" charset="0"/>
                <a:ea typeface="Fira Sans"/>
                <a:cs typeface="Arial" pitchFamily="34" charset="0"/>
                <a:sym typeface="Fira Sans"/>
              </a:rPr>
              <a:t>1</a:t>
            </a:r>
            <a:endParaRPr sz="2400" b="1" dirty="0">
              <a:solidFill>
                <a:srgbClr val="FFFFFF"/>
              </a:solidFill>
              <a:latin typeface="Arial" pitchFamily="34" charset="0"/>
              <a:ea typeface="Fira Sans"/>
              <a:cs typeface="Arial" pitchFamily="34" charset="0"/>
              <a:sym typeface="Fira Sans"/>
            </a:endParaRPr>
          </a:p>
        </p:txBody>
      </p:sp>
      <p:sp>
        <p:nvSpPr>
          <p:cNvPr id="3836" name="Google Shape;3836;p42"/>
          <p:cNvSpPr/>
          <p:nvPr/>
        </p:nvSpPr>
        <p:spPr>
          <a:xfrm>
            <a:off x="6134098" y="2473800"/>
            <a:ext cx="1518725" cy="1620545"/>
          </a:xfrm>
          <a:custGeom>
            <a:avLst/>
            <a:gdLst/>
            <a:ahLst/>
            <a:cxnLst/>
            <a:rect l="l" t="t" r="r" b="b"/>
            <a:pathLst>
              <a:path w="22454" h="22454" extrusionOk="0">
                <a:moveTo>
                  <a:pt x="11211" y="0"/>
                </a:moveTo>
                <a:cubicBezTo>
                  <a:pt x="5036" y="0"/>
                  <a:pt x="0" y="5036"/>
                  <a:pt x="0" y="11243"/>
                </a:cubicBezTo>
                <a:cubicBezTo>
                  <a:pt x="0" y="17418"/>
                  <a:pt x="5036" y="22454"/>
                  <a:pt x="11211" y="22454"/>
                </a:cubicBezTo>
                <a:cubicBezTo>
                  <a:pt x="17418" y="22454"/>
                  <a:pt x="22454" y="17418"/>
                  <a:pt x="22454" y="11243"/>
                </a:cubicBezTo>
                <a:cubicBezTo>
                  <a:pt x="22454" y="5036"/>
                  <a:pt x="17418" y="0"/>
                  <a:pt x="11211" y="0"/>
                </a:cubicBezTo>
                <a:close/>
              </a:path>
            </a:pathLst>
          </a:custGeom>
          <a:solidFill>
            <a:srgbClr val="2B76D9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837" name="Google Shape;3837;p42"/>
          <p:cNvSpPr/>
          <p:nvPr/>
        </p:nvSpPr>
        <p:spPr>
          <a:xfrm>
            <a:off x="6224056" y="2569789"/>
            <a:ext cx="1338809" cy="1428567"/>
          </a:xfrm>
          <a:custGeom>
            <a:avLst/>
            <a:gdLst/>
            <a:ahLst/>
            <a:cxnLst/>
            <a:rect l="l" t="t" r="r" b="b"/>
            <a:pathLst>
              <a:path w="19794" h="19794" extrusionOk="0">
                <a:moveTo>
                  <a:pt x="9881" y="1"/>
                </a:moveTo>
                <a:cubicBezTo>
                  <a:pt x="4434" y="1"/>
                  <a:pt x="0" y="4434"/>
                  <a:pt x="0" y="9913"/>
                </a:cubicBezTo>
                <a:cubicBezTo>
                  <a:pt x="0" y="15360"/>
                  <a:pt x="4434" y="19794"/>
                  <a:pt x="9881" y="19794"/>
                </a:cubicBezTo>
                <a:cubicBezTo>
                  <a:pt x="15360" y="19794"/>
                  <a:pt x="19794" y="15360"/>
                  <a:pt x="19794" y="9913"/>
                </a:cubicBezTo>
                <a:cubicBezTo>
                  <a:pt x="19794" y="4434"/>
                  <a:pt x="15360" y="1"/>
                  <a:pt x="9881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848" name="Google Shape;3848;p42"/>
          <p:cNvSpPr/>
          <p:nvPr/>
        </p:nvSpPr>
        <p:spPr>
          <a:xfrm>
            <a:off x="4791034" y="5559348"/>
            <a:ext cx="1227478" cy="715439"/>
          </a:xfrm>
          <a:custGeom>
            <a:avLst/>
            <a:gdLst/>
            <a:ahLst/>
            <a:cxnLst/>
            <a:rect l="l" t="t" r="r" b="b"/>
            <a:pathLst>
              <a:path w="18148" h="9913" extrusionOk="0">
                <a:moveTo>
                  <a:pt x="4941" y="0"/>
                </a:moveTo>
                <a:cubicBezTo>
                  <a:pt x="2218" y="32"/>
                  <a:pt x="1" y="2249"/>
                  <a:pt x="1" y="4972"/>
                </a:cubicBezTo>
                <a:cubicBezTo>
                  <a:pt x="1" y="7696"/>
                  <a:pt x="2218" y="9913"/>
                  <a:pt x="4941" y="9913"/>
                </a:cubicBezTo>
                <a:lnTo>
                  <a:pt x="18147" y="9913"/>
                </a:lnTo>
                <a:lnTo>
                  <a:pt x="18147" y="0"/>
                </a:lnTo>
                <a:close/>
              </a:path>
            </a:pathLst>
          </a:custGeom>
          <a:solidFill>
            <a:srgbClr val="F25D07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>
              <a:solidFill>
                <a:srgbClr val="FFFFFF"/>
              </a:solidFill>
              <a:latin typeface="Fira Sans"/>
              <a:ea typeface="Fira Sans"/>
              <a:cs typeface="Fira Sans"/>
              <a:sym typeface="Fira Sans"/>
            </a:endParaRPr>
          </a:p>
        </p:txBody>
      </p:sp>
      <p:sp>
        <p:nvSpPr>
          <p:cNvPr id="3849" name="Google Shape;3849;p42"/>
          <p:cNvSpPr/>
          <p:nvPr/>
        </p:nvSpPr>
        <p:spPr>
          <a:xfrm>
            <a:off x="5260162" y="5106834"/>
            <a:ext cx="1518725" cy="1622781"/>
          </a:xfrm>
          <a:custGeom>
            <a:avLst/>
            <a:gdLst/>
            <a:ahLst/>
            <a:cxnLst/>
            <a:rect l="l" t="t" r="r" b="b"/>
            <a:pathLst>
              <a:path w="22454" h="22485" extrusionOk="0">
                <a:moveTo>
                  <a:pt x="11211" y="0"/>
                </a:moveTo>
                <a:cubicBezTo>
                  <a:pt x="5036" y="0"/>
                  <a:pt x="0" y="5035"/>
                  <a:pt x="0" y="11242"/>
                </a:cubicBezTo>
                <a:cubicBezTo>
                  <a:pt x="0" y="17450"/>
                  <a:pt x="5036" y="22485"/>
                  <a:pt x="11211" y="22485"/>
                </a:cubicBezTo>
                <a:cubicBezTo>
                  <a:pt x="17418" y="22485"/>
                  <a:pt x="22454" y="17450"/>
                  <a:pt x="22454" y="11242"/>
                </a:cubicBezTo>
                <a:cubicBezTo>
                  <a:pt x="22454" y="5035"/>
                  <a:pt x="17418" y="0"/>
                  <a:pt x="11211" y="0"/>
                </a:cubicBezTo>
                <a:close/>
              </a:path>
            </a:pathLst>
          </a:custGeom>
          <a:solidFill>
            <a:srgbClr val="F25D07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850" name="Google Shape;3850;p42"/>
          <p:cNvSpPr/>
          <p:nvPr/>
        </p:nvSpPr>
        <p:spPr>
          <a:xfrm>
            <a:off x="5298717" y="5202387"/>
            <a:ext cx="1441618" cy="1431671"/>
          </a:xfrm>
          <a:custGeom>
            <a:avLst/>
            <a:gdLst/>
            <a:ahLst/>
            <a:cxnLst/>
            <a:rect l="l" t="t" r="r" b="b"/>
            <a:pathLst>
              <a:path w="21314" h="19837" extrusionOk="0">
                <a:moveTo>
                  <a:pt x="10674" y="1"/>
                </a:moveTo>
                <a:cubicBezTo>
                  <a:pt x="10141" y="1"/>
                  <a:pt x="9601" y="44"/>
                  <a:pt x="9058" y="133"/>
                </a:cubicBezTo>
                <a:cubicBezTo>
                  <a:pt x="3674" y="1020"/>
                  <a:pt x="0" y="6118"/>
                  <a:pt x="887" y="11502"/>
                </a:cubicBezTo>
                <a:cubicBezTo>
                  <a:pt x="1656" y="16374"/>
                  <a:pt x="5860" y="19836"/>
                  <a:pt x="10640" y="19836"/>
                </a:cubicBezTo>
                <a:cubicBezTo>
                  <a:pt x="11173" y="19836"/>
                  <a:pt x="11713" y="19793"/>
                  <a:pt x="12256" y="19704"/>
                </a:cubicBezTo>
                <a:cubicBezTo>
                  <a:pt x="17640" y="18817"/>
                  <a:pt x="21314" y="13719"/>
                  <a:pt x="20427" y="8335"/>
                </a:cubicBezTo>
                <a:cubicBezTo>
                  <a:pt x="19658" y="3463"/>
                  <a:pt x="15454" y="1"/>
                  <a:pt x="10674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851" name="Google Shape;3851;p42"/>
          <p:cNvSpPr/>
          <p:nvPr/>
        </p:nvSpPr>
        <p:spPr>
          <a:xfrm>
            <a:off x="5564326" y="5474763"/>
            <a:ext cx="910397" cy="713202"/>
          </a:xfrm>
          <a:custGeom>
            <a:avLst/>
            <a:gdLst/>
            <a:ahLst/>
            <a:cxnLst/>
            <a:rect l="l" t="t" r="r" b="b"/>
            <a:pathLst>
              <a:path w="13460" h="9882" extrusionOk="0">
                <a:moveTo>
                  <a:pt x="602" y="1"/>
                </a:moveTo>
                <a:cubicBezTo>
                  <a:pt x="285" y="1"/>
                  <a:pt x="0" y="286"/>
                  <a:pt x="0" y="602"/>
                </a:cubicBezTo>
                <a:lnTo>
                  <a:pt x="0" y="9280"/>
                </a:lnTo>
                <a:cubicBezTo>
                  <a:pt x="0" y="9628"/>
                  <a:pt x="285" y="9881"/>
                  <a:pt x="602" y="9881"/>
                </a:cubicBezTo>
                <a:lnTo>
                  <a:pt x="12858" y="9881"/>
                </a:lnTo>
                <a:cubicBezTo>
                  <a:pt x="13206" y="9881"/>
                  <a:pt x="13460" y="9596"/>
                  <a:pt x="13460" y="9280"/>
                </a:cubicBezTo>
                <a:lnTo>
                  <a:pt x="13460" y="602"/>
                </a:lnTo>
                <a:cubicBezTo>
                  <a:pt x="13460" y="286"/>
                  <a:pt x="13206" y="1"/>
                  <a:pt x="12858" y="1"/>
                </a:cubicBezTo>
                <a:close/>
              </a:path>
            </a:pathLst>
          </a:custGeom>
          <a:solidFill>
            <a:srgbClr val="DD510B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852" name="Google Shape;3852;p42"/>
          <p:cNvSpPr/>
          <p:nvPr/>
        </p:nvSpPr>
        <p:spPr>
          <a:xfrm>
            <a:off x="5564326" y="6100995"/>
            <a:ext cx="910397" cy="86967"/>
          </a:xfrm>
          <a:custGeom>
            <a:avLst/>
            <a:gdLst/>
            <a:ahLst/>
            <a:cxnLst/>
            <a:rect l="l" t="t" r="r" b="b"/>
            <a:pathLst>
              <a:path w="13460" h="1205" extrusionOk="0">
                <a:moveTo>
                  <a:pt x="0" y="1"/>
                </a:moveTo>
                <a:lnTo>
                  <a:pt x="0" y="603"/>
                </a:lnTo>
                <a:cubicBezTo>
                  <a:pt x="0" y="951"/>
                  <a:pt x="285" y="1204"/>
                  <a:pt x="602" y="1204"/>
                </a:cubicBezTo>
                <a:lnTo>
                  <a:pt x="12858" y="1204"/>
                </a:lnTo>
                <a:cubicBezTo>
                  <a:pt x="13206" y="1204"/>
                  <a:pt x="13460" y="951"/>
                  <a:pt x="13460" y="603"/>
                </a:cubicBezTo>
                <a:lnTo>
                  <a:pt x="13460" y="1"/>
                </a:lnTo>
                <a:close/>
              </a:path>
            </a:pathLst>
          </a:custGeom>
          <a:solidFill>
            <a:srgbClr val="F25D07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853" name="Google Shape;3853;p42"/>
          <p:cNvSpPr/>
          <p:nvPr/>
        </p:nvSpPr>
        <p:spPr>
          <a:xfrm>
            <a:off x="5857734" y="6187891"/>
            <a:ext cx="323509" cy="107463"/>
          </a:xfrm>
          <a:custGeom>
            <a:avLst/>
            <a:gdLst/>
            <a:ahLst/>
            <a:cxnLst/>
            <a:rect l="l" t="t" r="r" b="b"/>
            <a:pathLst>
              <a:path w="4783" h="1489" extrusionOk="0">
                <a:moveTo>
                  <a:pt x="603" y="0"/>
                </a:moveTo>
                <a:lnTo>
                  <a:pt x="603" y="919"/>
                </a:lnTo>
                <a:cubicBezTo>
                  <a:pt x="603" y="1235"/>
                  <a:pt x="318" y="1489"/>
                  <a:pt x="1" y="1489"/>
                </a:cubicBezTo>
                <a:lnTo>
                  <a:pt x="4783" y="1489"/>
                </a:lnTo>
                <a:cubicBezTo>
                  <a:pt x="4466" y="1489"/>
                  <a:pt x="4181" y="1235"/>
                  <a:pt x="4181" y="919"/>
                </a:cubicBezTo>
                <a:lnTo>
                  <a:pt x="4181" y="0"/>
                </a:lnTo>
                <a:close/>
              </a:path>
            </a:pathLst>
          </a:custGeom>
          <a:solidFill>
            <a:srgbClr val="DD510B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854" name="Google Shape;3854;p42"/>
          <p:cNvSpPr/>
          <p:nvPr/>
        </p:nvSpPr>
        <p:spPr>
          <a:xfrm>
            <a:off x="5898451" y="6187890"/>
            <a:ext cx="242142" cy="22951"/>
          </a:xfrm>
          <a:custGeom>
            <a:avLst/>
            <a:gdLst/>
            <a:ahLst/>
            <a:cxnLst/>
            <a:rect l="l" t="t" r="r" b="b"/>
            <a:pathLst>
              <a:path w="3580" h="318" extrusionOk="0">
                <a:moveTo>
                  <a:pt x="1" y="0"/>
                </a:moveTo>
                <a:lnTo>
                  <a:pt x="1" y="317"/>
                </a:lnTo>
                <a:lnTo>
                  <a:pt x="3579" y="317"/>
                </a:lnTo>
                <a:lnTo>
                  <a:pt x="3579" y="0"/>
                </a:lnTo>
                <a:close/>
              </a:path>
            </a:pathLst>
          </a:custGeom>
          <a:solidFill>
            <a:srgbClr val="BF3604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855" name="Google Shape;3855;p42"/>
          <p:cNvSpPr/>
          <p:nvPr/>
        </p:nvSpPr>
        <p:spPr>
          <a:xfrm>
            <a:off x="5817084" y="6295279"/>
            <a:ext cx="404876" cy="66398"/>
          </a:xfrm>
          <a:custGeom>
            <a:avLst/>
            <a:gdLst/>
            <a:ahLst/>
            <a:cxnLst/>
            <a:rect l="l" t="t" r="r" b="b"/>
            <a:pathLst>
              <a:path w="5986" h="920" extrusionOk="0">
                <a:moveTo>
                  <a:pt x="602" y="1"/>
                </a:moveTo>
                <a:cubicBezTo>
                  <a:pt x="285" y="1"/>
                  <a:pt x="0" y="286"/>
                  <a:pt x="0" y="603"/>
                </a:cubicBezTo>
                <a:lnTo>
                  <a:pt x="0" y="919"/>
                </a:lnTo>
                <a:lnTo>
                  <a:pt x="5986" y="919"/>
                </a:lnTo>
                <a:lnTo>
                  <a:pt x="5986" y="603"/>
                </a:lnTo>
                <a:cubicBezTo>
                  <a:pt x="5986" y="286"/>
                  <a:pt x="5732" y="1"/>
                  <a:pt x="5384" y="1"/>
                </a:cubicBezTo>
                <a:close/>
              </a:path>
            </a:pathLst>
          </a:custGeom>
          <a:solidFill>
            <a:srgbClr val="F25D07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856" name="Google Shape;3856;p42"/>
          <p:cNvSpPr/>
          <p:nvPr/>
        </p:nvSpPr>
        <p:spPr>
          <a:xfrm>
            <a:off x="5817084" y="6338727"/>
            <a:ext cx="404876" cy="22951"/>
          </a:xfrm>
          <a:custGeom>
            <a:avLst/>
            <a:gdLst/>
            <a:ahLst/>
            <a:cxnLst/>
            <a:rect l="l" t="t" r="r" b="b"/>
            <a:pathLst>
              <a:path w="5986" h="318" extrusionOk="0">
                <a:moveTo>
                  <a:pt x="0" y="1"/>
                </a:moveTo>
                <a:lnTo>
                  <a:pt x="0" y="317"/>
                </a:lnTo>
                <a:lnTo>
                  <a:pt x="5986" y="317"/>
                </a:lnTo>
                <a:lnTo>
                  <a:pt x="5986" y="1"/>
                </a:lnTo>
                <a:close/>
              </a:path>
            </a:pathLst>
          </a:custGeom>
          <a:solidFill>
            <a:srgbClr val="DD510B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857" name="Google Shape;3857;p42"/>
          <p:cNvSpPr/>
          <p:nvPr/>
        </p:nvSpPr>
        <p:spPr>
          <a:xfrm>
            <a:off x="6303327" y="6295279"/>
            <a:ext cx="171392" cy="66398"/>
          </a:xfrm>
          <a:custGeom>
            <a:avLst/>
            <a:gdLst/>
            <a:ahLst/>
            <a:cxnLst/>
            <a:rect l="l" t="t" r="r" b="b"/>
            <a:pathLst>
              <a:path w="2534" h="920" extrusionOk="0">
                <a:moveTo>
                  <a:pt x="602" y="1"/>
                </a:moveTo>
                <a:cubicBezTo>
                  <a:pt x="253" y="1"/>
                  <a:pt x="0" y="286"/>
                  <a:pt x="0" y="603"/>
                </a:cubicBezTo>
                <a:lnTo>
                  <a:pt x="0" y="919"/>
                </a:lnTo>
                <a:lnTo>
                  <a:pt x="2534" y="919"/>
                </a:lnTo>
                <a:lnTo>
                  <a:pt x="2534" y="603"/>
                </a:lnTo>
                <a:cubicBezTo>
                  <a:pt x="2534" y="286"/>
                  <a:pt x="2280" y="1"/>
                  <a:pt x="1932" y="1"/>
                </a:cubicBezTo>
                <a:close/>
              </a:path>
            </a:pathLst>
          </a:custGeom>
          <a:solidFill>
            <a:srgbClr val="F25D07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858" name="Google Shape;3858;p42"/>
          <p:cNvSpPr/>
          <p:nvPr/>
        </p:nvSpPr>
        <p:spPr>
          <a:xfrm>
            <a:off x="6303327" y="6338727"/>
            <a:ext cx="171392" cy="22951"/>
          </a:xfrm>
          <a:custGeom>
            <a:avLst/>
            <a:gdLst/>
            <a:ahLst/>
            <a:cxnLst/>
            <a:rect l="l" t="t" r="r" b="b"/>
            <a:pathLst>
              <a:path w="2534" h="318" extrusionOk="0">
                <a:moveTo>
                  <a:pt x="0" y="1"/>
                </a:moveTo>
                <a:lnTo>
                  <a:pt x="0" y="317"/>
                </a:lnTo>
                <a:lnTo>
                  <a:pt x="2534" y="317"/>
                </a:lnTo>
                <a:lnTo>
                  <a:pt x="2534" y="1"/>
                </a:lnTo>
                <a:close/>
              </a:path>
            </a:pathLst>
          </a:custGeom>
          <a:solidFill>
            <a:srgbClr val="DD510B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859" name="Google Shape;3859;p42"/>
          <p:cNvSpPr/>
          <p:nvPr/>
        </p:nvSpPr>
        <p:spPr>
          <a:xfrm>
            <a:off x="5605044" y="5518211"/>
            <a:ext cx="828961" cy="539484"/>
          </a:xfrm>
          <a:custGeom>
            <a:avLst/>
            <a:gdLst/>
            <a:ahLst/>
            <a:cxnLst/>
            <a:rect l="l" t="t" r="r" b="b"/>
            <a:pathLst>
              <a:path w="12256" h="7475" extrusionOk="0">
                <a:moveTo>
                  <a:pt x="0" y="0"/>
                </a:moveTo>
                <a:lnTo>
                  <a:pt x="0" y="7474"/>
                </a:lnTo>
                <a:lnTo>
                  <a:pt x="12256" y="7474"/>
                </a:lnTo>
                <a:lnTo>
                  <a:pt x="1225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860" name="Google Shape;3860;p42"/>
          <p:cNvSpPr/>
          <p:nvPr/>
        </p:nvSpPr>
        <p:spPr>
          <a:xfrm>
            <a:off x="5806332" y="5561657"/>
            <a:ext cx="426385" cy="496037"/>
          </a:xfrm>
          <a:custGeom>
            <a:avLst/>
            <a:gdLst/>
            <a:ahLst/>
            <a:cxnLst/>
            <a:rect l="l" t="t" r="r" b="b"/>
            <a:pathLst>
              <a:path w="6304" h="6873" extrusionOk="0">
                <a:moveTo>
                  <a:pt x="1" y="0"/>
                </a:moveTo>
                <a:lnTo>
                  <a:pt x="1" y="6872"/>
                </a:lnTo>
                <a:lnTo>
                  <a:pt x="6303" y="6872"/>
                </a:lnTo>
                <a:lnTo>
                  <a:pt x="6303" y="1489"/>
                </a:lnTo>
                <a:cubicBezTo>
                  <a:pt x="5701" y="919"/>
                  <a:pt x="5385" y="602"/>
                  <a:pt x="4815" y="0"/>
                </a:cubicBezTo>
                <a:close/>
              </a:path>
            </a:pathLst>
          </a:custGeom>
          <a:solidFill>
            <a:srgbClr val="EBEDED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861" name="Google Shape;3861;p42"/>
          <p:cNvSpPr/>
          <p:nvPr/>
        </p:nvSpPr>
        <p:spPr>
          <a:xfrm>
            <a:off x="6131934" y="5561658"/>
            <a:ext cx="100780" cy="107463"/>
          </a:xfrm>
          <a:custGeom>
            <a:avLst/>
            <a:gdLst/>
            <a:ahLst/>
            <a:cxnLst/>
            <a:rect l="l" t="t" r="r" b="b"/>
            <a:pathLst>
              <a:path w="1490" h="1489" extrusionOk="0">
                <a:moveTo>
                  <a:pt x="1" y="0"/>
                </a:moveTo>
                <a:lnTo>
                  <a:pt x="1" y="1489"/>
                </a:lnTo>
                <a:lnTo>
                  <a:pt x="1489" y="1489"/>
                </a:lnTo>
                <a:lnTo>
                  <a:pt x="1" y="0"/>
                </a:lnTo>
                <a:close/>
              </a:path>
            </a:pathLst>
          </a:custGeom>
          <a:solidFill>
            <a:srgbClr val="D6D6D6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862" name="Google Shape;3862;p42"/>
          <p:cNvSpPr/>
          <p:nvPr/>
        </p:nvSpPr>
        <p:spPr>
          <a:xfrm>
            <a:off x="5847048" y="5605033"/>
            <a:ext cx="344949" cy="388645"/>
          </a:xfrm>
          <a:custGeom>
            <a:avLst/>
            <a:gdLst/>
            <a:ahLst/>
            <a:cxnLst/>
            <a:rect l="l" t="t" r="r" b="b"/>
            <a:pathLst>
              <a:path w="5100" h="5385" extrusionOk="0">
                <a:moveTo>
                  <a:pt x="1521" y="1"/>
                </a:moveTo>
                <a:lnTo>
                  <a:pt x="1521" y="603"/>
                </a:lnTo>
                <a:lnTo>
                  <a:pt x="3611" y="603"/>
                </a:lnTo>
                <a:lnTo>
                  <a:pt x="3611" y="1"/>
                </a:lnTo>
                <a:close/>
                <a:moveTo>
                  <a:pt x="1" y="1204"/>
                </a:moveTo>
                <a:lnTo>
                  <a:pt x="1" y="1806"/>
                </a:lnTo>
                <a:lnTo>
                  <a:pt x="5099" y="1806"/>
                </a:lnTo>
                <a:lnTo>
                  <a:pt x="5099" y="1204"/>
                </a:lnTo>
                <a:close/>
                <a:moveTo>
                  <a:pt x="1" y="2408"/>
                </a:moveTo>
                <a:lnTo>
                  <a:pt x="1" y="2978"/>
                </a:lnTo>
                <a:lnTo>
                  <a:pt x="5099" y="2978"/>
                </a:lnTo>
                <a:lnTo>
                  <a:pt x="5099" y="2408"/>
                </a:lnTo>
                <a:close/>
                <a:moveTo>
                  <a:pt x="1" y="3579"/>
                </a:moveTo>
                <a:lnTo>
                  <a:pt x="1" y="4181"/>
                </a:lnTo>
                <a:lnTo>
                  <a:pt x="5099" y="4181"/>
                </a:lnTo>
                <a:lnTo>
                  <a:pt x="5099" y="3579"/>
                </a:lnTo>
                <a:close/>
                <a:moveTo>
                  <a:pt x="1" y="4783"/>
                </a:moveTo>
                <a:lnTo>
                  <a:pt x="1" y="5385"/>
                </a:lnTo>
                <a:lnTo>
                  <a:pt x="5099" y="5385"/>
                </a:lnTo>
                <a:lnTo>
                  <a:pt x="5099" y="4783"/>
                </a:lnTo>
                <a:close/>
              </a:path>
            </a:pathLst>
          </a:custGeom>
          <a:solidFill>
            <a:srgbClr val="C6C6C6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863" name="Google Shape;3863;p42"/>
          <p:cNvSpPr/>
          <p:nvPr/>
        </p:nvSpPr>
        <p:spPr>
          <a:xfrm>
            <a:off x="5664970" y="8194617"/>
            <a:ext cx="1227478" cy="715510"/>
          </a:xfrm>
          <a:custGeom>
            <a:avLst/>
            <a:gdLst/>
            <a:ahLst/>
            <a:cxnLst/>
            <a:rect l="l" t="t" r="r" b="b"/>
            <a:pathLst>
              <a:path w="18148" h="9914" extrusionOk="0">
                <a:moveTo>
                  <a:pt x="4941" y="1"/>
                </a:moveTo>
                <a:cubicBezTo>
                  <a:pt x="2218" y="1"/>
                  <a:pt x="1" y="2218"/>
                  <a:pt x="1" y="4941"/>
                </a:cubicBezTo>
                <a:cubicBezTo>
                  <a:pt x="1" y="7696"/>
                  <a:pt x="2218" y="9913"/>
                  <a:pt x="4941" y="9913"/>
                </a:cubicBezTo>
                <a:lnTo>
                  <a:pt x="18147" y="9913"/>
                </a:lnTo>
                <a:lnTo>
                  <a:pt x="18147" y="1"/>
                </a:lnTo>
                <a:close/>
              </a:path>
            </a:pathLst>
          </a:custGeom>
          <a:solidFill>
            <a:srgbClr val="D6D6D6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>
              <a:solidFill>
                <a:srgbClr val="FFFFFF"/>
              </a:solidFill>
              <a:latin typeface="Fira Sans"/>
              <a:ea typeface="Fira Sans"/>
              <a:cs typeface="Fira Sans"/>
              <a:sym typeface="Fira Sans"/>
            </a:endParaRPr>
          </a:p>
        </p:txBody>
      </p:sp>
      <p:sp>
        <p:nvSpPr>
          <p:cNvPr id="3864" name="Google Shape;3864;p42"/>
          <p:cNvSpPr/>
          <p:nvPr/>
        </p:nvSpPr>
        <p:spPr>
          <a:xfrm>
            <a:off x="6134098" y="7742101"/>
            <a:ext cx="1518725" cy="1620545"/>
          </a:xfrm>
          <a:custGeom>
            <a:avLst/>
            <a:gdLst/>
            <a:ahLst/>
            <a:cxnLst/>
            <a:rect l="l" t="t" r="r" b="b"/>
            <a:pathLst>
              <a:path w="22454" h="22454" extrusionOk="0">
                <a:moveTo>
                  <a:pt x="11211" y="0"/>
                </a:moveTo>
                <a:cubicBezTo>
                  <a:pt x="5036" y="0"/>
                  <a:pt x="0" y="5036"/>
                  <a:pt x="0" y="11211"/>
                </a:cubicBezTo>
                <a:cubicBezTo>
                  <a:pt x="0" y="17418"/>
                  <a:pt x="5036" y="22453"/>
                  <a:pt x="11211" y="22453"/>
                </a:cubicBezTo>
                <a:cubicBezTo>
                  <a:pt x="17418" y="22453"/>
                  <a:pt x="22454" y="17418"/>
                  <a:pt x="22454" y="11211"/>
                </a:cubicBezTo>
                <a:cubicBezTo>
                  <a:pt x="22454" y="5036"/>
                  <a:pt x="17418" y="0"/>
                  <a:pt x="11211" y="0"/>
                </a:cubicBezTo>
                <a:close/>
              </a:path>
            </a:pathLst>
          </a:custGeom>
          <a:solidFill>
            <a:srgbClr val="D6D6D6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865" name="Google Shape;3865;p42"/>
          <p:cNvSpPr/>
          <p:nvPr/>
        </p:nvSpPr>
        <p:spPr>
          <a:xfrm>
            <a:off x="6224056" y="7838088"/>
            <a:ext cx="1338809" cy="1428567"/>
          </a:xfrm>
          <a:custGeom>
            <a:avLst/>
            <a:gdLst/>
            <a:ahLst/>
            <a:cxnLst/>
            <a:rect l="l" t="t" r="r" b="b"/>
            <a:pathLst>
              <a:path w="19794" h="19794" extrusionOk="0">
                <a:moveTo>
                  <a:pt x="9881" y="0"/>
                </a:moveTo>
                <a:cubicBezTo>
                  <a:pt x="4434" y="0"/>
                  <a:pt x="0" y="4434"/>
                  <a:pt x="0" y="9881"/>
                </a:cubicBezTo>
                <a:cubicBezTo>
                  <a:pt x="0" y="15360"/>
                  <a:pt x="4434" y="19793"/>
                  <a:pt x="9881" y="19793"/>
                </a:cubicBezTo>
                <a:cubicBezTo>
                  <a:pt x="15360" y="19793"/>
                  <a:pt x="19794" y="15360"/>
                  <a:pt x="19794" y="9881"/>
                </a:cubicBezTo>
                <a:cubicBezTo>
                  <a:pt x="19794" y="4434"/>
                  <a:pt x="15360" y="0"/>
                  <a:pt x="9881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866" name="Google Shape;3866;p42"/>
          <p:cNvSpPr/>
          <p:nvPr/>
        </p:nvSpPr>
        <p:spPr>
          <a:xfrm>
            <a:off x="6438262" y="8224352"/>
            <a:ext cx="910397" cy="722295"/>
          </a:xfrm>
          <a:custGeom>
            <a:avLst/>
            <a:gdLst/>
            <a:ahLst/>
            <a:cxnLst/>
            <a:rect l="l" t="t" r="r" b="b"/>
            <a:pathLst>
              <a:path w="13460" h="10008" extrusionOk="0">
                <a:moveTo>
                  <a:pt x="602" y="0"/>
                </a:moveTo>
                <a:cubicBezTo>
                  <a:pt x="285" y="0"/>
                  <a:pt x="0" y="254"/>
                  <a:pt x="0" y="570"/>
                </a:cubicBezTo>
                <a:lnTo>
                  <a:pt x="0" y="8804"/>
                </a:lnTo>
                <a:cubicBezTo>
                  <a:pt x="0" y="9469"/>
                  <a:pt x="539" y="10008"/>
                  <a:pt x="1204" y="10008"/>
                </a:cubicBezTo>
                <a:lnTo>
                  <a:pt x="12256" y="10008"/>
                </a:lnTo>
                <a:cubicBezTo>
                  <a:pt x="12921" y="10008"/>
                  <a:pt x="13460" y="9469"/>
                  <a:pt x="13460" y="8804"/>
                </a:cubicBezTo>
                <a:lnTo>
                  <a:pt x="13460" y="570"/>
                </a:lnTo>
                <a:cubicBezTo>
                  <a:pt x="13460" y="254"/>
                  <a:pt x="13206" y="0"/>
                  <a:pt x="12858" y="0"/>
                </a:cubicBezTo>
                <a:close/>
              </a:path>
            </a:pathLst>
          </a:custGeom>
          <a:solidFill>
            <a:srgbClr val="B2B1B1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867" name="Google Shape;3867;p42"/>
          <p:cNvSpPr/>
          <p:nvPr/>
        </p:nvSpPr>
        <p:spPr>
          <a:xfrm>
            <a:off x="6478912" y="8180904"/>
            <a:ext cx="829028" cy="678920"/>
          </a:xfrm>
          <a:custGeom>
            <a:avLst/>
            <a:gdLst/>
            <a:ahLst/>
            <a:cxnLst/>
            <a:rect l="l" t="t" r="r" b="b"/>
            <a:pathLst>
              <a:path w="12257" h="9407" extrusionOk="0">
                <a:moveTo>
                  <a:pt x="603" y="1"/>
                </a:moveTo>
                <a:cubicBezTo>
                  <a:pt x="254" y="1"/>
                  <a:pt x="1" y="254"/>
                  <a:pt x="1" y="571"/>
                </a:cubicBezTo>
                <a:lnTo>
                  <a:pt x="1" y="9406"/>
                </a:lnTo>
                <a:lnTo>
                  <a:pt x="12257" y="9406"/>
                </a:lnTo>
                <a:lnTo>
                  <a:pt x="12257" y="571"/>
                </a:lnTo>
                <a:cubicBezTo>
                  <a:pt x="12257" y="254"/>
                  <a:pt x="12004" y="1"/>
                  <a:pt x="11655" y="1"/>
                </a:cubicBezTo>
                <a:lnTo>
                  <a:pt x="6430" y="1"/>
                </a:lnTo>
                <a:cubicBezTo>
                  <a:pt x="6430" y="159"/>
                  <a:pt x="6303" y="286"/>
                  <a:pt x="6113" y="286"/>
                </a:cubicBezTo>
                <a:cubicBezTo>
                  <a:pt x="5955" y="286"/>
                  <a:pt x="5828" y="159"/>
                  <a:pt x="5828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868" name="Google Shape;3868;p42"/>
          <p:cNvSpPr/>
          <p:nvPr/>
        </p:nvSpPr>
        <p:spPr>
          <a:xfrm>
            <a:off x="6478912" y="8859749"/>
            <a:ext cx="829028" cy="43520"/>
          </a:xfrm>
          <a:custGeom>
            <a:avLst/>
            <a:gdLst/>
            <a:ahLst/>
            <a:cxnLst/>
            <a:rect l="l" t="t" r="r" b="b"/>
            <a:pathLst>
              <a:path w="12257" h="603" extrusionOk="0">
                <a:moveTo>
                  <a:pt x="1" y="0"/>
                </a:moveTo>
                <a:cubicBezTo>
                  <a:pt x="1" y="349"/>
                  <a:pt x="254" y="602"/>
                  <a:pt x="603" y="602"/>
                </a:cubicBezTo>
                <a:lnTo>
                  <a:pt x="11655" y="602"/>
                </a:lnTo>
                <a:cubicBezTo>
                  <a:pt x="12004" y="602"/>
                  <a:pt x="12257" y="349"/>
                  <a:pt x="12257" y="0"/>
                </a:cubicBezTo>
                <a:close/>
              </a:path>
            </a:pathLst>
          </a:custGeom>
          <a:solidFill>
            <a:srgbClr val="C6C6C6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869" name="Google Shape;3869;p42"/>
          <p:cNvSpPr/>
          <p:nvPr/>
        </p:nvSpPr>
        <p:spPr>
          <a:xfrm>
            <a:off x="6538907" y="8756904"/>
            <a:ext cx="293545" cy="43447"/>
          </a:xfrm>
          <a:custGeom>
            <a:avLst/>
            <a:gdLst/>
            <a:ahLst/>
            <a:cxnLst/>
            <a:rect l="l" t="t" r="r" b="b"/>
            <a:pathLst>
              <a:path w="4340" h="602" extrusionOk="0">
                <a:moveTo>
                  <a:pt x="1" y="0"/>
                </a:moveTo>
                <a:lnTo>
                  <a:pt x="1" y="602"/>
                </a:lnTo>
                <a:lnTo>
                  <a:pt x="4339" y="602"/>
                </a:lnTo>
                <a:lnTo>
                  <a:pt x="4339" y="0"/>
                </a:lnTo>
                <a:close/>
              </a:path>
            </a:pathLst>
          </a:custGeom>
          <a:solidFill>
            <a:srgbClr val="C6C6C6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870" name="Google Shape;3870;p42"/>
          <p:cNvSpPr/>
          <p:nvPr/>
        </p:nvSpPr>
        <p:spPr>
          <a:xfrm>
            <a:off x="6538907" y="8670010"/>
            <a:ext cx="293545" cy="43520"/>
          </a:xfrm>
          <a:custGeom>
            <a:avLst/>
            <a:gdLst/>
            <a:ahLst/>
            <a:cxnLst/>
            <a:rect l="l" t="t" r="r" b="b"/>
            <a:pathLst>
              <a:path w="4340" h="603" extrusionOk="0">
                <a:moveTo>
                  <a:pt x="1" y="1"/>
                </a:moveTo>
                <a:lnTo>
                  <a:pt x="1" y="603"/>
                </a:lnTo>
                <a:lnTo>
                  <a:pt x="4339" y="603"/>
                </a:lnTo>
                <a:lnTo>
                  <a:pt x="4339" y="1"/>
                </a:lnTo>
                <a:close/>
              </a:path>
            </a:pathLst>
          </a:custGeom>
          <a:solidFill>
            <a:srgbClr val="C6C6C6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871" name="Google Shape;3871;p42"/>
          <p:cNvSpPr/>
          <p:nvPr/>
        </p:nvSpPr>
        <p:spPr>
          <a:xfrm>
            <a:off x="6538907" y="8585498"/>
            <a:ext cx="293545" cy="43447"/>
          </a:xfrm>
          <a:custGeom>
            <a:avLst/>
            <a:gdLst/>
            <a:ahLst/>
            <a:cxnLst/>
            <a:rect l="l" t="t" r="r" b="b"/>
            <a:pathLst>
              <a:path w="4340" h="602" extrusionOk="0">
                <a:moveTo>
                  <a:pt x="1" y="0"/>
                </a:moveTo>
                <a:lnTo>
                  <a:pt x="1" y="602"/>
                </a:lnTo>
                <a:lnTo>
                  <a:pt x="4339" y="602"/>
                </a:lnTo>
                <a:lnTo>
                  <a:pt x="4339" y="0"/>
                </a:lnTo>
                <a:close/>
              </a:path>
            </a:pathLst>
          </a:custGeom>
          <a:solidFill>
            <a:srgbClr val="C6C6C6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872" name="Google Shape;3872;p42"/>
          <p:cNvSpPr/>
          <p:nvPr/>
        </p:nvSpPr>
        <p:spPr>
          <a:xfrm>
            <a:off x="6538907" y="8498604"/>
            <a:ext cx="293545" cy="43520"/>
          </a:xfrm>
          <a:custGeom>
            <a:avLst/>
            <a:gdLst/>
            <a:ahLst/>
            <a:cxnLst/>
            <a:rect l="l" t="t" r="r" b="b"/>
            <a:pathLst>
              <a:path w="4340" h="603" extrusionOk="0">
                <a:moveTo>
                  <a:pt x="1" y="1"/>
                </a:moveTo>
                <a:lnTo>
                  <a:pt x="1" y="602"/>
                </a:lnTo>
                <a:lnTo>
                  <a:pt x="4339" y="602"/>
                </a:lnTo>
                <a:lnTo>
                  <a:pt x="4339" y="1"/>
                </a:lnTo>
                <a:close/>
              </a:path>
            </a:pathLst>
          </a:custGeom>
          <a:solidFill>
            <a:srgbClr val="C6C6C6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873" name="Google Shape;3873;p42"/>
          <p:cNvSpPr/>
          <p:nvPr/>
        </p:nvSpPr>
        <p:spPr>
          <a:xfrm>
            <a:off x="6954468" y="8756904"/>
            <a:ext cx="293545" cy="43447"/>
          </a:xfrm>
          <a:custGeom>
            <a:avLst/>
            <a:gdLst/>
            <a:ahLst/>
            <a:cxnLst/>
            <a:rect l="l" t="t" r="r" b="b"/>
            <a:pathLst>
              <a:path w="4340" h="602" extrusionOk="0">
                <a:moveTo>
                  <a:pt x="1" y="0"/>
                </a:moveTo>
                <a:lnTo>
                  <a:pt x="1" y="602"/>
                </a:lnTo>
                <a:lnTo>
                  <a:pt x="4339" y="602"/>
                </a:lnTo>
                <a:lnTo>
                  <a:pt x="4339" y="0"/>
                </a:lnTo>
                <a:close/>
              </a:path>
            </a:pathLst>
          </a:custGeom>
          <a:solidFill>
            <a:srgbClr val="C6C6C6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874" name="Google Shape;3874;p42"/>
          <p:cNvSpPr/>
          <p:nvPr/>
        </p:nvSpPr>
        <p:spPr>
          <a:xfrm>
            <a:off x="6954468" y="8670010"/>
            <a:ext cx="293545" cy="43520"/>
          </a:xfrm>
          <a:custGeom>
            <a:avLst/>
            <a:gdLst/>
            <a:ahLst/>
            <a:cxnLst/>
            <a:rect l="l" t="t" r="r" b="b"/>
            <a:pathLst>
              <a:path w="4340" h="603" extrusionOk="0">
                <a:moveTo>
                  <a:pt x="1" y="1"/>
                </a:moveTo>
                <a:lnTo>
                  <a:pt x="1" y="603"/>
                </a:lnTo>
                <a:lnTo>
                  <a:pt x="4339" y="603"/>
                </a:lnTo>
                <a:lnTo>
                  <a:pt x="4339" y="1"/>
                </a:lnTo>
                <a:close/>
              </a:path>
            </a:pathLst>
          </a:custGeom>
          <a:solidFill>
            <a:srgbClr val="C6C6C6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875" name="Google Shape;3875;p42"/>
          <p:cNvSpPr/>
          <p:nvPr/>
        </p:nvSpPr>
        <p:spPr>
          <a:xfrm>
            <a:off x="6954468" y="8585498"/>
            <a:ext cx="293545" cy="43447"/>
          </a:xfrm>
          <a:custGeom>
            <a:avLst/>
            <a:gdLst/>
            <a:ahLst/>
            <a:cxnLst/>
            <a:rect l="l" t="t" r="r" b="b"/>
            <a:pathLst>
              <a:path w="4340" h="602" extrusionOk="0">
                <a:moveTo>
                  <a:pt x="1" y="0"/>
                </a:moveTo>
                <a:lnTo>
                  <a:pt x="1" y="602"/>
                </a:lnTo>
                <a:lnTo>
                  <a:pt x="4339" y="602"/>
                </a:lnTo>
                <a:lnTo>
                  <a:pt x="4339" y="0"/>
                </a:lnTo>
                <a:close/>
              </a:path>
            </a:pathLst>
          </a:custGeom>
          <a:solidFill>
            <a:srgbClr val="C6C6C6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876" name="Google Shape;3876;p42"/>
          <p:cNvSpPr/>
          <p:nvPr/>
        </p:nvSpPr>
        <p:spPr>
          <a:xfrm>
            <a:off x="6954468" y="8498604"/>
            <a:ext cx="293545" cy="43520"/>
          </a:xfrm>
          <a:custGeom>
            <a:avLst/>
            <a:gdLst/>
            <a:ahLst/>
            <a:cxnLst/>
            <a:rect l="l" t="t" r="r" b="b"/>
            <a:pathLst>
              <a:path w="4340" h="603" extrusionOk="0">
                <a:moveTo>
                  <a:pt x="1" y="1"/>
                </a:moveTo>
                <a:lnTo>
                  <a:pt x="1" y="602"/>
                </a:lnTo>
                <a:lnTo>
                  <a:pt x="4339" y="602"/>
                </a:lnTo>
                <a:lnTo>
                  <a:pt x="4339" y="1"/>
                </a:lnTo>
                <a:close/>
              </a:path>
            </a:pathLst>
          </a:custGeom>
          <a:solidFill>
            <a:srgbClr val="C6C6C6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877" name="Google Shape;3877;p42"/>
          <p:cNvSpPr/>
          <p:nvPr/>
        </p:nvSpPr>
        <p:spPr>
          <a:xfrm>
            <a:off x="6954468" y="8411782"/>
            <a:ext cx="293545" cy="43447"/>
          </a:xfrm>
          <a:custGeom>
            <a:avLst/>
            <a:gdLst/>
            <a:ahLst/>
            <a:cxnLst/>
            <a:rect l="l" t="t" r="r" b="b"/>
            <a:pathLst>
              <a:path w="4340" h="602" extrusionOk="0">
                <a:moveTo>
                  <a:pt x="1" y="0"/>
                </a:moveTo>
                <a:lnTo>
                  <a:pt x="1" y="602"/>
                </a:lnTo>
                <a:lnTo>
                  <a:pt x="4339" y="602"/>
                </a:lnTo>
                <a:lnTo>
                  <a:pt x="4339" y="0"/>
                </a:lnTo>
                <a:close/>
              </a:path>
            </a:pathLst>
          </a:custGeom>
          <a:solidFill>
            <a:srgbClr val="C6C6C6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878" name="Google Shape;3878;p42"/>
          <p:cNvSpPr/>
          <p:nvPr/>
        </p:nvSpPr>
        <p:spPr>
          <a:xfrm>
            <a:off x="6954468" y="8324885"/>
            <a:ext cx="293545" cy="43520"/>
          </a:xfrm>
          <a:custGeom>
            <a:avLst/>
            <a:gdLst/>
            <a:ahLst/>
            <a:cxnLst/>
            <a:rect l="l" t="t" r="r" b="b"/>
            <a:pathLst>
              <a:path w="4340" h="603" extrusionOk="0">
                <a:moveTo>
                  <a:pt x="1" y="1"/>
                </a:moveTo>
                <a:lnTo>
                  <a:pt x="1" y="603"/>
                </a:lnTo>
                <a:lnTo>
                  <a:pt x="4339" y="603"/>
                </a:lnTo>
                <a:lnTo>
                  <a:pt x="4339" y="1"/>
                </a:lnTo>
                <a:close/>
              </a:path>
            </a:pathLst>
          </a:custGeom>
          <a:solidFill>
            <a:srgbClr val="C6C6C6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879" name="Google Shape;3879;p42"/>
          <p:cNvSpPr/>
          <p:nvPr/>
        </p:nvSpPr>
        <p:spPr>
          <a:xfrm>
            <a:off x="6954468" y="8240373"/>
            <a:ext cx="293545" cy="41210"/>
          </a:xfrm>
          <a:custGeom>
            <a:avLst/>
            <a:gdLst/>
            <a:ahLst/>
            <a:cxnLst/>
            <a:rect l="l" t="t" r="r" b="b"/>
            <a:pathLst>
              <a:path w="4340" h="571" extrusionOk="0">
                <a:moveTo>
                  <a:pt x="1" y="0"/>
                </a:moveTo>
                <a:lnTo>
                  <a:pt x="1" y="570"/>
                </a:lnTo>
                <a:lnTo>
                  <a:pt x="4339" y="570"/>
                </a:lnTo>
                <a:lnTo>
                  <a:pt x="4339" y="0"/>
                </a:lnTo>
                <a:close/>
              </a:path>
            </a:pathLst>
          </a:custGeom>
          <a:solidFill>
            <a:srgbClr val="C6C6C6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880" name="Google Shape;3880;p42"/>
          <p:cNvSpPr/>
          <p:nvPr/>
        </p:nvSpPr>
        <p:spPr>
          <a:xfrm>
            <a:off x="6538907" y="8240373"/>
            <a:ext cx="293545" cy="214855"/>
          </a:xfrm>
          <a:custGeom>
            <a:avLst/>
            <a:gdLst/>
            <a:ahLst/>
            <a:cxnLst/>
            <a:rect l="l" t="t" r="r" b="b"/>
            <a:pathLst>
              <a:path w="4340" h="2977" extrusionOk="0">
                <a:moveTo>
                  <a:pt x="1" y="0"/>
                </a:moveTo>
                <a:lnTo>
                  <a:pt x="1" y="2977"/>
                </a:lnTo>
                <a:lnTo>
                  <a:pt x="4339" y="2977"/>
                </a:lnTo>
                <a:lnTo>
                  <a:pt x="4339" y="0"/>
                </a:lnTo>
                <a:close/>
              </a:path>
            </a:pathLst>
          </a:custGeom>
          <a:solidFill>
            <a:srgbClr val="ACE5F2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881" name="Google Shape;3881;p42"/>
          <p:cNvSpPr/>
          <p:nvPr/>
        </p:nvSpPr>
        <p:spPr>
          <a:xfrm>
            <a:off x="6873100" y="8180903"/>
            <a:ext cx="40717" cy="701799"/>
          </a:xfrm>
          <a:custGeom>
            <a:avLst/>
            <a:gdLst/>
            <a:ahLst/>
            <a:cxnLst/>
            <a:rect l="l" t="t" r="r" b="b"/>
            <a:pathLst>
              <a:path w="602" h="9724" extrusionOk="0">
                <a:moveTo>
                  <a:pt x="0" y="1"/>
                </a:moveTo>
                <a:lnTo>
                  <a:pt x="0" y="9406"/>
                </a:lnTo>
                <a:cubicBezTo>
                  <a:pt x="0" y="9565"/>
                  <a:pt x="127" y="9723"/>
                  <a:pt x="317" y="9723"/>
                </a:cubicBezTo>
                <a:cubicBezTo>
                  <a:pt x="475" y="9723"/>
                  <a:pt x="602" y="9565"/>
                  <a:pt x="602" y="9406"/>
                </a:cubicBezTo>
                <a:lnTo>
                  <a:pt x="602" y="1"/>
                </a:lnTo>
                <a:cubicBezTo>
                  <a:pt x="602" y="159"/>
                  <a:pt x="475" y="286"/>
                  <a:pt x="317" y="286"/>
                </a:cubicBezTo>
                <a:cubicBezTo>
                  <a:pt x="127" y="286"/>
                  <a:pt x="0" y="159"/>
                  <a:pt x="0" y="1"/>
                </a:cubicBezTo>
                <a:close/>
              </a:path>
            </a:pathLst>
          </a:custGeom>
          <a:solidFill>
            <a:srgbClr val="E4E4E4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882" name="Google Shape;3882;p42"/>
          <p:cNvSpPr/>
          <p:nvPr/>
        </p:nvSpPr>
        <p:spPr>
          <a:xfrm>
            <a:off x="7059439" y="8158027"/>
            <a:ext cx="81434" cy="642329"/>
          </a:xfrm>
          <a:custGeom>
            <a:avLst/>
            <a:gdLst/>
            <a:ahLst/>
            <a:cxnLst/>
            <a:rect l="l" t="t" r="r" b="b"/>
            <a:pathLst>
              <a:path w="1204" h="8900" extrusionOk="0">
                <a:moveTo>
                  <a:pt x="317" y="1"/>
                </a:moveTo>
                <a:cubicBezTo>
                  <a:pt x="159" y="1"/>
                  <a:pt x="0" y="128"/>
                  <a:pt x="0" y="318"/>
                </a:cubicBezTo>
                <a:lnTo>
                  <a:pt x="0" y="8900"/>
                </a:lnTo>
                <a:lnTo>
                  <a:pt x="602" y="8298"/>
                </a:lnTo>
                <a:lnTo>
                  <a:pt x="1204" y="8900"/>
                </a:lnTo>
                <a:lnTo>
                  <a:pt x="1204" y="318"/>
                </a:lnTo>
                <a:cubicBezTo>
                  <a:pt x="1204" y="128"/>
                  <a:pt x="1077" y="1"/>
                  <a:pt x="919" y="1"/>
                </a:cubicBezTo>
                <a:close/>
              </a:path>
            </a:pathLst>
          </a:custGeom>
          <a:solidFill>
            <a:srgbClr val="F25D07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883" name="Google Shape;3883;p42"/>
          <p:cNvSpPr/>
          <p:nvPr/>
        </p:nvSpPr>
        <p:spPr>
          <a:xfrm>
            <a:off x="11058543" y="8194617"/>
            <a:ext cx="1229576" cy="715510"/>
          </a:xfrm>
          <a:custGeom>
            <a:avLst/>
            <a:gdLst/>
            <a:ahLst/>
            <a:cxnLst/>
            <a:rect l="l" t="t" r="r" b="b"/>
            <a:pathLst>
              <a:path w="18179" h="9914" extrusionOk="0">
                <a:moveTo>
                  <a:pt x="0" y="1"/>
                </a:moveTo>
                <a:lnTo>
                  <a:pt x="0" y="9913"/>
                </a:lnTo>
                <a:lnTo>
                  <a:pt x="13206" y="9913"/>
                </a:lnTo>
                <a:cubicBezTo>
                  <a:pt x="15930" y="9913"/>
                  <a:pt x="18179" y="7696"/>
                  <a:pt x="18179" y="4973"/>
                </a:cubicBezTo>
                <a:cubicBezTo>
                  <a:pt x="18179" y="2218"/>
                  <a:pt x="15962" y="1"/>
                  <a:pt x="13206" y="1"/>
                </a:cubicBezTo>
                <a:close/>
              </a:path>
            </a:pathLst>
          </a:custGeom>
          <a:solidFill>
            <a:srgbClr val="BF3604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r"/>
            <a:endParaRPr dirty="0">
              <a:solidFill>
                <a:srgbClr val="FFFFFF"/>
              </a:solidFill>
              <a:latin typeface="Fira Sans"/>
              <a:ea typeface="Fira Sans"/>
              <a:cs typeface="Fira Sans"/>
              <a:sym typeface="Fira Sans"/>
            </a:endParaRPr>
          </a:p>
        </p:txBody>
      </p:sp>
      <p:sp>
        <p:nvSpPr>
          <p:cNvPr id="3884" name="Google Shape;3884;p42"/>
          <p:cNvSpPr/>
          <p:nvPr/>
        </p:nvSpPr>
        <p:spPr>
          <a:xfrm>
            <a:off x="10300263" y="7742101"/>
            <a:ext cx="1518725" cy="1620545"/>
          </a:xfrm>
          <a:custGeom>
            <a:avLst/>
            <a:gdLst/>
            <a:ahLst/>
            <a:cxnLst/>
            <a:rect l="l" t="t" r="r" b="b"/>
            <a:pathLst>
              <a:path w="22454" h="22454" extrusionOk="0">
                <a:moveTo>
                  <a:pt x="11211" y="0"/>
                </a:moveTo>
                <a:cubicBezTo>
                  <a:pt x="5004" y="0"/>
                  <a:pt x="1" y="5036"/>
                  <a:pt x="1" y="11211"/>
                </a:cubicBezTo>
                <a:cubicBezTo>
                  <a:pt x="1" y="17418"/>
                  <a:pt x="5004" y="22453"/>
                  <a:pt x="11211" y="22453"/>
                </a:cubicBezTo>
                <a:cubicBezTo>
                  <a:pt x="17419" y="22453"/>
                  <a:pt x="22454" y="17418"/>
                  <a:pt x="22454" y="11211"/>
                </a:cubicBezTo>
                <a:cubicBezTo>
                  <a:pt x="22454" y="5036"/>
                  <a:pt x="17419" y="0"/>
                  <a:pt x="11211" y="0"/>
                </a:cubicBezTo>
                <a:close/>
              </a:path>
            </a:pathLst>
          </a:custGeom>
          <a:solidFill>
            <a:srgbClr val="BF3604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885" name="Google Shape;3885;p42"/>
          <p:cNvSpPr/>
          <p:nvPr/>
        </p:nvSpPr>
        <p:spPr>
          <a:xfrm>
            <a:off x="10388123" y="7838088"/>
            <a:ext cx="1340907" cy="1428567"/>
          </a:xfrm>
          <a:custGeom>
            <a:avLst/>
            <a:gdLst/>
            <a:ahLst/>
            <a:cxnLst/>
            <a:rect l="l" t="t" r="r" b="b"/>
            <a:pathLst>
              <a:path w="19825" h="19794" extrusionOk="0">
                <a:moveTo>
                  <a:pt x="9912" y="0"/>
                </a:moveTo>
                <a:cubicBezTo>
                  <a:pt x="4434" y="0"/>
                  <a:pt x="0" y="4434"/>
                  <a:pt x="0" y="9881"/>
                </a:cubicBezTo>
                <a:cubicBezTo>
                  <a:pt x="0" y="15360"/>
                  <a:pt x="4434" y="19793"/>
                  <a:pt x="9912" y="19793"/>
                </a:cubicBezTo>
                <a:cubicBezTo>
                  <a:pt x="15391" y="19793"/>
                  <a:pt x="19825" y="15360"/>
                  <a:pt x="19825" y="9881"/>
                </a:cubicBezTo>
                <a:cubicBezTo>
                  <a:pt x="19825" y="4434"/>
                  <a:pt x="15391" y="0"/>
                  <a:pt x="9912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886" name="Google Shape;3886;p42"/>
          <p:cNvSpPr/>
          <p:nvPr/>
        </p:nvSpPr>
        <p:spPr>
          <a:xfrm>
            <a:off x="10906426" y="8075750"/>
            <a:ext cx="304232" cy="194359"/>
          </a:xfrm>
          <a:custGeom>
            <a:avLst/>
            <a:gdLst/>
            <a:ahLst/>
            <a:cxnLst/>
            <a:rect l="l" t="t" r="r" b="b"/>
            <a:pathLst>
              <a:path w="4498" h="2693" extrusionOk="0">
                <a:moveTo>
                  <a:pt x="1204" y="1"/>
                </a:moveTo>
                <a:cubicBezTo>
                  <a:pt x="539" y="1"/>
                  <a:pt x="1" y="539"/>
                  <a:pt x="1" y="1173"/>
                </a:cubicBezTo>
                <a:lnTo>
                  <a:pt x="1" y="2693"/>
                </a:lnTo>
                <a:lnTo>
                  <a:pt x="919" y="2693"/>
                </a:lnTo>
                <a:lnTo>
                  <a:pt x="919" y="1173"/>
                </a:lnTo>
                <a:cubicBezTo>
                  <a:pt x="919" y="1014"/>
                  <a:pt x="1046" y="888"/>
                  <a:pt x="1204" y="888"/>
                </a:cubicBezTo>
                <a:lnTo>
                  <a:pt x="3295" y="888"/>
                </a:lnTo>
                <a:cubicBezTo>
                  <a:pt x="3485" y="888"/>
                  <a:pt x="3611" y="1014"/>
                  <a:pt x="3611" y="1173"/>
                </a:cubicBezTo>
                <a:lnTo>
                  <a:pt x="3611" y="2693"/>
                </a:lnTo>
                <a:lnTo>
                  <a:pt x="4498" y="2693"/>
                </a:lnTo>
                <a:lnTo>
                  <a:pt x="4498" y="1173"/>
                </a:lnTo>
                <a:cubicBezTo>
                  <a:pt x="4498" y="539"/>
                  <a:pt x="3960" y="1"/>
                  <a:pt x="3295" y="1"/>
                </a:cubicBezTo>
                <a:close/>
              </a:path>
            </a:pathLst>
          </a:custGeom>
          <a:solidFill>
            <a:srgbClr val="D6D6D6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887" name="Google Shape;3887;p42"/>
          <p:cNvSpPr/>
          <p:nvPr/>
        </p:nvSpPr>
        <p:spPr>
          <a:xfrm>
            <a:off x="10987861" y="8075749"/>
            <a:ext cx="141428" cy="64088"/>
          </a:xfrm>
          <a:custGeom>
            <a:avLst/>
            <a:gdLst/>
            <a:ahLst/>
            <a:cxnLst/>
            <a:rect l="l" t="t" r="r" b="b"/>
            <a:pathLst>
              <a:path w="2091" h="888" extrusionOk="0">
                <a:moveTo>
                  <a:pt x="0" y="1"/>
                </a:moveTo>
                <a:lnTo>
                  <a:pt x="0" y="888"/>
                </a:lnTo>
                <a:lnTo>
                  <a:pt x="2091" y="888"/>
                </a:lnTo>
                <a:lnTo>
                  <a:pt x="2091" y="1"/>
                </a:lnTo>
                <a:close/>
              </a:path>
            </a:pathLst>
          </a:custGeom>
          <a:solidFill>
            <a:srgbClr val="F25D07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888" name="Google Shape;3888;p42"/>
          <p:cNvSpPr/>
          <p:nvPr/>
        </p:nvSpPr>
        <p:spPr>
          <a:xfrm>
            <a:off x="10705139" y="8119196"/>
            <a:ext cx="162803" cy="710892"/>
          </a:xfrm>
          <a:custGeom>
            <a:avLst/>
            <a:gdLst/>
            <a:ahLst/>
            <a:cxnLst/>
            <a:rect l="l" t="t" r="r" b="b"/>
            <a:pathLst>
              <a:path w="2407" h="9850" extrusionOk="0">
                <a:moveTo>
                  <a:pt x="1203" y="1"/>
                </a:moveTo>
                <a:cubicBezTo>
                  <a:pt x="538" y="1"/>
                  <a:pt x="0" y="539"/>
                  <a:pt x="0" y="1172"/>
                </a:cubicBezTo>
                <a:lnTo>
                  <a:pt x="0" y="9850"/>
                </a:lnTo>
                <a:lnTo>
                  <a:pt x="2407" y="9850"/>
                </a:lnTo>
                <a:lnTo>
                  <a:pt x="2407" y="1172"/>
                </a:lnTo>
                <a:cubicBezTo>
                  <a:pt x="2375" y="539"/>
                  <a:pt x="1869" y="1"/>
                  <a:pt x="1203" y="1"/>
                </a:cubicBezTo>
                <a:close/>
              </a:path>
            </a:pathLst>
          </a:custGeom>
          <a:solidFill>
            <a:srgbClr val="D6D6D6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889" name="Google Shape;3889;p42"/>
          <p:cNvSpPr/>
          <p:nvPr/>
        </p:nvSpPr>
        <p:spPr>
          <a:xfrm>
            <a:off x="10705138" y="8162644"/>
            <a:ext cx="81434" cy="381788"/>
          </a:xfrm>
          <a:custGeom>
            <a:avLst/>
            <a:gdLst/>
            <a:ahLst/>
            <a:cxnLst/>
            <a:rect l="l" t="t" r="r" b="b"/>
            <a:pathLst>
              <a:path w="1204" h="5290" extrusionOk="0">
                <a:moveTo>
                  <a:pt x="602" y="0"/>
                </a:moveTo>
                <a:cubicBezTo>
                  <a:pt x="253" y="0"/>
                  <a:pt x="0" y="254"/>
                  <a:pt x="0" y="570"/>
                </a:cubicBezTo>
                <a:lnTo>
                  <a:pt x="0" y="5289"/>
                </a:lnTo>
                <a:lnTo>
                  <a:pt x="1203" y="5289"/>
                </a:lnTo>
                <a:lnTo>
                  <a:pt x="1203" y="570"/>
                </a:lnTo>
                <a:cubicBezTo>
                  <a:pt x="1203" y="254"/>
                  <a:pt x="918" y="0"/>
                  <a:pt x="602" y="0"/>
                </a:cubicBezTo>
                <a:close/>
              </a:path>
            </a:pathLst>
          </a:custGeom>
          <a:solidFill>
            <a:srgbClr val="C6C6C6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890" name="Google Shape;3890;p42"/>
          <p:cNvSpPr/>
          <p:nvPr/>
        </p:nvSpPr>
        <p:spPr>
          <a:xfrm>
            <a:off x="11251307" y="8119196"/>
            <a:ext cx="160706" cy="710892"/>
          </a:xfrm>
          <a:custGeom>
            <a:avLst/>
            <a:gdLst/>
            <a:ahLst/>
            <a:cxnLst/>
            <a:rect l="l" t="t" r="r" b="b"/>
            <a:pathLst>
              <a:path w="2376" h="9850" extrusionOk="0">
                <a:moveTo>
                  <a:pt x="1204" y="1"/>
                </a:moveTo>
                <a:cubicBezTo>
                  <a:pt x="539" y="1"/>
                  <a:pt x="1" y="539"/>
                  <a:pt x="1" y="1172"/>
                </a:cubicBezTo>
                <a:lnTo>
                  <a:pt x="1" y="9850"/>
                </a:lnTo>
                <a:lnTo>
                  <a:pt x="2376" y="9850"/>
                </a:lnTo>
                <a:lnTo>
                  <a:pt x="2376" y="1172"/>
                </a:lnTo>
                <a:cubicBezTo>
                  <a:pt x="2376" y="539"/>
                  <a:pt x="1869" y="1"/>
                  <a:pt x="1204" y="1"/>
                </a:cubicBezTo>
                <a:close/>
              </a:path>
            </a:pathLst>
          </a:custGeom>
          <a:solidFill>
            <a:srgbClr val="D6D6D6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891" name="Google Shape;3891;p42"/>
          <p:cNvSpPr/>
          <p:nvPr/>
        </p:nvSpPr>
        <p:spPr>
          <a:xfrm>
            <a:off x="11332742" y="8162644"/>
            <a:ext cx="79271" cy="381788"/>
          </a:xfrm>
          <a:custGeom>
            <a:avLst/>
            <a:gdLst/>
            <a:ahLst/>
            <a:cxnLst/>
            <a:rect l="l" t="t" r="r" b="b"/>
            <a:pathLst>
              <a:path w="1172" h="5290" extrusionOk="0">
                <a:moveTo>
                  <a:pt x="602" y="0"/>
                </a:moveTo>
                <a:cubicBezTo>
                  <a:pt x="253" y="0"/>
                  <a:pt x="0" y="254"/>
                  <a:pt x="0" y="570"/>
                </a:cubicBezTo>
                <a:lnTo>
                  <a:pt x="0" y="5289"/>
                </a:lnTo>
                <a:lnTo>
                  <a:pt x="1172" y="5289"/>
                </a:lnTo>
                <a:lnTo>
                  <a:pt x="1172" y="570"/>
                </a:lnTo>
                <a:cubicBezTo>
                  <a:pt x="1172" y="254"/>
                  <a:pt x="919" y="0"/>
                  <a:pt x="602" y="0"/>
                </a:cubicBezTo>
                <a:close/>
              </a:path>
            </a:pathLst>
          </a:custGeom>
          <a:solidFill>
            <a:srgbClr val="C6C6C6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892" name="Google Shape;3892;p42"/>
          <p:cNvSpPr/>
          <p:nvPr/>
        </p:nvSpPr>
        <p:spPr>
          <a:xfrm>
            <a:off x="10705139" y="8215187"/>
            <a:ext cx="706876" cy="832068"/>
          </a:xfrm>
          <a:custGeom>
            <a:avLst/>
            <a:gdLst/>
            <a:ahLst/>
            <a:cxnLst/>
            <a:rect l="l" t="t" r="r" b="b"/>
            <a:pathLst>
              <a:path w="10451" h="11529" extrusionOk="0">
                <a:moveTo>
                  <a:pt x="4497" y="1"/>
                </a:moveTo>
                <a:cubicBezTo>
                  <a:pt x="1995" y="1"/>
                  <a:pt x="0" y="2028"/>
                  <a:pt x="0" y="4498"/>
                </a:cubicBezTo>
                <a:lnTo>
                  <a:pt x="0" y="10040"/>
                </a:lnTo>
                <a:cubicBezTo>
                  <a:pt x="0" y="10863"/>
                  <a:pt x="665" y="11528"/>
                  <a:pt x="1489" y="11528"/>
                </a:cubicBezTo>
                <a:lnTo>
                  <a:pt x="8962" y="11528"/>
                </a:lnTo>
                <a:cubicBezTo>
                  <a:pt x="9786" y="11528"/>
                  <a:pt x="10451" y="10863"/>
                  <a:pt x="10451" y="10008"/>
                </a:cubicBezTo>
                <a:lnTo>
                  <a:pt x="10451" y="4498"/>
                </a:lnTo>
                <a:cubicBezTo>
                  <a:pt x="10451" y="1996"/>
                  <a:pt x="8456" y="1"/>
                  <a:pt x="5986" y="1"/>
                </a:cubicBezTo>
                <a:close/>
              </a:path>
            </a:pathLst>
          </a:custGeom>
          <a:solidFill>
            <a:srgbClr val="D6D6D6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893" name="Google Shape;3893;p42"/>
          <p:cNvSpPr/>
          <p:nvPr/>
        </p:nvSpPr>
        <p:spPr>
          <a:xfrm>
            <a:off x="10705139" y="8786567"/>
            <a:ext cx="706876" cy="260684"/>
          </a:xfrm>
          <a:custGeom>
            <a:avLst/>
            <a:gdLst/>
            <a:ahLst/>
            <a:cxnLst/>
            <a:rect l="l" t="t" r="r" b="b"/>
            <a:pathLst>
              <a:path w="10451" h="3612" extrusionOk="0">
                <a:moveTo>
                  <a:pt x="0" y="1"/>
                </a:moveTo>
                <a:lnTo>
                  <a:pt x="0" y="2123"/>
                </a:lnTo>
                <a:cubicBezTo>
                  <a:pt x="0" y="2946"/>
                  <a:pt x="665" y="3611"/>
                  <a:pt x="1489" y="3611"/>
                </a:cubicBezTo>
                <a:lnTo>
                  <a:pt x="8962" y="3611"/>
                </a:lnTo>
                <a:cubicBezTo>
                  <a:pt x="9786" y="3611"/>
                  <a:pt x="10451" y="2946"/>
                  <a:pt x="10451" y="2123"/>
                </a:cubicBezTo>
                <a:lnTo>
                  <a:pt x="10451" y="1"/>
                </a:lnTo>
                <a:cubicBezTo>
                  <a:pt x="10451" y="856"/>
                  <a:pt x="9786" y="1521"/>
                  <a:pt x="8962" y="1521"/>
                </a:cubicBezTo>
                <a:lnTo>
                  <a:pt x="1489" y="1521"/>
                </a:lnTo>
                <a:cubicBezTo>
                  <a:pt x="665" y="1521"/>
                  <a:pt x="0" y="856"/>
                  <a:pt x="0" y="1"/>
                </a:cubicBezTo>
                <a:close/>
              </a:path>
            </a:pathLst>
          </a:custGeom>
          <a:solidFill>
            <a:srgbClr val="C6C6C6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894" name="Google Shape;3894;p42"/>
          <p:cNvSpPr/>
          <p:nvPr/>
        </p:nvSpPr>
        <p:spPr>
          <a:xfrm>
            <a:off x="10745788" y="8647204"/>
            <a:ext cx="627672" cy="356601"/>
          </a:xfrm>
          <a:custGeom>
            <a:avLst/>
            <a:gdLst/>
            <a:ahLst/>
            <a:cxnLst/>
            <a:rect l="l" t="t" r="r" b="b"/>
            <a:pathLst>
              <a:path w="9280" h="4941" extrusionOk="0">
                <a:moveTo>
                  <a:pt x="888" y="0"/>
                </a:moveTo>
                <a:cubicBezTo>
                  <a:pt x="381" y="0"/>
                  <a:pt x="1" y="412"/>
                  <a:pt x="1" y="887"/>
                </a:cubicBezTo>
                <a:lnTo>
                  <a:pt x="1" y="4054"/>
                </a:lnTo>
                <a:cubicBezTo>
                  <a:pt x="1" y="4529"/>
                  <a:pt x="381" y="4940"/>
                  <a:pt x="888" y="4940"/>
                </a:cubicBezTo>
                <a:lnTo>
                  <a:pt x="8361" y="4940"/>
                </a:lnTo>
                <a:cubicBezTo>
                  <a:pt x="8868" y="4940"/>
                  <a:pt x="9280" y="4529"/>
                  <a:pt x="9280" y="4054"/>
                </a:cubicBezTo>
                <a:lnTo>
                  <a:pt x="9280" y="887"/>
                </a:lnTo>
                <a:cubicBezTo>
                  <a:pt x="9280" y="412"/>
                  <a:pt x="8868" y="0"/>
                  <a:pt x="8361" y="0"/>
                </a:cubicBezTo>
                <a:close/>
              </a:path>
            </a:pathLst>
          </a:custGeom>
          <a:solidFill>
            <a:srgbClr val="F25D07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895" name="Google Shape;3895;p42"/>
          <p:cNvSpPr/>
          <p:nvPr/>
        </p:nvSpPr>
        <p:spPr>
          <a:xfrm>
            <a:off x="10745788" y="8873462"/>
            <a:ext cx="627672" cy="130343"/>
          </a:xfrm>
          <a:custGeom>
            <a:avLst/>
            <a:gdLst/>
            <a:ahLst/>
            <a:cxnLst/>
            <a:rect l="l" t="t" r="r" b="b"/>
            <a:pathLst>
              <a:path w="9280" h="1806" extrusionOk="0">
                <a:moveTo>
                  <a:pt x="1" y="0"/>
                </a:moveTo>
                <a:lnTo>
                  <a:pt x="1" y="919"/>
                </a:lnTo>
                <a:cubicBezTo>
                  <a:pt x="1" y="1394"/>
                  <a:pt x="381" y="1805"/>
                  <a:pt x="888" y="1805"/>
                </a:cubicBezTo>
                <a:lnTo>
                  <a:pt x="8361" y="1805"/>
                </a:lnTo>
                <a:cubicBezTo>
                  <a:pt x="8868" y="1805"/>
                  <a:pt x="9280" y="1394"/>
                  <a:pt x="9280" y="919"/>
                </a:cubicBezTo>
                <a:lnTo>
                  <a:pt x="9280" y="0"/>
                </a:lnTo>
                <a:cubicBezTo>
                  <a:pt x="9280" y="507"/>
                  <a:pt x="8868" y="919"/>
                  <a:pt x="8361" y="919"/>
                </a:cubicBezTo>
                <a:lnTo>
                  <a:pt x="888" y="919"/>
                </a:lnTo>
                <a:cubicBezTo>
                  <a:pt x="381" y="919"/>
                  <a:pt x="1" y="507"/>
                  <a:pt x="1" y="0"/>
                </a:cubicBezTo>
                <a:close/>
              </a:path>
            </a:pathLst>
          </a:custGeom>
          <a:solidFill>
            <a:srgbClr val="DD510B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896" name="Google Shape;3896;p42"/>
          <p:cNvSpPr/>
          <p:nvPr/>
        </p:nvSpPr>
        <p:spPr>
          <a:xfrm>
            <a:off x="10786505" y="8690579"/>
            <a:ext cx="546305" cy="64088"/>
          </a:xfrm>
          <a:custGeom>
            <a:avLst/>
            <a:gdLst/>
            <a:ahLst/>
            <a:cxnLst/>
            <a:rect l="l" t="t" r="r" b="b"/>
            <a:pathLst>
              <a:path w="8077" h="888" extrusionOk="0">
                <a:moveTo>
                  <a:pt x="444" y="1"/>
                </a:moveTo>
                <a:cubicBezTo>
                  <a:pt x="190" y="1"/>
                  <a:pt x="0" y="191"/>
                  <a:pt x="0" y="444"/>
                </a:cubicBezTo>
                <a:cubicBezTo>
                  <a:pt x="0" y="698"/>
                  <a:pt x="190" y="888"/>
                  <a:pt x="444" y="888"/>
                </a:cubicBezTo>
                <a:lnTo>
                  <a:pt x="7601" y="888"/>
                </a:lnTo>
                <a:cubicBezTo>
                  <a:pt x="7854" y="888"/>
                  <a:pt x="8076" y="698"/>
                  <a:pt x="8076" y="444"/>
                </a:cubicBezTo>
                <a:cubicBezTo>
                  <a:pt x="8076" y="191"/>
                  <a:pt x="7854" y="1"/>
                  <a:pt x="7601" y="1"/>
                </a:cubicBezTo>
                <a:close/>
              </a:path>
            </a:pathLst>
          </a:custGeom>
          <a:solidFill>
            <a:srgbClr val="DD510B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897" name="Google Shape;3897;p42"/>
          <p:cNvSpPr/>
          <p:nvPr/>
        </p:nvSpPr>
        <p:spPr>
          <a:xfrm>
            <a:off x="10816469" y="8722623"/>
            <a:ext cx="60061" cy="130343"/>
          </a:xfrm>
          <a:custGeom>
            <a:avLst/>
            <a:gdLst/>
            <a:ahLst/>
            <a:cxnLst/>
            <a:rect l="l" t="t" r="r" b="b"/>
            <a:pathLst>
              <a:path w="888" h="1806" extrusionOk="0">
                <a:moveTo>
                  <a:pt x="444" y="0"/>
                </a:moveTo>
                <a:cubicBezTo>
                  <a:pt x="191" y="0"/>
                  <a:pt x="1" y="222"/>
                  <a:pt x="1" y="444"/>
                </a:cubicBezTo>
                <a:lnTo>
                  <a:pt x="1" y="1805"/>
                </a:lnTo>
                <a:lnTo>
                  <a:pt x="888" y="1805"/>
                </a:lnTo>
                <a:lnTo>
                  <a:pt x="888" y="444"/>
                </a:lnTo>
                <a:cubicBezTo>
                  <a:pt x="888" y="190"/>
                  <a:pt x="698" y="0"/>
                  <a:pt x="444" y="0"/>
                </a:cubicBezTo>
                <a:close/>
              </a:path>
            </a:pathLst>
          </a:custGeom>
          <a:solidFill>
            <a:srgbClr val="E4E4E4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898" name="Google Shape;3898;p42"/>
          <p:cNvSpPr/>
          <p:nvPr/>
        </p:nvSpPr>
        <p:spPr>
          <a:xfrm>
            <a:off x="10831484" y="8738574"/>
            <a:ext cx="30031" cy="98370"/>
          </a:xfrm>
          <a:custGeom>
            <a:avLst/>
            <a:gdLst/>
            <a:ahLst/>
            <a:cxnLst/>
            <a:rect l="l" t="t" r="r" b="b"/>
            <a:pathLst>
              <a:path w="444" h="1363" extrusionOk="0">
                <a:moveTo>
                  <a:pt x="222" y="1"/>
                </a:moveTo>
                <a:cubicBezTo>
                  <a:pt x="96" y="1"/>
                  <a:pt x="1" y="96"/>
                  <a:pt x="1" y="223"/>
                </a:cubicBezTo>
                <a:lnTo>
                  <a:pt x="1" y="1363"/>
                </a:lnTo>
                <a:lnTo>
                  <a:pt x="444" y="1363"/>
                </a:lnTo>
                <a:lnTo>
                  <a:pt x="444" y="223"/>
                </a:lnTo>
                <a:cubicBezTo>
                  <a:pt x="444" y="96"/>
                  <a:pt x="349" y="1"/>
                  <a:pt x="222" y="1"/>
                </a:cubicBezTo>
                <a:close/>
              </a:path>
            </a:pathLst>
          </a:custGeom>
          <a:solidFill>
            <a:srgbClr val="7D7D7D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899" name="Google Shape;3899;p42"/>
          <p:cNvSpPr/>
          <p:nvPr/>
        </p:nvSpPr>
        <p:spPr>
          <a:xfrm>
            <a:off x="10786505" y="8345455"/>
            <a:ext cx="546305" cy="118940"/>
          </a:xfrm>
          <a:custGeom>
            <a:avLst/>
            <a:gdLst/>
            <a:ahLst/>
            <a:cxnLst/>
            <a:rect l="l" t="t" r="r" b="b"/>
            <a:pathLst>
              <a:path w="8077" h="1648" extrusionOk="0">
                <a:moveTo>
                  <a:pt x="0" y="1"/>
                </a:moveTo>
                <a:lnTo>
                  <a:pt x="0" y="128"/>
                </a:lnTo>
                <a:cubicBezTo>
                  <a:pt x="0" y="983"/>
                  <a:pt x="666" y="1648"/>
                  <a:pt x="1489" y="1648"/>
                </a:cubicBezTo>
                <a:lnTo>
                  <a:pt x="6588" y="1648"/>
                </a:lnTo>
                <a:cubicBezTo>
                  <a:pt x="7411" y="1648"/>
                  <a:pt x="8076" y="983"/>
                  <a:pt x="8076" y="128"/>
                </a:cubicBezTo>
                <a:lnTo>
                  <a:pt x="8076" y="1"/>
                </a:lnTo>
                <a:close/>
              </a:path>
            </a:pathLst>
          </a:custGeom>
          <a:solidFill>
            <a:srgbClr val="DD510B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900" name="Google Shape;3900;p42"/>
          <p:cNvSpPr/>
          <p:nvPr/>
        </p:nvSpPr>
        <p:spPr>
          <a:xfrm>
            <a:off x="10786505" y="8215185"/>
            <a:ext cx="546305" cy="226330"/>
          </a:xfrm>
          <a:custGeom>
            <a:avLst/>
            <a:gdLst/>
            <a:ahLst/>
            <a:cxnLst/>
            <a:rect l="l" t="t" r="r" b="b"/>
            <a:pathLst>
              <a:path w="8077" h="3136" extrusionOk="0">
                <a:moveTo>
                  <a:pt x="1489" y="1"/>
                </a:moveTo>
                <a:cubicBezTo>
                  <a:pt x="666" y="1"/>
                  <a:pt x="0" y="666"/>
                  <a:pt x="0" y="1489"/>
                </a:cubicBezTo>
                <a:lnTo>
                  <a:pt x="0" y="1647"/>
                </a:lnTo>
                <a:cubicBezTo>
                  <a:pt x="0" y="2471"/>
                  <a:pt x="666" y="3136"/>
                  <a:pt x="1489" y="3136"/>
                </a:cubicBezTo>
                <a:lnTo>
                  <a:pt x="6556" y="3136"/>
                </a:lnTo>
                <a:cubicBezTo>
                  <a:pt x="7411" y="3136"/>
                  <a:pt x="8076" y="2471"/>
                  <a:pt x="8076" y="1647"/>
                </a:cubicBezTo>
                <a:lnTo>
                  <a:pt x="8076" y="1489"/>
                </a:lnTo>
                <a:cubicBezTo>
                  <a:pt x="8076" y="666"/>
                  <a:pt x="7379" y="1"/>
                  <a:pt x="6556" y="1"/>
                </a:cubicBezTo>
                <a:close/>
              </a:path>
            </a:pathLst>
          </a:custGeom>
          <a:solidFill>
            <a:srgbClr val="F25D07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901" name="Google Shape;3901;p42"/>
          <p:cNvSpPr/>
          <p:nvPr/>
        </p:nvSpPr>
        <p:spPr>
          <a:xfrm>
            <a:off x="11150662" y="8539740"/>
            <a:ext cx="59994" cy="75491"/>
          </a:xfrm>
          <a:custGeom>
            <a:avLst/>
            <a:gdLst/>
            <a:ahLst/>
            <a:cxnLst/>
            <a:rect l="l" t="t" r="r" b="b"/>
            <a:pathLst>
              <a:path w="887" h="1046" extrusionOk="0">
                <a:moveTo>
                  <a:pt x="0" y="1"/>
                </a:moveTo>
                <a:lnTo>
                  <a:pt x="0" y="602"/>
                </a:lnTo>
                <a:cubicBezTo>
                  <a:pt x="0" y="856"/>
                  <a:pt x="190" y="1046"/>
                  <a:pt x="444" y="1046"/>
                </a:cubicBezTo>
                <a:cubicBezTo>
                  <a:pt x="697" y="1046"/>
                  <a:pt x="887" y="856"/>
                  <a:pt x="887" y="602"/>
                </a:cubicBezTo>
                <a:lnTo>
                  <a:pt x="887" y="1"/>
                </a:lnTo>
                <a:close/>
              </a:path>
            </a:pathLst>
          </a:custGeom>
          <a:solidFill>
            <a:srgbClr val="2B76D9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902" name="Google Shape;3902;p42"/>
          <p:cNvSpPr/>
          <p:nvPr/>
        </p:nvSpPr>
        <p:spPr>
          <a:xfrm>
            <a:off x="11150662" y="8302080"/>
            <a:ext cx="59994" cy="162315"/>
          </a:xfrm>
          <a:custGeom>
            <a:avLst/>
            <a:gdLst/>
            <a:ahLst/>
            <a:cxnLst/>
            <a:rect l="l" t="t" r="r" b="b"/>
            <a:pathLst>
              <a:path w="887" h="2249" extrusionOk="0">
                <a:moveTo>
                  <a:pt x="444" y="0"/>
                </a:moveTo>
                <a:cubicBezTo>
                  <a:pt x="190" y="0"/>
                  <a:pt x="0" y="190"/>
                  <a:pt x="0" y="443"/>
                </a:cubicBezTo>
                <a:lnTo>
                  <a:pt x="0" y="2249"/>
                </a:lnTo>
                <a:lnTo>
                  <a:pt x="887" y="2249"/>
                </a:lnTo>
                <a:lnTo>
                  <a:pt x="887" y="602"/>
                </a:lnTo>
                <a:lnTo>
                  <a:pt x="887" y="443"/>
                </a:lnTo>
                <a:cubicBezTo>
                  <a:pt x="887" y="190"/>
                  <a:pt x="697" y="0"/>
                  <a:pt x="444" y="0"/>
                </a:cubicBezTo>
                <a:close/>
              </a:path>
            </a:pathLst>
          </a:custGeom>
          <a:solidFill>
            <a:srgbClr val="ACE5F2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903" name="Google Shape;3903;p42"/>
          <p:cNvSpPr/>
          <p:nvPr/>
        </p:nvSpPr>
        <p:spPr>
          <a:xfrm>
            <a:off x="11120632" y="8496294"/>
            <a:ext cx="120055" cy="43520"/>
          </a:xfrm>
          <a:custGeom>
            <a:avLst/>
            <a:gdLst/>
            <a:ahLst/>
            <a:cxnLst/>
            <a:rect l="l" t="t" r="r" b="b"/>
            <a:pathLst>
              <a:path w="1775" h="603" extrusionOk="0">
                <a:moveTo>
                  <a:pt x="1" y="1"/>
                </a:moveTo>
                <a:lnTo>
                  <a:pt x="1" y="159"/>
                </a:lnTo>
                <a:cubicBezTo>
                  <a:pt x="1" y="381"/>
                  <a:pt x="191" y="603"/>
                  <a:pt x="444" y="603"/>
                </a:cubicBezTo>
                <a:lnTo>
                  <a:pt x="1331" y="603"/>
                </a:lnTo>
                <a:cubicBezTo>
                  <a:pt x="1584" y="603"/>
                  <a:pt x="1774" y="381"/>
                  <a:pt x="1774" y="159"/>
                </a:cubicBezTo>
                <a:lnTo>
                  <a:pt x="1774" y="1"/>
                </a:lnTo>
                <a:close/>
              </a:path>
            </a:pathLst>
          </a:custGeom>
          <a:solidFill>
            <a:srgbClr val="B0B0B0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904" name="Google Shape;3904;p42"/>
          <p:cNvSpPr/>
          <p:nvPr/>
        </p:nvSpPr>
        <p:spPr>
          <a:xfrm>
            <a:off x="11120632" y="8464321"/>
            <a:ext cx="120055" cy="64088"/>
          </a:xfrm>
          <a:custGeom>
            <a:avLst/>
            <a:gdLst/>
            <a:ahLst/>
            <a:cxnLst/>
            <a:rect l="l" t="t" r="r" b="b"/>
            <a:pathLst>
              <a:path w="1775" h="888" extrusionOk="0">
                <a:moveTo>
                  <a:pt x="444" y="1"/>
                </a:moveTo>
                <a:cubicBezTo>
                  <a:pt x="191" y="1"/>
                  <a:pt x="1" y="191"/>
                  <a:pt x="1" y="444"/>
                </a:cubicBezTo>
                <a:cubicBezTo>
                  <a:pt x="1" y="697"/>
                  <a:pt x="191" y="887"/>
                  <a:pt x="444" y="887"/>
                </a:cubicBezTo>
                <a:lnTo>
                  <a:pt x="1331" y="887"/>
                </a:lnTo>
                <a:cubicBezTo>
                  <a:pt x="1584" y="887"/>
                  <a:pt x="1774" y="697"/>
                  <a:pt x="1774" y="444"/>
                </a:cubicBezTo>
                <a:cubicBezTo>
                  <a:pt x="1774" y="191"/>
                  <a:pt x="1584" y="1"/>
                  <a:pt x="1331" y="1"/>
                </a:cubicBezTo>
                <a:close/>
              </a:path>
            </a:pathLst>
          </a:custGeom>
          <a:solidFill>
            <a:srgbClr val="E4E4E4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905" name="Google Shape;3905;p42"/>
          <p:cNvSpPr/>
          <p:nvPr/>
        </p:nvSpPr>
        <p:spPr>
          <a:xfrm>
            <a:off x="11139910" y="8480345"/>
            <a:ext cx="81503" cy="32044"/>
          </a:xfrm>
          <a:custGeom>
            <a:avLst/>
            <a:gdLst/>
            <a:ahLst/>
            <a:cxnLst/>
            <a:rect l="l" t="t" r="r" b="b"/>
            <a:pathLst>
              <a:path w="1205" h="444" extrusionOk="0">
                <a:moveTo>
                  <a:pt x="223" y="0"/>
                </a:moveTo>
                <a:cubicBezTo>
                  <a:pt x="96" y="0"/>
                  <a:pt x="1" y="95"/>
                  <a:pt x="1" y="222"/>
                </a:cubicBezTo>
                <a:cubicBezTo>
                  <a:pt x="1" y="349"/>
                  <a:pt x="96" y="444"/>
                  <a:pt x="223" y="444"/>
                </a:cubicBezTo>
                <a:lnTo>
                  <a:pt x="983" y="444"/>
                </a:lnTo>
                <a:cubicBezTo>
                  <a:pt x="1109" y="444"/>
                  <a:pt x="1204" y="349"/>
                  <a:pt x="1204" y="222"/>
                </a:cubicBezTo>
                <a:cubicBezTo>
                  <a:pt x="1204" y="95"/>
                  <a:pt x="1109" y="0"/>
                  <a:pt x="983" y="0"/>
                </a:cubicBezTo>
                <a:close/>
              </a:path>
            </a:pathLst>
          </a:custGeom>
          <a:solidFill>
            <a:srgbClr val="2B76D9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906" name="Google Shape;3906;p42"/>
          <p:cNvSpPr/>
          <p:nvPr/>
        </p:nvSpPr>
        <p:spPr>
          <a:xfrm>
            <a:off x="10906425" y="8539740"/>
            <a:ext cx="62226" cy="75491"/>
          </a:xfrm>
          <a:custGeom>
            <a:avLst/>
            <a:gdLst/>
            <a:ahLst/>
            <a:cxnLst/>
            <a:rect l="l" t="t" r="r" b="b"/>
            <a:pathLst>
              <a:path w="920" h="1046" extrusionOk="0">
                <a:moveTo>
                  <a:pt x="1" y="1"/>
                </a:moveTo>
                <a:lnTo>
                  <a:pt x="1" y="602"/>
                </a:lnTo>
                <a:cubicBezTo>
                  <a:pt x="1" y="856"/>
                  <a:pt x="223" y="1046"/>
                  <a:pt x="444" y="1046"/>
                </a:cubicBezTo>
                <a:cubicBezTo>
                  <a:pt x="698" y="1046"/>
                  <a:pt x="919" y="856"/>
                  <a:pt x="919" y="602"/>
                </a:cubicBezTo>
                <a:lnTo>
                  <a:pt x="919" y="1"/>
                </a:lnTo>
                <a:close/>
              </a:path>
            </a:pathLst>
          </a:custGeom>
          <a:solidFill>
            <a:srgbClr val="2B76D9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907" name="Google Shape;3907;p42"/>
          <p:cNvSpPr/>
          <p:nvPr/>
        </p:nvSpPr>
        <p:spPr>
          <a:xfrm>
            <a:off x="10906425" y="8302080"/>
            <a:ext cx="62226" cy="162315"/>
          </a:xfrm>
          <a:custGeom>
            <a:avLst/>
            <a:gdLst/>
            <a:ahLst/>
            <a:cxnLst/>
            <a:rect l="l" t="t" r="r" b="b"/>
            <a:pathLst>
              <a:path w="920" h="2249" extrusionOk="0">
                <a:moveTo>
                  <a:pt x="444" y="0"/>
                </a:moveTo>
                <a:cubicBezTo>
                  <a:pt x="223" y="0"/>
                  <a:pt x="1" y="190"/>
                  <a:pt x="1" y="443"/>
                </a:cubicBezTo>
                <a:lnTo>
                  <a:pt x="1" y="2249"/>
                </a:lnTo>
                <a:lnTo>
                  <a:pt x="919" y="2249"/>
                </a:lnTo>
                <a:lnTo>
                  <a:pt x="919" y="602"/>
                </a:lnTo>
                <a:lnTo>
                  <a:pt x="919" y="443"/>
                </a:lnTo>
                <a:cubicBezTo>
                  <a:pt x="919" y="190"/>
                  <a:pt x="698" y="0"/>
                  <a:pt x="444" y="0"/>
                </a:cubicBezTo>
                <a:close/>
              </a:path>
            </a:pathLst>
          </a:custGeom>
          <a:solidFill>
            <a:srgbClr val="ACE5F2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908" name="Google Shape;3908;p42"/>
          <p:cNvSpPr/>
          <p:nvPr/>
        </p:nvSpPr>
        <p:spPr>
          <a:xfrm>
            <a:off x="10876463" y="8496294"/>
            <a:ext cx="122153" cy="43520"/>
          </a:xfrm>
          <a:custGeom>
            <a:avLst/>
            <a:gdLst/>
            <a:ahLst/>
            <a:cxnLst/>
            <a:rect l="l" t="t" r="r" b="b"/>
            <a:pathLst>
              <a:path w="1806" h="603" extrusionOk="0">
                <a:moveTo>
                  <a:pt x="1" y="1"/>
                </a:moveTo>
                <a:lnTo>
                  <a:pt x="1" y="159"/>
                </a:lnTo>
                <a:cubicBezTo>
                  <a:pt x="1" y="381"/>
                  <a:pt x="222" y="603"/>
                  <a:pt x="444" y="603"/>
                </a:cubicBezTo>
                <a:lnTo>
                  <a:pt x="1362" y="603"/>
                </a:lnTo>
                <a:cubicBezTo>
                  <a:pt x="1616" y="603"/>
                  <a:pt x="1806" y="381"/>
                  <a:pt x="1806" y="159"/>
                </a:cubicBezTo>
                <a:lnTo>
                  <a:pt x="1806" y="1"/>
                </a:lnTo>
                <a:close/>
              </a:path>
            </a:pathLst>
          </a:custGeom>
          <a:solidFill>
            <a:srgbClr val="B0B0B0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909" name="Google Shape;3909;p42"/>
          <p:cNvSpPr/>
          <p:nvPr/>
        </p:nvSpPr>
        <p:spPr>
          <a:xfrm>
            <a:off x="10876463" y="8464321"/>
            <a:ext cx="122153" cy="64088"/>
          </a:xfrm>
          <a:custGeom>
            <a:avLst/>
            <a:gdLst/>
            <a:ahLst/>
            <a:cxnLst/>
            <a:rect l="l" t="t" r="r" b="b"/>
            <a:pathLst>
              <a:path w="1806" h="888" extrusionOk="0">
                <a:moveTo>
                  <a:pt x="444" y="1"/>
                </a:moveTo>
                <a:cubicBezTo>
                  <a:pt x="191" y="1"/>
                  <a:pt x="1" y="191"/>
                  <a:pt x="1" y="444"/>
                </a:cubicBezTo>
                <a:cubicBezTo>
                  <a:pt x="1" y="697"/>
                  <a:pt x="222" y="887"/>
                  <a:pt x="444" y="887"/>
                </a:cubicBezTo>
                <a:lnTo>
                  <a:pt x="1362" y="887"/>
                </a:lnTo>
                <a:cubicBezTo>
                  <a:pt x="1616" y="887"/>
                  <a:pt x="1806" y="697"/>
                  <a:pt x="1806" y="444"/>
                </a:cubicBezTo>
                <a:cubicBezTo>
                  <a:pt x="1806" y="191"/>
                  <a:pt x="1584" y="1"/>
                  <a:pt x="1362" y="1"/>
                </a:cubicBezTo>
                <a:close/>
              </a:path>
            </a:pathLst>
          </a:custGeom>
          <a:solidFill>
            <a:srgbClr val="E4E4E4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910" name="Google Shape;3910;p42"/>
          <p:cNvSpPr/>
          <p:nvPr/>
        </p:nvSpPr>
        <p:spPr>
          <a:xfrm>
            <a:off x="10897904" y="8480345"/>
            <a:ext cx="79338" cy="32044"/>
          </a:xfrm>
          <a:custGeom>
            <a:avLst/>
            <a:gdLst/>
            <a:ahLst/>
            <a:cxnLst/>
            <a:rect l="l" t="t" r="r" b="b"/>
            <a:pathLst>
              <a:path w="1173" h="444" extrusionOk="0">
                <a:moveTo>
                  <a:pt x="222" y="0"/>
                </a:moveTo>
                <a:cubicBezTo>
                  <a:pt x="95" y="0"/>
                  <a:pt x="0" y="95"/>
                  <a:pt x="0" y="222"/>
                </a:cubicBezTo>
                <a:cubicBezTo>
                  <a:pt x="0" y="349"/>
                  <a:pt x="95" y="444"/>
                  <a:pt x="222" y="444"/>
                </a:cubicBezTo>
                <a:lnTo>
                  <a:pt x="950" y="444"/>
                </a:lnTo>
                <a:cubicBezTo>
                  <a:pt x="1077" y="444"/>
                  <a:pt x="1172" y="349"/>
                  <a:pt x="1172" y="222"/>
                </a:cubicBezTo>
                <a:cubicBezTo>
                  <a:pt x="1172" y="95"/>
                  <a:pt x="1077" y="0"/>
                  <a:pt x="950" y="0"/>
                </a:cubicBezTo>
                <a:close/>
              </a:path>
            </a:pathLst>
          </a:custGeom>
          <a:solidFill>
            <a:srgbClr val="2B76D9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911" name="Google Shape;3911;p42"/>
          <p:cNvSpPr/>
          <p:nvPr/>
        </p:nvSpPr>
        <p:spPr>
          <a:xfrm>
            <a:off x="11977457" y="5561658"/>
            <a:ext cx="1227411" cy="715439"/>
          </a:xfrm>
          <a:custGeom>
            <a:avLst/>
            <a:gdLst/>
            <a:ahLst/>
            <a:cxnLst/>
            <a:rect l="l" t="t" r="r" b="b"/>
            <a:pathLst>
              <a:path w="18147" h="9913" extrusionOk="0">
                <a:moveTo>
                  <a:pt x="0" y="0"/>
                </a:moveTo>
                <a:lnTo>
                  <a:pt x="0" y="9912"/>
                </a:lnTo>
                <a:lnTo>
                  <a:pt x="13206" y="9912"/>
                </a:lnTo>
                <a:cubicBezTo>
                  <a:pt x="15930" y="9912"/>
                  <a:pt x="18147" y="7664"/>
                  <a:pt x="18147" y="4940"/>
                </a:cubicBezTo>
                <a:cubicBezTo>
                  <a:pt x="18147" y="2217"/>
                  <a:pt x="15930" y="0"/>
                  <a:pt x="13206" y="0"/>
                </a:cubicBezTo>
                <a:close/>
              </a:path>
            </a:pathLst>
          </a:custGeom>
          <a:solidFill>
            <a:srgbClr val="8BDCEA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r"/>
            <a:endParaRPr dirty="0">
              <a:solidFill>
                <a:srgbClr val="FFFFFF"/>
              </a:solidFill>
              <a:latin typeface="Fira Sans"/>
              <a:ea typeface="Fira Sans"/>
              <a:cs typeface="Fira Sans"/>
              <a:sym typeface="Fira Sans"/>
            </a:endParaRPr>
          </a:p>
        </p:txBody>
      </p:sp>
      <p:sp>
        <p:nvSpPr>
          <p:cNvPr id="3912" name="Google Shape;3912;p42"/>
          <p:cNvSpPr/>
          <p:nvPr/>
        </p:nvSpPr>
        <p:spPr>
          <a:xfrm>
            <a:off x="11217013" y="5106834"/>
            <a:ext cx="1518792" cy="1622781"/>
          </a:xfrm>
          <a:custGeom>
            <a:avLst/>
            <a:gdLst/>
            <a:ahLst/>
            <a:cxnLst/>
            <a:rect l="l" t="t" r="r" b="b"/>
            <a:pathLst>
              <a:path w="22455" h="22485" extrusionOk="0">
                <a:moveTo>
                  <a:pt x="11212" y="0"/>
                </a:moveTo>
                <a:cubicBezTo>
                  <a:pt x="5036" y="0"/>
                  <a:pt x="1" y="5035"/>
                  <a:pt x="1" y="11242"/>
                </a:cubicBezTo>
                <a:cubicBezTo>
                  <a:pt x="1" y="17450"/>
                  <a:pt x="5036" y="22485"/>
                  <a:pt x="11212" y="22485"/>
                </a:cubicBezTo>
                <a:cubicBezTo>
                  <a:pt x="17419" y="22485"/>
                  <a:pt x="22454" y="17450"/>
                  <a:pt x="22454" y="11242"/>
                </a:cubicBezTo>
                <a:cubicBezTo>
                  <a:pt x="22454" y="5035"/>
                  <a:pt x="17419" y="0"/>
                  <a:pt x="11212" y="0"/>
                </a:cubicBezTo>
                <a:close/>
              </a:path>
            </a:pathLst>
          </a:custGeom>
          <a:solidFill>
            <a:srgbClr val="8BDCEA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913" name="Google Shape;3913;p42"/>
          <p:cNvSpPr/>
          <p:nvPr/>
        </p:nvSpPr>
        <p:spPr>
          <a:xfrm>
            <a:off x="11307038" y="5202819"/>
            <a:ext cx="1338809" cy="1430806"/>
          </a:xfrm>
          <a:custGeom>
            <a:avLst/>
            <a:gdLst/>
            <a:ahLst/>
            <a:cxnLst/>
            <a:rect l="l" t="t" r="r" b="b"/>
            <a:pathLst>
              <a:path w="19794" h="19825" extrusionOk="0">
                <a:moveTo>
                  <a:pt x="9881" y="0"/>
                </a:moveTo>
                <a:cubicBezTo>
                  <a:pt x="4434" y="0"/>
                  <a:pt x="0" y="4434"/>
                  <a:pt x="0" y="9912"/>
                </a:cubicBezTo>
                <a:cubicBezTo>
                  <a:pt x="0" y="15391"/>
                  <a:pt x="4434" y="19825"/>
                  <a:pt x="9881" y="19825"/>
                </a:cubicBezTo>
                <a:cubicBezTo>
                  <a:pt x="15360" y="19825"/>
                  <a:pt x="19793" y="15391"/>
                  <a:pt x="19793" y="9912"/>
                </a:cubicBezTo>
                <a:cubicBezTo>
                  <a:pt x="19793" y="4434"/>
                  <a:pt x="15360" y="0"/>
                  <a:pt x="9881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914" name="Google Shape;3914;p42"/>
          <p:cNvSpPr/>
          <p:nvPr/>
        </p:nvSpPr>
        <p:spPr>
          <a:xfrm>
            <a:off x="11557635" y="5451955"/>
            <a:ext cx="773296" cy="820592"/>
          </a:xfrm>
          <a:custGeom>
            <a:avLst/>
            <a:gdLst/>
            <a:ahLst/>
            <a:cxnLst/>
            <a:rect l="l" t="t" r="r" b="b"/>
            <a:pathLst>
              <a:path w="11433" h="11370" extrusionOk="0">
                <a:moveTo>
                  <a:pt x="10803" y="0"/>
                </a:moveTo>
                <a:cubicBezTo>
                  <a:pt x="10649" y="0"/>
                  <a:pt x="10499" y="63"/>
                  <a:pt x="10388" y="190"/>
                </a:cubicBezTo>
                <a:lnTo>
                  <a:pt x="254" y="10324"/>
                </a:lnTo>
                <a:cubicBezTo>
                  <a:pt x="0" y="10546"/>
                  <a:pt x="0" y="10926"/>
                  <a:pt x="254" y="11179"/>
                </a:cubicBezTo>
                <a:lnTo>
                  <a:pt x="444" y="11369"/>
                </a:lnTo>
                <a:lnTo>
                  <a:pt x="11433" y="380"/>
                </a:lnTo>
                <a:lnTo>
                  <a:pt x="11243" y="190"/>
                </a:lnTo>
                <a:cubicBezTo>
                  <a:pt x="11116" y="63"/>
                  <a:pt x="10958" y="0"/>
                  <a:pt x="10803" y="0"/>
                </a:cubicBezTo>
                <a:close/>
              </a:path>
            </a:pathLst>
          </a:custGeom>
          <a:solidFill>
            <a:srgbClr val="ACE5F2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915" name="Google Shape;3915;p42"/>
          <p:cNvSpPr/>
          <p:nvPr/>
        </p:nvSpPr>
        <p:spPr>
          <a:xfrm>
            <a:off x="11587597" y="5479381"/>
            <a:ext cx="814013" cy="870824"/>
          </a:xfrm>
          <a:custGeom>
            <a:avLst/>
            <a:gdLst/>
            <a:ahLst/>
            <a:cxnLst/>
            <a:rect l="l" t="t" r="r" b="b"/>
            <a:pathLst>
              <a:path w="12035" h="12066" extrusionOk="0">
                <a:moveTo>
                  <a:pt x="10990" y="0"/>
                </a:moveTo>
                <a:lnTo>
                  <a:pt x="1" y="10989"/>
                </a:lnTo>
                <a:lnTo>
                  <a:pt x="1046" y="12066"/>
                </a:lnTo>
                <a:lnTo>
                  <a:pt x="12035" y="1045"/>
                </a:lnTo>
                <a:lnTo>
                  <a:pt x="10990" y="0"/>
                </a:lnTo>
                <a:close/>
              </a:path>
            </a:pathLst>
          </a:custGeom>
          <a:solidFill>
            <a:srgbClr val="8BDCEA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916" name="Google Shape;3916;p42"/>
          <p:cNvSpPr/>
          <p:nvPr/>
        </p:nvSpPr>
        <p:spPr>
          <a:xfrm>
            <a:off x="11658277" y="5554801"/>
            <a:ext cx="760512" cy="807458"/>
          </a:xfrm>
          <a:custGeom>
            <a:avLst/>
            <a:gdLst/>
            <a:ahLst/>
            <a:cxnLst/>
            <a:rect l="l" t="t" r="r" b="b"/>
            <a:pathLst>
              <a:path w="11244" h="11188" extrusionOk="0">
                <a:moveTo>
                  <a:pt x="11022" y="0"/>
                </a:moveTo>
                <a:lnTo>
                  <a:pt x="1" y="11021"/>
                </a:lnTo>
                <a:cubicBezTo>
                  <a:pt x="127" y="11132"/>
                  <a:pt x="286" y="11187"/>
                  <a:pt x="440" y="11187"/>
                </a:cubicBezTo>
                <a:cubicBezTo>
                  <a:pt x="595" y="11187"/>
                  <a:pt x="745" y="11132"/>
                  <a:pt x="856" y="11021"/>
                </a:cubicBezTo>
                <a:lnTo>
                  <a:pt x="11022" y="855"/>
                </a:lnTo>
                <a:cubicBezTo>
                  <a:pt x="11243" y="633"/>
                  <a:pt x="11243" y="253"/>
                  <a:pt x="11022" y="0"/>
                </a:cubicBezTo>
                <a:close/>
              </a:path>
            </a:pathLst>
          </a:custGeom>
          <a:solidFill>
            <a:srgbClr val="ACE5F2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917" name="Google Shape;3917;p42"/>
          <p:cNvSpPr/>
          <p:nvPr/>
        </p:nvSpPr>
        <p:spPr>
          <a:xfrm>
            <a:off x="11587597" y="6165011"/>
            <a:ext cx="42949" cy="45828"/>
          </a:xfrm>
          <a:custGeom>
            <a:avLst/>
            <a:gdLst/>
            <a:ahLst/>
            <a:cxnLst/>
            <a:rect l="l" t="t" r="r" b="b"/>
            <a:pathLst>
              <a:path w="635" h="635" extrusionOk="0">
                <a:moveTo>
                  <a:pt x="222" y="1"/>
                </a:moveTo>
                <a:lnTo>
                  <a:pt x="1" y="222"/>
                </a:lnTo>
                <a:lnTo>
                  <a:pt x="412" y="634"/>
                </a:lnTo>
                <a:lnTo>
                  <a:pt x="634" y="444"/>
                </a:lnTo>
                <a:lnTo>
                  <a:pt x="222" y="1"/>
                </a:lnTo>
                <a:close/>
              </a:path>
            </a:pathLst>
          </a:custGeom>
          <a:solidFill>
            <a:srgbClr val="8BDCEA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918" name="Google Shape;3918;p42"/>
          <p:cNvSpPr/>
          <p:nvPr/>
        </p:nvSpPr>
        <p:spPr>
          <a:xfrm>
            <a:off x="11660443" y="6089592"/>
            <a:ext cx="42882" cy="45828"/>
          </a:xfrm>
          <a:custGeom>
            <a:avLst/>
            <a:gdLst/>
            <a:ahLst/>
            <a:cxnLst/>
            <a:rect l="l" t="t" r="r" b="b"/>
            <a:pathLst>
              <a:path w="634" h="635" extrusionOk="0">
                <a:moveTo>
                  <a:pt x="222" y="1"/>
                </a:moveTo>
                <a:lnTo>
                  <a:pt x="0" y="191"/>
                </a:lnTo>
                <a:lnTo>
                  <a:pt x="412" y="634"/>
                </a:lnTo>
                <a:lnTo>
                  <a:pt x="634" y="412"/>
                </a:lnTo>
                <a:lnTo>
                  <a:pt x="222" y="1"/>
                </a:lnTo>
                <a:close/>
              </a:path>
            </a:pathLst>
          </a:custGeom>
          <a:solidFill>
            <a:srgbClr val="8BDCEA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919" name="Google Shape;3919;p42"/>
          <p:cNvSpPr/>
          <p:nvPr/>
        </p:nvSpPr>
        <p:spPr>
          <a:xfrm>
            <a:off x="11731124" y="6011864"/>
            <a:ext cx="42882" cy="48067"/>
          </a:xfrm>
          <a:custGeom>
            <a:avLst/>
            <a:gdLst/>
            <a:ahLst/>
            <a:cxnLst/>
            <a:rect l="l" t="t" r="r" b="b"/>
            <a:pathLst>
              <a:path w="634" h="666" extrusionOk="0">
                <a:moveTo>
                  <a:pt x="222" y="1"/>
                </a:moveTo>
                <a:lnTo>
                  <a:pt x="1" y="223"/>
                </a:lnTo>
                <a:lnTo>
                  <a:pt x="412" y="666"/>
                </a:lnTo>
                <a:lnTo>
                  <a:pt x="634" y="444"/>
                </a:lnTo>
                <a:lnTo>
                  <a:pt x="222" y="1"/>
                </a:lnTo>
                <a:close/>
              </a:path>
            </a:pathLst>
          </a:custGeom>
          <a:solidFill>
            <a:srgbClr val="8BDCEA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920" name="Google Shape;3920;p42"/>
          <p:cNvSpPr/>
          <p:nvPr/>
        </p:nvSpPr>
        <p:spPr>
          <a:xfrm>
            <a:off x="11801804" y="5936445"/>
            <a:ext cx="42882" cy="45828"/>
          </a:xfrm>
          <a:custGeom>
            <a:avLst/>
            <a:gdLst/>
            <a:ahLst/>
            <a:cxnLst/>
            <a:rect l="l" t="t" r="r" b="b"/>
            <a:pathLst>
              <a:path w="634" h="635" extrusionOk="0">
                <a:moveTo>
                  <a:pt x="222" y="1"/>
                </a:moveTo>
                <a:lnTo>
                  <a:pt x="1" y="222"/>
                </a:lnTo>
                <a:lnTo>
                  <a:pt x="444" y="634"/>
                </a:lnTo>
                <a:lnTo>
                  <a:pt x="634" y="413"/>
                </a:lnTo>
                <a:lnTo>
                  <a:pt x="222" y="1"/>
                </a:lnTo>
                <a:close/>
              </a:path>
            </a:pathLst>
          </a:custGeom>
          <a:solidFill>
            <a:srgbClr val="8BDCEA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921" name="Google Shape;3921;p42"/>
          <p:cNvSpPr/>
          <p:nvPr/>
        </p:nvSpPr>
        <p:spPr>
          <a:xfrm>
            <a:off x="11874650" y="5861026"/>
            <a:ext cx="42882" cy="45828"/>
          </a:xfrm>
          <a:custGeom>
            <a:avLst/>
            <a:gdLst/>
            <a:ahLst/>
            <a:cxnLst/>
            <a:rect l="l" t="t" r="r" b="b"/>
            <a:pathLst>
              <a:path w="634" h="635" extrusionOk="0">
                <a:moveTo>
                  <a:pt x="190" y="1"/>
                </a:moveTo>
                <a:lnTo>
                  <a:pt x="0" y="191"/>
                </a:lnTo>
                <a:lnTo>
                  <a:pt x="412" y="634"/>
                </a:lnTo>
                <a:lnTo>
                  <a:pt x="634" y="412"/>
                </a:lnTo>
                <a:lnTo>
                  <a:pt x="190" y="1"/>
                </a:lnTo>
                <a:close/>
              </a:path>
            </a:pathLst>
          </a:custGeom>
          <a:solidFill>
            <a:srgbClr val="8BDCEA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922" name="Google Shape;3922;p42"/>
          <p:cNvSpPr/>
          <p:nvPr/>
        </p:nvSpPr>
        <p:spPr>
          <a:xfrm>
            <a:off x="11945329" y="5783367"/>
            <a:ext cx="42882" cy="45757"/>
          </a:xfrm>
          <a:custGeom>
            <a:avLst/>
            <a:gdLst/>
            <a:ahLst/>
            <a:cxnLst/>
            <a:rect l="l" t="t" r="r" b="b"/>
            <a:pathLst>
              <a:path w="634" h="634" extrusionOk="0">
                <a:moveTo>
                  <a:pt x="222" y="0"/>
                </a:moveTo>
                <a:lnTo>
                  <a:pt x="0" y="222"/>
                </a:lnTo>
                <a:lnTo>
                  <a:pt x="412" y="633"/>
                </a:lnTo>
                <a:lnTo>
                  <a:pt x="634" y="443"/>
                </a:lnTo>
                <a:lnTo>
                  <a:pt x="222" y="0"/>
                </a:lnTo>
                <a:close/>
              </a:path>
            </a:pathLst>
          </a:custGeom>
          <a:solidFill>
            <a:srgbClr val="8BDCEA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923" name="Google Shape;3923;p42"/>
          <p:cNvSpPr/>
          <p:nvPr/>
        </p:nvSpPr>
        <p:spPr>
          <a:xfrm>
            <a:off x="12016009" y="5707877"/>
            <a:ext cx="42882" cy="45828"/>
          </a:xfrm>
          <a:custGeom>
            <a:avLst/>
            <a:gdLst/>
            <a:ahLst/>
            <a:cxnLst/>
            <a:rect l="l" t="t" r="r" b="b"/>
            <a:pathLst>
              <a:path w="634" h="635" extrusionOk="0">
                <a:moveTo>
                  <a:pt x="222" y="1"/>
                </a:moveTo>
                <a:lnTo>
                  <a:pt x="1" y="223"/>
                </a:lnTo>
                <a:lnTo>
                  <a:pt x="444" y="634"/>
                </a:lnTo>
                <a:lnTo>
                  <a:pt x="634" y="413"/>
                </a:lnTo>
                <a:lnTo>
                  <a:pt x="222" y="1"/>
                </a:lnTo>
                <a:close/>
              </a:path>
            </a:pathLst>
          </a:custGeom>
          <a:solidFill>
            <a:srgbClr val="8BDCEA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924" name="Google Shape;3924;p42"/>
          <p:cNvSpPr/>
          <p:nvPr/>
        </p:nvSpPr>
        <p:spPr>
          <a:xfrm>
            <a:off x="12088855" y="5630221"/>
            <a:ext cx="42882" cy="45757"/>
          </a:xfrm>
          <a:custGeom>
            <a:avLst/>
            <a:gdLst/>
            <a:ahLst/>
            <a:cxnLst/>
            <a:rect l="l" t="t" r="r" b="b"/>
            <a:pathLst>
              <a:path w="634" h="634" extrusionOk="0">
                <a:moveTo>
                  <a:pt x="190" y="0"/>
                </a:moveTo>
                <a:lnTo>
                  <a:pt x="0" y="222"/>
                </a:lnTo>
                <a:lnTo>
                  <a:pt x="412" y="634"/>
                </a:lnTo>
                <a:lnTo>
                  <a:pt x="634" y="444"/>
                </a:lnTo>
                <a:lnTo>
                  <a:pt x="190" y="0"/>
                </a:lnTo>
                <a:close/>
              </a:path>
            </a:pathLst>
          </a:custGeom>
          <a:solidFill>
            <a:srgbClr val="8BDCEA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925" name="Google Shape;3925;p42"/>
          <p:cNvSpPr/>
          <p:nvPr/>
        </p:nvSpPr>
        <p:spPr>
          <a:xfrm>
            <a:off x="12159536" y="5554801"/>
            <a:ext cx="42882" cy="45757"/>
          </a:xfrm>
          <a:custGeom>
            <a:avLst/>
            <a:gdLst/>
            <a:ahLst/>
            <a:cxnLst/>
            <a:rect l="l" t="t" r="r" b="b"/>
            <a:pathLst>
              <a:path w="634" h="634" extrusionOk="0">
                <a:moveTo>
                  <a:pt x="222" y="0"/>
                </a:moveTo>
                <a:lnTo>
                  <a:pt x="0" y="222"/>
                </a:lnTo>
                <a:lnTo>
                  <a:pt x="412" y="633"/>
                </a:lnTo>
                <a:lnTo>
                  <a:pt x="634" y="412"/>
                </a:lnTo>
                <a:lnTo>
                  <a:pt x="222" y="0"/>
                </a:lnTo>
                <a:close/>
              </a:path>
            </a:pathLst>
          </a:custGeom>
          <a:solidFill>
            <a:srgbClr val="8BDCEA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926" name="Google Shape;3926;p42"/>
          <p:cNvSpPr/>
          <p:nvPr/>
        </p:nvSpPr>
        <p:spPr>
          <a:xfrm>
            <a:off x="12232381" y="5479382"/>
            <a:ext cx="42882" cy="45757"/>
          </a:xfrm>
          <a:custGeom>
            <a:avLst/>
            <a:gdLst/>
            <a:ahLst/>
            <a:cxnLst/>
            <a:rect l="l" t="t" r="r" b="b"/>
            <a:pathLst>
              <a:path w="634" h="634" extrusionOk="0">
                <a:moveTo>
                  <a:pt x="190" y="0"/>
                </a:moveTo>
                <a:lnTo>
                  <a:pt x="0" y="190"/>
                </a:lnTo>
                <a:lnTo>
                  <a:pt x="412" y="633"/>
                </a:lnTo>
                <a:lnTo>
                  <a:pt x="633" y="412"/>
                </a:lnTo>
                <a:lnTo>
                  <a:pt x="190" y="0"/>
                </a:lnTo>
                <a:close/>
              </a:path>
            </a:pathLst>
          </a:custGeom>
          <a:solidFill>
            <a:srgbClr val="8BDCEA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927" name="Google Shape;3927;p42"/>
          <p:cNvSpPr/>
          <p:nvPr/>
        </p:nvSpPr>
        <p:spPr>
          <a:xfrm>
            <a:off x="11624053" y="6126182"/>
            <a:ext cx="42882" cy="45757"/>
          </a:xfrm>
          <a:custGeom>
            <a:avLst/>
            <a:gdLst/>
            <a:ahLst/>
            <a:cxnLst/>
            <a:rect l="l" t="t" r="r" b="b"/>
            <a:pathLst>
              <a:path w="634" h="634" extrusionOk="0">
                <a:moveTo>
                  <a:pt x="222" y="0"/>
                </a:moveTo>
                <a:lnTo>
                  <a:pt x="0" y="222"/>
                </a:lnTo>
                <a:lnTo>
                  <a:pt x="443" y="634"/>
                </a:lnTo>
                <a:lnTo>
                  <a:pt x="633" y="444"/>
                </a:lnTo>
                <a:lnTo>
                  <a:pt x="222" y="0"/>
                </a:lnTo>
                <a:close/>
              </a:path>
            </a:pathLst>
          </a:custGeom>
          <a:solidFill>
            <a:srgbClr val="8BDCEA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928" name="Google Shape;3928;p42"/>
          <p:cNvSpPr/>
          <p:nvPr/>
        </p:nvSpPr>
        <p:spPr>
          <a:xfrm>
            <a:off x="11694734" y="6050765"/>
            <a:ext cx="42882" cy="45757"/>
          </a:xfrm>
          <a:custGeom>
            <a:avLst/>
            <a:gdLst/>
            <a:ahLst/>
            <a:cxnLst/>
            <a:rect l="l" t="t" r="r" b="b"/>
            <a:pathLst>
              <a:path w="634" h="634" extrusionOk="0">
                <a:moveTo>
                  <a:pt x="222" y="0"/>
                </a:moveTo>
                <a:lnTo>
                  <a:pt x="0" y="222"/>
                </a:lnTo>
                <a:lnTo>
                  <a:pt x="444" y="634"/>
                </a:lnTo>
                <a:lnTo>
                  <a:pt x="634" y="412"/>
                </a:lnTo>
                <a:lnTo>
                  <a:pt x="222" y="0"/>
                </a:lnTo>
                <a:close/>
              </a:path>
            </a:pathLst>
          </a:custGeom>
          <a:solidFill>
            <a:srgbClr val="8BDCEA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929" name="Google Shape;3929;p42"/>
          <p:cNvSpPr/>
          <p:nvPr/>
        </p:nvSpPr>
        <p:spPr>
          <a:xfrm>
            <a:off x="11767513" y="5975345"/>
            <a:ext cx="42949" cy="45757"/>
          </a:xfrm>
          <a:custGeom>
            <a:avLst/>
            <a:gdLst/>
            <a:ahLst/>
            <a:cxnLst/>
            <a:rect l="l" t="t" r="r" b="b"/>
            <a:pathLst>
              <a:path w="635" h="634" extrusionOk="0">
                <a:moveTo>
                  <a:pt x="223" y="0"/>
                </a:moveTo>
                <a:lnTo>
                  <a:pt x="1" y="190"/>
                </a:lnTo>
                <a:lnTo>
                  <a:pt x="413" y="634"/>
                </a:lnTo>
                <a:lnTo>
                  <a:pt x="634" y="412"/>
                </a:lnTo>
                <a:lnTo>
                  <a:pt x="223" y="0"/>
                </a:lnTo>
                <a:close/>
              </a:path>
            </a:pathLst>
          </a:custGeom>
          <a:solidFill>
            <a:srgbClr val="8BDCEA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930" name="Google Shape;3930;p42"/>
          <p:cNvSpPr/>
          <p:nvPr/>
        </p:nvSpPr>
        <p:spPr>
          <a:xfrm>
            <a:off x="11838194" y="5897616"/>
            <a:ext cx="42949" cy="45757"/>
          </a:xfrm>
          <a:custGeom>
            <a:avLst/>
            <a:gdLst/>
            <a:ahLst/>
            <a:cxnLst/>
            <a:rect l="l" t="t" r="r" b="b"/>
            <a:pathLst>
              <a:path w="635" h="634" extrusionOk="0">
                <a:moveTo>
                  <a:pt x="223" y="0"/>
                </a:moveTo>
                <a:lnTo>
                  <a:pt x="1" y="222"/>
                </a:lnTo>
                <a:lnTo>
                  <a:pt x="413" y="634"/>
                </a:lnTo>
                <a:lnTo>
                  <a:pt x="634" y="444"/>
                </a:lnTo>
                <a:lnTo>
                  <a:pt x="223" y="0"/>
                </a:lnTo>
                <a:close/>
              </a:path>
            </a:pathLst>
          </a:custGeom>
          <a:solidFill>
            <a:srgbClr val="8BDCEA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931" name="Google Shape;3931;p42"/>
          <p:cNvSpPr/>
          <p:nvPr/>
        </p:nvSpPr>
        <p:spPr>
          <a:xfrm>
            <a:off x="11908941" y="5822196"/>
            <a:ext cx="42882" cy="45757"/>
          </a:xfrm>
          <a:custGeom>
            <a:avLst/>
            <a:gdLst/>
            <a:ahLst/>
            <a:cxnLst/>
            <a:rect l="l" t="t" r="r" b="b"/>
            <a:pathLst>
              <a:path w="634" h="634" extrusionOk="0">
                <a:moveTo>
                  <a:pt x="222" y="0"/>
                </a:moveTo>
                <a:lnTo>
                  <a:pt x="0" y="222"/>
                </a:lnTo>
                <a:lnTo>
                  <a:pt x="443" y="634"/>
                </a:lnTo>
                <a:lnTo>
                  <a:pt x="633" y="412"/>
                </a:lnTo>
                <a:lnTo>
                  <a:pt x="222" y="0"/>
                </a:lnTo>
                <a:close/>
              </a:path>
            </a:pathLst>
          </a:custGeom>
          <a:solidFill>
            <a:srgbClr val="8BDCEA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932" name="Google Shape;3932;p42"/>
          <p:cNvSpPr/>
          <p:nvPr/>
        </p:nvSpPr>
        <p:spPr>
          <a:xfrm>
            <a:off x="11981718" y="5746777"/>
            <a:ext cx="42949" cy="45757"/>
          </a:xfrm>
          <a:custGeom>
            <a:avLst/>
            <a:gdLst/>
            <a:ahLst/>
            <a:cxnLst/>
            <a:rect l="l" t="t" r="r" b="b"/>
            <a:pathLst>
              <a:path w="635" h="634" extrusionOk="0">
                <a:moveTo>
                  <a:pt x="191" y="0"/>
                </a:moveTo>
                <a:lnTo>
                  <a:pt x="1" y="190"/>
                </a:lnTo>
                <a:lnTo>
                  <a:pt x="413" y="634"/>
                </a:lnTo>
                <a:lnTo>
                  <a:pt x="634" y="412"/>
                </a:lnTo>
                <a:lnTo>
                  <a:pt x="191" y="0"/>
                </a:lnTo>
                <a:close/>
              </a:path>
            </a:pathLst>
          </a:custGeom>
          <a:solidFill>
            <a:srgbClr val="8BDCEA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933" name="Google Shape;3933;p42"/>
          <p:cNvSpPr/>
          <p:nvPr/>
        </p:nvSpPr>
        <p:spPr>
          <a:xfrm>
            <a:off x="12052399" y="5669050"/>
            <a:ext cx="42949" cy="45757"/>
          </a:xfrm>
          <a:custGeom>
            <a:avLst/>
            <a:gdLst/>
            <a:ahLst/>
            <a:cxnLst/>
            <a:rect l="l" t="t" r="r" b="b"/>
            <a:pathLst>
              <a:path w="635" h="634" extrusionOk="0">
                <a:moveTo>
                  <a:pt x="223" y="1"/>
                </a:moveTo>
                <a:lnTo>
                  <a:pt x="1" y="222"/>
                </a:lnTo>
                <a:lnTo>
                  <a:pt x="413" y="634"/>
                </a:lnTo>
                <a:lnTo>
                  <a:pt x="634" y="412"/>
                </a:lnTo>
                <a:lnTo>
                  <a:pt x="223" y="1"/>
                </a:lnTo>
                <a:close/>
              </a:path>
            </a:pathLst>
          </a:custGeom>
          <a:solidFill>
            <a:srgbClr val="8BDCEA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934" name="Google Shape;3934;p42"/>
          <p:cNvSpPr/>
          <p:nvPr/>
        </p:nvSpPr>
        <p:spPr>
          <a:xfrm>
            <a:off x="12125244" y="5593630"/>
            <a:ext cx="42949" cy="45757"/>
          </a:xfrm>
          <a:custGeom>
            <a:avLst/>
            <a:gdLst/>
            <a:ahLst/>
            <a:cxnLst/>
            <a:rect l="l" t="t" r="r" b="b"/>
            <a:pathLst>
              <a:path w="635" h="634" extrusionOk="0">
                <a:moveTo>
                  <a:pt x="191" y="0"/>
                </a:moveTo>
                <a:lnTo>
                  <a:pt x="1" y="190"/>
                </a:lnTo>
                <a:lnTo>
                  <a:pt x="412" y="634"/>
                </a:lnTo>
                <a:lnTo>
                  <a:pt x="634" y="412"/>
                </a:lnTo>
                <a:lnTo>
                  <a:pt x="191" y="0"/>
                </a:lnTo>
                <a:close/>
              </a:path>
            </a:pathLst>
          </a:custGeom>
          <a:solidFill>
            <a:srgbClr val="8BDCEA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935" name="Google Shape;3935;p42"/>
          <p:cNvSpPr/>
          <p:nvPr/>
        </p:nvSpPr>
        <p:spPr>
          <a:xfrm>
            <a:off x="12195925" y="5515901"/>
            <a:ext cx="42949" cy="45828"/>
          </a:xfrm>
          <a:custGeom>
            <a:avLst/>
            <a:gdLst/>
            <a:ahLst/>
            <a:cxnLst/>
            <a:rect l="l" t="t" r="r" b="b"/>
            <a:pathLst>
              <a:path w="635" h="635" extrusionOk="0">
                <a:moveTo>
                  <a:pt x="222" y="1"/>
                </a:moveTo>
                <a:lnTo>
                  <a:pt x="1" y="222"/>
                </a:lnTo>
                <a:lnTo>
                  <a:pt x="412" y="634"/>
                </a:lnTo>
                <a:lnTo>
                  <a:pt x="634" y="444"/>
                </a:lnTo>
                <a:lnTo>
                  <a:pt x="222" y="1"/>
                </a:lnTo>
                <a:close/>
              </a:path>
            </a:pathLst>
          </a:custGeom>
          <a:solidFill>
            <a:srgbClr val="8BDCEA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936" name="Google Shape;3936;p42"/>
          <p:cNvSpPr/>
          <p:nvPr/>
        </p:nvSpPr>
        <p:spPr>
          <a:xfrm>
            <a:off x="11801804" y="5936445"/>
            <a:ext cx="42882" cy="45828"/>
          </a:xfrm>
          <a:custGeom>
            <a:avLst/>
            <a:gdLst/>
            <a:ahLst/>
            <a:cxnLst/>
            <a:rect l="l" t="t" r="r" b="b"/>
            <a:pathLst>
              <a:path w="634" h="635" extrusionOk="0">
                <a:moveTo>
                  <a:pt x="222" y="1"/>
                </a:moveTo>
                <a:lnTo>
                  <a:pt x="1" y="222"/>
                </a:lnTo>
                <a:lnTo>
                  <a:pt x="444" y="634"/>
                </a:lnTo>
                <a:lnTo>
                  <a:pt x="634" y="413"/>
                </a:lnTo>
                <a:lnTo>
                  <a:pt x="222" y="1"/>
                </a:lnTo>
                <a:close/>
              </a:path>
            </a:pathLst>
          </a:custGeom>
          <a:solidFill>
            <a:srgbClr val="8BDCEA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937" name="Google Shape;3937;p42"/>
          <p:cNvSpPr/>
          <p:nvPr/>
        </p:nvSpPr>
        <p:spPr>
          <a:xfrm>
            <a:off x="11838194" y="5897616"/>
            <a:ext cx="42949" cy="45757"/>
          </a:xfrm>
          <a:custGeom>
            <a:avLst/>
            <a:gdLst/>
            <a:ahLst/>
            <a:cxnLst/>
            <a:rect l="l" t="t" r="r" b="b"/>
            <a:pathLst>
              <a:path w="635" h="634" extrusionOk="0">
                <a:moveTo>
                  <a:pt x="223" y="0"/>
                </a:moveTo>
                <a:lnTo>
                  <a:pt x="1" y="222"/>
                </a:lnTo>
                <a:lnTo>
                  <a:pt x="413" y="634"/>
                </a:lnTo>
                <a:lnTo>
                  <a:pt x="634" y="444"/>
                </a:lnTo>
                <a:lnTo>
                  <a:pt x="223" y="0"/>
                </a:lnTo>
                <a:close/>
              </a:path>
            </a:pathLst>
          </a:custGeom>
          <a:solidFill>
            <a:srgbClr val="8BDCEA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938" name="Google Shape;3938;p42"/>
          <p:cNvSpPr/>
          <p:nvPr/>
        </p:nvSpPr>
        <p:spPr>
          <a:xfrm>
            <a:off x="12165962" y="6096447"/>
            <a:ext cx="229221" cy="244663"/>
          </a:xfrm>
          <a:custGeom>
            <a:avLst/>
            <a:gdLst/>
            <a:ahLst/>
            <a:cxnLst/>
            <a:rect l="l" t="t" r="r" b="b"/>
            <a:pathLst>
              <a:path w="3389" h="3390" extrusionOk="0">
                <a:moveTo>
                  <a:pt x="2122" y="1"/>
                </a:moveTo>
                <a:lnTo>
                  <a:pt x="0" y="2122"/>
                </a:lnTo>
                <a:lnTo>
                  <a:pt x="1267" y="3389"/>
                </a:lnTo>
                <a:lnTo>
                  <a:pt x="3389" y="1267"/>
                </a:lnTo>
                <a:lnTo>
                  <a:pt x="2122" y="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939" name="Google Shape;3939;p42"/>
          <p:cNvSpPr/>
          <p:nvPr/>
        </p:nvSpPr>
        <p:spPr>
          <a:xfrm>
            <a:off x="12165961" y="6213003"/>
            <a:ext cx="122153" cy="128104"/>
          </a:xfrm>
          <a:custGeom>
            <a:avLst/>
            <a:gdLst/>
            <a:ahLst/>
            <a:cxnLst/>
            <a:rect l="l" t="t" r="r" b="b"/>
            <a:pathLst>
              <a:path w="1806" h="1775" extrusionOk="0">
                <a:moveTo>
                  <a:pt x="539" y="1"/>
                </a:moveTo>
                <a:lnTo>
                  <a:pt x="0" y="507"/>
                </a:lnTo>
                <a:lnTo>
                  <a:pt x="1267" y="1774"/>
                </a:lnTo>
                <a:lnTo>
                  <a:pt x="1806" y="1268"/>
                </a:lnTo>
                <a:lnTo>
                  <a:pt x="539" y="1"/>
                </a:lnTo>
                <a:close/>
              </a:path>
            </a:pathLst>
          </a:custGeom>
          <a:solidFill>
            <a:srgbClr val="C6C6C6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940" name="Google Shape;3940;p42"/>
          <p:cNvSpPr/>
          <p:nvPr/>
        </p:nvSpPr>
        <p:spPr>
          <a:xfrm>
            <a:off x="12251656" y="6190197"/>
            <a:ext cx="188504" cy="194863"/>
          </a:xfrm>
          <a:custGeom>
            <a:avLst/>
            <a:gdLst/>
            <a:ahLst/>
            <a:cxnLst/>
            <a:rect l="l" t="t" r="r" b="b"/>
            <a:pathLst>
              <a:path w="2787" h="2700" extrusionOk="0">
                <a:moveTo>
                  <a:pt x="2122" y="0"/>
                </a:moveTo>
                <a:lnTo>
                  <a:pt x="0" y="2090"/>
                </a:lnTo>
                <a:lnTo>
                  <a:pt x="443" y="2534"/>
                </a:lnTo>
                <a:cubicBezTo>
                  <a:pt x="554" y="2644"/>
                  <a:pt x="705" y="2700"/>
                  <a:pt x="859" y="2700"/>
                </a:cubicBezTo>
                <a:cubicBezTo>
                  <a:pt x="1014" y="2700"/>
                  <a:pt x="1172" y="2644"/>
                  <a:pt x="1299" y="2534"/>
                </a:cubicBezTo>
                <a:lnTo>
                  <a:pt x="2565" y="1267"/>
                </a:lnTo>
                <a:cubicBezTo>
                  <a:pt x="2787" y="1013"/>
                  <a:pt x="2787" y="633"/>
                  <a:pt x="2565" y="412"/>
                </a:cubicBezTo>
                <a:lnTo>
                  <a:pt x="2122" y="0"/>
                </a:lnTo>
                <a:close/>
              </a:path>
            </a:pathLst>
          </a:custGeom>
          <a:solidFill>
            <a:srgbClr val="ACE5F2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941" name="Google Shape;3941;p42"/>
          <p:cNvSpPr/>
          <p:nvPr/>
        </p:nvSpPr>
        <p:spPr>
          <a:xfrm>
            <a:off x="12251656" y="6304446"/>
            <a:ext cx="122153" cy="80615"/>
          </a:xfrm>
          <a:custGeom>
            <a:avLst/>
            <a:gdLst/>
            <a:ahLst/>
            <a:cxnLst/>
            <a:rect l="l" t="t" r="r" b="b"/>
            <a:pathLst>
              <a:path w="1806" h="1117" extrusionOk="0">
                <a:moveTo>
                  <a:pt x="539" y="1"/>
                </a:moveTo>
                <a:lnTo>
                  <a:pt x="0" y="507"/>
                </a:lnTo>
                <a:lnTo>
                  <a:pt x="443" y="951"/>
                </a:lnTo>
                <a:cubicBezTo>
                  <a:pt x="554" y="1061"/>
                  <a:pt x="705" y="1117"/>
                  <a:pt x="859" y="1117"/>
                </a:cubicBezTo>
                <a:cubicBezTo>
                  <a:pt x="1014" y="1117"/>
                  <a:pt x="1172" y="1061"/>
                  <a:pt x="1299" y="951"/>
                </a:cubicBezTo>
                <a:lnTo>
                  <a:pt x="1805" y="412"/>
                </a:lnTo>
                <a:lnTo>
                  <a:pt x="1805" y="412"/>
                </a:lnTo>
                <a:cubicBezTo>
                  <a:pt x="1694" y="523"/>
                  <a:pt x="1544" y="578"/>
                  <a:pt x="1394" y="578"/>
                </a:cubicBezTo>
                <a:cubicBezTo>
                  <a:pt x="1243" y="578"/>
                  <a:pt x="1093" y="523"/>
                  <a:pt x="982" y="412"/>
                </a:cubicBezTo>
                <a:lnTo>
                  <a:pt x="539" y="1"/>
                </a:lnTo>
                <a:close/>
              </a:path>
            </a:pathLst>
          </a:custGeom>
          <a:solidFill>
            <a:srgbClr val="8BDCEA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942" name="Google Shape;3942;p42"/>
          <p:cNvSpPr/>
          <p:nvPr/>
        </p:nvSpPr>
        <p:spPr>
          <a:xfrm>
            <a:off x="12180975" y="6112470"/>
            <a:ext cx="214207" cy="228640"/>
          </a:xfrm>
          <a:custGeom>
            <a:avLst/>
            <a:gdLst/>
            <a:ahLst/>
            <a:cxnLst/>
            <a:rect l="l" t="t" r="r" b="b"/>
            <a:pathLst>
              <a:path w="3167" h="3168" extrusionOk="0">
                <a:moveTo>
                  <a:pt x="2122" y="0"/>
                </a:moveTo>
                <a:lnTo>
                  <a:pt x="0" y="2122"/>
                </a:lnTo>
                <a:lnTo>
                  <a:pt x="222" y="2344"/>
                </a:lnTo>
                <a:lnTo>
                  <a:pt x="2312" y="222"/>
                </a:lnTo>
                <a:lnTo>
                  <a:pt x="2122" y="0"/>
                </a:lnTo>
                <a:close/>
                <a:moveTo>
                  <a:pt x="2534" y="444"/>
                </a:moveTo>
                <a:lnTo>
                  <a:pt x="412" y="2534"/>
                </a:lnTo>
                <a:lnTo>
                  <a:pt x="633" y="2756"/>
                </a:lnTo>
                <a:lnTo>
                  <a:pt x="2755" y="634"/>
                </a:lnTo>
                <a:lnTo>
                  <a:pt x="2534" y="444"/>
                </a:lnTo>
                <a:close/>
                <a:moveTo>
                  <a:pt x="2977" y="855"/>
                </a:moveTo>
                <a:lnTo>
                  <a:pt x="855" y="2977"/>
                </a:lnTo>
                <a:lnTo>
                  <a:pt x="1045" y="3167"/>
                </a:lnTo>
                <a:lnTo>
                  <a:pt x="3167" y="1077"/>
                </a:lnTo>
                <a:lnTo>
                  <a:pt x="2977" y="855"/>
                </a:lnTo>
                <a:close/>
              </a:path>
            </a:pathLst>
          </a:custGeom>
          <a:solidFill>
            <a:srgbClr val="D6D6D6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943" name="Google Shape;3943;p42"/>
          <p:cNvSpPr/>
          <p:nvPr/>
        </p:nvSpPr>
        <p:spPr>
          <a:xfrm>
            <a:off x="12238806" y="6288423"/>
            <a:ext cx="49308" cy="52685"/>
          </a:xfrm>
          <a:custGeom>
            <a:avLst/>
            <a:gdLst/>
            <a:ahLst/>
            <a:cxnLst/>
            <a:rect l="l" t="t" r="r" b="b"/>
            <a:pathLst>
              <a:path w="729" h="730" extrusionOk="0">
                <a:moveTo>
                  <a:pt x="507" y="1"/>
                </a:moveTo>
                <a:lnTo>
                  <a:pt x="0" y="539"/>
                </a:lnTo>
                <a:lnTo>
                  <a:pt x="190" y="729"/>
                </a:lnTo>
                <a:lnTo>
                  <a:pt x="729" y="223"/>
                </a:lnTo>
                <a:lnTo>
                  <a:pt x="507" y="1"/>
                </a:lnTo>
                <a:close/>
              </a:path>
            </a:pathLst>
          </a:custGeom>
          <a:solidFill>
            <a:srgbClr val="B0B0B0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944" name="Google Shape;3944;p42"/>
          <p:cNvSpPr/>
          <p:nvPr/>
        </p:nvSpPr>
        <p:spPr>
          <a:xfrm>
            <a:off x="12208773" y="6258760"/>
            <a:ext cx="51473" cy="52613"/>
          </a:xfrm>
          <a:custGeom>
            <a:avLst/>
            <a:gdLst/>
            <a:ahLst/>
            <a:cxnLst/>
            <a:rect l="l" t="t" r="r" b="b"/>
            <a:pathLst>
              <a:path w="761" h="729" extrusionOk="0">
                <a:moveTo>
                  <a:pt x="539" y="0"/>
                </a:moveTo>
                <a:lnTo>
                  <a:pt x="1" y="507"/>
                </a:lnTo>
                <a:lnTo>
                  <a:pt x="222" y="729"/>
                </a:lnTo>
                <a:lnTo>
                  <a:pt x="761" y="190"/>
                </a:lnTo>
                <a:lnTo>
                  <a:pt x="539" y="0"/>
                </a:lnTo>
                <a:close/>
              </a:path>
            </a:pathLst>
          </a:custGeom>
          <a:solidFill>
            <a:srgbClr val="B0B0B0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945" name="Google Shape;3945;p42"/>
          <p:cNvSpPr/>
          <p:nvPr/>
        </p:nvSpPr>
        <p:spPr>
          <a:xfrm>
            <a:off x="12180975" y="6226716"/>
            <a:ext cx="51473" cy="52685"/>
          </a:xfrm>
          <a:custGeom>
            <a:avLst/>
            <a:gdLst/>
            <a:ahLst/>
            <a:cxnLst/>
            <a:rect l="l" t="t" r="r" b="b"/>
            <a:pathLst>
              <a:path w="761" h="730" extrusionOk="0">
                <a:moveTo>
                  <a:pt x="538" y="1"/>
                </a:moveTo>
                <a:lnTo>
                  <a:pt x="0" y="539"/>
                </a:lnTo>
                <a:lnTo>
                  <a:pt x="222" y="729"/>
                </a:lnTo>
                <a:lnTo>
                  <a:pt x="760" y="222"/>
                </a:lnTo>
                <a:lnTo>
                  <a:pt x="538" y="1"/>
                </a:lnTo>
                <a:close/>
              </a:path>
            </a:pathLst>
          </a:custGeom>
          <a:solidFill>
            <a:srgbClr val="B0B0B0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946" name="Google Shape;3946;p42"/>
          <p:cNvSpPr/>
          <p:nvPr/>
        </p:nvSpPr>
        <p:spPr>
          <a:xfrm>
            <a:off x="11566223" y="5456503"/>
            <a:ext cx="214207" cy="228640"/>
          </a:xfrm>
          <a:custGeom>
            <a:avLst/>
            <a:gdLst/>
            <a:ahLst/>
            <a:cxnLst/>
            <a:rect l="l" t="t" r="r" b="b"/>
            <a:pathLst>
              <a:path w="3167" h="3168" extrusionOk="0">
                <a:moveTo>
                  <a:pt x="0" y="0"/>
                </a:moveTo>
                <a:lnTo>
                  <a:pt x="1045" y="3167"/>
                </a:lnTo>
                <a:lnTo>
                  <a:pt x="3167" y="1045"/>
                </a:lnTo>
                <a:lnTo>
                  <a:pt x="0" y="0"/>
                </a:lnTo>
                <a:close/>
              </a:path>
            </a:pathLst>
          </a:custGeom>
          <a:solidFill>
            <a:srgbClr val="EBEDED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947" name="Google Shape;3947;p42"/>
          <p:cNvSpPr/>
          <p:nvPr/>
        </p:nvSpPr>
        <p:spPr>
          <a:xfrm>
            <a:off x="11566223" y="5456503"/>
            <a:ext cx="107137" cy="114320"/>
          </a:xfrm>
          <a:custGeom>
            <a:avLst/>
            <a:gdLst/>
            <a:ahLst/>
            <a:cxnLst/>
            <a:rect l="l" t="t" r="r" b="b"/>
            <a:pathLst>
              <a:path w="1584" h="1584" extrusionOk="0">
                <a:moveTo>
                  <a:pt x="0" y="0"/>
                </a:moveTo>
                <a:lnTo>
                  <a:pt x="538" y="1584"/>
                </a:lnTo>
                <a:lnTo>
                  <a:pt x="1583" y="539"/>
                </a:lnTo>
                <a:lnTo>
                  <a:pt x="0" y="0"/>
                </a:lnTo>
                <a:close/>
              </a:path>
            </a:pathLst>
          </a:custGeom>
          <a:solidFill>
            <a:srgbClr val="2B76D9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948" name="Google Shape;3948;p42"/>
          <p:cNvSpPr/>
          <p:nvPr/>
        </p:nvSpPr>
        <p:spPr>
          <a:xfrm>
            <a:off x="11636905" y="5531924"/>
            <a:ext cx="672652" cy="717749"/>
          </a:xfrm>
          <a:custGeom>
            <a:avLst/>
            <a:gdLst/>
            <a:ahLst/>
            <a:cxnLst/>
            <a:rect l="l" t="t" r="r" b="b"/>
            <a:pathLst>
              <a:path w="9945" h="9945" extrusionOk="0">
                <a:moveTo>
                  <a:pt x="2122" y="0"/>
                </a:moveTo>
                <a:lnTo>
                  <a:pt x="0" y="2122"/>
                </a:lnTo>
                <a:lnTo>
                  <a:pt x="7822" y="9944"/>
                </a:lnTo>
                <a:lnTo>
                  <a:pt x="9944" y="7823"/>
                </a:lnTo>
                <a:lnTo>
                  <a:pt x="2122" y="0"/>
                </a:lnTo>
                <a:close/>
              </a:path>
            </a:pathLst>
          </a:custGeom>
          <a:solidFill>
            <a:srgbClr val="246BAA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949" name="Google Shape;3949;p42"/>
          <p:cNvSpPr/>
          <p:nvPr/>
        </p:nvSpPr>
        <p:spPr>
          <a:xfrm>
            <a:off x="11673294" y="5531923"/>
            <a:ext cx="636263" cy="681156"/>
          </a:xfrm>
          <a:custGeom>
            <a:avLst/>
            <a:gdLst/>
            <a:ahLst/>
            <a:cxnLst/>
            <a:rect l="l" t="t" r="r" b="b"/>
            <a:pathLst>
              <a:path w="9407" h="9438" extrusionOk="0">
                <a:moveTo>
                  <a:pt x="1584" y="0"/>
                </a:moveTo>
                <a:lnTo>
                  <a:pt x="0" y="1584"/>
                </a:lnTo>
                <a:lnTo>
                  <a:pt x="7823" y="9438"/>
                </a:lnTo>
                <a:lnTo>
                  <a:pt x="9406" y="7823"/>
                </a:lnTo>
                <a:lnTo>
                  <a:pt x="1584" y="0"/>
                </a:lnTo>
                <a:close/>
              </a:path>
            </a:pathLst>
          </a:custGeom>
          <a:solidFill>
            <a:srgbClr val="2B76D9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950" name="Google Shape;3950;p42"/>
          <p:cNvSpPr/>
          <p:nvPr/>
        </p:nvSpPr>
        <p:spPr>
          <a:xfrm>
            <a:off x="11058543" y="2926315"/>
            <a:ext cx="1229576" cy="715510"/>
          </a:xfrm>
          <a:custGeom>
            <a:avLst/>
            <a:gdLst/>
            <a:ahLst/>
            <a:cxnLst/>
            <a:rect l="l" t="t" r="r" b="b"/>
            <a:pathLst>
              <a:path w="18179" h="9914" extrusionOk="0">
                <a:moveTo>
                  <a:pt x="0" y="1"/>
                </a:moveTo>
                <a:lnTo>
                  <a:pt x="0" y="9913"/>
                </a:lnTo>
                <a:lnTo>
                  <a:pt x="13206" y="9913"/>
                </a:lnTo>
                <a:cubicBezTo>
                  <a:pt x="15930" y="9913"/>
                  <a:pt x="18179" y="7696"/>
                  <a:pt x="18179" y="4973"/>
                </a:cubicBezTo>
                <a:cubicBezTo>
                  <a:pt x="18179" y="2218"/>
                  <a:pt x="15962" y="1"/>
                  <a:pt x="13206" y="1"/>
                </a:cubicBezTo>
                <a:close/>
              </a:path>
            </a:pathLst>
          </a:custGeom>
          <a:solidFill>
            <a:srgbClr val="D99E89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r"/>
            <a:r>
              <a:rPr lang="en-US" sz="2400" b="1" dirty="0">
                <a:solidFill>
                  <a:srgbClr val="FFFFFF"/>
                </a:solidFill>
                <a:latin typeface="Arial" pitchFamily="34" charset="0"/>
                <a:ea typeface="Fira Sans"/>
                <a:cs typeface="Arial" pitchFamily="34" charset="0"/>
                <a:sym typeface="Fira Sans"/>
              </a:rPr>
              <a:t>2</a:t>
            </a:r>
            <a:endParaRPr sz="2400" b="1" dirty="0">
              <a:solidFill>
                <a:srgbClr val="FFFFFF"/>
              </a:solidFill>
              <a:latin typeface="Arial" pitchFamily="34" charset="0"/>
              <a:ea typeface="Fira Sans"/>
              <a:cs typeface="Arial" pitchFamily="34" charset="0"/>
              <a:sym typeface="Fira Sans"/>
            </a:endParaRPr>
          </a:p>
        </p:txBody>
      </p:sp>
      <p:sp>
        <p:nvSpPr>
          <p:cNvPr id="3951" name="Google Shape;3951;p42"/>
          <p:cNvSpPr/>
          <p:nvPr/>
        </p:nvSpPr>
        <p:spPr>
          <a:xfrm>
            <a:off x="10300263" y="2473800"/>
            <a:ext cx="1518725" cy="1620545"/>
          </a:xfrm>
          <a:custGeom>
            <a:avLst/>
            <a:gdLst/>
            <a:ahLst/>
            <a:cxnLst/>
            <a:rect l="l" t="t" r="r" b="b"/>
            <a:pathLst>
              <a:path w="22454" h="22454" extrusionOk="0">
                <a:moveTo>
                  <a:pt x="11211" y="0"/>
                </a:moveTo>
                <a:cubicBezTo>
                  <a:pt x="5004" y="0"/>
                  <a:pt x="1" y="5036"/>
                  <a:pt x="1" y="11243"/>
                </a:cubicBezTo>
                <a:cubicBezTo>
                  <a:pt x="1" y="17418"/>
                  <a:pt x="5004" y="22454"/>
                  <a:pt x="11211" y="22454"/>
                </a:cubicBezTo>
                <a:cubicBezTo>
                  <a:pt x="17419" y="22454"/>
                  <a:pt x="22454" y="17418"/>
                  <a:pt x="22454" y="11243"/>
                </a:cubicBezTo>
                <a:cubicBezTo>
                  <a:pt x="22454" y="5036"/>
                  <a:pt x="17419" y="0"/>
                  <a:pt x="11211" y="0"/>
                </a:cubicBezTo>
                <a:close/>
              </a:path>
            </a:pathLst>
          </a:custGeom>
          <a:solidFill>
            <a:srgbClr val="D99E89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952" name="Google Shape;3952;p42"/>
          <p:cNvSpPr/>
          <p:nvPr/>
        </p:nvSpPr>
        <p:spPr>
          <a:xfrm>
            <a:off x="10388123" y="2569789"/>
            <a:ext cx="1340907" cy="1428567"/>
          </a:xfrm>
          <a:custGeom>
            <a:avLst/>
            <a:gdLst/>
            <a:ahLst/>
            <a:cxnLst/>
            <a:rect l="l" t="t" r="r" b="b"/>
            <a:pathLst>
              <a:path w="19825" h="19794" extrusionOk="0">
                <a:moveTo>
                  <a:pt x="9912" y="1"/>
                </a:moveTo>
                <a:cubicBezTo>
                  <a:pt x="4434" y="1"/>
                  <a:pt x="0" y="4434"/>
                  <a:pt x="0" y="9913"/>
                </a:cubicBezTo>
                <a:cubicBezTo>
                  <a:pt x="0" y="15360"/>
                  <a:pt x="4434" y="19794"/>
                  <a:pt x="9912" y="19794"/>
                </a:cubicBezTo>
                <a:cubicBezTo>
                  <a:pt x="15391" y="19794"/>
                  <a:pt x="19825" y="15360"/>
                  <a:pt x="19825" y="9913"/>
                </a:cubicBezTo>
                <a:cubicBezTo>
                  <a:pt x="19825" y="4434"/>
                  <a:pt x="15391" y="1"/>
                  <a:pt x="9912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3968" name="Google Shape;3968;p42"/>
          <p:cNvSpPr txBox="1"/>
          <p:nvPr/>
        </p:nvSpPr>
        <p:spPr>
          <a:xfrm>
            <a:off x="844550" y="2962275"/>
            <a:ext cx="4440554" cy="745920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r>
              <a:rPr lang="en" sz="3200" b="1" dirty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ea typeface="Roboto"/>
                <a:cs typeface="Arial" pitchFamily="34" charset="0"/>
                <a:sym typeface="Roboto"/>
              </a:rPr>
              <a:t>MATNGA TAYANISH</a:t>
            </a:r>
            <a:endParaRPr sz="3200" b="1" dirty="0">
              <a:solidFill>
                <a:schemeClr val="accent1">
                  <a:lumMod val="50000"/>
                </a:schemeClr>
              </a:solidFill>
              <a:latin typeface="Arial" pitchFamily="34" charset="0"/>
              <a:ea typeface="Roboto"/>
              <a:cs typeface="Arial" pitchFamily="34" charset="0"/>
              <a:sym typeface="Roboto"/>
            </a:endParaRPr>
          </a:p>
        </p:txBody>
      </p:sp>
      <p:sp>
        <p:nvSpPr>
          <p:cNvPr id="3970" name="Google Shape;3970;p42"/>
          <p:cNvSpPr txBox="1"/>
          <p:nvPr/>
        </p:nvSpPr>
        <p:spPr>
          <a:xfrm>
            <a:off x="615950" y="5248275"/>
            <a:ext cx="4038599" cy="1600199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ctr"/>
            <a:r>
              <a:rPr lang="en" sz="3200" b="1" dirty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ea typeface="Roboto"/>
                <a:cs typeface="Arial" pitchFamily="34" charset="0"/>
                <a:sym typeface="Roboto"/>
              </a:rPr>
              <a:t>AXBOROTNI TOPISH VA AJRATIB OLISH</a:t>
            </a:r>
            <a:endParaRPr sz="3200" b="1" dirty="0">
              <a:solidFill>
                <a:schemeClr val="accent1">
                  <a:lumMod val="50000"/>
                </a:schemeClr>
              </a:solidFill>
              <a:latin typeface="Arial" pitchFamily="34" charset="0"/>
              <a:ea typeface="Roboto"/>
              <a:cs typeface="Arial" pitchFamily="34" charset="0"/>
              <a:sym typeface="Roboto"/>
            </a:endParaRPr>
          </a:p>
        </p:txBody>
      </p:sp>
      <p:sp>
        <p:nvSpPr>
          <p:cNvPr id="3972" name="Google Shape;3972;p42"/>
          <p:cNvSpPr txBox="1"/>
          <p:nvPr/>
        </p:nvSpPr>
        <p:spPr>
          <a:xfrm>
            <a:off x="899794" y="7686675"/>
            <a:ext cx="4211955" cy="2209800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ctr">
              <a:defRPr/>
            </a:pPr>
            <a:r>
              <a:rPr lang="en-US" sz="3200" b="1" dirty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MATNDAGI MA’LUMOTLARNI UMUMLASHTIRISH VA SHARHLASH</a:t>
            </a:r>
            <a:endParaRPr lang="ru-RU" sz="3200" b="1" dirty="0">
              <a:solidFill>
                <a:schemeClr val="accent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974" name="Google Shape;3974;p42"/>
          <p:cNvSpPr txBox="1"/>
          <p:nvPr/>
        </p:nvSpPr>
        <p:spPr>
          <a:xfrm>
            <a:off x="12731750" y="2886075"/>
            <a:ext cx="4648200" cy="1219200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r"/>
            <a:r>
              <a:rPr lang="en" sz="3200" b="1" dirty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ea typeface="Roboto"/>
                <a:cs typeface="Arial" pitchFamily="34" charset="0"/>
                <a:sym typeface="Roboto"/>
              </a:rPr>
              <a:t>MATNDAN TASHQARI BILIMGA TAYANISH</a:t>
            </a:r>
            <a:endParaRPr sz="3200" b="1" dirty="0">
              <a:solidFill>
                <a:schemeClr val="accent1">
                  <a:lumMod val="50000"/>
                </a:schemeClr>
              </a:solidFill>
              <a:latin typeface="Arial" pitchFamily="34" charset="0"/>
              <a:ea typeface="Roboto"/>
              <a:cs typeface="Arial" pitchFamily="34" charset="0"/>
              <a:sym typeface="Roboto"/>
            </a:endParaRPr>
          </a:p>
        </p:txBody>
      </p:sp>
      <p:sp>
        <p:nvSpPr>
          <p:cNvPr id="3976" name="Google Shape;3976;p42"/>
          <p:cNvSpPr txBox="1"/>
          <p:nvPr/>
        </p:nvSpPr>
        <p:spPr>
          <a:xfrm>
            <a:off x="13647481" y="5553075"/>
            <a:ext cx="3448624" cy="1219199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ctr">
              <a:defRPr/>
            </a:pPr>
            <a:r>
              <a:rPr lang="en-US" sz="3200" b="1" dirty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ANGLASH VA BAHOLASH</a:t>
            </a:r>
            <a:endParaRPr lang="ru-RU" sz="3200" b="1" dirty="0">
              <a:solidFill>
                <a:schemeClr val="accent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978" name="Google Shape;3978;p42"/>
          <p:cNvSpPr txBox="1"/>
          <p:nvPr/>
        </p:nvSpPr>
        <p:spPr>
          <a:xfrm>
            <a:off x="13265150" y="7839075"/>
            <a:ext cx="3884869" cy="1752600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ctr"/>
            <a:r>
              <a:rPr lang="en" sz="3200" b="1" dirty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ea typeface="Roboto"/>
                <a:cs typeface="Arial" pitchFamily="34" charset="0"/>
                <a:sym typeface="Roboto"/>
              </a:rPr>
              <a:t>MAZMUNGA MOS XULOSA CHIQARISH</a:t>
            </a:r>
            <a:endParaRPr sz="3200" b="1" dirty="0">
              <a:solidFill>
                <a:schemeClr val="accent1">
                  <a:lumMod val="50000"/>
                </a:schemeClr>
              </a:solidFill>
              <a:latin typeface="Arial" pitchFamily="34" charset="0"/>
              <a:ea typeface="Roboto"/>
              <a:cs typeface="Arial" pitchFamily="34" charset="0"/>
              <a:sym typeface="Roboto"/>
            </a:endParaRPr>
          </a:p>
        </p:txBody>
      </p:sp>
      <p:sp>
        <p:nvSpPr>
          <p:cNvPr id="3979" name="Google Shape;3979;p42"/>
          <p:cNvSpPr txBox="1"/>
          <p:nvPr/>
        </p:nvSpPr>
        <p:spPr>
          <a:xfrm>
            <a:off x="6026150" y="4791075"/>
            <a:ext cx="5867399" cy="16973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ctr"/>
            <a:r>
              <a:rPr lang="en" sz="6000" b="1" dirty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ea typeface="Fira Sans Extra Condensed SemiBold"/>
                <a:cs typeface="Arial" pitchFamily="34" charset="0"/>
                <a:sym typeface="Fira Sans Extra Condensed SemiBold"/>
              </a:rPr>
              <a:t>O‘QISH MALAKASI</a:t>
            </a:r>
            <a:endParaRPr sz="6000" b="1" dirty="0">
              <a:solidFill>
                <a:schemeClr val="accent1">
                  <a:lumMod val="50000"/>
                </a:schemeClr>
              </a:solidFill>
              <a:latin typeface="Arial" pitchFamily="34" charset="0"/>
              <a:ea typeface="Fira Sans Extra Condensed SemiBold"/>
              <a:cs typeface="Arial" pitchFamily="34" charset="0"/>
              <a:sym typeface="Fira Sans Extra Condensed SemiBold"/>
            </a:endParaRPr>
          </a:p>
        </p:txBody>
      </p:sp>
      <p:sp>
        <p:nvSpPr>
          <p:cNvPr id="148" name="Google Shape;1717;p37"/>
          <p:cNvSpPr/>
          <p:nvPr/>
        </p:nvSpPr>
        <p:spPr>
          <a:xfrm>
            <a:off x="6559550" y="2886075"/>
            <a:ext cx="673769" cy="685800"/>
          </a:xfrm>
          <a:custGeom>
            <a:avLst/>
            <a:gdLst/>
            <a:ahLst/>
            <a:cxnLst/>
            <a:rect l="l" t="t" r="r" b="b"/>
            <a:pathLst>
              <a:path w="16817" h="17925" extrusionOk="0">
                <a:moveTo>
                  <a:pt x="8424" y="10388"/>
                </a:moveTo>
                <a:cubicBezTo>
                  <a:pt x="9247" y="10388"/>
                  <a:pt x="9913" y="11053"/>
                  <a:pt x="9913" y="11844"/>
                </a:cubicBezTo>
                <a:cubicBezTo>
                  <a:pt x="9913" y="12668"/>
                  <a:pt x="9247" y="13333"/>
                  <a:pt x="8424" y="13333"/>
                </a:cubicBezTo>
                <a:cubicBezTo>
                  <a:pt x="7601" y="13333"/>
                  <a:pt x="6936" y="12668"/>
                  <a:pt x="6936" y="11844"/>
                </a:cubicBezTo>
                <a:cubicBezTo>
                  <a:pt x="6936" y="11053"/>
                  <a:pt x="7601" y="10388"/>
                  <a:pt x="8424" y="10388"/>
                </a:cubicBezTo>
                <a:close/>
                <a:moveTo>
                  <a:pt x="10736" y="507"/>
                </a:moveTo>
                <a:cubicBezTo>
                  <a:pt x="11528" y="507"/>
                  <a:pt x="12161" y="1109"/>
                  <a:pt x="12224" y="1869"/>
                </a:cubicBezTo>
                <a:cubicBezTo>
                  <a:pt x="11211" y="2217"/>
                  <a:pt x="10483" y="3167"/>
                  <a:pt x="10483" y="4307"/>
                </a:cubicBezTo>
                <a:cubicBezTo>
                  <a:pt x="10483" y="4434"/>
                  <a:pt x="10609" y="4561"/>
                  <a:pt x="10736" y="4561"/>
                </a:cubicBezTo>
                <a:cubicBezTo>
                  <a:pt x="10894" y="4561"/>
                  <a:pt x="11021" y="4434"/>
                  <a:pt x="11021" y="4307"/>
                </a:cubicBezTo>
                <a:cubicBezTo>
                  <a:pt x="11021" y="3294"/>
                  <a:pt x="11718" y="2470"/>
                  <a:pt x="12636" y="2280"/>
                </a:cubicBezTo>
                <a:lnTo>
                  <a:pt x="12668" y="2280"/>
                </a:lnTo>
                <a:cubicBezTo>
                  <a:pt x="12699" y="2280"/>
                  <a:pt x="12699" y="2280"/>
                  <a:pt x="12763" y="2249"/>
                </a:cubicBezTo>
                <a:lnTo>
                  <a:pt x="13048" y="2249"/>
                </a:lnTo>
                <a:cubicBezTo>
                  <a:pt x="14188" y="2249"/>
                  <a:pt x="15138" y="3167"/>
                  <a:pt x="15138" y="4307"/>
                </a:cubicBezTo>
                <a:cubicBezTo>
                  <a:pt x="15138" y="4877"/>
                  <a:pt x="14885" y="5416"/>
                  <a:pt x="14473" y="5796"/>
                </a:cubicBezTo>
                <a:lnTo>
                  <a:pt x="13048" y="5796"/>
                </a:lnTo>
                <a:cubicBezTo>
                  <a:pt x="12921" y="5796"/>
                  <a:pt x="12794" y="5891"/>
                  <a:pt x="12794" y="6049"/>
                </a:cubicBezTo>
                <a:cubicBezTo>
                  <a:pt x="12794" y="6176"/>
                  <a:pt x="12921" y="6302"/>
                  <a:pt x="13048" y="6302"/>
                </a:cubicBezTo>
                <a:lnTo>
                  <a:pt x="14220" y="6302"/>
                </a:lnTo>
                <a:cubicBezTo>
                  <a:pt x="14315" y="6302"/>
                  <a:pt x="14441" y="6302"/>
                  <a:pt x="14536" y="6334"/>
                </a:cubicBezTo>
                <a:lnTo>
                  <a:pt x="14568" y="6334"/>
                </a:lnTo>
                <a:cubicBezTo>
                  <a:pt x="14600" y="6334"/>
                  <a:pt x="14600" y="6334"/>
                  <a:pt x="14631" y="6366"/>
                </a:cubicBezTo>
                <a:lnTo>
                  <a:pt x="14726" y="6366"/>
                </a:lnTo>
                <a:cubicBezTo>
                  <a:pt x="14758" y="6366"/>
                  <a:pt x="14758" y="6366"/>
                  <a:pt x="14758" y="6397"/>
                </a:cubicBezTo>
                <a:lnTo>
                  <a:pt x="14885" y="6397"/>
                </a:lnTo>
                <a:cubicBezTo>
                  <a:pt x="14885" y="6429"/>
                  <a:pt x="14885" y="6429"/>
                  <a:pt x="14916" y="6429"/>
                </a:cubicBezTo>
                <a:lnTo>
                  <a:pt x="14980" y="6429"/>
                </a:lnTo>
                <a:cubicBezTo>
                  <a:pt x="14980" y="6461"/>
                  <a:pt x="14980" y="6461"/>
                  <a:pt x="14980" y="6461"/>
                </a:cubicBezTo>
                <a:cubicBezTo>
                  <a:pt x="15011" y="6461"/>
                  <a:pt x="15043" y="6461"/>
                  <a:pt x="15043" y="6492"/>
                </a:cubicBezTo>
                <a:lnTo>
                  <a:pt x="15075" y="6492"/>
                </a:lnTo>
                <a:cubicBezTo>
                  <a:pt x="15708" y="6777"/>
                  <a:pt x="16151" y="7379"/>
                  <a:pt x="16278" y="8076"/>
                </a:cubicBezTo>
                <a:cubicBezTo>
                  <a:pt x="16278" y="8076"/>
                  <a:pt x="16278" y="8076"/>
                  <a:pt x="16278" y="8108"/>
                </a:cubicBezTo>
                <a:cubicBezTo>
                  <a:pt x="16278" y="8108"/>
                  <a:pt x="16278" y="8139"/>
                  <a:pt x="16278" y="8171"/>
                </a:cubicBezTo>
                <a:cubicBezTo>
                  <a:pt x="16278" y="8171"/>
                  <a:pt x="16278" y="8203"/>
                  <a:pt x="16278" y="8203"/>
                </a:cubicBezTo>
                <a:cubicBezTo>
                  <a:pt x="16278" y="8234"/>
                  <a:pt x="16278" y="8234"/>
                  <a:pt x="16278" y="8266"/>
                </a:cubicBezTo>
                <a:cubicBezTo>
                  <a:pt x="16278" y="8298"/>
                  <a:pt x="16278" y="8329"/>
                  <a:pt x="16278" y="8361"/>
                </a:cubicBezTo>
                <a:cubicBezTo>
                  <a:pt x="16278" y="8393"/>
                  <a:pt x="16278" y="8424"/>
                  <a:pt x="16278" y="8456"/>
                </a:cubicBezTo>
                <a:cubicBezTo>
                  <a:pt x="16278" y="8456"/>
                  <a:pt x="16278" y="8488"/>
                  <a:pt x="16278" y="8488"/>
                </a:cubicBezTo>
                <a:cubicBezTo>
                  <a:pt x="16278" y="8519"/>
                  <a:pt x="16278" y="8519"/>
                  <a:pt x="16278" y="8551"/>
                </a:cubicBezTo>
                <a:cubicBezTo>
                  <a:pt x="16278" y="8551"/>
                  <a:pt x="16278" y="8583"/>
                  <a:pt x="16278" y="8583"/>
                </a:cubicBezTo>
                <a:cubicBezTo>
                  <a:pt x="16278" y="8614"/>
                  <a:pt x="16278" y="8614"/>
                  <a:pt x="16278" y="8646"/>
                </a:cubicBezTo>
                <a:cubicBezTo>
                  <a:pt x="16246" y="8709"/>
                  <a:pt x="16246" y="8773"/>
                  <a:pt x="16215" y="8836"/>
                </a:cubicBezTo>
                <a:cubicBezTo>
                  <a:pt x="16215" y="8868"/>
                  <a:pt x="16215" y="8899"/>
                  <a:pt x="16215" y="8899"/>
                </a:cubicBezTo>
                <a:cubicBezTo>
                  <a:pt x="16151" y="9121"/>
                  <a:pt x="16056" y="9311"/>
                  <a:pt x="15961" y="9469"/>
                </a:cubicBezTo>
                <a:cubicBezTo>
                  <a:pt x="15961" y="9469"/>
                  <a:pt x="15961" y="9469"/>
                  <a:pt x="15930" y="9501"/>
                </a:cubicBezTo>
                <a:cubicBezTo>
                  <a:pt x="15930" y="9501"/>
                  <a:pt x="15930" y="9533"/>
                  <a:pt x="15898" y="9533"/>
                </a:cubicBezTo>
                <a:cubicBezTo>
                  <a:pt x="15898" y="9533"/>
                  <a:pt x="15898" y="9564"/>
                  <a:pt x="15898" y="9564"/>
                </a:cubicBezTo>
                <a:cubicBezTo>
                  <a:pt x="15898" y="9564"/>
                  <a:pt x="15866" y="9596"/>
                  <a:pt x="15866" y="9596"/>
                </a:cubicBezTo>
                <a:cubicBezTo>
                  <a:pt x="15835" y="9628"/>
                  <a:pt x="15835" y="9659"/>
                  <a:pt x="15803" y="9659"/>
                </a:cubicBezTo>
                <a:cubicBezTo>
                  <a:pt x="15803" y="9691"/>
                  <a:pt x="15771" y="9723"/>
                  <a:pt x="15740" y="9754"/>
                </a:cubicBezTo>
                <a:cubicBezTo>
                  <a:pt x="15708" y="9786"/>
                  <a:pt x="15708" y="9786"/>
                  <a:pt x="15676" y="9818"/>
                </a:cubicBezTo>
                <a:cubicBezTo>
                  <a:pt x="15486" y="10008"/>
                  <a:pt x="15265" y="10166"/>
                  <a:pt x="15043" y="10261"/>
                </a:cubicBezTo>
                <a:lnTo>
                  <a:pt x="15011" y="10261"/>
                </a:lnTo>
                <a:cubicBezTo>
                  <a:pt x="14980" y="10261"/>
                  <a:pt x="14948" y="10293"/>
                  <a:pt x="14916" y="10293"/>
                </a:cubicBezTo>
                <a:cubicBezTo>
                  <a:pt x="14695" y="10388"/>
                  <a:pt x="14473" y="10419"/>
                  <a:pt x="14220" y="10419"/>
                </a:cubicBezTo>
                <a:cubicBezTo>
                  <a:pt x="13079" y="10419"/>
                  <a:pt x="12161" y="9501"/>
                  <a:pt x="12161" y="8361"/>
                </a:cubicBezTo>
                <a:cubicBezTo>
                  <a:pt x="12161" y="8203"/>
                  <a:pt x="12034" y="8108"/>
                  <a:pt x="11908" y="8108"/>
                </a:cubicBezTo>
                <a:cubicBezTo>
                  <a:pt x="11749" y="8108"/>
                  <a:pt x="11623" y="8234"/>
                  <a:pt x="11623" y="8361"/>
                </a:cubicBezTo>
                <a:cubicBezTo>
                  <a:pt x="11623" y="9786"/>
                  <a:pt x="12794" y="10958"/>
                  <a:pt x="14220" y="10958"/>
                </a:cubicBezTo>
                <a:cubicBezTo>
                  <a:pt x="14473" y="10958"/>
                  <a:pt x="14726" y="10894"/>
                  <a:pt x="14948" y="10831"/>
                </a:cubicBezTo>
                <a:cubicBezTo>
                  <a:pt x="15423" y="11243"/>
                  <a:pt x="15708" y="11813"/>
                  <a:pt x="15708" y="12446"/>
                </a:cubicBezTo>
                <a:cubicBezTo>
                  <a:pt x="15708" y="13523"/>
                  <a:pt x="14853" y="14441"/>
                  <a:pt x="13776" y="14505"/>
                </a:cubicBezTo>
                <a:cubicBezTo>
                  <a:pt x="13428" y="13491"/>
                  <a:pt x="12446" y="12763"/>
                  <a:pt x="11338" y="12763"/>
                </a:cubicBezTo>
                <a:cubicBezTo>
                  <a:pt x="11179" y="12763"/>
                  <a:pt x="11084" y="12858"/>
                  <a:pt x="11084" y="13016"/>
                </a:cubicBezTo>
                <a:cubicBezTo>
                  <a:pt x="11084" y="13175"/>
                  <a:pt x="11179" y="13270"/>
                  <a:pt x="11338" y="13270"/>
                </a:cubicBezTo>
                <a:cubicBezTo>
                  <a:pt x="12319" y="13270"/>
                  <a:pt x="13143" y="13966"/>
                  <a:pt x="13364" y="14916"/>
                </a:cubicBezTo>
                <a:cubicBezTo>
                  <a:pt x="13364" y="14948"/>
                  <a:pt x="13364" y="14980"/>
                  <a:pt x="13364" y="15011"/>
                </a:cubicBezTo>
                <a:lnTo>
                  <a:pt x="13364" y="15043"/>
                </a:lnTo>
                <a:cubicBezTo>
                  <a:pt x="13364" y="15075"/>
                  <a:pt x="13364" y="15075"/>
                  <a:pt x="13364" y="15106"/>
                </a:cubicBezTo>
                <a:lnTo>
                  <a:pt x="13364" y="15138"/>
                </a:lnTo>
                <a:cubicBezTo>
                  <a:pt x="13396" y="15170"/>
                  <a:pt x="13396" y="15201"/>
                  <a:pt x="13396" y="15233"/>
                </a:cubicBezTo>
                <a:cubicBezTo>
                  <a:pt x="13396" y="15265"/>
                  <a:pt x="13396" y="15296"/>
                  <a:pt x="13396" y="15328"/>
                </a:cubicBezTo>
                <a:cubicBezTo>
                  <a:pt x="13396" y="16468"/>
                  <a:pt x="12478" y="17386"/>
                  <a:pt x="11338" y="17386"/>
                </a:cubicBezTo>
                <a:cubicBezTo>
                  <a:pt x="10198" y="17386"/>
                  <a:pt x="9247" y="16468"/>
                  <a:pt x="9247" y="15328"/>
                </a:cubicBezTo>
                <a:lnTo>
                  <a:pt x="9247" y="13681"/>
                </a:lnTo>
                <a:cubicBezTo>
                  <a:pt x="9944" y="13365"/>
                  <a:pt x="10419" y="12668"/>
                  <a:pt x="10419" y="11844"/>
                </a:cubicBezTo>
                <a:cubicBezTo>
                  <a:pt x="10419" y="11053"/>
                  <a:pt x="9944" y="10356"/>
                  <a:pt x="9247" y="10039"/>
                </a:cubicBezTo>
                <a:lnTo>
                  <a:pt x="9247" y="8614"/>
                </a:lnTo>
                <a:lnTo>
                  <a:pt x="10736" y="8614"/>
                </a:lnTo>
                <a:cubicBezTo>
                  <a:pt x="10894" y="8614"/>
                  <a:pt x="11021" y="8519"/>
                  <a:pt x="11021" y="8361"/>
                </a:cubicBezTo>
                <a:cubicBezTo>
                  <a:pt x="11021" y="8234"/>
                  <a:pt x="10894" y="8108"/>
                  <a:pt x="10736" y="8108"/>
                </a:cubicBezTo>
                <a:lnTo>
                  <a:pt x="9247" y="8108"/>
                </a:lnTo>
                <a:lnTo>
                  <a:pt x="9247" y="1964"/>
                </a:lnTo>
                <a:cubicBezTo>
                  <a:pt x="9247" y="1172"/>
                  <a:pt x="9944" y="507"/>
                  <a:pt x="10736" y="507"/>
                </a:cubicBezTo>
                <a:close/>
                <a:moveTo>
                  <a:pt x="6081" y="0"/>
                </a:moveTo>
                <a:cubicBezTo>
                  <a:pt x="5067" y="0"/>
                  <a:pt x="4212" y="760"/>
                  <a:pt x="4085" y="1774"/>
                </a:cubicBezTo>
                <a:cubicBezTo>
                  <a:pt x="4085" y="1742"/>
                  <a:pt x="4054" y="1742"/>
                  <a:pt x="4022" y="1742"/>
                </a:cubicBezTo>
                <a:lnTo>
                  <a:pt x="3769" y="1742"/>
                </a:lnTo>
                <a:cubicBezTo>
                  <a:pt x="2344" y="1742"/>
                  <a:pt x="1172" y="2882"/>
                  <a:pt x="1172" y="4307"/>
                </a:cubicBezTo>
                <a:cubicBezTo>
                  <a:pt x="1172" y="4909"/>
                  <a:pt x="1362" y="5479"/>
                  <a:pt x="1742" y="5954"/>
                </a:cubicBezTo>
                <a:lnTo>
                  <a:pt x="1710" y="5954"/>
                </a:lnTo>
                <a:cubicBezTo>
                  <a:pt x="1615" y="5986"/>
                  <a:pt x="1552" y="6017"/>
                  <a:pt x="1489" y="6049"/>
                </a:cubicBezTo>
                <a:lnTo>
                  <a:pt x="1457" y="6049"/>
                </a:lnTo>
                <a:cubicBezTo>
                  <a:pt x="1172" y="6207"/>
                  <a:pt x="887" y="6429"/>
                  <a:pt x="633" y="6682"/>
                </a:cubicBezTo>
                <a:cubicBezTo>
                  <a:pt x="443" y="6904"/>
                  <a:pt x="317" y="7126"/>
                  <a:pt x="222" y="7379"/>
                </a:cubicBezTo>
                <a:cubicBezTo>
                  <a:pt x="190" y="7379"/>
                  <a:pt x="190" y="7379"/>
                  <a:pt x="190" y="7411"/>
                </a:cubicBezTo>
                <a:lnTo>
                  <a:pt x="158" y="7506"/>
                </a:lnTo>
                <a:cubicBezTo>
                  <a:pt x="158" y="7506"/>
                  <a:pt x="158" y="7537"/>
                  <a:pt x="158" y="7537"/>
                </a:cubicBezTo>
                <a:cubicBezTo>
                  <a:pt x="127" y="7569"/>
                  <a:pt x="127" y="7601"/>
                  <a:pt x="127" y="7601"/>
                </a:cubicBezTo>
                <a:cubicBezTo>
                  <a:pt x="127" y="7632"/>
                  <a:pt x="127" y="7632"/>
                  <a:pt x="95" y="7664"/>
                </a:cubicBezTo>
                <a:cubicBezTo>
                  <a:pt x="95" y="7696"/>
                  <a:pt x="95" y="7696"/>
                  <a:pt x="95" y="7727"/>
                </a:cubicBezTo>
                <a:cubicBezTo>
                  <a:pt x="95" y="7727"/>
                  <a:pt x="63" y="7759"/>
                  <a:pt x="63" y="7791"/>
                </a:cubicBezTo>
                <a:lnTo>
                  <a:pt x="63" y="7822"/>
                </a:lnTo>
                <a:cubicBezTo>
                  <a:pt x="63" y="7854"/>
                  <a:pt x="63" y="7886"/>
                  <a:pt x="32" y="7886"/>
                </a:cubicBezTo>
                <a:cubicBezTo>
                  <a:pt x="32" y="7917"/>
                  <a:pt x="32" y="7917"/>
                  <a:pt x="32" y="7949"/>
                </a:cubicBezTo>
                <a:cubicBezTo>
                  <a:pt x="32" y="7981"/>
                  <a:pt x="32" y="7981"/>
                  <a:pt x="32" y="8013"/>
                </a:cubicBezTo>
                <a:cubicBezTo>
                  <a:pt x="32" y="8044"/>
                  <a:pt x="32" y="8044"/>
                  <a:pt x="32" y="8076"/>
                </a:cubicBezTo>
                <a:cubicBezTo>
                  <a:pt x="0" y="8108"/>
                  <a:pt x="0" y="8108"/>
                  <a:pt x="0" y="8139"/>
                </a:cubicBezTo>
                <a:cubicBezTo>
                  <a:pt x="0" y="8171"/>
                  <a:pt x="0" y="8171"/>
                  <a:pt x="0" y="8203"/>
                </a:cubicBezTo>
                <a:cubicBezTo>
                  <a:pt x="0" y="8234"/>
                  <a:pt x="0" y="8234"/>
                  <a:pt x="0" y="8266"/>
                </a:cubicBezTo>
                <a:cubicBezTo>
                  <a:pt x="0" y="8298"/>
                  <a:pt x="0" y="8329"/>
                  <a:pt x="0" y="8361"/>
                </a:cubicBezTo>
                <a:cubicBezTo>
                  <a:pt x="0" y="8424"/>
                  <a:pt x="0" y="8456"/>
                  <a:pt x="0" y="8488"/>
                </a:cubicBezTo>
                <a:lnTo>
                  <a:pt x="0" y="8519"/>
                </a:lnTo>
                <a:cubicBezTo>
                  <a:pt x="0" y="8551"/>
                  <a:pt x="0" y="8583"/>
                  <a:pt x="0" y="8614"/>
                </a:cubicBezTo>
                <a:cubicBezTo>
                  <a:pt x="0" y="8646"/>
                  <a:pt x="0" y="8646"/>
                  <a:pt x="0" y="8646"/>
                </a:cubicBezTo>
                <a:cubicBezTo>
                  <a:pt x="32" y="8678"/>
                  <a:pt x="32" y="8709"/>
                  <a:pt x="32" y="8741"/>
                </a:cubicBezTo>
                <a:cubicBezTo>
                  <a:pt x="32" y="8741"/>
                  <a:pt x="32" y="8773"/>
                  <a:pt x="32" y="8804"/>
                </a:cubicBezTo>
                <a:cubicBezTo>
                  <a:pt x="32" y="8804"/>
                  <a:pt x="32" y="8804"/>
                  <a:pt x="32" y="8836"/>
                </a:cubicBezTo>
                <a:cubicBezTo>
                  <a:pt x="32" y="8868"/>
                  <a:pt x="63" y="8931"/>
                  <a:pt x="63" y="8963"/>
                </a:cubicBezTo>
                <a:cubicBezTo>
                  <a:pt x="127" y="9248"/>
                  <a:pt x="253" y="9501"/>
                  <a:pt x="412" y="9754"/>
                </a:cubicBezTo>
                <a:cubicBezTo>
                  <a:pt x="443" y="9786"/>
                  <a:pt x="443" y="9818"/>
                  <a:pt x="475" y="9849"/>
                </a:cubicBezTo>
                <a:cubicBezTo>
                  <a:pt x="475" y="9881"/>
                  <a:pt x="507" y="9881"/>
                  <a:pt x="507" y="9881"/>
                </a:cubicBezTo>
                <a:cubicBezTo>
                  <a:pt x="507" y="9913"/>
                  <a:pt x="507" y="9913"/>
                  <a:pt x="538" y="9944"/>
                </a:cubicBezTo>
                <a:cubicBezTo>
                  <a:pt x="538" y="9944"/>
                  <a:pt x="570" y="9976"/>
                  <a:pt x="570" y="9976"/>
                </a:cubicBezTo>
                <a:cubicBezTo>
                  <a:pt x="570" y="10008"/>
                  <a:pt x="602" y="10008"/>
                  <a:pt x="602" y="10008"/>
                </a:cubicBezTo>
                <a:lnTo>
                  <a:pt x="665" y="10103"/>
                </a:lnTo>
                <a:cubicBezTo>
                  <a:pt x="855" y="10293"/>
                  <a:pt x="1077" y="10483"/>
                  <a:pt x="1330" y="10609"/>
                </a:cubicBezTo>
                <a:cubicBezTo>
                  <a:pt x="855" y="11084"/>
                  <a:pt x="570" y="11749"/>
                  <a:pt x="570" y="12414"/>
                </a:cubicBezTo>
                <a:cubicBezTo>
                  <a:pt x="570" y="13776"/>
                  <a:pt x="1615" y="14885"/>
                  <a:pt x="2914" y="15011"/>
                </a:cubicBezTo>
                <a:cubicBezTo>
                  <a:pt x="2914" y="15011"/>
                  <a:pt x="2914" y="15043"/>
                  <a:pt x="2914" y="15043"/>
                </a:cubicBezTo>
                <a:cubicBezTo>
                  <a:pt x="2914" y="15075"/>
                  <a:pt x="2914" y="15075"/>
                  <a:pt x="2914" y="15075"/>
                </a:cubicBezTo>
                <a:cubicBezTo>
                  <a:pt x="2914" y="15106"/>
                  <a:pt x="2914" y="15138"/>
                  <a:pt x="2914" y="15201"/>
                </a:cubicBezTo>
                <a:cubicBezTo>
                  <a:pt x="2914" y="15265"/>
                  <a:pt x="2914" y="15296"/>
                  <a:pt x="2914" y="15328"/>
                </a:cubicBezTo>
                <a:cubicBezTo>
                  <a:pt x="2914" y="15676"/>
                  <a:pt x="2945" y="15993"/>
                  <a:pt x="3072" y="16278"/>
                </a:cubicBezTo>
                <a:cubicBezTo>
                  <a:pt x="3135" y="16405"/>
                  <a:pt x="3230" y="16468"/>
                  <a:pt x="3325" y="16468"/>
                </a:cubicBezTo>
                <a:cubicBezTo>
                  <a:pt x="3357" y="16468"/>
                  <a:pt x="3389" y="16436"/>
                  <a:pt x="3420" y="16436"/>
                </a:cubicBezTo>
                <a:cubicBezTo>
                  <a:pt x="3547" y="16373"/>
                  <a:pt x="3610" y="16215"/>
                  <a:pt x="3579" y="16088"/>
                </a:cubicBezTo>
                <a:cubicBezTo>
                  <a:pt x="3484" y="15866"/>
                  <a:pt x="3420" y="15581"/>
                  <a:pt x="3420" y="15328"/>
                </a:cubicBezTo>
                <a:cubicBezTo>
                  <a:pt x="3420" y="15296"/>
                  <a:pt x="3420" y="15265"/>
                  <a:pt x="3420" y="15233"/>
                </a:cubicBezTo>
                <a:cubicBezTo>
                  <a:pt x="3420" y="15201"/>
                  <a:pt x="3420" y="15170"/>
                  <a:pt x="3452" y="15138"/>
                </a:cubicBezTo>
                <a:lnTo>
                  <a:pt x="3452" y="15106"/>
                </a:lnTo>
                <a:cubicBezTo>
                  <a:pt x="3452" y="15075"/>
                  <a:pt x="3452" y="15043"/>
                  <a:pt x="3452" y="15043"/>
                </a:cubicBezTo>
                <a:lnTo>
                  <a:pt x="3452" y="15011"/>
                </a:lnTo>
                <a:cubicBezTo>
                  <a:pt x="3452" y="14980"/>
                  <a:pt x="3452" y="14948"/>
                  <a:pt x="3452" y="14916"/>
                </a:cubicBezTo>
                <a:cubicBezTo>
                  <a:pt x="3674" y="13966"/>
                  <a:pt x="4497" y="13270"/>
                  <a:pt x="5479" y="13270"/>
                </a:cubicBezTo>
                <a:cubicBezTo>
                  <a:pt x="5637" y="13270"/>
                  <a:pt x="5732" y="13143"/>
                  <a:pt x="5732" y="13016"/>
                </a:cubicBezTo>
                <a:cubicBezTo>
                  <a:pt x="5732" y="12858"/>
                  <a:pt x="5637" y="12763"/>
                  <a:pt x="5479" y="12763"/>
                </a:cubicBezTo>
                <a:cubicBezTo>
                  <a:pt x="4370" y="12763"/>
                  <a:pt x="3389" y="13491"/>
                  <a:pt x="3040" y="14505"/>
                </a:cubicBezTo>
                <a:cubicBezTo>
                  <a:pt x="1964" y="14441"/>
                  <a:pt x="1109" y="13523"/>
                  <a:pt x="1109" y="12446"/>
                </a:cubicBezTo>
                <a:cubicBezTo>
                  <a:pt x="1109" y="11813"/>
                  <a:pt x="1394" y="11243"/>
                  <a:pt x="1837" y="10831"/>
                </a:cubicBezTo>
                <a:cubicBezTo>
                  <a:pt x="2090" y="10926"/>
                  <a:pt x="2344" y="10958"/>
                  <a:pt x="2597" y="10958"/>
                </a:cubicBezTo>
                <a:cubicBezTo>
                  <a:pt x="4022" y="10958"/>
                  <a:pt x="5162" y="9786"/>
                  <a:pt x="5162" y="8361"/>
                </a:cubicBezTo>
                <a:cubicBezTo>
                  <a:pt x="5162" y="8234"/>
                  <a:pt x="5035" y="8108"/>
                  <a:pt x="4909" y="8108"/>
                </a:cubicBezTo>
                <a:cubicBezTo>
                  <a:pt x="4750" y="8108"/>
                  <a:pt x="4655" y="8234"/>
                  <a:pt x="4655" y="8361"/>
                </a:cubicBezTo>
                <a:cubicBezTo>
                  <a:pt x="4655" y="9501"/>
                  <a:pt x="3705" y="10419"/>
                  <a:pt x="2597" y="10419"/>
                </a:cubicBezTo>
                <a:cubicBezTo>
                  <a:pt x="2312" y="10419"/>
                  <a:pt x="2027" y="10356"/>
                  <a:pt x="1774" y="10261"/>
                </a:cubicBezTo>
                <a:cubicBezTo>
                  <a:pt x="1520" y="10166"/>
                  <a:pt x="1330" y="10008"/>
                  <a:pt x="1140" y="9818"/>
                </a:cubicBezTo>
                <a:cubicBezTo>
                  <a:pt x="1109" y="9786"/>
                  <a:pt x="1077" y="9786"/>
                  <a:pt x="1077" y="9754"/>
                </a:cubicBezTo>
                <a:lnTo>
                  <a:pt x="1045" y="9754"/>
                </a:lnTo>
                <a:cubicBezTo>
                  <a:pt x="1045" y="9723"/>
                  <a:pt x="1014" y="9691"/>
                  <a:pt x="1014" y="9691"/>
                </a:cubicBezTo>
                <a:lnTo>
                  <a:pt x="982" y="9691"/>
                </a:lnTo>
                <a:cubicBezTo>
                  <a:pt x="982" y="9659"/>
                  <a:pt x="950" y="9628"/>
                  <a:pt x="950" y="9596"/>
                </a:cubicBezTo>
                <a:cubicBezTo>
                  <a:pt x="950" y="9596"/>
                  <a:pt x="918" y="9596"/>
                  <a:pt x="918" y="9564"/>
                </a:cubicBezTo>
                <a:cubicBezTo>
                  <a:pt x="918" y="9564"/>
                  <a:pt x="887" y="9564"/>
                  <a:pt x="887" y="9533"/>
                </a:cubicBezTo>
                <a:cubicBezTo>
                  <a:pt x="887" y="9533"/>
                  <a:pt x="887" y="9501"/>
                  <a:pt x="855" y="9501"/>
                </a:cubicBezTo>
                <a:cubicBezTo>
                  <a:pt x="855" y="9501"/>
                  <a:pt x="855" y="9469"/>
                  <a:pt x="855" y="9469"/>
                </a:cubicBezTo>
                <a:cubicBezTo>
                  <a:pt x="728" y="9311"/>
                  <a:pt x="665" y="9121"/>
                  <a:pt x="602" y="8931"/>
                </a:cubicBezTo>
                <a:cubicBezTo>
                  <a:pt x="602" y="8899"/>
                  <a:pt x="602" y="8868"/>
                  <a:pt x="570" y="8836"/>
                </a:cubicBezTo>
                <a:cubicBezTo>
                  <a:pt x="570" y="8773"/>
                  <a:pt x="538" y="8709"/>
                  <a:pt x="538" y="8646"/>
                </a:cubicBezTo>
                <a:cubicBezTo>
                  <a:pt x="538" y="8614"/>
                  <a:pt x="538" y="8614"/>
                  <a:pt x="538" y="8583"/>
                </a:cubicBezTo>
                <a:cubicBezTo>
                  <a:pt x="538" y="8583"/>
                  <a:pt x="538" y="8583"/>
                  <a:pt x="538" y="8551"/>
                </a:cubicBezTo>
                <a:cubicBezTo>
                  <a:pt x="538" y="8551"/>
                  <a:pt x="538" y="8519"/>
                  <a:pt x="538" y="8488"/>
                </a:cubicBezTo>
                <a:lnTo>
                  <a:pt x="538" y="8456"/>
                </a:lnTo>
                <a:cubicBezTo>
                  <a:pt x="538" y="8424"/>
                  <a:pt x="538" y="8393"/>
                  <a:pt x="538" y="8361"/>
                </a:cubicBezTo>
                <a:cubicBezTo>
                  <a:pt x="538" y="8329"/>
                  <a:pt x="538" y="8298"/>
                  <a:pt x="538" y="8266"/>
                </a:cubicBezTo>
                <a:cubicBezTo>
                  <a:pt x="538" y="8266"/>
                  <a:pt x="538" y="8234"/>
                  <a:pt x="538" y="8234"/>
                </a:cubicBezTo>
                <a:cubicBezTo>
                  <a:pt x="538" y="8203"/>
                  <a:pt x="538" y="8203"/>
                  <a:pt x="538" y="8171"/>
                </a:cubicBezTo>
                <a:cubicBezTo>
                  <a:pt x="538" y="8139"/>
                  <a:pt x="538" y="8139"/>
                  <a:pt x="538" y="8108"/>
                </a:cubicBezTo>
                <a:cubicBezTo>
                  <a:pt x="538" y="8108"/>
                  <a:pt x="538" y="8108"/>
                  <a:pt x="538" y="8076"/>
                </a:cubicBezTo>
                <a:cubicBezTo>
                  <a:pt x="633" y="7379"/>
                  <a:pt x="1109" y="6777"/>
                  <a:pt x="1742" y="6492"/>
                </a:cubicBezTo>
                <a:cubicBezTo>
                  <a:pt x="1774" y="6492"/>
                  <a:pt x="1805" y="6461"/>
                  <a:pt x="1837" y="6461"/>
                </a:cubicBezTo>
                <a:cubicBezTo>
                  <a:pt x="1869" y="6429"/>
                  <a:pt x="1900" y="6429"/>
                  <a:pt x="1900" y="6429"/>
                </a:cubicBezTo>
                <a:lnTo>
                  <a:pt x="1932" y="6429"/>
                </a:lnTo>
                <a:cubicBezTo>
                  <a:pt x="1964" y="6429"/>
                  <a:pt x="1964" y="6397"/>
                  <a:pt x="1995" y="6397"/>
                </a:cubicBezTo>
                <a:lnTo>
                  <a:pt x="2027" y="6397"/>
                </a:lnTo>
                <a:cubicBezTo>
                  <a:pt x="2059" y="6397"/>
                  <a:pt x="2059" y="6397"/>
                  <a:pt x="2090" y="6366"/>
                </a:cubicBezTo>
                <a:lnTo>
                  <a:pt x="2185" y="6366"/>
                </a:lnTo>
                <a:cubicBezTo>
                  <a:pt x="2185" y="6366"/>
                  <a:pt x="2217" y="6366"/>
                  <a:pt x="2249" y="6334"/>
                </a:cubicBezTo>
                <a:lnTo>
                  <a:pt x="2280" y="6334"/>
                </a:lnTo>
                <a:cubicBezTo>
                  <a:pt x="2375" y="6334"/>
                  <a:pt x="2470" y="6302"/>
                  <a:pt x="2597" y="6302"/>
                </a:cubicBezTo>
                <a:lnTo>
                  <a:pt x="3737" y="6302"/>
                </a:lnTo>
                <a:cubicBezTo>
                  <a:pt x="3895" y="6302"/>
                  <a:pt x="4022" y="6207"/>
                  <a:pt x="4022" y="6049"/>
                </a:cubicBezTo>
                <a:cubicBezTo>
                  <a:pt x="4022" y="5922"/>
                  <a:pt x="3895" y="5796"/>
                  <a:pt x="3737" y="5796"/>
                </a:cubicBezTo>
                <a:lnTo>
                  <a:pt x="2344" y="5796"/>
                </a:lnTo>
                <a:cubicBezTo>
                  <a:pt x="1932" y="5416"/>
                  <a:pt x="1679" y="4877"/>
                  <a:pt x="1679" y="4307"/>
                </a:cubicBezTo>
                <a:cubicBezTo>
                  <a:pt x="1679" y="3167"/>
                  <a:pt x="2629" y="2249"/>
                  <a:pt x="3737" y="2249"/>
                </a:cubicBezTo>
                <a:lnTo>
                  <a:pt x="3959" y="2249"/>
                </a:lnTo>
                <a:cubicBezTo>
                  <a:pt x="3990" y="2280"/>
                  <a:pt x="4022" y="2280"/>
                  <a:pt x="4054" y="2280"/>
                </a:cubicBezTo>
                <a:lnTo>
                  <a:pt x="4149" y="2280"/>
                </a:lnTo>
                <a:cubicBezTo>
                  <a:pt x="5099" y="2470"/>
                  <a:pt x="5796" y="3326"/>
                  <a:pt x="5796" y="4307"/>
                </a:cubicBezTo>
                <a:cubicBezTo>
                  <a:pt x="5796" y="4466"/>
                  <a:pt x="5922" y="4561"/>
                  <a:pt x="6081" y="4561"/>
                </a:cubicBezTo>
                <a:cubicBezTo>
                  <a:pt x="6207" y="4561"/>
                  <a:pt x="6334" y="4466"/>
                  <a:pt x="6334" y="4307"/>
                </a:cubicBezTo>
                <a:cubicBezTo>
                  <a:pt x="6334" y="3167"/>
                  <a:pt x="5606" y="2217"/>
                  <a:pt x="4592" y="1869"/>
                </a:cubicBezTo>
                <a:cubicBezTo>
                  <a:pt x="4655" y="1109"/>
                  <a:pt x="5289" y="507"/>
                  <a:pt x="6049" y="507"/>
                </a:cubicBezTo>
                <a:cubicBezTo>
                  <a:pt x="6872" y="507"/>
                  <a:pt x="7537" y="1172"/>
                  <a:pt x="7537" y="1995"/>
                </a:cubicBezTo>
                <a:lnTo>
                  <a:pt x="7537" y="8108"/>
                </a:lnTo>
                <a:lnTo>
                  <a:pt x="6049" y="8108"/>
                </a:lnTo>
                <a:cubicBezTo>
                  <a:pt x="5922" y="8108"/>
                  <a:pt x="5796" y="8234"/>
                  <a:pt x="5796" y="8361"/>
                </a:cubicBezTo>
                <a:cubicBezTo>
                  <a:pt x="5796" y="8519"/>
                  <a:pt x="5922" y="8646"/>
                  <a:pt x="6049" y="8646"/>
                </a:cubicBezTo>
                <a:lnTo>
                  <a:pt x="7537" y="8646"/>
                </a:lnTo>
                <a:lnTo>
                  <a:pt x="7537" y="10039"/>
                </a:lnTo>
                <a:cubicBezTo>
                  <a:pt x="6872" y="10356"/>
                  <a:pt x="6366" y="11053"/>
                  <a:pt x="6366" y="11844"/>
                </a:cubicBezTo>
                <a:cubicBezTo>
                  <a:pt x="6366" y="12668"/>
                  <a:pt x="6841" y="13365"/>
                  <a:pt x="7537" y="13681"/>
                </a:cubicBezTo>
                <a:lnTo>
                  <a:pt x="7537" y="15328"/>
                </a:lnTo>
                <a:cubicBezTo>
                  <a:pt x="7537" y="16468"/>
                  <a:pt x="6619" y="17418"/>
                  <a:pt x="5479" y="17418"/>
                </a:cubicBezTo>
                <a:cubicBezTo>
                  <a:pt x="4972" y="17418"/>
                  <a:pt x="4497" y="17228"/>
                  <a:pt x="4117" y="16880"/>
                </a:cubicBezTo>
                <a:cubicBezTo>
                  <a:pt x="4064" y="16840"/>
                  <a:pt x="4005" y="16822"/>
                  <a:pt x="3948" y="16822"/>
                </a:cubicBezTo>
                <a:cubicBezTo>
                  <a:pt x="3869" y="16822"/>
                  <a:pt x="3792" y="16856"/>
                  <a:pt x="3737" y="16911"/>
                </a:cubicBezTo>
                <a:cubicBezTo>
                  <a:pt x="3642" y="17006"/>
                  <a:pt x="3642" y="17196"/>
                  <a:pt x="3769" y="17291"/>
                </a:cubicBezTo>
                <a:cubicBezTo>
                  <a:pt x="4244" y="17703"/>
                  <a:pt x="4845" y="17925"/>
                  <a:pt x="5479" y="17925"/>
                </a:cubicBezTo>
                <a:cubicBezTo>
                  <a:pt x="6904" y="17925"/>
                  <a:pt x="8076" y="16785"/>
                  <a:pt x="8076" y="15360"/>
                </a:cubicBezTo>
                <a:lnTo>
                  <a:pt x="8076" y="13840"/>
                </a:lnTo>
                <a:cubicBezTo>
                  <a:pt x="8171" y="13871"/>
                  <a:pt x="8266" y="13871"/>
                  <a:pt x="8392" y="13871"/>
                </a:cubicBezTo>
                <a:cubicBezTo>
                  <a:pt x="8487" y="13871"/>
                  <a:pt x="8582" y="13871"/>
                  <a:pt x="8709" y="13840"/>
                </a:cubicBezTo>
                <a:lnTo>
                  <a:pt x="8709" y="15360"/>
                </a:lnTo>
                <a:cubicBezTo>
                  <a:pt x="8709" y="16785"/>
                  <a:pt x="9849" y="17925"/>
                  <a:pt x="11274" y="17925"/>
                </a:cubicBezTo>
                <a:cubicBezTo>
                  <a:pt x="12699" y="17925"/>
                  <a:pt x="13871" y="16785"/>
                  <a:pt x="13871" y="15360"/>
                </a:cubicBezTo>
                <a:cubicBezTo>
                  <a:pt x="13871" y="15296"/>
                  <a:pt x="13871" y="15265"/>
                  <a:pt x="13871" y="15233"/>
                </a:cubicBezTo>
                <a:lnTo>
                  <a:pt x="13871" y="15201"/>
                </a:lnTo>
                <a:cubicBezTo>
                  <a:pt x="13871" y="15170"/>
                  <a:pt x="13871" y="15138"/>
                  <a:pt x="13871" y="15106"/>
                </a:cubicBezTo>
                <a:cubicBezTo>
                  <a:pt x="13871" y="15075"/>
                  <a:pt x="13871" y="15075"/>
                  <a:pt x="13839" y="15075"/>
                </a:cubicBezTo>
                <a:cubicBezTo>
                  <a:pt x="13839" y="15043"/>
                  <a:pt x="13839" y="15043"/>
                  <a:pt x="13839" y="15011"/>
                </a:cubicBezTo>
                <a:cubicBezTo>
                  <a:pt x="15170" y="14885"/>
                  <a:pt x="16183" y="13776"/>
                  <a:pt x="16183" y="12446"/>
                </a:cubicBezTo>
                <a:cubicBezTo>
                  <a:pt x="16183" y="11749"/>
                  <a:pt x="15930" y="11116"/>
                  <a:pt x="15455" y="10641"/>
                </a:cubicBezTo>
                <a:cubicBezTo>
                  <a:pt x="15740" y="10483"/>
                  <a:pt x="15961" y="10324"/>
                  <a:pt x="16151" y="10103"/>
                </a:cubicBezTo>
                <a:cubicBezTo>
                  <a:pt x="16151" y="10071"/>
                  <a:pt x="16183" y="10039"/>
                  <a:pt x="16215" y="10008"/>
                </a:cubicBezTo>
                <a:cubicBezTo>
                  <a:pt x="16215" y="10008"/>
                  <a:pt x="16215" y="10008"/>
                  <a:pt x="16246" y="9976"/>
                </a:cubicBezTo>
                <a:lnTo>
                  <a:pt x="16278" y="9944"/>
                </a:lnTo>
                <a:cubicBezTo>
                  <a:pt x="16278" y="9913"/>
                  <a:pt x="16310" y="9913"/>
                  <a:pt x="16310" y="9881"/>
                </a:cubicBezTo>
                <a:cubicBezTo>
                  <a:pt x="16310" y="9881"/>
                  <a:pt x="16341" y="9849"/>
                  <a:pt x="16341" y="9849"/>
                </a:cubicBezTo>
                <a:cubicBezTo>
                  <a:pt x="16373" y="9818"/>
                  <a:pt x="16373" y="9786"/>
                  <a:pt x="16405" y="9754"/>
                </a:cubicBezTo>
                <a:cubicBezTo>
                  <a:pt x="16563" y="9501"/>
                  <a:pt x="16658" y="9248"/>
                  <a:pt x="16753" y="8963"/>
                </a:cubicBezTo>
                <a:cubicBezTo>
                  <a:pt x="16753" y="8931"/>
                  <a:pt x="16753" y="8868"/>
                  <a:pt x="16785" y="8836"/>
                </a:cubicBezTo>
                <a:cubicBezTo>
                  <a:pt x="16785" y="8836"/>
                  <a:pt x="16785" y="8804"/>
                  <a:pt x="16785" y="8804"/>
                </a:cubicBezTo>
                <a:cubicBezTo>
                  <a:pt x="16785" y="8773"/>
                  <a:pt x="16785" y="8741"/>
                  <a:pt x="16785" y="8741"/>
                </a:cubicBezTo>
                <a:cubicBezTo>
                  <a:pt x="16785" y="8709"/>
                  <a:pt x="16785" y="8678"/>
                  <a:pt x="16785" y="8678"/>
                </a:cubicBezTo>
                <a:cubicBezTo>
                  <a:pt x="16785" y="8646"/>
                  <a:pt x="16785" y="8646"/>
                  <a:pt x="16785" y="8614"/>
                </a:cubicBezTo>
                <a:cubicBezTo>
                  <a:pt x="16816" y="8583"/>
                  <a:pt x="16816" y="8551"/>
                  <a:pt x="16816" y="8519"/>
                </a:cubicBezTo>
                <a:lnTo>
                  <a:pt x="16816" y="8488"/>
                </a:lnTo>
                <a:cubicBezTo>
                  <a:pt x="16816" y="8456"/>
                  <a:pt x="16816" y="8424"/>
                  <a:pt x="16816" y="8361"/>
                </a:cubicBezTo>
                <a:cubicBezTo>
                  <a:pt x="16816" y="8329"/>
                  <a:pt x="16816" y="8298"/>
                  <a:pt x="16816" y="8266"/>
                </a:cubicBezTo>
                <a:cubicBezTo>
                  <a:pt x="16816" y="8234"/>
                  <a:pt x="16816" y="8234"/>
                  <a:pt x="16816" y="8203"/>
                </a:cubicBezTo>
                <a:cubicBezTo>
                  <a:pt x="16816" y="8171"/>
                  <a:pt x="16785" y="8171"/>
                  <a:pt x="16785" y="8139"/>
                </a:cubicBezTo>
                <a:cubicBezTo>
                  <a:pt x="16785" y="8108"/>
                  <a:pt x="16785" y="8108"/>
                  <a:pt x="16785" y="8076"/>
                </a:cubicBezTo>
                <a:cubicBezTo>
                  <a:pt x="16785" y="8044"/>
                  <a:pt x="16785" y="8044"/>
                  <a:pt x="16785" y="8013"/>
                </a:cubicBezTo>
                <a:cubicBezTo>
                  <a:pt x="16785" y="7981"/>
                  <a:pt x="16785" y="7981"/>
                  <a:pt x="16785" y="7949"/>
                </a:cubicBezTo>
                <a:cubicBezTo>
                  <a:pt x="16753" y="7917"/>
                  <a:pt x="16753" y="7917"/>
                  <a:pt x="16753" y="7886"/>
                </a:cubicBezTo>
                <a:cubicBezTo>
                  <a:pt x="16753" y="7886"/>
                  <a:pt x="16753" y="7854"/>
                  <a:pt x="16753" y="7822"/>
                </a:cubicBezTo>
                <a:lnTo>
                  <a:pt x="16721" y="7791"/>
                </a:lnTo>
                <a:cubicBezTo>
                  <a:pt x="16721" y="7759"/>
                  <a:pt x="16721" y="7727"/>
                  <a:pt x="16721" y="7727"/>
                </a:cubicBezTo>
                <a:cubicBezTo>
                  <a:pt x="16721" y="7696"/>
                  <a:pt x="16721" y="7696"/>
                  <a:pt x="16690" y="7664"/>
                </a:cubicBezTo>
                <a:cubicBezTo>
                  <a:pt x="16690" y="7632"/>
                  <a:pt x="16690" y="7632"/>
                  <a:pt x="16690" y="7601"/>
                </a:cubicBezTo>
                <a:cubicBezTo>
                  <a:pt x="16690" y="7569"/>
                  <a:pt x="16658" y="7569"/>
                  <a:pt x="16658" y="7537"/>
                </a:cubicBezTo>
                <a:cubicBezTo>
                  <a:pt x="16658" y="7537"/>
                  <a:pt x="16658" y="7506"/>
                  <a:pt x="16658" y="7506"/>
                </a:cubicBezTo>
                <a:lnTo>
                  <a:pt x="16595" y="7411"/>
                </a:lnTo>
                <a:cubicBezTo>
                  <a:pt x="16595" y="7411"/>
                  <a:pt x="16595" y="7379"/>
                  <a:pt x="16595" y="7379"/>
                </a:cubicBezTo>
                <a:cubicBezTo>
                  <a:pt x="16500" y="7126"/>
                  <a:pt x="16341" y="6904"/>
                  <a:pt x="16183" y="6682"/>
                </a:cubicBezTo>
                <a:cubicBezTo>
                  <a:pt x="15930" y="6429"/>
                  <a:pt x="15645" y="6207"/>
                  <a:pt x="15328" y="6049"/>
                </a:cubicBezTo>
                <a:cubicBezTo>
                  <a:pt x="15265" y="6017"/>
                  <a:pt x="15201" y="5986"/>
                  <a:pt x="15106" y="5954"/>
                </a:cubicBezTo>
                <a:lnTo>
                  <a:pt x="15075" y="5954"/>
                </a:lnTo>
                <a:cubicBezTo>
                  <a:pt x="15423" y="5479"/>
                  <a:pt x="15645" y="4909"/>
                  <a:pt x="15645" y="4339"/>
                </a:cubicBezTo>
                <a:cubicBezTo>
                  <a:pt x="15645" y="2914"/>
                  <a:pt x="14473" y="1742"/>
                  <a:pt x="13048" y="1742"/>
                </a:cubicBezTo>
                <a:lnTo>
                  <a:pt x="12763" y="1742"/>
                </a:lnTo>
                <a:cubicBezTo>
                  <a:pt x="12763" y="1742"/>
                  <a:pt x="12731" y="1774"/>
                  <a:pt x="12731" y="1774"/>
                </a:cubicBezTo>
                <a:cubicBezTo>
                  <a:pt x="12604" y="760"/>
                  <a:pt x="11749" y="0"/>
                  <a:pt x="10736" y="0"/>
                </a:cubicBezTo>
                <a:cubicBezTo>
                  <a:pt x="9627" y="0"/>
                  <a:pt x="8709" y="887"/>
                  <a:pt x="8709" y="1995"/>
                </a:cubicBezTo>
                <a:lnTo>
                  <a:pt x="8709" y="9913"/>
                </a:lnTo>
                <a:cubicBezTo>
                  <a:pt x="8614" y="9881"/>
                  <a:pt x="8519" y="9881"/>
                  <a:pt x="8392" y="9881"/>
                </a:cubicBezTo>
                <a:cubicBezTo>
                  <a:pt x="8297" y="9881"/>
                  <a:pt x="8202" y="9881"/>
                  <a:pt x="8076" y="9913"/>
                </a:cubicBezTo>
                <a:lnTo>
                  <a:pt x="8076" y="1995"/>
                </a:lnTo>
                <a:cubicBezTo>
                  <a:pt x="8076" y="887"/>
                  <a:pt x="7189" y="0"/>
                  <a:pt x="6081" y="0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9" name="Google Shape;1694;p37"/>
          <p:cNvSpPr/>
          <p:nvPr/>
        </p:nvSpPr>
        <p:spPr>
          <a:xfrm>
            <a:off x="10598150" y="2809875"/>
            <a:ext cx="990600" cy="762000"/>
          </a:xfrm>
          <a:custGeom>
            <a:avLst/>
            <a:gdLst/>
            <a:ahLst/>
            <a:cxnLst/>
            <a:rect l="l" t="t" r="r" b="b"/>
            <a:pathLst>
              <a:path w="17989" h="17957" extrusionOk="0">
                <a:moveTo>
                  <a:pt x="8171" y="5036"/>
                </a:moveTo>
                <a:lnTo>
                  <a:pt x="8171" y="6968"/>
                </a:lnTo>
                <a:lnTo>
                  <a:pt x="7538" y="6968"/>
                </a:lnTo>
                <a:lnTo>
                  <a:pt x="7538" y="5054"/>
                </a:lnTo>
                <a:lnTo>
                  <a:pt x="7538" y="5054"/>
                </a:lnTo>
                <a:lnTo>
                  <a:pt x="7728" y="5163"/>
                </a:lnTo>
                <a:lnTo>
                  <a:pt x="7950" y="5163"/>
                </a:lnTo>
                <a:lnTo>
                  <a:pt x="8171" y="5036"/>
                </a:lnTo>
                <a:close/>
                <a:moveTo>
                  <a:pt x="7823" y="539"/>
                </a:moveTo>
                <a:cubicBezTo>
                  <a:pt x="9438" y="539"/>
                  <a:pt x="10768" y="1837"/>
                  <a:pt x="10768" y="3453"/>
                </a:cubicBezTo>
                <a:cubicBezTo>
                  <a:pt x="10768" y="4561"/>
                  <a:pt x="10167" y="5574"/>
                  <a:pt x="9185" y="6081"/>
                </a:cubicBezTo>
                <a:cubicBezTo>
                  <a:pt x="9090" y="6113"/>
                  <a:pt x="9027" y="6208"/>
                  <a:pt x="9027" y="6303"/>
                </a:cubicBezTo>
                <a:lnTo>
                  <a:pt x="9027" y="6968"/>
                </a:lnTo>
                <a:lnTo>
                  <a:pt x="8678" y="6968"/>
                </a:lnTo>
                <a:lnTo>
                  <a:pt x="8678" y="4339"/>
                </a:lnTo>
                <a:cubicBezTo>
                  <a:pt x="8678" y="4181"/>
                  <a:pt x="8551" y="4086"/>
                  <a:pt x="8425" y="4086"/>
                </a:cubicBezTo>
                <a:cubicBezTo>
                  <a:pt x="8266" y="4086"/>
                  <a:pt x="8171" y="4181"/>
                  <a:pt x="8171" y="4339"/>
                </a:cubicBezTo>
                <a:lnTo>
                  <a:pt x="8171" y="4466"/>
                </a:lnTo>
                <a:lnTo>
                  <a:pt x="7855" y="4624"/>
                </a:lnTo>
                <a:lnTo>
                  <a:pt x="7538" y="4466"/>
                </a:lnTo>
                <a:lnTo>
                  <a:pt x="7538" y="4339"/>
                </a:lnTo>
                <a:cubicBezTo>
                  <a:pt x="7538" y="4181"/>
                  <a:pt x="7411" y="4086"/>
                  <a:pt x="7253" y="4086"/>
                </a:cubicBezTo>
                <a:cubicBezTo>
                  <a:pt x="7126" y="4086"/>
                  <a:pt x="7000" y="4181"/>
                  <a:pt x="7000" y="4339"/>
                </a:cubicBezTo>
                <a:lnTo>
                  <a:pt x="7000" y="6968"/>
                </a:lnTo>
                <a:lnTo>
                  <a:pt x="6651" y="6968"/>
                </a:lnTo>
                <a:lnTo>
                  <a:pt x="6651" y="6303"/>
                </a:lnTo>
                <a:cubicBezTo>
                  <a:pt x="6651" y="6208"/>
                  <a:pt x="6588" y="6113"/>
                  <a:pt x="6525" y="6081"/>
                </a:cubicBezTo>
                <a:cubicBezTo>
                  <a:pt x="5511" y="5574"/>
                  <a:pt x="4910" y="4561"/>
                  <a:pt x="4910" y="3453"/>
                </a:cubicBezTo>
                <a:cubicBezTo>
                  <a:pt x="4910" y="1837"/>
                  <a:pt x="6208" y="539"/>
                  <a:pt x="7823" y="539"/>
                </a:cubicBezTo>
                <a:close/>
                <a:moveTo>
                  <a:pt x="9027" y="7506"/>
                </a:moveTo>
                <a:lnTo>
                  <a:pt x="9027" y="7981"/>
                </a:lnTo>
                <a:lnTo>
                  <a:pt x="6651" y="7981"/>
                </a:lnTo>
                <a:lnTo>
                  <a:pt x="6651" y="7506"/>
                </a:lnTo>
                <a:close/>
                <a:moveTo>
                  <a:pt x="9027" y="8520"/>
                </a:moveTo>
                <a:lnTo>
                  <a:pt x="9027" y="8710"/>
                </a:lnTo>
                <a:cubicBezTo>
                  <a:pt x="9027" y="8868"/>
                  <a:pt x="8900" y="8995"/>
                  <a:pt x="8742" y="8995"/>
                </a:cubicBezTo>
                <a:lnTo>
                  <a:pt x="6968" y="8995"/>
                </a:lnTo>
                <a:cubicBezTo>
                  <a:pt x="6778" y="8995"/>
                  <a:pt x="6651" y="8868"/>
                  <a:pt x="6651" y="8710"/>
                </a:cubicBezTo>
                <a:lnTo>
                  <a:pt x="6651" y="8520"/>
                </a:lnTo>
                <a:close/>
                <a:moveTo>
                  <a:pt x="8393" y="9533"/>
                </a:moveTo>
                <a:cubicBezTo>
                  <a:pt x="8298" y="9755"/>
                  <a:pt x="8076" y="9881"/>
                  <a:pt x="7855" y="9881"/>
                </a:cubicBezTo>
                <a:cubicBezTo>
                  <a:pt x="7601" y="9881"/>
                  <a:pt x="7380" y="9723"/>
                  <a:pt x="7285" y="9533"/>
                </a:cubicBezTo>
                <a:close/>
                <a:moveTo>
                  <a:pt x="10167" y="12827"/>
                </a:moveTo>
                <a:lnTo>
                  <a:pt x="10673" y="13365"/>
                </a:lnTo>
                <a:lnTo>
                  <a:pt x="9628" y="13365"/>
                </a:lnTo>
                <a:lnTo>
                  <a:pt x="10167" y="12827"/>
                </a:lnTo>
                <a:close/>
                <a:moveTo>
                  <a:pt x="6113" y="7791"/>
                </a:moveTo>
                <a:lnTo>
                  <a:pt x="6113" y="7981"/>
                </a:lnTo>
                <a:lnTo>
                  <a:pt x="6081" y="7981"/>
                </a:lnTo>
                <a:cubicBezTo>
                  <a:pt x="5955" y="7981"/>
                  <a:pt x="5828" y="8108"/>
                  <a:pt x="5828" y="8266"/>
                </a:cubicBezTo>
                <a:cubicBezTo>
                  <a:pt x="5828" y="8393"/>
                  <a:pt x="5955" y="8520"/>
                  <a:pt x="6081" y="8520"/>
                </a:cubicBezTo>
                <a:lnTo>
                  <a:pt x="6113" y="8520"/>
                </a:lnTo>
                <a:lnTo>
                  <a:pt x="6113" y="8710"/>
                </a:lnTo>
                <a:cubicBezTo>
                  <a:pt x="6113" y="9090"/>
                  <a:pt x="6366" y="9406"/>
                  <a:pt x="6715" y="9501"/>
                </a:cubicBezTo>
                <a:cubicBezTo>
                  <a:pt x="6810" y="9945"/>
                  <a:pt x="7158" y="10261"/>
                  <a:pt x="7570" y="10356"/>
                </a:cubicBezTo>
                <a:lnTo>
                  <a:pt x="7570" y="11876"/>
                </a:lnTo>
                <a:cubicBezTo>
                  <a:pt x="7570" y="12035"/>
                  <a:pt x="7696" y="12130"/>
                  <a:pt x="7823" y="12130"/>
                </a:cubicBezTo>
                <a:lnTo>
                  <a:pt x="9882" y="12130"/>
                </a:lnTo>
                <a:lnTo>
                  <a:pt x="9882" y="12351"/>
                </a:lnTo>
                <a:lnTo>
                  <a:pt x="8837" y="13397"/>
                </a:lnTo>
                <a:cubicBezTo>
                  <a:pt x="8773" y="13460"/>
                  <a:pt x="8742" y="13523"/>
                  <a:pt x="8742" y="13618"/>
                </a:cubicBezTo>
                <a:lnTo>
                  <a:pt x="8742" y="16278"/>
                </a:lnTo>
                <a:lnTo>
                  <a:pt x="1711" y="16278"/>
                </a:lnTo>
                <a:lnTo>
                  <a:pt x="1711" y="7791"/>
                </a:lnTo>
                <a:close/>
                <a:moveTo>
                  <a:pt x="13967" y="7791"/>
                </a:moveTo>
                <a:lnTo>
                  <a:pt x="13967" y="16278"/>
                </a:lnTo>
                <a:lnTo>
                  <a:pt x="11592" y="16278"/>
                </a:lnTo>
                <a:lnTo>
                  <a:pt x="11592" y="13618"/>
                </a:lnTo>
                <a:cubicBezTo>
                  <a:pt x="11592" y="13523"/>
                  <a:pt x="11528" y="13460"/>
                  <a:pt x="11465" y="13397"/>
                </a:cubicBezTo>
                <a:lnTo>
                  <a:pt x="10420" y="12351"/>
                </a:lnTo>
                <a:lnTo>
                  <a:pt x="10420" y="11908"/>
                </a:lnTo>
                <a:lnTo>
                  <a:pt x="10420" y="11876"/>
                </a:lnTo>
                <a:cubicBezTo>
                  <a:pt x="10420" y="11750"/>
                  <a:pt x="10293" y="11623"/>
                  <a:pt x="10167" y="11623"/>
                </a:cubicBezTo>
                <a:lnTo>
                  <a:pt x="8108" y="11623"/>
                </a:lnTo>
                <a:lnTo>
                  <a:pt x="8108" y="10388"/>
                </a:lnTo>
                <a:cubicBezTo>
                  <a:pt x="8520" y="10261"/>
                  <a:pt x="8868" y="9945"/>
                  <a:pt x="8932" y="9501"/>
                </a:cubicBezTo>
                <a:cubicBezTo>
                  <a:pt x="9280" y="9406"/>
                  <a:pt x="9533" y="9090"/>
                  <a:pt x="9533" y="8710"/>
                </a:cubicBezTo>
                <a:lnTo>
                  <a:pt x="9533" y="8520"/>
                </a:lnTo>
                <a:lnTo>
                  <a:pt x="9565" y="8520"/>
                </a:lnTo>
                <a:cubicBezTo>
                  <a:pt x="9723" y="8520"/>
                  <a:pt x="9850" y="8393"/>
                  <a:pt x="9850" y="8266"/>
                </a:cubicBezTo>
                <a:cubicBezTo>
                  <a:pt x="9850" y="8108"/>
                  <a:pt x="9723" y="7981"/>
                  <a:pt x="9565" y="7981"/>
                </a:cubicBezTo>
                <a:lnTo>
                  <a:pt x="9533" y="7981"/>
                </a:lnTo>
                <a:lnTo>
                  <a:pt x="9533" y="7791"/>
                </a:lnTo>
                <a:close/>
                <a:moveTo>
                  <a:pt x="11053" y="13903"/>
                </a:moveTo>
                <a:lnTo>
                  <a:pt x="11053" y="17418"/>
                </a:lnTo>
                <a:lnTo>
                  <a:pt x="9248" y="17418"/>
                </a:lnTo>
                <a:lnTo>
                  <a:pt x="9248" y="13903"/>
                </a:lnTo>
                <a:close/>
                <a:moveTo>
                  <a:pt x="16564" y="6619"/>
                </a:moveTo>
                <a:cubicBezTo>
                  <a:pt x="17039" y="6619"/>
                  <a:pt x="17451" y="7031"/>
                  <a:pt x="17451" y="7538"/>
                </a:cubicBezTo>
                <a:lnTo>
                  <a:pt x="17451" y="16532"/>
                </a:lnTo>
                <a:cubicBezTo>
                  <a:pt x="17451" y="17038"/>
                  <a:pt x="17039" y="17418"/>
                  <a:pt x="16564" y="17418"/>
                </a:cubicBezTo>
                <a:lnTo>
                  <a:pt x="11592" y="17418"/>
                </a:lnTo>
                <a:lnTo>
                  <a:pt x="11592" y="16785"/>
                </a:lnTo>
                <a:lnTo>
                  <a:pt x="14220" y="16785"/>
                </a:lnTo>
                <a:cubicBezTo>
                  <a:pt x="14379" y="16785"/>
                  <a:pt x="14474" y="16690"/>
                  <a:pt x="14474" y="16532"/>
                </a:cubicBezTo>
                <a:lnTo>
                  <a:pt x="14474" y="7538"/>
                </a:lnTo>
                <a:cubicBezTo>
                  <a:pt x="14474" y="7379"/>
                  <a:pt x="14379" y="7253"/>
                  <a:pt x="14220" y="7253"/>
                </a:cubicBezTo>
                <a:lnTo>
                  <a:pt x="9565" y="7253"/>
                </a:lnTo>
                <a:lnTo>
                  <a:pt x="9565" y="6619"/>
                </a:lnTo>
                <a:close/>
                <a:moveTo>
                  <a:pt x="7823" y="1"/>
                </a:moveTo>
                <a:cubicBezTo>
                  <a:pt x="5923" y="1"/>
                  <a:pt x="4371" y="1552"/>
                  <a:pt x="4371" y="3453"/>
                </a:cubicBezTo>
                <a:cubicBezTo>
                  <a:pt x="4371" y="4498"/>
                  <a:pt x="4815" y="5448"/>
                  <a:pt x="5606" y="6113"/>
                </a:cubicBezTo>
                <a:lnTo>
                  <a:pt x="3643" y="6113"/>
                </a:lnTo>
                <a:cubicBezTo>
                  <a:pt x="3484" y="6113"/>
                  <a:pt x="3389" y="6208"/>
                  <a:pt x="3389" y="6366"/>
                </a:cubicBezTo>
                <a:cubicBezTo>
                  <a:pt x="3389" y="6493"/>
                  <a:pt x="3484" y="6619"/>
                  <a:pt x="3643" y="6619"/>
                </a:cubicBezTo>
                <a:lnTo>
                  <a:pt x="6113" y="6619"/>
                </a:lnTo>
                <a:lnTo>
                  <a:pt x="6113" y="7253"/>
                </a:lnTo>
                <a:lnTo>
                  <a:pt x="1426" y="7253"/>
                </a:lnTo>
                <a:cubicBezTo>
                  <a:pt x="1299" y="7253"/>
                  <a:pt x="1173" y="7379"/>
                  <a:pt x="1173" y="7538"/>
                </a:cubicBezTo>
                <a:lnTo>
                  <a:pt x="1173" y="16532"/>
                </a:lnTo>
                <a:cubicBezTo>
                  <a:pt x="1173" y="16690"/>
                  <a:pt x="1299" y="16785"/>
                  <a:pt x="1426" y="16785"/>
                </a:cubicBezTo>
                <a:lnTo>
                  <a:pt x="8710" y="16785"/>
                </a:lnTo>
                <a:lnTo>
                  <a:pt x="8710" y="17418"/>
                </a:lnTo>
                <a:lnTo>
                  <a:pt x="1426" y="17418"/>
                </a:lnTo>
                <a:cubicBezTo>
                  <a:pt x="951" y="17418"/>
                  <a:pt x="539" y="17038"/>
                  <a:pt x="539" y="16532"/>
                </a:cubicBezTo>
                <a:lnTo>
                  <a:pt x="539" y="7538"/>
                </a:lnTo>
                <a:cubicBezTo>
                  <a:pt x="539" y="7031"/>
                  <a:pt x="951" y="6619"/>
                  <a:pt x="1426" y="6619"/>
                </a:cubicBezTo>
                <a:lnTo>
                  <a:pt x="2598" y="6619"/>
                </a:lnTo>
                <a:cubicBezTo>
                  <a:pt x="2724" y="6619"/>
                  <a:pt x="2851" y="6493"/>
                  <a:pt x="2851" y="6366"/>
                </a:cubicBezTo>
                <a:cubicBezTo>
                  <a:pt x="2851" y="6208"/>
                  <a:pt x="2724" y="6113"/>
                  <a:pt x="2598" y="6113"/>
                </a:cubicBezTo>
                <a:lnTo>
                  <a:pt x="1426" y="6113"/>
                </a:lnTo>
                <a:cubicBezTo>
                  <a:pt x="666" y="6113"/>
                  <a:pt x="1" y="6746"/>
                  <a:pt x="1" y="7538"/>
                </a:cubicBezTo>
                <a:lnTo>
                  <a:pt x="1" y="16532"/>
                </a:lnTo>
                <a:cubicBezTo>
                  <a:pt x="1" y="17323"/>
                  <a:pt x="634" y="17957"/>
                  <a:pt x="1426" y="17957"/>
                </a:cubicBezTo>
                <a:lnTo>
                  <a:pt x="16564" y="17957"/>
                </a:lnTo>
                <a:cubicBezTo>
                  <a:pt x="17324" y="17957"/>
                  <a:pt x="17989" y="17323"/>
                  <a:pt x="17989" y="16532"/>
                </a:cubicBezTo>
                <a:lnTo>
                  <a:pt x="17989" y="7538"/>
                </a:lnTo>
                <a:cubicBezTo>
                  <a:pt x="17989" y="6746"/>
                  <a:pt x="17324" y="6113"/>
                  <a:pt x="16564" y="6113"/>
                </a:cubicBezTo>
                <a:lnTo>
                  <a:pt x="10072" y="6113"/>
                </a:lnTo>
                <a:cubicBezTo>
                  <a:pt x="10832" y="5448"/>
                  <a:pt x="11307" y="4498"/>
                  <a:pt x="11307" y="3453"/>
                </a:cubicBezTo>
                <a:cubicBezTo>
                  <a:pt x="11307" y="1552"/>
                  <a:pt x="9723" y="1"/>
                  <a:pt x="7823" y="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63" name="Рисунок 16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7362" y="273445"/>
            <a:ext cx="3482508" cy="1365897"/>
          </a:xfrm>
          <a:prstGeom prst="rect">
            <a:avLst/>
          </a:prstGeom>
        </p:spPr>
      </p:pic>
      <p:pic>
        <p:nvPicPr>
          <p:cNvPr id="164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165" name="Рисунок 164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166" name="Рисунок 165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grpSp>
        <p:nvGrpSpPr>
          <p:cNvPr id="181" name="Google Shape;1082;p32"/>
          <p:cNvGrpSpPr/>
          <p:nvPr/>
        </p:nvGrpSpPr>
        <p:grpSpPr>
          <a:xfrm>
            <a:off x="7550150" y="6467475"/>
            <a:ext cx="2932311" cy="1574514"/>
            <a:chOff x="3105675" y="3074486"/>
            <a:chExt cx="2932311" cy="1574514"/>
          </a:xfrm>
        </p:grpSpPr>
        <p:sp>
          <p:nvSpPr>
            <p:cNvPr id="182" name="Google Shape;1083;p32"/>
            <p:cNvSpPr/>
            <p:nvPr/>
          </p:nvSpPr>
          <p:spPr>
            <a:xfrm>
              <a:off x="4571647" y="4075890"/>
              <a:ext cx="1434619" cy="503877"/>
            </a:xfrm>
            <a:custGeom>
              <a:avLst/>
              <a:gdLst/>
              <a:ahLst/>
              <a:cxnLst/>
              <a:rect l="l" t="t" r="r" b="b"/>
              <a:pathLst>
                <a:path w="133267" h="46807" extrusionOk="0">
                  <a:moveTo>
                    <a:pt x="49148" y="1"/>
                  </a:moveTo>
                  <a:cubicBezTo>
                    <a:pt x="22241" y="1"/>
                    <a:pt x="0" y="17948"/>
                    <a:pt x="0" y="17948"/>
                  </a:cubicBezTo>
                  <a:lnTo>
                    <a:pt x="0" y="43971"/>
                  </a:lnTo>
                  <a:cubicBezTo>
                    <a:pt x="88" y="43972"/>
                    <a:pt x="175" y="43973"/>
                    <a:pt x="261" y="43973"/>
                  </a:cubicBezTo>
                  <a:cubicBezTo>
                    <a:pt x="11766" y="43973"/>
                    <a:pt x="14808" y="35717"/>
                    <a:pt x="14808" y="35717"/>
                  </a:cubicBezTo>
                  <a:lnTo>
                    <a:pt x="123815" y="46807"/>
                  </a:lnTo>
                  <a:lnTo>
                    <a:pt x="133266" y="21918"/>
                  </a:lnTo>
                  <a:lnTo>
                    <a:pt x="133266" y="21918"/>
                  </a:lnTo>
                  <a:cubicBezTo>
                    <a:pt x="133117" y="21922"/>
                    <a:pt x="132966" y="21924"/>
                    <a:pt x="132813" y="21924"/>
                  </a:cubicBezTo>
                  <a:cubicBezTo>
                    <a:pt x="118908" y="21924"/>
                    <a:pt x="87819" y="5108"/>
                    <a:pt x="57654" y="620"/>
                  </a:cubicBezTo>
                  <a:cubicBezTo>
                    <a:pt x="54782" y="194"/>
                    <a:pt x="51940" y="1"/>
                    <a:pt x="49148" y="1"/>
                  </a:cubicBezTo>
                  <a:close/>
                </a:path>
              </a:pathLst>
            </a:custGeom>
            <a:solidFill>
              <a:srgbClr val="ECEE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3" name="Google Shape;1084;p32"/>
            <p:cNvSpPr/>
            <p:nvPr/>
          </p:nvSpPr>
          <p:spPr>
            <a:xfrm>
              <a:off x="4615056" y="4136161"/>
              <a:ext cx="1325050" cy="233439"/>
            </a:xfrm>
            <a:custGeom>
              <a:avLst/>
              <a:gdLst/>
              <a:ahLst/>
              <a:cxnLst/>
              <a:rect l="l" t="t" r="r" b="b"/>
              <a:pathLst>
                <a:path w="137489" h="21685" extrusionOk="0">
                  <a:moveTo>
                    <a:pt x="45620" y="0"/>
                  </a:moveTo>
                  <a:lnTo>
                    <a:pt x="42407" y="63"/>
                  </a:lnTo>
                  <a:lnTo>
                    <a:pt x="40831" y="63"/>
                  </a:lnTo>
                  <a:cubicBezTo>
                    <a:pt x="40264" y="63"/>
                    <a:pt x="39760" y="189"/>
                    <a:pt x="39256" y="189"/>
                  </a:cubicBezTo>
                  <a:lnTo>
                    <a:pt x="36169" y="504"/>
                  </a:lnTo>
                  <a:cubicBezTo>
                    <a:pt x="35665" y="504"/>
                    <a:pt x="35160" y="567"/>
                    <a:pt x="34656" y="693"/>
                  </a:cubicBezTo>
                  <a:lnTo>
                    <a:pt x="33144" y="945"/>
                  </a:lnTo>
                  <a:cubicBezTo>
                    <a:pt x="32199" y="1134"/>
                    <a:pt x="31191" y="1197"/>
                    <a:pt x="30246" y="1449"/>
                  </a:cubicBezTo>
                  <a:lnTo>
                    <a:pt x="27410" y="2080"/>
                  </a:lnTo>
                  <a:cubicBezTo>
                    <a:pt x="26969" y="2206"/>
                    <a:pt x="26528" y="2269"/>
                    <a:pt x="26087" y="2458"/>
                  </a:cubicBezTo>
                  <a:lnTo>
                    <a:pt x="24764" y="2836"/>
                  </a:lnTo>
                  <a:lnTo>
                    <a:pt x="22180" y="3592"/>
                  </a:lnTo>
                  <a:lnTo>
                    <a:pt x="19723" y="4474"/>
                  </a:lnTo>
                  <a:cubicBezTo>
                    <a:pt x="16825" y="5545"/>
                    <a:pt x="13989" y="6742"/>
                    <a:pt x="11280" y="8129"/>
                  </a:cubicBezTo>
                  <a:cubicBezTo>
                    <a:pt x="8822" y="9389"/>
                    <a:pt x="6743" y="10523"/>
                    <a:pt x="5042" y="11594"/>
                  </a:cubicBezTo>
                  <a:lnTo>
                    <a:pt x="3908" y="12350"/>
                  </a:lnTo>
                  <a:lnTo>
                    <a:pt x="2836" y="13043"/>
                  </a:lnTo>
                  <a:cubicBezTo>
                    <a:pt x="2206" y="13421"/>
                    <a:pt x="1702" y="13862"/>
                    <a:pt x="1261" y="14114"/>
                  </a:cubicBezTo>
                  <a:cubicBezTo>
                    <a:pt x="442" y="14745"/>
                    <a:pt x="1" y="15123"/>
                    <a:pt x="1" y="15123"/>
                  </a:cubicBezTo>
                  <a:cubicBezTo>
                    <a:pt x="1" y="15123"/>
                    <a:pt x="505" y="14934"/>
                    <a:pt x="1387" y="14366"/>
                  </a:cubicBezTo>
                  <a:cubicBezTo>
                    <a:pt x="2332" y="13799"/>
                    <a:pt x="3656" y="13043"/>
                    <a:pt x="5357" y="12098"/>
                  </a:cubicBezTo>
                  <a:cubicBezTo>
                    <a:pt x="7058" y="11090"/>
                    <a:pt x="9137" y="9956"/>
                    <a:pt x="11658" y="8948"/>
                  </a:cubicBezTo>
                  <a:cubicBezTo>
                    <a:pt x="14178" y="7876"/>
                    <a:pt x="17014" y="6679"/>
                    <a:pt x="20164" y="5671"/>
                  </a:cubicBezTo>
                  <a:lnTo>
                    <a:pt x="22622" y="4915"/>
                  </a:lnTo>
                  <a:lnTo>
                    <a:pt x="25205" y="4222"/>
                  </a:lnTo>
                  <a:cubicBezTo>
                    <a:pt x="26906" y="3718"/>
                    <a:pt x="28733" y="3466"/>
                    <a:pt x="30624" y="3025"/>
                  </a:cubicBezTo>
                  <a:cubicBezTo>
                    <a:pt x="31506" y="2836"/>
                    <a:pt x="32514" y="2773"/>
                    <a:pt x="33459" y="2647"/>
                  </a:cubicBezTo>
                  <a:lnTo>
                    <a:pt x="34908" y="2395"/>
                  </a:lnTo>
                  <a:cubicBezTo>
                    <a:pt x="35413" y="2332"/>
                    <a:pt x="35917" y="2269"/>
                    <a:pt x="36421" y="2269"/>
                  </a:cubicBezTo>
                  <a:lnTo>
                    <a:pt x="39445" y="2017"/>
                  </a:lnTo>
                  <a:cubicBezTo>
                    <a:pt x="39949" y="2017"/>
                    <a:pt x="40453" y="1954"/>
                    <a:pt x="40957" y="1954"/>
                  </a:cubicBezTo>
                  <a:lnTo>
                    <a:pt x="45683" y="1954"/>
                  </a:lnTo>
                  <a:lnTo>
                    <a:pt x="48834" y="2206"/>
                  </a:lnTo>
                  <a:lnTo>
                    <a:pt x="50409" y="2332"/>
                  </a:lnTo>
                  <a:lnTo>
                    <a:pt x="51165" y="2332"/>
                  </a:lnTo>
                  <a:lnTo>
                    <a:pt x="51984" y="2458"/>
                  </a:lnTo>
                  <a:lnTo>
                    <a:pt x="53622" y="2710"/>
                  </a:lnTo>
                  <a:lnTo>
                    <a:pt x="55198" y="2962"/>
                  </a:lnTo>
                  <a:cubicBezTo>
                    <a:pt x="59545" y="3718"/>
                    <a:pt x="63830" y="4789"/>
                    <a:pt x="68052" y="6049"/>
                  </a:cubicBezTo>
                  <a:cubicBezTo>
                    <a:pt x="72336" y="7246"/>
                    <a:pt x="76621" y="8633"/>
                    <a:pt x="80780" y="10082"/>
                  </a:cubicBezTo>
                  <a:lnTo>
                    <a:pt x="92941" y="14177"/>
                  </a:lnTo>
                  <a:cubicBezTo>
                    <a:pt x="100187" y="16761"/>
                    <a:pt x="107622" y="18840"/>
                    <a:pt x="115120" y="20415"/>
                  </a:cubicBezTo>
                  <a:cubicBezTo>
                    <a:pt x="118145" y="20982"/>
                    <a:pt x="121232" y="21424"/>
                    <a:pt x="124320" y="21550"/>
                  </a:cubicBezTo>
                  <a:cubicBezTo>
                    <a:pt x="125402" y="21637"/>
                    <a:pt x="126497" y="21684"/>
                    <a:pt x="127594" y="21684"/>
                  </a:cubicBezTo>
                  <a:cubicBezTo>
                    <a:pt x="128860" y="21684"/>
                    <a:pt x="130127" y="21622"/>
                    <a:pt x="131377" y="21487"/>
                  </a:cubicBezTo>
                  <a:lnTo>
                    <a:pt x="132763" y="21361"/>
                  </a:lnTo>
                  <a:lnTo>
                    <a:pt x="134023" y="21172"/>
                  </a:lnTo>
                  <a:lnTo>
                    <a:pt x="135031" y="21046"/>
                  </a:lnTo>
                  <a:cubicBezTo>
                    <a:pt x="135346" y="20982"/>
                    <a:pt x="135661" y="20919"/>
                    <a:pt x="135913" y="20856"/>
                  </a:cubicBezTo>
                  <a:lnTo>
                    <a:pt x="137489" y="20478"/>
                  </a:lnTo>
                  <a:lnTo>
                    <a:pt x="135913" y="20730"/>
                  </a:lnTo>
                  <a:cubicBezTo>
                    <a:pt x="135661" y="20793"/>
                    <a:pt x="135346" y="20856"/>
                    <a:pt x="135031" y="20856"/>
                  </a:cubicBezTo>
                  <a:lnTo>
                    <a:pt x="133960" y="20982"/>
                  </a:lnTo>
                  <a:lnTo>
                    <a:pt x="132763" y="21046"/>
                  </a:lnTo>
                  <a:lnTo>
                    <a:pt x="131377" y="21109"/>
                  </a:lnTo>
                  <a:cubicBezTo>
                    <a:pt x="131133" y="21111"/>
                    <a:pt x="130890" y="21113"/>
                    <a:pt x="130646" y="21113"/>
                  </a:cubicBezTo>
                  <a:cubicBezTo>
                    <a:pt x="125529" y="21113"/>
                    <a:pt x="120364" y="20481"/>
                    <a:pt x="115372" y="19218"/>
                  </a:cubicBezTo>
                  <a:cubicBezTo>
                    <a:pt x="112159" y="18462"/>
                    <a:pt x="108630" y="17517"/>
                    <a:pt x="104975" y="16383"/>
                  </a:cubicBezTo>
                  <a:cubicBezTo>
                    <a:pt x="101321" y="15186"/>
                    <a:pt x="97477" y="13862"/>
                    <a:pt x="93571" y="12476"/>
                  </a:cubicBezTo>
                  <a:cubicBezTo>
                    <a:pt x="89601" y="11090"/>
                    <a:pt x="85505" y="9578"/>
                    <a:pt x="81347" y="8129"/>
                  </a:cubicBezTo>
                  <a:cubicBezTo>
                    <a:pt x="77188" y="6679"/>
                    <a:pt x="72903" y="5293"/>
                    <a:pt x="68556" y="3970"/>
                  </a:cubicBezTo>
                  <a:cubicBezTo>
                    <a:pt x="64271" y="2710"/>
                    <a:pt x="59860" y="1702"/>
                    <a:pt x="55450" y="945"/>
                  </a:cubicBezTo>
                  <a:lnTo>
                    <a:pt x="53748" y="630"/>
                  </a:lnTo>
                  <a:lnTo>
                    <a:pt x="52173" y="441"/>
                  </a:lnTo>
                  <a:lnTo>
                    <a:pt x="51354" y="315"/>
                  </a:lnTo>
                  <a:lnTo>
                    <a:pt x="50535" y="315"/>
                  </a:lnTo>
                  <a:lnTo>
                    <a:pt x="48897" y="252"/>
                  </a:lnTo>
                  <a:lnTo>
                    <a:pt x="45620" y="0"/>
                  </a:lnTo>
                  <a:close/>
                </a:path>
              </a:pathLst>
            </a:custGeom>
            <a:solidFill>
              <a:srgbClr val="DBDB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4" name="Google Shape;1085;p32"/>
            <p:cNvSpPr/>
            <p:nvPr/>
          </p:nvSpPr>
          <p:spPr>
            <a:xfrm>
              <a:off x="4615056" y="4236934"/>
              <a:ext cx="1294692" cy="200670"/>
            </a:xfrm>
            <a:custGeom>
              <a:avLst/>
              <a:gdLst/>
              <a:ahLst/>
              <a:cxnLst/>
              <a:rect l="l" t="t" r="r" b="b"/>
              <a:pathLst>
                <a:path w="134339" h="18641" extrusionOk="0">
                  <a:moveTo>
                    <a:pt x="42971" y="1"/>
                  </a:moveTo>
                  <a:cubicBezTo>
                    <a:pt x="42631" y="1"/>
                    <a:pt x="42281" y="29"/>
                    <a:pt x="41903" y="29"/>
                  </a:cubicBezTo>
                  <a:cubicBezTo>
                    <a:pt x="39886" y="92"/>
                    <a:pt x="37870" y="29"/>
                    <a:pt x="35854" y="281"/>
                  </a:cubicBezTo>
                  <a:lnTo>
                    <a:pt x="32955" y="596"/>
                  </a:lnTo>
                  <a:cubicBezTo>
                    <a:pt x="32010" y="722"/>
                    <a:pt x="31065" y="848"/>
                    <a:pt x="30120" y="974"/>
                  </a:cubicBezTo>
                  <a:cubicBezTo>
                    <a:pt x="29238" y="1163"/>
                    <a:pt x="28292" y="1226"/>
                    <a:pt x="27410" y="1478"/>
                  </a:cubicBezTo>
                  <a:lnTo>
                    <a:pt x="24764" y="1982"/>
                  </a:lnTo>
                  <a:lnTo>
                    <a:pt x="23504" y="2297"/>
                  </a:lnTo>
                  <a:lnTo>
                    <a:pt x="22243" y="2612"/>
                  </a:lnTo>
                  <a:lnTo>
                    <a:pt x="19786" y="3305"/>
                  </a:lnTo>
                  <a:cubicBezTo>
                    <a:pt x="18211" y="3746"/>
                    <a:pt x="16699" y="4187"/>
                    <a:pt x="15312" y="4691"/>
                  </a:cubicBezTo>
                  <a:cubicBezTo>
                    <a:pt x="13926" y="5259"/>
                    <a:pt x="12603" y="5700"/>
                    <a:pt x="11406" y="6204"/>
                  </a:cubicBezTo>
                  <a:cubicBezTo>
                    <a:pt x="8948" y="7275"/>
                    <a:pt x="6869" y="8220"/>
                    <a:pt x="5168" y="9102"/>
                  </a:cubicBezTo>
                  <a:cubicBezTo>
                    <a:pt x="4286" y="9543"/>
                    <a:pt x="3593" y="9921"/>
                    <a:pt x="2899" y="10299"/>
                  </a:cubicBezTo>
                  <a:cubicBezTo>
                    <a:pt x="2269" y="10677"/>
                    <a:pt x="1765" y="10992"/>
                    <a:pt x="1324" y="11244"/>
                  </a:cubicBezTo>
                  <a:cubicBezTo>
                    <a:pt x="442" y="11812"/>
                    <a:pt x="1" y="12127"/>
                    <a:pt x="1" y="12127"/>
                  </a:cubicBezTo>
                  <a:cubicBezTo>
                    <a:pt x="1" y="12127"/>
                    <a:pt x="442" y="11875"/>
                    <a:pt x="1324" y="11433"/>
                  </a:cubicBezTo>
                  <a:cubicBezTo>
                    <a:pt x="2206" y="10929"/>
                    <a:pt x="3593" y="10299"/>
                    <a:pt x="5231" y="9543"/>
                  </a:cubicBezTo>
                  <a:cubicBezTo>
                    <a:pt x="6932" y="8724"/>
                    <a:pt x="9074" y="7905"/>
                    <a:pt x="11532" y="7023"/>
                  </a:cubicBezTo>
                  <a:cubicBezTo>
                    <a:pt x="12792" y="6582"/>
                    <a:pt x="14115" y="6078"/>
                    <a:pt x="15564" y="5700"/>
                  </a:cubicBezTo>
                  <a:cubicBezTo>
                    <a:pt x="16951" y="5322"/>
                    <a:pt x="18463" y="4880"/>
                    <a:pt x="20038" y="4502"/>
                  </a:cubicBezTo>
                  <a:lnTo>
                    <a:pt x="22432" y="3935"/>
                  </a:lnTo>
                  <a:lnTo>
                    <a:pt x="23693" y="3620"/>
                  </a:lnTo>
                  <a:lnTo>
                    <a:pt x="24953" y="3431"/>
                  </a:lnTo>
                  <a:lnTo>
                    <a:pt x="27536" y="2927"/>
                  </a:lnTo>
                  <a:cubicBezTo>
                    <a:pt x="28418" y="2801"/>
                    <a:pt x="29364" y="2675"/>
                    <a:pt x="30246" y="2549"/>
                  </a:cubicBezTo>
                  <a:cubicBezTo>
                    <a:pt x="31191" y="2486"/>
                    <a:pt x="32136" y="2360"/>
                    <a:pt x="33081" y="2234"/>
                  </a:cubicBezTo>
                  <a:lnTo>
                    <a:pt x="35917" y="2045"/>
                  </a:lnTo>
                  <a:cubicBezTo>
                    <a:pt x="37870" y="1856"/>
                    <a:pt x="39823" y="1856"/>
                    <a:pt x="41840" y="1856"/>
                  </a:cubicBezTo>
                  <a:lnTo>
                    <a:pt x="43352" y="1856"/>
                  </a:lnTo>
                  <a:lnTo>
                    <a:pt x="44864" y="1982"/>
                  </a:lnTo>
                  <a:lnTo>
                    <a:pt x="47951" y="2108"/>
                  </a:lnTo>
                  <a:lnTo>
                    <a:pt x="48771" y="2171"/>
                  </a:lnTo>
                  <a:lnTo>
                    <a:pt x="49527" y="2297"/>
                  </a:lnTo>
                  <a:lnTo>
                    <a:pt x="51102" y="2486"/>
                  </a:lnTo>
                  <a:lnTo>
                    <a:pt x="54252" y="2864"/>
                  </a:lnTo>
                  <a:cubicBezTo>
                    <a:pt x="55261" y="2990"/>
                    <a:pt x="56332" y="3179"/>
                    <a:pt x="57403" y="3368"/>
                  </a:cubicBezTo>
                  <a:lnTo>
                    <a:pt x="60553" y="3998"/>
                  </a:lnTo>
                  <a:cubicBezTo>
                    <a:pt x="62696" y="4439"/>
                    <a:pt x="64775" y="4943"/>
                    <a:pt x="66854" y="5511"/>
                  </a:cubicBezTo>
                  <a:cubicBezTo>
                    <a:pt x="71013" y="6582"/>
                    <a:pt x="75172" y="7779"/>
                    <a:pt x="79204" y="9102"/>
                  </a:cubicBezTo>
                  <a:lnTo>
                    <a:pt x="91176" y="12946"/>
                  </a:lnTo>
                  <a:cubicBezTo>
                    <a:pt x="95020" y="14206"/>
                    <a:pt x="98800" y="15340"/>
                    <a:pt x="102455" y="16222"/>
                  </a:cubicBezTo>
                  <a:cubicBezTo>
                    <a:pt x="105858" y="17104"/>
                    <a:pt x="109323" y="17797"/>
                    <a:pt x="112852" y="18239"/>
                  </a:cubicBezTo>
                  <a:cubicBezTo>
                    <a:pt x="114896" y="18500"/>
                    <a:pt x="116971" y="18640"/>
                    <a:pt x="119034" y="18640"/>
                  </a:cubicBezTo>
                  <a:cubicBezTo>
                    <a:pt x="119959" y="18640"/>
                    <a:pt x="120882" y="18612"/>
                    <a:pt x="121799" y="18554"/>
                  </a:cubicBezTo>
                  <a:cubicBezTo>
                    <a:pt x="124067" y="18491"/>
                    <a:pt x="126399" y="18176"/>
                    <a:pt x="128604" y="17734"/>
                  </a:cubicBezTo>
                  <a:cubicBezTo>
                    <a:pt x="129108" y="17608"/>
                    <a:pt x="129549" y="17545"/>
                    <a:pt x="129927" y="17419"/>
                  </a:cubicBezTo>
                  <a:lnTo>
                    <a:pt x="131125" y="17104"/>
                  </a:lnTo>
                  <a:lnTo>
                    <a:pt x="132070" y="16852"/>
                  </a:lnTo>
                  <a:lnTo>
                    <a:pt x="132889" y="16537"/>
                  </a:lnTo>
                  <a:lnTo>
                    <a:pt x="134338" y="16096"/>
                  </a:lnTo>
                  <a:lnTo>
                    <a:pt x="132826" y="16474"/>
                  </a:lnTo>
                  <a:lnTo>
                    <a:pt x="132070" y="16663"/>
                  </a:lnTo>
                  <a:lnTo>
                    <a:pt x="131062" y="16852"/>
                  </a:lnTo>
                  <a:cubicBezTo>
                    <a:pt x="130368" y="17041"/>
                    <a:pt x="129486" y="17167"/>
                    <a:pt x="128604" y="17293"/>
                  </a:cubicBezTo>
                  <a:cubicBezTo>
                    <a:pt x="126624" y="17623"/>
                    <a:pt x="124644" y="17809"/>
                    <a:pt x="122663" y="17809"/>
                  </a:cubicBezTo>
                  <a:cubicBezTo>
                    <a:pt x="122375" y="17809"/>
                    <a:pt x="122087" y="17805"/>
                    <a:pt x="121799" y="17797"/>
                  </a:cubicBezTo>
                  <a:cubicBezTo>
                    <a:pt x="118838" y="17797"/>
                    <a:pt x="115939" y="17482"/>
                    <a:pt x="113041" y="17041"/>
                  </a:cubicBezTo>
                  <a:cubicBezTo>
                    <a:pt x="109575" y="16474"/>
                    <a:pt x="106236" y="15655"/>
                    <a:pt x="102896" y="14710"/>
                  </a:cubicBezTo>
                  <a:cubicBezTo>
                    <a:pt x="99305" y="13702"/>
                    <a:pt x="95587" y="12505"/>
                    <a:pt x="91743" y="11181"/>
                  </a:cubicBezTo>
                  <a:cubicBezTo>
                    <a:pt x="87900" y="9921"/>
                    <a:pt x="83930" y="8472"/>
                    <a:pt x="79835" y="7149"/>
                  </a:cubicBezTo>
                  <a:cubicBezTo>
                    <a:pt x="75802" y="5826"/>
                    <a:pt x="71643" y="4565"/>
                    <a:pt x="67422" y="3431"/>
                  </a:cubicBezTo>
                  <a:cubicBezTo>
                    <a:pt x="65279" y="2927"/>
                    <a:pt x="63137" y="2423"/>
                    <a:pt x="60995" y="1982"/>
                  </a:cubicBezTo>
                  <a:lnTo>
                    <a:pt x="57781" y="1352"/>
                  </a:lnTo>
                  <a:cubicBezTo>
                    <a:pt x="56710" y="1226"/>
                    <a:pt x="55702" y="1037"/>
                    <a:pt x="54631" y="848"/>
                  </a:cubicBezTo>
                  <a:cubicBezTo>
                    <a:pt x="52488" y="659"/>
                    <a:pt x="50346" y="344"/>
                    <a:pt x="48204" y="218"/>
                  </a:cubicBezTo>
                  <a:lnTo>
                    <a:pt x="45053" y="92"/>
                  </a:lnTo>
                  <a:lnTo>
                    <a:pt x="43478" y="29"/>
                  </a:lnTo>
                  <a:cubicBezTo>
                    <a:pt x="43310" y="8"/>
                    <a:pt x="43142" y="1"/>
                    <a:pt x="42971" y="1"/>
                  </a:cubicBezTo>
                  <a:close/>
                </a:path>
              </a:pathLst>
            </a:custGeom>
            <a:solidFill>
              <a:srgbClr val="DBDB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5" name="Google Shape;1086;p32"/>
            <p:cNvSpPr/>
            <p:nvPr/>
          </p:nvSpPr>
          <p:spPr>
            <a:xfrm>
              <a:off x="4615056" y="4335608"/>
              <a:ext cx="968635" cy="122775"/>
            </a:xfrm>
            <a:custGeom>
              <a:avLst/>
              <a:gdLst/>
              <a:ahLst/>
              <a:cxnLst/>
              <a:rect l="l" t="t" r="r" b="b"/>
              <a:pathLst>
                <a:path w="89980" h="11405" extrusionOk="0">
                  <a:moveTo>
                    <a:pt x="40705" y="0"/>
                  </a:moveTo>
                  <a:cubicBezTo>
                    <a:pt x="40012" y="0"/>
                    <a:pt x="39256" y="63"/>
                    <a:pt x="38563" y="63"/>
                  </a:cubicBezTo>
                  <a:lnTo>
                    <a:pt x="36358" y="189"/>
                  </a:lnTo>
                  <a:cubicBezTo>
                    <a:pt x="33522" y="441"/>
                    <a:pt x="30687" y="882"/>
                    <a:pt x="28040" y="1386"/>
                  </a:cubicBezTo>
                  <a:cubicBezTo>
                    <a:pt x="25394" y="1827"/>
                    <a:pt x="22811" y="2457"/>
                    <a:pt x="20353" y="3025"/>
                  </a:cubicBezTo>
                  <a:cubicBezTo>
                    <a:pt x="17959" y="3592"/>
                    <a:pt x="15690" y="4285"/>
                    <a:pt x="13611" y="4852"/>
                  </a:cubicBezTo>
                  <a:cubicBezTo>
                    <a:pt x="11532" y="5482"/>
                    <a:pt x="9641" y="6112"/>
                    <a:pt x="8003" y="6679"/>
                  </a:cubicBezTo>
                  <a:cubicBezTo>
                    <a:pt x="6302" y="7246"/>
                    <a:pt x="4853" y="7750"/>
                    <a:pt x="3719" y="8191"/>
                  </a:cubicBezTo>
                  <a:cubicBezTo>
                    <a:pt x="1324" y="9137"/>
                    <a:pt x="1" y="9704"/>
                    <a:pt x="1" y="9704"/>
                  </a:cubicBezTo>
                  <a:cubicBezTo>
                    <a:pt x="1" y="9704"/>
                    <a:pt x="1387" y="9263"/>
                    <a:pt x="3782" y="8695"/>
                  </a:cubicBezTo>
                  <a:lnTo>
                    <a:pt x="8192" y="7498"/>
                  </a:lnTo>
                  <a:cubicBezTo>
                    <a:pt x="9893" y="7057"/>
                    <a:pt x="11847" y="6616"/>
                    <a:pt x="13926" y="6112"/>
                  </a:cubicBezTo>
                  <a:cubicBezTo>
                    <a:pt x="14997" y="5797"/>
                    <a:pt x="16068" y="5545"/>
                    <a:pt x="17203" y="5293"/>
                  </a:cubicBezTo>
                  <a:cubicBezTo>
                    <a:pt x="18337" y="5041"/>
                    <a:pt x="19534" y="4852"/>
                    <a:pt x="20731" y="4537"/>
                  </a:cubicBezTo>
                  <a:cubicBezTo>
                    <a:pt x="21928" y="4285"/>
                    <a:pt x="23189" y="4096"/>
                    <a:pt x="24449" y="3844"/>
                  </a:cubicBezTo>
                  <a:cubicBezTo>
                    <a:pt x="25709" y="3592"/>
                    <a:pt x="27032" y="3403"/>
                    <a:pt x="28355" y="3214"/>
                  </a:cubicBezTo>
                  <a:cubicBezTo>
                    <a:pt x="29679" y="2962"/>
                    <a:pt x="31002" y="2836"/>
                    <a:pt x="32388" y="2647"/>
                  </a:cubicBezTo>
                  <a:cubicBezTo>
                    <a:pt x="33774" y="2457"/>
                    <a:pt x="35160" y="2394"/>
                    <a:pt x="36547" y="2268"/>
                  </a:cubicBezTo>
                  <a:lnTo>
                    <a:pt x="38626" y="2142"/>
                  </a:lnTo>
                  <a:cubicBezTo>
                    <a:pt x="39319" y="2079"/>
                    <a:pt x="40075" y="2079"/>
                    <a:pt x="40768" y="2079"/>
                  </a:cubicBezTo>
                  <a:lnTo>
                    <a:pt x="43919" y="2079"/>
                  </a:lnTo>
                  <a:lnTo>
                    <a:pt x="44990" y="2142"/>
                  </a:lnTo>
                  <a:cubicBezTo>
                    <a:pt x="45683" y="2205"/>
                    <a:pt x="46439" y="2268"/>
                    <a:pt x="47132" y="2331"/>
                  </a:cubicBezTo>
                  <a:lnTo>
                    <a:pt x="49212" y="2584"/>
                  </a:lnTo>
                  <a:cubicBezTo>
                    <a:pt x="50661" y="2710"/>
                    <a:pt x="52047" y="2962"/>
                    <a:pt x="53433" y="3151"/>
                  </a:cubicBezTo>
                  <a:cubicBezTo>
                    <a:pt x="54820" y="3340"/>
                    <a:pt x="56206" y="3655"/>
                    <a:pt x="57592" y="3844"/>
                  </a:cubicBezTo>
                  <a:lnTo>
                    <a:pt x="61625" y="4600"/>
                  </a:lnTo>
                  <a:cubicBezTo>
                    <a:pt x="64208" y="5167"/>
                    <a:pt x="66791" y="5734"/>
                    <a:pt x="69186" y="6238"/>
                  </a:cubicBezTo>
                  <a:lnTo>
                    <a:pt x="75991" y="7813"/>
                  </a:lnTo>
                  <a:cubicBezTo>
                    <a:pt x="80150" y="8884"/>
                    <a:pt x="83678" y="9767"/>
                    <a:pt x="86136" y="10397"/>
                  </a:cubicBezTo>
                  <a:lnTo>
                    <a:pt x="89979" y="11405"/>
                  </a:lnTo>
                  <a:cubicBezTo>
                    <a:pt x="89979" y="11405"/>
                    <a:pt x="84560" y="9200"/>
                    <a:pt x="76306" y="6679"/>
                  </a:cubicBezTo>
                  <a:cubicBezTo>
                    <a:pt x="74227" y="6049"/>
                    <a:pt x="71958" y="5356"/>
                    <a:pt x="69564" y="4726"/>
                  </a:cubicBezTo>
                  <a:lnTo>
                    <a:pt x="65846" y="3718"/>
                  </a:lnTo>
                  <a:cubicBezTo>
                    <a:pt x="64586" y="3403"/>
                    <a:pt x="63326" y="3088"/>
                    <a:pt x="62003" y="2836"/>
                  </a:cubicBezTo>
                  <a:cubicBezTo>
                    <a:pt x="59293" y="2205"/>
                    <a:pt x="56584" y="1638"/>
                    <a:pt x="53748" y="1134"/>
                  </a:cubicBezTo>
                  <a:cubicBezTo>
                    <a:pt x="52362" y="945"/>
                    <a:pt x="50913" y="693"/>
                    <a:pt x="49464" y="504"/>
                  </a:cubicBezTo>
                  <a:lnTo>
                    <a:pt x="47321" y="252"/>
                  </a:lnTo>
                  <a:cubicBezTo>
                    <a:pt x="46565" y="189"/>
                    <a:pt x="45872" y="126"/>
                    <a:pt x="45116" y="63"/>
                  </a:cubicBezTo>
                  <a:lnTo>
                    <a:pt x="44045" y="0"/>
                  </a:lnTo>
                  <a:close/>
                </a:path>
              </a:pathLst>
            </a:custGeom>
            <a:solidFill>
              <a:srgbClr val="DBDB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6" name="Google Shape;1087;p32"/>
            <p:cNvSpPr/>
            <p:nvPr/>
          </p:nvSpPr>
          <p:spPr>
            <a:xfrm>
              <a:off x="3137564" y="4075890"/>
              <a:ext cx="1433941" cy="473369"/>
            </a:xfrm>
            <a:custGeom>
              <a:avLst/>
              <a:gdLst/>
              <a:ahLst/>
              <a:cxnLst/>
              <a:rect l="l" t="t" r="r" b="b"/>
              <a:pathLst>
                <a:path w="133204" h="43973" extrusionOk="0">
                  <a:moveTo>
                    <a:pt x="84102" y="1"/>
                  </a:moveTo>
                  <a:cubicBezTo>
                    <a:pt x="81315" y="1"/>
                    <a:pt x="78479" y="194"/>
                    <a:pt x="75612" y="620"/>
                  </a:cubicBezTo>
                  <a:cubicBezTo>
                    <a:pt x="45384" y="5108"/>
                    <a:pt x="14355" y="21987"/>
                    <a:pt x="452" y="21987"/>
                  </a:cubicBezTo>
                  <a:cubicBezTo>
                    <a:pt x="299" y="21987"/>
                    <a:pt x="149" y="21985"/>
                    <a:pt x="0" y="21981"/>
                  </a:cubicBezTo>
                  <a:lnTo>
                    <a:pt x="0" y="21981"/>
                  </a:lnTo>
                  <a:lnTo>
                    <a:pt x="9452" y="43908"/>
                  </a:lnTo>
                  <a:lnTo>
                    <a:pt x="118396" y="35717"/>
                  </a:lnTo>
                  <a:cubicBezTo>
                    <a:pt x="118396" y="35717"/>
                    <a:pt x="121438" y="43973"/>
                    <a:pt x="132942" y="43973"/>
                  </a:cubicBezTo>
                  <a:cubicBezTo>
                    <a:pt x="133029" y="43973"/>
                    <a:pt x="133116" y="43972"/>
                    <a:pt x="133203" y="43971"/>
                  </a:cubicBezTo>
                  <a:lnTo>
                    <a:pt x="133203" y="17948"/>
                  </a:lnTo>
                  <a:cubicBezTo>
                    <a:pt x="133203" y="17948"/>
                    <a:pt x="110963" y="1"/>
                    <a:pt x="84102" y="1"/>
                  </a:cubicBezTo>
                  <a:close/>
                </a:path>
              </a:pathLst>
            </a:custGeom>
            <a:solidFill>
              <a:srgbClr val="ECEE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7" name="Google Shape;1088;p32"/>
            <p:cNvSpPr/>
            <p:nvPr/>
          </p:nvSpPr>
          <p:spPr>
            <a:xfrm>
              <a:off x="3174869" y="4136161"/>
              <a:ext cx="1353158" cy="233611"/>
            </a:xfrm>
            <a:custGeom>
              <a:avLst/>
              <a:gdLst/>
              <a:ahLst/>
              <a:cxnLst/>
              <a:rect l="l" t="t" r="r" b="b"/>
              <a:pathLst>
                <a:path w="137551" h="21701" extrusionOk="0">
                  <a:moveTo>
                    <a:pt x="91931" y="0"/>
                  </a:moveTo>
                  <a:lnTo>
                    <a:pt x="88655" y="252"/>
                  </a:lnTo>
                  <a:lnTo>
                    <a:pt x="87017" y="315"/>
                  </a:lnTo>
                  <a:lnTo>
                    <a:pt x="86198" y="315"/>
                  </a:lnTo>
                  <a:lnTo>
                    <a:pt x="85378" y="441"/>
                  </a:lnTo>
                  <a:lnTo>
                    <a:pt x="83740" y="630"/>
                  </a:lnTo>
                  <a:lnTo>
                    <a:pt x="82102" y="945"/>
                  </a:lnTo>
                  <a:cubicBezTo>
                    <a:pt x="77691" y="1702"/>
                    <a:pt x="73281" y="2710"/>
                    <a:pt x="68996" y="3970"/>
                  </a:cubicBezTo>
                  <a:cubicBezTo>
                    <a:pt x="64648" y="5293"/>
                    <a:pt x="60364" y="6679"/>
                    <a:pt x="56205" y="8129"/>
                  </a:cubicBezTo>
                  <a:cubicBezTo>
                    <a:pt x="52046" y="9578"/>
                    <a:pt x="47951" y="11090"/>
                    <a:pt x="43981" y="12476"/>
                  </a:cubicBezTo>
                  <a:cubicBezTo>
                    <a:pt x="40011" y="13862"/>
                    <a:pt x="36231" y="15186"/>
                    <a:pt x="32576" y="16383"/>
                  </a:cubicBezTo>
                  <a:cubicBezTo>
                    <a:pt x="28922" y="17517"/>
                    <a:pt x="25393" y="18462"/>
                    <a:pt x="22179" y="19218"/>
                  </a:cubicBezTo>
                  <a:cubicBezTo>
                    <a:pt x="17127" y="20542"/>
                    <a:pt x="12017" y="21176"/>
                    <a:pt x="6849" y="21176"/>
                  </a:cubicBezTo>
                  <a:cubicBezTo>
                    <a:pt x="6603" y="21176"/>
                    <a:pt x="6358" y="21174"/>
                    <a:pt x="6112" y="21172"/>
                  </a:cubicBezTo>
                  <a:lnTo>
                    <a:pt x="4726" y="21109"/>
                  </a:lnTo>
                  <a:lnTo>
                    <a:pt x="3529" y="20982"/>
                  </a:lnTo>
                  <a:lnTo>
                    <a:pt x="2457" y="20919"/>
                  </a:lnTo>
                  <a:cubicBezTo>
                    <a:pt x="2142" y="20919"/>
                    <a:pt x="1827" y="20793"/>
                    <a:pt x="1575" y="20793"/>
                  </a:cubicBezTo>
                  <a:lnTo>
                    <a:pt x="0" y="20541"/>
                  </a:lnTo>
                  <a:lnTo>
                    <a:pt x="0" y="20541"/>
                  </a:lnTo>
                  <a:lnTo>
                    <a:pt x="1575" y="20919"/>
                  </a:lnTo>
                  <a:cubicBezTo>
                    <a:pt x="1827" y="20919"/>
                    <a:pt x="2142" y="21046"/>
                    <a:pt x="2457" y="21109"/>
                  </a:cubicBezTo>
                  <a:lnTo>
                    <a:pt x="3529" y="21235"/>
                  </a:lnTo>
                  <a:lnTo>
                    <a:pt x="4726" y="21424"/>
                  </a:lnTo>
                  <a:lnTo>
                    <a:pt x="6112" y="21550"/>
                  </a:lnTo>
                  <a:cubicBezTo>
                    <a:pt x="7395" y="21654"/>
                    <a:pt x="8698" y="21700"/>
                    <a:pt x="10009" y="21700"/>
                  </a:cubicBezTo>
                  <a:cubicBezTo>
                    <a:pt x="11080" y="21700"/>
                    <a:pt x="12156" y="21669"/>
                    <a:pt x="13232" y="21613"/>
                  </a:cubicBezTo>
                  <a:cubicBezTo>
                    <a:pt x="16257" y="21424"/>
                    <a:pt x="19344" y="21046"/>
                    <a:pt x="22369" y="20415"/>
                  </a:cubicBezTo>
                  <a:cubicBezTo>
                    <a:pt x="29867" y="18903"/>
                    <a:pt x="37302" y="16824"/>
                    <a:pt x="44548" y="14240"/>
                  </a:cubicBezTo>
                  <a:lnTo>
                    <a:pt x="56835" y="10082"/>
                  </a:lnTo>
                  <a:cubicBezTo>
                    <a:pt x="60994" y="8633"/>
                    <a:pt x="65215" y="7246"/>
                    <a:pt x="69500" y="6049"/>
                  </a:cubicBezTo>
                  <a:cubicBezTo>
                    <a:pt x="73722" y="4726"/>
                    <a:pt x="78006" y="3718"/>
                    <a:pt x="82417" y="2962"/>
                  </a:cubicBezTo>
                  <a:lnTo>
                    <a:pt x="83992" y="2710"/>
                  </a:lnTo>
                  <a:lnTo>
                    <a:pt x="85567" y="2458"/>
                  </a:lnTo>
                  <a:lnTo>
                    <a:pt x="86387" y="2332"/>
                  </a:lnTo>
                  <a:lnTo>
                    <a:pt x="87143" y="2332"/>
                  </a:lnTo>
                  <a:lnTo>
                    <a:pt x="88718" y="2206"/>
                  </a:lnTo>
                  <a:lnTo>
                    <a:pt x="91868" y="1954"/>
                  </a:lnTo>
                  <a:lnTo>
                    <a:pt x="96594" y="1954"/>
                  </a:lnTo>
                  <a:cubicBezTo>
                    <a:pt x="97098" y="1954"/>
                    <a:pt x="97602" y="2017"/>
                    <a:pt x="98169" y="2080"/>
                  </a:cubicBezTo>
                  <a:lnTo>
                    <a:pt x="101194" y="2269"/>
                  </a:lnTo>
                  <a:cubicBezTo>
                    <a:pt x="101635" y="2269"/>
                    <a:pt x="102139" y="2332"/>
                    <a:pt x="102643" y="2458"/>
                  </a:cubicBezTo>
                  <a:lnTo>
                    <a:pt x="104092" y="2647"/>
                  </a:lnTo>
                  <a:cubicBezTo>
                    <a:pt x="105038" y="2773"/>
                    <a:pt x="106046" y="2836"/>
                    <a:pt x="106991" y="3088"/>
                  </a:cubicBezTo>
                  <a:cubicBezTo>
                    <a:pt x="108818" y="3466"/>
                    <a:pt x="110645" y="3718"/>
                    <a:pt x="112410" y="4222"/>
                  </a:cubicBezTo>
                  <a:lnTo>
                    <a:pt x="114930" y="4915"/>
                  </a:lnTo>
                  <a:lnTo>
                    <a:pt x="117387" y="5734"/>
                  </a:lnTo>
                  <a:cubicBezTo>
                    <a:pt x="120538" y="6742"/>
                    <a:pt x="123436" y="7876"/>
                    <a:pt x="125957" y="8948"/>
                  </a:cubicBezTo>
                  <a:cubicBezTo>
                    <a:pt x="128414" y="9956"/>
                    <a:pt x="130557" y="11090"/>
                    <a:pt x="132258" y="12098"/>
                  </a:cubicBezTo>
                  <a:cubicBezTo>
                    <a:pt x="133896" y="13043"/>
                    <a:pt x="135282" y="13799"/>
                    <a:pt x="136164" y="14366"/>
                  </a:cubicBezTo>
                  <a:cubicBezTo>
                    <a:pt x="137047" y="14934"/>
                    <a:pt x="137551" y="15123"/>
                    <a:pt x="137551" y="15123"/>
                  </a:cubicBezTo>
                  <a:cubicBezTo>
                    <a:pt x="137551" y="15123"/>
                    <a:pt x="137110" y="14745"/>
                    <a:pt x="136290" y="14114"/>
                  </a:cubicBezTo>
                  <a:cubicBezTo>
                    <a:pt x="135849" y="13862"/>
                    <a:pt x="135345" y="13421"/>
                    <a:pt x="134715" y="13043"/>
                  </a:cubicBezTo>
                  <a:lnTo>
                    <a:pt x="133644" y="12350"/>
                  </a:lnTo>
                  <a:lnTo>
                    <a:pt x="132510" y="11594"/>
                  </a:lnTo>
                  <a:cubicBezTo>
                    <a:pt x="130809" y="10523"/>
                    <a:pt x="128729" y="9389"/>
                    <a:pt x="126272" y="8129"/>
                  </a:cubicBezTo>
                  <a:cubicBezTo>
                    <a:pt x="123562" y="6742"/>
                    <a:pt x="120727" y="5545"/>
                    <a:pt x="117829" y="4474"/>
                  </a:cubicBezTo>
                  <a:lnTo>
                    <a:pt x="115371" y="3592"/>
                  </a:lnTo>
                  <a:lnTo>
                    <a:pt x="112788" y="2836"/>
                  </a:lnTo>
                  <a:lnTo>
                    <a:pt x="111465" y="2458"/>
                  </a:lnTo>
                  <a:cubicBezTo>
                    <a:pt x="111023" y="2269"/>
                    <a:pt x="110582" y="2206"/>
                    <a:pt x="110141" y="2080"/>
                  </a:cubicBezTo>
                  <a:lnTo>
                    <a:pt x="107306" y="1449"/>
                  </a:lnTo>
                  <a:cubicBezTo>
                    <a:pt x="106361" y="1197"/>
                    <a:pt x="105353" y="1134"/>
                    <a:pt x="104407" y="945"/>
                  </a:cubicBezTo>
                  <a:lnTo>
                    <a:pt x="102895" y="693"/>
                  </a:lnTo>
                  <a:cubicBezTo>
                    <a:pt x="102391" y="567"/>
                    <a:pt x="101887" y="504"/>
                    <a:pt x="101383" y="504"/>
                  </a:cubicBezTo>
                  <a:lnTo>
                    <a:pt x="98295" y="189"/>
                  </a:lnTo>
                  <a:cubicBezTo>
                    <a:pt x="97791" y="189"/>
                    <a:pt x="97287" y="63"/>
                    <a:pt x="96720" y="63"/>
                  </a:cubicBezTo>
                  <a:lnTo>
                    <a:pt x="95145" y="63"/>
                  </a:lnTo>
                  <a:lnTo>
                    <a:pt x="91931" y="0"/>
                  </a:lnTo>
                  <a:close/>
                </a:path>
              </a:pathLst>
            </a:custGeom>
            <a:solidFill>
              <a:srgbClr val="DBDB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8" name="Google Shape;1089;p32"/>
            <p:cNvSpPr/>
            <p:nvPr/>
          </p:nvSpPr>
          <p:spPr>
            <a:xfrm>
              <a:off x="3206482" y="4236934"/>
              <a:ext cx="1321550" cy="199992"/>
            </a:xfrm>
            <a:custGeom>
              <a:avLst/>
              <a:gdLst/>
              <a:ahLst/>
              <a:cxnLst/>
              <a:rect l="l" t="t" r="r" b="b"/>
              <a:pathLst>
                <a:path w="134338" h="18578" extrusionOk="0">
                  <a:moveTo>
                    <a:pt x="133898" y="11824"/>
                  </a:moveTo>
                  <a:cubicBezTo>
                    <a:pt x="134191" y="12022"/>
                    <a:pt x="134338" y="12127"/>
                    <a:pt x="134338" y="12127"/>
                  </a:cubicBezTo>
                  <a:cubicBezTo>
                    <a:pt x="134338" y="12127"/>
                    <a:pt x="134200" y="12012"/>
                    <a:pt x="133898" y="11824"/>
                  </a:cubicBezTo>
                  <a:close/>
                  <a:moveTo>
                    <a:pt x="91409" y="1"/>
                  </a:moveTo>
                  <a:cubicBezTo>
                    <a:pt x="91232" y="1"/>
                    <a:pt x="91050" y="8"/>
                    <a:pt x="90861" y="29"/>
                  </a:cubicBezTo>
                  <a:lnTo>
                    <a:pt x="89286" y="92"/>
                  </a:lnTo>
                  <a:lnTo>
                    <a:pt x="86135" y="218"/>
                  </a:lnTo>
                  <a:cubicBezTo>
                    <a:pt x="84056" y="344"/>
                    <a:pt x="81913" y="659"/>
                    <a:pt x="79771" y="848"/>
                  </a:cubicBezTo>
                  <a:cubicBezTo>
                    <a:pt x="78700" y="1037"/>
                    <a:pt x="77629" y="1226"/>
                    <a:pt x="76621" y="1352"/>
                  </a:cubicBezTo>
                  <a:lnTo>
                    <a:pt x="73407" y="1982"/>
                  </a:lnTo>
                  <a:cubicBezTo>
                    <a:pt x="71265" y="2423"/>
                    <a:pt x="69122" y="2927"/>
                    <a:pt x="67043" y="3431"/>
                  </a:cubicBezTo>
                  <a:cubicBezTo>
                    <a:pt x="62821" y="4565"/>
                    <a:pt x="58600" y="5826"/>
                    <a:pt x="54567" y="7149"/>
                  </a:cubicBezTo>
                  <a:cubicBezTo>
                    <a:pt x="50471" y="8472"/>
                    <a:pt x="46502" y="9921"/>
                    <a:pt x="42658" y="11181"/>
                  </a:cubicBezTo>
                  <a:cubicBezTo>
                    <a:pt x="38815" y="12505"/>
                    <a:pt x="35097" y="13702"/>
                    <a:pt x="31568" y="14710"/>
                  </a:cubicBezTo>
                  <a:cubicBezTo>
                    <a:pt x="28166" y="15655"/>
                    <a:pt x="24826" y="16474"/>
                    <a:pt x="21361" y="17041"/>
                  </a:cubicBezTo>
                  <a:cubicBezTo>
                    <a:pt x="18462" y="17482"/>
                    <a:pt x="15564" y="17797"/>
                    <a:pt x="12602" y="17797"/>
                  </a:cubicBezTo>
                  <a:cubicBezTo>
                    <a:pt x="10334" y="17797"/>
                    <a:pt x="8066" y="17608"/>
                    <a:pt x="5797" y="17293"/>
                  </a:cubicBezTo>
                  <a:cubicBezTo>
                    <a:pt x="4852" y="17167"/>
                    <a:pt x="4033" y="16978"/>
                    <a:pt x="3277" y="16789"/>
                  </a:cubicBezTo>
                  <a:lnTo>
                    <a:pt x="2332" y="16600"/>
                  </a:lnTo>
                  <a:lnTo>
                    <a:pt x="1513" y="16411"/>
                  </a:lnTo>
                  <a:lnTo>
                    <a:pt x="1" y="16033"/>
                  </a:lnTo>
                  <a:lnTo>
                    <a:pt x="1513" y="16537"/>
                  </a:lnTo>
                  <a:lnTo>
                    <a:pt x="2269" y="16789"/>
                  </a:lnTo>
                  <a:lnTo>
                    <a:pt x="3277" y="17041"/>
                  </a:lnTo>
                  <a:lnTo>
                    <a:pt x="4411" y="17356"/>
                  </a:lnTo>
                  <a:cubicBezTo>
                    <a:pt x="4852" y="17482"/>
                    <a:pt x="5293" y="17545"/>
                    <a:pt x="5734" y="17671"/>
                  </a:cubicBezTo>
                  <a:cubicBezTo>
                    <a:pt x="8003" y="18113"/>
                    <a:pt x="10271" y="18428"/>
                    <a:pt x="12539" y="18491"/>
                  </a:cubicBezTo>
                  <a:cubicBezTo>
                    <a:pt x="13476" y="18549"/>
                    <a:pt x="14406" y="18577"/>
                    <a:pt x="15332" y="18577"/>
                  </a:cubicBezTo>
                  <a:cubicBezTo>
                    <a:pt x="17398" y="18577"/>
                    <a:pt x="19442" y="18437"/>
                    <a:pt x="21487" y="18176"/>
                  </a:cubicBezTo>
                  <a:cubicBezTo>
                    <a:pt x="25015" y="17734"/>
                    <a:pt x="28481" y="17041"/>
                    <a:pt x="31884" y="16159"/>
                  </a:cubicBezTo>
                  <a:cubicBezTo>
                    <a:pt x="35538" y="15277"/>
                    <a:pt x="39319" y="14143"/>
                    <a:pt x="43225" y="12883"/>
                  </a:cubicBezTo>
                  <a:lnTo>
                    <a:pt x="55134" y="9039"/>
                  </a:lnTo>
                  <a:cubicBezTo>
                    <a:pt x="59167" y="7716"/>
                    <a:pt x="63325" y="6519"/>
                    <a:pt x="67484" y="5448"/>
                  </a:cubicBezTo>
                  <a:cubicBezTo>
                    <a:pt x="69563" y="4880"/>
                    <a:pt x="71706" y="4376"/>
                    <a:pt x="73785" y="3935"/>
                  </a:cubicBezTo>
                  <a:lnTo>
                    <a:pt x="76936" y="3305"/>
                  </a:lnTo>
                  <a:cubicBezTo>
                    <a:pt x="78007" y="3116"/>
                    <a:pt x="79078" y="2927"/>
                    <a:pt x="80086" y="2801"/>
                  </a:cubicBezTo>
                  <a:lnTo>
                    <a:pt x="83237" y="2423"/>
                  </a:lnTo>
                  <a:lnTo>
                    <a:pt x="84812" y="2234"/>
                  </a:lnTo>
                  <a:lnTo>
                    <a:pt x="85631" y="2108"/>
                  </a:lnTo>
                  <a:lnTo>
                    <a:pt x="86387" y="2045"/>
                  </a:lnTo>
                  <a:lnTo>
                    <a:pt x="89475" y="1919"/>
                  </a:lnTo>
                  <a:lnTo>
                    <a:pt x="90987" y="1793"/>
                  </a:lnTo>
                  <a:lnTo>
                    <a:pt x="92499" y="1793"/>
                  </a:lnTo>
                  <a:cubicBezTo>
                    <a:pt x="94515" y="1793"/>
                    <a:pt x="96532" y="1793"/>
                    <a:pt x="98422" y="1982"/>
                  </a:cubicBezTo>
                  <a:lnTo>
                    <a:pt x="101320" y="2171"/>
                  </a:lnTo>
                  <a:cubicBezTo>
                    <a:pt x="102266" y="2297"/>
                    <a:pt x="103148" y="2423"/>
                    <a:pt x="104093" y="2486"/>
                  </a:cubicBezTo>
                  <a:cubicBezTo>
                    <a:pt x="105038" y="2612"/>
                    <a:pt x="105920" y="2738"/>
                    <a:pt x="106802" y="2864"/>
                  </a:cubicBezTo>
                  <a:lnTo>
                    <a:pt x="109386" y="3368"/>
                  </a:lnTo>
                  <a:lnTo>
                    <a:pt x="110709" y="3557"/>
                  </a:lnTo>
                  <a:lnTo>
                    <a:pt x="111906" y="3872"/>
                  </a:lnTo>
                  <a:lnTo>
                    <a:pt x="114364" y="4439"/>
                  </a:lnTo>
                  <a:cubicBezTo>
                    <a:pt x="115939" y="4817"/>
                    <a:pt x="117388" y="5259"/>
                    <a:pt x="118837" y="5637"/>
                  </a:cubicBezTo>
                  <a:cubicBezTo>
                    <a:pt x="120223" y="6015"/>
                    <a:pt x="121547" y="6519"/>
                    <a:pt x="122807" y="6960"/>
                  </a:cubicBezTo>
                  <a:cubicBezTo>
                    <a:pt x="125264" y="7842"/>
                    <a:pt x="127407" y="8661"/>
                    <a:pt x="129108" y="9480"/>
                  </a:cubicBezTo>
                  <a:cubicBezTo>
                    <a:pt x="130872" y="10236"/>
                    <a:pt x="132195" y="10866"/>
                    <a:pt x="133077" y="11370"/>
                  </a:cubicBezTo>
                  <a:cubicBezTo>
                    <a:pt x="133428" y="11546"/>
                    <a:pt x="133699" y="11701"/>
                    <a:pt x="133898" y="11824"/>
                  </a:cubicBezTo>
                  <a:lnTo>
                    <a:pt x="133898" y="11824"/>
                  </a:lnTo>
                  <a:cubicBezTo>
                    <a:pt x="133682" y="11679"/>
                    <a:pt x="133388" y="11485"/>
                    <a:pt x="133014" y="11244"/>
                  </a:cubicBezTo>
                  <a:cubicBezTo>
                    <a:pt x="132573" y="10992"/>
                    <a:pt x="132069" y="10677"/>
                    <a:pt x="131439" y="10299"/>
                  </a:cubicBezTo>
                  <a:cubicBezTo>
                    <a:pt x="130872" y="9921"/>
                    <a:pt x="130053" y="9543"/>
                    <a:pt x="129234" y="9102"/>
                  </a:cubicBezTo>
                  <a:cubicBezTo>
                    <a:pt x="127533" y="8220"/>
                    <a:pt x="125453" y="7275"/>
                    <a:pt x="122996" y="6204"/>
                  </a:cubicBezTo>
                  <a:cubicBezTo>
                    <a:pt x="121736" y="5700"/>
                    <a:pt x="120412" y="5259"/>
                    <a:pt x="119026" y="4691"/>
                  </a:cubicBezTo>
                  <a:cubicBezTo>
                    <a:pt x="117640" y="4187"/>
                    <a:pt x="116128" y="3746"/>
                    <a:pt x="114553" y="3305"/>
                  </a:cubicBezTo>
                  <a:lnTo>
                    <a:pt x="112158" y="2612"/>
                  </a:lnTo>
                  <a:lnTo>
                    <a:pt x="110898" y="2297"/>
                  </a:lnTo>
                  <a:lnTo>
                    <a:pt x="109638" y="1982"/>
                  </a:lnTo>
                  <a:lnTo>
                    <a:pt x="106991" y="1478"/>
                  </a:lnTo>
                  <a:cubicBezTo>
                    <a:pt x="106109" y="1226"/>
                    <a:pt x="105164" y="1163"/>
                    <a:pt x="104219" y="974"/>
                  </a:cubicBezTo>
                  <a:cubicBezTo>
                    <a:pt x="103337" y="848"/>
                    <a:pt x="102392" y="722"/>
                    <a:pt x="101383" y="596"/>
                  </a:cubicBezTo>
                  <a:lnTo>
                    <a:pt x="98485" y="281"/>
                  </a:lnTo>
                  <a:cubicBezTo>
                    <a:pt x="96532" y="29"/>
                    <a:pt x="94515" y="92"/>
                    <a:pt x="92436" y="29"/>
                  </a:cubicBezTo>
                  <a:cubicBezTo>
                    <a:pt x="92100" y="29"/>
                    <a:pt x="91764" y="1"/>
                    <a:pt x="91409" y="1"/>
                  </a:cubicBezTo>
                  <a:close/>
                </a:path>
              </a:pathLst>
            </a:custGeom>
            <a:solidFill>
              <a:srgbClr val="DBDB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9" name="Google Shape;1090;p32"/>
            <p:cNvSpPr/>
            <p:nvPr/>
          </p:nvSpPr>
          <p:spPr>
            <a:xfrm>
              <a:off x="3559511" y="4335608"/>
              <a:ext cx="968624" cy="122775"/>
            </a:xfrm>
            <a:custGeom>
              <a:avLst/>
              <a:gdLst/>
              <a:ahLst/>
              <a:cxnLst/>
              <a:rect l="l" t="t" r="r" b="b"/>
              <a:pathLst>
                <a:path w="89979" h="11405" extrusionOk="0">
                  <a:moveTo>
                    <a:pt x="45935" y="0"/>
                  </a:moveTo>
                  <a:lnTo>
                    <a:pt x="44864" y="63"/>
                  </a:lnTo>
                  <a:cubicBezTo>
                    <a:pt x="44107" y="126"/>
                    <a:pt x="43414" y="189"/>
                    <a:pt x="42658" y="252"/>
                  </a:cubicBezTo>
                  <a:lnTo>
                    <a:pt x="40516" y="504"/>
                  </a:lnTo>
                  <a:cubicBezTo>
                    <a:pt x="39067" y="693"/>
                    <a:pt x="37617" y="945"/>
                    <a:pt x="36231" y="1134"/>
                  </a:cubicBezTo>
                  <a:cubicBezTo>
                    <a:pt x="33396" y="1638"/>
                    <a:pt x="30623" y="2205"/>
                    <a:pt x="27977" y="2836"/>
                  </a:cubicBezTo>
                  <a:cubicBezTo>
                    <a:pt x="26654" y="3088"/>
                    <a:pt x="25393" y="3403"/>
                    <a:pt x="24133" y="3718"/>
                  </a:cubicBezTo>
                  <a:lnTo>
                    <a:pt x="20416" y="4726"/>
                  </a:lnTo>
                  <a:cubicBezTo>
                    <a:pt x="18021" y="5356"/>
                    <a:pt x="15753" y="6049"/>
                    <a:pt x="13674" y="6679"/>
                  </a:cubicBezTo>
                  <a:cubicBezTo>
                    <a:pt x="5419" y="9200"/>
                    <a:pt x="0" y="11405"/>
                    <a:pt x="0" y="11405"/>
                  </a:cubicBezTo>
                  <a:lnTo>
                    <a:pt x="3844" y="10397"/>
                  </a:lnTo>
                  <a:cubicBezTo>
                    <a:pt x="6301" y="9767"/>
                    <a:pt x="9830" y="8884"/>
                    <a:pt x="13989" y="7813"/>
                  </a:cubicBezTo>
                  <a:lnTo>
                    <a:pt x="20794" y="6238"/>
                  </a:lnTo>
                  <a:cubicBezTo>
                    <a:pt x="23188" y="5734"/>
                    <a:pt x="25772" y="5167"/>
                    <a:pt x="28355" y="4600"/>
                  </a:cubicBezTo>
                  <a:lnTo>
                    <a:pt x="32388" y="3844"/>
                  </a:lnTo>
                  <a:cubicBezTo>
                    <a:pt x="33774" y="3655"/>
                    <a:pt x="35160" y="3340"/>
                    <a:pt x="36546" y="3151"/>
                  </a:cubicBezTo>
                  <a:cubicBezTo>
                    <a:pt x="37932" y="2962"/>
                    <a:pt x="39319" y="2710"/>
                    <a:pt x="40768" y="2584"/>
                  </a:cubicBezTo>
                  <a:lnTo>
                    <a:pt x="42847" y="2331"/>
                  </a:lnTo>
                  <a:cubicBezTo>
                    <a:pt x="43540" y="2268"/>
                    <a:pt x="44296" y="2205"/>
                    <a:pt x="44990" y="2142"/>
                  </a:cubicBezTo>
                  <a:lnTo>
                    <a:pt x="46061" y="2079"/>
                  </a:lnTo>
                  <a:lnTo>
                    <a:pt x="49211" y="2079"/>
                  </a:lnTo>
                  <a:cubicBezTo>
                    <a:pt x="49904" y="2079"/>
                    <a:pt x="50660" y="2079"/>
                    <a:pt x="51354" y="2142"/>
                  </a:cubicBezTo>
                  <a:lnTo>
                    <a:pt x="53433" y="2268"/>
                  </a:lnTo>
                  <a:cubicBezTo>
                    <a:pt x="54819" y="2394"/>
                    <a:pt x="56205" y="2457"/>
                    <a:pt x="57592" y="2647"/>
                  </a:cubicBezTo>
                  <a:cubicBezTo>
                    <a:pt x="58978" y="2836"/>
                    <a:pt x="60301" y="2962"/>
                    <a:pt x="61624" y="3214"/>
                  </a:cubicBezTo>
                  <a:cubicBezTo>
                    <a:pt x="62947" y="3403"/>
                    <a:pt x="64271" y="3592"/>
                    <a:pt x="65531" y="3844"/>
                  </a:cubicBezTo>
                  <a:cubicBezTo>
                    <a:pt x="66791" y="4096"/>
                    <a:pt x="68051" y="4285"/>
                    <a:pt x="69248" y="4537"/>
                  </a:cubicBezTo>
                  <a:cubicBezTo>
                    <a:pt x="70446" y="4852"/>
                    <a:pt x="71643" y="5041"/>
                    <a:pt x="72777" y="5293"/>
                  </a:cubicBezTo>
                  <a:cubicBezTo>
                    <a:pt x="73911" y="5545"/>
                    <a:pt x="74982" y="5797"/>
                    <a:pt x="76053" y="6112"/>
                  </a:cubicBezTo>
                  <a:cubicBezTo>
                    <a:pt x="78133" y="6616"/>
                    <a:pt x="80086" y="7057"/>
                    <a:pt x="81787" y="7498"/>
                  </a:cubicBezTo>
                  <a:lnTo>
                    <a:pt x="86135" y="8695"/>
                  </a:lnTo>
                  <a:cubicBezTo>
                    <a:pt x="88592" y="9263"/>
                    <a:pt x="89979" y="9704"/>
                    <a:pt x="89979" y="9704"/>
                  </a:cubicBezTo>
                  <a:cubicBezTo>
                    <a:pt x="89979" y="9704"/>
                    <a:pt x="88655" y="9137"/>
                    <a:pt x="86261" y="8191"/>
                  </a:cubicBezTo>
                  <a:cubicBezTo>
                    <a:pt x="85127" y="7750"/>
                    <a:pt x="83678" y="7246"/>
                    <a:pt x="81976" y="6679"/>
                  </a:cubicBezTo>
                  <a:cubicBezTo>
                    <a:pt x="80338" y="6112"/>
                    <a:pt x="78448" y="5482"/>
                    <a:pt x="76369" y="4852"/>
                  </a:cubicBezTo>
                  <a:cubicBezTo>
                    <a:pt x="74289" y="4285"/>
                    <a:pt x="72021" y="3592"/>
                    <a:pt x="69626" y="3025"/>
                  </a:cubicBezTo>
                  <a:cubicBezTo>
                    <a:pt x="67169" y="2457"/>
                    <a:pt x="64586" y="1827"/>
                    <a:pt x="61939" y="1386"/>
                  </a:cubicBezTo>
                  <a:cubicBezTo>
                    <a:pt x="59230" y="882"/>
                    <a:pt x="56394" y="441"/>
                    <a:pt x="53622" y="189"/>
                  </a:cubicBezTo>
                  <a:lnTo>
                    <a:pt x="51417" y="63"/>
                  </a:lnTo>
                  <a:cubicBezTo>
                    <a:pt x="50723" y="63"/>
                    <a:pt x="49967" y="0"/>
                    <a:pt x="49274" y="0"/>
                  </a:cubicBezTo>
                  <a:close/>
                </a:path>
              </a:pathLst>
            </a:custGeom>
            <a:solidFill>
              <a:srgbClr val="DBDB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0" name="Google Shape;1091;p32"/>
            <p:cNvSpPr/>
            <p:nvPr/>
          </p:nvSpPr>
          <p:spPr>
            <a:xfrm>
              <a:off x="3105675" y="4429900"/>
              <a:ext cx="2932311" cy="219100"/>
            </a:xfrm>
            <a:custGeom>
              <a:avLst/>
              <a:gdLst/>
              <a:ahLst/>
              <a:cxnLst/>
              <a:rect l="l" t="t" r="r" b="b"/>
              <a:pathLst>
                <a:path w="272393" h="20353" extrusionOk="0">
                  <a:moveTo>
                    <a:pt x="121610" y="0"/>
                  </a:moveTo>
                  <a:lnTo>
                    <a:pt x="1" y="12035"/>
                  </a:lnTo>
                  <a:lnTo>
                    <a:pt x="1" y="16824"/>
                  </a:lnTo>
                  <a:lnTo>
                    <a:pt x="118207" y="4789"/>
                  </a:lnTo>
                  <a:cubicBezTo>
                    <a:pt x="119783" y="7814"/>
                    <a:pt x="124319" y="13485"/>
                    <a:pt x="136165" y="13485"/>
                  </a:cubicBezTo>
                  <a:cubicBezTo>
                    <a:pt x="148074" y="13485"/>
                    <a:pt x="152611" y="7814"/>
                    <a:pt x="154123" y="4789"/>
                  </a:cubicBezTo>
                  <a:lnTo>
                    <a:pt x="272393" y="20353"/>
                  </a:lnTo>
                  <a:lnTo>
                    <a:pt x="272393" y="15564"/>
                  </a:lnTo>
                  <a:lnTo>
                    <a:pt x="150721" y="0"/>
                  </a:lnTo>
                  <a:lnTo>
                    <a:pt x="150280" y="1828"/>
                  </a:lnTo>
                  <a:cubicBezTo>
                    <a:pt x="150217" y="2017"/>
                    <a:pt x="148074" y="8696"/>
                    <a:pt x="136165" y="8696"/>
                  </a:cubicBezTo>
                  <a:cubicBezTo>
                    <a:pt x="124256" y="8696"/>
                    <a:pt x="122177" y="2017"/>
                    <a:pt x="122114" y="1828"/>
                  </a:cubicBezTo>
                  <a:lnTo>
                    <a:pt x="121610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1" name="Google Shape;1092;p32"/>
            <p:cNvSpPr/>
            <p:nvPr/>
          </p:nvSpPr>
          <p:spPr>
            <a:xfrm>
              <a:off x="4586569" y="3898170"/>
              <a:ext cx="1353225" cy="379606"/>
            </a:xfrm>
            <a:custGeom>
              <a:avLst/>
              <a:gdLst/>
              <a:ahLst/>
              <a:cxnLst/>
              <a:rect l="l" t="t" r="r" b="b"/>
              <a:pathLst>
                <a:path w="125706" h="35263" extrusionOk="0">
                  <a:moveTo>
                    <a:pt x="76846" y="1"/>
                  </a:moveTo>
                  <a:cubicBezTo>
                    <a:pt x="69540" y="1"/>
                    <a:pt x="61816" y="453"/>
                    <a:pt x="53937" y="1627"/>
                  </a:cubicBezTo>
                  <a:cubicBezTo>
                    <a:pt x="17517" y="6983"/>
                    <a:pt x="1" y="35211"/>
                    <a:pt x="1" y="35211"/>
                  </a:cubicBezTo>
                  <a:cubicBezTo>
                    <a:pt x="1" y="35211"/>
                    <a:pt x="103" y="35262"/>
                    <a:pt x="343" y="35262"/>
                  </a:cubicBezTo>
                  <a:cubicBezTo>
                    <a:pt x="986" y="35262"/>
                    <a:pt x="2619" y="34895"/>
                    <a:pt x="5923" y="32187"/>
                  </a:cubicBezTo>
                  <a:cubicBezTo>
                    <a:pt x="14871" y="24878"/>
                    <a:pt x="32829" y="11079"/>
                    <a:pt x="53937" y="8117"/>
                  </a:cubicBezTo>
                  <a:cubicBezTo>
                    <a:pt x="59315" y="7351"/>
                    <a:pt x="65134" y="7043"/>
                    <a:pt x="71014" y="7043"/>
                  </a:cubicBezTo>
                  <a:cubicBezTo>
                    <a:pt x="95105" y="7043"/>
                    <a:pt x="120223" y="12213"/>
                    <a:pt x="120223" y="12213"/>
                  </a:cubicBezTo>
                  <a:lnTo>
                    <a:pt x="125705" y="5030"/>
                  </a:lnTo>
                  <a:cubicBezTo>
                    <a:pt x="119784" y="4741"/>
                    <a:pt x="100509" y="1"/>
                    <a:pt x="76846" y="1"/>
                  </a:cubicBezTo>
                  <a:close/>
                </a:path>
              </a:pathLst>
            </a:custGeom>
            <a:solidFill>
              <a:srgbClr val="ECEE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2" name="Google Shape;1093;p32"/>
            <p:cNvSpPr/>
            <p:nvPr/>
          </p:nvSpPr>
          <p:spPr>
            <a:xfrm>
              <a:off x="4583856" y="3438100"/>
              <a:ext cx="1096146" cy="857378"/>
            </a:xfrm>
            <a:custGeom>
              <a:avLst/>
              <a:gdLst/>
              <a:ahLst/>
              <a:cxnLst/>
              <a:rect l="l" t="t" r="r" b="b"/>
              <a:pathLst>
                <a:path w="101825" h="79645" extrusionOk="0">
                  <a:moveTo>
                    <a:pt x="101825" y="0"/>
                  </a:moveTo>
                  <a:cubicBezTo>
                    <a:pt x="94641" y="2836"/>
                    <a:pt x="63514" y="8318"/>
                    <a:pt x="35160" y="26653"/>
                  </a:cubicBezTo>
                  <a:cubicBezTo>
                    <a:pt x="4285" y="46690"/>
                    <a:pt x="0" y="79645"/>
                    <a:pt x="0" y="79645"/>
                  </a:cubicBezTo>
                  <a:cubicBezTo>
                    <a:pt x="0" y="79645"/>
                    <a:pt x="1" y="79645"/>
                    <a:pt x="3" y="79645"/>
                  </a:cubicBezTo>
                  <a:cubicBezTo>
                    <a:pt x="74" y="79645"/>
                    <a:pt x="1636" y="79584"/>
                    <a:pt x="4159" y="74415"/>
                  </a:cubicBezTo>
                  <a:cubicBezTo>
                    <a:pt x="9263" y="64081"/>
                    <a:pt x="19912" y="44107"/>
                    <a:pt x="37869" y="32576"/>
                  </a:cubicBezTo>
                  <a:cubicBezTo>
                    <a:pt x="61183" y="17643"/>
                    <a:pt x="99808" y="8759"/>
                    <a:pt x="99808" y="8759"/>
                  </a:cubicBezTo>
                  <a:lnTo>
                    <a:pt x="101825" y="0"/>
                  </a:lnTo>
                  <a:close/>
                </a:path>
              </a:pathLst>
            </a:custGeom>
            <a:solidFill>
              <a:srgbClr val="ECEE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3" name="Google Shape;1094;p32"/>
            <p:cNvSpPr/>
            <p:nvPr/>
          </p:nvSpPr>
          <p:spPr>
            <a:xfrm>
              <a:off x="4488887" y="3074486"/>
              <a:ext cx="775984" cy="1227049"/>
            </a:xfrm>
            <a:custGeom>
              <a:avLst/>
              <a:gdLst/>
              <a:ahLst/>
              <a:cxnLst/>
              <a:rect l="l" t="t" r="r" b="b"/>
              <a:pathLst>
                <a:path w="72084" h="113985" extrusionOk="0">
                  <a:moveTo>
                    <a:pt x="70382" y="0"/>
                  </a:moveTo>
                  <a:cubicBezTo>
                    <a:pt x="64963" y="5545"/>
                    <a:pt x="38625" y="23062"/>
                    <a:pt x="20163" y="51353"/>
                  </a:cubicBezTo>
                  <a:cubicBezTo>
                    <a:pt x="0" y="82165"/>
                    <a:pt x="9389" y="113985"/>
                    <a:pt x="9389" y="113985"/>
                  </a:cubicBezTo>
                  <a:cubicBezTo>
                    <a:pt x="9389" y="113985"/>
                    <a:pt x="10838" y="113418"/>
                    <a:pt x="11090" y="107558"/>
                  </a:cubicBezTo>
                  <a:cubicBezTo>
                    <a:pt x="11594" y="96027"/>
                    <a:pt x="13169" y="73469"/>
                    <a:pt x="25015" y="55638"/>
                  </a:cubicBezTo>
                  <a:cubicBezTo>
                    <a:pt x="40263" y="32639"/>
                    <a:pt x="72083" y="8884"/>
                    <a:pt x="72083" y="8884"/>
                  </a:cubicBezTo>
                  <a:lnTo>
                    <a:pt x="70382" y="0"/>
                  </a:lnTo>
                  <a:close/>
                </a:path>
              </a:pathLst>
            </a:custGeom>
            <a:solidFill>
              <a:srgbClr val="ECEE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4" name="Google Shape;1095;p32"/>
            <p:cNvSpPr/>
            <p:nvPr/>
          </p:nvSpPr>
          <p:spPr>
            <a:xfrm>
              <a:off x="3204045" y="3898170"/>
              <a:ext cx="1353225" cy="379606"/>
            </a:xfrm>
            <a:custGeom>
              <a:avLst/>
              <a:gdLst/>
              <a:ahLst/>
              <a:cxnLst/>
              <a:rect l="l" t="t" r="r" b="b"/>
              <a:pathLst>
                <a:path w="125706" h="35263" extrusionOk="0">
                  <a:moveTo>
                    <a:pt x="48797" y="1"/>
                  </a:moveTo>
                  <a:cubicBezTo>
                    <a:pt x="25138" y="1"/>
                    <a:pt x="5874" y="4741"/>
                    <a:pt x="0" y="5030"/>
                  </a:cubicBezTo>
                  <a:lnTo>
                    <a:pt x="5482" y="12213"/>
                  </a:lnTo>
                  <a:cubicBezTo>
                    <a:pt x="5482" y="12213"/>
                    <a:pt x="30600" y="7043"/>
                    <a:pt x="54658" y="7043"/>
                  </a:cubicBezTo>
                  <a:cubicBezTo>
                    <a:pt x="60531" y="7043"/>
                    <a:pt x="66340" y="7351"/>
                    <a:pt x="71706" y="8117"/>
                  </a:cubicBezTo>
                  <a:cubicBezTo>
                    <a:pt x="92877" y="11079"/>
                    <a:pt x="110835" y="24878"/>
                    <a:pt x="119782" y="32187"/>
                  </a:cubicBezTo>
                  <a:cubicBezTo>
                    <a:pt x="123087" y="34895"/>
                    <a:pt x="124720" y="35262"/>
                    <a:pt x="125363" y="35262"/>
                  </a:cubicBezTo>
                  <a:cubicBezTo>
                    <a:pt x="125603" y="35262"/>
                    <a:pt x="125705" y="35211"/>
                    <a:pt x="125705" y="35211"/>
                  </a:cubicBezTo>
                  <a:cubicBezTo>
                    <a:pt x="125705" y="35211"/>
                    <a:pt x="108125" y="6983"/>
                    <a:pt x="71706" y="1627"/>
                  </a:cubicBezTo>
                  <a:cubicBezTo>
                    <a:pt x="63827" y="453"/>
                    <a:pt x="56102" y="1"/>
                    <a:pt x="48797" y="1"/>
                  </a:cubicBezTo>
                  <a:close/>
                </a:path>
              </a:pathLst>
            </a:custGeom>
            <a:solidFill>
              <a:srgbClr val="ECEE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5" name="Google Shape;1096;p32"/>
            <p:cNvSpPr/>
            <p:nvPr/>
          </p:nvSpPr>
          <p:spPr>
            <a:xfrm>
              <a:off x="3463186" y="3438100"/>
              <a:ext cx="1096146" cy="857378"/>
            </a:xfrm>
            <a:custGeom>
              <a:avLst/>
              <a:gdLst/>
              <a:ahLst/>
              <a:cxnLst/>
              <a:rect l="l" t="t" r="r" b="b"/>
              <a:pathLst>
                <a:path w="101825" h="79645" extrusionOk="0">
                  <a:moveTo>
                    <a:pt x="0" y="0"/>
                  </a:moveTo>
                  <a:lnTo>
                    <a:pt x="2016" y="8759"/>
                  </a:lnTo>
                  <a:cubicBezTo>
                    <a:pt x="2016" y="8759"/>
                    <a:pt x="40704" y="17643"/>
                    <a:pt x="64018" y="32576"/>
                  </a:cubicBezTo>
                  <a:cubicBezTo>
                    <a:pt x="81976" y="44107"/>
                    <a:pt x="92562" y="64081"/>
                    <a:pt x="97665" y="74415"/>
                  </a:cubicBezTo>
                  <a:cubicBezTo>
                    <a:pt x="100189" y="79584"/>
                    <a:pt x="101750" y="79645"/>
                    <a:pt x="101822" y="79645"/>
                  </a:cubicBezTo>
                  <a:cubicBezTo>
                    <a:pt x="101823" y="79645"/>
                    <a:pt x="101824" y="79645"/>
                    <a:pt x="101824" y="79645"/>
                  </a:cubicBezTo>
                  <a:cubicBezTo>
                    <a:pt x="101824" y="79645"/>
                    <a:pt x="97602" y="46690"/>
                    <a:pt x="66665" y="26653"/>
                  </a:cubicBezTo>
                  <a:cubicBezTo>
                    <a:pt x="38310" y="8318"/>
                    <a:pt x="7183" y="2836"/>
                    <a:pt x="0" y="0"/>
                  </a:cubicBezTo>
                  <a:close/>
                </a:path>
              </a:pathLst>
            </a:custGeom>
            <a:solidFill>
              <a:srgbClr val="ECEE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6" name="Google Shape;1097;p32"/>
            <p:cNvSpPr/>
            <p:nvPr/>
          </p:nvSpPr>
          <p:spPr>
            <a:xfrm>
              <a:off x="3878350" y="3074486"/>
              <a:ext cx="776662" cy="1227049"/>
            </a:xfrm>
            <a:custGeom>
              <a:avLst/>
              <a:gdLst/>
              <a:ahLst/>
              <a:cxnLst/>
              <a:rect l="l" t="t" r="r" b="b"/>
              <a:pathLst>
                <a:path w="72147" h="113985" extrusionOk="0">
                  <a:moveTo>
                    <a:pt x="1764" y="0"/>
                  </a:moveTo>
                  <a:lnTo>
                    <a:pt x="0" y="8884"/>
                  </a:lnTo>
                  <a:cubicBezTo>
                    <a:pt x="0" y="8884"/>
                    <a:pt x="31820" y="32639"/>
                    <a:pt x="47132" y="55638"/>
                  </a:cubicBezTo>
                  <a:cubicBezTo>
                    <a:pt x="58914" y="73469"/>
                    <a:pt x="60490" y="96027"/>
                    <a:pt x="60994" y="107558"/>
                  </a:cubicBezTo>
                  <a:cubicBezTo>
                    <a:pt x="61246" y="113418"/>
                    <a:pt x="62695" y="113985"/>
                    <a:pt x="62695" y="113985"/>
                  </a:cubicBezTo>
                  <a:cubicBezTo>
                    <a:pt x="62695" y="113985"/>
                    <a:pt x="72147" y="82165"/>
                    <a:pt x="51983" y="51353"/>
                  </a:cubicBezTo>
                  <a:cubicBezTo>
                    <a:pt x="33458" y="23062"/>
                    <a:pt x="7183" y="5545"/>
                    <a:pt x="1764" y="0"/>
                  </a:cubicBezTo>
                  <a:close/>
                </a:path>
              </a:pathLst>
            </a:custGeom>
            <a:solidFill>
              <a:srgbClr val="ECEE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539750" y="4029075"/>
            <a:ext cx="15240000" cy="64325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US" sz="54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P</a:t>
            </a:r>
            <a:r>
              <a:rPr lang="en-US" sz="32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- </a:t>
            </a:r>
            <a:r>
              <a:rPr lang="en-US" sz="32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pozitsiya</a:t>
            </a:r>
            <a:endParaRPr lang="en-US" sz="32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r>
              <a:rPr lang="en-US" sz="54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A</a:t>
            </a:r>
            <a:r>
              <a:rPr lang="en-US" sz="32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- </a:t>
            </a:r>
            <a:r>
              <a:rPr lang="en-US" sz="32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asoslash</a:t>
            </a:r>
            <a:r>
              <a:rPr lang="en-US" sz="32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(</a:t>
            </a:r>
            <a:r>
              <a:rPr lang="en-US" sz="32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tushuntirish</a:t>
            </a:r>
            <a:r>
              <a:rPr lang="en-US" sz="32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)</a:t>
            </a:r>
          </a:p>
          <a:p>
            <a:r>
              <a:rPr lang="en-US" sz="54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M</a:t>
            </a:r>
            <a:r>
              <a:rPr lang="en-US" sz="32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- </a:t>
            </a:r>
            <a:r>
              <a:rPr lang="en-US" sz="32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misol</a:t>
            </a:r>
            <a:endParaRPr lang="en-US" sz="32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r>
              <a:rPr lang="en-US" sz="54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X</a:t>
            </a:r>
            <a:r>
              <a:rPr lang="en-US" sz="32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- </a:t>
            </a:r>
            <a:r>
              <a:rPr lang="en-US" sz="32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xulosa</a:t>
            </a:r>
            <a:r>
              <a:rPr lang="en-US" sz="32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(</a:t>
            </a:r>
            <a:r>
              <a:rPr lang="en-US" sz="32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yoki</a:t>
            </a:r>
            <a:r>
              <a:rPr lang="en-US" sz="32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hukm</a:t>
            </a:r>
            <a:r>
              <a:rPr lang="en-US" sz="32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)</a:t>
            </a:r>
          </a:p>
          <a:p>
            <a:endParaRPr lang="en-US" sz="8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r>
              <a:rPr lang="en-US" sz="32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To‘rtta</a:t>
            </a:r>
            <a:r>
              <a:rPr lang="en-US" sz="32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jumlaning</a:t>
            </a:r>
            <a:r>
              <a:rPr lang="en-US" sz="32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har</a:t>
            </a:r>
            <a:r>
              <a:rPr lang="en-US" sz="32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bir</a:t>
            </a:r>
            <a:r>
              <a:rPr lang="en-US" sz="32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jumlasi</a:t>
            </a:r>
            <a:r>
              <a:rPr lang="en-US" sz="32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quyidagi</a:t>
            </a:r>
            <a:r>
              <a:rPr lang="en-US" sz="32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so‘zlar</a:t>
            </a:r>
            <a:r>
              <a:rPr lang="en-US" sz="32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bilan</a:t>
            </a:r>
            <a:r>
              <a:rPr lang="en-US" sz="32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boshlanishi</a:t>
            </a:r>
            <a:r>
              <a:rPr lang="en-US" sz="32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kerak</a:t>
            </a:r>
            <a:r>
              <a:rPr lang="en-US" sz="32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endParaRPr lang="en-US" sz="32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 marL="514350" indent="-514350">
              <a:buAutoNum type="arabicPeriod"/>
            </a:pPr>
            <a:r>
              <a:rPr lang="en-US" sz="3200" b="1" dirty="0" err="1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Pozitsiya</a:t>
            </a:r>
            <a:r>
              <a:rPr lang="en-US" sz="32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: </a:t>
            </a:r>
            <a:r>
              <a:rPr lang="en-US" sz="32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“Men </a:t>
            </a:r>
            <a:r>
              <a:rPr lang="en-US" sz="32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shunday</a:t>
            </a:r>
            <a:r>
              <a:rPr lang="en-US" sz="32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hisoblaymanki</a:t>
            </a:r>
            <a:r>
              <a:rPr lang="en-US" sz="32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…”</a:t>
            </a:r>
          </a:p>
          <a:p>
            <a:pPr marL="514350" indent="-514350">
              <a:buAutoNum type="arabicPeriod"/>
            </a:pPr>
            <a:r>
              <a:rPr lang="en-US" sz="3200" b="1" dirty="0" err="1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Asoslash</a:t>
            </a:r>
            <a:r>
              <a:rPr lang="en-US" sz="32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: </a:t>
            </a:r>
            <a:r>
              <a:rPr lang="en-US" sz="32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“</a:t>
            </a:r>
            <a:r>
              <a:rPr lang="en-US" sz="32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Chunki</a:t>
            </a:r>
            <a:r>
              <a:rPr lang="en-US" sz="32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…”</a:t>
            </a:r>
          </a:p>
          <a:p>
            <a:pPr marL="514350" indent="-514350">
              <a:buAutoNum type="arabicPeriod"/>
            </a:pPr>
            <a:r>
              <a:rPr lang="en-US" sz="3200" b="1" dirty="0" err="1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Misol</a:t>
            </a:r>
            <a:r>
              <a:rPr lang="en-US" sz="32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: </a:t>
            </a:r>
            <a:r>
              <a:rPr lang="en-US" sz="32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“Men </a:t>
            </a:r>
            <a:r>
              <a:rPr lang="en-US" sz="32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buni</a:t>
            </a:r>
            <a:r>
              <a:rPr lang="en-US" sz="32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misol</a:t>
            </a:r>
            <a:r>
              <a:rPr lang="en-US" sz="32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bilan</a:t>
            </a:r>
            <a:r>
              <a:rPr lang="en-US" sz="32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isbotlashim</a:t>
            </a:r>
            <a:r>
              <a:rPr lang="en-US" sz="32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mumkin</a:t>
            </a:r>
            <a:r>
              <a:rPr lang="en-US" sz="32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…”</a:t>
            </a:r>
          </a:p>
          <a:p>
            <a:pPr marL="514350" indent="-514350">
              <a:buAutoNum type="arabicPeriod"/>
            </a:pPr>
            <a:r>
              <a:rPr lang="en-US" sz="3200" b="1" dirty="0" err="1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Xulosa</a:t>
            </a:r>
            <a:r>
              <a:rPr lang="en-US" sz="32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: </a:t>
            </a:r>
            <a:r>
              <a:rPr lang="en-US" sz="32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“</a:t>
            </a:r>
            <a:r>
              <a:rPr lang="en-US" sz="32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Bundan</a:t>
            </a:r>
            <a:r>
              <a:rPr lang="en-US" sz="32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kelib</a:t>
            </a:r>
            <a:r>
              <a:rPr lang="en-US" sz="32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chiqib</a:t>
            </a:r>
            <a:r>
              <a:rPr lang="en-US" sz="32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, men </a:t>
            </a:r>
            <a:r>
              <a:rPr lang="en-US" sz="32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shunday</a:t>
            </a:r>
            <a:r>
              <a:rPr lang="en-US" sz="32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xulosaga</a:t>
            </a:r>
            <a:r>
              <a:rPr lang="en-US" sz="32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keldim</a:t>
            </a:r>
            <a:r>
              <a:rPr lang="en-US" sz="32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…”</a:t>
            </a:r>
            <a:endParaRPr lang="ru-RU" sz="32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978150" y="1590675"/>
            <a:ext cx="111252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96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PAMX </a:t>
            </a:r>
            <a:r>
              <a:rPr lang="en-US" sz="5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formulasi</a:t>
            </a:r>
            <a:endParaRPr lang="en-US" sz="54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en-US" sz="32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(</a:t>
            </a:r>
            <a:r>
              <a:rPr lang="en-US" sz="3200" b="1" dirty="0" err="1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O‘tkir</a:t>
            </a:r>
            <a:r>
              <a:rPr lang="en-US" sz="32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Hoshimovning</a:t>
            </a:r>
            <a:r>
              <a:rPr lang="en-US" sz="32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 “</a:t>
            </a:r>
            <a:r>
              <a:rPr lang="en-US" sz="3200" b="1" dirty="0" err="1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Urushning</a:t>
            </a:r>
            <a:r>
              <a:rPr lang="en-US" sz="32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so‘nggi</a:t>
            </a:r>
            <a:r>
              <a:rPr lang="en-US" sz="32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qurboni</a:t>
            </a:r>
            <a:r>
              <a:rPr lang="en-US" sz="32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” </a:t>
            </a:r>
          </a:p>
          <a:p>
            <a:pPr algn="ctr"/>
            <a:r>
              <a:rPr lang="en-US" sz="32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hikoyasi</a:t>
            </a:r>
            <a:r>
              <a:rPr lang="en-US" sz="32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misolida</a:t>
            </a:r>
            <a:r>
              <a:rPr lang="en-US" sz="32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amaliy</a:t>
            </a:r>
            <a:r>
              <a:rPr lang="en-US" sz="32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topshiriq</a:t>
            </a:r>
            <a:r>
              <a:rPr lang="en-US" sz="32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)</a:t>
            </a:r>
            <a:endParaRPr lang="ru-RU" sz="3200" b="1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8" name="object 12"/>
          <p:cNvGrpSpPr/>
          <p:nvPr/>
        </p:nvGrpSpPr>
        <p:grpSpPr>
          <a:xfrm>
            <a:off x="844550" y="1819275"/>
            <a:ext cx="1530350" cy="1828800"/>
            <a:chOff x="2947416" y="3369564"/>
            <a:chExt cx="2792095" cy="2167255"/>
          </a:xfrm>
        </p:grpSpPr>
        <p:sp>
          <p:nvSpPr>
            <p:cNvPr id="9" name="object 13"/>
            <p:cNvSpPr/>
            <p:nvPr/>
          </p:nvSpPr>
          <p:spPr>
            <a:xfrm>
              <a:off x="3608832" y="4788408"/>
              <a:ext cx="1636776" cy="748284"/>
            </a:xfrm>
            <a:prstGeom prst="rect">
              <a:avLst/>
            </a:prstGeom>
            <a:blipFill>
              <a:blip r:embed="rId6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4"/>
            <p:cNvSpPr/>
            <p:nvPr/>
          </p:nvSpPr>
          <p:spPr>
            <a:xfrm>
              <a:off x="2947416" y="4102608"/>
              <a:ext cx="1575816" cy="661415"/>
            </a:xfrm>
            <a:prstGeom prst="rect">
              <a:avLst/>
            </a:prstGeom>
            <a:blipFill>
              <a:blip r:embed="rId7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5"/>
            <p:cNvSpPr/>
            <p:nvPr/>
          </p:nvSpPr>
          <p:spPr>
            <a:xfrm>
              <a:off x="4126991" y="3369564"/>
              <a:ext cx="1612391" cy="804672"/>
            </a:xfrm>
            <a:prstGeom prst="rect">
              <a:avLst/>
            </a:prstGeom>
            <a:blipFill>
              <a:blip r:embed="rId8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6" name="Прямоугольник 15"/>
          <p:cNvSpPr/>
          <p:nvPr/>
        </p:nvSpPr>
        <p:spPr>
          <a:xfrm>
            <a:off x="15246350" y="5781675"/>
            <a:ext cx="2335896" cy="830997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effectLst>
            <a:softEdge rad="63500"/>
          </a:effectLst>
        </p:spPr>
        <p:txBody>
          <a:bodyPr wrap="none">
            <a:spAutoFit/>
          </a:bodyPr>
          <a:lstStyle/>
          <a:p>
            <a:pPr algn="ctr"/>
            <a:r>
              <a:rPr lang="uz-Latn-UZ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Asar asosida</a:t>
            </a:r>
          </a:p>
          <a:p>
            <a:pPr algn="ctr"/>
            <a:r>
              <a:rPr lang="uz-Latn-UZ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ishlangan film</a:t>
            </a:r>
            <a:endParaRPr lang="ru-RU" sz="2400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15246350" y="9134475"/>
            <a:ext cx="2420856" cy="830997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effectLst>
            <a:softEdge rad="127000"/>
          </a:effectLst>
        </p:spPr>
        <p:txBody>
          <a:bodyPr wrap="none">
            <a:spAutoFit/>
          </a:bodyPr>
          <a:lstStyle/>
          <a:p>
            <a:pPr algn="ctr"/>
            <a:r>
              <a:rPr lang="en-US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Hikoyani</a:t>
            </a:r>
            <a:r>
              <a:rPr lang="en-US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to‘liq</a:t>
            </a:r>
            <a:endParaRPr lang="en-US" sz="24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en-US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shaklda</a:t>
            </a:r>
            <a:r>
              <a:rPr lang="en-US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o‘qing</a:t>
            </a:r>
            <a:endParaRPr lang="ru-RU" sz="2400" dirty="0"/>
          </a:p>
        </p:txBody>
      </p:sp>
      <p:pic>
        <p:nvPicPr>
          <p:cNvPr id="1030" name="Picture 6" descr="C:\Users\User\Downloads\Urushning so'nggi qurboni hikoyasi.jpe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5474950" y="7077075"/>
            <a:ext cx="1981200" cy="1981200"/>
          </a:xfrm>
          <a:prstGeom prst="rect">
            <a:avLst/>
          </a:prstGeom>
          <a:noFill/>
        </p:spPr>
      </p:pic>
      <p:pic>
        <p:nvPicPr>
          <p:cNvPr id="1031" name="Picture 7" descr="C:\Users\User\Downloads\Urushning so'nggi qurboni filmi.jpe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5093950" y="3267075"/>
            <a:ext cx="2508250" cy="25082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3435350" y="1666875"/>
            <a:ext cx="12115800" cy="14157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5400" b="1" dirty="0">
                <a:solidFill>
                  <a:srgbClr val="002060"/>
                </a:solidFill>
                <a:latin typeface="Arial" pitchFamily="34" charset="0"/>
                <a:ea typeface="Fira Sans Medium"/>
                <a:cs typeface="Arial" pitchFamily="34" charset="0"/>
                <a:sym typeface="Fira Sans Medium"/>
              </a:rPr>
              <a:t>"Think-Pair-Share" </a:t>
            </a:r>
            <a:r>
              <a:rPr lang="en-US" sz="5400" b="1" dirty="0" err="1">
                <a:solidFill>
                  <a:srgbClr val="002060"/>
                </a:solidFill>
                <a:latin typeface="Arial" pitchFamily="34" charset="0"/>
                <a:ea typeface="Fira Sans Medium"/>
                <a:cs typeface="Arial" pitchFamily="34" charset="0"/>
                <a:sym typeface="Fira Sans Medium"/>
              </a:rPr>
              <a:t>usuli</a:t>
            </a:r>
            <a:endParaRPr lang="en-US" sz="5400" b="1" dirty="0">
              <a:solidFill>
                <a:srgbClr val="002060"/>
              </a:solidFill>
              <a:latin typeface="Arial" pitchFamily="34" charset="0"/>
              <a:ea typeface="Fira Sans Medium"/>
              <a:cs typeface="Arial" pitchFamily="34" charset="0"/>
              <a:sym typeface="Fira Sans Medium"/>
            </a:endParaRPr>
          </a:p>
          <a:p>
            <a:pPr algn="ctr"/>
            <a:r>
              <a:rPr lang="en-US" sz="3200" b="1" dirty="0">
                <a:solidFill>
                  <a:srgbClr val="0070C0"/>
                </a:solidFill>
                <a:latin typeface="Arial" pitchFamily="34" charset="0"/>
                <a:ea typeface="Fira Sans Medium"/>
                <a:cs typeface="Arial" pitchFamily="34" charset="0"/>
                <a:sym typeface="Fira Sans Medium"/>
              </a:rPr>
              <a:t>(“</a:t>
            </a:r>
            <a:r>
              <a:rPr lang="en-US" sz="3200" b="1" dirty="0" err="1">
                <a:solidFill>
                  <a:srgbClr val="0070C0"/>
                </a:solidFill>
                <a:latin typeface="Arial" pitchFamily="34" charset="0"/>
                <a:ea typeface="Fira Sans Medium"/>
                <a:cs typeface="Arial" pitchFamily="34" charset="0"/>
                <a:sym typeface="Fira Sans Medium"/>
              </a:rPr>
              <a:t>Haqiqiy</a:t>
            </a:r>
            <a:r>
              <a:rPr lang="en-US" sz="3200" b="1" dirty="0">
                <a:solidFill>
                  <a:srgbClr val="0070C0"/>
                </a:solidFill>
                <a:latin typeface="Arial" pitchFamily="34" charset="0"/>
                <a:ea typeface="Fira Sans Medium"/>
                <a:cs typeface="Arial" pitchFamily="34" charset="0"/>
                <a:sym typeface="Fira Sans Medium"/>
              </a:rPr>
              <a:t> </a:t>
            </a:r>
            <a:r>
              <a:rPr lang="en-US" sz="3200" b="1" dirty="0" err="1">
                <a:solidFill>
                  <a:srgbClr val="0070C0"/>
                </a:solidFill>
                <a:latin typeface="Arial" pitchFamily="34" charset="0"/>
                <a:ea typeface="Fira Sans Medium"/>
                <a:cs typeface="Arial" pitchFamily="34" charset="0"/>
                <a:sym typeface="Fira Sans Medium"/>
              </a:rPr>
              <a:t>baxt</a:t>
            </a:r>
            <a:r>
              <a:rPr lang="en-US" sz="3200" b="1" dirty="0">
                <a:solidFill>
                  <a:srgbClr val="0070C0"/>
                </a:solidFill>
                <a:latin typeface="Arial" pitchFamily="34" charset="0"/>
                <a:ea typeface="Fira Sans Medium"/>
                <a:cs typeface="Arial" pitchFamily="34" charset="0"/>
                <a:sym typeface="Fira Sans Medium"/>
              </a:rPr>
              <a:t>” </a:t>
            </a:r>
            <a:r>
              <a:rPr lang="en-US" sz="3200" b="1" dirty="0" err="1">
                <a:solidFill>
                  <a:srgbClr val="0070C0"/>
                </a:solidFill>
                <a:latin typeface="Arial" pitchFamily="34" charset="0"/>
                <a:ea typeface="Fira Sans Medium"/>
                <a:cs typeface="Arial" pitchFamily="34" charset="0"/>
                <a:sym typeface="Fira Sans Medium"/>
              </a:rPr>
              <a:t>matni</a:t>
            </a:r>
            <a:r>
              <a:rPr lang="en-US" sz="3200" b="1" dirty="0">
                <a:solidFill>
                  <a:srgbClr val="0070C0"/>
                </a:solidFill>
                <a:latin typeface="Arial" pitchFamily="34" charset="0"/>
                <a:ea typeface="Fira Sans Medium"/>
                <a:cs typeface="Arial" pitchFamily="34" charset="0"/>
                <a:sym typeface="Fira Sans Medium"/>
              </a:rPr>
              <a:t> </a:t>
            </a:r>
            <a:r>
              <a:rPr lang="en-US" sz="3200" b="1" dirty="0" err="1">
                <a:solidFill>
                  <a:srgbClr val="0070C0"/>
                </a:solidFill>
                <a:latin typeface="Arial" pitchFamily="34" charset="0"/>
                <a:ea typeface="Fira Sans Medium"/>
                <a:cs typeface="Arial" pitchFamily="34" charset="0"/>
                <a:sym typeface="Fira Sans Medium"/>
              </a:rPr>
              <a:t>asosida</a:t>
            </a:r>
            <a:r>
              <a:rPr lang="en-US" sz="3200" b="1" dirty="0">
                <a:solidFill>
                  <a:srgbClr val="0070C0"/>
                </a:solidFill>
                <a:latin typeface="Arial" pitchFamily="34" charset="0"/>
                <a:ea typeface="Fira Sans Medium"/>
                <a:cs typeface="Arial" pitchFamily="34" charset="0"/>
                <a:sym typeface="Fira Sans Medium"/>
              </a:rPr>
              <a:t>  </a:t>
            </a:r>
            <a:r>
              <a:rPr lang="en-US" sz="3200" b="1" dirty="0" err="1">
                <a:solidFill>
                  <a:srgbClr val="0070C0"/>
                </a:solidFill>
                <a:latin typeface="Arial" pitchFamily="34" charset="0"/>
                <a:ea typeface="Fira Sans Medium"/>
                <a:cs typeface="Arial" pitchFamily="34" charset="0"/>
                <a:sym typeface="Fira Sans Medium"/>
              </a:rPr>
              <a:t>amaliy</a:t>
            </a:r>
            <a:r>
              <a:rPr lang="en-US" sz="3200" b="1" dirty="0">
                <a:solidFill>
                  <a:srgbClr val="0070C0"/>
                </a:solidFill>
                <a:latin typeface="Arial" pitchFamily="34" charset="0"/>
                <a:ea typeface="Fira Sans Medium"/>
                <a:cs typeface="Arial" pitchFamily="34" charset="0"/>
                <a:sym typeface="Fira Sans Medium"/>
              </a:rPr>
              <a:t> </a:t>
            </a:r>
            <a:r>
              <a:rPr lang="en-US" sz="3200" b="1" dirty="0" err="1">
                <a:solidFill>
                  <a:srgbClr val="0070C0"/>
                </a:solidFill>
                <a:latin typeface="Arial" pitchFamily="34" charset="0"/>
                <a:ea typeface="Fira Sans Medium"/>
                <a:cs typeface="Arial" pitchFamily="34" charset="0"/>
                <a:sym typeface="Fira Sans Medium"/>
              </a:rPr>
              <a:t>topshiriq</a:t>
            </a:r>
            <a:r>
              <a:rPr lang="en-US" sz="3200" b="1" dirty="0">
                <a:solidFill>
                  <a:srgbClr val="0070C0"/>
                </a:solidFill>
                <a:latin typeface="Arial" pitchFamily="34" charset="0"/>
                <a:ea typeface="Fira Sans Medium"/>
                <a:cs typeface="Arial" pitchFamily="34" charset="0"/>
                <a:sym typeface="Fira Sans Medium"/>
              </a:rPr>
              <a:t>)</a:t>
            </a:r>
          </a:p>
        </p:txBody>
      </p:sp>
      <p:grpSp>
        <p:nvGrpSpPr>
          <p:cNvPr id="10" name="Google Shape;1388;p38"/>
          <p:cNvGrpSpPr/>
          <p:nvPr/>
        </p:nvGrpSpPr>
        <p:grpSpPr>
          <a:xfrm>
            <a:off x="615950" y="3419475"/>
            <a:ext cx="7086600" cy="2514600"/>
            <a:chOff x="457200" y="1611465"/>
            <a:chExt cx="3930520" cy="1175109"/>
          </a:xfrm>
        </p:grpSpPr>
        <p:sp>
          <p:nvSpPr>
            <p:cNvPr id="11" name="Google Shape;1389;p38"/>
            <p:cNvSpPr/>
            <p:nvPr/>
          </p:nvSpPr>
          <p:spPr>
            <a:xfrm>
              <a:off x="683227" y="1756357"/>
              <a:ext cx="3704494" cy="965424"/>
            </a:xfrm>
            <a:custGeom>
              <a:avLst/>
              <a:gdLst/>
              <a:ahLst/>
              <a:cxnLst/>
              <a:rect l="l" t="t" r="r" b="b"/>
              <a:pathLst>
                <a:path w="167757" h="43714" extrusionOk="0">
                  <a:moveTo>
                    <a:pt x="158337" y="1"/>
                  </a:moveTo>
                  <a:cubicBezTo>
                    <a:pt x="157947" y="1"/>
                    <a:pt x="157557" y="7"/>
                    <a:pt x="157172" y="15"/>
                  </a:cubicBezTo>
                  <a:cubicBezTo>
                    <a:pt x="131995" y="132"/>
                    <a:pt x="31754" y="249"/>
                    <a:pt x="6576" y="366"/>
                  </a:cubicBezTo>
                  <a:cubicBezTo>
                    <a:pt x="6349" y="353"/>
                    <a:pt x="6122" y="346"/>
                    <a:pt x="5896" y="346"/>
                  </a:cubicBezTo>
                  <a:cubicBezTo>
                    <a:pt x="4763" y="346"/>
                    <a:pt x="3638" y="508"/>
                    <a:pt x="2568" y="833"/>
                  </a:cubicBezTo>
                  <a:cubicBezTo>
                    <a:pt x="272" y="1650"/>
                    <a:pt x="0" y="3051"/>
                    <a:pt x="389" y="5113"/>
                  </a:cubicBezTo>
                  <a:cubicBezTo>
                    <a:pt x="895" y="7720"/>
                    <a:pt x="1401" y="10366"/>
                    <a:pt x="1868" y="12974"/>
                  </a:cubicBezTo>
                  <a:lnTo>
                    <a:pt x="4864" y="28578"/>
                  </a:lnTo>
                  <a:cubicBezTo>
                    <a:pt x="5370" y="31146"/>
                    <a:pt x="5915" y="33870"/>
                    <a:pt x="7744" y="35816"/>
                  </a:cubicBezTo>
                  <a:cubicBezTo>
                    <a:pt x="10118" y="38306"/>
                    <a:pt x="13931" y="38773"/>
                    <a:pt x="17394" y="39085"/>
                  </a:cubicBezTo>
                  <a:cubicBezTo>
                    <a:pt x="32960" y="40563"/>
                    <a:pt x="123628" y="42003"/>
                    <a:pt x="139194" y="43482"/>
                  </a:cubicBezTo>
                  <a:cubicBezTo>
                    <a:pt x="140458" y="43604"/>
                    <a:pt x="141752" y="43714"/>
                    <a:pt x="143031" y="43714"/>
                  </a:cubicBezTo>
                  <a:cubicBezTo>
                    <a:pt x="145021" y="43714"/>
                    <a:pt x="146975" y="43448"/>
                    <a:pt x="148728" y="42548"/>
                  </a:cubicBezTo>
                  <a:cubicBezTo>
                    <a:pt x="151724" y="40991"/>
                    <a:pt x="153436" y="37839"/>
                    <a:pt x="154954" y="34882"/>
                  </a:cubicBezTo>
                  <a:cubicBezTo>
                    <a:pt x="158962" y="26905"/>
                    <a:pt x="162620" y="18772"/>
                    <a:pt x="166005" y="10522"/>
                  </a:cubicBezTo>
                  <a:cubicBezTo>
                    <a:pt x="166900" y="8382"/>
                    <a:pt x="167756" y="5969"/>
                    <a:pt x="166861" y="3829"/>
                  </a:cubicBezTo>
                  <a:cubicBezTo>
                    <a:pt x="166122" y="2156"/>
                    <a:pt x="164449" y="1027"/>
                    <a:pt x="162659" y="521"/>
                  </a:cubicBezTo>
                  <a:cubicBezTo>
                    <a:pt x="161277" y="91"/>
                    <a:pt x="159798" y="1"/>
                    <a:pt x="158337" y="1"/>
                  </a:cubicBezTo>
                  <a:close/>
                </a:path>
              </a:pathLst>
            </a:custGeom>
            <a:solidFill>
              <a:srgbClr val="7D195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" name="Google Shape;1390;p38"/>
            <p:cNvSpPr/>
            <p:nvPr/>
          </p:nvSpPr>
          <p:spPr>
            <a:xfrm>
              <a:off x="3545714" y="1756357"/>
              <a:ext cx="841299" cy="576153"/>
            </a:xfrm>
            <a:custGeom>
              <a:avLst/>
              <a:gdLst/>
              <a:ahLst/>
              <a:cxnLst/>
              <a:rect l="l" t="t" r="r" b="b"/>
              <a:pathLst>
                <a:path w="38098" h="26088" extrusionOk="0">
                  <a:moveTo>
                    <a:pt x="28694" y="1"/>
                  </a:moveTo>
                  <a:cubicBezTo>
                    <a:pt x="28301" y="1"/>
                    <a:pt x="27907" y="7"/>
                    <a:pt x="27513" y="15"/>
                  </a:cubicBezTo>
                  <a:cubicBezTo>
                    <a:pt x="21715" y="15"/>
                    <a:pt x="11947" y="54"/>
                    <a:pt x="1" y="93"/>
                  </a:cubicBezTo>
                  <a:cubicBezTo>
                    <a:pt x="1519" y="2700"/>
                    <a:pt x="3192" y="5191"/>
                    <a:pt x="5060" y="7526"/>
                  </a:cubicBezTo>
                  <a:cubicBezTo>
                    <a:pt x="7356" y="10405"/>
                    <a:pt x="9885" y="13090"/>
                    <a:pt x="12648" y="15542"/>
                  </a:cubicBezTo>
                  <a:cubicBezTo>
                    <a:pt x="17668" y="19939"/>
                    <a:pt x="23388" y="23519"/>
                    <a:pt x="29575" y="26088"/>
                  </a:cubicBezTo>
                  <a:cubicBezTo>
                    <a:pt x="31949" y="20990"/>
                    <a:pt x="34206" y="15775"/>
                    <a:pt x="36385" y="10522"/>
                  </a:cubicBezTo>
                  <a:cubicBezTo>
                    <a:pt x="37241" y="8382"/>
                    <a:pt x="38097" y="5969"/>
                    <a:pt x="37202" y="3829"/>
                  </a:cubicBezTo>
                  <a:cubicBezTo>
                    <a:pt x="36502" y="2156"/>
                    <a:pt x="34790" y="1027"/>
                    <a:pt x="33039" y="521"/>
                  </a:cubicBezTo>
                  <a:cubicBezTo>
                    <a:pt x="31626" y="91"/>
                    <a:pt x="30165" y="1"/>
                    <a:pt x="28694" y="1"/>
                  </a:cubicBezTo>
                  <a:close/>
                </a:path>
              </a:pathLst>
            </a:custGeom>
            <a:solidFill>
              <a:srgbClr val="000000">
                <a:alpha val="1899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Google Shape;1391;p38"/>
            <p:cNvSpPr/>
            <p:nvPr/>
          </p:nvSpPr>
          <p:spPr>
            <a:xfrm>
              <a:off x="683227" y="1761834"/>
              <a:ext cx="1007117" cy="885211"/>
            </a:xfrm>
            <a:custGeom>
              <a:avLst/>
              <a:gdLst/>
              <a:ahLst/>
              <a:cxnLst/>
              <a:rect l="l" t="t" r="r" b="b"/>
              <a:pathLst>
                <a:path w="45607" h="40082" extrusionOk="0">
                  <a:moveTo>
                    <a:pt x="27201" y="1"/>
                  </a:moveTo>
                  <a:cubicBezTo>
                    <a:pt x="18367" y="1"/>
                    <a:pt x="11168" y="40"/>
                    <a:pt x="6538" y="79"/>
                  </a:cubicBezTo>
                  <a:cubicBezTo>
                    <a:pt x="6314" y="66"/>
                    <a:pt x="6090" y="59"/>
                    <a:pt x="5866" y="59"/>
                  </a:cubicBezTo>
                  <a:cubicBezTo>
                    <a:pt x="4730" y="59"/>
                    <a:pt x="3602" y="227"/>
                    <a:pt x="2529" y="585"/>
                  </a:cubicBezTo>
                  <a:cubicBezTo>
                    <a:pt x="272" y="1402"/>
                    <a:pt x="0" y="2803"/>
                    <a:pt x="389" y="4865"/>
                  </a:cubicBezTo>
                  <a:cubicBezTo>
                    <a:pt x="895" y="7472"/>
                    <a:pt x="1401" y="10118"/>
                    <a:pt x="1868" y="12726"/>
                  </a:cubicBezTo>
                  <a:lnTo>
                    <a:pt x="4864" y="28330"/>
                  </a:lnTo>
                  <a:cubicBezTo>
                    <a:pt x="5370" y="30898"/>
                    <a:pt x="5915" y="33622"/>
                    <a:pt x="7744" y="35568"/>
                  </a:cubicBezTo>
                  <a:cubicBezTo>
                    <a:pt x="10118" y="38058"/>
                    <a:pt x="13931" y="38525"/>
                    <a:pt x="17394" y="38837"/>
                  </a:cubicBezTo>
                  <a:cubicBezTo>
                    <a:pt x="21869" y="39265"/>
                    <a:pt x="32415" y="39693"/>
                    <a:pt x="45607" y="40082"/>
                  </a:cubicBezTo>
                  <a:cubicBezTo>
                    <a:pt x="40120" y="35879"/>
                    <a:pt x="35917" y="29848"/>
                    <a:pt x="33154" y="23388"/>
                  </a:cubicBezTo>
                  <a:cubicBezTo>
                    <a:pt x="30119" y="16345"/>
                    <a:pt x="28563" y="8795"/>
                    <a:pt x="27395" y="1246"/>
                  </a:cubicBezTo>
                  <a:cubicBezTo>
                    <a:pt x="27317" y="818"/>
                    <a:pt x="27240" y="390"/>
                    <a:pt x="27201" y="1"/>
                  </a:cubicBezTo>
                  <a:close/>
                </a:path>
              </a:pathLst>
            </a:custGeom>
            <a:solidFill>
              <a:srgbClr val="000000">
                <a:alpha val="1899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" name="Google Shape;1392;p38"/>
            <p:cNvSpPr/>
            <p:nvPr/>
          </p:nvSpPr>
          <p:spPr>
            <a:xfrm>
              <a:off x="731347" y="1802667"/>
              <a:ext cx="3605675" cy="872755"/>
            </a:xfrm>
            <a:custGeom>
              <a:avLst/>
              <a:gdLst/>
              <a:ahLst/>
              <a:cxnLst/>
              <a:rect l="l" t="t" r="r" b="b"/>
              <a:pathLst>
                <a:path w="163282" h="39518" extrusionOk="0">
                  <a:moveTo>
                    <a:pt x="156319" y="467"/>
                  </a:moveTo>
                  <a:cubicBezTo>
                    <a:pt x="157457" y="467"/>
                    <a:pt x="158612" y="618"/>
                    <a:pt x="159740" y="876"/>
                  </a:cubicBezTo>
                  <a:cubicBezTo>
                    <a:pt x="160985" y="1226"/>
                    <a:pt x="161919" y="1965"/>
                    <a:pt x="162270" y="2744"/>
                  </a:cubicBezTo>
                  <a:cubicBezTo>
                    <a:pt x="162775" y="3950"/>
                    <a:pt x="162114" y="5740"/>
                    <a:pt x="161413" y="7452"/>
                  </a:cubicBezTo>
                  <a:cubicBezTo>
                    <a:pt x="158067" y="15585"/>
                    <a:pt x="154409" y="23718"/>
                    <a:pt x="150440" y="31618"/>
                  </a:cubicBezTo>
                  <a:cubicBezTo>
                    <a:pt x="149039" y="34380"/>
                    <a:pt x="147599" y="36988"/>
                    <a:pt x="145342" y="38155"/>
                  </a:cubicBezTo>
                  <a:cubicBezTo>
                    <a:pt x="144214" y="38739"/>
                    <a:pt x="142774" y="39011"/>
                    <a:pt x="140906" y="39011"/>
                  </a:cubicBezTo>
                  <a:cubicBezTo>
                    <a:pt x="139700" y="39011"/>
                    <a:pt x="138493" y="38933"/>
                    <a:pt x="137209" y="38817"/>
                  </a:cubicBezTo>
                  <a:cubicBezTo>
                    <a:pt x="129349" y="38077"/>
                    <a:pt x="103510" y="37338"/>
                    <a:pt x="76154" y="36599"/>
                  </a:cubicBezTo>
                  <a:cubicBezTo>
                    <a:pt x="50082" y="35898"/>
                    <a:pt x="23154" y="35159"/>
                    <a:pt x="15449" y="34419"/>
                  </a:cubicBezTo>
                  <a:cubicBezTo>
                    <a:pt x="12180" y="34108"/>
                    <a:pt x="9106" y="33719"/>
                    <a:pt x="7433" y="31929"/>
                  </a:cubicBezTo>
                  <a:cubicBezTo>
                    <a:pt x="6187" y="30606"/>
                    <a:pt x="5682" y="28543"/>
                    <a:pt x="5215" y="25975"/>
                  </a:cubicBezTo>
                  <a:lnTo>
                    <a:pt x="2218" y="10371"/>
                  </a:lnTo>
                  <a:lnTo>
                    <a:pt x="1790" y="8075"/>
                  </a:lnTo>
                  <a:lnTo>
                    <a:pt x="1751" y="7764"/>
                  </a:lnTo>
                  <a:cubicBezTo>
                    <a:pt x="1401" y="6012"/>
                    <a:pt x="1090" y="4261"/>
                    <a:pt x="740" y="2510"/>
                  </a:cubicBezTo>
                  <a:cubicBezTo>
                    <a:pt x="506" y="1421"/>
                    <a:pt x="506" y="1421"/>
                    <a:pt x="1245" y="1148"/>
                  </a:cubicBezTo>
                  <a:cubicBezTo>
                    <a:pt x="2131" y="910"/>
                    <a:pt x="3046" y="791"/>
                    <a:pt x="3965" y="791"/>
                  </a:cubicBezTo>
                  <a:cubicBezTo>
                    <a:pt x="4096" y="791"/>
                    <a:pt x="4227" y="793"/>
                    <a:pt x="4359" y="798"/>
                  </a:cubicBezTo>
                  <a:cubicBezTo>
                    <a:pt x="16967" y="759"/>
                    <a:pt x="48837" y="681"/>
                    <a:pt x="79656" y="642"/>
                  </a:cubicBezTo>
                  <a:cubicBezTo>
                    <a:pt x="110476" y="603"/>
                    <a:pt x="142346" y="526"/>
                    <a:pt x="154954" y="487"/>
                  </a:cubicBezTo>
                  <a:lnTo>
                    <a:pt x="155615" y="487"/>
                  </a:lnTo>
                  <a:cubicBezTo>
                    <a:pt x="155849" y="473"/>
                    <a:pt x="156084" y="467"/>
                    <a:pt x="156319" y="467"/>
                  </a:cubicBezTo>
                  <a:close/>
                  <a:moveTo>
                    <a:pt x="156332" y="0"/>
                  </a:moveTo>
                  <a:cubicBezTo>
                    <a:pt x="156091" y="0"/>
                    <a:pt x="155852" y="7"/>
                    <a:pt x="155615" y="20"/>
                  </a:cubicBezTo>
                  <a:lnTo>
                    <a:pt x="154954" y="20"/>
                  </a:lnTo>
                  <a:cubicBezTo>
                    <a:pt x="142346" y="59"/>
                    <a:pt x="110476" y="136"/>
                    <a:pt x="79656" y="175"/>
                  </a:cubicBezTo>
                  <a:cubicBezTo>
                    <a:pt x="48837" y="214"/>
                    <a:pt x="16967" y="292"/>
                    <a:pt x="4359" y="331"/>
                  </a:cubicBezTo>
                  <a:cubicBezTo>
                    <a:pt x="4169" y="317"/>
                    <a:pt x="3978" y="311"/>
                    <a:pt x="3786" y="311"/>
                  </a:cubicBezTo>
                  <a:cubicBezTo>
                    <a:pt x="2878" y="311"/>
                    <a:pt x="1957" y="456"/>
                    <a:pt x="1090" y="681"/>
                  </a:cubicBezTo>
                  <a:cubicBezTo>
                    <a:pt x="156" y="1031"/>
                    <a:pt x="0" y="1226"/>
                    <a:pt x="273" y="2588"/>
                  </a:cubicBezTo>
                  <a:cubicBezTo>
                    <a:pt x="623" y="4339"/>
                    <a:pt x="934" y="6090"/>
                    <a:pt x="1284" y="7841"/>
                  </a:cubicBezTo>
                  <a:lnTo>
                    <a:pt x="1323" y="8153"/>
                  </a:lnTo>
                  <a:cubicBezTo>
                    <a:pt x="1479" y="8931"/>
                    <a:pt x="1635" y="9709"/>
                    <a:pt x="1790" y="10488"/>
                  </a:cubicBezTo>
                  <a:lnTo>
                    <a:pt x="4748" y="26092"/>
                  </a:lnTo>
                  <a:cubicBezTo>
                    <a:pt x="5215" y="28699"/>
                    <a:pt x="5721" y="30839"/>
                    <a:pt x="7082" y="32240"/>
                  </a:cubicBezTo>
                  <a:cubicBezTo>
                    <a:pt x="8873" y="34147"/>
                    <a:pt x="12025" y="34575"/>
                    <a:pt x="15371" y="34886"/>
                  </a:cubicBezTo>
                  <a:cubicBezTo>
                    <a:pt x="23115" y="35626"/>
                    <a:pt x="50043" y="36365"/>
                    <a:pt x="76154" y="37066"/>
                  </a:cubicBezTo>
                  <a:cubicBezTo>
                    <a:pt x="103510" y="37844"/>
                    <a:pt x="129310" y="38544"/>
                    <a:pt x="137170" y="39284"/>
                  </a:cubicBezTo>
                  <a:cubicBezTo>
                    <a:pt x="138455" y="39400"/>
                    <a:pt x="139700" y="39517"/>
                    <a:pt x="140906" y="39517"/>
                  </a:cubicBezTo>
                  <a:cubicBezTo>
                    <a:pt x="142852" y="39517"/>
                    <a:pt x="144369" y="39206"/>
                    <a:pt x="145576" y="38583"/>
                  </a:cubicBezTo>
                  <a:cubicBezTo>
                    <a:pt x="147949" y="37338"/>
                    <a:pt x="149428" y="34692"/>
                    <a:pt x="150868" y="31812"/>
                  </a:cubicBezTo>
                  <a:cubicBezTo>
                    <a:pt x="154798" y="23952"/>
                    <a:pt x="158495" y="15780"/>
                    <a:pt x="161842" y="7608"/>
                  </a:cubicBezTo>
                  <a:cubicBezTo>
                    <a:pt x="162581" y="5818"/>
                    <a:pt x="163281" y="3911"/>
                    <a:pt x="162698" y="2549"/>
                  </a:cubicBezTo>
                  <a:cubicBezTo>
                    <a:pt x="162308" y="1654"/>
                    <a:pt x="161219" y="837"/>
                    <a:pt x="159896" y="448"/>
                  </a:cubicBezTo>
                  <a:cubicBezTo>
                    <a:pt x="158732" y="157"/>
                    <a:pt x="157514" y="0"/>
                    <a:pt x="15633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" name="Google Shape;1393;p38"/>
            <p:cNvSpPr/>
            <p:nvPr/>
          </p:nvSpPr>
          <p:spPr>
            <a:xfrm>
              <a:off x="468374" y="1611465"/>
              <a:ext cx="623875" cy="312834"/>
            </a:xfrm>
            <a:custGeom>
              <a:avLst/>
              <a:gdLst/>
              <a:ahLst/>
              <a:cxnLst/>
              <a:rect l="l" t="t" r="r" b="b"/>
              <a:pathLst>
                <a:path w="28252" h="14165" extrusionOk="0">
                  <a:moveTo>
                    <a:pt x="25294" y="0"/>
                  </a:moveTo>
                  <a:cubicBezTo>
                    <a:pt x="18018" y="3347"/>
                    <a:pt x="1" y="10195"/>
                    <a:pt x="1" y="10195"/>
                  </a:cubicBezTo>
                  <a:lnTo>
                    <a:pt x="584" y="11441"/>
                  </a:lnTo>
                  <a:lnTo>
                    <a:pt x="3503" y="14165"/>
                  </a:lnTo>
                  <a:lnTo>
                    <a:pt x="28252" y="4397"/>
                  </a:lnTo>
                  <a:lnTo>
                    <a:pt x="25294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" name="Google Shape;1394;p38"/>
            <p:cNvSpPr/>
            <p:nvPr/>
          </p:nvSpPr>
          <p:spPr>
            <a:xfrm>
              <a:off x="481271" y="1636376"/>
              <a:ext cx="676299" cy="274163"/>
            </a:xfrm>
            <a:custGeom>
              <a:avLst/>
              <a:gdLst/>
              <a:ahLst/>
              <a:cxnLst/>
              <a:rect l="l" t="t" r="r" b="b"/>
              <a:pathLst>
                <a:path w="30626" h="12414" extrusionOk="0">
                  <a:moveTo>
                    <a:pt x="26189" y="0"/>
                  </a:moveTo>
                  <a:lnTo>
                    <a:pt x="0" y="10001"/>
                  </a:lnTo>
                  <a:lnTo>
                    <a:pt x="1790" y="12414"/>
                  </a:lnTo>
                  <a:lnTo>
                    <a:pt x="5059" y="11986"/>
                  </a:lnTo>
                  <a:lnTo>
                    <a:pt x="30625" y="2257"/>
                  </a:lnTo>
                  <a:cubicBezTo>
                    <a:pt x="28874" y="2257"/>
                    <a:pt x="27240" y="1401"/>
                    <a:pt x="26189" y="0"/>
                  </a:cubicBezTo>
                  <a:close/>
                </a:path>
              </a:pathLst>
            </a:custGeom>
            <a:solidFill>
              <a:srgbClr val="FFECB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1395;p38"/>
            <p:cNvSpPr/>
            <p:nvPr/>
          </p:nvSpPr>
          <p:spPr>
            <a:xfrm>
              <a:off x="526808" y="1671600"/>
              <a:ext cx="585208" cy="225201"/>
            </a:xfrm>
            <a:custGeom>
              <a:avLst/>
              <a:gdLst/>
              <a:ahLst/>
              <a:cxnLst/>
              <a:rect l="l" t="t" r="r" b="b"/>
              <a:pathLst>
                <a:path w="26501" h="10197" extrusionOk="0">
                  <a:moveTo>
                    <a:pt x="26034" y="1"/>
                  </a:moveTo>
                  <a:cubicBezTo>
                    <a:pt x="17278" y="3036"/>
                    <a:pt x="8523" y="6344"/>
                    <a:pt x="1" y="9846"/>
                  </a:cubicBezTo>
                  <a:lnTo>
                    <a:pt x="156" y="10196"/>
                  </a:lnTo>
                  <a:cubicBezTo>
                    <a:pt x="8795" y="6655"/>
                    <a:pt x="17668" y="3309"/>
                    <a:pt x="26501" y="234"/>
                  </a:cubicBezTo>
                  <a:cubicBezTo>
                    <a:pt x="26345" y="157"/>
                    <a:pt x="26190" y="79"/>
                    <a:pt x="26034" y="1"/>
                  </a:cubicBezTo>
                  <a:close/>
                </a:path>
              </a:pathLst>
            </a:custGeom>
            <a:solidFill>
              <a:srgbClr val="EBD4A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1396;p38"/>
            <p:cNvSpPr/>
            <p:nvPr/>
          </p:nvSpPr>
          <p:spPr>
            <a:xfrm>
              <a:off x="484716" y="1640682"/>
              <a:ext cx="584347" cy="228624"/>
            </a:xfrm>
            <a:custGeom>
              <a:avLst/>
              <a:gdLst/>
              <a:ahLst/>
              <a:cxnLst/>
              <a:rect l="l" t="t" r="r" b="b"/>
              <a:pathLst>
                <a:path w="26462" h="10352" extrusionOk="0">
                  <a:moveTo>
                    <a:pt x="26189" y="0"/>
                  </a:moveTo>
                  <a:lnTo>
                    <a:pt x="0" y="10040"/>
                  </a:lnTo>
                  <a:lnTo>
                    <a:pt x="234" y="10351"/>
                  </a:lnTo>
                  <a:lnTo>
                    <a:pt x="26461" y="272"/>
                  </a:lnTo>
                  <a:cubicBezTo>
                    <a:pt x="26345" y="156"/>
                    <a:pt x="26228" y="78"/>
                    <a:pt x="26189" y="0"/>
                  </a:cubicBezTo>
                  <a:close/>
                </a:path>
              </a:pathLst>
            </a:custGeom>
            <a:solidFill>
              <a:srgbClr val="EBD4A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1397;p38"/>
            <p:cNvSpPr/>
            <p:nvPr/>
          </p:nvSpPr>
          <p:spPr>
            <a:xfrm>
              <a:off x="499314" y="1653557"/>
              <a:ext cx="582625" cy="234653"/>
            </a:xfrm>
            <a:custGeom>
              <a:avLst/>
              <a:gdLst/>
              <a:ahLst/>
              <a:cxnLst/>
              <a:rect l="l" t="t" r="r" b="b"/>
              <a:pathLst>
                <a:path w="26384" h="10625" extrusionOk="0">
                  <a:moveTo>
                    <a:pt x="26073" y="1"/>
                  </a:moveTo>
                  <a:lnTo>
                    <a:pt x="1" y="10313"/>
                  </a:lnTo>
                  <a:lnTo>
                    <a:pt x="234" y="10624"/>
                  </a:lnTo>
                  <a:lnTo>
                    <a:pt x="26384" y="273"/>
                  </a:lnTo>
                  <a:cubicBezTo>
                    <a:pt x="26267" y="156"/>
                    <a:pt x="26150" y="79"/>
                    <a:pt x="26073" y="1"/>
                  </a:cubicBezTo>
                  <a:close/>
                </a:path>
              </a:pathLst>
            </a:custGeom>
            <a:solidFill>
              <a:srgbClr val="EBD4A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1398;p38"/>
            <p:cNvSpPr/>
            <p:nvPr/>
          </p:nvSpPr>
          <p:spPr>
            <a:xfrm>
              <a:off x="457200" y="1836610"/>
              <a:ext cx="292196" cy="949964"/>
            </a:xfrm>
            <a:custGeom>
              <a:avLst/>
              <a:gdLst/>
              <a:ahLst/>
              <a:cxnLst/>
              <a:rect l="l" t="t" r="r" b="b"/>
              <a:pathLst>
                <a:path w="13232" h="43014" extrusionOk="0">
                  <a:moveTo>
                    <a:pt x="507" y="0"/>
                  </a:moveTo>
                  <a:lnTo>
                    <a:pt x="507" y="0"/>
                  </a:lnTo>
                  <a:cubicBezTo>
                    <a:pt x="1" y="818"/>
                    <a:pt x="3075" y="16772"/>
                    <a:pt x="4126" y="21831"/>
                  </a:cubicBezTo>
                  <a:cubicBezTo>
                    <a:pt x="5098" y="26617"/>
                    <a:pt x="7044" y="35723"/>
                    <a:pt x="7745" y="39031"/>
                  </a:cubicBezTo>
                  <a:cubicBezTo>
                    <a:pt x="8017" y="40354"/>
                    <a:pt x="8756" y="41482"/>
                    <a:pt x="9846" y="42261"/>
                  </a:cubicBezTo>
                  <a:cubicBezTo>
                    <a:pt x="10506" y="42762"/>
                    <a:pt x="11292" y="43013"/>
                    <a:pt x="12093" y="43013"/>
                  </a:cubicBezTo>
                  <a:cubicBezTo>
                    <a:pt x="12473" y="43013"/>
                    <a:pt x="12856" y="42957"/>
                    <a:pt x="13231" y="42844"/>
                  </a:cubicBezTo>
                  <a:lnTo>
                    <a:pt x="5604" y="2180"/>
                  </a:lnTo>
                  <a:cubicBezTo>
                    <a:pt x="5604" y="2180"/>
                    <a:pt x="5048" y="2343"/>
                    <a:pt x="4281" y="2343"/>
                  </a:cubicBezTo>
                  <a:cubicBezTo>
                    <a:pt x="3103" y="2343"/>
                    <a:pt x="1426" y="1957"/>
                    <a:pt x="507" y="0"/>
                  </a:cubicBezTo>
                  <a:close/>
                </a:path>
              </a:pathLst>
            </a:custGeom>
            <a:solidFill>
              <a:srgbClr val="7D195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1399;p38"/>
            <p:cNvSpPr/>
            <p:nvPr/>
          </p:nvSpPr>
          <p:spPr>
            <a:xfrm>
              <a:off x="580957" y="1674183"/>
              <a:ext cx="727861" cy="1108667"/>
            </a:xfrm>
            <a:custGeom>
              <a:avLst/>
              <a:gdLst/>
              <a:ahLst/>
              <a:cxnLst/>
              <a:rect l="l" t="t" r="r" b="b"/>
              <a:pathLst>
                <a:path w="32961" h="50200" extrusionOk="0">
                  <a:moveTo>
                    <a:pt x="28524" y="1"/>
                  </a:moveTo>
                  <a:cubicBezTo>
                    <a:pt x="28524" y="1"/>
                    <a:pt x="21130" y="1051"/>
                    <a:pt x="0" y="9535"/>
                  </a:cubicBezTo>
                  <a:lnTo>
                    <a:pt x="7666" y="50199"/>
                  </a:lnTo>
                  <a:cubicBezTo>
                    <a:pt x="7666" y="50199"/>
                    <a:pt x="17823" y="44635"/>
                    <a:pt x="32960" y="39693"/>
                  </a:cubicBezTo>
                  <a:cubicBezTo>
                    <a:pt x="32960" y="39693"/>
                    <a:pt x="28719" y="23621"/>
                    <a:pt x="2852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1400;p38"/>
            <p:cNvSpPr/>
            <p:nvPr/>
          </p:nvSpPr>
          <p:spPr>
            <a:xfrm>
              <a:off x="791503" y="2406372"/>
              <a:ext cx="437410" cy="285338"/>
            </a:xfrm>
            <a:custGeom>
              <a:avLst/>
              <a:gdLst/>
              <a:ahLst/>
              <a:cxnLst/>
              <a:rect l="l" t="t" r="r" b="b"/>
              <a:pathLst>
                <a:path w="19808" h="12920" extrusionOk="0">
                  <a:moveTo>
                    <a:pt x="18679" y="0"/>
                  </a:moveTo>
                  <a:cubicBezTo>
                    <a:pt x="6615" y="2763"/>
                    <a:pt x="0" y="7472"/>
                    <a:pt x="0" y="7472"/>
                  </a:cubicBezTo>
                  <a:lnTo>
                    <a:pt x="973" y="12919"/>
                  </a:lnTo>
                  <a:cubicBezTo>
                    <a:pt x="6771" y="8795"/>
                    <a:pt x="19807" y="4981"/>
                    <a:pt x="19807" y="4981"/>
                  </a:cubicBezTo>
                  <a:cubicBezTo>
                    <a:pt x="19301" y="3347"/>
                    <a:pt x="18951" y="1673"/>
                    <a:pt x="18679" y="0"/>
                  </a:cubicBezTo>
                  <a:close/>
                </a:path>
              </a:pathLst>
            </a:custGeom>
            <a:solidFill>
              <a:srgbClr val="7D195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1401;p38"/>
            <p:cNvSpPr/>
            <p:nvPr/>
          </p:nvSpPr>
          <p:spPr>
            <a:xfrm>
              <a:off x="489862" y="2011050"/>
              <a:ext cx="124612" cy="55522"/>
            </a:xfrm>
            <a:custGeom>
              <a:avLst/>
              <a:gdLst/>
              <a:ahLst/>
              <a:cxnLst/>
              <a:rect l="l" t="t" r="r" b="b"/>
              <a:pathLst>
                <a:path w="5643" h="2514" extrusionOk="0">
                  <a:moveTo>
                    <a:pt x="1" y="1"/>
                  </a:moveTo>
                  <a:lnTo>
                    <a:pt x="1" y="1"/>
                  </a:lnTo>
                  <a:cubicBezTo>
                    <a:pt x="117" y="585"/>
                    <a:pt x="195" y="1129"/>
                    <a:pt x="312" y="1713"/>
                  </a:cubicBezTo>
                  <a:cubicBezTo>
                    <a:pt x="1630" y="2234"/>
                    <a:pt x="3069" y="2514"/>
                    <a:pt x="4496" y="2514"/>
                  </a:cubicBezTo>
                  <a:cubicBezTo>
                    <a:pt x="4880" y="2514"/>
                    <a:pt x="5263" y="2494"/>
                    <a:pt x="5643" y="2452"/>
                  </a:cubicBezTo>
                  <a:lnTo>
                    <a:pt x="5371" y="1013"/>
                  </a:lnTo>
                  <a:cubicBezTo>
                    <a:pt x="5124" y="1028"/>
                    <a:pt x="4877" y="1036"/>
                    <a:pt x="4630" y="1036"/>
                  </a:cubicBezTo>
                  <a:cubicBezTo>
                    <a:pt x="3042" y="1036"/>
                    <a:pt x="1448" y="708"/>
                    <a:pt x="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1402;p38"/>
            <p:cNvSpPr/>
            <p:nvPr/>
          </p:nvSpPr>
          <p:spPr>
            <a:xfrm>
              <a:off x="507043" y="2109036"/>
              <a:ext cx="123772" cy="44987"/>
            </a:xfrm>
            <a:custGeom>
              <a:avLst/>
              <a:gdLst/>
              <a:ahLst/>
              <a:cxnLst/>
              <a:rect l="l" t="t" r="r" b="b"/>
              <a:pathLst>
                <a:path w="5605" h="2037" extrusionOk="0">
                  <a:moveTo>
                    <a:pt x="1" y="0"/>
                  </a:moveTo>
                  <a:lnTo>
                    <a:pt x="312" y="1634"/>
                  </a:lnTo>
                  <a:lnTo>
                    <a:pt x="390" y="1634"/>
                  </a:lnTo>
                  <a:cubicBezTo>
                    <a:pt x="1474" y="1906"/>
                    <a:pt x="2575" y="2036"/>
                    <a:pt x="3680" y="2036"/>
                  </a:cubicBezTo>
                  <a:cubicBezTo>
                    <a:pt x="4320" y="2036"/>
                    <a:pt x="4962" y="1992"/>
                    <a:pt x="5604" y="1907"/>
                  </a:cubicBezTo>
                  <a:lnTo>
                    <a:pt x="5371" y="467"/>
                  </a:lnTo>
                  <a:cubicBezTo>
                    <a:pt x="4761" y="571"/>
                    <a:pt x="4152" y="623"/>
                    <a:pt x="3546" y="623"/>
                  </a:cubicBezTo>
                  <a:cubicBezTo>
                    <a:pt x="2336" y="623"/>
                    <a:pt x="1142" y="415"/>
                    <a:pt x="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1403;p38"/>
            <p:cNvSpPr/>
            <p:nvPr/>
          </p:nvSpPr>
          <p:spPr>
            <a:xfrm>
              <a:off x="613619" y="2632378"/>
              <a:ext cx="123750" cy="85270"/>
            </a:xfrm>
            <a:custGeom>
              <a:avLst/>
              <a:gdLst/>
              <a:ahLst/>
              <a:cxnLst/>
              <a:rect l="l" t="t" r="r" b="b"/>
              <a:pathLst>
                <a:path w="5604" h="3861" extrusionOk="0">
                  <a:moveTo>
                    <a:pt x="0" y="0"/>
                  </a:moveTo>
                  <a:lnTo>
                    <a:pt x="0" y="0"/>
                  </a:lnTo>
                  <a:cubicBezTo>
                    <a:pt x="195" y="857"/>
                    <a:pt x="350" y="1635"/>
                    <a:pt x="506" y="2257"/>
                  </a:cubicBezTo>
                  <a:cubicBezTo>
                    <a:pt x="739" y="2413"/>
                    <a:pt x="973" y="2569"/>
                    <a:pt x="1206" y="2724"/>
                  </a:cubicBezTo>
                  <a:cubicBezTo>
                    <a:pt x="2344" y="3357"/>
                    <a:pt x="3534" y="3860"/>
                    <a:pt x="4753" y="3860"/>
                  </a:cubicBezTo>
                  <a:cubicBezTo>
                    <a:pt x="5035" y="3860"/>
                    <a:pt x="5319" y="3833"/>
                    <a:pt x="5604" y="3775"/>
                  </a:cubicBezTo>
                  <a:lnTo>
                    <a:pt x="5292" y="2296"/>
                  </a:lnTo>
                  <a:cubicBezTo>
                    <a:pt x="5099" y="2331"/>
                    <a:pt x="4898" y="2348"/>
                    <a:pt x="4692" y="2348"/>
                  </a:cubicBezTo>
                  <a:cubicBezTo>
                    <a:pt x="3074" y="2348"/>
                    <a:pt x="1139" y="1312"/>
                    <a:pt x="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1404;p38"/>
            <p:cNvSpPr/>
            <p:nvPr/>
          </p:nvSpPr>
          <p:spPr>
            <a:xfrm>
              <a:off x="522524" y="2188935"/>
              <a:ext cx="122889" cy="41829"/>
            </a:xfrm>
            <a:custGeom>
              <a:avLst/>
              <a:gdLst/>
              <a:ahLst/>
              <a:cxnLst/>
              <a:rect l="l" t="t" r="r" b="b"/>
              <a:pathLst>
                <a:path w="5565" h="1894" extrusionOk="0">
                  <a:moveTo>
                    <a:pt x="0" y="1"/>
                  </a:moveTo>
                  <a:cubicBezTo>
                    <a:pt x="78" y="546"/>
                    <a:pt x="195" y="1091"/>
                    <a:pt x="312" y="1596"/>
                  </a:cubicBezTo>
                  <a:cubicBezTo>
                    <a:pt x="1190" y="1796"/>
                    <a:pt x="2089" y="1893"/>
                    <a:pt x="2993" y="1893"/>
                  </a:cubicBezTo>
                  <a:cubicBezTo>
                    <a:pt x="3851" y="1893"/>
                    <a:pt x="4712" y="1806"/>
                    <a:pt x="5565" y="1635"/>
                  </a:cubicBezTo>
                  <a:lnTo>
                    <a:pt x="5292" y="196"/>
                  </a:lnTo>
                  <a:cubicBezTo>
                    <a:pt x="4562" y="342"/>
                    <a:pt x="3819" y="413"/>
                    <a:pt x="3075" y="413"/>
                  </a:cubicBezTo>
                  <a:cubicBezTo>
                    <a:pt x="2036" y="413"/>
                    <a:pt x="998" y="273"/>
                    <a:pt x="0" y="1"/>
                  </a:cubicBezTo>
                  <a:close/>
                </a:path>
              </a:pathLst>
            </a:custGeom>
            <a:solidFill>
              <a:srgbClr val="7D195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1405;p38"/>
            <p:cNvSpPr/>
            <p:nvPr/>
          </p:nvSpPr>
          <p:spPr>
            <a:xfrm>
              <a:off x="769154" y="1674183"/>
              <a:ext cx="496702" cy="661777"/>
            </a:xfrm>
            <a:custGeom>
              <a:avLst/>
              <a:gdLst/>
              <a:ahLst/>
              <a:cxnLst/>
              <a:rect l="l" t="t" r="r" b="b"/>
              <a:pathLst>
                <a:path w="22493" h="29965" extrusionOk="0">
                  <a:moveTo>
                    <a:pt x="20002" y="1"/>
                  </a:moveTo>
                  <a:cubicBezTo>
                    <a:pt x="20002" y="1"/>
                    <a:pt x="14632" y="779"/>
                    <a:pt x="0" y="6266"/>
                  </a:cubicBezTo>
                  <a:cubicBezTo>
                    <a:pt x="39" y="6460"/>
                    <a:pt x="78" y="6655"/>
                    <a:pt x="117" y="6849"/>
                  </a:cubicBezTo>
                  <a:cubicBezTo>
                    <a:pt x="895" y="11597"/>
                    <a:pt x="2919" y="16072"/>
                    <a:pt x="5954" y="19847"/>
                  </a:cubicBezTo>
                  <a:cubicBezTo>
                    <a:pt x="7627" y="21948"/>
                    <a:pt x="9651" y="23777"/>
                    <a:pt x="11869" y="25295"/>
                  </a:cubicBezTo>
                  <a:cubicBezTo>
                    <a:pt x="15138" y="27435"/>
                    <a:pt x="18757" y="28875"/>
                    <a:pt x="22492" y="29964"/>
                  </a:cubicBezTo>
                  <a:cubicBezTo>
                    <a:pt x="20897" y="20080"/>
                    <a:pt x="20080" y="10040"/>
                    <a:pt x="20002" y="1"/>
                  </a:cubicBezTo>
                  <a:close/>
                </a:path>
              </a:pathLst>
            </a:custGeom>
            <a:solidFill>
              <a:srgbClr val="000000">
                <a:alpha val="1899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" name="Google Shape;1406;p38"/>
            <p:cNvSpPr/>
            <p:nvPr/>
          </p:nvSpPr>
          <p:spPr>
            <a:xfrm>
              <a:off x="560495" y="2405136"/>
              <a:ext cx="183064" cy="381033"/>
            </a:xfrm>
            <a:custGeom>
              <a:avLst/>
              <a:gdLst/>
              <a:ahLst/>
              <a:cxnLst/>
              <a:rect l="l" t="t" r="r" b="b"/>
              <a:pathLst>
                <a:path w="8290" h="17253" extrusionOk="0">
                  <a:moveTo>
                    <a:pt x="1" y="0"/>
                  </a:moveTo>
                  <a:lnTo>
                    <a:pt x="1" y="0"/>
                  </a:lnTo>
                  <a:cubicBezTo>
                    <a:pt x="1013" y="4787"/>
                    <a:pt x="2258" y="10740"/>
                    <a:pt x="2803" y="13270"/>
                  </a:cubicBezTo>
                  <a:cubicBezTo>
                    <a:pt x="3075" y="14593"/>
                    <a:pt x="3814" y="15721"/>
                    <a:pt x="4904" y="16500"/>
                  </a:cubicBezTo>
                  <a:cubicBezTo>
                    <a:pt x="5564" y="17001"/>
                    <a:pt x="6350" y="17252"/>
                    <a:pt x="7151" y="17252"/>
                  </a:cubicBezTo>
                  <a:cubicBezTo>
                    <a:pt x="7531" y="17252"/>
                    <a:pt x="7914" y="17196"/>
                    <a:pt x="8289" y="17083"/>
                  </a:cubicBezTo>
                  <a:lnTo>
                    <a:pt x="6266" y="6265"/>
                  </a:lnTo>
                  <a:lnTo>
                    <a:pt x="5604" y="5798"/>
                  </a:lnTo>
                  <a:cubicBezTo>
                    <a:pt x="3425" y="4164"/>
                    <a:pt x="1518" y="2218"/>
                    <a:pt x="1" y="0"/>
                  </a:cubicBezTo>
                  <a:close/>
                </a:path>
              </a:pathLst>
            </a:custGeom>
            <a:solidFill>
              <a:srgbClr val="000000">
                <a:alpha val="1899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9" name="Google Shape;1407;p38"/>
          <p:cNvGrpSpPr/>
          <p:nvPr/>
        </p:nvGrpSpPr>
        <p:grpSpPr>
          <a:xfrm>
            <a:off x="4197350" y="5781675"/>
            <a:ext cx="8001000" cy="2362200"/>
            <a:chOff x="611035" y="3122369"/>
            <a:chExt cx="3926379" cy="1101396"/>
          </a:xfrm>
        </p:grpSpPr>
        <p:sp>
          <p:nvSpPr>
            <p:cNvPr id="30" name="Google Shape;1408;p38"/>
            <p:cNvSpPr/>
            <p:nvPr/>
          </p:nvSpPr>
          <p:spPr>
            <a:xfrm>
              <a:off x="611035" y="3164682"/>
              <a:ext cx="3545522" cy="1016263"/>
            </a:xfrm>
            <a:custGeom>
              <a:avLst/>
              <a:gdLst/>
              <a:ahLst/>
              <a:cxnLst/>
              <a:rect l="l" t="t" r="r" b="b"/>
              <a:pathLst>
                <a:path w="160558" h="46016" extrusionOk="0">
                  <a:moveTo>
                    <a:pt x="15528" y="0"/>
                  </a:moveTo>
                  <a:cubicBezTo>
                    <a:pt x="14552" y="0"/>
                    <a:pt x="13578" y="42"/>
                    <a:pt x="12608" y="147"/>
                  </a:cubicBezTo>
                  <a:cubicBezTo>
                    <a:pt x="6849" y="770"/>
                    <a:pt x="2802" y="4895"/>
                    <a:pt x="1674" y="10420"/>
                  </a:cubicBezTo>
                  <a:cubicBezTo>
                    <a:pt x="0" y="18787"/>
                    <a:pt x="584" y="27426"/>
                    <a:pt x="3308" y="35481"/>
                  </a:cubicBezTo>
                  <a:cubicBezTo>
                    <a:pt x="4436" y="38711"/>
                    <a:pt x="6071" y="42135"/>
                    <a:pt x="9495" y="43964"/>
                  </a:cubicBezTo>
                  <a:cubicBezTo>
                    <a:pt x="12102" y="45365"/>
                    <a:pt x="15332" y="45598"/>
                    <a:pt x="18445" y="45754"/>
                  </a:cubicBezTo>
                  <a:cubicBezTo>
                    <a:pt x="22236" y="45929"/>
                    <a:pt x="28338" y="46015"/>
                    <a:pt x="35882" y="46015"/>
                  </a:cubicBezTo>
                  <a:cubicBezTo>
                    <a:pt x="68615" y="46015"/>
                    <a:pt x="128506" y="44393"/>
                    <a:pt x="144603" y="41357"/>
                  </a:cubicBezTo>
                  <a:cubicBezTo>
                    <a:pt x="148689" y="40617"/>
                    <a:pt x="153125" y="39528"/>
                    <a:pt x="155577" y="36648"/>
                  </a:cubicBezTo>
                  <a:cubicBezTo>
                    <a:pt x="157211" y="34702"/>
                    <a:pt x="157678" y="32251"/>
                    <a:pt x="158067" y="29916"/>
                  </a:cubicBezTo>
                  <a:cubicBezTo>
                    <a:pt x="158573" y="26453"/>
                    <a:pt x="158962" y="22951"/>
                    <a:pt x="159196" y="19487"/>
                  </a:cubicBezTo>
                  <a:cubicBezTo>
                    <a:pt x="159546" y="14234"/>
                    <a:pt x="160557" y="8864"/>
                    <a:pt x="153787" y="8280"/>
                  </a:cubicBezTo>
                  <a:cubicBezTo>
                    <a:pt x="147794" y="7813"/>
                    <a:pt x="141801" y="7424"/>
                    <a:pt x="135847" y="7074"/>
                  </a:cubicBezTo>
                  <a:lnTo>
                    <a:pt x="130205" y="6801"/>
                  </a:lnTo>
                  <a:cubicBezTo>
                    <a:pt x="115107" y="6023"/>
                    <a:pt x="100047" y="5167"/>
                    <a:pt x="84949" y="4350"/>
                  </a:cubicBezTo>
                  <a:cubicBezTo>
                    <a:pt x="84456" y="4350"/>
                    <a:pt x="83945" y="4367"/>
                    <a:pt x="83429" y="4367"/>
                  </a:cubicBezTo>
                  <a:cubicBezTo>
                    <a:pt x="83171" y="4367"/>
                    <a:pt x="82912" y="4363"/>
                    <a:pt x="82653" y="4350"/>
                  </a:cubicBezTo>
                  <a:cubicBezTo>
                    <a:pt x="73002" y="3883"/>
                    <a:pt x="63780" y="2949"/>
                    <a:pt x="54363" y="2521"/>
                  </a:cubicBezTo>
                  <a:cubicBezTo>
                    <a:pt x="44751" y="2093"/>
                    <a:pt x="35723" y="1081"/>
                    <a:pt x="25644" y="653"/>
                  </a:cubicBezTo>
                  <a:cubicBezTo>
                    <a:pt x="22295" y="502"/>
                    <a:pt x="18898" y="0"/>
                    <a:pt x="1552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1409;p38"/>
            <p:cNvSpPr/>
            <p:nvPr/>
          </p:nvSpPr>
          <p:spPr>
            <a:xfrm>
              <a:off x="617903" y="3163821"/>
              <a:ext cx="841277" cy="685629"/>
            </a:xfrm>
            <a:custGeom>
              <a:avLst/>
              <a:gdLst/>
              <a:ahLst/>
              <a:cxnLst/>
              <a:rect l="l" t="t" r="r" b="b"/>
              <a:pathLst>
                <a:path w="38097" h="31045" extrusionOk="0">
                  <a:moveTo>
                    <a:pt x="15217" y="0"/>
                  </a:moveTo>
                  <a:cubicBezTo>
                    <a:pt x="14241" y="0"/>
                    <a:pt x="13267" y="42"/>
                    <a:pt x="12297" y="147"/>
                  </a:cubicBezTo>
                  <a:cubicBezTo>
                    <a:pt x="6538" y="809"/>
                    <a:pt x="2491" y="4895"/>
                    <a:pt x="1363" y="10459"/>
                  </a:cubicBezTo>
                  <a:cubicBezTo>
                    <a:pt x="1" y="17269"/>
                    <a:pt x="117" y="24274"/>
                    <a:pt x="1713" y="31045"/>
                  </a:cubicBezTo>
                  <a:cubicBezTo>
                    <a:pt x="8328" y="29216"/>
                    <a:pt x="14554" y="26297"/>
                    <a:pt x="20158" y="22406"/>
                  </a:cubicBezTo>
                  <a:cubicBezTo>
                    <a:pt x="22921" y="20460"/>
                    <a:pt x="25489" y="18281"/>
                    <a:pt x="27863" y="15907"/>
                  </a:cubicBezTo>
                  <a:cubicBezTo>
                    <a:pt x="30003" y="13767"/>
                    <a:pt x="31988" y="11432"/>
                    <a:pt x="33816" y="9020"/>
                  </a:cubicBezTo>
                  <a:cubicBezTo>
                    <a:pt x="35178" y="7113"/>
                    <a:pt x="38019" y="4039"/>
                    <a:pt x="38097" y="1587"/>
                  </a:cubicBezTo>
                  <a:cubicBezTo>
                    <a:pt x="38097" y="1548"/>
                    <a:pt x="38058" y="1509"/>
                    <a:pt x="38058" y="1470"/>
                  </a:cubicBezTo>
                  <a:cubicBezTo>
                    <a:pt x="33933" y="1159"/>
                    <a:pt x="29731" y="848"/>
                    <a:pt x="25333" y="653"/>
                  </a:cubicBezTo>
                  <a:cubicBezTo>
                    <a:pt x="21984" y="502"/>
                    <a:pt x="18587" y="0"/>
                    <a:pt x="15217" y="0"/>
                  </a:cubicBezTo>
                  <a:close/>
                </a:path>
              </a:pathLst>
            </a:custGeom>
            <a:solidFill>
              <a:srgbClr val="000000">
                <a:alpha val="1899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1410;p38"/>
            <p:cNvSpPr/>
            <p:nvPr/>
          </p:nvSpPr>
          <p:spPr>
            <a:xfrm>
              <a:off x="3376443" y="3308867"/>
              <a:ext cx="780263" cy="783797"/>
            </a:xfrm>
            <a:custGeom>
              <a:avLst/>
              <a:gdLst/>
              <a:ahLst/>
              <a:cxnLst/>
              <a:rect l="l" t="t" r="r" b="b"/>
              <a:pathLst>
                <a:path w="35334" h="35490" extrusionOk="0">
                  <a:moveTo>
                    <a:pt x="0" y="0"/>
                  </a:moveTo>
                  <a:lnTo>
                    <a:pt x="0" y="0"/>
                  </a:lnTo>
                  <a:cubicBezTo>
                    <a:pt x="1440" y="3502"/>
                    <a:pt x="3736" y="6927"/>
                    <a:pt x="5292" y="10234"/>
                  </a:cubicBezTo>
                  <a:cubicBezTo>
                    <a:pt x="7549" y="15060"/>
                    <a:pt x="9612" y="19963"/>
                    <a:pt x="11518" y="24983"/>
                  </a:cubicBezTo>
                  <a:cubicBezTo>
                    <a:pt x="12841" y="28446"/>
                    <a:pt x="14048" y="31948"/>
                    <a:pt x="15176" y="35489"/>
                  </a:cubicBezTo>
                  <a:cubicBezTo>
                    <a:pt x="16772" y="35295"/>
                    <a:pt x="18212" y="35061"/>
                    <a:pt x="19379" y="34867"/>
                  </a:cubicBezTo>
                  <a:cubicBezTo>
                    <a:pt x="23504" y="34049"/>
                    <a:pt x="27901" y="32999"/>
                    <a:pt x="30353" y="30119"/>
                  </a:cubicBezTo>
                  <a:cubicBezTo>
                    <a:pt x="31987" y="28173"/>
                    <a:pt x="32454" y="25761"/>
                    <a:pt x="32843" y="23387"/>
                  </a:cubicBezTo>
                  <a:cubicBezTo>
                    <a:pt x="33349" y="19924"/>
                    <a:pt x="33738" y="16422"/>
                    <a:pt x="33972" y="12958"/>
                  </a:cubicBezTo>
                  <a:cubicBezTo>
                    <a:pt x="34322" y="7705"/>
                    <a:pt x="35333" y="2335"/>
                    <a:pt x="28524" y="1751"/>
                  </a:cubicBezTo>
                  <a:cubicBezTo>
                    <a:pt x="22570" y="1284"/>
                    <a:pt x="16577" y="895"/>
                    <a:pt x="10584" y="545"/>
                  </a:cubicBezTo>
                  <a:lnTo>
                    <a:pt x="4981" y="23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>
                <a:alpha val="1899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" name="Google Shape;1411;p38"/>
            <p:cNvSpPr/>
            <p:nvPr/>
          </p:nvSpPr>
          <p:spPr>
            <a:xfrm>
              <a:off x="658294" y="3210881"/>
              <a:ext cx="3432968" cy="923043"/>
            </a:xfrm>
            <a:custGeom>
              <a:avLst/>
              <a:gdLst/>
              <a:ahLst/>
              <a:cxnLst/>
              <a:rect l="l" t="t" r="r" b="b"/>
              <a:pathLst>
                <a:path w="155461" h="41795" extrusionOk="0">
                  <a:moveTo>
                    <a:pt x="12954" y="457"/>
                  </a:moveTo>
                  <a:cubicBezTo>
                    <a:pt x="13123" y="457"/>
                    <a:pt x="13293" y="461"/>
                    <a:pt x="13465" y="468"/>
                  </a:cubicBezTo>
                  <a:cubicBezTo>
                    <a:pt x="15294" y="468"/>
                    <a:pt x="17200" y="623"/>
                    <a:pt x="19185" y="779"/>
                  </a:cubicBezTo>
                  <a:cubicBezTo>
                    <a:pt x="20547" y="896"/>
                    <a:pt x="21948" y="1013"/>
                    <a:pt x="23388" y="1090"/>
                  </a:cubicBezTo>
                  <a:cubicBezTo>
                    <a:pt x="28485" y="1324"/>
                    <a:pt x="33349" y="1674"/>
                    <a:pt x="38097" y="2063"/>
                  </a:cubicBezTo>
                  <a:cubicBezTo>
                    <a:pt x="42650" y="2413"/>
                    <a:pt x="47319" y="2764"/>
                    <a:pt x="52106" y="2997"/>
                  </a:cubicBezTo>
                  <a:cubicBezTo>
                    <a:pt x="56931" y="3192"/>
                    <a:pt x="61795" y="3542"/>
                    <a:pt x="66543" y="3892"/>
                  </a:cubicBezTo>
                  <a:cubicBezTo>
                    <a:pt x="71057" y="4242"/>
                    <a:pt x="75687" y="4554"/>
                    <a:pt x="80396" y="4787"/>
                  </a:cubicBezTo>
                  <a:lnTo>
                    <a:pt x="82692" y="4787"/>
                  </a:lnTo>
                  <a:lnTo>
                    <a:pt x="83937" y="4865"/>
                  </a:lnTo>
                  <a:cubicBezTo>
                    <a:pt x="98335" y="5682"/>
                    <a:pt x="113239" y="6499"/>
                    <a:pt x="127909" y="7239"/>
                  </a:cubicBezTo>
                  <a:lnTo>
                    <a:pt x="133552" y="7550"/>
                  </a:lnTo>
                  <a:cubicBezTo>
                    <a:pt x="140751" y="7939"/>
                    <a:pt x="146276" y="8289"/>
                    <a:pt x="151413" y="8718"/>
                  </a:cubicBezTo>
                  <a:cubicBezTo>
                    <a:pt x="154760" y="8990"/>
                    <a:pt x="154993" y="10352"/>
                    <a:pt x="154565" y="15878"/>
                  </a:cubicBezTo>
                  <a:cubicBezTo>
                    <a:pt x="154526" y="16306"/>
                    <a:pt x="154526" y="16734"/>
                    <a:pt x="154487" y="17201"/>
                  </a:cubicBezTo>
                  <a:cubicBezTo>
                    <a:pt x="154254" y="20586"/>
                    <a:pt x="153904" y="24011"/>
                    <a:pt x="153359" y="27396"/>
                  </a:cubicBezTo>
                  <a:cubicBezTo>
                    <a:pt x="153047" y="29458"/>
                    <a:pt x="152658" y="31443"/>
                    <a:pt x="151452" y="32883"/>
                  </a:cubicBezTo>
                  <a:cubicBezTo>
                    <a:pt x="149545" y="35140"/>
                    <a:pt x="145537" y="36035"/>
                    <a:pt x="141996" y="36735"/>
                  </a:cubicBezTo>
                  <a:cubicBezTo>
                    <a:pt x="126859" y="39576"/>
                    <a:pt x="68916" y="41288"/>
                    <a:pt x="34050" y="41288"/>
                  </a:cubicBezTo>
                  <a:cubicBezTo>
                    <a:pt x="26228" y="41288"/>
                    <a:pt x="20119" y="41210"/>
                    <a:pt x="16422" y="41055"/>
                  </a:cubicBezTo>
                  <a:cubicBezTo>
                    <a:pt x="13504" y="40899"/>
                    <a:pt x="10663" y="40705"/>
                    <a:pt x="8562" y="39537"/>
                  </a:cubicBezTo>
                  <a:cubicBezTo>
                    <a:pt x="5799" y="38058"/>
                    <a:pt x="4476" y="35023"/>
                    <a:pt x="3620" y="32494"/>
                  </a:cubicBezTo>
                  <a:cubicBezTo>
                    <a:pt x="1012" y="24867"/>
                    <a:pt x="506" y="16695"/>
                    <a:pt x="2063" y="8795"/>
                  </a:cubicBezTo>
                  <a:cubicBezTo>
                    <a:pt x="2958" y="4204"/>
                    <a:pt x="6343" y="1052"/>
                    <a:pt x="10741" y="585"/>
                  </a:cubicBezTo>
                  <a:cubicBezTo>
                    <a:pt x="11471" y="521"/>
                    <a:pt x="12202" y="457"/>
                    <a:pt x="12954" y="457"/>
                  </a:cubicBezTo>
                  <a:close/>
                  <a:moveTo>
                    <a:pt x="13465" y="1"/>
                  </a:moveTo>
                  <a:cubicBezTo>
                    <a:pt x="12531" y="1"/>
                    <a:pt x="11636" y="40"/>
                    <a:pt x="10702" y="118"/>
                  </a:cubicBezTo>
                  <a:cubicBezTo>
                    <a:pt x="6071" y="623"/>
                    <a:pt x="2608" y="3931"/>
                    <a:pt x="1635" y="8718"/>
                  </a:cubicBezTo>
                  <a:cubicBezTo>
                    <a:pt x="1" y="16695"/>
                    <a:pt x="545" y="24983"/>
                    <a:pt x="3191" y="32688"/>
                  </a:cubicBezTo>
                  <a:cubicBezTo>
                    <a:pt x="4087" y="35257"/>
                    <a:pt x="5410" y="38409"/>
                    <a:pt x="8328" y="39965"/>
                  </a:cubicBezTo>
                  <a:cubicBezTo>
                    <a:pt x="10546" y="41171"/>
                    <a:pt x="13387" y="41405"/>
                    <a:pt x="16422" y="41522"/>
                  </a:cubicBezTo>
                  <a:cubicBezTo>
                    <a:pt x="20119" y="41716"/>
                    <a:pt x="26228" y="41794"/>
                    <a:pt x="34050" y="41794"/>
                  </a:cubicBezTo>
                  <a:cubicBezTo>
                    <a:pt x="68955" y="41794"/>
                    <a:pt x="126936" y="40043"/>
                    <a:pt x="142074" y="37202"/>
                  </a:cubicBezTo>
                  <a:cubicBezTo>
                    <a:pt x="145732" y="36502"/>
                    <a:pt x="149779" y="35568"/>
                    <a:pt x="151841" y="33155"/>
                  </a:cubicBezTo>
                  <a:cubicBezTo>
                    <a:pt x="153086" y="31677"/>
                    <a:pt x="153514" y="29614"/>
                    <a:pt x="153826" y="27474"/>
                  </a:cubicBezTo>
                  <a:cubicBezTo>
                    <a:pt x="154370" y="24088"/>
                    <a:pt x="154721" y="20625"/>
                    <a:pt x="154954" y="17240"/>
                  </a:cubicBezTo>
                  <a:cubicBezTo>
                    <a:pt x="154993" y="16773"/>
                    <a:pt x="155032" y="16345"/>
                    <a:pt x="155032" y="15917"/>
                  </a:cubicBezTo>
                  <a:cubicBezTo>
                    <a:pt x="155460" y="10391"/>
                    <a:pt x="155265" y="8601"/>
                    <a:pt x="151452" y="8251"/>
                  </a:cubicBezTo>
                  <a:cubicBezTo>
                    <a:pt x="146315" y="7861"/>
                    <a:pt x="140790" y="7472"/>
                    <a:pt x="133552" y="7083"/>
                  </a:cubicBezTo>
                  <a:lnTo>
                    <a:pt x="127948" y="6772"/>
                  </a:lnTo>
                  <a:cubicBezTo>
                    <a:pt x="113278" y="6032"/>
                    <a:pt x="98374" y="5215"/>
                    <a:pt x="83976" y="4398"/>
                  </a:cubicBezTo>
                  <a:lnTo>
                    <a:pt x="82731" y="4359"/>
                  </a:lnTo>
                  <a:lnTo>
                    <a:pt x="80435" y="4359"/>
                  </a:lnTo>
                  <a:cubicBezTo>
                    <a:pt x="75726" y="4126"/>
                    <a:pt x="71096" y="3775"/>
                    <a:pt x="66582" y="3464"/>
                  </a:cubicBezTo>
                  <a:cubicBezTo>
                    <a:pt x="61834" y="3114"/>
                    <a:pt x="56931" y="2725"/>
                    <a:pt x="52145" y="2530"/>
                  </a:cubicBezTo>
                  <a:cubicBezTo>
                    <a:pt x="47358" y="2336"/>
                    <a:pt x="42689" y="1947"/>
                    <a:pt x="38136" y="1596"/>
                  </a:cubicBezTo>
                  <a:cubicBezTo>
                    <a:pt x="33388" y="1246"/>
                    <a:pt x="28485" y="857"/>
                    <a:pt x="23388" y="623"/>
                  </a:cubicBezTo>
                  <a:cubicBezTo>
                    <a:pt x="21987" y="585"/>
                    <a:pt x="20586" y="429"/>
                    <a:pt x="19224" y="312"/>
                  </a:cubicBezTo>
                  <a:cubicBezTo>
                    <a:pt x="17200" y="156"/>
                    <a:pt x="15333" y="1"/>
                    <a:pt x="1346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" name="Google Shape;1412;p38"/>
            <p:cNvSpPr/>
            <p:nvPr/>
          </p:nvSpPr>
          <p:spPr>
            <a:xfrm>
              <a:off x="3636809" y="3122369"/>
              <a:ext cx="553432" cy="431453"/>
            </a:xfrm>
            <a:custGeom>
              <a:avLst/>
              <a:gdLst/>
              <a:ahLst/>
              <a:cxnLst/>
              <a:rect l="l" t="t" r="r" b="b"/>
              <a:pathLst>
                <a:path w="25062" h="19536" extrusionOk="0">
                  <a:moveTo>
                    <a:pt x="16578" y="1"/>
                  </a:moveTo>
                  <a:lnTo>
                    <a:pt x="1" y="15372"/>
                  </a:lnTo>
                  <a:lnTo>
                    <a:pt x="507" y="16422"/>
                  </a:lnTo>
                  <a:lnTo>
                    <a:pt x="2725" y="18446"/>
                  </a:lnTo>
                  <a:lnTo>
                    <a:pt x="11208" y="19535"/>
                  </a:lnTo>
                  <a:lnTo>
                    <a:pt x="25061" y="10313"/>
                  </a:lnTo>
                  <a:lnTo>
                    <a:pt x="17784" y="1713"/>
                  </a:lnTo>
                  <a:lnTo>
                    <a:pt x="16578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1413;p38"/>
            <p:cNvSpPr/>
            <p:nvPr/>
          </p:nvSpPr>
          <p:spPr>
            <a:xfrm>
              <a:off x="3651429" y="3143857"/>
              <a:ext cx="702930" cy="397928"/>
            </a:xfrm>
            <a:custGeom>
              <a:avLst/>
              <a:gdLst/>
              <a:ahLst/>
              <a:cxnLst/>
              <a:rect l="l" t="t" r="r" b="b"/>
              <a:pathLst>
                <a:path w="31832" h="18018" extrusionOk="0">
                  <a:moveTo>
                    <a:pt x="17589" y="1"/>
                  </a:moveTo>
                  <a:lnTo>
                    <a:pt x="0" y="15566"/>
                  </a:lnTo>
                  <a:lnTo>
                    <a:pt x="662" y="16539"/>
                  </a:lnTo>
                  <a:lnTo>
                    <a:pt x="3113" y="17901"/>
                  </a:lnTo>
                  <a:lnTo>
                    <a:pt x="8172" y="18018"/>
                  </a:lnTo>
                  <a:lnTo>
                    <a:pt x="15099" y="15566"/>
                  </a:lnTo>
                  <a:lnTo>
                    <a:pt x="31832" y="2569"/>
                  </a:lnTo>
                  <a:lnTo>
                    <a:pt x="31832" y="2569"/>
                  </a:lnTo>
                  <a:cubicBezTo>
                    <a:pt x="29311" y="3660"/>
                    <a:pt x="27177" y="4073"/>
                    <a:pt x="25390" y="4073"/>
                  </a:cubicBezTo>
                  <a:cubicBezTo>
                    <a:pt x="19782" y="4073"/>
                    <a:pt x="17589" y="1"/>
                    <a:pt x="17589" y="1"/>
                  </a:cubicBezTo>
                  <a:close/>
                </a:path>
              </a:pathLst>
            </a:custGeom>
            <a:solidFill>
              <a:srgbClr val="FFECB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1414;p38"/>
            <p:cNvSpPr/>
            <p:nvPr/>
          </p:nvSpPr>
          <p:spPr>
            <a:xfrm>
              <a:off x="3760566" y="3220333"/>
              <a:ext cx="384125" cy="319725"/>
            </a:xfrm>
            <a:custGeom>
              <a:avLst/>
              <a:gdLst/>
              <a:ahLst/>
              <a:cxnLst/>
              <a:rect l="l" t="t" r="r" b="b"/>
              <a:pathLst>
                <a:path w="17395" h="14477" extrusionOk="0">
                  <a:moveTo>
                    <a:pt x="16967" y="1"/>
                  </a:moveTo>
                  <a:cubicBezTo>
                    <a:pt x="11246" y="4709"/>
                    <a:pt x="5565" y="9574"/>
                    <a:pt x="0" y="14477"/>
                  </a:cubicBezTo>
                  <a:lnTo>
                    <a:pt x="428" y="14477"/>
                  </a:lnTo>
                  <a:lnTo>
                    <a:pt x="895" y="14165"/>
                  </a:lnTo>
                  <a:cubicBezTo>
                    <a:pt x="6304" y="9418"/>
                    <a:pt x="11830" y="4709"/>
                    <a:pt x="17395" y="118"/>
                  </a:cubicBezTo>
                  <a:lnTo>
                    <a:pt x="16967" y="1"/>
                  </a:lnTo>
                  <a:close/>
                </a:path>
              </a:pathLst>
            </a:custGeom>
            <a:solidFill>
              <a:srgbClr val="EBD4A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1415;p38"/>
            <p:cNvSpPr/>
            <p:nvPr/>
          </p:nvSpPr>
          <p:spPr>
            <a:xfrm>
              <a:off x="3712446" y="3203152"/>
              <a:ext cx="394438" cy="336907"/>
            </a:xfrm>
            <a:custGeom>
              <a:avLst/>
              <a:gdLst/>
              <a:ahLst/>
              <a:cxnLst/>
              <a:rect l="l" t="t" r="r" b="b"/>
              <a:pathLst>
                <a:path w="17862" h="15255" extrusionOk="0">
                  <a:moveTo>
                    <a:pt x="17550" y="1"/>
                  </a:moveTo>
                  <a:lnTo>
                    <a:pt x="0" y="15060"/>
                  </a:lnTo>
                  <a:lnTo>
                    <a:pt x="350" y="15255"/>
                  </a:lnTo>
                  <a:lnTo>
                    <a:pt x="17862" y="195"/>
                  </a:lnTo>
                  <a:cubicBezTo>
                    <a:pt x="17784" y="117"/>
                    <a:pt x="17667" y="40"/>
                    <a:pt x="17550" y="1"/>
                  </a:cubicBezTo>
                  <a:close/>
                </a:path>
              </a:pathLst>
            </a:custGeom>
            <a:solidFill>
              <a:srgbClr val="EBD4A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1416;p38"/>
            <p:cNvSpPr/>
            <p:nvPr/>
          </p:nvSpPr>
          <p:spPr>
            <a:xfrm>
              <a:off x="3772602" y="3233230"/>
              <a:ext cx="437410" cy="308550"/>
            </a:xfrm>
            <a:custGeom>
              <a:avLst/>
              <a:gdLst/>
              <a:ahLst/>
              <a:cxnLst/>
              <a:rect l="l" t="t" r="r" b="b"/>
              <a:pathLst>
                <a:path w="19808" h="13971" extrusionOk="0">
                  <a:moveTo>
                    <a:pt x="19262" y="1"/>
                  </a:moveTo>
                  <a:cubicBezTo>
                    <a:pt x="13153" y="4748"/>
                    <a:pt x="6810" y="9301"/>
                    <a:pt x="350" y="13620"/>
                  </a:cubicBezTo>
                  <a:lnTo>
                    <a:pt x="0" y="13971"/>
                  </a:lnTo>
                  <a:lnTo>
                    <a:pt x="506" y="13932"/>
                  </a:lnTo>
                  <a:cubicBezTo>
                    <a:pt x="7082" y="9534"/>
                    <a:pt x="13581" y="4865"/>
                    <a:pt x="19807" y="1"/>
                  </a:cubicBezTo>
                  <a:close/>
                </a:path>
              </a:pathLst>
            </a:custGeom>
            <a:solidFill>
              <a:srgbClr val="EBD4A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1417;p38"/>
            <p:cNvSpPr/>
            <p:nvPr/>
          </p:nvSpPr>
          <p:spPr>
            <a:xfrm>
              <a:off x="3663464" y="3157615"/>
              <a:ext cx="391854" cy="352366"/>
            </a:xfrm>
            <a:custGeom>
              <a:avLst/>
              <a:gdLst/>
              <a:ahLst/>
              <a:cxnLst/>
              <a:rect l="l" t="t" r="r" b="b"/>
              <a:pathLst>
                <a:path w="17745" h="15955" extrusionOk="0">
                  <a:moveTo>
                    <a:pt x="17511" y="0"/>
                  </a:moveTo>
                  <a:cubicBezTo>
                    <a:pt x="14982" y="2880"/>
                    <a:pt x="11908" y="5292"/>
                    <a:pt x="8950" y="7627"/>
                  </a:cubicBezTo>
                  <a:cubicBezTo>
                    <a:pt x="5798" y="10040"/>
                    <a:pt x="2568" y="12608"/>
                    <a:pt x="0" y="15682"/>
                  </a:cubicBezTo>
                  <a:lnTo>
                    <a:pt x="156" y="15916"/>
                  </a:lnTo>
                  <a:lnTo>
                    <a:pt x="234" y="15955"/>
                  </a:lnTo>
                  <a:cubicBezTo>
                    <a:pt x="2802" y="12881"/>
                    <a:pt x="6032" y="10351"/>
                    <a:pt x="9184" y="7900"/>
                  </a:cubicBezTo>
                  <a:cubicBezTo>
                    <a:pt x="12141" y="5565"/>
                    <a:pt x="15215" y="3191"/>
                    <a:pt x="17745" y="273"/>
                  </a:cubicBezTo>
                  <a:cubicBezTo>
                    <a:pt x="17628" y="195"/>
                    <a:pt x="17550" y="78"/>
                    <a:pt x="17511" y="0"/>
                  </a:cubicBezTo>
                  <a:close/>
                </a:path>
              </a:pathLst>
            </a:custGeom>
            <a:solidFill>
              <a:srgbClr val="EBD4A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1418;p38"/>
            <p:cNvSpPr/>
            <p:nvPr/>
          </p:nvSpPr>
          <p:spPr>
            <a:xfrm>
              <a:off x="3809548" y="3227223"/>
              <a:ext cx="458035" cy="313695"/>
            </a:xfrm>
            <a:custGeom>
              <a:avLst/>
              <a:gdLst/>
              <a:ahLst/>
              <a:cxnLst/>
              <a:rect l="l" t="t" r="r" b="b"/>
              <a:pathLst>
                <a:path w="20742" h="14204" extrusionOk="0">
                  <a:moveTo>
                    <a:pt x="20741" y="0"/>
                  </a:moveTo>
                  <a:lnTo>
                    <a:pt x="20741" y="0"/>
                  </a:lnTo>
                  <a:cubicBezTo>
                    <a:pt x="20508" y="78"/>
                    <a:pt x="20274" y="117"/>
                    <a:pt x="20041" y="156"/>
                  </a:cubicBezTo>
                  <a:cubicBezTo>
                    <a:pt x="13659" y="5254"/>
                    <a:pt x="6966" y="9962"/>
                    <a:pt x="0" y="14204"/>
                  </a:cubicBezTo>
                  <a:lnTo>
                    <a:pt x="662" y="14204"/>
                  </a:lnTo>
                  <a:cubicBezTo>
                    <a:pt x="7666" y="9923"/>
                    <a:pt x="14360" y="5176"/>
                    <a:pt x="20741" y="0"/>
                  </a:cubicBezTo>
                  <a:close/>
                </a:path>
              </a:pathLst>
            </a:custGeom>
            <a:solidFill>
              <a:srgbClr val="EBD4A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1419;p38"/>
            <p:cNvSpPr/>
            <p:nvPr/>
          </p:nvSpPr>
          <p:spPr>
            <a:xfrm>
              <a:off x="3690097" y="3181664"/>
              <a:ext cx="388431" cy="344659"/>
            </a:xfrm>
            <a:custGeom>
              <a:avLst/>
              <a:gdLst/>
              <a:ahLst/>
              <a:cxnLst/>
              <a:rect l="l" t="t" r="r" b="b"/>
              <a:pathLst>
                <a:path w="17590" h="15606" extrusionOk="0">
                  <a:moveTo>
                    <a:pt x="17317" y="1"/>
                  </a:moveTo>
                  <a:lnTo>
                    <a:pt x="0" y="15411"/>
                  </a:lnTo>
                  <a:lnTo>
                    <a:pt x="312" y="15605"/>
                  </a:lnTo>
                  <a:lnTo>
                    <a:pt x="17589" y="234"/>
                  </a:lnTo>
                  <a:cubicBezTo>
                    <a:pt x="17473" y="156"/>
                    <a:pt x="17395" y="79"/>
                    <a:pt x="17317" y="1"/>
                  </a:cubicBezTo>
                  <a:close/>
                </a:path>
              </a:pathLst>
            </a:custGeom>
            <a:solidFill>
              <a:srgbClr val="EBD4A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1420;p38"/>
            <p:cNvSpPr/>
            <p:nvPr/>
          </p:nvSpPr>
          <p:spPr>
            <a:xfrm>
              <a:off x="3637670" y="3461820"/>
              <a:ext cx="514743" cy="761712"/>
            </a:xfrm>
            <a:custGeom>
              <a:avLst/>
              <a:gdLst/>
              <a:ahLst/>
              <a:cxnLst/>
              <a:rect l="l" t="t" r="r" b="b"/>
              <a:pathLst>
                <a:path w="23310" h="34490" extrusionOk="0">
                  <a:moveTo>
                    <a:pt x="1" y="1"/>
                  </a:moveTo>
                  <a:lnTo>
                    <a:pt x="1" y="1"/>
                  </a:lnTo>
                  <a:cubicBezTo>
                    <a:pt x="2" y="2"/>
                    <a:pt x="6149" y="13037"/>
                    <a:pt x="8056" y="18601"/>
                  </a:cubicBezTo>
                  <a:cubicBezTo>
                    <a:pt x="9963" y="24205"/>
                    <a:pt x="13153" y="32844"/>
                    <a:pt x="13153" y="32844"/>
                  </a:cubicBezTo>
                  <a:cubicBezTo>
                    <a:pt x="13153" y="32844"/>
                    <a:pt x="15524" y="34489"/>
                    <a:pt x="18289" y="34489"/>
                  </a:cubicBezTo>
                  <a:cubicBezTo>
                    <a:pt x="19964" y="34489"/>
                    <a:pt x="21784" y="33886"/>
                    <a:pt x="23310" y="31949"/>
                  </a:cubicBezTo>
                  <a:lnTo>
                    <a:pt x="12142" y="1791"/>
                  </a:lnTo>
                  <a:cubicBezTo>
                    <a:pt x="12142" y="1791"/>
                    <a:pt x="9193" y="3339"/>
                    <a:pt x="6028" y="3339"/>
                  </a:cubicBezTo>
                  <a:cubicBezTo>
                    <a:pt x="3812" y="3339"/>
                    <a:pt x="1491" y="2580"/>
                    <a:pt x="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1421;p38"/>
            <p:cNvSpPr/>
            <p:nvPr/>
          </p:nvSpPr>
          <p:spPr>
            <a:xfrm>
              <a:off x="3905788" y="3178242"/>
              <a:ext cx="631626" cy="989187"/>
            </a:xfrm>
            <a:custGeom>
              <a:avLst/>
              <a:gdLst/>
              <a:ahLst/>
              <a:cxnLst/>
              <a:rect l="l" t="t" r="r" b="b"/>
              <a:pathLst>
                <a:path w="28603" h="44790" extrusionOk="0">
                  <a:moveTo>
                    <a:pt x="20936" y="0"/>
                  </a:moveTo>
                  <a:cubicBezTo>
                    <a:pt x="14360" y="5448"/>
                    <a:pt x="7355" y="10351"/>
                    <a:pt x="1" y="14632"/>
                  </a:cubicBezTo>
                  <a:lnTo>
                    <a:pt x="11130" y="44790"/>
                  </a:lnTo>
                  <a:cubicBezTo>
                    <a:pt x="17317" y="39964"/>
                    <a:pt x="22960" y="34478"/>
                    <a:pt x="28602" y="31131"/>
                  </a:cubicBezTo>
                  <a:cubicBezTo>
                    <a:pt x="25567" y="20858"/>
                    <a:pt x="23038" y="10507"/>
                    <a:pt x="20936" y="0"/>
                  </a:cubicBezTo>
                  <a:close/>
                </a:path>
              </a:pathLst>
            </a:custGeom>
            <a:solidFill>
              <a:srgbClr val="ED7B3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1422;p38"/>
            <p:cNvSpPr/>
            <p:nvPr/>
          </p:nvSpPr>
          <p:spPr>
            <a:xfrm>
              <a:off x="4056178" y="3351820"/>
              <a:ext cx="309376" cy="348943"/>
            </a:xfrm>
            <a:custGeom>
              <a:avLst/>
              <a:gdLst/>
              <a:ahLst/>
              <a:cxnLst/>
              <a:rect l="l" t="t" r="r" b="b"/>
              <a:pathLst>
                <a:path w="14010" h="15800" extrusionOk="0">
                  <a:moveTo>
                    <a:pt x="11363" y="1"/>
                  </a:moveTo>
                  <a:lnTo>
                    <a:pt x="1" y="7861"/>
                  </a:lnTo>
                  <a:cubicBezTo>
                    <a:pt x="1479" y="11286"/>
                    <a:pt x="3347" y="15800"/>
                    <a:pt x="3347" y="15800"/>
                  </a:cubicBezTo>
                  <a:cubicBezTo>
                    <a:pt x="6421" y="12570"/>
                    <a:pt x="10040" y="9885"/>
                    <a:pt x="14009" y="7861"/>
                  </a:cubicBezTo>
                  <a:cubicBezTo>
                    <a:pt x="12725" y="5410"/>
                    <a:pt x="11363" y="1"/>
                    <a:pt x="1136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1423;p38"/>
            <p:cNvSpPr/>
            <p:nvPr/>
          </p:nvSpPr>
          <p:spPr>
            <a:xfrm>
              <a:off x="3771741" y="3534012"/>
              <a:ext cx="263820" cy="689273"/>
            </a:xfrm>
            <a:custGeom>
              <a:avLst/>
              <a:gdLst/>
              <a:ahLst/>
              <a:cxnLst/>
              <a:rect l="l" t="t" r="r" b="b"/>
              <a:pathLst>
                <a:path w="11947" h="31210" extrusionOk="0">
                  <a:moveTo>
                    <a:pt x="1168" y="0"/>
                  </a:moveTo>
                  <a:cubicBezTo>
                    <a:pt x="779" y="39"/>
                    <a:pt x="389" y="78"/>
                    <a:pt x="0" y="78"/>
                  </a:cubicBezTo>
                  <a:cubicBezTo>
                    <a:pt x="2491" y="5526"/>
                    <a:pt x="4125" y="11480"/>
                    <a:pt x="6032" y="17122"/>
                  </a:cubicBezTo>
                  <a:cubicBezTo>
                    <a:pt x="7627" y="21792"/>
                    <a:pt x="9184" y="26423"/>
                    <a:pt x="10740" y="31092"/>
                  </a:cubicBezTo>
                  <a:cubicBezTo>
                    <a:pt x="11129" y="31131"/>
                    <a:pt x="11519" y="31209"/>
                    <a:pt x="11947" y="31209"/>
                  </a:cubicBezTo>
                  <a:cubicBezTo>
                    <a:pt x="10234" y="26189"/>
                    <a:pt x="8561" y="21169"/>
                    <a:pt x="6849" y="16188"/>
                  </a:cubicBezTo>
                  <a:cubicBezTo>
                    <a:pt x="5020" y="10818"/>
                    <a:pt x="3464" y="5215"/>
                    <a:pt x="1168" y="0"/>
                  </a:cubicBezTo>
                  <a:close/>
                </a:path>
              </a:pathLst>
            </a:custGeom>
            <a:solidFill>
              <a:srgbClr val="ED7B3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1424;p38"/>
            <p:cNvSpPr/>
            <p:nvPr/>
          </p:nvSpPr>
          <p:spPr>
            <a:xfrm>
              <a:off x="4019232" y="3179103"/>
              <a:ext cx="444278" cy="418533"/>
            </a:xfrm>
            <a:custGeom>
              <a:avLst/>
              <a:gdLst/>
              <a:ahLst/>
              <a:cxnLst/>
              <a:rect l="l" t="t" r="r" b="b"/>
              <a:pathLst>
                <a:path w="20119" h="18951" extrusionOk="0">
                  <a:moveTo>
                    <a:pt x="15799" y="0"/>
                  </a:moveTo>
                  <a:cubicBezTo>
                    <a:pt x="10740" y="4125"/>
                    <a:pt x="5487" y="7938"/>
                    <a:pt x="0" y="11480"/>
                  </a:cubicBezTo>
                  <a:lnTo>
                    <a:pt x="701" y="11985"/>
                  </a:lnTo>
                  <a:cubicBezTo>
                    <a:pt x="6460" y="15955"/>
                    <a:pt x="13153" y="18367"/>
                    <a:pt x="20119" y="18951"/>
                  </a:cubicBezTo>
                  <a:cubicBezTo>
                    <a:pt x="18484" y="12686"/>
                    <a:pt x="17044" y="6343"/>
                    <a:pt x="15799" y="0"/>
                  </a:cubicBezTo>
                  <a:close/>
                </a:path>
              </a:pathLst>
            </a:custGeom>
            <a:solidFill>
              <a:srgbClr val="000000">
                <a:alpha val="1899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" name="Google Shape;1425;p38"/>
            <p:cNvSpPr/>
            <p:nvPr/>
          </p:nvSpPr>
          <p:spPr>
            <a:xfrm>
              <a:off x="3872288" y="4034166"/>
              <a:ext cx="279277" cy="189600"/>
            </a:xfrm>
            <a:custGeom>
              <a:avLst/>
              <a:gdLst/>
              <a:ahLst/>
              <a:cxnLst/>
              <a:rect l="l" t="t" r="r" b="b"/>
              <a:pathLst>
                <a:path w="12647" h="8585" extrusionOk="0">
                  <a:moveTo>
                    <a:pt x="0" y="0"/>
                  </a:moveTo>
                  <a:lnTo>
                    <a:pt x="0" y="0"/>
                  </a:lnTo>
                  <a:cubicBezTo>
                    <a:pt x="1362" y="3775"/>
                    <a:pt x="2529" y="6966"/>
                    <a:pt x="2529" y="6966"/>
                  </a:cubicBezTo>
                  <a:cubicBezTo>
                    <a:pt x="2529" y="6966"/>
                    <a:pt x="4868" y="8585"/>
                    <a:pt x="7610" y="8585"/>
                  </a:cubicBezTo>
                  <a:cubicBezTo>
                    <a:pt x="9286" y="8585"/>
                    <a:pt x="11112" y="7980"/>
                    <a:pt x="12647" y="6032"/>
                  </a:cubicBezTo>
                  <a:lnTo>
                    <a:pt x="11052" y="1673"/>
                  </a:lnTo>
                  <a:cubicBezTo>
                    <a:pt x="9908" y="1937"/>
                    <a:pt x="8752" y="2067"/>
                    <a:pt x="7603" y="2067"/>
                  </a:cubicBezTo>
                  <a:cubicBezTo>
                    <a:pt x="5193" y="2067"/>
                    <a:pt x="2810" y="1496"/>
                    <a:pt x="623" y="389"/>
                  </a:cubicBezTo>
                  <a:cubicBezTo>
                    <a:pt x="428" y="273"/>
                    <a:pt x="234" y="156"/>
                    <a:pt x="0" y="0"/>
                  </a:cubicBezTo>
                  <a:close/>
                </a:path>
              </a:pathLst>
            </a:custGeom>
            <a:solidFill>
              <a:srgbClr val="000000">
                <a:alpha val="1899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8" name="Google Shape;1443;p38"/>
          <p:cNvGrpSpPr/>
          <p:nvPr/>
        </p:nvGrpSpPr>
        <p:grpSpPr>
          <a:xfrm>
            <a:off x="9150350" y="8296275"/>
            <a:ext cx="7848600" cy="2133600"/>
            <a:chOff x="4926285" y="3130632"/>
            <a:chExt cx="3760519" cy="1097597"/>
          </a:xfrm>
        </p:grpSpPr>
        <p:sp>
          <p:nvSpPr>
            <p:cNvPr id="49" name="Google Shape;1444;p38"/>
            <p:cNvSpPr/>
            <p:nvPr/>
          </p:nvSpPr>
          <p:spPr>
            <a:xfrm>
              <a:off x="4926285" y="3130632"/>
              <a:ext cx="3461321" cy="1067567"/>
            </a:xfrm>
            <a:custGeom>
              <a:avLst/>
              <a:gdLst/>
              <a:ahLst/>
              <a:cxnLst/>
              <a:rect l="l" t="t" r="r" b="b"/>
              <a:pathLst>
                <a:path w="156745" h="48339" extrusionOk="0">
                  <a:moveTo>
                    <a:pt x="13340" y="0"/>
                  </a:moveTo>
                  <a:cubicBezTo>
                    <a:pt x="10359" y="0"/>
                    <a:pt x="7443" y="377"/>
                    <a:pt x="5060" y="1757"/>
                  </a:cubicBezTo>
                  <a:cubicBezTo>
                    <a:pt x="2686" y="3197"/>
                    <a:pt x="1052" y="5532"/>
                    <a:pt x="546" y="8256"/>
                  </a:cubicBezTo>
                  <a:cubicBezTo>
                    <a:pt x="1" y="10746"/>
                    <a:pt x="390" y="13314"/>
                    <a:pt x="896" y="15844"/>
                  </a:cubicBezTo>
                  <a:cubicBezTo>
                    <a:pt x="2491" y="23354"/>
                    <a:pt x="5371" y="30514"/>
                    <a:pt x="9379" y="37013"/>
                  </a:cubicBezTo>
                  <a:cubicBezTo>
                    <a:pt x="11480" y="40437"/>
                    <a:pt x="14126" y="43862"/>
                    <a:pt x="18407" y="45496"/>
                  </a:cubicBezTo>
                  <a:cubicBezTo>
                    <a:pt x="21014" y="46469"/>
                    <a:pt x="23972" y="46663"/>
                    <a:pt x="26851" y="46819"/>
                  </a:cubicBezTo>
                  <a:cubicBezTo>
                    <a:pt x="46514" y="47832"/>
                    <a:pt x="95738" y="48339"/>
                    <a:pt x="117547" y="48339"/>
                  </a:cubicBezTo>
                  <a:cubicBezTo>
                    <a:pt x="118355" y="48339"/>
                    <a:pt x="119125" y="48338"/>
                    <a:pt x="119854" y="48337"/>
                  </a:cubicBezTo>
                  <a:cubicBezTo>
                    <a:pt x="126120" y="48298"/>
                    <a:pt x="132579" y="48220"/>
                    <a:pt x="138261" y="46080"/>
                  </a:cubicBezTo>
                  <a:cubicBezTo>
                    <a:pt x="145382" y="43395"/>
                    <a:pt x="150285" y="37752"/>
                    <a:pt x="152853" y="31759"/>
                  </a:cubicBezTo>
                  <a:cubicBezTo>
                    <a:pt x="154176" y="28607"/>
                    <a:pt x="155071" y="25300"/>
                    <a:pt x="155538" y="21914"/>
                  </a:cubicBezTo>
                  <a:cubicBezTo>
                    <a:pt x="155927" y="19463"/>
                    <a:pt x="156744" y="16544"/>
                    <a:pt x="156394" y="14132"/>
                  </a:cubicBezTo>
                  <a:cubicBezTo>
                    <a:pt x="156122" y="12030"/>
                    <a:pt x="153476" y="10902"/>
                    <a:pt x="151374" y="10007"/>
                  </a:cubicBezTo>
                  <a:cubicBezTo>
                    <a:pt x="145849" y="7711"/>
                    <a:pt x="139428" y="7127"/>
                    <a:pt x="133319" y="6660"/>
                  </a:cubicBezTo>
                  <a:cubicBezTo>
                    <a:pt x="105534" y="4520"/>
                    <a:pt x="45997" y="2380"/>
                    <a:pt x="18251" y="239"/>
                  </a:cubicBezTo>
                  <a:cubicBezTo>
                    <a:pt x="16647" y="115"/>
                    <a:pt x="14984" y="0"/>
                    <a:pt x="1334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" name="Google Shape;1445;p38"/>
            <p:cNvSpPr/>
            <p:nvPr/>
          </p:nvSpPr>
          <p:spPr>
            <a:xfrm>
              <a:off x="4927147" y="3130632"/>
              <a:ext cx="937535" cy="857826"/>
            </a:xfrm>
            <a:custGeom>
              <a:avLst/>
              <a:gdLst/>
              <a:ahLst/>
              <a:cxnLst/>
              <a:rect l="l" t="t" r="r" b="b"/>
              <a:pathLst>
                <a:path w="42456" h="38842" extrusionOk="0">
                  <a:moveTo>
                    <a:pt x="13301" y="0"/>
                  </a:moveTo>
                  <a:cubicBezTo>
                    <a:pt x="10320" y="0"/>
                    <a:pt x="7404" y="377"/>
                    <a:pt x="5021" y="1757"/>
                  </a:cubicBezTo>
                  <a:cubicBezTo>
                    <a:pt x="2647" y="3197"/>
                    <a:pt x="1013" y="5532"/>
                    <a:pt x="468" y="8256"/>
                  </a:cubicBezTo>
                  <a:cubicBezTo>
                    <a:pt x="1" y="10746"/>
                    <a:pt x="351" y="13314"/>
                    <a:pt x="857" y="15844"/>
                  </a:cubicBezTo>
                  <a:cubicBezTo>
                    <a:pt x="2413" y="23354"/>
                    <a:pt x="5293" y="30514"/>
                    <a:pt x="9340" y="37013"/>
                  </a:cubicBezTo>
                  <a:cubicBezTo>
                    <a:pt x="9729" y="37635"/>
                    <a:pt x="10118" y="38219"/>
                    <a:pt x="10507" y="38842"/>
                  </a:cubicBezTo>
                  <a:cubicBezTo>
                    <a:pt x="20547" y="34522"/>
                    <a:pt x="29030" y="27284"/>
                    <a:pt x="34945" y="18140"/>
                  </a:cubicBezTo>
                  <a:cubicBezTo>
                    <a:pt x="37008" y="14949"/>
                    <a:pt x="42455" y="6855"/>
                    <a:pt x="41872" y="1718"/>
                  </a:cubicBezTo>
                  <a:cubicBezTo>
                    <a:pt x="32805" y="1212"/>
                    <a:pt x="24633" y="706"/>
                    <a:pt x="18212" y="239"/>
                  </a:cubicBezTo>
                  <a:cubicBezTo>
                    <a:pt x="16608" y="115"/>
                    <a:pt x="14945" y="0"/>
                    <a:pt x="13301" y="0"/>
                  </a:cubicBezTo>
                  <a:close/>
                </a:path>
              </a:pathLst>
            </a:custGeom>
            <a:solidFill>
              <a:srgbClr val="000000">
                <a:alpha val="1899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1446;p38"/>
            <p:cNvSpPr/>
            <p:nvPr/>
          </p:nvSpPr>
          <p:spPr>
            <a:xfrm>
              <a:off x="7435610" y="3266536"/>
              <a:ext cx="952131" cy="930750"/>
            </a:xfrm>
            <a:custGeom>
              <a:avLst/>
              <a:gdLst/>
              <a:ahLst/>
              <a:cxnLst/>
              <a:rect l="l" t="t" r="r" b="b"/>
              <a:pathLst>
                <a:path w="43117" h="42144" extrusionOk="0">
                  <a:moveTo>
                    <a:pt x="12258" y="0"/>
                  </a:moveTo>
                  <a:cubicBezTo>
                    <a:pt x="12025" y="3113"/>
                    <a:pt x="11597" y="6265"/>
                    <a:pt x="11013" y="9340"/>
                  </a:cubicBezTo>
                  <a:cubicBezTo>
                    <a:pt x="9768" y="16733"/>
                    <a:pt x="7744" y="24010"/>
                    <a:pt x="5059" y="31014"/>
                  </a:cubicBezTo>
                  <a:cubicBezTo>
                    <a:pt x="4709" y="31987"/>
                    <a:pt x="2452" y="37085"/>
                    <a:pt x="0" y="42144"/>
                  </a:cubicBezTo>
                  <a:lnTo>
                    <a:pt x="6226" y="42144"/>
                  </a:lnTo>
                  <a:cubicBezTo>
                    <a:pt x="12492" y="42144"/>
                    <a:pt x="18951" y="42027"/>
                    <a:pt x="24633" y="39887"/>
                  </a:cubicBezTo>
                  <a:cubicBezTo>
                    <a:pt x="31754" y="37241"/>
                    <a:pt x="36657" y="31598"/>
                    <a:pt x="39225" y="25605"/>
                  </a:cubicBezTo>
                  <a:cubicBezTo>
                    <a:pt x="40548" y="22453"/>
                    <a:pt x="41443" y="19146"/>
                    <a:pt x="41910" y="15760"/>
                  </a:cubicBezTo>
                  <a:cubicBezTo>
                    <a:pt x="42299" y="13348"/>
                    <a:pt x="43116" y="10429"/>
                    <a:pt x="42766" y="7978"/>
                  </a:cubicBezTo>
                  <a:cubicBezTo>
                    <a:pt x="42494" y="5915"/>
                    <a:pt x="39848" y="4787"/>
                    <a:pt x="37746" y="3892"/>
                  </a:cubicBezTo>
                  <a:cubicBezTo>
                    <a:pt x="32221" y="1557"/>
                    <a:pt x="25800" y="973"/>
                    <a:pt x="19691" y="506"/>
                  </a:cubicBezTo>
                  <a:cubicBezTo>
                    <a:pt x="17395" y="351"/>
                    <a:pt x="14904" y="156"/>
                    <a:pt x="12258" y="0"/>
                  </a:cubicBezTo>
                  <a:close/>
                </a:path>
              </a:pathLst>
            </a:custGeom>
            <a:solidFill>
              <a:srgbClr val="000000">
                <a:alpha val="1899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" name="Google Shape;1447;p38"/>
            <p:cNvSpPr/>
            <p:nvPr/>
          </p:nvSpPr>
          <p:spPr>
            <a:xfrm>
              <a:off x="4973566" y="3177163"/>
              <a:ext cx="3365064" cy="974589"/>
            </a:xfrm>
            <a:custGeom>
              <a:avLst/>
              <a:gdLst/>
              <a:ahLst/>
              <a:cxnLst/>
              <a:rect l="l" t="t" r="r" b="b"/>
              <a:pathLst>
                <a:path w="152386" h="44129" extrusionOk="0">
                  <a:moveTo>
                    <a:pt x="11285" y="467"/>
                  </a:moveTo>
                  <a:cubicBezTo>
                    <a:pt x="12880" y="467"/>
                    <a:pt x="14515" y="584"/>
                    <a:pt x="15877" y="662"/>
                  </a:cubicBezTo>
                  <a:cubicBezTo>
                    <a:pt x="29808" y="1751"/>
                    <a:pt x="52066" y="2841"/>
                    <a:pt x="73508" y="3892"/>
                  </a:cubicBezTo>
                  <a:cubicBezTo>
                    <a:pt x="94949" y="4942"/>
                    <a:pt x="117091" y="6032"/>
                    <a:pt x="130944" y="7121"/>
                  </a:cubicBezTo>
                  <a:cubicBezTo>
                    <a:pt x="137443" y="7588"/>
                    <a:pt x="143241" y="8172"/>
                    <a:pt x="148183" y="10273"/>
                  </a:cubicBezTo>
                  <a:cubicBezTo>
                    <a:pt x="150440" y="11246"/>
                    <a:pt x="151607" y="11908"/>
                    <a:pt x="151685" y="12336"/>
                  </a:cubicBezTo>
                  <a:cubicBezTo>
                    <a:pt x="151880" y="13776"/>
                    <a:pt x="151529" y="15682"/>
                    <a:pt x="151179" y="17511"/>
                  </a:cubicBezTo>
                  <a:cubicBezTo>
                    <a:pt x="151062" y="18134"/>
                    <a:pt x="150946" y="18796"/>
                    <a:pt x="150829" y="19418"/>
                  </a:cubicBezTo>
                  <a:cubicBezTo>
                    <a:pt x="150401" y="22570"/>
                    <a:pt x="149545" y="25683"/>
                    <a:pt x="148338" y="28641"/>
                  </a:cubicBezTo>
                  <a:cubicBezTo>
                    <a:pt x="146821" y="32182"/>
                    <a:pt x="143085" y="38564"/>
                    <a:pt x="135186" y="41560"/>
                  </a:cubicBezTo>
                  <a:cubicBezTo>
                    <a:pt x="130127" y="43467"/>
                    <a:pt x="124290" y="43661"/>
                    <a:pt x="117675" y="43661"/>
                  </a:cubicBezTo>
                  <a:lnTo>
                    <a:pt x="114561" y="43661"/>
                  </a:lnTo>
                  <a:cubicBezTo>
                    <a:pt x="92809" y="43661"/>
                    <a:pt x="44206" y="43156"/>
                    <a:pt x="24866" y="42105"/>
                  </a:cubicBezTo>
                  <a:cubicBezTo>
                    <a:pt x="22336" y="41988"/>
                    <a:pt x="19457" y="41832"/>
                    <a:pt x="17161" y="40976"/>
                  </a:cubicBezTo>
                  <a:cubicBezTo>
                    <a:pt x="13503" y="39614"/>
                    <a:pt x="11207" y="36462"/>
                    <a:pt x="9456" y="33583"/>
                  </a:cubicBezTo>
                  <a:cubicBezTo>
                    <a:pt x="5565" y="27318"/>
                    <a:pt x="2802" y="20430"/>
                    <a:pt x="1284" y="13192"/>
                  </a:cubicBezTo>
                  <a:cubicBezTo>
                    <a:pt x="817" y="11052"/>
                    <a:pt x="467" y="8756"/>
                    <a:pt x="895" y="6655"/>
                  </a:cubicBezTo>
                  <a:cubicBezTo>
                    <a:pt x="1284" y="4670"/>
                    <a:pt x="2491" y="2919"/>
                    <a:pt x="4242" y="1907"/>
                  </a:cubicBezTo>
                  <a:cubicBezTo>
                    <a:pt x="5876" y="934"/>
                    <a:pt x="8133" y="467"/>
                    <a:pt x="11285" y="467"/>
                  </a:cubicBezTo>
                  <a:close/>
                  <a:moveTo>
                    <a:pt x="11285" y="0"/>
                  </a:moveTo>
                  <a:cubicBezTo>
                    <a:pt x="8016" y="0"/>
                    <a:pt x="5720" y="467"/>
                    <a:pt x="3969" y="1479"/>
                  </a:cubicBezTo>
                  <a:cubicBezTo>
                    <a:pt x="2140" y="2608"/>
                    <a:pt x="856" y="4436"/>
                    <a:pt x="467" y="6577"/>
                  </a:cubicBezTo>
                  <a:cubicBezTo>
                    <a:pt x="0" y="8756"/>
                    <a:pt x="350" y="11091"/>
                    <a:pt x="817" y="13309"/>
                  </a:cubicBezTo>
                  <a:cubicBezTo>
                    <a:pt x="2335" y="20586"/>
                    <a:pt x="5137" y="27512"/>
                    <a:pt x="9028" y="33816"/>
                  </a:cubicBezTo>
                  <a:cubicBezTo>
                    <a:pt x="10857" y="36774"/>
                    <a:pt x="13231" y="40004"/>
                    <a:pt x="16966" y="41404"/>
                  </a:cubicBezTo>
                  <a:cubicBezTo>
                    <a:pt x="19379" y="42299"/>
                    <a:pt x="22259" y="42455"/>
                    <a:pt x="24827" y="42572"/>
                  </a:cubicBezTo>
                  <a:cubicBezTo>
                    <a:pt x="44167" y="43622"/>
                    <a:pt x="92809" y="44128"/>
                    <a:pt x="114561" y="44128"/>
                  </a:cubicBezTo>
                  <a:lnTo>
                    <a:pt x="117675" y="44128"/>
                  </a:lnTo>
                  <a:cubicBezTo>
                    <a:pt x="124329" y="44089"/>
                    <a:pt x="130244" y="43934"/>
                    <a:pt x="135380" y="41988"/>
                  </a:cubicBezTo>
                  <a:cubicBezTo>
                    <a:pt x="143435" y="38953"/>
                    <a:pt x="147210" y="32454"/>
                    <a:pt x="148766" y="28835"/>
                  </a:cubicBezTo>
                  <a:cubicBezTo>
                    <a:pt x="150012" y="25839"/>
                    <a:pt x="150868" y="22687"/>
                    <a:pt x="151335" y="19496"/>
                  </a:cubicBezTo>
                  <a:cubicBezTo>
                    <a:pt x="151413" y="18873"/>
                    <a:pt x="151529" y="18251"/>
                    <a:pt x="151646" y="17589"/>
                  </a:cubicBezTo>
                  <a:cubicBezTo>
                    <a:pt x="151996" y="15721"/>
                    <a:pt x="152385" y="13815"/>
                    <a:pt x="152191" y="12297"/>
                  </a:cubicBezTo>
                  <a:cubicBezTo>
                    <a:pt x="152074" y="11519"/>
                    <a:pt x="150284" y="10663"/>
                    <a:pt x="148377" y="9845"/>
                  </a:cubicBezTo>
                  <a:cubicBezTo>
                    <a:pt x="143357" y="7744"/>
                    <a:pt x="137559" y="7121"/>
                    <a:pt x="130983" y="6655"/>
                  </a:cubicBezTo>
                  <a:cubicBezTo>
                    <a:pt x="117169" y="5565"/>
                    <a:pt x="94988" y="4514"/>
                    <a:pt x="73547" y="3425"/>
                  </a:cubicBezTo>
                  <a:cubicBezTo>
                    <a:pt x="52066" y="2374"/>
                    <a:pt x="29847" y="1284"/>
                    <a:pt x="15955" y="234"/>
                  </a:cubicBezTo>
                  <a:cubicBezTo>
                    <a:pt x="14515" y="117"/>
                    <a:pt x="12880" y="0"/>
                    <a:pt x="1128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" name="Google Shape;1448;p38"/>
            <p:cNvSpPr/>
            <p:nvPr/>
          </p:nvSpPr>
          <p:spPr>
            <a:xfrm>
              <a:off x="7836054" y="3134033"/>
              <a:ext cx="850750" cy="1070151"/>
            </a:xfrm>
            <a:custGeom>
              <a:avLst/>
              <a:gdLst/>
              <a:ahLst/>
              <a:cxnLst/>
              <a:rect l="l" t="t" r="r" b="b"/>
              <a:pathLst>
                <a:path w="38526" h="48456" extrusionOk="0">
                  <a:moveTo>
                    <a:pt x="6576" y="0"/>
                  </a:moveTo>
                  <a:cubicBezTo>
                    <a:pt x="3981" y="0"/>
                    <a:pt x="1528" y="1230"/>
                    <a:pt x="1" y="3315"/>
                  </a:cubicBezTo>
                  <a:lnTo>
                    <a:pt x="26384" y="48455"/>
                  </a:lnTo>
                  <a:cubicBezTo>
                    <a:pt x="29731" y="47910"/>
                    <a:pt x="32727" y="46081"/>
                    <a:pt x="34751" y="43396"/>
                  </a:cubicBezTo>
                  <a:cubicBezTo>
                    <a:pt x="34751" y="43396"/>
                    <a:pt x="34634" y="36119"/>
                    <a:pt x="34906" y="28453"/>
                  </a:cubicBezTo>
                  <a:cubicBezTo>
                    <a:pt x="35257" y="18492"/>
                    <a:pt x="38525" y="2926"/>
                    <a:pt x="38525" y="2926"/>
                  </a:cubicBezTo>
                  <a:cubicBezTo>
                    <a:pt x="38525" y="2926"/>
                    <a:pt x="11558" y="241"/>
                    <a:pt x="6928" y="8"/>
                  </a:cubicBezTo>
                  <a:cubicBezTo>
                    <a:pt x="6810" y="3"/>
                    <a:pt x="6693" y="0"/>
                    <a:pt x="657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" name="Google Shape;1449;p38"/>
            <p:cNvSpPr/>
            <p:nvPr/>
          </p:nvSpPr>
          <p:spPr>
            <a:xfrm>
              <a:off x="8403229" y="3233874"/>
              <a:ext cx="250946" cy="932473"/>
            </a:xfrm>
            <a:custGeom>
              <a:avLst/>
              <a:gdLst/>
              <a:ahLst/>
              <a:cxnLst/>
              <a:rect l="l" t="t" r="r" b="b"/>
              <a:pathLst>
                <a:path w="11364" h="42222" extrusionOk="0">
                  <a:moveTo>
                    <a:pt x="11364" y="1"/>
                  </a:moveTo>
                  <a:lnTo>
                    <a:pt x="6344" y="4048"/>
                  </a:lnTo>
                  <a:lnTo>
                    <a:pt x="1830" y="6499"/>
                  </a:lnTo>
                  <a:lnTo>
                    <a:pt x="1" y="42222"/>
                  </a:lnTo>
                  <a:cubicBezTo>
                    <a:pt x="3503" y="41560"/>
                    <a:pt x="7433" y="37902"/>
                    <a:pt x="7433" y="37902"/>
                  </a:cubicBezTo>
                  <a:cubicBezTo>
                    <a:pt x="7433" y="37902"/>
                    <a:pt x="7122" y="26968"/>
                    <a:pt x="7978" y="18290"/>
                  </a:cubicBezTo>
                  <a:cubicBezTo>
                    <a:pt x="8834" y="9651"/>
                    <a:pt x="11364" y="1"/>
                    <a:pt x="11364" y="1"/>
                  </a:cubicBezTo>
                  <a:close/>
                </a:path>
              </a:pathLst>
            </a:custGeom>
            <a:solidFill>
              <a:srgbClr val="EBD4A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" name="Google Shape;1450;p38"/>
            <p:cNvSpPr/>
            <p:nvPr/>
          </p:nvSpPr>
          <p:spPr>
            <a:xfrm>
              <a:off x="8533854" y="3241603"/>
              <a:ext cx="110876" cy="839672"/>
            </a:xfrm>
            <a:custGeom>
              <a:avLst/>
              <a:gdLst/>
              <a:ahLst/>
              <a:cxnLst/>
              <a:rect l="l" t="t" r="r" b="b"/>
              <a:pathLst>
                <a:path w="5021" h="38020" extrusionOk="0">
                  <a:moveTo>
                    <a:pt x="5021" y="1"/>
                  </a:moveTo>
                  <a:lnTo>
                    <a:pt x="4554" y="351"/>
                  </a:lnTo>
                  <a:cubicBezTo>
                    <a:pt x="1168" y="12609"/>
                    <a:pt x="1" y="25334"/>
                    <a:pt x="1013" y="38019"/>
                  </a:cubicBezTo>
                  <a:lnTo>
                    <a:pt x="1324" y="37747"/>
                  </a:lnTo>
                  <a:cubicBezTo>
                    <a:pt x="312" y="25061"/>
                    <a:pt x="1557" y="12259"/>
                    <a:pt x="5021" y="1"/>
                  </a:cubicBezTo>
                  <a:close/>
                </a:path>
              </a:pathLst>
            </a:custGeom>
            <a:solidFill>
              <a:srgbClr val="D4BE9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" name="Google Shape;1451;p38"/>
            <p:cNvSpPr/>
            <p:nvPr/>
          </p:nvSpPr>
          <p:spPr>
            <a:xfrm>
              <a:off x="8464246" y="3297144"/>
              <a:ext cx="124634" cy="845149"/>
            </a:xfrm>
            <a:custGeom>
              <a:avLst/>
              <a:gdLst/>
              <a:ahLst/>
              <a:cxnLst/>
              <a:rect l="l" t="t" r="r" b="b"/>
              <a:pathLst>
                <a:path w="5644" h="38268" extrusionOk="0">
                  <a:moveTo>
                    <a:pt x="5446" y="1"/>
                  </a:moveTo>
                  <a:cubicBezTo>
                    <a:pt x="5373" y="1"/>
                    <a:pt x="5322" y="44"/>
                    <a:pt x="5293" y="132"/>
                  </a:cubicBezTo>
                  <a:cubicBezTo>
                    <a:pt x="1752" y="12506"/>
                    <a:pt x="1" y="25348"/>
                    <a:pt x="195" y="38267"/>
                  </a:cubicBezTo>
                  <a:lnTo>
                    <a:pt x="507" y="38073"/>
                  </a:lnTo>
                  <a:cubicBezTo>
                    <a:pt x="351" y="25270"/>
                    <a:pt x="2063" y="12506"/>
                    <a:pt x="5643" y="210"/>
                  </a:cubicBezTo>
                  <a:cubicBezTo>
                    <a:pt x="5643" y="132"/>
                    <a:pt x="5604" y="15"/>
                    <a:pt x="5526" y="15"/>
                  </a:cubicBezTo>
                  <a:cubicBezTo>
                    <a:pt x="5497" y="5"/>
                    <a:pt x="5471" y="1"/>
                    <a:pt x="5446" y="1"/>
                  </a:cubicBezTo>
                  <a:close/>
                </a:path>
              </a:pathLst>
            </a:custGeom>
            <a:solidFill>
              <a:srgbClr val="D4BE9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" name="Google Shape;1452;p38"/>
            <p:cNvSpPr/>
            <p:nvPr/>
          </p:nvSpPr>
          <p:spPr>
            <a:xfrm>
              <a:off x="8500353" y="3269120"/>
              <a:ext cx="110854" cy="847379"/>
            </a:xfrm>
            <a:custGeom>
              <a:avLst/>
              <a:gdLst/>
              <a:ahLst/>
              <a:cxnLst/>
              <a:rect l="l" t="t" r="r" b="b"/>
              <a:pathLst>
                <a:path w="5020" h="38369" extrusionOk="0">
                  <a:moveTo>
                    <a:pt x="5020" y="0"/>
                  </a:moveTo>
                  <a:lnTo>
                    <a:pt x="4592" y="311"/>
                  </a:lnTo>
                  <a:cubicBezTo>
                    <a:pt x="1401" y="12725"/>
                    <a:pt x="0" y="25566"/>
                    <a:pt x="467" y="38369"/>
                  </a:cubicBezTo>
                  <a:cubicBezTo>
                    <a:pt x="584" y="38291"/>
                    <a:pt x="701" y="38213"/>
                    <a:pt x="778" y="38135"/>
                  </a:cubicBezTo>
                  <a:cubicBezTo>
                    <a:pt x="311" y="25294"/>
                    <a:pt x="1751" y="12414"/>
                    <a:pt x="5020" y="0"/>
                  </a:cubicBezTo>
                  <a:close/>
                </a:path>
              </a:pathLst>
            </a:custGeom>
            <a:solidFill>
              <a:srgbClr val="D4BE9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" name="Google Shape;1453;p38"/>
            <p:cNvSpPr/>
            <p:nvPr/>
          </p:nvSpPr>
          <p:spPr>
            <a:xfrm>
              <a:off x="7873883" y="3171134"/>
              <a:ext cx="780263" cy="146136"/>
            </a:xfrm>
            <a:custGeom>
              <a:avLst/>
              <a:gdLst/>
              <a:ahLst/>
              <a:cxnLst/>
              <a:rect l="l" t="t" r="r" b="b"/>
              <a:pathLst>
                <a:path w="35334" h="6617" extrusionOk="0">
                  <a:moveTo>
                    <a:pt x="4933" y="1"/>
                  </a:moveTo>
                  <a:cubicBezTo>
                    <a:pt x="4909" y="1"/>
                    <a:pt x="4886" y="1"/>
                    <a:pt x="4864" y="1"/>
                  </a:cubicBezTo>
                  <a:cubicBezTo>
                    <a:pt x="2997" y="1"/>
                    <a:pt x="1207" y="857"/>
                    <a:pt x="0" y="2336"/>
                  </a:cubicBezTo>
                  <a:lnTo>
                    <a:pt x="15916" y="6383"/>
                  </a:lnTo>
                  <a:lnTo>
                    <a:pt x="31403" y="6616"/>
                  </a:lnTo>
                  <a:lnTo>
                    <a:pt x="35334" y="2842"/>
                  </a:lnTo>
                  <a:cubicBezTo>
                    <a:pt x="35334" y="2842"/>
                    <a:pt x="8459" y="1"/>
                    <a:pt x="4933" y="1"/>
                  </a:cubicBezTo>
                  <a:close/>
                </a:path>
              </a:pathLst>
            </a:custGeom>
            <a:solidFill>
              <a:srgbClr val="FFECB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" name="Google Shape;1454;p38"/>
            <p:cNvSpPr/>
            <p:nvPr/>
          </p:nvSpPr>
          <p:spPr>
            <a:xfrm>
              <a:off x="7774197" y="3222699"/>
              <a:ext cx="793159" cy="1005530"/>
            </a:xfrm>
            <a:custGeom>
              <a:avLst/>
              <a:gdLst/>
              <a:ahLst/>
              <a:cxnLst/>
              <a:rect l="l" t="t" r="r" b="b"/>
              <a:pathLst>
                <a:path w="35918" h="45530" extrusionOk="0">
                  <a:moveTo>
                    <a:pt x="4514" y="1"/>
                  </a:moveTo>
                  <a:lnTo>
                    <a:pt x="0" y="38175"/>
                  </a:lnTo>
                  <a:cubicBezTo>
                    <a:pt x="12414" y="44323"/>
                    <a:pt x="30158" y="45530"/>
                    <a:pt x="30158" y="45530"/>
                  </a:cubicBezTo>
                  <a:cubicBezTo>
                    <a:pt x="29964" y="26034"/>
                    <a:pt x="35917" y="4281"/>
                    <a:pt x="35917" y="4281"/>
                  </a:cubicBezTo>
                  <a:cubicBezTo>
                    <a:pt x="21130" y="3075"/>
                    <a:pt x="4514" y="1"/>
                    <a:pt x="4514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" name="Google Shape;1455;p38"/>
            <p:cNvSpPr/>
            <p:nvPr/>
          </p:nvSpPr>
          <p:spPr>
            <a:xfrm>
              <a:off x="7722632" y="3207241"/>
              <a:ext cx="151265" cy="858554"/>
            </a:xfrm>
            <a:custGeom>
              <a:avLst/>
              <a:gdLst/>
              <a:ahLst/>
              <a:cxnLst/>
              <a:rect l="l" t="t" r="r" b="b"/>
              <a:pathLst>
                <a:path w="6850" h="38875" extrusionOk="0">
                  <a:moveTo>
                    <a:pt x="5137" y="0"/>
                  </a:moveTo>
                  <a:cubicBezTo>
                    <a:pt x="5137" y="0"/>
                    <a:pt x="1557" y="30158"/>
                    <a:pt x="0" y="37747"/>
                  </a:cubicBezTo>
                  <a:cubicBezTo>
                    <a:pt x="0" y="37747"/>
                    <a:pt x="234" y="38447"/>
                    <a:pt x="2335" y="38875"/>
                  </a:cubicBezTo>
                  <a:lnTo>
                    <a:pt x="6849" y="701"/>
                  </a:lnTo>
                  <a:lnTo>
                    <a:pt x="5137" y="0"/>
                  </a:lnTo>
                  <a:close/>
                </a:path>
              </a:pathLst>
            </a:custGeom>
            <a:solidFill>
              <a:srgbClr val="48CD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" name="Google Shape;1456;p38"/>
            <p:cNvSpPr/>
            <p:nvPr/>
          </p:nvSpPr>
          <p:spPr>
            <a:xfrm>
              <a:off x="7930594" y="3176301"/>
              <a:ext cx="699507" cy="87677"/>
            </a:xfrm>
            <a:custGeom>
              <a:avLst/>
              <a:gdLst/>
              <a:ahLst/>
              <a:cxnLst/>
              <a:rect l="l" t="t" r="r" b="b"/>
              <a:pathLst>
                <a:path w="31677" h="3970" extrusionOk="0">
                  <a:moveTo>
                    <a:pt x="740" y="0"/>
                  </a:moveTo>
                  <a:cubicBezTo>
                    <a:pt x="506" y="39"/>
                    <a:pt x="234" y="117"/>
                    <a:pt x="0" y="234"/>
                  </a:cubicBezTo>
                  <a:lnTo>
                    <a:pt x="31365" y="3970"/>
                  </a:lnTo>
                  <a:lnTo>
                    <a:pt x="31676" y="3697"/>
                  </a:lnTo>
                  <a:lnTo>
                    <a:pt x="740" y="0"/>
                  </a:lnTo>
                  <a:close/>
                </a:path>
              </a:pathLst>
            </a:custGeom>
            <a:solidFill>
              <a:srgbClr val="EBD4A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" name="Google Shape;1457;p38"/>
            <p:cNvSpPr/>
            <p:nvPr/>
          </p:nvSpPr>
          <p:spPr>
            <a:xfrm>
              <a:off x="7899655" y="3191760"/>
              <a:ext cx="708097" cy="93707"/>
            </a:xfrm>
            <a:custGeom>
              <a:avLst/>
              <a:gdLst/>
              <a:ahLst/>
              <a:cxnLst/>
              <a:rect l="l" t="t" r="r" b="b"/>
              <a:pathLst>
                <a:path w="32066" h="4243" extrusionOk="0">
                  <a:moveTo>
                    <a:pt x="429" y="1"/>
                  </a:moveTo>
                  <a:cubicBezTo>
                    <a:pt x="273" y="118"/>
                    <a:pt x="117" y="195"/>
                    <a:pt x="1" y="312"/>
                  </a:cubicBezTo>
                  <a:lnTo>
                    <a:pt x="31754" y="4242"/>
                  </a:lnTo>
                  <a:lnTo>
                    <a:pt x="32065" y="3931"/>
                  </a:lnTo>
                  <a:lnTo>
                    <a:pt x="429" y="1"/>
                  </a:lnTo>
                  <a:close/>
                </a:path>
              </a:pathLst>
            </a:custGeom>
            <a:solidFill>
              <a:srgbClr val="EBD4A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" name="Google Shape;1458;p38"/>
            <p:cNvSpPr/>
            <p:nvPr/>
          </p:nvSpPr>
          <p:spPr>
            <a:xfrm>
              <a:off x="7883335" y="3205518"/>
              <a:ext cx="698624" cy="103998"/>
            </a:xfrm>
            <a:custGeom>
              <a:avLst/>
              <a:gdLst/>
              <a:ahLst/>
              <a:cxnLst/>
              <a:rect l="l" t="t" r="r" b="b"/>
              <a:pathLst>
                <a:path w="31637" h="4709" extrusionOk="0">
                  <a:moveTo>
                    <a:pt x="312" y="0"/>
                  </a:moveTo>
                  <a:cubicBezTo>
                    <a:pt x="195" y="117"/>
                    <a:pt x="78" y="195"/>
                    <a:pt x="0" y="273"/>
                  </a:cubicBezTo>
                  <a:lnTo>
                    <a:pt x="31326" y="4709"/>
                  </a:lnTo>
                  <a:lnTo>
                    <a:pt x="31637" y="4437"/>
                  </a:lnTo>
                  <a:lnTo>
                    <a:pt x="312" y="0"/>
                  </a:lnTo>
                  <a:close/>
                </a:path>
              </a:pathLst>
            </a:custGeom>
            <a:solidFill>
              <a:srgbClr val="EBD4A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" name="Google Shape;1459;p38"/>
            <p:cNvSpPr/>
            <p:nvPr/>
          </p:nvSpPr>
          <p:spPr>
            <a:xfrm>
              <a:off x="7910829" y="3360458"/>
              <a:ext cx="529362" cy="295696"/>
            </a:xfrm>
            <a:custGeom>
              <a:avLst/>
              <a:gdLst/>
              <a:ahLst/>
              <a:cxnLst/>
              <a:rect l="l" t="t" r="r" b="b"/>
              <a:pathLst>
                <a:path w="23972" h="13389" extrusionOk="0">
                  <a:moveTo>
                    <a:pt x="6068" y="1"/>
                  </a:moveTo>
                  <a:cubicBezTo>
                    <a:pt x="3258" y="1"/>
                    <a:pt x="769" y="2073"/>
                    <a:pt x="390" y="4970"/>
                  </a:cubicBezTo>
                  <a:lnTo>
                    <a:pt x="390" y="5009"/>
                  </a:lnTo>
                  <a:cubicBezTo>
                    <a:pt x="0" y="7811"/>
                    <a:pt x="1752" y="10496"/>
                    <a:pt x="4514" y="11274"/>
                  </a:cubicBezTo>
                  <a:cubicBezTo>
                    <a:pt x="8717" y="12480"/>
                    <a:pt x="13581" y="13064"/>
                    <a:pt x="17161" y="13375"/>
                  </a:cubicBezTo>
                  <a:cubicBezTo>
                    <a:pt x="17295" y="13384"/>
                    <a:pt x="17427" y="13389"/>
                    <a:pt x="17560" y="13389"/>
                  </a:cubicBezTo>
                  <a:cubicBezTo>
                    <a:pt x="20242" y="13389"/>
                    <a:pt x="22638" y="11532"/>
                    <a:pt x="23232" y="8861"/>
                  </a:cubicBezTo>
                  <a:lnTo>
                    <a:pt x="23232" y="8744"/>
                  </a:lnTo>
                  <a:cubicBezTo>
                    <a:pt x="23971" y="5398"/>
                    <a:pt x="21675" y="2168"/>
                    <a:pt x="18290" y="1818"/>
                  </a:cubicBezTo>
                  <a:cubicBezTo>
                    <a:pt x="13776" y="1273"/>
                    <a:pt x="10001" y="650"/>
                    <a:pt x="7161" y="106"/>
                  </a:cubicBezTo>
                  <a:cubicBezTo>
                    <a:pt x="6793" y="35"/>
                    <a:pt x="6428" y="1"/>
                    <a:pt x="6068" y="1"/>
                  </a:cubicBezTo>
                  <a:close/>
                </a:path>
              </a:pathLst>
            </a:custGeom>
            <a:solidFill>
              <a:srgbClr val="48CD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" name="Google Shape;1460;p38"/>
            <p:cNvSpPr/>
            <p:nvPr/>
          </p:nvSpPr>
          <p:spPr>
            <a:xfrm>
              <a:off x="8087852" y="3257945"/>
              <a:ext cx="479521" cy="819022"/>
            </a:xfrm>
            <a:custGeom>
              <a:avLst/>
              <a:gdLst/>
              <a:ahLst/>
              <a:cxnLst/>
              <a:rect l="l" t="t" r="r" b="b"/>
              <a:pathLst>
                <a:path w="21715" h="37085" extrusionOk="0">
                  <a:moveTo>
                    <a:pt x="1" y="0"/>
                  </a:moveTo>
                  <a:cubicBezTo>
                    <a:pt x="78" y="2296"/>
                    <a:pt x="273" y="4553"/>
                    <a:pt x="623" y="6810"/>
                  </a:cubicBezTo>
                  <a:cubicBezTo>
                    <a:pt x="1168" y="10429"/>
                    <a:pt x="1868" y="14593"/>
                    <a:pt x="3542" y="17862"/>
                  </a:cubicBezTo>
                  <a:cubicBezTo>
                    <a:pt x="6305" y="25099"/>
                    <a:pt x="10585" y="31676"/>
                    <a:pt x="16111" y="37085"/>
                  </a:cubicBezTo>
                  <a:cubicBezTo>
                    <a:pt x="17045" y="19690"/>
                    <a:pt x="21714" y="2724"/>
                    <a:pt x="21714" y="2724"/>
                  </a:cubicBezTo>
                  <a:cubicBezTo>
                    <a:pt x="14126" y="2063"/>
                    <a:pt x="6071" y="934"/>
                    <a:pt x="1" y="0"/>
                  </a:cubicBezTo>
                  <a:close/>
                </a:path>
              </a:pathLst>
            </a:custGeom>
            <a:solidFill>
              <a:srgbClr val="000000">
                <a:alpha val="1899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" name="Google Shape;1461;p38"/>
            <p:cNvSpPr/>
            <p:nvPr/>
          </p:nvSpPr>
          <p:spPr>
            <a:xfrm>
              <a:off x="7722632" y="3781287"/>
              <a:ext cx="79077" cy="284477"/>
            </a:xfrm>
            <a:custGeom>
              <a:avLst/>
              <a:gdLst/>
              <a:ahLst/>
              <a:cxnLst/>
              <a:rect l="l" t="t" r="r" b="b"/>
              <a:pathLst>
                <a:path w="3581" h="12881" extrusionOk="0">
                  <a:moveTo>
                    <a:pt x="1829" y="1"/>
                  </a:moveTo>
                  <a:cubicBezTo>
                    <a:pt x="1129" y="5020"/>
                    <a:pt x="467" y="9457"/>
                    <a:pt x="0" y="11753"/>
                  </a:cubicBezTo>
                  <a:cubicBezTo>
                    <a:pt x="0" y="11753"/>
                    <a:pt x="234" y="12453"/>
                    <a:pt x="2335" y="12881"/>
                  </a:cubicBezTo>
                  <a:lnTo>
                    <a:pt x="3580" y="2374"/>
                  </a:lnTo>
                  <a:cubicBezTo>
                    <a:pt x="3269" y="2063"/>
                    <a:pt x="2997" y="1752"/>
                    <a:pt x="2724" y="1440"/>
                  </a:cubicBezTo>
                  <a:cubicBezTo>
                    <a:pt x="2374" y="973"/>
                    <a:pt x="2102" y="506"/>
                    <a:pt x="1829" y="1"/>
                  </a:cubicBezTo>
                  <a:close/>
                </a:path>
              </a:pathLst>
            </a:custGeom>
            <a:solidFill>
              <a:srgbClr val="000000">
                <a:alpha val="1899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" name="Google Shape;1462;p38"/>
            <p:cNvSpPr/>
            <p:nvPr/>
          </p:nvSpPr>
          <p:spPr>
            <a:xfrm>
              <a:off x="7773336" y="3886980"/>
              <a:ext cx="505292" cy="322308"/>
            </a:xfrm>
            <a:custGeom>
              <a:avLst/>
              <a:gdLst/>
              <a:ahLst/>
              <a:cxnLst/>
              <a:rect l="l" t="t" r="r" b="b"/>
              <a:pathLst>
                <a:path w="22882" h="14594" extrusionOk="0">
                  <a:moveTo>
                    <a:pt x="973" y="1"/>
                  </a:moveTo>
                  <a:lnTo>
                    <a:pt x="0" y="8095"/>
                  </a:lnTo>
                  <a:cubicBezTo>
                    <a:pt x="7355" y="11714"/>
                    <a:pt x="16577" y="13621"/>
                    <a:pt x="22881" y="14594"/>
                  </a:cubicBezTo>
                  <a:cubicBezTo>
                    <a:pt x="19185" y="13076"/>
                    <a:pt x="15605" y="11325"/>
                    <a:pt x="12180" y="9301"/>
                  </a:cubicBezTo>
                  <a:cubicBezTo>
                    <a:pt x="10273" y="8134"/>
                    <a:pt x="8445" y="6889"/>
                    <a:pt x="6693" y="5488"/>
                  </a:cubicBezTo>
                  <a:cubicBezTo>
                    <a:pt x="4631" y="3853"/>
                    <a:pt x="2724" y="2024"/>
                    <a:pt x="973" y="1"/>
                  </a:cubicBezTo>
                  <a:close/>
                </a:path>
              </a:pathLst>
            </a:custGeom>
            <a:solidFill>
              <a:srgbClr val="000000">
                <a:alpha val="1899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68" name="Google Shape;1466;p38"/>
          <p:cNvSpPr txBox="1"/>
          <p:nvPr/>
        </p:nvSpPr>
        <p:spPr>
          <a:xfrm>
            <a:off x="2139950" y="4105275"/>
            <a:ext cx="4648200" cy="838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6000" b="1" dirty="0">
                <a:solidFill>
                  <a:srgbClr val="FFFFFF"/>
                </a:solidFill>
                <a:latin typeface="Arial" pitchFamily="34" charset="0"/>
                <a:ea typeface="Fira Sans Extra Condensed Medium"/>
                <a:cs typeface="Arial" pitchFamily="34" charset="0"/>
                <a:sym typeface="Fira Sans Extra Condensed Medium"/>
              </a:rPr>
              <a:t>FIKRLASH</a:t>
            </a:r>
          </a:p>
        </p:txBody>
      </p:sp>
      <p:sp>
        <p:nvSpPr>
          <p:cNvPr id="69" name="Google Shape;1466;p38"/>
          <p:cNvSpPr txBox="1"/>
          <p:nvPr/>
        </p:nvSpPr>
        <p:spPr>
          <a:xfrm>
            <a:off x="5035550" y="6696075"/>
            <a:ext cx="4648200" cy="838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6000" b="1" dirty="0">
                <a:solidFill>
                  <a:srgbClr val="FFFFFF"/>
                </a:solidFill>
                <a:latin typeface="Arial" pitchFamily="34" charset="0"/>
                <a:ea typeface="Fira Sans Extra Condensed Medium"/>
                <a:cs typeface="Arial" pitchFamily="34" charset="0"/>
                <a:sym typeface="Fira Sans Extra Condensed Medium"/>
              </a:rPr>
              <a:t>JUFTLASH</a:t>
            </a:r>
          </a:p>
        </p:txBody>
      </p:sp>
      <p:sp>
        <p:nvSpPr>
          <p:cNvPr id="70" name="Google Shape;1466;p38"/>
          <p:cNvSpPr txBox="1"/>
          <p:nvPr/>
        </p:nvSpPr>
        <p:spPr>
          <a:xfrm>
            <a:off x="10064750" y="8905875"/>
            <a:ext cx="4648200" cy="838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400" b="1" dirty="0">
                <a:solidFill>
                  <a:srgbClr val="FFFFFF"/>
                </a:solidFill>
                <a:latin typeface="Arial" pitchFamily="34" charset="0"/>
                <a:ea typeface="Fira Sans Extra Condensed Medium"/>
                <a:cs typeface="Arial" pitchFamily="34" charset="0"/>
                <a:sym typeface="Fira Sans Extra Condensed Medium"/>
              </a:rPr>
              <a:t>BAHAM KO‘R</a:t>
            </a:r>
          </a:p>
        </p:txBody>
      </p:sp>
      <p:grpSp>
        <p:nvGrpSpPr>
          <p:cNvPr id="75" name="Google Shape;950;p30"/>
          <p:cNvGrpSpPr/>
          <p:nvPr/>
        </p:nvGrpSpPr>
        <p:grpSpPr>
          <a:xfrm>
            <a:off x="13722350" y="3114675"/>
            <a:ext cx="3352800" cy="4038600"/>
            <a:chOff x="9938734" y="-2378421"/>
            <a:chExt cx="8361636" cy="9782654"/>
          </a:xfrm>
        </p:grpSpPr>
        <p:sp>
          <p:nvSpPr>
            <p:cNvPr id="76" name="Google Shape;951;p30"/>
            <p:cNvSpPr/>
            <p:nvPr/>
          </p:nvSpPr>
          <p:spPr>
            <a:xfrm>
              <a:off x="9938734" y="-2378421"/>
              <a:ext cx="3696089" cy="8242698"/>
            </a:xfrm>
            <a:custGeom>
              <a:avLst/>
              <a:gdLst/>
              <a:ahLst/>
              <a:cxnLst/>
              <a:rect l="l" t="t" r="r" b="b"/>
              <a:pathLst>
                <a:path w="72373" h="161400" extrusionOk="0">
                  <a:moveTo>
                    <a:pt x="72299" y="0"/>
                  </a:moveTo>
                  <a:lnTo>
                    <a:pt x="1" y="41823"/>
                  </a:lnTo>
                  <a:lnTo>
                    <a:pt x="1" y="161400"/>
                  </a:lnTo>
                  <a:lnTo>
                    <a:pt x="72372" y="119650"/>
                  </a:lnTo>
                  <a:lnTo>
                    <a:pt x="72299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" name="Google Shape;952;p30"/>
            <p:cNvSpPr/>
            <p:nvPr/>
          </p:nvSpPr>
          <p:spPr>
            <a:xfrm>
              <a:off x="9946190" y="-2322704"/>
              <a:ext cx="4762124" cy="2774837"/>
            </a:xfrm>
            <a:custGeom>
              <a:avLst/>
              <a:gdLst/>
              <a:ahLst/>
              <a:cxnLst/>
              <a:rect l="l" t="t" r="r" b="b"/>
              <a:pathLst>
                <a:path w="93247" h="54334" extrusionOk="0">
                  <a:moveTo>
                    <a:pt x="72008" y="0"/>
                  </a:moveTo>
                  <a:lnTo>
                    <a:pt x="0" y="41459"/>
                  </a:lnTo>
                  <a:cubicBezTo>
                    <a:pt x="1600" y="44878"/>
                    <a:pt x="3855" y="48005"/>
                    <a:pt x="6619" y="50697"/>
                  </a:cubicBezTo>
                  <a:cubicBezTo>
                    <a:pt x="10609" y="54266"/>
                    <a:pt x="18639" y="54333"/>
                    <a:pt x="19239" y="54333"/>
                  </a:cubicBezTo>
                  <a:cubicBezTo>
                    <a:pt x="19263" y="54333"/>
                    <a:pt x="19275" y="54333"/>
                    <a:pt x="19275" y="54333"/>
                  </a:cubicBezTo>
                  <a:lnTo>
                    <a:pt x="93247" y="11856"/>
                  </a:lnTo>
                  <a:cubicBezTo>
                    <a:pt x="93247" y="11856"/>
                    <a:pt x="83209" y="10329"/>
                    <a:pt x="77899" y="6183"/>
                  </a:cubicBezTo>
                  <a:cubicBezTo>
                    <a:pt x="72590" y="2110"/>
                    <a:pt x="72008" y="0"/>
                    <a:pt x="72008" y="0"/>
                  </a:cubicBezTo>
                  <a:close/>
                </a:path>
              </a:pathLst>
            </a:custGeom>
            <a:solidFill>
              <a:srgbClr val="F3F3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" name="Google Shape;953;p30"/>
            <p:cNvSpPr/>
            <p:nvPr/>
          </p:nvSpPr>
          <p:spPr>
            <a:xfrm>
              <a:off x="11015964" y="-1746942"/>
              <a:ext cx="3692361" cy="8238970"/>
            </a:xfrm>
            <a:custGeom>
              <a:avLst/>
              <a:gdLst/>
              <a:ahLst/>
              <a:cxnLst/>
              <a:rect l="l" t="t" r="r" b="b"/>
              <a:pathLst>
                <a:path w="72300" h="161327" extrusionOk="0">
                  <a:moveTo>
                    <a:pt x="72300" y="0"/>
                  </a:moveTo>
                  <a:lnTo>
                    <a:pt x="1" y="41750"/>
                  </a:lnTo>
                  <a:lnTo>
                    <a:pt x="1" y="161327"/>
                  </a:lnTo>
                  <a:lnTo>
                    <a:pt x="72300" y="119577"/>
                  </a:lnTo>
                  <a:lnTo>
                    <a:pt x="7230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" name="Google Shape;954;p30"/>
            <p:cNvSpPr/>
            <p:nvPr/>
          </p:nvSpPr>
          <p:spPr>
            <a:xfrm>
              <a:off x="9938734" y="-249983"/>
              <a:ext cx="1103316" cy="6747879"/>
            </a:xfrm>
            <a:custGeom>
              <a:avLst/>
              <a:gdLst/>
              <a:ahLst/>
              <a:cxnLst/>
              <a:rect l="l" t="t" r="r" b="b"/>
              <a:pathLst>
                <a:path w="21604" h="132130" extrusionOk="0">
                  <a:moveTo>
                    <a:pt x="1" y="0"/>
                  </a:moveTo>
                  <a:lnTo>
                    <a:pt x="1" y="119577"/>
                  </a:lnTo>
                  <a:cubicBezTo>
                    <a:pt x="6052" y="127966"/>
                    <a:pt x="14182" y="132129"/>
                    <a:pt x="20522" y="132129"/>
                  </a:cubicBezTo>
                  <a:cubicBezTo>
                    <a:pt x="20889" y="132129"/>
                    <a:pt x="21249" y="132115"/>
                    <a:pt x="21603" y="132087"/>
                  </a:cubicBezTo>
                  <a:lnTo>
                    <a:pt x="21603" y="12511"/>
                  </a:lnTo>
                  <a:cubicBezTo>
                    <a:pt x="21249" y="12539"/>
                    <a:pt x="20889" y="12553"/>
                    <a:pt x="20522" y="12553"/>
                  </a:cubicBezTo>
                  <a:cubicBezTo>
                    <a:pt x="14182" y="12553"/>
                    <a:pt x="6052" y="8389"/>
                    <a:pt x="1" y="0"/>
                  </a:cubicBezTo>
                  <a:close/>
                </a:path>
              </a:pathLst>
            </a:custGeom>
            <a:solidFill>
              <a:srgbClr val="ED7B3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" name="Google Shape;955;p30"/>
            <p:cNvSpPr/>
            <p:nvPr/>
          </p:nvSpPr>
          <p:spPr>
            <a:xfrm>
              <a:off x="9938734" y="322051"/>
              <a:ext cx="1103316" cy="719117"/>
            </a:xfrm>
            <a:custGeom>
              <a:avLst/>
              <a:gdLst/>
              <a:ahLst/>
              <a:cxnLst/>
              <a:rect l="l" t="t" r="r" b="b"/>
              <a:pathLst>
                <a:path w="21604" h="14081" extrusionOk="0">
                  <a:moveTo>
                    <a:pt x="1" y="1"/>
                  </a:moveTo>
                  <a:lnTo>
                    <a:pt x="1" y="1601"/>
                  </a:lnTo>
                  <a:cubicBezTo>
                    <a:pt x="6051" y="9920"/>
                    <a:pt x="14182" y="14080"/>
                    <a:pt x="20522" y="14080"/>
                  </a:cubicBezTo>
                  <a:cubicBezTo>
                    <a:pt x="20888" y="14080"/>
                    <a:pt x="21249" y="14066"/>
                    <a:pt x="21603" y="14039"/>
                  </a:cubicBezTo>
                  <a:lnTo>
                    <a:pt x="21603" y="12438"/>
                  </a:lnTo>
                  <a:cubicBezTo>
                    <a:pt x="21249" y="12466"/>
                    <a:pt x="20888" y="12480"/>
                    <a:pt x="20522" y="12480"/>
                  </a:cubicBezTo>
                  <a:cubicBezTo>
                    <a:pt x="14182" y="12480"/>
                    <a:pt x="6051" y="8320"/>
                    <a:pt x="1" y="1"/>
                  </a:cubicBezTo>
                  <a:close/>
                </a:path>
              </a:pathLst>
            </a:custGeom>
            <a:solidFill>
              <a:srgbClr val="F5AE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" name="Google Shape;956;p30"/>
            <p:cNvSpPr/>
            <p:nvPr/>
          </p:nvSpPr>
          <p:spPr>
            <a:xfrm>
              <a:off x="9938734" y="611770"/>
              <a:ext cx="1103316" cy="719117"/>
            </a:xfrm>
            <a:custGeom>
              <a:avLst/>
              <a:gdLst/>
              <a:ahLst/>
              <a:cxnLst/>
              <a:rect l="l" t="t" r="r" b="b"/>
              <a:pathLst>
                <a:path w="21604" h="14081" extrusionOk="0">
                  <a:moveTo>
                    <a:pt x="1" y="1"/>
                  </a:moveTo>
                  <a:lnTo>
                    <a:pt x="1" y="1601"/>
                  </a:lnTo>
                  <a:cubicBezTo>
                    <a:pt x="6051" y="9921"/>
                    <a:pt x="14182" y="14081"/>
                    <a:pt x="20522" y="14081"/>
                  </a:cubicBezTo>
                  <a:cubicBezTo>
                    <a:pt x="20888" y="14081"/>
                    <a:pt x="21249" y="14067"/>
                    <a:pt x="21603" y="14039"/>
                  </a:cubicBezTo>
                  <a:lnTo>
                    <a:pt x="21603" y="12439"/>
                  </a:lnTo>
                  <a:cubicBezTo>
                    <a:pt x="21249" y="12467"/>
                    <a:pt x="20888" y="12480"/>
                    <a:pt x="20522" y="12480"/>
                  </a:cubicBezTo>
                  <a:cubicBezTo>
                    <a:pt x="14182" y="12480"/>
                    <a:pt x="6051" y="8321"/>
                    <a:pt x="1" y="1"/>
                  </a:cubicBezTo>
                  <a:close/>
                </a:path>
              </a:pathLst>
            </a:custGeom>
            <a:solidFill>
              <a:srgbClr val="F5AE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" name="Google Shape;957;p30"/>
            <p:cNvSpPr/>
            <p:nvPr/>
          </p:nvSpPr>
          <p:spPr>
            <a:xfrm>
              <a:off x="9938734" y="2394772"/>
              <a:ext cx="1103316" cy="719117"/>
            </a:xfrm>
            <a:custGeom>
              <a:avLst/>
              <a:gdLst/>
              <a:ahLst/>
              <a:cxnLst/>
              <a:rect l="l" t="t" r="r" b="b"/>
              <a:pathLst>
                <a:path w="21604" h="14081" extrusionOk="0">
                  <a:moveTo>
                    <a:pt x="1" y="1"/>
                  </a:moveTo>
                  <a:lnTo>
                    <a:pt x="1" y="1601"/>
                  </a:lnTo>
                  <a:cubicBezTo>
                    <a:pt x="6051" y="9921"/>
                    <a:pt x="14182" y="14081"/>
                    <a:pt x="20522" y="14081"/>
                  </a:cubicBezTo>
                  <a:cubicBezTo>
                    <a:pt x="20888" y="14081"/>
                    <a:pt x="21249" y="14067"/>
                    <a:pt x="21603" y="14039"/>
                  </a:cubicBezTo>
                  <a:lnTo>
                    <a:pt x="21603" y="12439"/>
                  </a:lnTo>
                  <a:cubicBezTo>
                    <a:pt x="21249" y="12466"/>
                    <a:pt x="20888" y="12480"/>
                    <a:pt x="20522" y="12480"/>
                  </a:cubicBezTo>
                  <a:cubicBezTo>
                    <a:pt x="14182" y="12480"/>
                    <a:pt x="6051" y="8321"/>
                    <a:pt x="1" y="1"/>
                  </a:cubicBezTo>
                  <a:close/>
                </a:path>
              </a:pathLst>
            </a:custGeom>
            <a:solidFill>
              <a:srgbClr val="F5AE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" name="Google Shape;958;p30"/>
            <p:cNvSpPr/>
            <p:nvPr/>
          </p:nvSpPr>
          <p:spPr>
            <a:xfrm>
              <a:off x="9938734" y="2684542"/>
              <a:ext cx="1103316" cy="719066"/>
            </a:xfrm>
            <a:custGeom>
              <a:avLst/>
              <a:gdLst/>
              <a:ahLst/>
              <a:cxnLst/>
              <a:rect l="l" t="t" r="r" b="b"/>
              <a:pathLst>
                <a:path w="21604" h="14080" extrusionOk="0">
                  <a:moveTo>
                    <a:pt x="1" y="0"/>
                  </a:moveTo>
                  <a:lnTo>
                    <a:pt x="1" y="1600"/>
                  </a:lnTo>
                  <a:cubicBezTo>
                    <a:pt x="6051" y="9920"/>
                    <a:pt x="14182" y="14080"/>
                    <a:pt x="20522" y="14080"/>
                  </a:cubicBezTo>
                  <a:cubicBezTo>
                    <a:pt x="20888" y="14080"/>
                    <a:pt x="21249" y="14066"/>
                    <a:pt x="21603" y="14038"/>
                  </a:cubicBezTo>
                  <a:lnTo>
                    <a:pt x="21603" y="12438"/>
                  </a:lnTo>
                  <a:cubicBezTo>
                    <a:pt x="21249" y="12466"/>
                    <a:pt x="20888" y="12480"/>
                    <a:pt x="20522" y="12480"/>
                  </a:cubicBezTo>
                  <a:cubicBezTo>
                    <a:pt x="14182" y="12480"/>
                    <a:pt x="6051" y="8320"/>
                    <a:pt x="1" y="0"/>
                  </a:cubicBezTo>
                  <a:close/>
                </a:path>
              </a:pathLst>
            </a:custGeom>
            <a:solidFill>
              <a:srgbClr val="F5AE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" name="Google Shape;959;p30"/>
            <p:cNvSpPr/>
            <p:nvPr/>
          </p:nvSpPr>
          <p:spPr>
            <a:xfrm>
              <a:off x="9938734" y="4972727"/>
              <a:ext cx="1103316" cy="722794"/>
            </a:xfrm>
            <a:custGeom>
              <a:avLst/>
              <a:gdLst/>
              <a:ahLst/>
              <a:cxnLst/>
              <a:rect l="l" t="t" r="r" b="b"/>
              <a:pathLst>
                <a:path w="21604" h="14153" extrusionOk="0">
                  <a:moveTo>
                    <a:pt x="1" y="0"/>
                  </a:moveTo>
                  <a:lnTo>
                    <a:pt x="1" y="1600"/>
                  </a:lnTo>
                  <a:cubicBezTo>
                    <a:pt x="6052" y="9989"/>
                    <a:pt x="14182" y="14152"/>
                    <a:pt x="20522" y="14152"/>
                  </a:cubicBezTo>
                  <a:cubicBezTo>
                    <a:pt x="20889" y="14152"/>
                    <a:pt x="21249" y="14139"/>
                    <a:pt x="21603" y="14111"/>
                  </a:cubicBezTo>
                  <a:lnTo>
                    <a:pt x="21603" y="12438"/>
                  </a:lnTo>
                  <a:cubicBezTo>
                    <a:pt x="21210" y="12473"/>
                    <a:pt x="20809" y="12491"/>
                    <a:pt x="20401" y="12491"/>
                  </a:cubicBezTo>
                  <a:cubicBezTo>
                    <a:pt x="14079" y="12491"/>
                    <a:pt x="6013" y="8267"/>
                    <a:pt x="1" y="0"/>
                  </a:cubicBezTo>
                  <a:close/>
                </a:path>
              </a:pathLst>
            </a:custGeom>
            <a:solidFill>
              <a:srgbClr val="F5AE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" name="Google Shape;960;p30"/>
            <p:cNvSpPr/>
            <p:nvPr/>
          </p:nvSpPr>
          <p:spPr>
            <a:xfrm>
              <a:off x="9938734" y="5266174"/>
              <a:ext cx="1103316" cy="719066"/>
            </a:xfrm>
            <a:custGeom>
              <a:avLst/>
              <a:gdLst/>
              <a:ahLst/>
              <a:cxnLst/>
              <a:rect l="l" t="t" r="r" b="b"/>
              <a:pathLst>
                <a:path w="21604" h="14080" extrusionOk="0">
                  <a:moveTo>
                    <a:pt x="1" y="0"/>
                  </a:moveTo>
                  <a:lnTo>
                    <a:pt x="1" y="1600"/>
                  </a:lnTo>
                  <a:cubicBezTo>
                    <a:pt x="6051" y="9920"/>
                    <a:pt x="14182" y="14080"/>
                    <a:pt x="20522" y="14080"/>
                  </a:cubicBezTo>
                  <a:cubicBezTo>
                    <a:pt x="20888" y="14080"/>
                    <a:pt x="21249" y="14066"/>
                    <a:pt x="21603" y="14038"/>
                  </a:cubicBezTo>
                  <a:lnTo>
                    <a:pt x="21603" y="12438"/>
                  </a:lnTo>
                  <a:cubicBezTo>
                    <a:pt x="21249" y="12466"/>
                    <a:pt x="20888" y="12480"/>
                    <a:pt x="20522" y="12480"/>
                  </a:cubicBezTo>
                  <a:cubicBezTo>
                    <a:pt x="14182" y="12480"/>
                    <a:pt x="6051" y="8320"/>
                    <a:pt x="1" y="0"/>
                  </a:cubicBezTo>
                  <a:close/>
                </a:path>
              </a:pathLst>
            </a:custGeom>
            <a:solidFill>
              <a:srgbClr val="F5AE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" name="Google Shape;961;p30"/>
            <p:cNvSpPr/>
            <p:nvPr/>
          </p:nvSpPr>
          <p:spPr>
            <a:xfrm>
              <a:off x="11770071" y="-1921550"/>
              <a:ext cx="3692310" cy="8242698"/>
            </a:xfrm>
            <a:custGeom>
              <a:avLst/>
              <a:gdLst/>
              <a:ahLst/>
              <a:cxnLst/>
              <a:rect l="l" t="t" r="r" b="b"/>
              <a:pathLst>
                <a:path w="72299" h="161400" extrusionOk="0">
                  <a:moveTo>
                    <a:pt x="72299" y="1"/>
                  </a:moveTo>
                  <a:lnTo>
                    <a:pt x="0" y="41751"/>
                  </a:lnTo>
                  <a:lnTo>
                    <a:pt x="0" y="161400"/>
                  </a:lnTo>
                  <a:lnTo>
                    <a:pt x="72299" y="119577"/>
                  </a:lnTo>
                  <a:lnTo>
                    <a:pt x="72299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" name="Google Shape;962;p30"/>
            <p:cNvSpPr/>
            <p:nvPr/>
          </p:nvSpPr>
          <p:spPr>
            <a:xfrm>
              <a:off x="11773748" y="-1865833"/>
              <a:ext cx="4765852" cy="2771160"/>
            </a:xfrm>
            <a:custGeom>
              <a:avLst/>
              <a:gdLst/>
              <a:ahLst/>
              <a:cxnLst/>
              <a:rect l="l" t="t" r="r" b="b"/>
              <a:pathLst>
                <a:path w="93320" h="54262" extrusionOk="0">
                  <a:moveTo>
                    <a:pt x="72081" y="1"/>
                  </a:moveTo>
                  <a:lnTo>
                    <a:pt x="1" y="41387"/>
                  </a:lnTo>
                  <a:cubicBezTo>
                    <a:pt x="1674" y="44878"/>
                    <a:pt x="3929" y="48006"/>
                    <a:pt x="6692" y="50624"/>
                  </a:cubicBezTo>
                  <a:cubicBezTo>
                    <a:pt x="10542" y="54136"/>
                    <a:pt x="18155" y="54262"/>
                    <a:pt x="19223" y="54262"/>
                  </a:cubicBezTo>
                  <a:cubicBezTo>
                    <a:pt x="19305" y="54262"/>
                    <a:pt x="19348" y="54261"/>
                    <a:pt x="19348" y="54261"/>
                  </a:cubicBezTo>
                  <a:lnTo>
                    <a:pt x="93320" y="11856"/>
                  </a:lnTo>
                  <a:cubicBezTo>
                    <a:pt x="93320" y="11856"/>
                    <a:pt x="83282" y="10329"/>
                    <a:pt x="77973" y="6183"/>
                  </a:cubicBezTo>
                  <a:cubicBezTo>
                    <a:pt x="72590" y="2037"/>
                    <a:pt x="72081" y="1"/>
                    <a:pt x="72081" y="1"/>
                  </a:cubicBezTo>
                  <a:close/>
                </a:path>
              </a:pathLst>
            </a:custGeom>
            <a:solidFill>
              <a:srgbClr val="F3F3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" name="Google Shape;963;p30"/>
            <p:cNvSpPr/>
            <p:nvPr/>
          </p:nvSpPr>
          <p:spPr>
            <a:xfrm>
              <a:off x="12847301" y="-1293800"/>
              <a:ext cx="3692310" cy="8242749"/>
            </a:xfrm>
            <a:custGeom>
              <a:avLst/>
              <a:gdLst/>
              <a:ahLst/>
              <a:cxnLst/>
              <a:rect l="l" t="t" r="r" b="b"/>
              <a:pathLst>
                <a:path w="72299" h="161401" extrusionOk="0">
                  <a:moveTo>
                    <a:pt x="72299" y="1"/>
                  </a:moveTo>
                  <a:lnTo>
                    <a:pt x="0" y="41824"/>
                  </a:lnTo>
                  <a:lnTo>
                    <a:pt x="0" y="161400"/>
                  </a:lnTo>
                  <a:lnTo>
                    <a:pt x="72299" y="119650"/>
                  </a:lnTo>
                  <a:lnTo>
                    <a:pt x="72299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" name="Google Shape;964;p30"/>
            <p:cNvSpPr/>
            <p:nvPr/>
          </p:nvSpPr>
          <p:spPr>
            <a:xfrm>
              <a:off x="11770071" y="206888"/>
              <a:ext cx="1099537" cy="6744764"/>
            </a:xfrm>
            <a:custGeom>
              <a:avLst/>
              <a:gdLst/>
              <a:ahLst/>
              <a:cxnLst/>
              <a:rect l="l" t="t" r="r" b="b"/>
              <a:pathLst>
                <a:path w="21530" h="132069" extrusionOk="0">
                  <a:moveTo>
                    <a:pt x="0" y="1"/>
                  </a:moveTo>
                  <a:lnTo>
                    <a:pt x="0" y="119577"/>
                  </a:lnTo>
                  <a:cubicBezTo>
                    <a:pt x="6007" y="127905"/>
                    <a:pt x="14064" y="132069"/>
                    <a:pt x="20323" y="132069"/>
                  </a:cubicBezTo>
                  <a:cubicBezTo>
                    <a:pt x="20733" y="132069"/>
                    <a:pt x="21136" y="132051"/>
                    <a:pt x="21530" y="132015"/>
                  </a:cubicBezTo>
                  <a:lnTo>
                    <a:pt x="21530" y="12439"/>
                  </a:lnTo>
                  <a:cubicBezTo>
                    <a:pt x="21180" y="12466"/>
                    <a:pt x="20823" y="12480"/>
                    <a:pt x="20459" y="12480"/>
                  </a:cubicBezTo>
                  <a:cubicBezTo>
                    <a:pt x="14181" y="12480"/>
                    <a:pt x="6051" y="8321"/>
                    <a:pt x="0" y="1"/>
                  </a:cubicBezTo>
                  <a:close/>
                </a:path>
              </a:pathLst>
            </a:custGeom>
            <a:solidFill>
              <a:srgbClr val="A1263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" name="Google Shape;965;p30"/>
            <p:cNvSpPr/>
            <p:nvPr/>
          </p:nvSpPr>
          <p:spPr>
            <a:xfrm>
              <a:off x="11770071" y="2847966"/>
              <a:ext cx="1099537" cy="719678"/>
            </a:xfrm>
            <a:custGeom>
              <a:avLst/>
              <a:gdLst/>
              <a:ahLst/>
              <a:cxnLst/>
              <a:rect l="l" t="t" r="r" b="b"/>
              <a:pathLst>
                <a:path w="21530" h="14092" extrusionOk="0">
                  <a:moveTo>
                    <a:pt x="0" y="1"/>
                  </a:moveTo>
                  <a:lnTo>
                    <a:pt x="0" y="1601"/>
                  </a:lnTo>
                  <a:cubicBezTo>
                    <a:pt x="6012" y="9868"/>
                    <a:pt x="14078" y="14091"/>
                    <a:pt x="20340" y="14091"/>
                  </a:cubicBezTo>
                  <a:cubicBezTo>
                    <a:pt x="20744" y="14091"/>
                    <a:pt x="21141" y="14074"/>
                    <a:pt x="21530" y="14038"/>
                  </a:cubicBezTo>
                  <a:lnTo>
                    <a:pt x="21530" y="12511"/>
                  </a:lnTo>
                  <a:cubicBezTo>
                    <a:pt x="21180" y="12539"/>
                    <a:pt x="20823" y="12553"/>
                    <a:pt x="20460" y="12553"/>
                  </a:cubicBezTo>
                  <a:cubicBezTo>
                    <a:pt x="14182" y="12553"/>
                    <a:pt x="6051" y="8389"/>
                    <a:pt x="0" y="1"/>
                  </a:cubicBezTo>
                  <a:close/>
                </a:path>
              </a:pathLst>
            </a:custGeom>
            <a:solidFill>
              <a:srgbClr val="F5AE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" name="Google Shape;966;p30"/>
            <p:cNvSpPr/>
            <p:nvPr/>
          </p:nvSpPr>
          <p:spPr>
            <a:xfrm>
              <a:off x="11770071" y="3137685"/>
              <a:ext cx="1099537" cy="722845"/>
            </a:xfrm>
            <a:custGeom>
              <a:avLst/>
              <a:gdLst/>
              <a:ahLst/>
              <a:cxnLst/>
              <a:rect l="l" t="t" r="r" b="b"/>
              <a:pathLst>
                <a:path w="21530" h="14154" extrusionOk="0">
                  <a:moveTo>
                    <a:pt x="0" y="1"/>
                  </a:moveTo>
                  <a:lnTo>
                    <a:pt x="0" y="1674"/>
                  </a:lnTo>
                  <a:cubicBezTo>
                    <a:pt x="6051" y="9993"/>
                    <a:pt x="14181" y="14153"/>
                    <a:pt x="20459" y="14153"/>
                  </a:cubicBezTo>
                  <a:cubicBezTo>
                    <a:pt x="20823" y="14153"/>
                    <a:pt x="21180" y="14139"/>
                    <a:pt x="21530" y="14112"/>
                  </a:cubicBezTo>
                  <a:lnTo>
                    <a:pt x="21530" y="12511"/>
                  </a:lnTo>
                  <a:cubicBezTo>
                    <a:pt x="21180" y="12539"/>
                    <a:pt x="20823" y="12553"/>
                    <a:pt x="20460" y="12553"/>
                  </a:cubicBezTo>
                  <a:cubicBezTo>
                    <a:pt x="14182" y="12553"/>
                    <a:pt x="6051" y="8390"/>
                    <a:pt x="0" y="1"/>
                  </a:cubicBezTo>
                  <a:close/>
                </a:path>
              </a:pathLst>
            </a:custGeom>
            <a:solidFill>
              <a:srgbClr val="F5AE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" name="Google Shape;967;p30"/>
            <p:cNvSpPr/>
            <p:nvPr/>
          </p:nvSpPr>
          <p:spPr>
            <a:xfrm>
              <a:off x="11770071" y="5429598"/>
              <a:ext cx="1099537" cy="719678"/>
            </a:xfrm>
            <a:custGeom>
              <a:avLst/>
              <a:gdLst/>
              <a:ahLst/>
              <a:cxnLst/>
              <a:rect l="l" t="t" r="r" b="b"/>
              <a:pathLst>
                <a:path w="21530" h="14092" extrusionOk="0">
                  <a:moveTo>
                    <a:pt x="0" y="0"/>
                  </a:moveTo>
                  <a:lnTo>
                    <a:pt x="0" y="1601"/>
                  </a:lnTo>
                  <a:cubicBezTo>
                    <a:pt x="6012" y="9867"/>
                    <a:pt x="14078" y="14091"/>
                    <a:pt x="20340" y="14091"/>
                  </a:cubicBezTo>
                  <a:cubicBezTo>
                    <a:pt x="20744" y="14091"/>
                    <a:pt x="21141" y="14074"/>
                    <a:pt x="21530" y="14038"/>
                  </a:cubicBezTo>
                  <a:lnTo>
                    <a:pt x="21530" y="12511"/>
                  </a:lnTo>
                  <a:cubicBezTo>
                    <a:pt x="21180" y="12539"/>
                    <a:pt x="20823" y="12553"/>
                    <a:pt x="20460" y="12553"/>
                  </a:cubicBezTo>
                  <a:cubicBezTo>
                    <a:pt x="14182" y="12553"/>
                    <a:pt x="6051" y="8389"/>
                    <a:pt x="0" y="0"/>
                  </a:cubicBezTo>
                  <a:close/>
                </a:path>
              </a:pathLst>
            </a:custGeom>
            <a:solidFill>
              <a:srgbClr val="F5AE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" name="Google Shape;968;p30"/>
            <p:cNvSpPr/>
            <p:nvPr/>
          </p:nvSpPr>
          <p:spPr>
            <a:xfrm>
              <a:off x="11770071" y="5723045"/>
              <a:ext cx="1099537" cy="719117"/>
            </a:xfrm>
            <a:custGeom>
              <a:avLst/>
              <a:gdLst/>
              <a:ahLst/>
              <a:cxnLst/>
              <a:rect l="l" t="t" r="r" b="b"/>
              <a:pathLst>
                <a:path w="21530" h="14081" extrusionOk="0">
                  <a:moveTo>
                    <a:pt x="0" y="1"/>
                  </a:moveTo>
                  <a:lnTo>
                    <a:pt x="0" y="1528"/>
                  </a:lnTo>
                  <a:cubicBezTo>
                    <a:pt x="6051" y="9917"/>
                    <a:pt x="14182" y="14080"/>
                    <a:pt x="20460" y="14080"/>
                  </a:cubicBezTo>
                  <a:cubicBezTo>
                    <a:pt x="20823" y="14080"/>
                    <a:pt x="21180" y="14066"/>
                    <a:pt x="21530" y="14038"/>
                  </a:cubicBezTo>
                  <a:lnTo>
                    <a:pt x="21530" y="12438"/>
                  </a:lnTo>
                  <a:cubicBezTo>
                    <a:pt x="21180" y="12466"/>
                    <a:pt x="20823" y="12480"/>
                    <a:pt x="20459" y="12480"/>
                  </a:cubicBezTo>
                  <a:cubicBezTo>
                    <a:pt x="14181" y="12480"/>
                    <a:pt x="6051" y="8320"/>
                    <a:pt x="0" y="1"/>
                  </a:cubicBezTo>
                  <a:close/>
                </a:path>
              </a:pathLst>
            </a:custGeom>
            <a:solidFill>
              <a:srgbClr val="F5AE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" name="Google Shape;969;p30"/>
            <p:cNvSpPr/>
            <p:nvPr/>
          </p:nvSpPr>
          <p:spPr>
            <a:xfrm>
              <a:off x="13527050" y="-1468356"/>
              <a:ext cx="3696089" cy="8238970"/>
            </a:xfrm>
            <a:custGeom>
              <a:avLst/>
              <a:gdLst/>
              <a:ahLst/>
              <a:cxnLst/>
              <a:rect l="l" t="t" r="r" b="b"/>
              <a:pathLst>
                <a:path w="72373" h="161327" extrusionOk="0">
                  <a:moveTo>
                    <a:pt x="72372" y="0"/>
                  </a:moveTo>
                  <a:lnTo>
                    <a:pt x="1" y="41750"/>
                  </a:lnTo>
                  <a:lnTo>
                    <a:pt x="1" y="161327"/>
                  </a:lnTo>
                  <a:lnTo>
                    <a:pt x="72372" y="119577"/>
                  </a:lnTo>
                  <a:lnTo>
                    <a:pt x="72372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" name="Google Shape;970;p30"/>
            <p:cNvSpPr/>
            <p:nvPr/>
          </p:nvSpPr>
          <p:spPr>
            <a:xfrm>
              <a:off x="13534506" y="-1412639"/>
              <a:ext cx="4762124" cy="2771160"/>
            </a:xfrm>
            <a:custGeom>
              <a:avLst/>
              <a:gdLst/>
              <a:ahLst/>
              <a:cxnLst/>
              <a:rect l="l" t="t" r="r" b="b"/>
              <a:pathLst>
                <a:path w="93247" h="54262" extrusionOk="0">
                  <a:moveTo>
                    <a:pt x="72008" y="0"/>
                  </a:moveTo>
                  <a:lnTo>
                    <a:pt x="0" y="41387"/>
                  </a:lnTo>
                  <a:cubicBezTo>
                    <a:pt x="1600" y="44878"/>
                    <a:pt x="3855" y="48006"/>
                    <a:pt x="6619" y="50624"/>
                  </a:cubicBezTo>
                  <a:cubicBezTo>
                    <a:pt x="10469" y="54136"/>
                    <a:pt x="18082" y="54261"/>
                    <a:pt x="19149" y="54261"/>
                  </a:cubicBezTo>
                  <a:cubicBezTo>
                    <a:pt x="19232" y="54261"/>
                    <a:pt x="19275" y="54261"/>
                    <a:pt x="19275" y="54261"/>
                  </a:cubicBezTo>
                  <a:lnTo>
                    <a:pt x="93246" y="11856"/>
                  </a:lnTo>
                  <a:cubicBezTo>
                    <a:pt x="93246" y="11856"/>
                    <a:pt x="83282" y="10329"/>
                    <a:pt x="77899" y="6183"/>
                  </a:cubicBezTo>
                  <a:cubicBezTo>
                    <a:pt x="72590" y="2037"/>
                    <a:pt x="72008" y="0"/>
                    <a:pt x="72008" y="0"/>
                  </a:cubicBezTo>
                  <a:close/>
                </a:path>
              </a:pathLst>
            </a:custGeom>
            <a:solidFill>
              <a:srgbClr val="F3F3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" name="Google Shape;971;p30"/>
            <p:cNvSpPr/>
            <p:nvPr/>
          </p:nvSpPr>
          <p:spPr>
            <a:xfrm>
              <a:off x="14604280" y="-840606"/>
              <a:ext cx="3696089" cy="8242698"/>
            </a:xfrm>
            <a:custGeom>
              <a:avLst/>
              <a:gdLst/>
              <a:ahLst/>
              <a:cxnLst/>
              <a:rect l="l" t="t" r="r" b="b"/>
              <a:pathLst>
                <a:path w="72373" h="161400" extrusionOk="0">
                  <a:moveTo>
                    <a:pt x="72372" y="1"/>
                  </a:moveTo>
                  <a:lnTo>
                    <a:pt x="1" y="41751"/>
                  </a:lnTo>
                  <a:lnTo>
                    <a:pt x="1" y="161400"/>
                  </a:lnTo>
                  <a:lnTo>
                    <a:pt x="72372" y="119650"/>
                  </a:lnTo>
                  <a:lnTo>
                    <a:pt x="72372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" name="Google Shape;972;p30"/>
            <p:cNvSpPr/>
            <p:nvPr/>
          </p:nvSpPr>
          <p:spPr>
            <a:xfrm>
              <a:off x="13527050" y="660082"/>
              <a:ext cx="1099588" cy="6744151"/>
            </a:xfrm>
            <a:custGeom>
              <a:avLst/>
              <a:gdLst/>
              <a:ahLst/>
              <a:cxnLst/>
              <a:rect l="l" t="t" r="r" b="b"/>
              <a:pathLst>
                <a:path w="21531" h="132057" extrusionOk="0">
                  <a:moveTo>
                    <a:pt x="1" y="1"/>
                  </a:moveTo>
                  <a:lnTo>
                    <a:pt x="1" y="119577"/>
                  </a:lnTo>
                  <a:cubicBezTo>
                    <a:pt x="6120" y="127897"/>
                    <a:pt x="14254" y="132057"/>
                    <a:pt x="20471" y="132057"/>
                  </a:cubicBezTo>
                  <a:cubicBezTo>
                    <a:pt x="20831" y="132057"/>
                    <a:pt x="21184" y="132043"/>
                    <a:pt x="21530" y="132015"/>
                  </a:cubicBezTo>
                  <a:lnTo>
                    <a:pt x="21530" y="12438"/>
                  </a:lnTo>
                  <a:cubicBezTo>
                    <a:pt x="21180" y="12466"/>
                    <a:pt x="20823" y="12480"/>
                    <a:pt x="20460" y="12480"/>
                  </a:cubicBezTo>
                  <a:cubicBezTo>
                    <a:pt x="14182" y="12480"/>
                    <a:pt x="6051" y="8320"/>
                    <a:pt x="1" y="1"/>
                  </a:cubicBezTo>
                  <a:close/>
                </a:path>
              </a:pathLst>
            </a:custGeom>
            <a:solidFill>
              <a:srgbClr val="7D195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8" name="Google Shape;973;p30"/>
            <p:cNvSpPr/>
            <p:nvPr/>
          </p:nvSpPr>
          <p:spPr>
            <a:xfrm>
              <a:off x="13527050" y="1228438"/>
              <a:ext cx="1099588" cy="719678"/>
            </a:xfrm>
            <a:custGeom>
              <a:avLst/>
              <a:gdLst/>
              <a:ahLst/>
              <a:cxnLst/>
              <a:rect l="l" t="t" r="r" b="b"/>
              <a:pathLst>
                <a:path w="21531" h="14092" extrusionOk="0">
                  <a:moveTo>
                    <a:pt x="1" y="0"/>
                  </a:moveTo>
                  <a:lnTo>
                    <a:pt x="1" y="1600"/>
                  </a:lnTo>
                  <a:cubicBezTo>
                    <a:pt x="6076" y="9928"/>
                    <a:pt x="14137" y="14092"/>
                    <a:pt x="20336" y="14092"/>
                  </a:cubicBezTo>
                  <a:cubicBezTo>
                    <a:pt x="20742" y="14092"/>
                    <a:pt x="21141" y="14074"/>
                    <a:pt x="21530" y="14038"/>
                  </a:cubicBezTo>
                  <a:lnTo>
                    <a:pt x="21530" y="12510"/>
                  </a:lnTo>
                  <a:cubicBezTo>
                    <a:pt x="21180" y="12538"/>
                    <a:pt x="20824" y="12552"/>
                    <a:pt x="20461" y="12552"/>
                  </a:cubicBezTo>
                  <a:cubicBezTo>
                    <a:pt x="14182" y="12552"/>
                    <a:pt x="6052" y="8389"/>
                    <a:pt x="1" y="0"/>
                  </a:cubicBezTo>
                  <a:close/>
                </a:path>
              </a:pathLst>
            </a:custGeom>
            <a:solidFill>
              <a:srgbClr val="F5AE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9" name="Google Shape;974;p30"/>
            <p:cNvSpPr/>
            <p:nvPr/>
          </p:nvSpPr>
          <p:spPr>
            <a:xfrm>
              <a:off x="13527050" y="1521886"/>
              <a:ext cx="1099588" cy="719066"/>
            </a:xfrm>
            <a:custGeom>
              <a:avLst/>
              <a:gdLst/>
              <a:ahLst/>
              <a:cxnLst/>
              <a:rect l="l" t="t" r="r" b="b"/>
              <a:pathLst>
                <a:path w="21531" h="14080" extrusionOk="0">
                  <a:moveTo>
                    <a:pt x="1" y="0"/>
                  </a:moveTo>
                  <a:lnTo>
                    <a:pt x="1" y="1600"/>
                  </a:lnTo>
                  <a:cubicBezTo>
                    <a:pt x="6120" y="9920"/>
                    <a:pt x="14254" y="14080"/>
                    <a:pt x="20471" y="14080"/>
                  </a:cubicBezTo>
                  <a:cubicBezTo>
                    <a:pt x="20831" y="14080"/>
                    <a:pt x="21184" y="14066"/>
                    <a:pt x="21530" y="14038"/>
                  </a:cubicBezTo>
                  <a:lnTo>
                    <a:pt x="21530" y="12438"/>
                  </a:lnTo>
                  <a:cubicBezTo>
                    <a:pt x="21180" y="12466"/>
                    <a:pt x="20823" y="12480"/>
                    <a:pt x="20460" y="12480"/>
                  </a:cubicBezTo>
                  <a:cubicBezTo>
                    <a:pt x="14182" y="12480"/>
                    <a:pt x="6051" y="8320"/>
                    <a:pt x="1" y="0"/>
                  </a:cubicBezTo>
                  <a:close/>
                </a:path>
              </a:pathLst>
            </a:custGeom>
            <a:solidFill>
              <a:srgbClr val="F5AE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0" name="Google Shape;975;p30"/>
            <p:cNvSpPr/>
            <p:nvPr/>
          </p:nvSpPr>
          <p:spPr>
            <a:xfrm>
              <a:off x="13527050" y="3301159"/>
              <a:ext cx="1103316" cy="719066"/>
            </a:xfrm>
            <a:custGeom>
              <a:avLst/>
              <a:gdLst/>
              <a:ahLst/>
              <a:cxnLst/>
              <a:rect l="l" t="t" r="r" b="b"/>
              <a:pathLst>
                <a:path w="21604" h="14080" extrusionOk="0">
                  <a:moveTo>
                    <a:pt x="1" y="0"/>
                  </a:moveTo>
                  <a:lnTo>
                    <a:pt x="1" y="1600"/>
                  </a:lnTo>
                  <a:cubicBezTo>
                    <a:pt x="6120" y="9920"/>
                    <a:pt x="14189" y="14080"/>
                    <a:pt x="20522" y="14080"/>
                  </a:cubicBezTo>
                  <a:cubicBezTo>
                    <a:pt x="20889" y="14080"/>
                    <a:pt x="21249" y="14066"/>
                    <a:pt x="21603" y="14038"/>
                  </a:cubicBezTo>
                  <a:lnTo>
                    <a:pt x="21603" y="12438"/>
                  </a:lnTo>
                  <a:cubicBezTo>
                    <a:pt x="21210" y="12473"/>
                    <a:pt x="20809" y="12491"/>
                    <a:pt x="20401" y="12491"/>
                  </a:cubicBezTo>
                  <a:cubicBezTo>
                    <a:pt x="14087" y="12491"/>
                    <a:pt x="6081" y="8267"/>
                    <a:pt x="1" y="0"/>
                  </a:cubicBezTo>
                  <a:close/>
                </a:path>
              </a:pathLst>
            </a:custGeom>
            <a:solidFill>
              <a:srgbClr val="F5AE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1" name="Google Shape;976;p30"/>
            <p:cNvSpPr/>
            <p:nvPr/>
          </p:nvSpPr>
          <p:spPr>
            <a:xfrm>
              <a:off x="13527050" y="3590879"/>
              <a:ext cx="1099588" cy="719678"/>
            </a:xfrm>
            <a:custGeom>
              <a:avLst/>
              <a:gdLst/>
              <a:ahLst/>
              <a:cxnLst/>
              <a:rect l="l" t="t" r="r" b="b"/>
              <a:pathLst>
                <a:path w="21531" h="14092" extrusionOk="0">
                  <a:moveTo>
                    <a:pt x="1" y="1"/>
                  </a:moveTo>
                  <a:lnTo>
                    <a:pt x="1" y="1601"/>
                  </a:lnTo>
                  <a:cubicBezTo>
                    <a:pt x="6081" y="9868"/>
                    <a:pt x="14151" y="14091"/>
                    <a:pt x="20353" y="14091"/>
                  </a:cubicBezTo>
                  <a:cubicBezTo>
                    <a:pt x="20753" y="14091"/>
                    <a:pt x="21146" y="14074"/>
                    <a:pt x="21530" y="14038"/>
                  </a:cubicBezTo>
                  <a:lnTo>
                    <a:pt x="21530" y="12438"/>
                  </a:lnTo>
                  <a:cubicBezTo>
                    <a:pt x="21142" y="12474"/>
                    <a:pt x="20745" y="12491"/>
                    <a:pt x="20340" y="12491"/>
                  </a:cubicBezTo>
                  <a:cubicBezTo>
                    <a:pt x="14079" y="12491"/>
                    <a:pt x="6013" y="8267"/>
                    <a:pt x="1" y="1"/>
                  </a:cubicBezTo>
                  <a:close/>
                </a:path>
              </a:pathLst>
            </a:custGeom>
            <a:solidFill>
              <a:srgbClr val="F5AE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2" name="Google Shape;977;p30"/>
            <p:cNvSpPr/>
            <p:nvPr/>
          </p:nvSpPr>
          <p:spPr>
            <a:xfrm>
              <a:off x="13527050" y="5882792"/>
              <a:ext cx="1099588" cy="719066"/>
            </a:xfrm>
            <a:custGeom>
              <a:avLst/>
              <a:gdLst/>
              <a:ahLst/>
              <a:cxnLst/>
              <a:rect l="l" t="t" r="r" b="b"/>
              <a:pathLst>
                <a:path w="21531" h="14080" extrusionOk="0">
                  <a:moveTo>
                    <a:pt x="1" y="0"/>
                  </a:moveTo>
                  <a:lnTo>
                    <a:pt x="1" y="1600"/>
                  </a:lnTo>
                  <a:cubicBezTo>
                    <a:pt x="6120" y="9920"/>
                    <a:pt x="14254" y="14080"/>
                    <a:pt x="20471" y="14080"/>
                  </a:cubicBezTo>
                  <a:cubicBezTo>
                    <a:pt x="20831" y="14080"/>
                    <a:pt x="21184" y="14066"/>
                    <a:pt x="21530" y="14038"/>
                  </a:cubicBezTo>
                  <a:lnTo>
                    <a:pt x="21530" y="12438"/>
                  </a:lnTo>
                  <a:cubicBezTo>
                    <a:pt x="21142" y="12473"/>
                    <a:pt x="20745" y="12491"/>
                    <a:pt x="20340" y="12491"/>
                  </a:cubicBezTo>
                  <a:cubicBezTo>
                    <a:pt x="14079" y="12491"/>
                    <a:pt x="6013" y="8267"/>
                    <a:pt x="1" y="0"/>
                  </a:cubicBezTo>
                  <a:close/>
                </a:path>
              </a:pathLst>
            </a:custGeom>
            <a:solidFill>
              <a:srgbClr val="F5AE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3" name="Google Shape;978;p30"/>
            <p:cNvSpPr/>
            <p:nvPr/>
          </p:nvSpPr>
          <p:spPr>
            <a:xfrm>
              <a:off x="13527050" y="6172511"/>
              <a:ext cx="1103316" cy="722794"/>
            </a:xfrm>
            <a:custGeom>
              <a:avLst/>
              <a:gdLst/>
              <a:ahLst/>
              <a:cxnLst/>
              <a:rect l="l" t="t" r="r" b="b"/>
              <a:pathLst>
                <a:path w="21604" h="14153" extrusionOk="0">
                  <a:moveTo>
                    <a:pt x="1" y="1"/>
                  </a:moveTo>
                  <a:lnTo>
                    <a:pt x="1" y="1601"/>
                  </a:lnTo>
                  <a:cubicBezTo>
                    <a:pt x="6120" y="9989"/>
                    <a:pt x="14190" y="14153"/>
                    <a:pt x="20523" y="14153"/>
                  </a:cubicBezTo>
                  <a:cubicBezTo>
                    <a:pt x="20889" y="14153"/>
                    <a:pt x="21249" y="14139"/>
                    <a:pt x="21603" y="14111"/>
                  </a:cubicBezTo>
                  <a:lnTo>
                    <a:pt x="21603" y="12511"/>
                  </a:lnTo>
                  <a:cubicBezTo>
                    <a:pt x="21249" y="12539"/>
                    <a:pt x="20889" y="12553"/>
                    <a:pt x="20523" y="12553"/>
                  </a:cubicBezTo>
                  <a:cubicBezTo>
                    <a:pt x="14190" y="12553"/>
                    <a:pt x="6120" y="8389"/>
                    <a:pt x="1" y="1"/>
                  </a:cubicBezTo>
                  <a:close/>
                </a:path>
              </a:pathLst>
            </a:custGeom>
            <a:solidFill>
              <a:srgbClr val="F5AE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054" name="Rectangle 6"/>
          <p:cNvSpPr>
            <a:spLocks noChangeArrowheads="1"/>
          </p:cNvSpPr>
          <p:nvPr/>
        </p:nvSpPr>
        <p:spPr bwMode="auto">
          <a:xfrm>
            <a:off x="0" y="0"/>
            <a:ext cx="179959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4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Ibrat: Boylik faqat pulda emas, balki qalbdagi saxiylikda va boshqalarga yordam berishda.</a:t>
            </a:r>
            <a:endParaRPr kumimoji="0" lang="ru-RU" sz="16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0" y="0"/>
            <a:ext cx="179959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4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Ibrat: Boylik faqat pulda emas, balki qalbdagi saxiylikda va boshqalarga yordam berishda.</a:t>
            </a:r>
            <a:endParaRPr kumimoji="0" lang="ru-RU" sz="16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6" name="Прямоугольник 105"/>
          <p:cNvSpPr/>
          <p:nvPr/>
        </p:nvSpPr>
        <p:spPr>
          <a:xfrm>
            <a:off x="8159750" y="3724275"/>
            <a:ext cx="4987263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z-Latn-UZ" sz="3200" b="1" dirty="0">
                <a:solidFill>
                  <a:srgbClr val="002060"/>
                </a:solidFill>
                <a:latin typeface="Arial" pitchFamily="34" charset="0"/>
                <a:ea typeface="Fira Sans Medium"/>
                <a:cs typeface="Arial" pitchFamily="34" charset="0"/>
                <a:sym typeface="Fira Sans Medium"/>
              </a:rPr>
              <a:t>Hikoya nimaga shunday </a:t>
            </a:r>
          </a:p>
          <a:p>
            <a:r>
              <a:rPr lang="uz-Latn-UZ" sz="3200" b="1" dirty="0">
                <a:solidFill>
                  <a:srgbClr val="002060"/>
                </a:solidFill>
                <a:latin typeface="Arial" pitchFamily="34" charset="0"/>
                <a:ea typeface="Fira Sans Medium"/>
                <a:cs typeface="Arial" pitchFamily="34" charset="0"/>
                <a:sym typeface="Fira Sans Medium"/>
              </a:rPr>
              <a:t>nomlangan </a:t>
            </a:r>
          </a:p>
          <a:p>
            <a:r>
              <a:rPr lang="uz-Latn-UZ" sz="3200" b="1" dirty="0">
                <a:solidFill>
                  <a:srgbClr val="002060"/>
                </a:solidFill>
                <a:latin typeface="Arial" pitchFamily="34" charset="0"/>
                <a:ea typeface="Fira Sans Medium"/>
                <a:cs typeface="Arial" pitchFamily="34" charset="0"/>
                <a:sym typeface="Fira Sans Medium"/>
              </a:rPr>
              <a:t>bo‘lishi mumkin?</a:t>
            </a:r>
            <a:endParaRPr lang="ru-RU" sz="3200" dirty="0">
              <a:solidFill>
                <a:srgbClr val="002060"/>
              </a:solidFill>
            </a:endParaRPr>
          </a:p>
        </p:txBody>
      </p:sp>
      <p:sp>
        <p:nvSpPr>
          <p:cNvPr id="107" name="Прямоугольник 106"/>
          <p:cNvSpPr/>
          <p:nvPr/>
        </p:nvSpPr>
        <p:spPr>
          <a:xfrm>
            <a:off x="996950" y="8753475"/>
            <a:ext cx="717375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z-Latn-UZ" sz="3200" b="1" dirty="0">
                <a:solidFill>
                  <a:srgbClr val="002060"/>
                </a:solidFill>
                <a:latin typeface="Arial" pitchFamily="34" charset="0"/>
                <a:ea typeface="Fira Sans Medium"/>
                <a:cs typeface="Arial" pitchFamily="34" charset="0"/>
                <a:sym typeface="Fira Sans Medium"/>
              </a:rPr>
              <a:t>Haqiqiy baxt nima bo‘lishi mumkin?</a:t>
            </a:r>
            <a:endParaRPr lang="ru-RU" sz="32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9" name="Google Shape;519;p17"/>
          <p:cNvSpPr txBox="1"/>
          <p:nvPr/>
        </p:nvSpPr>
        <p:spPr>
          <a:xfrm>
            <a:off x="7589314" y="2474798"/>
            <a:ext cx="4004796" cy="5474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>
              <a:latin typeface="Fira Sans Medium"/>
              <a:ea typeface="Fira Sans Medium"/>
              <a:cs typeface="Fira Sans Medium"/>
              <a:sym typeface="Fira Sans Medium"/>
            </a:endParaRPr>
          </a:p>
        </p:txBody>
      </p:sp>
      <p:sp>
        <p:nvSpPr>
          <p:cNvPr id="520" name="Google Shape;520;p17"/>
          <p:cNvSpPr txBox="1"/>
          <p:nvPr/>
        </p:nvSpPr>
        <p:spPr>
          <a:xfrm>
            <a:off x="7702550" y="2809875"/>
            <a:ext cx="4004796" cy="167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ctr"/>
            <a:r>
              <a:rPr lang="en" sz="2800" b="1" dirty="0">
                <a:solidFill>
                  <a:srgbClr val="002060"/>
                </a:solidFill>
                <a:latin typeface="Arial" pitchFamily="34" charset="0"/>
                <a:ea typeface="Roboto"/>
                <a:cs typeface="Arial" pitchFamily="34" charset="0"/>
                <a:sym typeface="Roboto"/>
              </a:rPr>
              <a:t>FAQAT MATNLI MANBALAR BILAN CHEKLANMAYDI</a:t>
            </a:r>
            <a:endParaRPr sz="2800" b="1" dirty="0">
              <a:solidFill>
                <a:srgbClr val="002060"/>
              </a:solidFill>
              <a:latin typeface="Arial" pitchFamily="34" charset="0"/>
              <a:ea typeface="Roboto"/>
              <a:cs typeface="Arial" pitchFamily="34" charset="0"/>
              <a:sym typeface="Roboto"/>
            </a:endParaRPr>
          </a:p>
        </p:txBody>
      </p:sp>
      <p:sp>
        <p:nvSpPr>
          <p:cNvPr id="521" name="Google Shape;521;p17"/>
          <p:cNvSpPr txBox="1"/>
          <p:nvPr/>
        </p:nvSpPr>
        <p:spPr>
          <a:xfrm>
            <a:off x="1606550" y="1514475"/>
            <a:ext cx="15200277" cy="8448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ctr"/>
            <a:r>
              <a:rPr lang="en-US" sz="48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MULTIMODAL O‘QISH SAVODXONLIGI</a:t>
            </a:r>
            <a:endParaRPr sz="4800" dirty="0">
              <a:solidFill>
                <a:srgbClr val="002060"/>
              </a:solidFill>
              <a:latin typeface="Arial" pitchFamily="34" charset="0"/>
              <a:ea typeface="Fira Sans Extra Condensed SemiBold"/>
              <a:cs typeface="Arial" pitchFamily="34" charset="0"/>
              <a:sym typeface="Fira Sans Extra Condensed SemiBold"/>
            </a:endParaRPr>
          </a:p>
        </p:txBody>
      </p:sp>
      <p:grpSp>
        <p:nvGrpSpPr>
          <p:cNvPr id="2" name="Google Shape;522;p17"/>
          <p:cNvGrpSpPr/>
          <p:nvPr/>
        </p:nvGrpSpPr>
        <p:grpSpPr>
          <a:xfrm>
            <a:off x="1682750" y="2657475"/>
            <a:ext cx="14714585" cy="7805860"/>
            <a:chOff x="833644" y="1019550"/>
            <a:chExt cx="7476712" cy="3717076"/>
          </a:xfrm>
        </p:grpSpPr>
        <p:sp>
          <p:nvSpPr>
            <p:cNvPr id="523" name="Google Shape;523;p17"/>
            <p:cNvSpPr/>
            <p:nvPr/>
          </p:nvSpPr>
          <p:spPr>
            <a:xfrm>
              <a:off x="5715066" y="2077644"/>
              <a:ext cx="2456766" cy="674369"/>
            </a:xfrm>
            <a:custGeom>
              <a:avLst/>
              <a:gdLst/>
              <a:ahLst/>
              <a:cxnLst/>
              <a:rect l="l" t="t" r="r" b="b"/>
              <a:pathLst>
                <a:path w="83069" h="22802" fill="none" extrusionOk="0">
                  <a:moveTo>
                    <a:pt x="1" y="0"/>
                  </a:moveTo>
                  <a:lnTo>
                    <a:pt x="83069" y="0"/>
                  </a:lnTo>
                  <a:lnTo>
                    <a:pt x="83069" y="22802"/>
                  </a:lnTo>
                  <a:lnTo>
                    <a:pt x="1" y="22802"/>
                  </a:lnTo>
                  <a:close/>
                </a:path>
              </a:pathLst>
            </a:custGeom>
            <a:noFill/>
            <a:ln w="7125" cap="rnd" cmpd="sng">
              <a:solidFill>
                <a:srgbClr val="D6D6D6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524" name="Google Shape;524;p17"/>
            <p:cNvSpPr/>
            <p:nvPr/>
          </p:nvSpPr>
          <p:spPr>
            <a:xfrm>
              <a:off x="8033090" y="1947726"/>
              <a:ext cx="277266" cy="258959"/>
            </a:xfrm>
            <a:custGeom>
              <a:avLst/>
              <a:gdLst/>
              <a:ahLst/>
              <a:cxnLst/>
              <a:rect l="l" t="t" r="r" b="b"/>
              <a:pathLst>
                <a:path w="9375" h="8756" extrusionOk="0">
                  <a:moveTo>
                    <a:pt x="4692" y="0"/>
                  </a:moveTo>
                  <a:cubicBezTo>
                    <a:pt x="2560" y="0"/>
                    <a:pt x="696" y="1551"/>
                    <a:pt x="381" y="3697"/>
                  </a:cubicBezTo>
                  <a:cubicBezTo>
                    <a:pt x="1" y="6103"/>
                    <a:pt x="1616" y="8320"/>
                    <a:pt x="3991" y="8700"/>
                  </a:cubicBezTo>
                  <a:cubicBezTo>
                    <a:pt x="4227" y="8738"/>
                    <a:pt x="4462" y="8756"/>
                    <a:pt x="4693" y="8756"/>
                  </a:cubicBezTo>
                  <a:cubicBezTo>
                    <a:pt x="6815" y="8756"/>
                    <a:pt x="8652" y="7229"/>
                    <a:pt x="8995" y="5058"/>
                  </a:cubicBezTo>
                  <a:cubicBezTo>
                    <a:pt x="9375" y="2683"/>
                    <a:pt x="7760" y="435"/>
                    <a:pt x="5385" y="55"/>
                  </a:cubicBezTo>
                  <a:cubicBezTo>
                    <a:pt x="5152" y="18"/>
                    <a:pt x="4920" y="0"/>
                    <a:pt x="4692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r>
                <a:rPr lang="en" dirty="0">
                  <a:latin typeface="Fira Sans"/>
                  <a:ea typeface="Fira Sans"/>
                  <a:cs typeface="Fira Sans"/>
                  <a:sym typeface="Fira Sans"/>
                </a:rPr>
                <a:t>6</a:t>
              </a:r>
              <a:endParaRPr dirty="0">
                <a:latin typeface="Fira Sans"/>
                <a:ea typeface="Fira Sans"/>
                <a:cs typeface="Fira Sans"/>
                <a:sym typeface="Fira Sans"/>
              </a:endParaRPr>
            </a:p>
          </p:txBody>
        </p:sp>
        <p:sp>
          <p:nvSpPr>
            <p:cNvPr id="525" name="Google Shape;525;p17"/>
            <p:cNvSpPr/>
            <p:nvPr/>
          </p:nvSpPr>
          <p:spPr>
            <a:xfrm>
              <a:off x="5715066" y="3059171"/>
              <a:ext cx="2456766" cy="674369"/>
            </a:xfrm>
            <a:custGeom>
              <a:avLst/>
              <a:gdLst/>
              <a:ahLst/>
              <a:cxnLst/>
              <a:rect l="l" t="t" r="r" b="b"/>
              <a:pathLst>
                <a:path w="83069" h="22802" fill="none" extrusionOk="0">
                  <a:moveTo>
                    <a:pt x="1" y="0"/>
                  </a:moveTo>
                  <a:lnTo>
                    <a:pt x="83069" y="0"/>
                  </a:lnTo>
                  <a:lnTo>
                    <a:pt x="83069" y="22802"/>
                  </a:lnTo>
                  <a:lnTo>
                    <a:pt x="1" y="22802"/>
                  </a:lnTo>
                  <a:close/>
                </a:path>
              </a:pathLst>
            </a:custGeom>
            <a:noFill/>
            <a:ln w="7125" cap="rnd" cmpd="sng">
              <a:solidFill>
                <a:srgbClr val="D6D6D6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526" name="Google Shape;526;p17"/>
            <p:cNvSpPr/>
            <p:nvPr/>
          </p:nvSpPr>
          <p:spPr>
            <a:xfrm>
              <a:off x="8033090" y="2929253"/>
              <a:ext cx="277266" cy="258929"/>
            </a:xfrm>
            <a:custGeom>
              <a:avLst/>
              <a:gdLst/>
              <a:ahLst/>
              <a:cxnLst/>
              <a:rect l="l" t="t" r="r" b="b"/>
              <a:pathLst>
                <a:path w="9375" h="8755" extrusionOk="0">
                  <a:moveTo>
                    <a:pt x="4693" y="0"/>
                  </a:moveTo>
                  <a:cubicBezTo>
                    <a:pt x="2566" y="0"/>
                    <a:pt x="724" y="1551"/>
                    <a:pt x="381" y="3697"/>
                  </a:cubicBezTo>
                  <a:cubicBezTo>
                    <a:pt x="1" y="6072"/>
                    <a:pt x="1616" y="8320"/>
                    <a:pt x="3991" y="8700"/>
                  </a:cubicBezTo>
                  <a:cubicBezTo>
                    <a:pt x="4224" y="8737"/>
                    <a:pt x="4455" y="8755"/>
                    <a:pt x="4683" y="8755"/>
                  </a:cubicBezTo>
                  <a:cubicBezTo>
                    <a:pt x="6810" y="8755"/>
                    <a:pt x="8652" y="7204"/>
                    <a:pt x="8995" y="5058"/>
                  </a:cubicBezTo>
                  <a:cubicBezTo>
                    <a:pt x="9375" y="2683"/>
                    <a:pt x="7760" y="435"/>
                    <a:pt x="5385" y="55"/>
                  </a:cubicBezTo>
                  <a:cubicBezTo>
                    <a:pt x="5152" y="18"/>
                    <a:pt x="4921" y="0"/>
                    <a:pt x="4693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r>
                <a:rPr lang="en" dirty="0">
                  <a:latin typeface="Fira Sans"/>
                  <a:ea typeface="Fira Sans"/>
                  <a:cs typeface="Fira Sans"/>
                  <a:sym typeface="Fira Sans"/>
                </a:rPr>
                <a:t>5</a:t>
              </a:r>
              <a:endParaRPr dirty="0">
                <a:latin typeface="Fira Sans"/>
                <a:ea typeface="Fira Sans"/>
                <a:cs typeface="Fira Sans"/>
                <a:sym typeface="Fira Sans"/>
              </a:endParaRPr>
            </a:p>
          </p:txBody>
        </p:sp>
        <p:sp>
          <p:nvSpPr>
            <p:cNvPr id="527" name="Google Shape;527;p17"/>
            <p:cNvSpPr/>
            <p:nvPr/>
          </p:nvSpPr>
          <p:spPr>
            <a:xfrm>
              <a:off x="4174419" y="2502827"/>
              <a:ext cx="914163" cy="842976"/>
            </a:xfrm>
            <a:custGeom>
              <a:avLst/>
              <a:gdLst/>
              <a:ahLst/>
              <a:cxnLst/>
              <a:rect l="l" t="t" r="r" b="b"/>
              <a:pathLst>
                <a:path w="30910" h="28503" fill="none" extrusionOk="0">
                  <a:moveTo>
                    <a:pt x="0" y="1"/>
                  </a:moveTo>
                  <a:lnTo>
                    <a:pt x="30909" y="1"/>
                  </a:lnTo>
                  <a:lnTo>
                    <a:pt x="30909" y="28503"/>
                  </a:lnTo>
                  <a:lnTo>
                    <a:pt x="0" y="28503"/>
                  </a:lnTo>
                  <a:close/>
                </a:path>
              </a:pathLst>
            </a:custGeom>
            <a:noFill/>
            <a:ln w="7125" cap="rnd" cmpd="sng">
              <a:solidFill>
                <a:srgbClr val="D6D6D6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528" name="Google Shape;528;p17"/>
            <p:cNvSpPr/>
            <p:nvPr/>
          </p:nvSpPr>
          <p:spPr>
            <a:xfrm>
              <a:off x="4263377" y="3017028"/>
              <a:ext cx="736210" cy="176090"/>
            </a:xfrm>
            <a:custGeom>
              <a:avLst/>
              <a:gdLst/>
              <a:ahLst/>
              <a:cxnLst/>
              <a:rect l="l" t="t" r="r" b="b"/>
              <a:pathLst>
                <a:path w="24893" h="5954" extrusionOk="0">
                  <a:moveTo>
                    <a:pt x="1" y="0"/>
                  </a:moveTo>
                  <a:lnTo>
                    <a:pt x="1" y="5954"/>
                  </a:lnTo>
                  <a:lnTo>
                    <a:pt x="22296" y="5954"/>
                  </a:lnTo>
                  <a:cubicBezTo>
                    <a:pt x="23721" y="5954"/>
                    <a:pt x="24893" y="4814"/>
                    <a:pt x="24893" y="3357"/>
                  </a:cubicBezTo>
                  <a:lnTo>
                    <a:pt x="24893" y="2597"/>
                  </a:lnTo>
                  <a:cubicBezTo>
                    <a:pt x="24893" y="1172"/>
                    <a:pt x="23721" y="0"/>
                    <a:pt x="22296" y="0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529" name="Google Shape;529;p17"/>
            <p:cNvSpPr/>
            <p:nvPr/>
          </p:nvSpPr>
          <p:spPr>
            <a:xfrm>
              <a:off x="4263377" y="3035748"/>
              <a:ext cx="611641" cy="135838"/>
            </a:xfrm>
            <a:custGeom>
              <a:avLst/>
              <a:gdLst/>
              <a:ahLst/>
              <a:cxnLst/>
              <a:rect l="l" t="t" r="r" b="b"/>
              <a:pathLst>
                <a:path w="20681" h="4593" extrusionOk="0">
                  <a:moveTo>
                    <a:pt x="1" y="1"/>
                  </a:moveTo>
                  <a:lnTo>
                    <a:pt x="1" y="4593"/>
                  </a:lnTo>
                  <a:lnTo>
                    <a:pt x="18876" y="4593"/>
                  </a:lnTo>
                  <a:cubicBezTo>
                    <a:pt x="19857" y="4593"/>
                    <a:pt x="20681" y="3769"/>
                    <a:pt x="20681" y="2756"/>
                  </a:cubicBezTo>
                  <a:lnTo>
                    <a:pt x="20681" y="1837"/>
                  </a:lnTo>
                  <a:cubicBezTo>
                    <a:pt x="20681" y="824"/>
                    <a:pt x="19857" y="1"/>
                    <a:pt x="18876" y="1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530" name="Google Shape;530;p17"/>
            <p:cNvSpPr/>
            <p:nvPr/>
          </p:nvSpPr>
          <p:spPr>
            <a:xfrm>
              <a:off x="4263377" y="3152831"/>
              <a:ext cx="559204" cy="7512"/>
            </a:xfrm>
            <a:custGeom>
              <a:avLst/>
              <a:gdLst/>
              <a:ahLst/>
              <a:cxnLst/>
              <a:rect l="l" t="t" r="r" b="b"/>
              <a:pathLst>
                <a:path w="18908" h="254" extrusionOk="0">
                  <a:moveTo>
                    <a:pt x="1" y="0"/>
                  </a:moveTo>
                  <a:lnTo>
                    <a:pt x="1" y="254"/>
                  </a:lnTo>
                  <a:lnTo>
                    <a:pt x="18907" y="254"/>
                  </a:lnTo>
                  <a:lnTo>
                    <a:pt x="18907" y="0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531" name="Google Shape;531;p17"/>
            <p:cNvSpPr/>
            <p:nvPr/>
          </p:nvSpPr>
          <p:spPr>
            <a:xfrm>
              <a:off x="4263377" y="3126599"/>
              <a:ext cx="578871" cy="8458"/>
            </a:xfrm>
            <a:custGeom>
              <a:avLst/>
              <a:gdLst/>
              <a:ahLst/>
              <a:cxnLst/>
              <a:rect l="l" t="t" r="r" b="b"/>
              <a:pathLst>
                <a:path w="19573" h="286" extrusionOk="0">
                  <a:moveTo>
                    <a:pt x="1" y="0"/>
                  </a:moveTo>
                  <a:lnTo>
                    <a:pt x="1" y="285"/>
                  </a:lnTo>
                  <a:lnTo>
                    <a:pt x="19572" y="285"/>
                  </a:lnTo>
                  <a:lnTo>
                    <a:pt x="19572" y="0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532" name="Google Shape;532;p17"/>
            <p:cNvSpPr/>
            <p:nvPr/>
          </p:nvSpPr>
          <p:spPr>
            <a:xfrm>
              <a:off x="4263377" y="3101313"/>
              <a:ext cx="578871" cy="7512"/>
            </a:xfrm>
            <a:custGeom>
              <a:avLst/>
              <a:gdLst/>
              <a:ahLst/>
              <a:cxnLst/>
              <a:rect l="l" t="t" r="r" b="b"/>
              <a:pathLst>
                <a:path w="19573" h="254" extrusionOk="0">
                  <a:moveTo>
                    <a:pt x="1" y="0"/>
                  </a:moveTo>
                  <a:lnTo>
                    <a:pt x="1" y="254"/>
                  </a:lnTo>
                  <a:lnTo>
                    <a:pt x="19572" y="254"/>
                  </a:lnTo>
                  <a:lnTo>
                    <a:pt x="19572" y="0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533" name="Google Shape;533;p17"/>
            <p:cNvSpPr/>
            <p:nvPr/>
          </p:nvSpPr>
          <p:spPr>
            <a:xfrm>
              <a:off x="4263377" y="3076028"/>
              <a:ext cx="578871" cy="7512"/>
            </a:xfrm>
            <a:custGeom>
              <a:avLst/>
              <a:gdLst/>
              <a:ahLst/>
              <a:cxnLst/>
              <a:rect l="l" t="t" r="r" b="b"/>
              <a:pathLst>
                <a:path w="19573" h="254" extrusionOk="0">
                  <a:moveTo>
                    <a:pt x="1" y="0"/>
                  </a:moveTo>
                  <a:lnTo>
                    <a:pt x="1" y="254"/>
                  </a:lnTo>
                  <a:lnTo>
                    <a:pt x="19572" y="254"/>
                  </a:lnTo>
                  <a:lnTo>
                    <a:pt x="19572" y="0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534" name="Google Shape;534;p17"/>
            <p:cNvSpPr/>
            <p:nvPr/>
          </p:nvSpPr>
          <p:spPr>
            <a:xfrm>
              <a:off x="4263377" y="3049796"/>
              <a:ext cx="559204" cy="8458"/>
            </a:xfrm>
            <a:custGeom>
              <a:avLst/>
              <a:gdLst/>
              <a:ahLst/>
              <a:cxnLst/>
              <a:rect l="l" t="t" r="r" b="b"/>
              <a:pathLst>
                <a:path w="18908" h="286" extrusionOk="0">
                  <a:moveTo>
                    <a:pt x="1" y="1"/>
                  </a:moveTo>
                  <a:lnTo>
                    <a:pt x="1" y="286"/>
                  </a:lnTo>
                  <a:lnTo>
                    <a:pt x="18907" y="286"/>
                  </a:lnTo>
                  <a:lnTo>
                    <a:pt x="18907" y="1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535" name="Google Shape;535;p17"/>
            <p:cNvSpPr/>
            <p:nvPr/>
          </p:nvSpPr>
          <p:spPr>
            <a:xfrm>
              <a:off x="4341127" y="2839999"/>
              <a:ext cx="580735" cy="177066"/>
            </a:xfrm>
            <a:custGeom>
              <a:avLst/>
              <a:gdLst/>
              <a:ahLst/>
              <a:cxnLst/>
              <a:rect l="l" t="t" r="r" b="b"/>
              <a:pathLst>
                <a:path w="19636" h="5987" extrusionOk="0">
                  <a:moveTo>
                    <a:pt x="2597" y="1"/>
                  </a:moveTo>
                  <a:cubicBezTo>
                    <a:pt x="1172" y="1"/>
                    <a:pt x="0" y="1172"/>
                    <a:pt x="0" y="2598"/>
                  </a:cubicBezTo>
                  <a:lnTo>
                    <a:pt x="0" y="3389"/>
                  </a:lnTo>
                  <a:cubicBezTo>
                    <a:pt x="0" y="4814"/>
                    <a:pt x="1172" y="5986"/>
                    <a:pt x="2597" y="5986"/>
                  </a:cubicBezTo>
                  <a:lnTo>
                    <a:pt x="19635" y="5986"/>
                  </a:lnTo>
                  <a:lnTo>
                    <a:pt x="19635" y="1"/>
                  </a:ln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536" name="Google Shape;536;p17"/>
            <p:cNvSpPr/>
            <p:nvPr/>
          </p:nvSpPr>
          <p:spPr>
            <a:xfrm>
              <a:off x="4465691" y="2858748"/>
              <a:ext cx="456165" cy="136755"/>
            </a:xfrm>
            <a:custGeom>
              <a:avLst/>
              <a:gdLst/>
              <a:ahLst/>
              <a:cxnLst/>
              <a:rect l="l" t="t" r="r" b="b"/>
              <a:pathLst>
                <a:path w="15424" h="4624" extrusionOk="0">
                  <a:moveTo>
                    <a:pt x="1837" y="0"/>
                  </a:moveTo>
                  <a:cubicBezTo>
                    <a:pt x="824" y="0"/>
                    <a:pt x="0" y="824"/>
                    <a:pt x="0" y="1837"/>
                  </a:cubicBezTo>
                  <a:lnTo>
                    <a:pt x="0" y="2787"/>
                  </a:lnTo>
                  <a:cubicBezTo>
                    <a:pt x="0" y="3769"/>
                    <a:pt x="824" y="4624"/>
                    <a:pt x="1837" y="4624"/>
                  </a:cubicBezTo>
                  <a:lnTo>
                    <a:pt x="15423" y="4624"/>
                  </a:lnTo>
                  <a:lnTo>
                    <a:pt x="15423" y="0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537" name="Google Shape;537;p17"/>
            <p:cNvSpPr/>
            <p:nvPr/>
          </p:nvSpPr>
          <p:spPr>
            <a:xfrm>
              <a:off x="4518126" y="2975802"/>
              <a:ext cx="403728" cy="7542"/>
            </a:xfrm>
            <a:custGeom>
              <a:avLst/>
              <a:gdLst/>
              <a:ahLst/>
              <a:cxnLst/>
              <a:rect l="l" t="t" r="r" b="b"/>
              <a:pathLst>
                <a:path w="13651" h="255" extrusionOk="0">
                  <a:moveTo>
                    <a:pt x="1" y="1"/>
                  </a:moveTo>
                  <a:lnTo>
                    <a:pt x="1" y="254"/>
                  </a:lnTo>
                  <a:lnTo>
                    <a:pt x="13650" y="254"/>
                  </a:lnTo>
                  <a:lnTo>
                    <a:pt x="13650" y="1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538" name="Google Shape;538;p17"/>
            <p:cNvSpPr/>
            <p:nvPr/>
          </p:nvSpPr>
          <p:spPr>
            <a:xfrm>
              <a:off x="4498459" y="2950516"/>
              <a:ext cx="423396" cy="7542"/>
            </a:xfrm>
            <a:custGeom>
              <a:avLst/>
              <a:gdLst/>
              <a:ahLst/>
              <a:cxnLst/>
              <a:rect l="l" t="t" r="r" b="b"/>
              <a:pathLst>
                <a:path w="14316" h="255" extrusionOk="0">
                  <a:moveTo>
                    <a:pt x="1" y="1"/>
                  </a:moveTo>
                  <a:lnTo>
                    <a:pt x="1" y="254"/>
                  </a:lnTo>
                  <a:lnTo>
                    <a:pt x="14315" y="254"/>
                  </a:lnTo>
                  <a:lnTo>
                    <a:pt x="14315" y="1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539" name="Google Shape;539;p17"/>
            <p:cNvSpPr/>
            <p:nvPr/>
          </p:nvSpPr>
          <p:spPr>
            <a:xfrm>
              <a:off x="4498459" y="2924284"/>
              <a:ext cx="423396" cy="8458"/>
            </a:xfrm>
            <a:custGeom>
              <a:avLst/>
              <a:gdLst/>
              <a:ahLst/>
              <a:cxnLst/>
              <a:rect l="l" t="t" r="r" b="b"/>
              <a:pathLst>
                <a:path w="14316" h="286" extrusionOk="0">
                  <a:moveTo>
                    <a:pt x="1" y="1"/>
                  </a:moveTo>
                  <a:lnTo>
                    <a:pt x="1" y="286"/>
                  </a:lnTo>
                  <a:lnTo>
                    <a:pt x="14315" y="286"/>
                  </a:lnTo>
                  <a:lnTo>
                    <a:pt x="14315" y="1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540" name="Google Shape;540;p17"/>
            <p:cNvSpPr/>
            <p:nvPr/>
          </p:nvSpPr>
          <p:spPr>
            <a:xfrm>
              <a:off x="4498459" y="2898999"/>
              <a:ext cx="423396" cy="7542"/>
            </a:xfrm>
            <a:custGeom>
              <a:avLst/>
              <a:gdLst/>
              <a:ahLst/>
              <a:cxnLst/>
              <a:rect l="l" t="t" r="r" b="b"/>
              <a:pathLst>
                <a:path w="14316" h="255" extrusionOk="0">
                  <a:moveTo>
                    <a:pt x="1" y="1"/>
                  </a:moveTo>
                  <a:lnTo>
                    <a:pt x="1" y="254"/>
                  </a:lnTo>
                  <a:lnTo>
                    <a:pt x="14315" y="254"/>
                  </a:lnTo>
                  <a:lnTo>
                    <a:pt x="14315" y="1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541" name="Google Shape;541;p17"/>
            <p:cNvSpPr/>
            <p:nvPr/>
          </p:nvSpPr>
          <p:spPr>
            <a:xfrm>
              <a:off x="4518126" y="2873713"/>
              <a:ext cx="403728" cy="7542"/>
            </a:xfrm>
            <a:custGeom>
              <a:avLst/>
              <a:gdLst/>
              <a:ahLst/>
              <a:cxnLst/>
              <a:rect l="l" t="t" r="r" b="b"/>
              <a:pathLst>
                <a:path w="13651" h="255" extrusionOk="0">
                  <a:moveTo>
                    <a:pt x="1" y="1"/>
                  </a:moveTo>
                  <a:lnTo>
                    <a:pt x="1" y="254"/>
                  </a:lnTo>
                  <a:lnTo>
                    <a:pt x="13650" y="254"/>
                  </a:lnTo>
                  <a:lnTo>
                    <a:pt x="13650" y="1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542" name="Google Shape;542;p17"/>
            <p:cNvSpPr/>
            <p:nvPr/>
          </p:nvSpPr>
          <p:spPr>
            <a:xfrm>
              <a:off x="4341127" y="2662999"/>
              <a:ext cx="580735" cy="177036"/>
            </a:xfrm>
            <a:custGeom>
              <a:avLst/>
              <a:gdLst/>
              <a:ahLst/>
              <a:cxnLst/>
              <a:rect l="l" t="t" r="r" b="b"/>
              <a:pathLst>
                <a:path w="19636" h="5986" extrusionOk="0">
                  <a:moveTo>
                    <a:pt x="0" y="0"/>
                  </a:moveTo>
                  <a:lnTo>
                    <a:pt x="0" y="5986"/>
                  </a:lnTo>
                  <a:lnTo>
                    <a:pt x="17038" y="5986"/>
                  </a:lnTo>
                  <a:cubicBezTo>
                    <a:pt x="18495" y="5986"/>
                    <a:pt x="19635" y="4814"/>
                    <a:pt x="19635" y="3389"/>
                  </a:cubicBezTo>
                  <a:lnTo>
                    <a:pt x="19635" y="2597"/>
                  </a:lnTo>
                  <a:cubicBezTo>
                    <a:pt x="19635" y="1172"/>
                    <a:pt x="18463" y="0"/>
                    <a:pt x="17038" y="0"/>
                  </a:cubicBez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543" name="Google Shape;543;p17"/>
            <p:cNvSpPr/>
            <p:nvPr/>
          </p:nvSpPr>
          <p:spPr>
            <a:xfrm>
              <a:off x="4341127" y="2681719"/>
              <a:ext cx="456165" cy="135838"/>
            </a:xfrm>
            <a:custGeom>
              <a:avLst/>
              <a:gdLst/>
              <a:ahLst/>
              <a:cxnLst/>
              <a:rect l="l" t="t" r="r" b="b"/>
              <a:pathLst>
                <a:path w="15424" h="4593" extrusionOk="0">
                  <a:moveTo>
                    <a:pt x="0" y="1"/>
                  </a:moveTo>
                  <a:lnTo>
                    <a:pt x="0" y="4593"/>
                  </a:lnTo>
                  <a:lnTo>
                    <a:pt x="13586" y="4593"/>
                  </a:lnTo>
                  <a:cubicBezTo>
                    <a:pt x="14600" y="4593"/>
                    <a:pt x="15423" y="3769"/>
                    <a:pt x="15423" y="2756"/>
                  </a:cubicBezTo>
                  <a:lnTo>
                    <a:pt x="15423" y="1837"/>
                  </a:lnTo>
                  <a:cubicBezTo>
                    <a:pt x="15423" y="824"/>
                    <a:pt x="14600" y="1"/>
                    <a:pt x="13586" y="1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544" name="Google Shape;544;p17"/>
            <p:cNvSpPr/>
            <p:nvPr/>
          </p:nvSpPr>
          <p:spPr>
            <a:xfrm>
              <a:off x="4341127" y="2798802"/>
              <a:ext cx="404645" cy="7512"/>
            </a:xfrm>
            <a:custGeom>
              <a:avLst/>
              <a:gdLst/>
              <a:ahLst/>
              <a:cxnLst/>
              <a:rect l="l" t="t" r="r" b="b"/>
              <a:pathLst>
                <a:path w="13682" h="254" extrusionOk="0">
                  <a:moveTo>
                    <a:pt x="0" y="0"/>
                  </a:moveTo>
                  <a:lnTo>
                    <a:pt x="0" y="254"/>
                  </a:lnTo>
                  <a:lnTo>
                    <a:pt x="13681" y="254"/>
                  </a:lnTo>
                  <a:lnTo>
                    <a:pt x="13681" y="0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545" name="Google Shape;545;p17"/>
            <p:cNvSpPr/>
            <p:nvPr/>
          </p:nvSpPr>
          <p:spPr>
            <a:xfrm>
              <a:off x="4341127" y="2773517"/>
              <a:ext cx="423366" cy="7512"/>
            </a:xfrm>
            <a:custGeom>
              <a:avLst/>
              <a:gdLst/>
              <a:ahLst/>
              <a:cxnLst/>
              <a:rect l="l" t="t" r="r" b="b"/>
              <a:pathLst>
                <a:path w="14315" h="254" extrusionOk="0">
                  <a:moveTo>
                    <a:pt x="0" y="0"/>
                  </a:moveTo>
                  <a:lnTo>
                    <a:pt x="0" y="254"/>
                  </a:lnTo>
                  <a:lnTo>
                    <a:pt x="14315" y="254"/>
                  </a:lnTo>
                  <a:lnTo>
                    <a:pt x="14315" y="0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546" name="Google Shape;546;p17"/>
            <p:cNvSpPr/>
            <p:nvPr/>
          </p:nvSpPr>
          <p:spPr>
            <a:xfrm>
              <a:off x="4341127" y="2747285"/>
              <a:ext cx="423366" cy="7512"/>
            </a:xfrm>
            <a:custGeom>
              <a:avLst/>
              <a:gdLst/>
              <a:ahLst/>
              <a:cxnLst/>
              <a:rect l="l" t="t" r="r" b="b"/>
              <a:pathLst>
                <a:path w="14315" h="254" extrusionOk="0">
                  <a:moveTo>
                    <a:pt x="0" y="1"/>
                  </a:moveTo>
                  <a:lnTo>
                    <a:pt x="0" y="254"/>
                  </a:lnTo>
                  <a:lnTo>
                    <a:pt x="14315" y="254"/>
                  </a:lnTo>
                  <a:lnTo>
                    <a:pt x="14315" y="1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547" name="Google Shape;547;p17"/>
            <p:cNvSpPr/>
            <p:nvPr/>
          </p:nvSpPr>
          <p:spPr>
            <a:xfrm>
              <a:off x="4341127" y="2721999"/>
              <a:ext cx="423366" cy="7512"/>
            </a:xfrm>
            <a:custGeom>
              <a:avLst/>
              <a:gdLst/>
              <a:ahLst/>
              <a:cxnLst/>
              <a:rect l="l" t="t" r="r" b="b"/>
              <a:pathLst>
                <a:path w="14315" h="254" extrusionOk="0">
                  <a:moveTo>
                    <a:pt x="0" y="0"/>
                  </a:moveTo>
                  <a:lnTo>
                    <a:pt x="0" y="254"/>
                  </a:lnTo>
                  <a:lnTo>
                    <a:pt x="14315" y="254"/>
                  </a:lnTo>
                  <a:lnTo>
                    <a:pt x="14315" y="0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548" name="Google Shape;548;p17"/>
            <p:cNvSpPr/>
            <p:nvPr/>
          </p:nvSpPr>
          <p:spPr>
            <a:xfrm>
              <a:off x="4341127" y="2696713"/>
              <a:ext cx="404645" cy="7512"/>
            </a:xfrm>
            <a:custGeom>
              <a:avLst/>
              <a:gdLst/>
              <a:ahLst/>
              <a:cxnLst/>
              <a:rect l="l" t="t" r="r" b="b"/>
              <a:pathLst>
                <a:path w="13682" h="254" extrusionOk="0">
                  <a:moveTo>
                    <a:pt x="0" y="0"/>
                  </a:moveTo>
                  <a:lnTo>
                    <a:pt x="0" y="254"/>
                  </a:lnTo>
                  <a:lnTo>
                    <a:pt x="13681" y="254"/>
                  </a:lnTo>
                  <a:lnTo>
                    <a:pt x="13681" y="0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549" name="Google Shape;549;p17"/>
            <p:cNvSpPr/>
            <p:nvPr/>
          </p:nvSpPr>
          <p:spPr>
            <a:xfrm>
              <a:off x="4623970" y="2023316"/>
              <a:ext cx="15024" cy="394353"/>
            </a:xfrm>
            <a:custGeom>
              <a:avLst/>
              <a:gdLst/>
              <a:ahLst/>
              <a:cxnLst/>
              <a:rect l="l" t="t" r="r" b="b"/>
              <a:pathLst>
                <a:path w="508" h="13334" extrusionOk="0">
                  <a:moveTo>
                    <a:pt x="0" y="0"/>
                  </a:moveTo>
                  <a:lnTo>
                    <a:pt x="0" y="13333"/>
                  </a:lnTo>
                  <a:lnTo>
                    <a:pt x="507" y="13333"/>
                  </a:lnTo>
                  <a:lnTo>
                    <a:pt x="507" y="0"/>
                  </a:ln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550" name="Google Shape;550;p17"/>
            <p:cNvSpPr/>
            <p:nvPr/>
          </p:nvSpPr>
          <p:spPr>
            <a:xfrm>
              <a:off x="5212134" y="2530952"/>
              <a:ext cx="412157" cy="257569"/>
            </a:xfrm>
            <a:custGeom>
              <a:avLst/>
              <a:gdLst/>
              <a:ahLst/>
              <a:cxnLst/>
              <a:rect l="l" t="t" r="r" b="b"/>
              <a:pathLst>
                <a:path w="13936" h="8709" extrusionOk="0">
                  <a:moveTo>
                    <a:pt x="13650" y="0"/>
                  </a:moveTo>
                  <a:lnTo>
                    <a:pt x="1" y="8266"/>
                  </a:lnTo>
                  <a:lnTo>
                    <a:pt x="286" y="8709"/>
                  </a:lnTo>
                  <a:lnTo>
                    <a:pt x="13935" y="443"/>
                  </a:lnTo>
                  <a:lnTo>
                    <a:pt x="13650" y="0"/>
                  </a:ln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551" name="Google Shape;551;p17"/>
            <p:cNvSpPr/>
            <p:nvPr/>
          </p:nvSpPr>
          <p:spPr>
            <a:xfrm>
              <a:off x="5590501" y="1962187"/>
              <a:ext cx="637874" cy="689512"/>
            </a:xfrm>
            <a:custGeom>
              <a:avLst/>
              <a:gdLst/>
              <a:ahLst/>
              <a:cxnLst/>
              <a:rect l="l" t="t" r="r" b="b"/>
              <a:pathLst>
                <a:path w="21568" h="23314" extrusionOk="0">
                  <a:moveTo>
                    <a:pt x="14898" y="1"/>
                  </a:moveTo>
                  <a:cubicBezTo>
                    <a:pt x="14757" y="1"/>
                    <a:pt x="14614" y="23"/>
                    <a:pt x="14474" y="72"/>
                  </a:cubicBezTo>
                  <a:lnTo>
                    <a:pt x="1141" y="4253"/>
                  </a:lnTo>
                  <a:cubicBezTo>
                    <a:pt x="413" y="4474"/>
                    <a:pt x="1" y="5266"/>
                    <a:pt x="223" y="6026"/>
                  </a:cubicBezTo>
                  <a:lnTo>
                    <a:pt x="5353" y="22304"/>
                  </a:lnTo>
                  <a:cubicBezTo>
                    <a:pt x="5534" y="22925"/>
                    <a:pt x="6096" y="23314"/>
                    <a:pt x="6711" y="23314"/>
                  </a:cubicBezTo>
                  <a:cubicBezTo>
                    <a:pt x="6848" y="23314"/>
                    <a:pt x="6988" y="23294"/>
                    <a:pt x="7126" y="23254"/>
                  </a:cubicBezTo>
                  <a:lnTo>
                    <a:pt x="20427" y="19074"/>
                  </a:lnTo>
                  <a:cubicBezTo>
                    <a:pt x="21156" y="18820"/>
                    <a:pt x="21568" y="18029"/>
                    <a:pt x="21346" y="17300"/>
                  </a:cubicBezTo>
                  <a:lnTo>
                    <a:pt x="16215" y="991"/>
                  </a:lnTo>
                  <a:cubicBezTo>
                    <a:pt x="16037" y="403"/>
                    <a:pt x="15486" y="1"/>
                    <a:pt x="14898" y="1"/>
                  </a:cubicBezTo>
                  <a:close/>
                </a:path>
              </a:pathLst>
            </a:custGeom>
            <a:solidFill>
              <a:srgbClr val="D99E8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552" name="Google Shape;552;p17"/>
            <p:cNvSpPr/>
            <p:nvPr/>
          </p:nvSpPr>
          <p:spPr>
            <a:xfrm>
              <a:off x="5612977" y="1984072"/>
              <a:ext cx="591056" cy="637755"/>
            </a:xfrm>
            <a:custGeom>
              <a:avLst/>
              <a:gdLst/>
              <a:ahLst/>
              <a:cxnLst/>
              <a:rect l="l" t="t" r="r" b="b"/>
              <a:pathLst>
                <a:path w="19985" h="21564" extrusionOk="0">
                  <a:moveTo>
                    <a:pt x="13770" y="0"/>
                  </a:moveTo>
                  <a:cubicBezTo>
                    <a:pt x="13646" y="0"/>
                    <a:pt x="13520" y="20"/>
                    <a:pt x="13397" y="61"/>
                  </a:cubicBezTo>
                  <a:lnTo>
                    <a:pt x="1078" y="3924"/>
                  </a:lnTo>
                  <a:cubicBezTo>
                    <a:pt x="381" y="4146"/>
                    <a:pt x="1" y="4874"/>
                    <a:pt x="223" y="5571"/>
                  </a:cubicBezTo>
                  <a:lnTo>
                    <a:pt x="4941" y="20645"/>
                  </a:lnTo>
                  <a:cubicBezTo>
                    <a:pt x="5120" y="21208"/>
                    <a:pt x="5629" y="21564"/>
                    <a:pt x="6185" y="21564"/>
                  </a:cubicBezTo>
                  <a:cubicBezTo>
                    <a:pt x="6318" y="21564"/>
                    <a:pt x="6454" y="21543"/>
                    <a:pt x="6588" y="21501"/>
                  </a:cubicBezTo>
                  <a:lnTo>
                    <a:pt x="18907" y="17637"/>
                  </a:lnTo>
                  <a:cubicBezTo>
                    <a:pt x="19604" y="17415"/>
                    <a:pt x="19984" y="16687"/>
                    <a:pt x="19762" y="16022"/>
                  </a:cubicBezTo>
                  <a:lnTo>
                    <a:pt x="15012" y="916"/>
                  </a:lnTo>
                  <a:cubicBezTo>
                    <a:pt x="14832" y="374"/>
                    <a:pt x="14315" y="0"/>
                    <a:pt x="13770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553" name="Google Shape;553;p17"/>
            <p:cNvSpPr/>
            <p:nvPr/>
          </p:nvSpPr>
          <p:spPr>
            <a:xfrm>
              <a:off x="5655150" y="2113339"/>
              <a:ext cx="34662" cy="31290"/>
            </a:xfrm>
            <a:custGeom>
              <a:avLst/>
              <a:gdLst/>
              <a:ahLst/>
              <a:cxnLst/>
              <a:rect l="l" t="t" r="r" b="b"/>
              <a:pathLst>
                <a:path w="1172" h="1058" extrusionOk="0">
                  <a:moveTo>
                    <a:pt x="579" y="1"/>
                  </a:moveTo>
                  <a:cubicBezTo>
                    <a:pt x="524" y="1"/>
                    <a:pt x="468" y="10"/>
                    <a:pt x="412" y="28"/>
                  </a:cubicBezTo>
                  <a:cubicBezTo>
                    <a:pt x="158" y="123"/>
                    <a:pt x="0" y="408"/>
                    <a:pt x="63" y="693"/>
                  </a:cubicBezTo>
                  <a:cubicBezTo>
                    <a:pt x="142" y="930"/>
                    <a:pt x="353" y="1058"/>
                    <a:pt x="585" y="1058"/>
                  </a:cubicBezTo>
                  <a:cubicBezTo>
                    <a:pt x="632" y="1058"/>
                    <a:pt x="680" y="1052"/>
                    <a:pt x="728" y="1042"/>
                  </a:cubicBezTo>
                  <a:cubicBezTo>
                    <a:pt x="1014" y="947"/>
                    <a:pt x="1172" y="662"/>
                    <a:pt x="1077" y="377"/>
                  </a:cubicBezTo>
                  <a:cubicBezTo>
                    <a:pt x="1001" y="148"/>
                    <a:pt x="802" y="1"/>
                    <a:pt x="579" y="1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554" name="Google Shape;554;p17"/>
            <p:cNvSpPr/>
            <p:nvPr/>
          </p:nvSpPr>
          <p:spPr>
            <a:xfrm>
              <a:off x="5710393" y="2095950"/>
              <a:ext cx="34691" cy="31231"/>
            </a:xfrm>
            <a:custGeom>
              <a:avLst/>
              <a:gdLst/>
              <a:ahLst/>
              <a:cxnLst/>
              <a:rect l="l" t="t" r="r" b="b"/>
              <a:pathLst>
                <a:path w="1173" h="1056" extrusionOk="0">
                  <a:moveTo>
                    <a:pt x="561" y="1"/>
                  </a:moveTo>
                  <a:cubicBezTo>
                    <a:pt x="521" y="1"/>
                    <a:pt x="482" y="5"/>
                    <a:pt x="444" y="15"/>
                  </a:cubicBezTo>
                  <a:cubicBezTo>
                    <a:pt x="159" y="110"/>
                    <a:pt x="1" y="395"/>
                    <a:pt x="96" y="680"/>
                  </a:cubicBezTo>
                  <a:cubicBezTo>
                    <a:pt x="172" y="909"/>
                    <a:pt x="371" y="1056"/>
                    <a:pt x="593" y="1056"/>
                  </a:cubicBezTo>
                  <a:cubicBezTo>
                    <a:pt x="648" y="1056"/>
                    <a:pt x="704" y="1047"/>
                    <a:pt x="761" y="1028"/>
                  </a:cubicBezTo>
                  <a:cubicBezTo>
                    <a:pt x="1014" y="933"/>
                    <a:pt x="1172" y="648"/>
                    <a:pt x="1077" y="363"/>
                  </a:cubicBezTo>
                  <a:cubicBezTo>
                    <a:pt x="1023" y="147"/>
                    <a:pt x="786" y="1"/>
                    <a:pt x="561" y="1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555" name="Google Shape;555;p17"/>
            <p:cNvSpPr/>
            <p:nvPr/>
          </p:nvSpPr>
          <p:spPr>
            <a:xfrm>
              <a:off x="5765667" y="2078679"/>
              <a:ext cx="35608" cy="30699"/>
            </a:xfrm>
            <a:custGeom>
              <a:avLst/>
              <a:gdLst/>
              <a:ahLst/>
              <a:cxnLst/>
              <a:rect l="l" t="t" r="r" b="b"/>
              <a:pathLst>
                <a:path w="1204" h="1038" extrusionOk="0">
                  <a:moveTo>
                    <a:pt x="611" y="1"/>
                  </a:moveTo>
                  <a:cubicBezTo>
                    <a:pt x="556" y="1"/>
                    <a:pt x="500" y="10"/>
                    <a:pt x="443" y="29"/>
                  </a:cubicBezTo>
                  <a:cubicBezTo>
                    <a:pt x="158" y="92"/>
                    <a:pt x="0" y="409"/>
                    <a:pt x="95" y="662"/>
                  </a:cubicBezTo>
                  <a:cubicBezTo>
                    <a:pt x="171" y="891"/>
                    <a:pt x="370" y="1038"/>
                    <a:pt x="593" y="1038"/>
                  </a:cubicBezTo>
                  <a:cubicBezTo>
                    <a:pt x="648" y="1038"/>
                    <a:pt x="704" y="1029"/>
                    <a:pt x="760" y="1010"/>
                  </a:cubicBezTo>
                  <a:cubicBezTo>
                    <a:pt x="1045" y="947"/>
                    <a:pt x="1203" y="630"/>
                    <a:pt x="1108" y="377"/>
                  </a:cubicBezTo>
                  <a:cubicBezTo>
                    <a:pt x="1032" y="148"/>
                    <a:pt x="833" y="1"/>
                    <a:pt x="611" y="1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556" name="Google Shape;556;p17"/>
            <p:cNvSpPr/>
            <p:nvPr/>
          </p:nvSpPr>
          <p:spPr>
            <a:xfrm>
              <a:off x="5821857" y="2060905"/>
              <a:ext cx="34662" cy="31290"/>
            </a:xfrm>
            <a:custGeom>
              <a:avLst/>
              <a:gdLst/>
              <a:ahLst/>
              <a:cxnLst/>
              <a:rect l="l" t="t" r="r" b="b"/>
              <a:pathLst>
                <a:path w="1172" h="1058" extrusionOk="0">
                  <a:moveTo>
                    <a:pt x="598" y="0"/>
                  </a:moveTo>
                  <a:cubicBezTo>
                    <a:pt x="546" y="0"/>
                    <a:pt x="494" y="9"/>
                    <a:pt x="444" y="28"/>
                  </a:cubicBezTo>
                  <a:cubicBezTo>
                    <a:pt x="159" y="123"/>
                    <a:pt x="0" y="408"/>
                    <a:pt x="95" y="693"/>
                  </a:cubicBezTo>
                  <a:cubicBezTo>
                    <a:pt x="148" y="930"/>
                    <a:pt x="375" y="1057"/>
                    <a:pt x="596" y="1057"/>
                  </a:cubicBezTo>
                  <a:cubicBezTo>
                    <a:pt x="641" y="1057"/>
                    <a:pt x="686" y="1052"/>
                    <a:pt x="729" y="1041"/>
                  </a:cubicBezTo>
                  <a:cubicBezTo>
                    <a:pt x="1014" y="946"/>
                    <a:pt x="1172" y="661"/>
                    <a:pt x="1077" y="376"/>
                  </a:cubicBezTo>
                  <a:cubicBezTo>
                    <a:pt x="1026" y="147"/>
                    <a:pt x="812" y="0"/>
                    <a:pt x="598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557" name="Google Shape;557;p17"/>
            <p:cNvSpPr/>
            <p:nvPr/>
          </p:nvSpPr>
          <p:spPr>
            <a:xfrm>
              <a:off x="5877101" y="2043456"/>
              <a:ext cx="35638" cy="31290"/>
            </a:xfrm>
            <a:custGeom>
              <a:avLst/>
              <a:gdLst/>
              <a:ahLst/>
              <a:cxnLst/>
              <a:rect l="l" t="t" r="r" b="b"/>
              <a:pathLst>
                <a:path w="1205" h="1058" extrusionOk="0">
                  <a:moveTo>
                    <a:pt x="588" y="0"/>
                  </a:moveTo>
                  <a:cubicBezTo>
                    <a:pt x="540" y="0"/>
                    <a:pt x="492" y="5"/>
                    <a:pt x="444" y="16"/>
                  </a:cubicBezTo>
                  <a:cubicBezTo>
                    <a:pt x="159" y="111"/>
                    <a:pt x="1" y="396"/>
                    <a:pt x="96" y="681"/>
                  </a:cubicBezTo>
                  <a:cubicBezTo>
                    <a:pt x="172" y="910"/>
                    <a:pt x="371" y="1057"/>
                    <a:pt x="594" y="1057"/>
                  </a:cubicBezTo>
                  <a:cubicBezTo>
                    <a:pt x="648" y="1057"/>
                    <a:pt x="705" y="1048"/>
                    <a:pt x="761" y="1030"/>
                  </a:cubicBezTo>
                  <a:cubicBezTo>
                    <a:pt x="1046" y="935"/>
                    <a:pt x="1204" y="650"/>
                    <a:pt x="1109" y="365"/>
                  </a:cubicBezTo>
                  <a:cubicBezTo>
                    <a:pt x="1030" y="128"/>
                    <a:pt x="820" y="0"/>
                    <a:pt x="588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558" name="Google Shape;558;p17"/>
            <p:cNvSpPr/>
            <p:nvPr/>
          </p:nvSpPr>
          <p:spPr>
            <a:xfrm>
              <a:off x="5933291" y="2026244"/>
              <a:ext cx="34691" cy="30699"/>
            </a:xfrm>
            <a:custGeom>
              <a:avLst/>
              <a:gdLst/>
              <a:ahLst/>
              <a:cxnLst/>
              <a:rect l="l" t="t" r="r" b="b"/>
              <a:pathLst>
                <a:path w="1173" h="1038" extrusionOk="0">
                  <a:moveTo>
                    <a:pt x="580" y="1"/>
                  </a:moveTo>
                  <a:cubicBezTo>
                    <a:pt x="525" y="1"/>
                    <a:pt x="469" y="9"/>
                    <a:pt x="413" y="28"/>
                  </a:cubicBezTo>
                  <a:cubicBezTo>
                    <a:pt x="159" y="91"/>
                    <a:pt x="1" y="408"/>
                    <a:pt x="96" y="662"/>
                  </a:cubicBezTo>
                  <a:cubicBezTo>
                    <a:pt x="147" y="890"/>
                    <a:pt x="361" y="1038"/>
                    <a:pt x="574" y="1038"/>
                  </a:cubicBezTo>
                  <a:cubicBezTo>
                    <a:pt x="627" y="1038"/>
                    <a:pt x="679" y="1029"/>
                    <a:pt x="729" y="1010"/>
                  </a:cubicBezTo>
                  <a:cubicBezTo>
                    <a:pt x="1014" y="947"/>
                    <a:pt x="1173" y="630"/>
                    <a:pt x="1078" y="377"/>
                  </a:cubicBezTo>
                  <a:cubicBezTo>
                    <a:pt x="1001" y="148"/>
                    <a:pt x="803" y="1"/>
                    <a:pt x="580" y="1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559" name="Google Shape;559;p17"/>
            <p:cNvSpPr/>
            <p:nvPr/>
          </p:nvSpPr>
          <p:spPr>
            <a:xfrm>
              <a:off x="5988565" y="2008441"/>
              <a:ext cx="34691" cy="31231"/>
            </a:xfrm>
            <a:custGeom>
              <a:avLst/>
              <a:gdLst/>
              <a:ahLst/>
              <a:cxnLst/>
              <a:rect l="l" t="t" r="r" b="b"/>
              <a:pathLst>
                <a:path w="1173" h="1056" extrusionOk="0">
                  <a:moveTo>
                    <a:pt x="611" y="1"/>
                  </a:moveTo>
                  <a:cubicBezTo>
                    <a:pt x="556" y="1"/>
                    <a:pt x="500" y="10"/>
                    <a:pt x="444" y="28"/>
                  </a:cubicBezTo>
                  <a:cubicBezTo>
                    <a:pt x="159" y="123"/>
                    <a:pt x="0" y="408"/>
                    <a:pt x="95" y="693"/>
                  </a:cubicBezTo>
                  <a:cubicBezTo>
                    <a:pt x="176" y="909"/>
                    <a:pt x="394" y="1056"/>
                    <a:pt x="633" y="1056"/>
                  </a:cubicBezTo>
                  <a:cubicBezTo>
                    <a:pt x="675" y="1056"/>
                    <a:pt x="718" y="1051"/>
                    <a:pt x="760" y="1042"/>
                  </a:cubicBezTo>
                  <a:cubicBezTo>
                    <a:pt x="1045" y="947"/>
                    <a:pt x="1172" y="662"/>
                    <a:pt x="1109" y="377"/>
                  </a:cubicBezTo>
                  <a:cubicBezTo>
                    <a:pt x="1032" y="148"/>
                    <a:pt x="834" y="1"/>
                    <a:pt x="611" y="1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560" name="Google Shape;560;p17"/>
            <p:cNvSpPr/>
            <p:nvPr/>
          </p:nvSpPr>
          <p:spPr>
            <a:xfrm>
              <a:off x="5626108" y="2053925"/>
              <a:ext cx="52466" cy="78995"/>
            </a:xfrm>
            <a:custGeom>
              <a:avLst/>
              <a:gdLst/>
              <a:ahLst/>
              <a:cxnLst/>
              <a:rect l="l" t="t" r="r" b="b"/>
              <a:pathLst>
                <a:path w="1774" h="2671" extrusionOk="0">
                  <a:moveTo>
                    <a:pt x="825" y="1"/>
                  </a:moveTo>
                  <a:cubicBezTo>
                    <a:pt x="783" y="1"/>
                    <a:pt x="740" y="4"/>
                    <a:pt x="697" y="11"/>
                  </a:cubicBezTo>
                  <a:cubicBezTo>
                    <a:pt x="317" y="106"/>
                    <a:pt x="95" y="422"/>
                    <a:pt x="64" y="802"/>
                  </a:cubicBezTo>
                  <a:cubicBezTo>
                    <a:pt x="0" y="1657"/>
                    <a:pt x="697" y="2481"/>
                    <a:pt x="1520" y="2671"/>
                  </a:cubicBezTo>
                  <a:cubicBezTo>
                    <a:pt x="1679" y="2576"/>
                    <a:pt x="1679" y="2322"/>
                    <a:pt x="1679" y="2322"/>
                  </a:cubicBezTo>
                  <a:cubicBezTo>
                    <a:pt x="1140" y="2227"/>
                    <a:pt x="697" y="1847"/>
                    <a:pt x="507" y="1341"/>
                  </a:cubicBezTo>
                  <a:cubicBezTo>
                    <a:pt x="412" y="1056"/>
                    <a:pt x="380" y="644"/>
                    <a:pt x="665" y="454"/>
                  </a:cubicBezTo>
                  <a:cubicBezTo>
                    <a:pt x="726" y="416"/>
                    <a:pt x="789" y="400"/>
                    <a:pt x="851" y="400"/>
                  </a:cubicBezTo>
                  <a:cubicBezTo>
                    <a:pt x="1048" y="400"/>
                    <a:pt x="1242" y="563"/>
                    <a:pt x="1362" y="707"/>
                  </a:cubicBezTo>
                  <a:lnTo>
                    <a:pt x="1774" y="581"/>
                  </a:lnTo>
                  <a:cubicBezTo>
                    <a:pt x="1774" y="549"/>
                    <a:pt x="1742" y="549"/>
                    <a:pt x="1710" y="517"/>
                  </a:cubicBezTo>
                  <a:cubicBezTo>
                    <a:pt x="1512" y="234"/>
                    <a:pt x="1186" y="1"/>
                    <a:pt x="825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561" name="Google Shape;561;p17"/>
            <p:cNvSpPr/>
            <p:nvPr/>
          </p:nvSpPr>
          <p:spPr>
            <a:xfrm>
              <a:off x="5682298" y="2036802"/>
              <a:ext cx="51549" cy="78344"/>
            </a:xfrm>
            <a:custGeom>
              <a:avLst/>
              <a:gdLst/>
              <a:ahLst/>
              <a:cxnLst/>
              <a:rect l="l" t="t" r="r" b="b"/>
              <a:pathLst>
                <a:path w="1743" h="2649" extrusionOk="0">
                  <a:moveTo>
                    <a:pt x="869" y="1"/>
                  </a:moveTo>
                  <a:cubicBezTo>
                    <a:pt x="814" y="1"/>
                    <a:pt x="756" y="7"/>
                    <a:pt x="697" y="20"/>
                  </a:cubicBezTo>
                  <a:cubicBezTo>
                    <a:pt x="349" y="83"/>
                    <a:pt x="96" y="431"/>
                    <a:pt x="64" y="780"/>
                  </a:cubicBezTo>
                  <a:cubicBezTo>
                    <a:pt x="1" y="1666"/>
                    <a:pt x="697" y="2458"/>
                    <a:pt x="1521" y="2648"/>
                  </a:cubicBezTo>
                  <a:cubicBezTo>
                    <a:pt x="1711" y="2553"/>
                    <a:pt x="1679" y="2300"/>
                    <a:pt x="1679" y="2300"/>
                  </a:cubicBezTo>
                  <a:cubicBezTo>
                    <a:pt x="1141" y="2205"/>
                    <a:pt x="729" y="1825"/>
                    <a:pt x="539" y="1318"/>
                  </a:cubicBezTo>
                  <a:cubicBezTo>
                    <a:pt x="444" y="1033"/>
                    <a:pt x="381" y="621"/>
                    <a:pt x="666" y="431"/>
                  </a:cubicBezTo>
                  <a:cubicBezTo>
                    <a:pt x="726" y="393"/>
                    <a:pt x="789" y="377"/>
                    <a:pt x="850" y="377"/>
                  </a:cubicBezTo>
                  <a:cubicBezTo>
                    <a:pt x="1046" y="377"/>
                    <a:pt x="1234" y="540"/>
                    <a:pt x="1331" y="685"/>
                  </a:cubicBezTo>
                  <a:lnTo>
                    <a:pt x="1742" y="558"/>
                  </a:lnTo>
                  <a:lnTo>
                    <a:pt x="1711" y="526"/>
                  </a:lnTo>
                  <a:cubicBezTo>
                    <a:pt x="1518" y="252"/>
                    <a:pt x="1231" y="1"/>
                    <a:pt x="869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562" name="Google Shape;562;p17"/>
            <p:cNvSpPr/>
            <p:nvPr/>
          </p:nvSpPr>
          <p:spPr>
            <a:xfrm>
              <a:off x="5739435" y="2019028"/>
              <a:ext cx="51549" cy="79231"/>
            </a:xfrm>
            <a:custGeom>
              <a:avLst/>
              <a:gdLst/>
              <a:ahLst/>
              <a:cxnLst/>
              <a:rect l="l" t="t" r="r" b="b"/>
              <a:pathLst>
                <a:path w="1743" h="2679" extrusionOk="0">
                  <a:moveTo>
                    <a:pt x="890" y="0"/>
                  </a:moveTo>
                  <a:cubicBezTo>
                    <a:pt x="837" y="0"/>
                    <a:pt x="784" y="6"/>
                    <a:pt x="729" y="19"/>
                  </a:cubicBezTo>
                  <a:cubicBezTo>
                    <a:pt x="349" y="114"/>
                    <a:pt x="127" y="430"/>
                    <a:pt x="95" y="811"/>
                  </a:cubicBezTo>
                  <a:cubicBezTo>
                    <a:pt x="0" y="1666"/>
                    <a:pt x="697" y="2489"/>
                    <a:pt x="1552" y="2679"/>
                  </a:cubicBezTo>
                  <a:cubicBezTo>
                    <a:pt x="1710" y="2584"/>
                    <a:pt x="1679" y="2299"/>
                    <a:pt x="1679" y="2299"/>
                  </a:cubicBezTo>
                  <a:cubicBezTo>
                    <a:pt x="1140" y="2204"/>
                    <a:pt x="729" y="1824"/>
                    <a:pt x="539" y="1317"/>
                  </a:cubicBezTo>
                  <a:cubicBezTo>
                    <a:pt x="412" y="1032"/>
                    <a:pt x="380" y="652"/>
                    <a:pt x="665" y="462"/>
                  </a:cubicBezTo>
                  <a:cubicBezTo>
                    <a:pt x="732" y="421"/>
                    <a:pt x="800" y="403"/>
                    <a:pt x="868" y="403"/>
                  </a:cubicBezTo>
                  <a:cubicBezTo>
                    <a:pt x="1059" y="403"/>
                    <a:pt x="1245" y="544"/>
                    <a:pt x="1362" y="684"/>
                  </a:cubicBezTo>
                  <a:lnTo>
                    <a:pt x="1742" y="557"/>
                  </a:lnTo>
                  <a:cubicBezTo>
                    <a:pt x="1742" y="526"/>
                    <a:pt x="1742" y="526"/>
                    <a:pt x="1742" y="526"/>
                  </a:cubicBezTo>
                  <a:cubicBezTo>
                    <a:pt x="1522" y="251"/>
                    <a:pt x="1231" y="0"/>
                    <a:pt x="890" y="0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563" name="Google Shape;563;p17"/>
            <p:cNvSpPr/>
            <p:nvPr/>
          </p:nvSpPr>
          <p:spPr>
            <a:xfrm>
              <a:off x="5796571" y="2002171"/>
              <a:ext cx="51520" cy="78315"/>
            </a:xfrm>
            <a:custGeom>
              <a:avLst/>
              <a:gdLst/>
              <a:ahLst/>
              <a:cxnLst/>
              <a:rect l="l" t="t" r="r" b="b"/>
              <a:pathLst>
                <a:path w="1742" h="2648" extrusionOk="0">
                  <a:moveTo>
                    <a:pt x="859" y="0"/>
                  </a:moveTo>
                  <a:cubicBezTo>
                    <a:pt x="806" y="0"/>
                    <a:pt x="752" y="6"/>
                    <a:pt x="697" y="19"/>
                  </a:cubicBezTo>
                  <a:cubicBezTo>
                    <a:pt x="348" y="82"/>
                    <a:pt x="95" y="430"/>
                    <a:pt x="63" y="779"/>
                  </a:cubicBezTo>
                  <a:cubicBezTo>
                    <a:pt x="0" y="1666"/>
                    <a:pt x="697" y="2457"/>
                    <a:pt x="1520" y="2647"/>
                  </a:cubicBezTo>
                  <a:cubicBezTo>
                    <a:pt x="1679" y="2552"/>
                    <a:pt x="1679" y="2299"/>
                    <a:pt x="1679" y="2299"/>
                  </a:cubicBezTo>
                  <a:cubicBezTo>
                    <a:pt x="1140" y="2204"/>
                    <a:pt x="697" y="1824"/>
                    <a:pt x="507" y="1317"/>
                  </a:cubicBezTo>
                  <a:cubicBezTo>
                    <a:pt x="412" y="1032"/>
                    <a:pt x="380" y="620"/>
                    <a:pt x="665" y="430"/>
                  </a:cubicBezTo>
                  <a:cubicBezTo>
                    <a:pt x="723" y="389"/>
                    <a:pt x="785" y="371"/>
                    <a:pt x="849" y="371"/>
                  </a:cubicBezTo>
                  <a:cubicBezTo>
                    <a:pt x="1027" y="371"/>
                    <a:pt x="1213" y="512"/>
                    <a:pt x="1330" y="652"/>
                  </a:cubicBezTo>
                  <a:lnTo>
                    <a:pt x="1742" y="525"/>
                  </a:lnTo>
                  <a:lnTo>
                    <a:pt x="1710" y="525"/>
                  </a:lnTo>
                  <a:cubicBezTo>
                    <a:pt x="1518" y="251"/>
                    <a:pt x="1207" y="0"/>
                    <a:pt x="859" y="0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564" name="Google Shape;564;p17"/>
            <p:cNvSpPr/>
            <p:nvPr/>
          </p:nvSpPr>
          <p:spPr>
            <a:xfrm>
              <a:off x="5852762" y="1984368"/>
              <a:ext cx="51549" cy="78315"/>
            </a:xfrm>
            <a:custGeom>
              <a:avLst/>
              <a:gdLst/>
              <a:ahLst/>
              <a:cxnLst/>
              <a:rect l="l" t="t" r="r" b="b"/>
              <a:pathLst>
                <a:path w="1743" h="2648" extrusionOk="0">
                  <a:moveTo>
                    <a:pt x="890" y="0"/>
                  </a:moveTo>
                  <a:cubicBezTo>
                    <a:pt x="837" y="0"/>
                    <a:pt x="783" y="6"/>
                    <a:pt x="729" y="19"/>
                  </a:cubicBezTo>
                  <a:cubicBezTo>
                    <a:pt x="349" y="114"/>
                    <a:pt x="127" y="431"/>
                    <a:pt x="95" y="779"/>
                  </a:cubicBezTo>
                  <a:cubicBezTo>
                    <a:pt x="0" y="1666"/>
                    <a:pt x="697" y="2489"/>
                    <a:pt x="1552" y="2648"/>
                  </a:cubicBezTo>
                  <a:cubicBezTo>
                    <a:pt x="1710" y="2553"/>
                    <a:pt x="1679" y="2299"/>
                    <a:pt x="1679" y="2299"/>
                  </a:cubicBezTo>
                  <a:cubicBezTo>
                    <a:pt x="1172" y="2204"/>
                    <a:pt x="729" y="1824"/>
                    <a:pt x="539" y="1317"/>
                  </a:cubicBezTo>
                  <a:cubicBezTo>
                    <a:pt x="444" y="1032"/>
                    <a:pt x="412" y="652"/>
                    <a:pt x="697" y="462"/>
                  </a:cubicBezTo>
                  <a:cubicBezTo>
                    <a:pt x="762" y="407"/>
                    <a:pt x="830" y="384"/>
                    <a:pt x="897" y="384"/>
                  </a:cubicBezTo>
                  <a:cubicBezTo>
                    <a:pt x="1059" y="384"/>
                    <a:pt x="1218" y="518"/>
                    <a:pt x="1330" y="652"/>
                  </a:cubicBezTo>
                  <a:lnTo>
                    <a:pt x="1742" y="526"/>
                  </a:lnTo>
                  <a:cubicBezTo>
                    <a:pt x="1522" y="251"/>
                    <a:pt x="1231" y="0"/>
                    <a:pt x="890" y="0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565" name="Google Shape;565;p17"/>
            <p:cNvSpPr/>
            <p:nvPr/>
          </p:nvSpPr>
          <p:spPr>
            <a:xfrm>
              <a:off x="5909898" y="1967451"/>
              <a:ext cx="50603" cy="78374"/>
            </a:xfrm>
            <a:custGeom>
              <a:avLst/>
              <a:gdLst/>
              <a:ahLst/>
              <a:cxnLst/>
              <a:rect l="l" t="t" r="r" b="b"/>
              <a:pathLst>
                <a:path w="1711" h="2650" extrusionOk="0">
                  <a:moveTo>
                    <a:pt x="903" y="1"/>
                  </a:moveTo>
                  <a:cubicBezTo>
                    <a:pt x="847" y="1"/>
                    <a:pt x="788" y="7"/>
                    <a:pt x="728" y="21"/>
                  </a:cubicBezTo>
                  <a:cubicBezTo>
                    <a:pt x="348" y="84"/>
                    <a:pt x="95" y="401"/>
                    <a:pt x="63" y="781"/>
                  </a:cubicBezTo>
                  <a:cubicBezTo>
                    <a:pt x="0" y="1668"/>
                    <a:pt x="697" y="2460"/>
                    <a:pt x="1520" y="2650"/>
                  </a:cubicBezTo>
                  <a:cubicBezTo>
                    <a:pt x="1710" y="2555"/>
                    <a:pt x="1679" y="2270"/>
                    <a:pt x="1679" y="2270"/>
                  </a:cubicBezTo>
                  <a:cubicBezTo>
                    <a:pt x="1140" y="2206"/>
                    <a:pt x="728" y="1826"/>
                    <a:pt x="538" y="1319"/>
                  </a:cubicBezTo>
                  <a:cubicBezTo>
                    <a:pt x="412" y="1034"/>
                    <a:pt x="380" y="623"/>
                    <a:pt x="665" y="433"/>
                  </a:cubicBezTo>
                  <a:cubicBezTo>
                    <a:pt x="724" y="391"/>
                    <a:pt x="787" y="373"/>
                    <a:pt x="852" y="373"/>
                  </a:cubicBezTo>
                  <a:cubicBezTo>
                    <a:pt x="1029" y="373"/>
                    <a:pt x="1214" y="506"/>
                    <a:pt x="1330" y="623"/>
                  </a:cubicBezTo>
                  <a:lnTo>
                    <a:pt x="1710" y="496"/>
                  </a:lnTo>
                  <a:cubicBezTo>
                    <a:pt x="1521" y="225"/>
                    <a:pt x="1239" y="1"/>
                    <a:pt x="903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566" name="Google Shape;566;p17"/>
            <p:cNvSpPr/>
            <p:nvPr/>
          </p:nvSpPr>
          <p:spPr>
            <a:xfrm>
              <a:off x="5967005" y="1949707"/>
              <a:ext cx="50632" cy="78315"/>
            </a:xfrm>
            <a:custGeom>
              <a:avLst/>
              <a:gdLst/>
              <a:ahLst/>
              <a:cxnLst/>
              <a:rect l="l" t="t" r="r" b="b"/>
              <a:pathLst>
                <a:path w="1712" h="2648" extrusionOk="0">
                  <a:moveTo>
                    <a:pt x="860" y="1"/>
                  </a:moveTo>
                  <a:cubicBezTo>
                    <a:pt x="807" y="1"/>
                    <a:pt x="753" y="7"/>
                    <a:pt x="698" y="19"/>
                  </a:cubicBezTo>
                  <a:cubicBezTo>
                    <a:pt x="318" y="83"/>
                    <a:pt x="96" y="431"/>
                    <a:pt x="64" y="779"/>
                  </a:cubicBezTo>
                  <a:cubicBezTo>
                    <a:pt x="1" y="1666"/>
                    <a:pt x="698" y="2458"/>
                    <a:pt x="1521" y="2648"/>
                  </a:cubicBezTo>
                  <a:cubicBezTo>
                    <a:pt x="1679" y="2553"/>
                    <a:pt x="1679" y="2299"/>
                    <a:pt x="1679" y="2299"/>
                  </a:cubicBezTo>
                  <a:cubicBezTo>
                    <a:pt x="1141" y="2204"/>
                    <a:pt x="698" y="1824"/>
                    <a:pt x="508" y="1318"/>
                  </a:cubicBezTo>
                  <a:cubicBezTo>
                    <a:pt x="413" y="1033"/>
                    <a:pt x="381" y="621"/>
                    <a:pt x="666" y="431"/>
                  </a:cubicBezTo>
                  <a:cubicBezTo>
                    <a:pt x="722" y="399"/>
                    <a:pt x="781" y="385"/>
                    <a:pt x="839" y="385"/>
                  </a:cubicBezTo>
                  <a:cubicBezTo>
                    <a:pt x="1010" y="385"/>
                    <a:pt x="1181" y="503"/>
                    <a:pt x="1299" y="621"/>
                  </a:cubicBezTo>
                  <a:lnTo>
                    <a:pt x="1711" y="494"/>
                  </a:lnTo>
                  <a:cubicBezTo>
                    <a:pt x="1492" y="247"/>
                    <a:pt x="1201" y="1"/>
                    <a:pt x="860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567" name="Google Shape;567;p17"/>
            <p:cNvSpPr/>
            <p:nvPr/>
          </p:nvSpPr>
          <p:spPr>
            <a:xfrm>
              <a:off x="5665441" y="2072025"/>
              <a:ext cx="380305" cy="127409"/>
            </a:xfrm>
            <a:custGeom>
              <a:avLst/>
              <a:gdLst/>
              <a:ahLst/>
              <a:cxnLst/>
              <a:rect l="l" t="t" r="r" b="b"/>
              <a:pathLst>
                <a:path w="12859" h="4308" extrusionOk="0">
                  <a:moveTo>
                    <a:pt x="12763" y="0"/>
                  </a:moveTo>
                  <a:lnTo>
                    <a:pt x="0" y="4022"/>
                  </a:lnTo>
                  <a:lnTo>
                    <a:pt x="95" y="4307"/>
                  </a:lnTo>
                  <a:lnTo>
                    <a:pt x="12858" y="285"/>
                  </a:lnTo>
                  <a:lnTo>
                    <a:pt x="12763" y="0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568" name="Google Shape;568;p17"/>
            <p:cNvSpPr/>
            <p:nvPr/>
          </p:nvSpPr>
          <p:spPr>
            <a:xfrm>
              <a:off x="5690727" y="2151637"/>
              <a:ext cx="380305" cy="126463"/>
            </a:xfrm>
            <a:custGeom>
              <a:avLst/>
              <a:gdLst/>
              <a:ahLst/>
              <a:cxnLst/>
              <a:rect l="l" t="t" r="r" b="b"/>
              <a:pathLst>
                <a:path w="12859" h="4276" extrusionOk="0">
                  <a:moveTo>
                    <a:pt x="12763" y="0"/>
                  </a:moveTo>
                  <a:lnTo>
                    <a:pt x="1" y="4022"/>
                  </a:lnTo>
                  <a:lnTo>
                    <a:pt x="64" y="4275"/>
                  </a:lnTo>
                  <a:lnTo>
                    <a:pt x="12858" y="253"/>
                  </a:lnTo>
                  <a:lnTo>
                    <a:pt x="12763" y="0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569" name="Google Shape;569;p17"/>
            <p:cNvSpPr/>
            <p:nvPr/>
          </p:nvSpPr>
          <p:spPr>
            <a:xfrm>
              <a:off x="5715066" y="2231221"/>
              <a:ext cx="380305" cy="126492"/>
            </a:xfrm>
            <a:custGeom>
              <a:avLst/>
              <a:gdLst/>
              <a:ahLst/>
              <a:cxnLst/>
              <a:rect l="l" t="t" r="r" b="b"/>
              <a:pathLst>
                <a:path w="12859" h="4277" extrusionOk="0">
                  <a:moveTo>
                    <a:pt x="12795" y="1"/>
                  </a:moveTo>
                  <a:lnTo>
                    <a:pt x="1" y="4023"/>
                  </a:lnTo>
                  <a:lnTo>
                    <a:pt x="96" y="4276"/>
                  </a:lnTo>
                  <a:lnTo>
                    <a:pt x="12859" y="286"/>
                  </a:lnTo>
                  <a:lnTo>
                    <a:pt x="12795" y="1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570" name="Google Shape;570;p17"/>
            <p:cNvSpPr/>
            <p:nvPr/>
          </p:nvSpPr>
          <p:spPr>
            <a:xfrm>
              <a:off x="5740352" y="2310834"/>
              <a:ext cx="380305" cy="126492"/>
            </a:xfrm>
            <a:custGeom>
              <a:avLst/>
              <a:gdLst/>
              <a:ahLst/>
              <a:cxnLst/>
              <a:rect l="l" t="t" r="r" b="b"/>
              <a:pathLst>
                <a:path w="12859" h="4277" extrusionOk="0">
                  <a:moveTo>
                    <a:pt x="12764" y="1"/>
                  </a:moveTo>
                  <a:lnTo>
                    <a:pt x="1" y="3991"/>
                  </a:lnTo>
                  <a:lnTo>
                    <a:pt x="96" y="4276"/>
                  </a:lnTo>
                  <a:lnTo>
                    <a:pt x="12859" y="254"/>
                  </a:lnTo>
                  <a:lnTo>
                    <a:pt x="12764" y="1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571" name="Google Shape;571;p17"/>
            <p:cNvSpPr/>
            <p:nvPr/>
          </p:nvSpPr>
          <p:spPr>
            <a:xfrm>
              <a:off x="5765667" y="2390446"/>
              <a:ext cx="380275" cy="126463"/>
            </a:xfrm>
            <a:custGeom>
              <a:avLst/>
              <a:gdLst/>
              <a:ahLst/>
              <a:cxnLst/>
              <a:rect l="l" t="t" r="r" b="b"/>
              <a:pathLst>
                <a:path w="12858" h="4276" extrusionOk="0">
                  <a:moveTo>
                    <a:pt x="12763" y="1"/>
                  </a:moveTo>
                  <a:lnTo>
                    <a:pt x="0" y="4023"/>
                  </a:lnTo>
                  <a:lnTo>
                    <a:pt x="63" y="4276"/>
                  </a:lnTo>
                  <a:lnTo>
                    <a:pt x="12858" y="254"/>
                  </a:lnTo>
                  <a:lnTo>
                    <a:pt x="12763" y="1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572" name="Google Shape;572;p17"/>
            <p:cNvSpPr/>
            <p:nvPr/>
          </p:nvSpPr>
          <p:spPr>
            <a:xfrm>
              <a:off x="5790952" y="2470059"/>
              <a:ext cx="379359" cy="126463"/>
            </a:xfrm>
            <a:custGeom>
              <a:avLst/>
              <a:gdLst/>
              <a:ahLst/>
              <a:cxnLst/>
              <a:rect l="l" t="t" r="r" b="b"/>
              <a:pathLst>
                <a:path w="12827" h="4276" extrusionOk="0">
                  <a:moveTo>
                    <a:pt x="12763" y="1"/>
                  </a:moveTo>
                  <a:lnTo>
                    <a:pt x="0" y="3991"/>
                  </a:lnTo>
                  <a:lnTo>
                    <a:pt x="63" y="4276"/>
                  </a:lnTo>
                  <a:lnTo>
                    <a:pt x="12826" y="254"/>
                  </a:lnTo>
                  <a:lnTo>
                    <a:pt x="12763" y="1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573" name="Google Shape;573;p17"/>
            <p:cNvSpPr/>
            <p:nvPr/>
          </p:nvSpPr>
          <p:spPr>
            <a:xfrm>
              <a:off x="5212134" y="3083510"/>
              <a:ext cx="412157" cy="258545"/>
            </a:xfrm>
            <a:custGeom>
              <a:avLst/>
              <a:gdLst/>
              <a:ahLst/>
              <a:cxnLst/>
              <a:rect l="l" t="t" r="r" b="b"/>
              <a:pathLst>
                <a:path w="13936" h="8742" extrusionOk="0">
                  <a:moveTo>
                    <a:pt x="286" y="1"/>
                  </a:moveTo>
                  <a:lnTo>
                    <a:pt x="1" y="444"/>
                  </a:lnTo>
                  <a:lnTo>
                    <a:pt x="13650" y="8741"/>
                  </a:lnTo>
                  <a:lnTo>
                    <a:pt x="13935" y="8266"/>
                  </a:lnTo>
                  <a:lnTo>
                    <a:pt x="286" y="1"/>
                  </a:ln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574" name="Google Shape;574;p17"/>
            <p:cNvSpPr/>
            <p:nvPr/>
          </p:nvSpPr>
          <p:spPr>
            <a:xfrm>
              <a:off x="5647638" y="2988933"/>
              <a:ext cx="563877" cy="632225"/>
            </a:xfrm>
            <a:custGeom>
              <a:avLst/>
              <a:gdLst/>
              <a:ahLst/>
              <a:cxnLst/>
              <a:rect l="l" t="t" r="r" b="b"/>
              <a:pathLst>
                <a:path w="19066" h="21377" extrusionOk="0">
                  <a:moveTo>
                    <a:pt x="5353" y="8582"/>
                  </a:moveTo>
                  <a:lnTo>
                    <a:pt x="12890" y="15486"/>
                  </a:lnTo>
                  <a:lnTo>
                    <a:pt x="8045" y="17038"/>
                  </a:lnTo>
                  <a:lnTo>
                    <a:pt x="5353" y="8582"/>
                  </a:lnTo>
                  <a:close/>
                  <a:moveTo>
                    <a:pt x="1" y="0"/>
                  </a:moveTo>
                  <a:lnTo>
                    <a:pt x="6778" y="21377"/>
                  </a:lnTo>
                  <a:lnTo>
                    <a:pt x="19066" y="17481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575" name="Google Shape;575;p17"/>
            <p:cNvSpPr/>
            <p:nvPr/>
          </p:nvSpPr>
          <p:spPr>
            <a:xfrm>
              <a:off x="5686971" y="3098504"/>
              <a:ext cx="48740" cy="29072"/>
            </a:xfrm>
            <a:custGeom>
              <a:avLst/>
              <a:gdLst/>
              <a:ahLst/>
              <a:cxnLst/>
              <a:rect l="l" t="t" r="r" b="b"/>
              <a:pathLst>
                <a:path w="1648" h="983" extrusionOk="0">
                  <a:moveTo>
                    <a:pt x="1489" y="0"/>
                  </a:moveTo>
                  <a:lnTo>
                    <a:pt x="1" y="507"/>
                  </a:lnTo>
                  <a:lnTo>
                    <a:pt x="159" y="982"/>
                  </a:lnTo>
                  <a:lnTo>
                    <a:pt x="1648" y="507"/>
                  </a:lnTo>
                  <a:lnTo>
                    <a:pt x="1489" y="0"/>
                  </a:ln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576" name="Google Shape;576;p17"/>
            <p:cNvSpPr/>
            <p:nvPr/>
          </p:nvSpPr>
          <p:spPr>
            <a:xfrm>
              <a:off x="5706638" y="3163123"/>
              <a:ext cx="49686" cy="28126"/>
            </a:xfrm>
            <a:custGeom>
              <a:avLst/>
              <a:gdLst/>
              <a:ahLst/>
              <a:cxnLst/>
              <a:rect l="l" t="t" r="r" b="b"/>
              <a:pathLst>
                <a:path w="1680" h="951" extrusionOk="0">
                  <a:moveTo>
                    <a:pt x="1521" y="1"/>
                  </a:moveTo>
                  <a:lnTo>
                    <a:pt x="1" y="476"/>
                  </a:lnTo>
                  <a:lnTo>
                    <a:pt x="159" y="951"/>
                  </a:lnTo>
                  <a:lnTo>
                    <a:pt x="1679" y="476"/>
                  </a:lnTo>
                  <a:lnTo>
                    <a:pt x="1521" y="1"/>
                  </a:ln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577" name="Google Shape;577;p17"/>
            <p:cNvSpPr/>
            <p:nvPr/>
          </p:nvSpPr>
          <p:spPr>
            <a:xfrm>
              <a:off x="5727250" y="3226795"/>
              <a:ext cx="49686" cy="29072"/>
            </a:xfrm>
            <a:custGeom>
              <a:avLst/>
              <a:gdLst/>
              <a:ahLst/>
              <a:cxnLst/>
              <a:rect l="l" t="t" r="r" b="b"/>
              <a:pathLst>
                <a:path w="1680" h="983" extrusionOk="0">
                  <a:moveTo>
                    <a:pt x="1521" y="1"/>
                  </a:moveTo>
                  <a:lnTo>
                    <a:pt x="1" y="476"/>
                  </a:lnTo>
                  <a:lnTo>
                    <a:pt x="159" y="983"/>
                  </a:lnTo>
                  <a:lnTo>
                    <a:pt x="1679" y="508"/>
                  </a:lnTo>
                  <a:lnTo>
                    <a:pt x="1521" y="1"/>
                  </a:ln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578" name="Google Shape;578;p17"/>
            <p:cNvSpPr/>
            <p:nvPr/>
          </p:nvSpPr>
          <p:spPr>
            <a:xfrm>
              <a:off x="5747863" y="3290497"/>
              <a:ext cx="49656" cy="29072"/>
            </a:xfrm>
            <a:custGeom>
              <a:avLst/>
              <a:gdLst/>
              <a:ahLst/>
              <a:cxnLst/>
              <a:rect l="l" t="t" r="r" b="b"/>
              <a:pathLst>
                <a:path w="1679" h="983" extrusionOk="0">
                  <a:moveTo>
                    <a:pt x="1520" y="0"/>
                  </a:moveTo>
                  <a:lnTo>
                    <a:pt x="0" y="476"/>
                  </a:lnTo>
                  <a:lnTo>
                    <a:pt x="159" y="982"/>
                  </a:lnTo>
                  <a:lnTo>
                    <a:pt x="1679" y="507"/>
                  </a:lnTo>
                  <a:lnTo>
                    <a:pt x="1520" y="0"/>
                  </a:ln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579" name="Google Shape;579;p17"/>
            <p:cNvSpPr/>
            <p:nvPr/>
          </p:nvSpPr>
          <p:spPr>
            <a:xfrm>
              <a:off x="5767530" y="3354170"/>
              <a:ext cx="49656" cy="29072"/>
            </a:xfrm>
            <a:custGeom>
              <a:avLst/>
              <a:gdLst/>
              <a:ahLst/>
              <a:cxnLst/>
              <a:rect l="l" t="t" r="r" b="b"/>
              <a:pathLst>
                <a:path w="1679" h="983" extrusionOk="0">
                  <a:moveTo>
                    <a:pt x="1521" y="1"/>
                  </a:moveTo>
                  <a:lnTo>
                    <a:pt x="0" y="476"/>
                  </a:lnTo>
                  <a:lnTo>
                    <a:pt x="159" y="983"/>
                  </a:lnTo>
                  <a:lnTo>
                    <a:pt x="1679" y="508"/>
                  </a:lnTo>
                  <a:lnTo>
                    <a:pt x="1521" y="1"/>
                  </a:ln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580" name="Google Shape;580;p17"/>
            <p:cNvSpPr/>
            <p:nvPr/>
          </p:nvSpPr>
          <p:spPr>
            <a:xfrm>
              <a:off x="5788143" y="3417872"/>
              <a:ext cx="49656" cy="29072"/>
            </a:xfrm>
            <a:custGeom>
              <a:avLst/>
              <a:gdLst/>
              <a:ahLst/>
              <a:cxnLst/>
              <a:rect l="l" t="t" r="r" b="b"/>
              <a:pathLst>
                <a:path w="1679" h="983" extrusionOk="0">
                  <a:moveTo>
                    <a:pt x="1520" y="0"/>
                  </a:moveTo>
                  <a:lnTo>
                    <a:pt x="0" y="475"/>
                  </a:lnTo>
                  <a:lnTo>
                    <a:pt x="158" y="982"/>
                  </a:lnTo>
                  <a:lnTo>
                    <a:pt x="1679" y="507"/>
                  </a:lnTo>
                  <a:lnTo>
                    <a:pt x="1520" y="0"/>
                  </a:ln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581" name="Google Shape;581;p17"/>
            <p:cNvSpPr/>
            <p:nvPr/>
          </p:nvSpPr>
          <p:spPr>
            <a:xfrm>
              <a:off x="5808726" y="3481544"/>
              <a:ext cx="48740" cy="29072"/>
            </a:xfrm>
            <a:custGeom>
              <a:avLst/>
              <a:gdLst/>
              <a:ahLst/>
              <a:cxnLst/>
              <a:rect l="l" t="t" r="r" b="b"/>
              <a:pathLst>
                <a:path w="1648" h="983" extrusionOk="0">
                  <a:moveTo>
                    <a:pt x="1521" y="1"/>
                  </a:moveTo>
                  <a:lnTo>
                    <a:pt x="1" y="476"/>
                  </a:lnTo>
                  <a:lnTo>
                    <a:pt x="159" y="983"/>
                  </a:lnTo>
                  <a:lnTo>
                    <a:pt x="1648" y="508"/>
                  </a:lnTo>
                  <a:lnTo>
                    <a:pt x="1521" y="1"/>
                  </a:ln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582" name="Google Shape;582;p17"/>
            <p:cNvSpPr/>
            <p:nvPr/>
          </p:nvSpPr>
          <p:spPr>
            <a:xfrm>
              <a:off x="5828393" y="3545247"/>
              <a:ext cx="49686" cy="29072"/>
            </a:xfrm>
            <a:custGeom>
              <a:avLst/>
              <a:gdLst/>
              <a:ahLst/>
              <a:cxnLst/>
              <a:rect l="l" t="t" r="r" b="b"/>
              <a:pathLst>
                <a:path w="1680" h="983" extrusionOk="0">
                  <a:moveTo>
                    <a:pt x="1521" y="0"/>
                  </a:moveTo>
                  <a:lnTo>
                    <a:pt x="1" y="475"/>
                  </a:lnTo>
                  <a:lnTo>
                    <a:pt x="159" y="982"/>
                  </a:lnTo>
                  <a:lnTo>
                    <a:pt x="1679" y="507"/>
                  </a:lnTo>
                  <a:lnTo>
                    <a:pt x="1521" y="0"/>
                  </a:ln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583" name="Google Shape;583;p17"/>
            <p:cNvSpPr/>
            <p:nvPr/>
          </p:nvSpPr>
          <p:spPr>
            <a:xfrm>
              <a:off x="4623970" y="3439402"/>
              <a:ext cx="15024" cy="393407"/>
            </a:xfrm>
            <a:custGeom>
              <a:avLst/>
              <a:gdLst/>
              <a:ahLst/>
              <a:cxnLst/>
              <a:rect l="l" t="t" r="r" b="b"/>
              <a:pathLst>
                <a:path w="508" h="13302" extrusionOk="0">
                  <a:moveTo>
                    <a:pt x="0" y="1"/>
                  </a:moveTo>
                  <a:lnTo>
                    <a:pt x="0" y="13302"/>
                  </a:lnTo>
                  <a:lnTo>
                    <a:pt x="507" y="13302"/>
                  </a:lnTo>
                  <a:lnTo>
                    <a:pt x="507" y="1"/>
                  </a:ln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584" name="Google Shape;584;p17"/>
            <p:cNvSpPr/>
            <p:nvPr/>
          </p:nvSpPr>
          <p:spPr>
            <a:xfrm>
              <a:off x="3434512" y="4062227"/>
              <a:ext cx="2897147" cy="674399"/>
            </a:xfrm>
            <a:custGeom>
              <a:avLst/>
              <a:gdLst/>
              <a:ahLst/>
              <a:cxnLst/>
              <a:rect l="l" t="t" r="r" b="b"/>
              <a:pathLst>
                <a:path w="83069" h="22803" fill="none" extrusionOk="0">
                  <a:moveTo>
                    <a:pt x="1" y="1"/>
                  </a:moveTo>
                  <a:lnTo>
                    <a:pt x="83069" y="1"/>
                  </a:lnTo>
                  <a:lnTo>
                    <a:pt x="83069" y="22802"/>
                  </a:lnTo>
                  <a:lnTo>
                    <a:pt x="1" y="22802"/>
                  </a:lnTo>
                  <a:close/>
                </a:path>
              </a:pathLst>
            </a:custGeom>
            <a:noFill/>
            <a:ln w="7125" cap="rnd" cmpd="sng">
              <a:solidFill>
                <a:srgbClr val="D6D6D6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585" name="Google Shape;585;p17"/>
            <p:cNvSpPr/>
            <p:nvPr/>
          </p:nvSpPr>
          <p:spPr>
            <a:xfrm>
              <a:off x="6176786" y="3886121"/>
              <a:ext cx="277266" cy="258959"/>
            </a:xfrm>
            <a:custGeom>
              <a:avLst/>
              <a:gdLst/>
              <a:ahLst/>
              <a:cxnLst/>
              <a:rect l="l" t="t" r="r" b="b"/>
              <a:pathLst>
                <a:path w="9375" h="8756" extrusionOk="0">
                  <a:moveTo>
                    <a:pt x="4693" y="0"/>
                  </a:moveTo>
                  <a:cubicBezTo>
                    <a:pt x="2566" y="0"/>
                    <a:pt x="724" y="1552"/>
                    <a:pt x="381" y="3697"/>
                  </a:cubicBezTo>
                  <a:cubicBezTo>
                    <a:pt x="1" y="6072"/>
                    <a:pt x="1616" y="8321"/>
                    <a:pt x="3991" y="8701"/>
                  </a:cubicBezTo>
                  <a:cubicBezTo>
                    <a:pt x="4227" y="8738"/>
                    <a:pt x="4462" y="8756"/>
                    <a:pt x="4693" y="8756"/>
                  </a:cubicBezTo>
                  <a:cubicBezTo>
                    <a:pt x="6815" y="8756"/>
                    <a:pt x="8652" y="7229"/>
                    <a:pt x="8995" y="5059"/>
                  </a:cubicBezTo>
                  <a:cubicBezTo>
                    <a:pt x="9375" y="2684"/>
                    <a:pt x="7760" y="435"/>
                    <a:pt x="5384" y="55"/>
                  </a:cubicBezTo>
                  <a:cubicBezTo>
                    <a:pt x="5152" y="18"/>
                    <a:pt x="4920" y="0"/>
                    <a:pt x="4693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r>
                <a:rPr lang="en" dirty="0">
                  <a:latin typeface="Fira Sans"/>
                  <a:ea typeface="Fira Sans"/>
                  <a:cs typeface="Fira Sans"/>
                  <a:sym typeface="Fira Sans"/>
                </a:rPr>
                <a:t>  4</a:t>
              </a:r>
              <a:endParaRPr dirty="0">
                <a:latin typeface="Fira Sans"/>
                <a:ea typeface="Fira Sans"/>
                <a:cs typeface="Fira Sans"/>
                <a:sym typeface="Fira Sans"/>
              </a:endParaRPr>
            </a:p>
          </p:txBody>
        </p:sp>
        <p:sp>
          <p:nvSpPr>
            <p:cNvPr id="586" name="Google Shape;586;p17"/>
            <p:cNvSpPr/>
            <p:nvPr/>
          </p:nvSpPr>
          <p:spPr>
            <a:xfrm>
              <a:off x="3434512" y="1148551"/>
              <a:ext cx="2456766" cy="674399"/>
            </a:xfrm>
            <a:custGeom>
              <a:avLst/>
              <a:gdLst/>
              <a:ahLst/>
              <a:cxnLst/>
              <a:rect l="l" t="t" r="r" b="b"/>
              <a:pathLst>
                <a:path w="83069" h="22803" fill="none" extrusionOk="0">
                  <a:moveTo>
                    <a:pt x="1" y="1"/>
                  </a:moveTo>
                  <a:lnTo>
                    <a:pt x="83069" y="1"/>
                  </a:lnTo>
                  <a:lnTo>
                    <a:pt x="83069" y="22802"/>
                  </a:lnTo>
                  <a:lnTo>
                    <a:pt x="1" y="22802"/>
                  </a:lnTo>
                  <a:close/>
                </a:path>
              </a:pathLst>
            </a:custGeom>
            <a:noFill/>
            <a:ln w="7125" cap="rnd" cmpd="sng">
              <a:solidFill>
                <a:srgbClr val="D6D6D6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587" name="Google Shape;587;p17"/>
            <p:cNvSpPr/>
            <p:nvPr/>
          </p:nvSpPr>
          <p:spPr>
            <a:xfrm>
              <a:off x="5752536" y="1019550"/>
              <a:ext cx="277266" cy="258752"/>
            </a:xfrm>
            <a:custGeom>
              <a:avLst/>
              <a:gdLst/>
              <a:ahLst/>
              <a:cxnLst/>
              <a:rect l="l" t="t" r="r" b="b"/>
              <a:pathLst>
                <a:path w="9375" h="8749" extrusionOk="0">
                  <a:moveTo>
                    <a:pt x="4682" y="0"/>
                  </a:moveTo>
                  <a:cubicBezTo>
                    <a:pt x="2554" y="0"/>
                    <a:pt x="692" y="1527"/>
                    <a:pt x="349" y="3698"/>
                  </a:cubicBezTo>
                  <a:cubicBezTo>
                    <a:pt x="1" y="6073"/>
                    <a:pt x="1616" y="8321"/>
                    <a:pt x="3991" y="8701"/>
                  </a:cubicBezTo>
                  <a:cubicBezTo>
                    <a:pt x="4211" y="8733"/>
                    <a:pt x="4429" y="8749"/>
                    <a:pt x="4644" y="8749"/>
                  </a:cubicBezTo>
                  <a:cubicBezTo>
                    <a:pt x="6787" y="8749"/>
                    <a:pt x="8649" y="7218"/>
                    <a:pt x="8995" y="5059"/>
                  </a:cubicBezTo>
                  <a:cubicBezTo>
                    <a:pt x="9375" y="2653"/>
                    <a:pt x="7760" y="436"/>
                    <a:pt x="5384" y="56"/>
                  </a:cubicBezTo>
                  <a:cubicBezTo>
                    <a:pt x="5148" y="18"/>
                    <a:pt x="4914" y="0"/>
                    <a:pt x="4682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r>
                <a:rPr lang="en" dirty="0">
                  <a:latin typeface="Fira Sans"/>
                  <a:ea typeface="Fira Sans"/>
                  <a:cs typeface="Fira Sans"/>
                  <a:sym typeface="Fira Sans"/>
                </a:rPr>
                <a:t>1</a:t>
              </a:r>
              <a:endParaRPr dirty="0">
                <a:latin typeface="Fira Sans"/>
                <a:ea typeface="Fira Sans"/>
                <a:cs typeface="Fira Sans"/>
                <a:sym typeface="Fira Sans"/>
              </a:endParaRPr>
            </a:p>
          </p:txBody>
        </p:sp>
        <p:sp>
          <p:nvSpPr>
            <p:cNvPr id="588" name="Google Shape;588;p17"/>
            <p:cNvSpPr/>
            <p:nvPr/>
          </p:nvSpPr>
          <p:spPr>
            <a:xfrm>
              <a:off x="960102" y="2077644"/>
              <a:ext cx="2456766" cy="674369"/>
            </a:xfrm>
            <a:custGeom>
              <a:avLst/>
              <a:gdLst/>
              <a:ahLst/>
              <a:cxnLst/>
              <a:rect l="l" t="t" r="r" b="b"/>
              <a:pathLst>
                <a:path w="83069" h="22802" fill="none" extrusionOk="0">
                  <a:moveTo>
                    <a:pt x="0" y="0"/>
                  </a:moveTo>
                  <a:lnTo>
                    <a:pt x="83068" y="0"/>
                  </a:lnTo>
                  <a:lnTo>
                    <a:pt x="83068" y="22802"/>
                  </a:lnTo>
                  <a:lnTo>
                    <a:pt x="0" y="22802"/>
                  </a:lnTo>
                  <a:close/>
                </a:path>
              </a:pathLst>
            </a:custGeom>
            <a:noFill/>
            <a:ln w="7125" cap="rnd" cmpd="sng">
              <a:solidFill>
                <a:srgbClr val="D6D6D6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589" name="Google Shape;589;p17"/>
            <p:cNvSpPr/>
            <p:nvPr/>
          </p:nvSpPr>
          <p:spPr>
            <a:xfrm>
              <a:off x="3277180" y="1948613"/>
              <a:ext cx="278212" cy="258071"/>
            </a:xfrm>
            <a:custGeom>
              <a:avLst/>
              <a:gdLst/>
              <a:ahLst/>
              <a:cxnLst/>
              <a:rect l="l" t="t" r="r" b="b"/>
              <a:pathLst>
                <a:path w="9407" h="8726" extrusionOk="0">
                  <a:moveTo>
                    <a:pt x="4689" y="1"/>
                  </a:moveTo>
                  <a:cubicBezTo>
                    <a:pt x="2585" y="1"/>
                    <a:pt x="723" y="1525"/>
                    <a:pt x="380" y="3667"/>
                  </a:cubicBezTo>
                  <a:cubicBezTo>
                    <a:pt x="0" y="6073"/>
                    <a:pt x="1647" y="8290"/>
                    <a:pt x="4022" y="8670"/>
                  </a:cubicBezTo>
                  <a:cubicBezTo>
                    <a:pt x="4256" y="8708"/>
                    <a:pt x="4488" y="8726"/>
                    <a:pt x="4717" y="8726"/>
                  </a:cubicBezTo>
                  <a:cubicBezTo>
                    <a:pt x="6821" y="8726"/>
                    <a:pt x="8683" y="7202"/>
                    <a:pt x="9026" y="5060"/>
                  </a:cubicBezTo>
                  <a:cubicBezTo>
                    <a:pt x="9406" y="2653"/>
                    <a:pt x="7791" y="405"/>
                    <a:pt x="5384" y="56"/>
                  </a:cubicBezTo>
                  <a:cubicBezTo>
                    <a:pt x="5151" y="19"/>
                    <a:pt x="4919" y="1"/>
                    <a:pt x="4689" y="1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r>
                <a:rPr lang="en" dirty="0">
                  <a:latin typeface="Fira Sans"/>
                  <a:ea typeface="Fira Sans"/>
                  <a:cs typeface="Fira Sans"/>
                  <a:sym typeface="Fira Sans"/>
                </a:rPr>
                <a:t>2</a:t>
              </a:r>
              <a:endParaRPr dirty="0">
                <a:latin typeface="Fira Sans"/>
                <a:ea typeface="Fira Sans"/>
                <a:cs typeface="Fira Sans"/>
                <a:sym typeface="Fira Sans"/>
              </a:endParaRPr>
            </a:p>
          </p:txBody>
        </p:sp>
        <p:sp>
          <p:nvSpPr>
            <p:cNvPr id="590" name="Google Shape;590;p17"/>
            <p:cNvSpPr/>
            <p:nvPr/>
          </p:nvSpPr>
          <p:spPr>
            <a:xfrm>
              <a:off x="960102" y="3059171"/>
              <a:ext cx="2456766" cy="674369"/>
            </a:xfrm>
            <a:custGeom>
              <a:avLst/>
              <a:gdLst/>
              <a:ahLst/>
              <a:cxnLst/>
              <a:rect l="l" t="t" r="r" b="b"/>
              <a:pathLst>
                <a:path w="83069" h="22802" fill="none" extrusionOk="0">
                  <a:moveTo>
                    <a:pt x="0" y="0"/>
                  </a:moveTo>
                  <a:lnTo>
                    <a:pt x="83068" y="0"/>
                  </a:lnTo>
                  <a:lnTo>
                    <a:pt x="83068" y="22802"/>
                  </a:lnTo>
                  <a:lnTo>
                    <a:pt x="0" y="22802"/>
                  </a:lnTo>
                  <a:close/>
                </a:path>
              </a:pathLst>
            </a:custGeom>
            <a:noFill/>
            <a:ln w="7125" cap="rnd" cmpd="sng">
              <a:solidFill>
                <a:srgbClr val="D6D6D6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591" name="Google Shape;591;p17"/>
            <p:cNvSpPr/>
            <p:nvPr/>
          </p:nvSpPr>
          <p:spPr>
            <a:xfrm>
              <a:off x="3277180" y="2929253"/>
              <a:ext cx="278212" cy="258959"/>
            </a:xfrm>
            <a:custGeom>
              <a:avLst/>
              <a:gdLst/>
              <a:ahLst/>
              <a:cxnLst/>
              <a:rect l="l" t="t" r="r" b="b"/>
              <a:pathLst>
                <a:path w="9407" h="8756" extrusionOk="0">
                  <a:moveTo>
                    <a:pt x="4700" y="0"/>
                  </a:moveTo>
                  <a:cubicBezTo>
                    <a:pt x="2591" y="0"/>
                    <a:pt x="724" y="1551"/>
                    <a:pt x="380" y="3697"/>
                  </a:cubicBezTo>
                  <a:cubicBezTo>
                    <a:pt x="0" y="6072"/>
                    <a:pt x="1647" y="8320"/>
                    <a:pt x="4022" y="8700"/>
                  </a:cubicBezTo>
                  <a:cubicBezTo>
                    <a:pt x="4255" y="8738"/>
                    <a:pt x="4487" y="8756"/>
                    <a:pt x="4716" y="8756"/>
                  </a:cubicBezTo>
                  <a:cubicBezTo>
                    <a:pt x="6821" y="8756"/>
                    <a:pt x="8683" y="7229"/>
                    <a:pt x="9026" y="5058"/>
                  </a:cubicBezTo>
                  <a:cubicBezTo>
                    <a:pt x="9406" y="2683"/>
                    <a:pt x="7791" y="435"/>
                    <a:pt x="5384" y="55"/>
                  </a:cubicBezTo>
                  <a:cubicBezTo>
                    <a:pt x="5154" y="18"/>
                    <a:pt x="4926" y="0"/>
                    <a:pt x="4700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r>
                <a:rPr lang="en" dirty="0">
                  <a:latin typeface="Fira Sans"/>
                  <a:ea typeface="Fira Sans"/>
                  <a:cs typeface="Fira Sans"/>
                  <a:sym typeface="Fira Sans"/>
                </a:rPr>
                <a:t>3</a:t>
              </a:r>
              <a:endParaRPr dirty="0">
                <a:latin typeface="Fira Sans"/>
                <a:ea typeface="Fira Sans"/>
                <a:cs typeface="Fira Sans"/>
                <a:sym typeface="Fira Sans"/>
              </a:endParaRPr>
            </a:p>
          </p:txBody>
        </p:sp>
        <p:sp>
          <p:nvSpPr>
            <p:cNvPr id="592" name="Google Shape;592;p17"/>
            <p:cNvSpPr/>
            <p:nvPr/>
          </p:nvSpPr>
          <p:spPr>
            <a:xfrm>
              <a:off x="3244382" y="3971376"/>
              <a:ext cx="258545" cy="545156"/>
            </a:xfrm>
            <a:custGeom>
              <a:avLst/>
              <a:gdLst/>
              <a:ahLst/>
              <a:cxnLst/>
              <a:rect l="l" t="t" r="r" b="b"/>
              <a:pathLst>
                <a:path w="8742" h="18433" extrusionOk="0">
                  <a:moveTo>
                    <a:pt x="3991" y="1"/>
                  </a:moveTo>
                  <a:lnTo>
                    <a:pt x="1" y="1078"/>
                  </a:lnTo>
                  <a:lnTo>
                    <a:pt x="5131" y="18432"/>
                  </a:lnTo>
                  <a:lnTo>
                    <a:pt x="8742" y="17450"/>
                  </a:lnTo>
                  <a:lnTo>
                    <a:pt x="3991" y="1"/>
                  </a:lnTo>
                  <a:close/>
                </a:path>
              </a:pathLst>
            </a:custGeom>
            <a:solidFill>
              <a:srgbClr val="246BA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593" name="Google Shape;593;p17"/>
            <p:cNvSpPr/>
            <p:nvPr/>
          </p:nvSpPr>
          <p:spPr>
            <a:xfrm>
              <a:off x="3545029" y="3889900"/>
              <a:ext cx="240740" cy="548882"/>
            </a:xfrm>
            <a:custGeom>
              <a:avLst/>
              <a:gdLst/>
              <a:ahLst/>
              <a:cxnLst/>
              <a:rect l="l" t="t" r="r" b="b"/>
              <a:pathLst>
                <a:path w="8140" h="18559" extrusionOk="0">
                  <a:moveTo>
                    <a:pt x="3991" y="1"/>
                  </a:moveTo>
                  <a:lnTo>
                    <a:pt x="1" y="1077"/>
                  </a:lnTo>
                  <a:lnTo>
                    <a:pt x="4719" y="18559"/>
                  </a:lnTo>
                  <a:lnTo>
                    <a:pt x="8140" y="17482"/>
                  </a:lnTo>
                  <a:lnTo>
                    <a:pt x="3991" y="1"/>
                  </a:lnTo>
                  <a:close/>
                </a:path>
              </a:pathLst>
            </a:custGeom>
            <a:solidFill>
              <a:srgbClr val="246BA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594" name="Google Shape;594;p17"/>
            <p:cNvSpPr/>
            <p:nvPr/>
          </p:nvSpPr>
          <p:spPr>
            <a:xfrm>
              <a:off x="3237846" y="3937840"/>
              <a:ext cx="138648" cy="142995"/>
            </a:xfrm>
            <a:custGeom>
              <a:avLst/>
              <a:gdLst/>
              <a:ahLst/>
              <a:cxnLst/>
              <a:rect l="l" t="t" r="r" b="b"/>
              <a:pathLst>
                <a:path w="4688" h="4835" extrusionOk="0">
                  <a:moveTo>
                    <a:pt x="1856" y="0"/>
                  </a:moveTo>
                  <a:cubicBezTo>
                    <a:pt x="1519" y="0"/>
                    <a:pt x="1185" y="122"/>
                    <a:pt x="919" y="375"/>
                  </a:cubicBezTo>
                  <a:lnTo>
                    <a:pt x="634" y="628"/>
                  </a:lnTo>
                  <a:cubicBezTo>
                    <a:pt x="32" y="1198"/>
                    <a:pt x="0" y="2212"/>
                    <a:pt x="570" y="2908"/>
                  </a:cubicBezTo>
                  <a:lnTo>
                    <a:pt x="1647" y="4270"/>
                  </a:lnTo>
                  <a:cubicBezTo>
                    <a:pt x="1965" y="4641"/>
                    <a:pt x="2401" y="4834"/>
                    <a:pt x="2828" y="4834"/>
                  </a:cubicBezTo>
                  <a:cubicBezTo>
                    <a:pt x="3168" y="4834"/>
                    <a:pt x="3503" y="4712"/>
                    <a:pt x="3769" y="4460"/>
                  </a:cubicBezTo>
                  <a:lnTo>
                    <a:pt x="4022" y="4207"/>
                  </a:lnTo>
                  <a:cubicBezTo>
                    <a:pt x="4624" y="3637"/>
                    <a:pt x="4687" y="2623"/>
                    <a:pt x="4117" y="1926"/>
                  </a:cubicBezTo>
                  <a:lnTo>
                    <a:pt x="3009" y="565"/>
                  </a:lnTo>
                  <a:cubicBezTo>
                    <a:pt x="2709" y="194"/>
                    <a:pt x="2281" y="0"/>
                    <a:pt x="1856" y="0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595" name="Google Shape;595;p17"/>
            <p:cNvSpPr/>
            <p:nvPr/>
          </p:nvSpPr>
          <p:spPr>
            <a:xfrm>
              <a:off x="3555351" y="3852253"/>
              <a:ext cx="113331" cy="149295"/>
            </a:xfrm>
            <a:custGeom>
              <a:avLst/>
              <a:gdLst/>
              <a:ahLst/>
              <a:cxnLst/>
              <a:rect l="l" t="t" r="r" b="b"/>
              <a:pathLst>
                <a:path w="3832" h="5048" extrusionOk="0">
                  <a:moveTo>
                    <a:pt x="1793" y="0"/>
                  </a:moveTo>
                  <a:cubicBezTo>
                    <a:pt x="1105" y="0"/>
                    <a:pt x="521" y="507"/>
                    <a:pt x="412" y="1274"/>
                  </a:cubicBezTo>
                  <a:lnTo>
                    <a:pt x="127" y="2984"/>
                  </a:lnTo>
                  <a:cubicBezTo>
                    <a:pt x="0" y="3870"/>
                    <a:pt x="570" y="4725"/>
                    <a:pt x="1362" y="4915"/>
                  </a:cubicBezTo>
                  <a:lnTo>
                    <a:pt x="1710" y="5011"/>
                  </a:lnTo>
                  <a:cubicBezTo>
                    <a:pt x="1817" y="5035"/>
                    <a:pt x="1924" y="5047"/>
                    <a:pt x="2028" y="5047"/>
                  </a:cubicBezTo>
                  <a:cubicBezTo>
                    <a:pt x="2721" y="5047"/>
                    <a:pt x="3314" y="4519"/>
                    <a:pt x="3452" y="3775"/>
                  </a:cubicBezTo>
                  <a:lnTo>
                    <a:pt x="3705" y="2034"/>
                  </a:lnTo>
                  <a:cubicBezTo>
                    <a:pt x="3832" y="1179"/>
                    <a:pt x="3294" y="292"/>
                    <a:pt x="2470" y="102"/>
                  </a:cubicBezTo>
                  <a:lnTo>
                    <a:pt x="2122" y="38"/>
                  </a:lnTo>
                  <a:cubicBezTo>
                    <a:pt x="2011" y="13"/>
                    <a:pt x="1900" y="0"/>
                    <a:pt x="1793" y="0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596" name="Google Shape;596;p17"/>
            <p:cNvSpPr/>
            <p:nvPr/>
          </p:nvSpPr>
          <p:spPr>
            <a:xfrm>
              <a:off x="3371757" y="3832823"/>
              <a:ext cx="133028" cy="130130"/>
            </a:xfrm>
            <a:custGeom>
              <a:avLst/>
              <a:gdLst/>
              <a:ahLst/>
              <a:cxnLst/>
              <a:rect l="l" t="t" r="r" b="b"/>
              <a:pathLst>
                <a:path w="4498" h="4400" extrusionOk="0">
                  <a:moveTo>
                    <a:pt x="2169" y="551"/>
                  </a:moveTo>
                  <a:cubicBezTo>
                    <a:pt x="2844" y="551"/>
                    <a:pt x="3491" y="1052"/>
                    <a:pt x="3706" y="1804"/>
                  </a:cubicBezTo>
                  <a:cubicBezTo>
                    <a:pt x="3928" y="2691"/>
                    <a:pt x="3485" y="3577"/>
                    <a:pt x="2661" y="3799"/>
                  </a:cubicBezTo>
                  <a:cubicBezTo>
                    <a:pt x="2541" y="3833"/>
                    <a:pt x="2419" y="3849"/>
                    <a:pt x="2298" y="3849"/>
                  </a:cubicBezTo>
                  <a:cubicBezTo>
                    <a:pt x="1624" y="3849"/>
                    <a:pt x="981" y="3347"/>
                    <a:pt x="793" y="2596"/>
                  </a:cubicBezTo>
                  <a:cubicBezTo>
                    <a:pt x="539" y="1709"/>
                    <a:pt x="1014" y="822"/>
                    <a:pt x="1806" y="600"/>
                  </a:cubicBezTo>
                  <a:cubicBezTo>
                    <a:pt x="1926" y="567"/>
                    <a:pt x="2048" y="551"/>
                    <a:pt x="2169" y="551"/>
                  </a:cubicBezTo>
                  <a:close/>
                  <a:moveTo>
                    <a:pt x="2123" y="0"/>
                  </a:moveTo>
                  <a:cubicBezTo>
                    <a:pt x="1965" y="0"/>
                    <a:pt x="1806" y="20"/>
                    <a:pt x="1648" y="62"/>
                  </a:cubicBezTo>
                  <a:cubicBezTo>
                    <a:pt x="603" y="379"/>
                    <a:pt x="1" y="1551"/>
                    <a:pt x="318" y="2722"/>
                  </a:cubicBezTo>
                  <a:cubicBezTo>
                    <a:pt x="588" y="3722"/>
                    <a:pt x="1435" y="4399"/>
                    <a:pt x="2346" y="4399"/>
                  </a:cubicBezTo>
                  <a:cubicBezTo>
                    <a:pt x="2503" y="4399"/>
                    <a:pt x="2662" y="4379"/>
                    <a:pt x="2819" y="4337"/>
                  </a:cubicBezTo>
                  <a:cubicBezTo>
                    <a:pt x="3865" y="4052"/>
                    <a:pt x="4498" y="2849"/>
                    <a:pt x="4181" y="1677"/>
                  </a:cubicBezTo>
                  <a:cubicBezTo>
                    <a:pt x="3911" y="677"/>
                    <a:pt x="3041" y="0"/>
                    <a:pt x="2123" y="0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597" name="Google Shape;597;p17"/>
            <p:cNvSpPr/>
            <p:nvPr/>
          </p:nvSpPr>
          <p:spPr>
            <a:xfrm>
              <a:off x="3261239" y="3875587"/>
              <a:ext cx="529215" cy="669696"/>
            </a:xfrm>
            <a:custGeom>
              <a:avLst/>
              <a:gdLst/>
              <a:ahLst/>
              <a:cxnLst/>
              <a:rect l="l" t="t" r="r" b="b"/>
              <a:pathLst>
                <a:path w="17894" h="22644" extrusionOk="0">
                  <a:moveTo>
                    <a:pt x="7564" y="0"/>
                  </a:moveTo>
                  <a:cubicBezTo>
                    <a:pt x="6980" y="0"/>
                    <a:pt x="6387" y="75"/>
                    <a:pt x="5796" y="231"/>
                  </a:cubicBezTo>
                  <a:cubicBezTo>
                    <a:pt x="2154" y="1245"/>
                    <a:pt x="1" y="4982"/>
                    <a:pt x="983" y="8623"/>
                  </a:cubicBezTo>
                  <a:cubicBezTo>
                    <a:pt x="1014" y="8655"/>
                    <a:pt x="1014" y="8687"/>
                    <a:pt x="1014" y="8718"/>
                  </a:cubicBezTo>
                  <a:cubicBezTo>
                    <a:pt x="1046" y="8750"/>
                    <a:pt x="1046" y="8782"/>
                    <a:pt x="1046" y="8813"/>
                  </a:cubicBezTo>
                  <a:lnTo>
                    <a:pt x="4150" y="20309"/>
                  </a:lnTo>
                  <a:cubicBezTo>
                    <a:pt x="4150" y="20373"/>
                    <a:pt x="4181" y="20468"/>
                    <a:pt x="4181" y="20563"/>
                  </a:cubicBezTo>
                  <a:lnTo>
                    <a:pt x="4466" y="21544"/>
                  </a:lnTo>
                  <a:cubicBezTo>
                    <a:pt x="4651" y="22204"/>
                    <a:pt x="5254" y="22644"/>
                    <a:pt x="5889" y="22644"/>
                  </a:cubicBezTo>
                  <a:cubicBezTo>
                    <a:pt x="6016" y="22644"/>
                    <a:pt x="6145" y="22626"/>
                    <a:pt x="6271" y="22589"/>
                  </a:cubicBezTo>
                  <a:lnTo>
                    <a:pt x="16691" y="19803"/>
                  </a:lnTo>
                  <a:cubicBezTo>
                    <a:pt x="17451" y="19581"/>
                    <a:pt x="17894" y="18853"/>
                    <a:pt x="17767" y="18092"/>
                  </a:cubicBezTo>
                  <a:lnTo>
                    <a:pt x="17736" y="18029"/>
                  </a:lnTo>
                  <a:cubicBezTo>
                    <a:pt x="17736" y="17997"/>
                    <a:pt x="17736" y="17997"/>
                    <a:pt x="17736" y="17966"/>
                  </a:cubicBezTo>
                  <a:lnTo>
                    <a:pt x="17451" y="16984"/>
                  </a:lnTo>
                  <a:cubicBezTo>
                    <a:pt x="17451" y="16952"/>
                    <a:pt x="17451" y="16952"/>
                    <a:pt x="17451" y="16921"/>
                  </a:cubicBezTo>
                  <a:lnTo>
                    <a:pt x="14284" y="5235"/>
                  </a:lnTo>
                  <a:cubicBezTo>
                    <a:pt x="14157" y="4760"/>
                    <a:pt x="13967" y="4317"/>
                    <a:pt x="13745" y="3905"/>
                  </a:cubicBezTo>
                  <a:cubicBezTo>
                    <a:pt x="12606" y="1498"/>
                    <a:pt x="10177" y="0"/>
                    <a:pt x="7564" y="0"/>
                  </a:cubicBez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598" name="Google Shape;598;p17"/>
            <p:cNvSpPr/>
            <p:nvPr/>
          </p:nvSpPr>
          <p:spPr>
            <a:xfrm>
              <a:off x="3298709" y="3932132"/>
              <a:ext cx="458028" cy="559086"/>
            </a:xfrm>
            <a:custGeom>
              <a:avLst/>
              <a:gdLst/>
              <a:ahLst/>
              <a:cxnLst/>
              <a:rect l="l" t="t" r="r" b="b"/>
              <a:pathLst>
                <a:path w="15487" h="18904" extrusionOk="0">
                  <a:moveTo>
                    <a:pt x="6618" y="1"/>
                  </a:moveTo>
                  <a:cubicBezTo>
                    <a:pt x="6096" y="1"/>
                    <a:pt x="5564" y="71"/>
                    <a:pt x="5036" y="219"/>
                  </a:cubicBezTo>
                  <a:cubicBezTo>
                    <a:pt x="1869" y="1074"/>
                    <a:pt x="1" y="4336"/>
                    <a:pt x="856" y="7503"/>
                  </a:cubicBezTo>
                  <a:cubicBezTo>
                    <a:pt x="856" y="7535"/>
                    <a:pt x="856" y="7567"/>
                    <a:pt x="887" y="7598"/>
                  </a:cubicBezTo>
                  <a:cubicBezTo>
                    <a:pt x="887" y="7630"/>
                    <a:pt x="887" y="7662"/>
                    <a:pt x="887" y="7693"/>
                  </a:cubicBezTo>
                  <a:lnTo>
                    <a:pt x="3928" y="18904"/>
                  </a:lnTo>
                  <a:lnTo>
                    <a:pt x="15487" y="15800"/>
                  </a:lnTo>
                  <a:lnTo>
                    <a:pt x="12447" y="4558"/>
                  </a:lnTo>
                  <a:cubicBezTo>
                    <a:pt x="12352" y="4146"/>
                    <a:pt x="12193" y="3766"/>
                    <a:pt x="11972" y="3386"/>
                  </a:cubicBezTo>
                  <a:cubicBezTo>
                    <a:pt x="10994" y="1327"/>
                    <a:pt x="8886" y="1"/>
                    <a:pt x="6618" y="1"/>
                  </a:cubicBezTo>
                  <a:close/>
                </a:path>
              </a:pathLst>
            </a:custGeom>
            <a:solidFill>
              <a:srgbClr val="8BDCE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599" name="Google Shape;599;p17"/>
            <p:cNvSpPr/>
            <p:nvPr/>
          </p:nvSpPr>
          <p:spPr>
            <a:xfrm>
              <a:off x="3335233" y="3954578"/>
              <a:ext cx="296016" cy="154529"/>
            </a:xfrm>
            <a:custGeom>
              <a:avLst/>
              <a:gdLst/>
              <a:ahLst/>
              <a:cxnLst/>
              <a:rect l="l" t="t" r="r" b="b"/>
              <a:pathLst>
                <a:path w="10009" h="5225" extrusionOk="0">
                  <a:moveTo>
                    <a:pt x="5432" y="1"/>
                  </a:moveTo>
                  <a:cubicBezTo>
                    <a:pt x="4967" y="1"/>
                    <a:pt x="4493" y="62"/>
                    <a:pt x="4023" y="189"/>
                  </a:cubicBezTo>
                  <a:cubicBezTo>
                    <a:pt x="1679" y="822"/>
                    <a:pt x="96" y="2912"/>
                    <a:pt x="1" y="5224"/>
                  </a:cubicBezTo>
                  <a:lnTo>
                    <a:pt x="10008" y="2532"/>
                  </a:lnTo>
                  <a:cubicBezTo>
                    <a:pt x="9021" y="963"/>
                    <a:pt x="7286" y="1"/>
                    <a:pt x="5432" y="1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600" name="Google Shape;600;p17"/>
            <p:cNvSpPr/>
            <p:nvPr/>
          </p:nvSpPr>
          <p:spPr>
            <a:xfrm>
              <a:off x="3358655" y="4121227"/>
              <a:ext cx="369066" cy="344697"/>
            </a:xfrm>
            <a:custGeom>
              <a:avLst/>
              <a:gdLst/>
              <a:ahLst/>
              <a:cxnLst/>
              <a:rect l="l" t="t" r="r" b="b"/>
              <a:pathLst>
                <a:path w="12479" h="11655" extrusionOk="0">
                  <a:moveTo>
                    <a:pt x="10071" y="1"/>
                  </a:moveTo>
                  <a:lnTo>
                    <a:pt x="1" y="2724"/>
                  </a:lnTo>
                  <a:lnTo>
                    <a:pt x="2439" y="11655"/>
                  </a:lnTo>
                  <a:lnTo>
                    <a:pt x="12478" y="8931"/>
                  </a:lnTo>
                  <a:lnTo>
                    <a:pt x="10071" y="1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601" name="Google Shape;601;p17"/>
            <p:cNvSpPr/>
            <p:nvPr/>
          </p:nvSpPr>
          <p:spPr>
            <a:xfrm>
              <a:off x="3364274" y="4142786"/>
              <a:ext cx="300689" cy="117087"/>
            </a:xfrm>
            <a:custGeom>
              <a:avLst/>
              <a:gdLst/>
              <a:ahLst/>
              <a:cxnLst/>
              <a:rect l="l" t="t" r="r" b="b"/>
              <a:pathLst>
                <a:path w="10167" h="3959" extrusionOk="0">
                  <a:moveTo>
                    <a:pt x="10071" y="0"/>
                  </a:moveTo>
                  <a:lnTo>
                    <a:pt x="1" y="2724"/>
                  </a:lnTo>
                  <a:lnTo>
                    <a:pt x="96" y="3040"/>
                  </a:lnTo>
                  <a:lnTo>
                    <a:pt x="634" y="2882"/>
                  </a:lnTo>
                  <a:lnTo>
                    <a:pt x="919" y="3959"/>
                  </a:lnTo>
                  <a:lnTo>
                    <a:pt x="1331" y="3832"/>
                  </a:lnTo>
                  <a:lnTo>
                    <a:pt x="1046" y="2755"/>
                  </a:lnTo>
                  <a:lnTo>
                    <a:pt x="10166" y="317"/>
                  </a:lnTo>
                  <a:lnTo>
                    <a:pt x="10071" y="0"/>
                  </a:lnTo>
                  <a:close/>
                </a:path>
              </a:pathLst>
            </a:custGeom>
            <a:solidFill>
              <a:srgbClr val="D99E8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602" name="Google Shape;602;p17"/>
            <p:cNvSpPr/>
            <p:nvPr/>
          </p:nvSpPr>
          <p:spPr>
            <a:xfrm>
              <a:off x="3638690" y="2530952"/>
              <a:ext cx="412128" cy="258515"/>
            </a:xfrm>
            <a:custGeom>
              <a:avLst/>
              <a:gdLst/>
              <a:ahLst/>
              <a:cxnLst/>
              <a:rect l="l" t="t" r="r" b="b"/>
              <a:pathLst>
                <a:path w="13935" h="8741" extrusionOk="0">
                  <a:moveTo>
                    <a:pt x="286" y="0"/>
                  </a:moveTo>
                  <a:lnTo>
                    <a:pt x="1" y="443"/>
                  </a:lnTo>
                  <a:lnTo>
                    <a:pt x="13682" y="8741"/>
                  </a:lnTo>
                  <a:lnTo>
                    <a:pt x="13935" y="8266"/>
                  </a:lnTo>
                  <a:lnTo>
                    <a:pt x="286" y="0"/>
                  </a:ln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603" name="Google Shape;603;p17"/>
            <p:cNvSpPr/>
            <p:nvPr/>
          </p:nvSpPr>
          <p:spPr>
            <a:xfrm>
              <a:off x="833644" y="1942639"/>
              <a:ext cx="508631" cy="671293"/>
            </a:xfrm>
            <a:custGeom>
              <a:avLst/>
              <a:gdLst/>
              <a:ahLst/>
              <a:cxnLst/>
              <a:rect l="l" t="t" r="r" b="b"/>
              <a:pathLst>
                <a:path w="17198" h="22698" extrusionOk="0">
                  <a:moveTo>
                    <a:pt x="8556" y="1"/>
                  </a:moveTo>
                  <a:cubicBezTo>
                    <a:pt x="8321" y="1"/>
                    <a:pt x="8084" y="43"/>
                    <a:pt x="7855" y="132"/>
                  </a:cubicBezTo>
                  <a:lnTo>
                    <a:pt x="1489" y="2665"/>
                  </a:lnTo>
                  <a:cubicBezTo>
                    <a:pt x="507" y="3045"/>
                    <a:pt x="1" y="4185"/>
                    <a:pt x="412" y="5167"/>
                  </a:cubicBezTo>
                  <a:lnTo>
                    <a:pt x="6841" y="21476"/>
                  </a:lnTo>
                  <a:cubicBezTo>
                    <a:pt x="7131" y="22225"/>
                    <a:pt x="7862" y="22697"/>
                    <a:pt x="8628" y="22697"/>
                  </a:cubicBezTo>
                  <a:cubicBezTo>
                    <a:pt x="8867" y="22697"/>
                    <a:pt x="9110" y="22651"/>
                    <a:pt x="9343" y="22553"/>
                  </a:cubicBezTo>
                  <a:lnTo>
                    <a:pt x="15740" y="20051"/>
                  </a:lnTo>
                  <a:cubicBezTo>
                    <a:pt x="16722" y="19671"/>
                    <a:pt x="17197" y="18531"/>
                    <a:pt x="16817" y="17550"/>
                  </a:cubicBezTo>
                  <a:lnTo>
                    <a:pt x="10357" y="1208"/>
                  </a:lnTo>
                  <a:cubicBezTo>
                    <a:pt x="10065" y="456"/>
                    <a:pt x="9327" y="1"/>
                    <a:pt x="8556" y="1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604" name="Google Shape;604;p17"/>
            <p:cNvSpPr/>
            <p:nvPr/>
          </p:nvSpPr>
          <p:spPr>
            <a:xfrm>
              <a:off x="1178297" y="2418630"/>
              <a:ext cx="108688" cy="95823"/>
            </a:xfrm>
            <a:custGeom>
              <a:avLst/>
              <a:gdLst/>
              <a:ahLst/>
              <a:cxnLst/>
              <a:rect l="l" t="t" r="r" b="b"/>
              <a:pathLst>
                <a:path w="3675" h="3240" extrusionOk="0">
                  <a:moveTo>
                    <a:pt x="1857" y="1"/>
                  </a:moveTo>
                  <a:cubicBezTo>
                    <a:pt x="1652" y="1"/>
                    <a:pt x="1442" y="40"/>
                    <a:pt x="1236" y="124"/>
                  </a:cubicBezTo>
                  <a:cubicBezTo>
                    <a:pt x="413" y="441"/>
                    <a:pt x="1" y="1391"/>
                    <a:pt x="349" y="2215"/>
                  </a:cubicBezTo>
                  <a:cubicBezTo>
                    <a:pt x="594" y="2850"/>
                    <a:pt x="1215" y="3240"/>
                    <a:pt x="1864" y="3240"/>
                  </a:cubicBezTo>
                  <a:cubicBezTo>
                    <a:pt x="2056" y="3240"/>
                    <a:pt x="2251" y="3205"/>
                    <a:pt x="2439" y="3133"/>
                  </a:cubicBezTo>
                  <a:cubicBezTo>
                    <a:pt x="3263" y="2785"/>
                    <a:pt x="3675" y="1866"/>
                    <a:pt x="3358" y="1043"/>
                  </a:cubicBezTo>
                  <a:cubicBezTo>
                    <a:pt x="3094" y="394"/>
                    <a:pt x="2501" y="1"/>
                    <a:pt x="1857" y="1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605" name="Google Shape;605;p17"/>
            <p:cNvSpPr/>
            <p:nvPr/>
          </p:nvSpPr>
          <p:spPr>
            <a:xfrm>
              <a:off x="1056542" y="2466777"/>
              <a:ext cx="108688" cy="95557"/>
            </a:xfrm>
            <a:custGeom>
              <a:avLst/>
              <a:gdLst/>
              <a:ahLst/>
              <a:cxnLst/>
              <a:rect l="l" t="t" r="r" b="b"/>
              <a:pathLst>
                <a:path w="3675" h="3231" extrusionOk="0">
                  <a:moveTo>
                    <a:pt x="1844" y="1"/>
                  </a:moveTo>
                  <a:cubicBezTo>
                    <a:pt x="1643" y="1"/>
                    <a:pt x="1438" y="37"/>
                    <a:pt x="1236" y="112"/>
                  </a:cubicBezTo>
                  <a:cubicBezTo>
                    <a:pt x="413" y="428"/>
                    <a:pt x="1" y="1378"/>
                    <a:pt x="349" y="2202"/>
                  </a:cubicBezTo>
                  <a:cubicBezTo>
                    <a:pt x="591" y="2855"/>
                    <a:pt x="1203" y="3231"/>
                    <a:pt x="1845" y="3231"/>
                  </a:cubicBezTo>
                  <a:cubicBezTo>
                    <a:pt x="2044" y="3231"/>
                    <a:pt x="2245" y="3195"/>
                    <a:pt x="2439" y="3120"/>
                  </a:cubicBezTo>
                  <a:cubicBezTo>
                    <a:pt x="3263" y="2803"/>
                    <a:pt x="3675" y="1853"/>
                    <a:pt x="3326" y="1030"/>
                  </a:cubicBezTo>
                  <a:cubicBezTo>
                    <a:pt x="3084" y="377"/>
                    <a:pt x="2491" y="1"/>
                    <a:pt x="1844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606" name="Google Shape;606;p17"/>
            <p:cNvSpPr/>
            <p:nvPr/>
          </p:nvSpPr>
          <p:spPr>
            <a:xfrm>
              <a:off x="1137101" y="2312785"/>
              <a:ext cx="107742" cy="95439"/>
            </a:xfrm>
            <a:custGeom>
              <a:avLst/>
              <a:gdLst/>
              <a:ahLst/>
              <a:cxnLst/>
              <a:rect l="l" t="t" r="r" b="b"/>
              <a:pathLst>
                <a:path w="3643" h="3227" extrusionOk="0">
                  <a:moveTo>
                    <a:pt x="1847" y="1"/>
                  </a:moveTo>
                  <a:cubicBezTo>
                    <a:pt x="1643" y="1"/>
                    <a:pt x="1435" y="40"/>
                    <a:pt x="1236" y="125"/>
                  </a:cubicBezTo>
                  <a:cubicBezTo>
                    <a:pt x="412" y="442"/>
                    <a:pt x="1" y="1360"/>
                    <a:pt x="317" y="2215"/>
                  </a:cubicBezTo>
                  <a:cubicBezTo>
                    <a:pt x="557" y="2839"/>
                    <a:pt x="1160" y="3226"/>
                    <a:pt x="1796" y="3226"/>
                  </a:cubicBezTo>
                  <a:cubicBezTo>
                    <a:pt x="2000" y="3226"/>
                    <a:pt x="2208" y="3186"/>
                    <a:pt x="2407" y="3102"/>
                  </a:cubicBezTo>
                  <a:cubicBezTo>
                    <a:pt x="3231" y="2785"/>
                    <a:pt x="3642" y="1835"/>
                    <a:pt x="3326" y="1012"/>
                  </a:cubicBezTo>
                  <a:cubicBezTo>
                    <a:pt x="3086" y="388"/>
                    <a:pt x="2483" y="1"/>
                    <a:pt x="1847" y="1"/>
                  </a:cubicBezTo>
                  <a:close/>
                </a:path>
              </a:pathLst>
            </a:custGeom>
            <a:solidFill>
              <a:srgbClr val="8BDCE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607" name="Google Shape;607;p17"/>
            <p:cNvSpPr/>
            <p:nvPr/>
          </p:nvSpPr>
          <p:spPr>
            <a:xfrm>
              <a:off x="1014399" y="2360961"/>
              <a:ext cx="108688" cy="95439"/>
            </a:xfrm>
            <a:custGeom>
              <a:avLst/>
              <a:gdLst/>
              <a:ahLst/>
              <a:cxnLst/>
              <a:rect l="l" t="t" r="r" b="b"/>
              <a:pathLst>
                <a:path w="3675" h="3227" extrusionOk="0">
                  <a:moveTo>
                    <a:pt x="1844" y="0"/>
                  </a:moveTo>
                  <a:cubicBezTo>
                    <a:pt x="1643" y="0"/>
                    <a:pt x="1438" y="36"/>
                    <a:pt x="1236" y="111"/>
                  </a:cubicBezTo>
                  <a:cubicBezTo>
                    <a:pt x="413" y="428"/>
                    <a:pt x="1" y="1378"/>
                    <a:pt x="349" y="2201"/>
                  </a:cubicBezTo>
                  <a:cubicBezTo>
                    <a:pt x="593" y="2836"/>
                    <a:pt x="1214" y="3226"/>
                    <a:pt x="1863" y="3226"/>
                  </a:cubicBezTo>
                  <a:cubicBezTo>
                    <a:pt x="2056" y="3226"/>
                    <a:pt x="2251" y="3192"/>
                    <a:pt x="2439" y="3119"/>
                  </a:cubicBezTo>
                  <a:cubicBezTo>
                    <a:pt x="3263" y="2803"/>
                    <a:pt x="3674" y="1853"/>
                    <a:pt x="3358" y="1029"/>
                  </a:cubicBezTo>
                  <a:cubicBezTo>
                    <a:pt x="3092" y="376"/>
                    <a:pt x="2493" y="0"/>
                    <a:pt x="1844" y="0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608" name="Google Shape;608;p17"/>
            <p:cNvSpPr/>
            <p:nvPr/>
          </p:nvSpPr>
          <p:spPr>
            <a:xfrm>
              <a:off x="1094958" y="2206527"/>
              <a:ext cx="108688" cy="95439"/>
            </a:xfrm>
            <a:custGeom>
              <a:avLst/>
              <a:gdLst/>
              <a:ahLst/>
              <a:cxnLst/>
              <a:rect l="l" t="t" r="r" b="b"/>
              <a:pathLst>
                <a:path w="3675" h="3227" extrusionOk="0">
                  <a:moveTo>
                    <a:pt x="1811" y="1"/>
                  </a:moveTo>
                  <a:cubicBezTo>
                    <a:pt x="1619" y="1"/>
                    <a:pt x="1424" y="35"/>
                    <a:pt x="1235" y="108"/>
                  </a:cubicBezTo>
                  <a:cubicBezTo>
                    <a:pt x="412" y="424"/>
                    <a:pt x="0" y="1374"/>
                    <a:pt x="317" y="2198"/>
                  </a:cubicBezTo>
                  <a:cubicBezTo>
                    <a:pt x="583" y="2851"/>
                    <a:pt x="1182" y="3227"/>
                    <a:pt x="1817" y="3227"/>
                  </a:cubicBezTo>
                  <a:cubicBezTo>
                    <a:pt x="2013" y="3227"/>
                    <a:pt x="2213" y="3191"/>
                    <a:pt x="2407" y="3116"/>
                  </a:cubicBezTo>
                  <a:cubicBezTo>
                    <a:pt x="3262" y="2799"/>
                    <a:pt x="3674" y="1849"/>
                    <a:pt x="3326" y="1026"/>
                  </a:cubicBezTo>
                  <a:cubicBezTo>
                    <a:pt x="3081" y="391"/>
                    <a:pt x="2460" y="1"/>
                    <a:pt x="1811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609" name="Google Shape;609;p17"/>
            <p:cNvSpPr/>
            <p:nvPr/>
          </p:nvSpPr>
          <p:spPr>
            <a:xfrm>
              <a:off x="973203" y="2254732"/>
              <a:ext cx="107742" cy="95823"/>
            </a:xfrm>
            <a:custGeom>
              <a:avLst/>
              <a:gdLst/>
              <a:ahLst/>
              <a:cxnLst/>
              <a:rect l="l" t="t" r="r" b="b"/>
              <a:pathLst>
                <a:path w="3643" h="3240" extrusionOk="0">
                  <a:moveTo>
                    <a:pt x="1846" y="0"/>
                  </a:moveTo>
                  <a:cubicBezTo>
                    <a:pt x="1643" y="0"/>
                    <a:pt x="1435" y="40"/>
                    <a:pt x="1236" y="124"/>
                  </a:cubicBezTo>
                  <a:cubicBezTo>
                    <a:pt x="412" y="441"/>
                    <a:pt x="0" y="1391"/>
                    <a:pt x="317" y="2215"/>
                  </a:cubicBezTo>
                  <a:cubicBezTo>
                    <a:pt x="561" y="2850"/>
                    <a:pt x="1182" y="3240"/>
                    <a:pt x="1831" y="3240"/>
                  </a:cubicBezTo>
                  <a:cubicBezTo>
                    <a:pt x="2024" y="3240"/>
                    <a:pt x="2219" y="3205"/>
                    <a:pt x="2407" y="3133"/>
                  </a:cubicBezTo>
                  <a:cubicBezTo>
                    <a:pt x="3231" y="2785"/>
                    <a:pt x="3642" y="1866"/>
                    <a:pt x="3326" y="1011"/>
                  </a:cubicBezTo>
                  <a:cubicBezTo>
                    <a:pt x="3086" y="388"/>
                    <a:pt x="2483" y="0"/>
                    <a:pt x="1846" y="0"/>
                  </a:cubicBezTo>
                  <a:close/>
                </a:path>
              </a:pathLst>
            </a:custGeom>
            <a:solidFill>
              <a:srgbClr val="8BDCE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610" name="Google Shape;610;p17"/>
            <p:cNvSpPr/>
            <p:nvPr/>
          </p:nvSpPr>
          <p:spPr>
            <a:xfrm>
              <a:off x="1052816" y="2100711"/>
              <a:ext cx="108659" cy="95320"/>
            </a:xfrm>
            <a:custGeom>
              <a:avLst/>
              <a:gdLst/>
              <a:ahLst/>
              <a:cxnLst/>
              <a:rect l="l" t="t" r="r" b="b"/>
              <a:pathLst>
                <a:path w="3674" h="3223" extrusionOk="0">
                  <a:moveTo>
                    <a:pt x="1825" y="0"/>
                  </a:moveTo>
                  <a:cubicBezTo>
                    <a:pt x="1630" y="0"/>
                    <a:pt x="1431" y="35"/>
                    <a:pt x="1235" y="107"/>
                  </a:cubicBezTo>
                  <a:cubicBezTo>
                    <a:pt x="412" y="424"/>
                    <a:pt x="0" y="1374"/>
                    <a:pt x="349" y="2197"/>
                  </a:cubicBezTo>
                  <a:cubicBezTo>
                    <a:pt x="593" y="2832"/>
                    <a:pt x="1214" y="3222"/>
                    <a:pt x="1863" y="3222"/>
                  </a:cubicBezTo>
                  <a:cubicBezTo>
                    <a:pt x="2055" y="3222"/>
                    <a:pt x="2250" y="3188"/>
                    <a:pt x="2439" y="3116"/>
                  </a:cubicBezTo>
                  <a:cubicBezTo>
                    <a:pt x="3262" y="2799"/>
                    <a:pt x="3674" y="1849"/>
                    <a:pt x="3357" y="1025"/>
                  </a:cubicBezTo>
                  <a:cubicBezTo>
                    <a:pt x="3089" y="390"/>
                    <a:pt x="2481" y="0"/>
                    <a:pt x="1825" y="0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611" name="Google Shape;611;p17"/>
            <p:cNvSpPr/>
            <p:nvPr/>
          </p:nvSpPr>
          <p:spPr>
            <a:xfrm>
              <a:off x="931060" y="2148473"/>
              <a:ext cx="108659" cy="95823"/>
            </a:xfrm>
            <a:custGeom>
              <a:avLst/>
              <a:gdLst/>
              <a:ahLst/>
              <a:cxnLst/>
              <a:rect l="l" t="t" r="r" b="b"/>
              <a:pathLst>
                <a:path w="3674" h="3240" extrusionOk="0">
                  <a:moveTo>
                    <a:pt x="1811" y="0"/>
                  </a:moveTo>
                  <a:cubicBezTo>
                    <a:pt x="1619" y="0"/>
                    <a:pt x="1424" y="35"/>
                    <a:pt x="1235" y="107"/>
                  </a:cubicBezTo>
                  <a:cubicBezTo>
                    <a:pt x="412" y="455"/>
                    <a:pt x="0" y="1374"/>
                    <a:pt x="317" y="2229"/>
                  </a:cubicBezTo>
                  <a:cubicBezTo>
                    <a:pt x="581" y="2853"/>
                    <a:pt x="1172" y="3240"/>
                    <a:pt x="1814" y="3240"/>
                  </a:cubicBezTo>
                  <a:cubicBezTo>
                    <a:pt x="2020" y="3240"/>
                    <a:pt x="2231" y="3200"/>
                    <a:pt x="2439" y="3116"/>
                  </a:cubicBezTo>
                  <a:cubicBezTo>
                    <a:pt x="3262" y="2799"/>
                    <a:pt x="3674" y="1849"/>
                    <a:pt x="3326" y="1026"/>
                  </a:cubicBezTo>
                  <a:cubicBezTo>
                    <a:pt x="3081" y="390"/>
                    <a:pt x="2460" y="0"/>
                    <a:pt x="1811" y="0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612" name="Google Shape;612;p17"/>
            <p:cNvSpPr/>
            <p:nvPr/>
          </p:nvSpPr>
          <p:spPr>
            <a:xfrm>
              <a:off x="1011590" y="1994364"/>
              <a:ext cx="107742" cy="95409"/>
            </a:xfrm>
            <a:custGeom>
              <a:avLst/>
              <a:gdLst/>
              <a:ahLst/>
              <a:cxnLst/>
              <a:rect l="l" t="t" r="r" b="b"/>
              <a:pathLst>
                <a:path w="3643" h="3226" extrusionOk="0">
                  <a:moveTo>
                    <a:pt x="1847" y="0"/>
                  </a:moveTo>
                  <a:cubicBezTo>
                    <a:pt x="1643" y="0"/>
                    <a:pt x="1436" y="40"/>
                    <a:pt x="1236" y="124"/>
                  </a:cubicBezTo>
                  <a:cubicBezTo>
                    <a:pt x="381" y="441"/>
                    <a:pt x="1" y="1391"/>
                    <a:pt x="318" y="2215"/>
                  </a:cubicBezTo>
                  <a:cubicBezTo>
                    <a:pt x="557" y="2838"/>
                    <a:pt x="1161" y="3226"/>
                    <a:pt x="1797" y="3226"/>
                  </a:cubicBezTo>
                  <a:cubicBezTo>
                    <a:pt x="2001" y="3226"/>
                    <a:pt x="2208" y="3186"/>
                    <a:pt x="2408" y="3101"/>
                  </a:cubicBezTo>
                  <a:cubicBezTo>
                    <a:pt x="3231" y="2785"/>
                    <a:pt x="3643" y="1866"/>
                    <a:pt x="3326" y="1011"/>
                  </a:cubicBezTo>
                  <a:cubicBezTo>
                    <a:pt x="3086" y="388"/>
                    <a:pt x="2483" y="0"/>
                    <a:pt x="1847" y="0"/>
                  </a:cubicBezTo>
                  <a:close/>
                </a:path>
              </a:pathLst>
            </a:custGeom>
            <a:solidFill>
              <a:srgbClr val="8BDCE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613" name="Google Shape;613;p17"/>
            <p:cNvSpPr/>
            <p:nvPr/>
          </p:nvSpPr>
          <p:spPr>
            <a:xfrm>
              <a:off x="888918" y="2042628"/>
              <a:ext cx="108659" cy="95320"/>
            </a:xfrm>
            <a:custGeom>
              <a:avLst/>
              <a:gdLst/>
              <a:ahLst/>
              <a:cxnLst/>
              <a:rect l="l" t="t" r="r" b="b"/>
              <a:pathLst>
                <a:path w="3674" h="3223" extrusionOk="0">
                  <a:moveTo>
                    <a:pt x="1824" y="1"/>
                  </a:moveTo>
                  <a:cubicBezTo>
                    <a:pt x="1630" y="1"/>
                    <a:pt x="1431" y="35"/>
                    <a:pt x="1235" y="108"/>
                  </a:cubicBezTo>
                  <a:cubicBezTo>
                    <a:pt x="412" y="424"/>
                    <a:pt x="0" y="1374"/>
                    <a:pt x="349" y="2198"/>
                  </a:cubicBezTo>
                  <a:cubicBezTo>
                    <a:pt x="593" y="2833"/>
                    <a:pt x="1214" y="3223"/>
                    <a:pt x="1863" y="3223"/>
                  </a:cubicBezTo>
                  <a:cubicBezTo>
                    <a:pt x="2055" y="3223"/>
                    <a:pt x="2250" y="3189"/>
                    <a:pt x="2439" y="3116"/>
                  </a:cubicBezTo>
                  <a:cubicBezTo>
                    <a:pt x="3262" y="2799"/>
                    <a:pt x="3674" y="1849"/>
                    <a:pt x="3357" y="1026"/>
                  </a:cubicBezTo>
                  <a:cubicBezTo>
                    <a:pt x="3088" y="391"/>
                    <a:pt x="2481" y="1"/>
                    <a:pt x="1824" y="1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614" name="Google Shape;614;p17"/>
            <p:cNvSpPr/>
            <p:nvPr/>
          </p:nvSpPr>
          <p:spPr>
            <a:xfrm>
              <a:off x="1286952" y="2129161"/>
              <a:ext cx="91830" cy="521703"/>
            </a:xfrm>
            <a:custGeom>
              <a:avLst/>
              <a:gdLst/>
              <a:ahLst/>
              <a:cxnLst/>
              <a:rect l="l" t="t" r="r" b="b"/>
              <a:pathLst>
                <a:path w="3105" h="17640" extrusionOk="0">
                  <a:moveTo>
                    <a:pt x="1046" y="0"/>
                  </a:moveTo>
                  <a:cubicBezTo>
                    <a:pt x="1" y="11496"/>
                    <a:pt x="96" y="17545"/>
                    <a:pt x="96" y="17545"/>
                  </a:cubicBezTo>
                  <a:lnTo>
                    <a:pt x="634" y="17608"/>
                  </a:lnTo>
                  <a:lnTo>
                    <a:pt x="1141" y="17640"/>
                  </a:lnTo>
                  <a:cubicBezTo>
                    <a:pt x="1141" y="17640"/>
                    <a:pt x="2059" y="11686"/>
                    <a:pt x="3104" y="190"/>
                  </a:cubicBezTo>
                  <a:lnTo>
                    <a:pt x="2059" y="95"/>
                  </a:lnTo>
                  <a:lnTo>
                    <a:pt x="1046" y="0"/>
                  </a:lnTo>
                  <a:close/>
                </a:path>
              </a:pathLst>
            </a:custGeom>
            <a:solidFill>
              <a:srgbClr val="B2B1B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615" name="Google Shape;615;p17"/>
            <p:cNvSpPr/>
            <p:nvPr/>
          </p:nvSpPr>
          <p:spPr>
            <a:xfrm>
              <a:off x="1258856" y="1939031"/>
              <a:ext cx="189221" cy="195787"/>
            </a:xfrm>
            <a:custGeom>
              <a:avLst/>
              <a:gdLst/>
              <a:ahLst/>
              <a:cxnLst/>
              <a:rect l="l" t="t" r="r" b="b"/>
              <a:pathLst>
                <a:path w="6398" h="6620" extrusionOk="0">
                  <a:moveTo>
                    <a:pt x="3611" y="0"/>
                  </a:moveTo>
                  <a:cubicBezTo>
                    <a:pt x="0" y="3642"/>
                    <a:pt x="1996" y="6429"/>
                    <a:pt x="1996" y="6429"/>
                  </a:cubicBezTo>
                  <a:lnTo>
                    <a:pt x="4054" y="6619"/>
                  </a:lnTo>
                  <a:cubicBezTo>
                    <a:pt x="6398" y="3579"/>
                    <a:pt x="3611" y="0"/>
                    <a:pt x="3611" y="0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616" name="Google Shape;616;p17"/>
            <p:cNvSpPr/>
            <p:nvPr/>
          </p:nvSpPr>
          <p:spPr>
            <a:xfrm>
              <a:off x="1308481" y="2129161"/>
              <a:ext cx="70300" cy="109605"/>
            </a:xfrm>
            <a:custGeom>
              <a:avLst/>
              <a:gdLst/>
              <a:ahLst/>
              <a:cxnLst/>
              <a:rect l="l" t="t" r="r" b="b"/>
              <a:pathLst>
                <a:path w="2377" h="3706" extrusionOk="0">
                  <a:moveTo>
                    <a:pt x="318" y="0"/>
                  </a:moveTo>
                  <a:cubicBezTo>
                    <a:pt x="191" y="1172"/>
                    <a:pt x="96" y="2344"/>
                    <a:pt x="1" y="3515"/>
                  </a:cubicBezTo>
                  <a:lnTo>
                    <a:pt x="2028" y="3705"/>
                  </a:lnTo>
                  <a:cubicBezTo>
                    <a:pt x="2154" y="2534"/>
                    <a:pt x="2249" y="1362"/>
                    <a:pt x="2376" y="190"/>
                  </a:cubicBezTo>
                  <a:lnTo>
                    <a:pt x="1331" y="95"/>
                  </a:lnTo>
                  <a:lnTo>
                    <a:pt x="318" y="0"/>
                  </a:ln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617" name="Google Shape;617;p17"/>
            <p:cNvSpPr/>
            <p:nvPr/>
          </p:nvSpPr>
          <p:spPr>
            <a:xfrm>
              <a:off x="3638690" y="3082563"/>
              <a:ext cx="412128" cy="258545"/>
            </a:xfrm>
            <a:custGeom>
              <a:avLst/>
              <a:gdLst/>
              <a:ahLst/>
              <a:cxnLst/>
              <a:rect l="l" t="t" r="r" b="b"/>
              <a:pathLst>
                <a:path w="13935" h="8742" extrusionOk="0">
                  <a:moveTo>
                    <a:pt x="13650" y="1"/>
                  </a:moveTo>
                  <a:lnTo>
                    <a:pt x="1" y="8298"/>
                  </a:lnTo>
                  <a:lnTo>
                    <a:pt x="286" y="8742"/>
                  </a:lnTo>
                  <a:lnTo>
                    <a:pt x="13935" y="476"/>
                  </a:lnTo>
                  <a:lnTo>
                    <a:pt x="13650" y="1"/>
                  </a:ln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618" name="Google Shape;618;p17"/>
            <p:cNvSpPr/>
            <p:nvPr/>
          </p:nvSpPr>
          <p:spPr>
            <a:xfrm>
              <a:off x="837400" y="2983195"/>
              <a:ext cx="564794" cy="672181"/>
            </a:xfrm>
            <a:custGeom>
              <a:avLst/>
              <a:gdLst/>
              <a:ahLst/>
              <a:cxnLst/>
              <a:rect l="l" t="t" r="r" b="b"/>
              <a:pathLst>
                <a:path w="19097" h="22728" extrusionOk="0">
                  <a:moveTo>
                    <a:pt x="10764" y="0"/>
                  </a:moveTo>
                  <a:cubicBezTo>
                    <a:pt x="10617" y="0"/>
                    <a:pt x="10467" y="32"/>
                    <a:pt x="10325" y="99"/>
                  </a:cubicBezTo>
                  <a:lnTo>
                    <a:pt x="760" y="4216"/>
                  </a:lnTo>
                  <a:cubicBezTo>
                    <a:pt x="222" y="4469"/>
                    <a:pt x="0" y="5071"/>
                    <a:pt x="222" y="5609"/>
                  </a:cubicBezTo>
                  <a:lnTo>
                    <a:pt x="7348" y="22077"/>
                  </a:lnTo>
                  <a:cubicBezTo>
                    <a:pt x="7539" y="22484"/>
                    <a:pt x="7928" y="22728"/>
                    <a:pt x="8339" y="22728"/>
                  </a:cubicBezTo>
                  <a:cubicBezTo>
                    <a:pt x="8473" y="22728"/>
                    <a:pt x="8609" y="22702"/>
                    <a:pt x="8741" y="22647"/>
                  </a:cubicBezTo>
                  <a:lnTo>
                    <a:pt x="18305" y="18499"/>
                  </a:lnTo>
                  <a:cubicBezTo>
                    <a:pt x="18844" y="18277"/>
                    <a:pt x="19097" y="17644"/>
                    <a:pt x="18844" y="17105"/>
                  </a:cubicBezTo>
                  <a:lnTo>
                    <a:pt x="11718" y="637"/>
                  </a:lnTo>
                  <a:cubicBezTo>
                    <a:pt x="11555" y="242"/>
                    <a:pt x="11170" y="0"/>
                    <a:pt x="10764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619" name="Google Shape;619;p17"/>
            <p:cNvSpPr/>
            <p:nvPr/>
          </p:nvSpPr>
          <p:spPr>
            <a:xfrm>
              <a:off x="887025" y="3045005"/>
              <a:ext cx="298826" cy="172600"/>
            </a:xfrm>
            <a:custGeom>
              <a:avLst/>
              <a:gdLst/>
              <a:ahLst/>
              <a:cxnLst/>
              <a:rect l="l" t="t" r="r" b="b"/>
              <a:pathLst>
                <a:path w="10104" h="5836" extrusionOk="0">
                  <a:moveTo>
                    <a:pt x="8701" y="0"/>
                  </a:moveTo>
                  <a:cubicBezTo>
                    <a:pt x="8557" y="0"/>
                    <a:pt x="8409" y="32"/>
                    <a:pt x="8266" y="99"/>
                  </a:cubicBezTo>
                  <a:lnTo>
                    <a:pt x="793" y="3329"/>
                  </a:lnTo>
                  <a:cubicBezTo>
                    <a:pt x="254" y="3551"/>
                    <a:pt x="1" y="4185"/>
                    <a:pt x="254" y="4723"/>
                  </a:cubicBezTo>
                  <a:lnTo>
                    <a:pt x="444" y="5198"/>
                  </a:lnTo>
                  <a:cubicBezTo>
                    <a:pt x="607" y="5593"/>
                    <a:pt x="992" y="5835"/>
                    <a:pt x="1398" y="5835"/>
                  </a:cubicBezTo>
                  <a:cubicBezTo>
                    <a:pt x="1545" y="5835"/>
                    <a:pt x="1695" y="5804"/>
                    <a:pt x="1838" y="5736"/>
                  </a:cubicBezTo>
                  <a:lnTo>
                    <a:pt x="9312" y="2506"/>
                  </a:lnTo>
                  <a:cubicBezTo>
                    <a:pt x="9850" y="2284"/>
                    <a:pt x="10103" y="1651"/>
                    <a:pt x="9850" y="1113"/>
                  </a:cubicBezTo>
                  <a:lnTo>
                    <a:pt x="9660" y="638"/>
                  </a:lnTo>
                  <a:cubicBezTo>
                    <a:pt x="9474" y="242"/>
                    <a:pt x="9100" y="0"/>
                    <a:pt x="8701" y="0"/>
                  </a:cubicBez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620" name="Google Shape;620;p17"/>
            <p:cNvSpPr/>
            <p:nvPr/>
          </p:nvSpPr>
          <p:spPr>
            <a:xfrm>
              <a:off x="929168" y="3241434"/>
              <a:ext cx="61871" cy="69117"/>
            </a:xfrm>
            <a:custGeom>
              <a:avLst/>
              <a:gdLst/>
              <a:ahLst/>
              <a:cxnLst/>
              <a:rect l="l" t="t" r="r" b="b"/>
              <a:pathLst>
                <a:path w="2092" h="2337" extrusionOk="0">
                  <a:moveTo>
                    <a:pt x="808" y="1"/>
                  </a:moveTo>
                  <a:cubicBezTo>
                    <a:pt x="727" y="1"/>
                    <a:pt x="648" y="15"/>
                    <a:pt x="571" y="44"/>
                  </a:cubicBezTo>
                  <a:cubicBezTo>
                    <a:pt x="159" y="234"/>
                    <a:pt x="1" y="804"/>
                    <a:pt x="254" y="1343"/>
                  </a:cubicBezTo>
                  <a:lnTo>
                    <a:pt x="349" y="1628"/>
                  </a:lnTo>
                  <a:cubicBezTo>
                    <a:pt x="556" y="2066"/>
                    <a:pt x="930" y="2336"/>
                    <a:pt x="1284" y="2336"/>
                  </a:cubicBezTo>
                  <a:cubicBezTo>
                    <a:pt x="1365" y="2336"/>
                    <a:pt x="1445" y="2322"/>
                    <a:pt x="1521" y="2293"/>
                  </a:cubicBezTo>
                  <a:cubicBezTo>
                    <a:pt x="1933" y="2103"/>
                    <a:pt x="2091" y="1533"/>
                    <a:pt x="1869" y="994"/>
                  </a:cubicBezTo>
                  <a:lnTo>
                    <a:pt x="1743" y="709"/>
                  </a:lnTo>
                  <a:cubicBezTo>
                    <a:pt x="1537" y="271"/>
                    <a:pt x="1162" y="1"/>
                    <a:pt x="808" y="1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621" name="Google Shape;621;p17"/>
            <p:cNvSpPr/>
            <p:nvPr/>
          </p:nvSpPr>
          <p:spPr>
            <a:xfrm>
              <a:off x="1002245" y="3210086"/>
              <a:ext cx="60895" cy="68969"/>
            </a:xfrm>
            <a:custGeom>
              <a:avLst/>
              <a:gdLst/>
              <a:ahLst/>
              <a:cxnLst/>
              <a:rect l="l" t="t" r="r" b="b"/>
              <a:pathLst>
                <a:path w="2059" h="2332" extrusionOk="0">
                  <a:moveTo>
                    <a:pt x="811" y="0"/>
                  </a:moveTo>
                  <a:cubicBezTo>
                    <a:pt x="717" y="0"/>
                    <a:pt x="625" y="19"/>
                    <a:pt x="539" y="59"/>
                  </a:cubicBezTo>
                  <a:cubicBezTo>
                    <a:pt x="127" y="218"/>
                    <a:pt x="0" y="819"/>
                    <a:pt x="222" y="1358"/>
                  </a:cubicBezTo>
                  <a:lnTo>
                    <a:pt x="349" y="1611"/>
                  </a:lnTo>
                  <a:cubicBezTo>
                    <a:pt x="526" y="2043"/>
                    <a:pt x="907" y="2332"/>
                    <a:pt x="1263" y="2332"/>
                  </a:cubicBezTo>
                  <a:cubicBezTo>
                    <a:pt x="1352" y="2332"/>
                    <a:pt x="1439" y="2314"/>
                    <a:pt x="1520" y="2276"/>
                  </a:cubicBezTo>
                  <a:cubicBezTo>
                    <a:pt x="1932" y="2086"/>
                    <a:pt x="2059" y="1516"/>
                    <a:pt x="1837" y="978"/>
                  </a:cubicBezTo>
                  <a:lnTo>
                    <a:pt x="1710" y="693"/>
                  </a:lnTo>
                  <a:cubicBezTo>
                    <a:pt x="1535" y="268"/>
                    <a:pt x="1163" y="0"/>
                    <a:pt x="811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622" name="Google Shape;622;p17"/>
            <p:cNvSpPr/>
            <p:nvPr/>
          </p:nvSpPr>
          <p:spPr>
            <a:xfrm>
              <a:off x="1074346" y="3178353"/>
              <a:ext cx="61841" cy="68969"/>
            </a:xfrm>
            <a:custGeom>
              <a:avLst/>
              <a:gdLst/>
              <a:ahLst/>
              <a:cxnLst/>
              <a:rect l="l" t="t" r="r" b="b"/>
              <a:pathLst>
                <a:path w="2091" h="2332" extrusionOk="0">
                  <a:moveTo>
                    <a:pt x="828" y="0"/>
                  </a:moveTo>
                  <a:cubicBezTo>
                    <a:pt x="739" y="0"/>
                    <a:pt x="652" y="18"/>
                    <a:pt x="571" y="56"/>
                  </a:cubicBezTo>
                  <a:cubicBezTo>
                    <a:pt x="159" y="246"/>
                    <a:pt x="1" y="816"/>
                    <a:pt x="254" y="1354"/>
                  </a:cubicBezTo>
                  <a:lnTo>
                    <a:pt x="349" y="1639"/>
                  </a:lnTo>
                  <a:cubicBezTo>
                    <a:pt x="549" y="2064"/>
                    <a:pt x="907" y="2331"/>
                    <a:pt x="1252" y="2331"/>
                  </a:cubicBezTo>
                  <a:cubicBezTo>
                    <a:pt x="1343" y="2331"/>
                    <a:pt x="1434" y="2312"/>
                    <a:pt x="1521" y="2272"/>
                  </a:cubicBezTo>
                  <a:cubicBezTo>
                    <a:pt x="1932" y="2114"/>
                    <a:pt x="2091" y="1512"/>
                    <a:pt x="1869" y="974"/>
                  </a:cubicBezTo>
                  <a:lnTo>
                    <a:pt x="1742" y="721"/>
                  </a:lnTo>
                  <a:cubicBezTo>
                    <a:pt x="1565" y="289"/>
                    <a:pt x="1184" y="0"/>
                    <a:pt x="828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623" name="Google Shape;623;p17"/>
            <p:cNvSpPr/>
            <p:nvPr/>
          </p:nvSpPr>
          <p:spPr>
            <a:xfrm>
              <a:off x="1152095" y="3140942"/>
              <a:ext cx="74943" cy="71424"/>
            </a:xfrm>
            <a:custGeom>
              <a:avLst/>
              <a:gdLst/>
              <a:ahLst/>
              <a:cxnLst/>
              <a:rect l="l" t="t" r="r" b="b"/>
              <a:pathLst>
                <a:path w="2534" h="2415" extrusionOk="0">
                  <a:moveTo>
                    <a:pt x="1222" y="0"/>
                  </a:moveTo>
                  <a:cubicBezTo>
                    <a:pt x="1078" y="0"/>
                    <a:pt x="932" y="28"/>
                    <a:pt x="792" y="85"/>
                  </a:cubicBezTo>
                  <a:cubicBezTo>
                    <a:pt x="254" y="307"/>
                    <a:pt x="0" y="941"/>
                    <a:pt x="222" y="1479"/>
                  </a:cubicBezTo>
                  <a:lnTo>
                    <a:pt x="349" y="1764"/>
                  </a:lnTo>
                  <a:cubicBezTo>
                    <a:pt x="516" y="2170"/>
                    <a:pt x="918" y="2414"/>
                    <a:pt x="1336" y="2414"/>
                  </a:cubicBezTo>
                  <a:cubicBezTo>
                    <a:pt x="1472" y="2414"/>
                    <a:pt x="1610" y="2388"/>
                    <a:pt x="1742" y="2334"/>
                  </a:cubicBezTo>
                  <a:lnTo>
                    <a:pt x="1774" y="2302"/>
                  </a:lnTo>
                  <a:cubicBezTo>
                    <a:pt x="2312" y="2081"/>
                    <a:pt x="2534" y="1447"/>
                    <a:pt x="2312" y="909"/>
                  </a:cubicBezTo>
                  <a:lnTo>
                    <a:pt x="2185" y="624"/>
                  </a:lnTo>
                  <a:cubicBezTo>
                    <a:pt x="2021" y="225"/>
                    <a:pt x="1631" y="0"/>
                    <a:pt x="1222" y="0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624" name="Google Shape;624;p17"/>
            <p:cNvSpPr/>
            <p:nvPr/>
          </p:nvSpPr>
          <p:spPr>
            <a:xfrm>
              <a:off x="970394" y="3336633"/>
              <a:ext cx="61841" cy="68969"/>
            </a:xfrm>
            <a:custGeom>
              <a:avLst/>
              <a:gdLst/>
              <a:ahLst/>
              <a:cxnLst/>
              <a:rect l="l" t="t" r="r" b="b"/>
              <a:pathLst>
                <a:path w="2091" h="2332" extrusionOk="0">
                  <a:moveTo>
                    <a:pt x="827" y="0"/>
                  </a:moveTo>
                  <a:cubicBezTo>
                    <a:pt x="739" y="0"/>
                    <a:pt x="652" y="18"/>
                    <a:pt x="570" y="56"/>
                  </a:cubicBezTo>
                  <a:cubicBezTo>
                    <a:pt x="159" y="246"/>
                    <a:pt x="0" y="816"/>
                    <a:pt x="254" y="1354"/>
                  </a:cubicBezTo>
                  <a:lnTo>
                    <a:pt x="349" y="1639"/>
                  </a:lnTo>
                  <a:cubicBezTo>
                    <a:pt x="549" y="2064"/>
                    <a:pt x="907" y="2331"/>
                    <a:pt x="1251" y="2331"/>
                  </a:cubicBezTo>
                  <a:cubicBezTo>
                    <a:pt x="1343" y="2331"/>
                    <a:pt x="1434" y="2312"/>
                    <a:pt x="1521" y="2272"/>
                  </a:cubicBezTo>
                  <a:cubicBezTo>
                    <a:pt x="1932" y="2114"/>
                    <a:pt x="2091" y="1512"/>
                    <a:pt x="1869" y="974"/>
                  </a:cubicBezTo>
                  <a:lnTo>
                    <a:pt x="1742" y="721"/>
                  </a:lnTo>
                  <a:cubicBezTo>
                    <a:pt x="1565" y="289"/>
                    <a:pt x="1183" y="0"/>
                    <a:pt x="827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625" name="Google Shape;625;p17"/>
            <p:cNvSpPr/>
            <p:nvPr/>
          </p:nvSpPr>
          <p:spPr>
            <a:xfrm>
              <a:off x="1043441" y="3305136"/>
              <a:ext cx="61841" cy="69087"/>
            </a:xfrm>
            <a:custGeom>
              <a:avLst/>
              <a:gdLst/>
              <a:ahLst/>
              <a:cxnLst/>
              <a:rect l="l" t="t" r="r" b="b"/>
              <a:pathLst>
                <a:path w="2091" h="2336" extrusionOk="0">
                  <a:moveTo>
                    <a:pt x="779" y="0"/>
                  </a:moveTo>
                  <a:cubicBezTo>
                    <a:pt x="696" y="0"/>
                    <a:pt x="616" y="14"/>
                    <a:pt x="539" y="44"/>
                  </a:cubicBezTo>
                  <a:cubicBezTo>
                    <a:pt x="127" y="234"/>
                    <a:pt x="1" y="804"/>
                    <a:pt x="222" y="1342"/>
                  </a:cubicBezTo>
                  <a:lnTo>
                    <a:pt x="349" y="1627"/>
                  </a:lnTo>
                  <a:cubicBezTo>
                    <a:pt x="529" y="2066"/>
                    <a:pt x="920" y="2336"/>
                    <a:pt x="1281" y="2336"/>
                  </a:cubicBezTo>
                  <a:cubicBezTo>
                    <a:pt x="1363" y="2336"/>
                    <a:pt x="1444" y="2322"/>
                    <a:pt x="1521" y="2292"/>
                  </a:cubicBezTo>
                  <a:cubicBezTo>
                    <a:pt x="1932" y="2102"/>
                    <a:pt x="2091" y="1532"/>
                    <a:pt x="1837" y="994"/>
                  </a:cubicBezTo>
                  <a:lnTo>
                    <a:pt x="1711" y="709"/>
                  </a:lnTo>
                  <a:cubicBezTo>
                    <a:pt x="1530" y="271"/>
                    <a:pt x="1140" y="0"/>
                    <a:pt x="779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626" name="Google Shape;626;p17"/>
            <p:cNvSpPr/>
            <p:nvPr/>
          </p:nvSpPr>
          <p:spPr>
            <a:xfrm>
              <a:off x="1115571" y="3273758"/>
              <a:ext cx="61841" cy="68998"/>
            </a:xfrm>
            <a:custGeom>
              <a:avLst/>
              <a:gdLst/>
              <a:ahLst/>
              <a:cxnLst/>
              <a:rect l="l" t="t" r="r" b="b"/>
              <a:pathLst>
                <a:path w="2091" h="2333" extrusionOk="0">
                  <a:moveTo>
                    <a:pt x="839" y="1"/>
                  </a:moveTo>
                  <a:cubicBezTo>
                    <a:pt x="748" y="1"/>
                    <a:pt x="657" y="20"/>
                    <a:pt x="570" y="60"/>
                  </a:cubicBezTo>
                  <a:cubicBezTo>
                    <a:pt x="158" y="218"/>
                    <a:pt x="0" y="820"/>
                    <a:pt x="253" y="1358"/>
                  </a:cubicBezTo>
                  <a:lnTo>
                    <a:pt x="348" y="1643"/>
                  </a:lnTo>
                  <a:cubicBezTo>
                    <a:pt x="551" y="2049"/>
                    <a:pt x="916" y="2332"/>
                    <a:pt x="1265" y="2332"/>
                  </a:cubicBezTo>
                  <a:cubicBezTo>
                    <a:pt x="1352" y="2332"/>
                    <a:pt x="1438" y="2315"/>
                    <a:pt x="1520" y="2277"/>
                  </a:cubicBezTo>
                  <a:cubicBezTo>
                    <a:pt x="1932" y="2118"/>
                    <a:pt x="2090" y="1517"/>
                    <a:pt x="1869" y="978"/>
                  </a:cubicBezTo>
                  <a:lnTo>
                    <a:pt x="1742" y="693"/>
                  </a:lnTo>
                  <a:cubicBezTo>
                    <a:pt x="1542" y="268"/>
                    <a:pt x="1184" y="1"/>
                    <a:pt x="839" y="1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627" name="Google Shape;627;p17"/>
            <p:cNvSpPr/>
            <p:nvPr/>
          </p:nvSpPr>
          <p:spPr>
            <a:xfrm>
              <a:off x="1193291" y="3236052"/>
              <a:ext cx="75889" cy="71453"/>
            </a:xfrm>
            <a:custGeom>
              <a:avLst/>
              <a:gdLst/>
              <a:ahLst/>
              <a:cxnLst/>
              <a:rect l="l" t="t" r="r" b="b"/>
              <a:pathLst>
                <a:path w="2566" h="2416" extrusionOk="0">
                  <a:moveTo>
                    <a:pt x="1232" y="1"/>
                  </a:moveTo>
                  <a:cubicBezTo>
                    <a:pt x="1085" y="1"/>
                    <a:pt x="935" y="32"/>
                    <a:pt x="792" y="100"/>
                  </a:cubicBezTo>
                  <a:cubicBezTo>
                    <a:pt x="254" y="321"/>
                    <a:pt x="1" y="955"/>
                    <a:pt x="222" y="1493"/>
                  </a:cubicBezTo>
                  <a:lnTo>
                    <a:pt x="349" y="1778"/>
                  </a:lnTo>
                  <a:cubicBezTo>
                    <a:pt x="512" y="2174"/>
                    <a:pt x="897" y="2415"/>
                    <a:pt x="1303" y="2415"/>
                  </a:cubicBezTo>
                  <a:cubicBezTo>
                    <a:pt x="1450" y="2415"/>
                    <a:pt x="1600" y="2384"/>
                    <a:pt x="1742" y="2317"/>
                  </a:cubicBezTo>
                  <a:lnTo>
                    <a:pt x="1774" y="2317"/>
                  </a:lnTo>
                  <a:cubicBezTo>
                    <a:pt x="2312" y="2095"/>
                    <a:pt x="2566" y="1461"/>
                    <a:pt x="2312" y="923"/>
                  </a:cubicBezTo>
                  <a:lnTo>
                    <a:pt x="2186" y="638"/>
                  </a:lnTo>
                  <a:cubicBezTo>
                    <a:pt x="2023" y="243"/>
                    <a:pt x="1638" y="1"/>
                    <a:pt x="1232" y="1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628" name="Google Shape;628;p17"/>
            <p:cNvSpPr/>
            <p:nvPr/>
          </p:nvSpPr>
          <p:spPr>
            <a:xfrm>
              <a:off x="1011590" y="3432038"/>
              <a:ext cx="61871" cy="68998"/>
            </a:xfrm>
            <a:custGeom>
              <a:avLst/>
              <a:gdLst/>
              <a:ahLst/>
              <a:cxnLst/>
              <a:rect l="l" t="t" r="r" b="b"/>
              <a:pathLst>
                <a:path w="2092" h="2333" extrusionOk="0">
                  <a:moveTo>
                    <a:pt x="843" y="1"/>
                  </a:moveTo>
                  <a:cubicBezTo>
                    <a:pt x="750" y="1"/>
                    <a:pt x="657" y="20"/>
                    <a:pt x="571" y="60"/>
                  </a:cubicBezTo>
                  <a:cubicBezTo>
                    <a:pt x="159" y="218"/>
                    <a:pt x="1" y="820"/>
                    <a:pt x="254" y="1358"/>
                  </a:cubicBezTo>
                  <a:lnTo>
                    <a:pt x="381" y="1612"/>
                  </a:lnTo>
                  <a:cubicBezTo>
                    <a:pt x="559" y="2043"/>
                    <a:pt x="940" y="2332"/>
                    <a:pt x="1296" y="2332"/>
                  </a:cubicBezTo>
                  <a:cubicBezTo>
                    <a:pt x="1384" y="2332"/>
                    <a:pt x="1471" y="2314"/>
                    <a:pt x="1553" y="2277"/>
                  </a:cubicBezTo>
                  <a:cubicBezTo>
                    <a:pt x="1964" y="2087"/>
                    <a:pt x="2091" y="1517"/>
                    <a:pt x="1869" y="978"/>
                  </a:cubicBezTo>
                  <a:lnTo>
                    <a:pt x="1743" y="693"/>
                  </a:lnTo>
                  <a:cubicBezTo>
                    <a:pt x="1568" y="268"/>
                    <a:pt x="1195" y="1"/>
                    <a:pt x="843" y="1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629" name="Google Shape;629;p17"/>
            <p:cNvSpPr/>
            <p:nvPr/>
          </p:nvSpPr>
          <p:spPr>
            <a:xfrm>
              <a:off x="1084667" y="3400660"/>
              <a:ext cx="61841" cy="68614"/>
            </a:xfrm>
            <a:custGeom>
              <a:avLst/>
              <a:gdLst/>
              <a:ahLst/>
              <a:cxnLst/>
              <a:rect l="l" t="t" r="r" b="b"/>
              <a:pathLst>
                <a:path w="2091" h="2320" extrusionOk="0">
                  <a:moveTo>
                    <a:pt x="807" y="1"/>
                  </a:moveTo>
                  <a:cubicBezTo>
                    <a:pt x="727" y="1"/>
                    <a:pt x="647" y="15"/>
                    <a:pt x="570" y="44"/>
                  </a:cubicBezTo>
                  <a:cubicBezTo>
                    <a:pt x="158" y="234"/>
                    <a:pt x="0" y="804"/>
                    <a:pt x="222" y="1343"/>
                  </a:cubicBezTo>
                  <a:lnTo>
                    <a:pt x="348" y="1628"/>
                  </a:lnTo>
                  <a:cubicBezTo>
                    <a:pt x="523" y="2053"/>
                    <a:pt x="896" y="2320"/>
                    <a:pt x="1248" y="2320"/>
                  </a:cubicBezTo>
                  <a:cubicBezTo>
                    <a:pt x="1341" y="2320"/>
                    <a:pt x="1434" y="2301"/>
                    <a:pt x="1520" y="2261"/>
                  </a:cubicBezTo>
                  <a:cubicBezTo>
                    <a:pt x="1932" y="2103"/>
                    <a:pt x="2090" y="1533"/>
                    <a:pt x="1837" y="994"/>
                  </a:cubicBezTo>
                  <a:lnTo>
                    <a:pt x="1742" y="709"/>
                  </a:lnTo>
                  <a:cubicBezTo>
                    <a:pt x="1536" y="271"/>
                    <a:pt x="1161" y="1"/>
                    <a:pt x="807" y="1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630" name="Google Shape;630;p17"/>
            <p:cNvSpPr/>
            <p:nvPr/>
          </p:nvSpPr>
          <p:spPr>
            <a:xfrm>
              <a:off x="1156768" y="3369312"/>
              <a:ext cx="61841" cy="68614"/>
            </a:xfrm>
            <a:custGeom>
              <a:avLst/>
              <a:gdLst/>
              <a:ahLst/>
              <a:cxnLst/>
              <a:rect l="l" t="t" r="r" b="b"/>
              <a:pathLst>
                <a:path w="2091" h="2320" extrusionOk="0">
                  <a:moveTo>
                    <a:pt x="843" y="0"/>
                  </a:moveTo>
                  <a:cubicBezTo>
                    <a:pt x="749" y="0"/>
                    <a:pt x="657" y="19"/>
                    <a:pt x="571" y="59"/>
                  </a:cubicBezTo>
                  <a:cubicBezTo>
                    <a:pt x="159" y="217"/>
                    <a:pt x="1" y="787"/>
                    <a:pt x="254" y="1357"/>
                  </a:cubicBezTo>
                  <a:lnTo>
                    <a:pt x="381" y="1611"/>
                  </a:lnTo>
                  <a:cubicBezTo>
                    <a:pt x="561" y="2049"/>
                    <a:pt x="951" y="2319"/>
                    <a:pt x="1312" y="2319"/>
                  </a:cubicBezTo>
                  <a:cubicBezTo>
                    <a:pt x="1395" y="2319"/>
                    <a:pt x="1476" y="2305"/>
                    <a:pt x="1552" y="2276"/>
                  </a:cubicBezTo>
                  <a:cubicBezTo>
                    <a:pt x="1964" y="2086"/>
                    <a:pt x="2091" y="1516"/>
                    <a:pt x="1869" y="977"/>
                  </a:cubicBezTo>
                  <a:lnTo>
                    <a:pt x="1742" y="692"/>
                  </a:lnTo>
                  <a:cubicBezTo>
                    <a:pt x="1567" y="267"/>
                    <a:pt x="1195" y="0"/>
                    <a:pt x="843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631" name="Google Shape;631;p17"/>
            <p:cNvSpPr/>
            <p:nvPr/>
          </p:nvSpPr>
          <p:spPr>
            <a:xfrm>
              <a:off x="1234517" y="3331605"/>
              <a:ext cx="75889" cy="71010"/>
            </a:xfrm>
            <a:custGeom>
              <a:avLst/>
              <a:gdLst/>
              <a:ahLst/>
              <a:cxnLst/>
              <a:rect l="l" t="t" r="r" b="b"/>
              <a:pathLst>
                <a:path w="2566" h="2401" extrusionOk="0">
                  <a:moveTo>
                    <a:pt x="1232" y="0"/>
                  </a:moveTo>
                  <a:cubicBezTo>
                    <a:pt x="1084" y="0"/>
                    <a:pt x="935" y="32"/>
                    <a:pt x="792" y="99"/>
                  </a:cubicBezTo>
                  <a:cubicBezTo>
                    <a:pt x="253" y="321"/>
                    <a:pt x="0" y="954"/>
                    <a:pt x="222" y="1492"/>
                  </a:cubicBezTo>
                  <a:lnTo>
                    <a:pt x="348" y="1777"/>
                  </a:lnTo>
                  <a:cubicBezTo>
                    <a:pt x="513" y="2176"/>
                    <a:pt x="902" y="2401"/>
                    <a:pt x="1312" y="2401"/>
                  </a:cubicBezTo>
                  <a:cubicBezTo>
                    <a:pt x="1456" y="2401"/>
                    <a:pt x="1602" y="2373"/>
                    <a:pt x="1742" y="2316"/>
                  </a:cubicBezTo>
                  <a:lnTo>
                    <a:pt x="1774" y="2316"/>
                  </a:lnTo>
                  <a:cubicBezTo>
                    <a:pt x="2312" y="2094"/>
                    <a:pt x="2565" y="1461"/>
                    <a:pt x="2312" y="922"/>
                  </a:cubicBezTo>
                  <a:lnTo>
                    <a:pt x="2217" y="637"/>
                  </a:lnTo>
                  <a:cubicBezTo>
                    <a:pt x="2031" y="242"/>
                    <a:pt x="1640" y="0"/>
                    <a:pt x="1232" y="0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632" name="Google Shape;632;p17"/>
            <p:cNvSpPr/>
            <p:nvPr/>
          </p:nvSpPr>
          <p:spPr>
            <a:xfrm>
              <a:off x="1053733" y="3527591"/>
              <a:ext cx="60925" cy="68969"/>
            </a:xfrm>
            <a:custGeom>
              <a:avLst/>
              <a:gdLst/>
              <a:ahLst/>
              <a:cxnLst/>
              <a:rect l="l" t="t" r="r" b="b"/>
              <a:pathLst>
                <a:path w="2060" h="2332" extrusionOk="0">
                  <a:moveTo>
                    <a:pt x="812" y="0"/>
                  </a:moveTo>
                  <a:cubicBezTo>
                    <a:pt x="718" y="0"/>
                    <a:pt x="626" y="19"/>
                    <a:pt x="539" y="59"/>
                  </a:cubicBezTo>
                  <a:cubicBezTo>
                    <a:pt x="128" y="217"/>
                    <a:pt x="1" y="819"/>
                    <a:pt x="223" y="1357"/>
                  </a:cubicBezTo>
                  <a:lnTo>
                    <a:pt x="349" y="1611"/>
                  </a:lnTo>
                  <a:cubicBezTo>
                    <a:pt x="527" y="2042"/>
                    <a:pt x="908" y="2331"/>
                    <a:pt x="1264" y="2331"/>
                  </a:cubicBezTo>
                  <a:cubicBezTo>
                    <a:pt x="1353" y="2331"/>
                    <a:pt x="1439" y="2314"/>
                    <a:pt x="1521" y="2276"/>
                  </a:cubicBezTo>
                  <a:cubicBezTo>
                    <a:pt x="1933" y="2086"/>
                    <a:pt x="2059" y="1516"/>
                    <a:pt x="1838" y="977"/>
                  </a:cubicBezTo>
                  <a:lnTo>
                    <a:pt x="1711" y="692"/>
                  </a:lnTo>
                  <a:cubicBezTo>
                    <a:pt x="1536" y="267"/>
                    <a:pt x="1163" y="0"/>
                    <a:pt x="812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633" name="Google Shape;633;p17"/>
            <p:cNvSpPr/>
            <p:nvPr/>
          </p:nvSpPr>
          <p:spPr>
            <a:xfrm>
              <a:off x="1125863" y="3495829"/>
              <a:ext cx="61841" cy="68998"/>
            </a:xfrm>
            <a:custGeom>
              <a:avLst/>
              <a:gdLst/>
              <a:ahLst/>
              <a:cxnLst/>
              <a:rect l="l" t="t" r="r" b="b"/>
              <a:pathLst>
                <a:path w="2091" h="2333" extrusionOk="0">
                  <a:moveTo>
                    <a:pt x="824" y="1"/>
                  </a:moveTo>
                  <a:cubicBezTo>
                    <a:pt x="738" y="1"/>
                    <a:pt x="652" y="19"/>
                    <a:pt x="571" y="56"/>
                  </a:cubicBezTo>
                  <a:cubicBezTo>
                    <a:pt x="159" y="246"/>
                    <a:pt x="0" y="816"/>
                    <a:pt x="222" y="1355"/>
                  </a:cubicBezTo>
                  <a:lnTo>
                    <a:pt x="349" y="1640"/>
                  </a:lnTo>
                  <a:cubicBezTo>
                    <a:pt x="549" y="2065"/>
                    <a:pt x="907" y="2332"/>
                    <a:pt x="1251" y="2332"/>
                  </a:cubicBezTo>
                  <a:cubicBezTo>
                    <a:pt x="1343" y="2332"/>
                    <a:pt x="1434" y="2313"/>
                    <a:pt x="1521" y="2273"/>
                  </a:cubicBezTo>
                  <a:cubicBezTo>
                    <a:pt x="1932" y="2115"/>
                    <a:pt x="2091" y="1513"/>
                    <a:pt x="1837" y="975"/>
                  </a:cubicBezTo>
                  <a:lnTo>
                    <a:pt x="1742" y="721"/>
                  </a:lnTo>
                  <a:cubicBezTo>
                    <a:pt x="1539" y="290"/>
                    <a:pt x="1173" y="1"/>
                    <a:pt x="824" y="1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634" name="Google Shape;634;p17"/>
            <p:cNvSpPr/>
            <p:nvPr/>
          </p:nvSpPr>
          <p:spPr>
            <a:xfrm>
              <a:off x="1198910" y="3464362"/>
              <a:ext cx="60925" cy="69087"/>
            </a:xfrm>
            <a:custGeom>
              <a:avLst/>
              <a:gdLst/>
              <a:ahLst/>
              <a:cxnLst/>
              <a:rect l="l" t="t" r="r" b="b"/>
              <a:pathLst>
                <a:path w="2060" h="2336" extrusionOk="0">
                  <a:moveTo>
                    <a:pt x="779" y="0"/>
                  </a:moveTo>
                  <a:cubicBezTo>
                    <a:pt x="697" y="0"/>
                    <a:pt x="616" y="14"/>
                    <a:pt x="539" y="44"/>
                  </a:cubicBezTo>
                  <a:cubicBezTo>
                    <a:pt x="127" y="234"/>
                    <a:pt x="1" y="804"/>
                    <a:pt x="222" y="1342"/>
                  </a:cubicBezTo>
                  <a:lnTo>
                    <a:pt x="349" y="1627"/>
                  </a:lnTo>
                  <a:cubicBezTo>
                    <a:pt x="529" y="2065"/>
                    <a:pt x="920" y="2336"/>
                    <a:pt x="1281" y="2336"/>
                  </a:cubicBezTo>
                  <a:cubicBezTo>
                    <a:pt x="1363" y="2336"/>
                    <a:pt x="1444" y="2322"/>
                    <a:pt x="1521" y="2292"/>
                  </a:cubicBezTo>
                  <a:cubicBezTo>
                    <a:pt x="1932" y="2102"/>
                    <a:pt x="2059" y="1532"/>
                    <a:pt x="1837" y="994"/>
                  </a:cubicBezTo>
                  <a:lnTo>
                    <a:pt x="1711" y="709"/>
                  </a:lnTo>
                  <a:cubicBezTo>
                    <a:pt x="1530" y="270"/>
                    <a:pt x="1140" y="0"/>
                    <a:pt x="779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635" name="Google Shape;635;p17"/>
            <p:cNvSpPr/>
            <p:nvPr/>
          </p:nvSpPr>
          <p:spPr>
            <a:xfrm>
              <a:off x="1275714" y="3426744"/>
              <a:ext cx="75889" cy="71276"/>
            </a:xfrm>
            <a:custGeom>
              <a:avLst/>
              <a:gdLst/>
              <a:ahLst/>
              <a:cxnLst/>
              <a:rect l="l" t="t" r="r" b="b"/>
              <a:pathLst>
                <a:path w="2566" h="2410" extrusionOk="0">
                  <a:moveTo>
                    <a:pt x="1226" y="0"/>
                  </a:moveTo>
                  <a:cubicBezTo>
                    <a:pt x="1092" y="0"/>
                    <a:pt x="956" y="26"/>
                    <a:pt x="824" y="80"/>
                  </a:cubicBezTo>
                  <a:lnTo>
                    <a:pt x="792" y="112"/>
                  </a:lnTo>
                  <a:cubicBezTo>
                    <a:pt x="254" y="334"/>
                    <a:pt x="1" y="967"/>
                    <a:pt x="222" y="1506"/>
                  </a:cubicBezTo>
                  <a:lnTo>
                    <a:pt x="349" y="1759"/>
                  </a:lnTo>
                  <a:cubicBezTo>
                    <a:pt x="516" y="2165"/>
                    <a:pt x="918" y="2409"/>
                    <a:pt x="1336" y="2409"/>
                  </a:cubicBezTo>
                  <a:cubicBezTo>
                    <a:pt x="1472" y="2409"/>
                    <a:pt x="1610" y="2383"/>
                    <a:pt x="1742" y="2329"/>
                  </a:cubicBezTo>
                  <a:lnTo>
                    <a:pt x="1774" y="2329"/>
                  </a:lnTo>
                  <a:cubicBezTo>
                    <a:pt x="2312" y="2076"/>
                    <a:pt x="2566" y="1474"/>
                    <a:pt x="2312" y="936"/>
                  </a:cubicBezTo>
                  <a:lnTo>
                    <a:pt x="2217" y="651"/>
                  </a:lnTo>
                  <a:cubicBezTo>
                    <a:pt x="2026" y="244"/>
                    <a:pt x="1637" y="0"/>
                    <a:pt x="1226" y="0"/>
                  </a:cubicBezTo>
                  <a:close/>
                </a:path>
              </a:pathLst>
            </a:custGeom>
            <a:solidFill>
              <a:srgbClr val="D99E8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636" name="Google Shape;636;p17"/>
            <p:cNvSpPr/>
            <p:nvPr/>
          </p:nvSpPr>
          <p:spPr>
            <a:xfrm>
              <a:off x="3347417" y="1118682"/>
              <a:ext cx="223883" cy="217376"/>
            </a:xfrm>
            <a:custGeom>
              <a:avLst/>
              <a:gdLst/>
              <a:ahLst/>
              <a:cxnLst/>
              <a:rect l="l" t="t" r="r" b="b"/>
              <a:pathLst>
                <a:path w="7570" h="7350" extrusionOk="0">
                  <a:moveTo>
                    <a:pt x="4206" y="1"/>
                  </a:moveTo>
                  <a:cubicBezTo>
                    <a:pt x="3993" y="1"/>
                    <a:pt x="3775" y="60"/>
                    <a:pt x="3579" y="187"/>
                  </a:cubicBezTo>
                  <a:lnTo>
                    <a:pt x="666" y="2119"/>
                  </a:lnTo>
                  <a:cubicBezTo>
                    <a:pt x="127" y="2467"/>
                    <a:pt x="1" y="3164"/>
                    <a:pt x="349" y="3671"/>
                  </a:cubicBezTo>
                  <a:lnTo>
                    <a:pt x="2439" y="6838"/>
                  </a:lnTo>
                  <a:cubicBezTo>
                    <a:pt x="2637" y="7174"/>
                    <a:pt x="2994" y="7349"/>
                    <a:pt x="3359" y="7349"/>
                  </a:cubicBezTo>
                  <a:cubicBezTo>
                    <a:pt x="3578" y="7349"/>
                    <a:pt x="3800" y="7286"/>
                    <a:pt x="3991" y="7154"/>
                  </a:cubicBezTo>
                  <a:lnTo>
                    <a:pt x="6904" y="5223"/>
                  </a:lnTo>
                  <a:cubicBezTo>
                    <a:pt x="7443" y="4906"/>
                    <a:pt x="7569" y="4178"/>
                    <a:pt x="7253" y="3671"/>
                  </a:cubicBezTo>
                  <a:lnTo>
                    <a:pt x="5163" y="504"/>
                  </a:lnTo>
                  <a:cubicBezTo>
                    <a:pt x="4941" y="182"/>
                    <a:pt x="4579" y="1"/>
                    <a:pt x="4206" y="1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637" name="Google Shape;637;p17"/>
            <p:cNvSpPr/>
            <p:nvPr/>
          </p:nvSpPr>
          <p:spPr>
            <a:xfrm>
              <a:off x="3411119" y="1215063"/>
              <a:ext cx="392460" cy="473023"/>
            </a:xfrm>
            <a:custGeom>
              <a:avLst/>
              <a:gdLst/>
              <a:ahLst/>
              <a:cxnLst/>
              <a:rect l="l" t="t" r="r" b="b"/>
              <a:pathLst>
                <a:path w="13270" h="15994" extrusionOk="0">
                  <a:moveTo>
                    <a:pt x="4814" y="0"/>
                  </a:moveTo>
                  <a:lnTo>
                    <a:pt x="0" y="3167"/>
                  </a:lnTo>
                  <a:lnTo>
                    <a:pt x="8456" y="15993"/>
                  </a:lnTo>
                  <a:lnTo>
                    <a:pt x="13269" y="12794"/>
                  </a:lnTo>
                  <a:lnTo>
                    <a:pt x="4814" y="0"/>
                  </a:lnTo>
                  <a:close/>
                </a:path>
              </a:pathLst>
            </a:custGeom>
            <a:solidFill>
              <a:srgbClr val="8BDCE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638" name="Google Shape;638;p17"/>
            <p:cNvSpPr/>
            <p:nvPr/>
          </p:nvSpPr>
          <p:spPr>
            <a:xfrm>
              <a:off x="3459798" y="1245967"/>
              <a:ext cx="296016" cy="410264"/>
            </a:xfrm>
            <a:custGeom>
              <a:avLst/>
              <a:gdLst/>
              <a:ahLst/>
              <a:cxnLst/>
              <a:rect l="l" t="t" r="r" b="b"/>
              <a:pathLst>
                <a:path w="10009" h="13872" extrusionOk="0">
                  <a:moveTo>
                    <a:pt x="1584" y="0"/>
                  </a:moveTo>
                  <a:lnTo>
                    <a:pt x="1" y="1077"/>
                  </a:lnTo>
                  <a:lnTo>
                    <a:pt x="8425" y="13871"/>
                  </a:lnTo>
                  <a:lnTo>
                    <a:pt x="10008" y="12826"/>
                  </a:lnTo>
                  <a:lnTo>
                    <a:pt x="1584" y="0"/>
                  </a:ln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639" name="Google Shape;639;p17"/>
            <p:cNvSpPr/>
            <p:nvPr/>
          </p:nvSpPr>
          <p:spPr>
            <a:xfrm>
              <a:off x="3391423" y="1185075"/>
              <a:ext cx="162071" cy="124599"/>
            </a:xfrm>
            <a:custGeom>
              <a:avLst/>
              <a:gdLst/>
              <a:ahLst/>
              <a:cxnLst/>
              <a:rect l="l" t="t" r="r" b="b"/>
              <a:pathLst>
                <a:path w="5480" h="4213" extrusionOk="0">
                  <a:moveTo>
                    <a:pt x="4815" y="1"/>
                  </a:moveTo>
                  <a:lnTo>
                    <a:pt x="1" y="3168"/>
                  </a:lnTo>
                  <a:lnTo>
                    <a:pt x="666" y="4213"/>
                  </a:lnTo>
                  <a:lnTo>
                    <a:pt x="5480" y="1014"/>
                  </a:lnTo>
                  <a:lnTo>
                    <a:pt x="4815" y="1"/>
                  </a:lnTo>
                  <a:close/>
                </a:path>
              </a:pathLst>
            </a:custGeom>
            <a:solidFill>
              <a:srgbClr val="246BA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640" name="Google Shape;640;p17"/>
            <p:cNvSpPr/>
            <p:nvPr/>
          </p:nvSpPr>
          <p:spPr>
            <a:xfrm>
              <a:off x="3654600" y="1583849"/>
              <a:ext cx="154589" cy="173517"/>
            </a:xfrm>
            <a:custGeom>
              <a:avLst/>
              <a:gdLst/>
              <a:ahLst/>
              <a:cxnLst/>
              <a:rect l="l" t="t" r="r" b="b"/>
              <a:pathLst>
                <a:path w="5227" h="5867" extrusionOk="0">
                  <a:moveTo>
                    <a:pt x="4303" y="0"/>
                  </a:moveTo>
                  <a:cubicBezTo>
                    <a:pt x="4119" y="0"/>
                    <a:pt x="3932" y="54"/>
                    <a:pt x="3770" y="166"/>
                  </a:cubicBezTo>
                  <a:cubicBezTo>
                    <a:pt x="3326" y="451"/>
                    <a:pt x="3200" y="990"/>
                    <a:pt x="3421" y="1401"/>
                  </a:cubicBezTo>
                  <a:cubicBezTo>
                    <a:pt x="3249" y="1171"/>
                    <a:pt x="2983" y="1045"/>
                    <a:pt x="2702" y="1045"/>
                  </a:cubicBezTo>
                  <a:cubicBezTo>
                    <a:pt x="2519" y="1045"/>
                    <a:pt x="2329" y="1099"/>
                    <a:pt x="2154" y="1211"/>
                  </a:cubicBezTo>
                  <a:cubicBezTo>
                    <a:pt x="1743" y="1496"/>
                    <a:pt x="1584" y="2035"/>
                    <a:pt x="1838" y="2446"/>
                  </a:cubicBezTo>
                  <a:cubicBezTo>
                    <a:pt x="1672" y="2225"/>
                    <a:pt x="1419" y="2111"/>
                    <a:pt x="1150" y="2111"/>
                  </a:cubicBezTo>
                  <a:cubicBezTo>
                    <a:pt x="957" y="2111"/>
                    <a:pt x="756" y="2169"/>
                    <a:pt x="571" y="2288"/>
                  </a:cubicBezTo>
                  <a:cubicBezTo>
                    <a:pt x="159" y="2541"/>
                    <a:pt x="1" y="3080"/>
                    <a:pt x="223" y="3491"/>
                  </a:cubicBezTo>
                  <a:lnTo>
                    <a:pt x="223" y="3523"/>
                  </a:lnTo>
                  <a:lnTo>
                    <a:pt x="5226" y="5867"/>
                  </a:lnTo>
                  <a:lnTo>
                    <a:pt x="5036" y="356"/>
                  </a:lnTo>
                  <a:cubicBezTo>
                    <a:pt x="4864" y="126"/>
                    <a:pt x="4587" y="0"/>
                    <a:pt x="4303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641" name="Google Shape;641;p17"/>
            <p:cNvSpPr/>
            <p:nvPr/>
          </p:nvSpPr>
          <p:spPr>
            <a:xfrm>
              <a:off x="3744534" y="1686145"/>
              <a:ext cx="64651" cy="71217"/>
            </a:xfrm>
            <a:custGeom>
              <a:avLst/>
              <a:gdLst/>
              <a:ahLst/>
              <a:cxnLst/>
              <a:rect l="l" t="t" r="r" b="b"/>
              <a:pathLst>
                <a:path w="2186" h="2408" extrusionOk="0">
                  <a:moveTo>
                    <a:pt x="2090" y="1"/>
                  </a:moveTo>
                  <a:cubicBezTo>
                    <a:pt x="1679" y="64"/>
                    <a:pt x="1267" y="191"/>
                    <a:pt x="887" y="444"/>
                  </a:cubicBezTo>
                  <a:cubicBezTo>
                    <a:pt x="507" y="697"/>
                    <a:pt x="222" y="1014"/>
                    <a:pt x="0" y="1394"/>
                  </a:cubicBezTo>
                  <a:lnTo>
                    <a:pt x="2185" y="2408"/>
                  </a:lnTo>
                  <a:lnTo>
                    <a:pt x="2090" y="1"/>
                  </a:ln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</p:grpSp>
      <p:sp>
        <p:nvSpPr>
          <p:cNvPr id="643" name="Google Shape;643;p17"/>
          <p:cNvSpPr txBox="1"/>
          <p:nvPr/>
        </p:nvSpPr>
        <p:spPr>
          <a:xfrm>
            <a:off x="2749550" y="5172075"/>
            <a:ext cx="4004796" cy="7459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ctr"/>
            <a:r>
              <a:rPr lang="en" sz="2800" b="1" dirty="0">
                <a:solidFill>
                  <a:srgbClr val="002060"/>
                </a:solidFill>
                <a:latin typeface="Arial" pitchFamily="34" charset="0"/>
                <a:ea typeface="Roboto"/>
                <a:cs typeface="Arial" pitchFamily="34" charset="0"/>
                <a:sym typeface="Roboto"/>
              </a:rPr>
              <a:t>RASMLI MANTLAR BILAN ISHLASH</a:t>
            </a:r>
            <a:endParaRPr sz="2800" b="1" dirty="0">
              <a:solidFill>
                <a:srgbClr val="002060"/>
              </a:solidFill>
              <a:latin typeface="Arial" pitchFamily="34" charset="0"/>
              <a:ea typeface="Roboto"/>
              <a:cs typeface="Arial" pitchFamily="34" charset="0"/>
              <a:sym typeface="Roboto"/>
            </a:endParaRPr>
          </a:p>
        </p:txBody>
      </p:sp>
      <p:sp>
        <p:nvSpPr>
          <p:cNvPr id="645" name="Google Shape;645;p17"/>
          <p:cNvSpPr txBox="1"/>
          <p:nvPr/>
        </p:nvSpPr>
        <p:spPr>
          <a:xfrm>
            <a:off x="2368550" y="7229475"/>
            <a:ext cx="4311300" cy="7459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ctr"/>
            <a:r>
              <a:rPr lang="en" sz="2800" b="1" dirty="0">
                <a:solidFill>
                  <a:srgbClr val="002060"/>
                </a:solidFill>
                <a:latin typeface="Arial" pitchFamily="34" charset="0"/>
                <a:ea typeface="Roboto"/>
                <a:cs typeface="Arial" pitchFamily="34" charset="0"/>
                <a:sym typeface="Roboto"/>
              </a:rPr>
              <a:t>AUDIOMATNLARDAN FOYDALANISH</a:t>
            </a:r>
            <a:endParaRPr sz="2800" b="1" dirty="0">
              <a:solidFill>
                <a:srgbClr val="002060"/>
              </a:solidFill>
              <a:latin typeface="Arial" pitchFamily="34" charset="0"/>
              <a:ea typeface="Roboto"/>
              <a:cs typeface="Arial" pitchFamily="34" charset="0"/>
              <a:sym typeface="Roboto"/>
            </a:endParaRPr>
          </a:p>
        </p:txBody>
      </p:sp>
      <p:sp>
        <p:nvSpPr>
          <p:cNvPr id="647" name="Google Shape;647;p17"/>
          <p:cNvSpPr txBox="1"/>
          <p:nvPr/>
        </p:nvSpPr>
        <p:spPr>
          <a:xfrm>
            <a:off x="12091854" y="4973193"/>
            <a:ext cx="4297496" cy="11894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ctr"/>
            <a:r>
              <a:rPr lang="en" sz="2800" b="1" dirty="0">
                <a:solidFill>
                  <a:srgbClr val="002060"/>
                </a:solidFill>
                <a:latin typeface="Arial" pitchFamily="34" charset="0"/>
                <a:ea typeface="Roboto"/>
                <a:cs typeface="Arial" pitchFamily="34" charset="0"/>
                <a:sym typeface="Roboto"/>
              </a:rPr>
              <a:t>TURLI SHAKLDAGI AXBOROTLARNI BIRGALIKDA ISHLASH</a:t>
            </a:r>
            <a:endParaRPr sz="2800" b="1" dirty="0">
              <a:solidFill>
                <a:srgbClr val="002060"/>
              </a:solidFill>
              <a:latin typeface="Arial" pitchFamily="34" charset="0"/>
              <a:ea typeface="Roboto"/>
              <a:cs typeface="Arial" pitchFamily="34" charset="0"/>
              <a:sym typeface="Roboto"/>
            </a:endParaRPr>
          </a:p>
        </p:txBody>
      </p:sp>
      <p:sp>
        <p:nvSpPr>
          <p:cNvPr id="649" name="Google Shape;649;p17"/>
          <p:cNvSpPr txBox="1"/>
          <p:nvPr/>
        </p:nvSpPr>
        <p:spPr>
          <a:xfrm>
            <a:off x="12045950" y="7229475"/>
            <a:ext cx="4004796" cy="7459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ctr"/>
            <a:r>
              <a:rPr lang="en" sz="2800" b="1" dirty="0">
                <a:solidFill>
                  <a:srgbClr val="002060"/>
                </a:solidFill>
                <a:latin typeface="Arial" pitchFamily="34" charset="0"/>
                <a:ea typeface="Roboto"/>
                <a:cs typeface="Arial" pitchFamily="34" charset="0"/>
                <a:sym typeface="Roboto"/>
              </a:rPr>
              <a:t>HAR XIL MA’LUMOTLARNI TAHLIL QILA OLISH</a:t>
            </a:r>
            <a:endParaRPr sz="2800" b="1" dirty="0">
              <a:solidFill>
                <a:srgbClr val="002060"/>
              </a:solidFill>
              <a:latin typeface="Arial" pitchFamily="34" charset="0"/>
              <a:ea typeface="Roboto"/>
              <a:cs typeface="Arial" pitchFamily="34" charset="0"/>
              <a:sym typeface="Roboto"/>
            </a:endParaRPr>
          </a:p>
        </p:txBody>
      </p:sp>
      <p:sp>
        <p:nvSpPr>
          <p:cNvPr id="651" name="Google Shape;651;p17"/>
          <p:cNvSpPr txBox="1"/>
          <p:nvPr/>
        </p:nvSpPr>
        <p:spPr>
          <a:xfrm>
            <a:off x="7092950" y="9363075"/>
            <a:ext cx="5562600" cy="7459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ctr"/>
            <a:r>
              <a:rPr lang="en" sz="2800" b="1" dirty="0">
                <a:solidFill>
                  <a:srgbClr val="002060"/>
                </a:solidFill>
                <a:latin typeface="Arial" pitchFamily="34" charset="0"/>
                <a:ea typeface="Roboto"/>
                <a:cs typeface="Arial" pitchFamily="34" charset="0"/>
                <a:sym typeface="Roboto"/>
              </a:rPr>
              <a:t>KO‘P TURDAGI MATNLAR BILAN ISHLASH MALAKASIGA EGA BO‘LADI</a:t>
            </a:r>
            <a:endParaRPr sz="2800" b="1" dirty="0">
              <a:solidFill>
                <a:srgbClr val="002060"/>
              </a:solidFill>
              <a:latin typeface="Arial" pitchFamily="34" charset="0"/>
              <a:ea typeface="Roboto"/>
              <a:cs typeface="Arial" pitchFamily="34" charset="0"/>
              <a:sym typeface="Roboto"/>
            </a:endParaRPr>
          </a:p>
        </p:txBody>
      </p:sp>
      <p:pic>
        <p:nvPicPr>
          <p:cNvPr id="135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136" name="Рисунок 13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137" name="Рисунок 136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6" name="Google Shape;1086;p30"/>
          <p:cNvSpPr txBox="1"/>
          <p:nvPr/>
        </p:nvSpPr>
        <p:spPr>
          <a:xfrm>
            <a:off x="1301750" y="1819275"/>
            <a:ext cx="15200277" cy="8448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ctr"/>
            <a:r>
              <a:rPr lang="en" sz="5000" b="1" dirty="0">
                <a:solidFill>
                  <a:srgbClr val="002060"/>
                </a:solidFill>
                <a:latin typeface="Arial" pitchFamily="34" charset="0"/>
                <a:ea typeface="Fira Sans Extra Condensed SemiBold"/>
                <a:cs typeface="Arial" pitchFamily="34" charset="0"/>
                <a:sym typeface="Fira Sans Extra Condensed SemiBold"/>
              </a:rPr>
              <a:t>AMALIY  TOPSHIRIQLAR UCHUN TAVSIYALAR</a:t>
            </a:r>
            <a:endParaRPr sz="5000" b="1" dirty="0">
              <a:solidFill>
                <a:srgbClr val="002060"/>
              </a:solidFill>
              <a:latin typeface="Arial" pitchFamily="34" charset="0"/>
              <a:ea typeface="Fira Sans Extra Condensed SemiBold"/>
              <a:cs typeface="Arial" pitchFamily="34" charset="0"/>
              <a:sym typeface="Fira Sans Extra Condensed SemiBold"/>
            </a:endParaRPr>
          </a:p>
        </p:txBody>
      </p:sp>
      <p:sp>
        <p:nvSpPr>
          <p:cNvPr id="1087" name="Google Shape;1087;p30"/>
          <p:cNvSpPr/>
          <p:nvPr/>
        </p:nvSpPr>
        <p:spPr>
          <a:xfrm>
            <a:off x="12242912" y="3116041"/>
            <a:ext cx="5060838" cy="1751234"/>
          </a:xfrm>
          <a:custGeom>
            <a:avLst/>
            <a:gdLst/>
            <a:ahLst/>
            <a:cxnLst/>
            <a:rect l="l" t="t" r="r" b="b"/>
            <a:pathLst>
              <a:path w="60013" h="11624" extrusionOk="0">
                <a:moveTo>
                  <a:pt x="0" y="1"/>
                </a:moveTo>
                <a:lnTo>
                  <a:pt x="0" y="11623"/>
                </a:lnTo>
                <a:lnTo>
                  <a:pt x="60013" y="11623"/>
                </a:lnTo>
                <a:lnTo>
                  <a:pt x="60013" y="1"/>
                </a:lnTo>
                <a:close/>
              </a:path>
            </a:pathLst>
          </a:custGeom>
          <a:solidFill>
            <a:srgbClr val="D6D6D6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ctr"/>
            <a:r>
              <a:rPr lang="en-US" sz="3200" b="1" dirty="0">
                <a:solidFill>
                  <a:srgbClr val="002060"/>
                </a:solidFill>
                <a:latin typeface="Arial" pitchFamily="34" charset="0"/>
                <a:ea typeface="Fira Sans Medium"/>
                <a:cs typeface="Arial" pitchFamily="34" charset="0"/>
                <a:sym typeface="Fira Sans Medium"/>
              </a:rPr>
              <a:t>“XOTIRA MAYDONI”</a:t>
            </a:r>
          </a:p>
          <a:p>
            <a:pPr algn="ctr"/>
            <a:r>
              <a:rPr lang="en-US" sz="3200" b="1" dirty="0">
                <a:solidFill>
                  <a:srgbClr val="002060"/>
                </a:solidFill>
                <a:latin typeface="Arial" pitchFamily="34" charset="0"/>
                <a:ea typeface="Fira Sans Medium"/>
                <a:cs typeface="Arial" pitchFamily="34" charset="0"/>
                <a:sym typeface="Fira Sans Medium"/>
              </a:rPr>
              <a:t>(</a:t>
            </a:r>
            <a:r>
              <a:rPr lang="en-US" sz="3200" b="1" dirty="0" err="1">
                <a:solidFill>
                  <a:srgbClr val="002060"/>
                </a:solidFill>
                <a:latin typeface="Arial" pitchFamily="34" charset="0"/>
                <a:ea typeface="Fira Sans Medium"/>
                <a:cs typeface="Arial" pitchFamily="34" charset="0"/>
                <a:sym typeface="Fira Sans Medium"/>
              </a:rPr>
              <a:t>audiomateriallar</a:t>
            </a:r>
            <a:r>
              <a:rPr lang="en-US" sz="3200" b="1" dirty="0">
                <a:solidFill>
                  <a:srgbClr val="002060"/>
                </a:solidFill>
                <a:latin typeface="Arial" pitchFamily="34" charset="0"/>
                <a:ea typeface="Fira Sans Medium"/>
                <a:cs typeface="Arial" pitchFamily="34" charset="0"/>
                <a:sym typeface="Fira Sans Medium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itchFamily="34" charset="0"/>
                <a:ea typeface="Fira Sans Medium"/>
                <a:cs typeface="Arial" pitchFamily="34" charset="0"/>
                <a:sym typeface="Fira Sans Medium"/>
              </a:rPr>
              <a:t>bilan</a:t>
            </a:r>
            <a:r>
              <a:rPr lang="en-US" sz="3200" b="1" dirty="0">
                <a:solidFill>
                  <a:srgbClr val="002060"/>
                </a:solidFill>
                <a:latin typeface="Arial" pitchFamily="34" charset="0"/>
                <a:ea typeface="Fira Sans Medium"/>
                <a:cs typeface="Arial" pitchFamily="34" charset="0"/>
                <a:sym typeface="Fira Sans Medium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itchFamily="34" charset="0"/>
                <a:ea typeface="Fira Sans Medium"/>
                <a:cs typeface="Arial" pitchFamily="34" charset="0"/>
                <a:sym typeface="Fira Sans Medium"/>
              </a:rPr>
              <a:t>ishlash</a:t>
            </a:r>
            <a:r>
              <a:rPr lang="en-US" sz="3200" b="1" dirty="0">
                <a:solidFill>
                  <a:srgbClr val="002060"/>
                </a:solidFill>
                <a:latin typeface="Arial" pitchFamily="34" charset="0"/>
                <a:ea typeface="Fira Sans Medium"/>
                <a:cs typeface="Arial" pitchFamily="34" charset="0"/>
                <a:sym typeface="Fira Sans Medium"/>
              </a:rPr>
              <a:t>)</a:t>
            </a:r>
            <a:endParaRPr sz="3200" b="1" dirty="0">
              <a:solidFill>
                <a:srgbClr val="002060"/>
              </a:solidFill>
              <a:latin typeface="Arial" pitchFamily="34" charset="0"/>
              <a:ea typeface="Fira Sans Medium"/>
              <a:cs typeface="Arial" pitchFamily="34" charset="0"/>
              <a:sym typeface="Fira Sans Medium"/>
            </a:endParaRPr>
          </a:p>
        </p:txBody>
      </p:sp>
      <p:sp>
        <p:nvSpPr>
          <p:cNvPr id="1088" name="Google Shape;1088;p30"/>
          <p:cNvSpPr/>
          <p:nvPr/>
        </p:nvSpPr>
        <p:spPr>
          <a:xfrm>
            <a:off x="11588750" y="3343275"/>
            <a:ext cx="685800" cy="1219200"/>
          </a:xfrm>
          <a:custGeom>
            <a:avLst/>
            <a:gdLst/>
            <a:ahLst/>
            <a:cxnLst/>
            <a:rect l="l" t="t" r="r" b="b"/>
            <a:pathLst>
              <a:path w="5448" h="6303" extrusionOk="0">
                <a:moveTo>
                  <a:pt x="5447" y="1"/>
                </a:moveTo>
                <a:lnTo>
                  <a:pt x="0" y="3168"/>
                </a:lnTo>
                <a:lnTo>
                  <a:pt x="5447" y="6303"/>
                </a:lnTo>
                <a:lnTo>
                  <a:pt x="5447" y="1"/>
                </a:lnTo>
                <a:close/>
              </a:path>
            </a:pathLst>
          </a:custGeom>
          <a:solidFill>
            <a:srgbClr val="D6D6D6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1091" name="Google Shape;1091;p30"/>
          <p:cNvSpPr/>
          <p:nvPr/>
        </p:nvSpPr>
        <p:spPr>
          <a:xfrm>
            <a:off x="692150" y="3190875"/>
            <a:ext cx="4940205" cy="1675034"/>
          </a:xfrm>
          <a:custGeom>
            <a:avLst/>
            <a:gdLst/>
            <a:ahLst/>
            <a:cxnLst/>
            <a:rect l="l" t="t" r="r" b="b"/>
            <a:pathLst>
              <a:path w="60045" h="11624" extrusionOk="0">
                <a:moveTo>
                  <a:pt x="0" y="1"/>
                </a:moveTo>
                <a:lnTo>
                  <a:pt x="0" y="11623"/>
                </a:lnTo>
                <a:lnTo>
                  <a:pt x="60045" y="11623"/>
                </a:lnTo>
                <a:lnTo>
                  <a:pt x="60045" y="1"/>
                </a:lnTo>
                <a:close/>
              </a:path>
            </a:pathLst>
          </a:custGeom>
          <a:solidFill>
            <a:srgbClr val="ED3F5C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ctr"/>
            <a:r>
              <a:rPr lang="en" sz="3600" b="1" dirty="0">
                <a:solidFill>
                  <a:schemeClr val="bg1"/>
                </a:solidFill>
                <a:latin typeface="Arial" pitchFamily="34" charset="0"/>
                <a:ea typeface="Fira Sans Medium"/>
                <a:cs typeface="Arial" pitchFamily="34" charset="0"/>
                <a:sym typeface="Fira Sans Medium"/>
              </a:rPr>
              <a:t>“Rangli konvertlar” (ilmiy matn bilan ishlash) </a:t>
            </a:r>
            <a:endParaRPr lang="en" sz="3600" b="1" dirty="0">
              <a:solidFill>
                <a:srgbClr val="002060"/>
              </a:solidFill>
              <a:latin typeface="Arial" pitchFamily="34" charset="0"/>
              <a:ea typeface="Fira Sans Medium"/>
              <a:cs typeface="Arial" pitchFamily="34" charset="0"/>
              <a:sym typeface="Fira Sans Medium"/>
            </a:endParaRPr>
          </a:p>
        </p:txBody>
      </p:sp>
      <p:sp>
        <p:nvSpPr>
          <p:cNvPr id="1092" name="Google Shape;1092;p30"/>
          <p:cNvSpPr/>
          <p:nvPr/>
        </p:nvSpPr>
        <p:spPr>
          <a:xfrm>
            <a:off x="5492750" y="3267075"/>
            <a:ext cx="760997" cy="1505710"/>
          </a:xfrm>
          <a:custGeom>
            <a:avLst/>
            <a:gdLst/>
            <a:ahLst/>
            <a:cxnLst/>
            <a:rect l="l" t="t" r="r" b="b"/>
            <a:pathLst>
              <a:path w="5448" h="6303" extrusionOk="0">
                <a:moveTo>
                  <a:pt x="1" y="1"/>
                </a:moveTo>
                <a:lnTo>
                  <a:pt x="1" y="6303"/>
                </a:lnTo>
                <a:lnTo>
                  <a:pt x="5448" y="3168"/>
                </a:lnTo>
                <a:lnTo>
                  <a:pt x="1" y="1"/>
                </a:lnTo>
                <a:close/>
              </a:path>
            </a:pathLst>
          </a:custGeom>
          <a:solidFill>
            <a:srgbClr val="ED3F5C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1095" name="Google Shape;1095;p30"/>
          <p:cNvSpPr/>
          <p:nvPr/>
        </p:nvSpPr>
        <p:spPr>
          <a:xfrm>
            <a:off x="8301874" y="8964269"/>
            <a:ext cx="1260187" cy="133104"/>
          </a:xfrm>
          <a:custGeom>
            <a:avLst/>
            <a:gdLst/>
            <a:ahLst/>
            <a:cxnLst/>
            <a:rect l="l" t="t" r="r" b="b"/>
            <a:pathLst>
              <a:path w="21124" h="2091" extrusionOk="0">
                <a:moveTo>
                  <a:pt x="0" y="0"/>
                </a:moveTo>
                <a:lnTo>
                  <a:pt x="0" y="2090"/>
                </a:lnTo>
                <a:lnTo>
                  <a:pt x="21124" y="2090"/>
                </a:lnTo>
                <a:lnTo>
                  <a:pt x="21124" y="0"/>
                </a:lnTo>
                <a:close/>
              </a:path>
            </a:pathLst>
          </a:custGeom>
          <a:solidFill>
            <a:srgbClr val="F1F1F1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1096" name="Google Shape;1096;p30"/>
          <p:cNvSpPr/>
          <p:nvPr/>
        </p:nvSpPr>
        <p:spPr>
          <a:xfrm>
            <a:off x="8203617" y="8702194"/>
            <a:ext cx="1466123" cy="665272"/>
          </a:xfrm>
          <a:custGeom>
            <a:avLst/>
            <a:gdLst/>
            <a:ahLst/>
            <a:cxnLst/>
            <a:rect l="l" t="t" r="r" b="b"/>
            <a:pathLst>
              <a:path w="24576" h="10451" extrusionOk="0">
                <a:moveTo>
                  <a:pt x="1806" y="0"/>
                </a:moveTo>
                <a:cubicBezTo>
                  <a:pt x="1457" y="0"/>
                  <a:pt x="1141" y="190"/>
                  <a:pt x="919" y="443"/>
                </a:cubicBezTo>
                <a:lnTo>
                  <a:pt x="349" y="1204"/>
                </a:lnTo>
                <a:cubicBezTo>
                  <a:pt x="1" y="1679"/>
                  <a:pt x="64" y="2375"/>
                  <a:pt x="476" y="2755"/>
                </a:cubicBezTo>
                <a:cubicBezTo>
                  <a:pt x="887" y="3167"/>
                  <a:pt x="919" y="3895"/>
                  <a:pt x="571" y="4370"/>
                </a:cubicBezTo>
                <a:lnTo>
                  <a:pt x="349" y="4624"/>
                </a:lnTo>
                <a:cubicBezTo>
                  <a:pt x="1" y="5067"/>
                  <a:pt x="32" y="5764"/>
                  <a:pt x="412" y="6176"/>
                </a:cubicBezTo>
                <a:lnTo>
                  <a:pt x="539" y="6302"/>
                </a:lnTo>
                <a:cubicBezTo>
                  <a:pt x="919" y="6714"/>
                  <a:pt x="951" y="7442"/>
                  <a:pt x="571" y="7886"/>
                </a:cubicBezTo>
                <a:lnTo>
                  <a:pt x="412" y="8076"/>
                </a:lnTo>
                <a:cubicBezTo>
                  <a:pt x="32" y="8519"/>
                  <a:pt x="64" y="9279"/>
                  <a:pt x="476" y="9659"/>
                </a:cubicBezTo>
                <a:lnTo>
                  <a:pt x="539" y="9754"/>
                </a:lnTo>
                <a:cubicBezTo>
                  <a:pt x="1014" y="10197"/>
                  <a:pt x="1552" y="10451"/>
                  <a:pt x="2154" y="10451"/>
                </a:cubicBezTo>
                <a:lnTo>
                  <a:pt x="22422" y="10451"/>
                </a:lnTo>
                <a:cubicBezTo>
                  <a:pt x="22992" y="10451"/>
                  <a:pt x="23562" y="10197"/>
                  <a:pt x="24006" y="9754"/>
                </a:cubicBezTo>
                <a:lnTo>
                  <a:pt x="24101" y="9659"/>
                </a:lnTo>
                <a:cubicBezTo>
                  <a:pt x="24512" y="9279"/>
                  <a:pt x="24544" y="8519"/>
                  <a:pt x="24164" y="8076"/>
                </a:cubicBezTo>
                <a:lnTo>
                  <a:pt x="24006" y="7886"/>
                </a:lnTo>
                <a:cubicBezTo>
                  <a:pt x="23626" y="7442"/>
                  <a:pt x="23657" y="6714"/>
                  <a:pt x="24037" y="6302"/>
                </a:cubicBezTo>
                <a:lnTo>
                  <a:pt x="24164" y="6176"/>
                </a:lnTo>
                <a:cubicBezTo>
                  <a:pt x="24544" y="5764"/>
                  <a:pt x="24576" y="5067"/>
                  <a:pt x="24227" y="4624"/>
                </a:cubicBezTo>
                <a:lnTo>
                  <a:pt x="24006" y="4370"/>
                </a:lnTo>
                <a:cubicBezTo>
                  <a:pt x="23657" y="3895"/>
                  <a:pt x="23689" y="3167"/>
                  <a:pt x="24101" y="2755"/>
                </a:cubicBezTo>
                <a:cubicBezTo>
                  <a:pt x="24512" y="2375"/>
                  <a:pt x="24576" y="1647"/>
                  <a:pt x="24227" y="1204"/>
                </a:cubicBezTo>
                <a:lnTo>
                  <a:pt x="23657" y="443"/>
                </a:lnTo>
                <a:cubicBezTo>
                  <a:pt x="23436" y="190"/>
                  <a:pt x="23119" y="0"/>
                  <a:pt x="22771" y="0"/>
                </a:cubicBezTo>
                <a:close/>
              </a:path>
            </a:pathLst>
          </a:custGeom>
          <a:solidFill>
            <a:srgbClr val="D6D6D6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1097" name="Google Shape;1097;p30"/>
          <p:cNvSpPr/>
          <p:nvPr/>
        </p:nvSpPr>
        <p:spPr>
          <a:xfrm>
            <a:off x="8976352" y="8857389"/>
            <a:ext cx="608379" cy="26290"/>
          </a:xfrm>
          <a:custGeom>
            <a:avLst/>
            <a:gdLst/>
            <a:ahLst/>
            <a:cxnLst/>
            <a:rect l="l" t="t" r="r" b="b"/>
            <a:pathLst>
              <a:path w="10198" h="413" extrusionOk="0">
                <a:moveTo>
                  <a:pt x="222" y="1"/>
                </a:moveTo>
                <a:cubicBezTo>
                  <a:pt x="95" y="1"/>
                  <a:pt x="0" y="96"/>
                  <a:pt x="0" y="222"/>
                </a:cubicBezTo>
                <a:cubicBezTo>
                  <a:pt x="0" y="317"/>
                  <a:pt x="95" y="412"/>
                  <a:pt x="222" y="412"/>
                </a:cubicBezTo>
                <a:lnTo>
                  <a:pt x="9976" y="412"/>
                </a:lnTo>
                <a:cubicBezTo>
                  <a:pt x="10103" y="412"/>
                  <a:pt x="10198" y="317"/>
                  <a:pt x="10198" y="222"/>
                </a:cubicBezTo>
                <a:cubicBezTo>
                  <a:pt x="10198" y="96"/>
                  <a:pt x="10103" y="1"/>
                  <a:pt x="9976" y="1"/>
                </a:cubicBezTo>
                <a:close/>
              </a:path>
            </a:pathLst>
          </a:custGeom>
          <a:solidFill>
            <a:srgbClr val="25255B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1098" name="Google Shape;1098;p30"/>
          <p:cNvSpPr/>
          <p:nvPr/>
        </p:nvSpPr>
        <p:spPr>
          <a:xfrm>
            <a:off x="8394460" y="8857389"/>
            <a:ext cx="345770" cy="26290"/>
          </a:xfrm>
          <a:custGeom>
            <a:avLst/>
            <a:gdLst/>
            <a:ahLst/>
            <a:cxnLst/>
            <a:rect l="l" t="t" r="r" b="b"/>
            <a:pathLst>
              <a:path w="5796" h="413" extrusionOk="0">
                <a:moveTo>
                  <a:pt x="190" y="1"/>
                </a:moveTo>
                <a:cubicBezTo>
                  <a:pt x="63" y="1"/>
                  <a:pt x="0" y="96"/>
                  <a:pt x="0" y="222"/>
                </a:cubicBezTo>
                <a:cubicBezTo>
                  <a:pt x="0" y="317"/>
                  <a:pt x="63" y="412"/>
                  <a:pt x="190" y="412"/>
                </a:cubicBezTo>
                <a:lnTo>
                  <a:pt x="5606" y="412"/>
                </a:lnTo>
                <a:cubicBezTo>
                  <a:pt x="5701" y="412"/>
                  <a:pt x="5796" y="317"/>
                  <a:pt x="5796" y="222"/>
                </a:cubicBezTo>
                <a:cubicBezTo>
                  <a:pt x="5796" y="96"/>
                  <a:pt x="5701" y="1"/>
                  <a:pt x="5606" y="1"/>
                </a:cubicBezTo>
                <a:close/>
              </a:path>
            </a:pathLst>
          </a:custGeom>
          <a:solidFill>
            <a:srgbClr val="25255B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1099" name="Google Shape;1099;p30"/>
          <p:cNvSpPr/>
          <p:nvPr/>
        </p:nvSpPr>
        <p:spPr>
          <a:xfrm>
            <a:off x="8309450" y="9010610"/>
            <a:ext cx="869080" cy="26290"/>
          </a:xfrm>
          <a:custGeom>
            <a:avLst/>
            <a:gdLst/>
            <a:ahLst/>
            <a:cxnLst/>
            <a:rect l="l" t="t" r="r" b="b"/>
            <a:pathLst>
              <a:path w="14568" h="413" extrusionOk="0">
                <a:moveTo>
                  <a:pt x="190" y="0"/>
                </a:moveTo>
                <a:cubicBezTo>
                  <a:pt x="95" y="0"/>
                  <a:pt x="0" y="95"/>
                  <a:pt x="0" y="190"/>
                </a:cubicBezTo>
                <a:cubicBezTo>
                  <a:pt x="0" y="317"/>
                  <a:pt x="95" y="412"/>
                  <a:pt x="190" y="412"/>
                </a:cubicBezTo>
                <a:lnTo>
                  <a:pt x="14378" y="412"/>
                </a:lnTo>
                <a:cubicBezTo>
                  <a:pt x="14473" y="412"/>
                  <a:pt x="14568" y="317"/>
                  <a:pt x="14568" y="190"/>
                </a:cubicBezTo>
                <a:cubicBezTo>
                  <a:pt x="14568" y="95"/>
                  <a:pt x="14473" y="0"/>
                  <a:pt x="14378" y="0"/>
                </a:cubicBezTo>
                <a:close/>
              </a:path>
            </a:pathLst>
          </a:custGeom>
          <a:solidFill>
            <a:srgbClr val="25255B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1100" name="Google Shape;1100;p30"/>
          <p:cNvSpPr/>
          <p:nvPr/>
        </p:nvSpPr>
        <p:spPr>
          <a:xfrm>
            <a:off x="9312637" y="9010610"/>
            <a:ext cx="274003" cy="26290"/>
          </a:xfrm>
          <a:custGeom>
            <a:avLst/>
            <a:gdLst/>
            <a:ahLst/>
            <a:cxnLst/>
            <a:rect l="l" t="t" r="r" b="b"/>
            <a:pathLst>
              <a:path w="4593" h="413" extrusionOk="0">
                <a:moveTo>
                  <a:pt x="190" y="0"/>
                </a:moveTo>
                <a:cubicBezTo>
                  <a:pt x="95" y="0"/>
                  <a:pt x="0" y="95"/>
                  <a:pt x="0" y="190"/>
                </a:cubicBezTo>
                <a:cubicBezTo>
                  <a:pt x="0" y="317"/>
                  <a:pt x="95" y="412"/>
                  <a:pt x="190" y="412"/>
                </a:cubicBezTo>
                <a:lnTo>
                  <a:pt x="4371" y="412"/>
                </a:lnTo>
                <a:cubicBezTo>
                  <a:pt x="4497" y="412"/>
                  <a:pt x="4592" y="317"/>
                  <a:pt x="4592" y="190"/>
                </a:cubicBezTo>
                <a:cubicBezTo>
                  <a:pt x="4592" y="95"/>
                  <a:pt x="4497" y="0"/>
                  <a:pt x="4371" y="0"/>
                </a:cubicBezTo>
                <a:close/>
              </a:path>
            </a:pathLst>
          </a:custGeom>
          <a:solidFill>
            <a:srgbClr val="25255B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1101" name="Google Shape;1101;p30"/>
          <p:cNvSpPr/>
          <p:nvPr/>
        </p:nvSpPr>
        <p:spPr>
          <a:xfrm>
            <a:off x="8394459" y="9163830"/>
            <a:ext cx="474270" cy="24253"/>
          </a:xfrm>
          <a:custGeom>
            <a:avLst/>
            <a:gdLst/>
            <a:ahLst/>
            <a:cxnLst/>
            <a:rect l="l" t="t" r="r" b="b"/>
            <a:pathLst>
              <a:path w="7950" h="381" extrusionOk="0">
                <a:moveTo>
                  <a:pt x="190" y="0"/>
                </a:moveTo>
                <a:cubicBezTo>
                  <a:pt x="63" y="0"/>
                  <a:pt x="0" y="64"/>
                  <a:pt x="0" y="190"/>
                </a:cubicBezTo>
                <a:cubicBezTo>
                  <a:pt x="0" y="285"/>
                  <a:pt x="63" y="380"/>
                  <a:pt x="190" y="380"/>
                </a:cubicBezTo>
                <a:lnTo>
                  <a:pt x="7759" y="380"/>
                </a:lnTo>
                <a:cubicBezTo>
                  <a:pt x="7886" y="380"/>
                  <a:pt x="7949" y="285"/>
                  <a:pt x="7949" y="190"/>
                </a:cubicBezTo>
                <a:cubicBezTo>
                  <a:pt x="7949" y="64"/>
                  <a:pt x="7886" y="0"/>
                  <a:pt x="7759" y="0"/>
                </a:cubicBezTo>
                <a:close/>
              </a:path>
            </a:pathLst>
          </a:custGeom>
          <a:solidFill>
            <a:srgbClr val="25255B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1102" name="Google Shape;1102;p30"/>
          <p:cNvSpPr/>
          <p:nvPr/>
        </p:nvSpPr>
        <p:spPr>
          <a:xfrm>
            <a:off x="9142615" y="9163830"/>
            <a:ext cx="204085" cy="24253"/>
          </a:xfrm>
          <a:custGeom>
            <a:avLst/>
            <a:gdLst/>
            <a:ahLst/>
            <a:cxnLst/>
            <a:rect l="l" t="t" r="r" b="b"/>
            <a:pathLst>
              <a:path w="3421" h="381" extrusionOk="0">
                <a:moveTo>
                  <a:pt x="190" y="0"/>
                </a:moveTo>
                <a:cubicBezTo>
                  <a:pt x="63" y="0"/>
                  <a:pt x="0" y="64"/>
                  <a:pt x="0" y="190"/>
                </a:cubicBezTo>
                <a:cubicBezTo>
                  <a:pt x="0" y="285"/>
                  <a:pt x="63" y="380"/>
                  <a:pt x="190" y="380"/>
                </a:cubicBezTo>
                <a:lnTo>
                  <a:pt x="3230" y="380"/>
                </a:lnTo>
                <a:cubicBezTo>
                  <a:pt x="3325" y="380"/>
                  <a:pt x="3420" y="285"/>
                  <a:pt x="3420" y="190"/>
                </a:cubicBezTo>
                <a:cubicBezTo>
                  <a:pt x="3420" y="64"/>
                  <a:pt x="3357" y="0"/>
                  <a:pt x="3230" y="0"/>
                </a:cubicBezTo>
                <a:close/>
              </a:path>
            </a:pathLst>
          </a:custGeom>
          <a:solidFill>
            <a:srgbClr val="25255B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1103" name="Google Shape;1103;p30"/>
          <p:cNvSpPr/>
          <p:nvPr/>
        </p:nvSpPr>
        <p:spPr>
          <a:xfrm>
            <a:off x="8798754" y="8857389"/>
            <a:ext cx="88828" cy="26290"/>
          </a:xfrm>
          <a:custGeom>
            <a:avLst/>
            <a:gdLst/>
            <a:ahLst/>
            <a:cxnLst/>
            <a:rect l="l" t="t" r="r" b="b"/>
            <a:pathLst>
              <a:path w="1489" h="413" extrusionOk="0">
                <a:moveTo>
                  <a:pt x="190" y="1"/>
                </a:moveTo>
                <a:cubicBezTo>
                  <a:pt x="64" y="1"/>
                  <a:pt x="0" y="96"/>
                  <a:pt x="0" y="222"/>
                </a:cubicBezTo>
                <a:cubicBezTo>
                  <a:pt x="0" y="317"/>
                  <a:pt x="64" y="412"/>
                  <a:pt x="190" y="412"/>
                </a:cubicBezTo>
                <a:lnTo>
                  <a:pt x="1299" y="412"/>
                </a:lnTo>
                <a:cubicBezTo>
                  <a:pt x="1394" y="412"/>
                  <a:pt x="1489" y="317"/>
                  <a:pt x="1489" y="222"/>
                </a:cubicBezTo>
                <a:cubicBezTo>
                  <a:pt x="1489" y="96"/>
                  <a:pt x="1394" y="1"/>
                  <a:pt x="1299" y="1"/>
                </a:cubicBezTo>
                <a:close/>
              </a:path>
            </a:pathLst>
          </a:custGeom>
          <a:solidFill>
            <a:srgbClr val="25255B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1104" name="Google Shape;1104;p30"/>
          <p:cNvSpPr/>
          <p:nvPr/>
        </p:nvSpPr>
        <p:spPr>
          <a:xfrm>
            <a:off x="8974442" y="3116041"/>
            <a:ext cx="2231279" cy="2784071"/>
          </a:xfrm>
          <a:custGeom>
            <a:avLst/>
            <a:gdLst/>
            <a:ahLst/>
            <a:cxnLst/>
            <a:rect l="l" t="t" r="r" b="b"/>
            <a:pathLst>
              <a:path w="37402" h="43736" extrusionOk="0">
                <a:moveTo>
                  <a:pt x="1" y="1"/>
                </a:moveTo>
                <a:lnTo>
                  <a:pt x="1" y="43735"/>
                </a:lnTo>
                <a:lnTo>
                  <a:pt x="34995" y="43735"/>
                </a:lnTo>
                <a:cubicBezTo>
                  <a:pt x="37402" y="33158"/>
                  <a:pt x="34710" y="22390"/>
                  <a:pt x="27806" y="13840"/>
                </a:cubicBezTo>
                <a:cubicBezTo>
                  <a:pt x="21345" y="5859"/>
                  <a:pt x="11750" y="191"/>
                  <a:pt x="1299" y="1"/>
                </a:cubicBezTo>
                <a:close/>
              </a:path>
            </a:pathLst>
          </a:custGeom>
          <a:solidFill>
            <a:srgbClr val="D6D6D6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1105" name="Google Shape;1105;p30"/>
          <p:cNvSpPr/>
          <p:nvPr/>
        </p:nvSpPr>
        <p:spPr>
          <a:xfrm>
            <a:off x="6714886" y="3116041"/>
            <a:ext cx="2187850" cy="2784071"/>
          </a:xfrm>
          <a:custGeom>
            <a:avLst/>
            <a:gdLst/>
            <a:ahLst/>
            <a:cxnLst/>
            <a:rect l="l" t="t" r="r" b="b"/>
            <a:pathLst>
              <a:path w="36674" h="43736" extrusionOk="0">
                <a:moveTo>
                  <a:pt x="36673" y="1"/>
                </a:moveTo>
                <a:cubicBezTo>
                  <a:pt x="31384" y="159"/>
                  <a:pt x="26001" y="1077"/>
                  <a:pt x="21345" y="3579"/>
                </a:cubicBezTo>
                <a:cubicBezTo>
                  <a:pt x="16627" y="6113"/>
                  <a:pt x="12446" y="9691"/>
                  <a:pt x="9089" y="13840"/>
                </a:cubicBezTo>
                <a:cubicBezTo>
                  <a:pt x="3326" y="20997"/>
                  <a:pt x="0" y="30308"/>
                  <a:pt x="982" y="39460"/>
                </a:cubicBezTo>
                <a:cubicBezTo>
                  <a:pt x="1140" y="40917"/>
                  <a:pt x="1394" y="42310"/>
                  <a:pt x="1774" y="43735"/>
                </a:cubicBezTo>
                <a:lnTo>
                  <a:pt x="36673" y="43735"/>
                </a:lnTo>
                <a:lnTo>
                  <a:pt x="36673" y="1"/>
                </a:lnTo>
                <a:close/>
              </a:path>
            </a:pathLst>
          </a:custGeom>
          <a:solidFill>
            <a:srgbClr val="ED3F5C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1106" name="Google Shape;1106;p30"/>
          <p:cNvSpPr/>
          <p:nvPr/>
        </p:nvSpPr>
        <p:spPr>
          <a:xfrm>
            <a:off x="6839568" y="5974652"/>
            <a:ext cx="2063168" cy="2654847"/>
          </a:xfrm>
          <a:custGeom>
            <a:avLst/>
            <a:gdLst/>
            <a:ahLst/>
            <a:cxnLst/>
            <a:rect l="l" t="t" r="r" b="b"/>
            <a:pathLst>
              <a:path w="34584" h="41706" extrusionOk="0">
                <a:moveTo>
                  <a:pt x="0" y="0"/>
                </a:moveTo>
                <a:cubicBezTo>
                  <a:pt x="1647" y="5510"/>
                  <a:pt x="4719" y="10577"/>
                  <a:pt x="8488" y="14916"/>
                </a:cubicBezTo>
                <a:cubicBezTo>
                  <a:pt x="13333" y="20490"/>
                  <a:pt x="20427" y="25114"/>
                  <a:pt x="21662" y="32999"/>
                </a:cubicBezTo>
                <a:cubicBezTo>
                  <a:pt x="22010" y="35248"/>
                  <a:pt x="21155" y="38383"/>
                  <a:pt x="22897" y="40188"/>
                </a:cubicBezTo>
                <a:cubicBezTo>
                  <a:pt x="24071" y="41435"/>
                  <a:pt x="25681" y="41705"/>
                  <a:pt x="27339" y="41705"/>
                </a:cubicBezTo>
                <a:cubicBezTo>
                  <a:pt x="28543" y="41705"/>
                  <a:pt x="29772" y="41563"/>
                  <a:pt x="30878" y="41550"/>
                </a:cubicBezTo>
                <a:lnTo>
                  <a:pt x="34583" y="41550"/>
                </a:lnTo>
                <a:lnTo>
                  <a:pt x="34583" y="0"/>
                </a:lnTo>
                <a:close/>
              </a:path>
            </a:pathLst>
          </a:custGeom>
          <a:solidFill>
            <a:srgbClr val="25255B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1107" name="Google Shape;1107;p30"/>
          <p:cNvSpPr/>
          <p:nvPr/>
        </p:nvSpPr>
        <p:spPr>
          <a:xfrm>
            <a:off x="8974442" y="5974652"/>
            <a:ext cx="2070684" cy="2646636"/>
          </a:xfrm>
          <a:custGeom>
            <a:avLst/>
            <a:gdLst/>
            <a:ahLst/>
            <a:cxnLst/>
            <a:rect l="l" t="t" r="r" b="b"/>
            <a:pathLst>
              <a:path w="34710" h="41577" extrusionOk="0">
                <a:moveTo>
                  <a:pt x="1" y="0"/>
                </a:moveTo>
                <a:lnTo>
                  <a:pt x="1" y="41518"/>
                </a:lnTo>
                <a:cubicBezTo>
                  <a:pt x="1489" y="41518"/>
                  <a:pt x="2946" y="41518"/>
                  <a:pt x="4434" y="41486"/>
                </a:cubicBezTo>
                <a:cubicBezTo>
                  <a:pt x="5294" y="41486"/>
                  <a:pt x="6358" y="41577"/>
                  <a:pt x="7437" y="41577"/>
                </a:cubicBezTo>
                <a:cubicBezTo>
                  <a:pt x="9141" y="41577"/>
                  <a:pt x="10880" y="41351"/>
                  <a:pt x="11908" y="40188"/>
                </a:cubicBezTo>
                <a:cubicBezTo>
                  <a:pt x="13650" y="38383"/>
                  <a:pt x="12795" y="35248"/>
                  <a:pt x="13143" y="32999"/>
                </a:cubicBezTo>
                <a:cubicBezTo>
                  <a:pt x="14062" y="27077"/>
                  <a:pt x="18717" y="22232"/>
                  <a:pt x="22961" y="18368"/>
                </a:cubicBezTo>
                <a:cubicBezTo>
                  <a:pt x="27869" y="13934"/>
                  <a:pt x="31765" y="8804"/>
                  <a:pt x="33950" y="2502"/>
                </a:cubicBezTo>
                <a:cubicBezTo>
                  <a:pt x="34235" y="1679"/>
                  <a:pt x="34488" y="823"/>
                  <a:pt x="34710" y="0"/>
                </a:cubicBezTo>
                <a:close/>
              </a:path>
            </a:pathLst>
          </a:custGeom>
          <a:solidFill>
            <a:srgbClr val="5BCFC5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1108" name="Google Shape;1108;p30"/>
          <p:cNvSpPr/>
          <p:nvPr/>
        </p:nvSpPr>
        <p:spPr>
          <a:xfrm>
            <a:off x="9937956" y="6295159"/>
            <a:ext cx="37881" cy="40358"/>
          </a:xfrm>
          <a:custGeom>
            <a:avLst/>
            <a:gdLst/>
            <a:ahLst/>
            <a:cxnLst/>
            <a:rect l="l" t="t" r="r" b="b"/>
            <a:pathLst>
              <a:path w="635" h="634" extrusionOk="0">
                <a:moveTo>
                  <a:pt x="317" y="0"/>
                </a:moveTo>
                <a:cubicBezTo>
                  <a:pt x="159" y="0"/>
                  <a:pt x="1" y="127"/>
                  <a:pt x="1" y="317"/>
                </a:cubicBezTo>
                <a:cubicBezTo>
                  <a:pt x="1" y="475"/>
                  <a:pt x="159" y="634"/>
                  <a:pt x="317" y="634"/>
                </a:cubicBezTo>
                <a:cubicBezTo>
                  <a:pt x="507" y="634"/>
                  <a:pt x="634" y="475"/>
                  <a:pt x="634" y="317"/>
                </a:cubicBezTo>
                <a:cubicBezTo>
                  <a:pt x="634" y="127"/>
                  <a:pt x="507" y="0"/>
                  <a:pt x="317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1109" name="Google Shape;1109;p30"/>
          <p:cNvSpPr/>
          <p:nvPr/>
        </p:nvSpPr>
        <p:spPr>
          <a:xfrm>
            <a:off x="9756600" y="7045095"/>
            <a:ext cx="37822" cy="40358"/>
          </a:xfrm>
          <a:custGeom>
            <a:avLst/>
            <a:gdLst/>
            <a:ahLst/>
            <a:cxnLst/>
            <a:rect l="l" t="t" r="r" b="b"/>
            <a:pathLst>
              <a:path w="634" h="634" extrusionOk="0">
                <a:moveTo>
                  <a:pt x="317" y="0"/>
                </a:moveTo>
                <a:cubicBezTo>
                  <a:pt x="127" y="0"/>
                  <a:pt x="1" y="127"/>
                  <a:pt x="1" y="317"/>
                </a:cubicBezTo>
                <a:cubicBezTo>
                  <a:pt x="1" y="475"/>
                  <a:pt x="127" y="634"/>
                  <a:pt x="317" y="634"/>
                </a:cubicBezTo>
                <a:cubicBezTo>
                  <a:pt x="476" y="634"/>
                  <a:pt x="634" y="475"/>
                  <a:pt x="634" y="317"/>
                </a:cubicBezTo>
                <a:cubicBezTo>
                  <a:pt x="634" y="127"/>
                  <a:pt x="476" y="0"/>
                  <a:pt x="317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1110" name="Google Shape;1110;p30"/>
          <p:cNvSpPr/>
          <p:nvPr/>
        </p:nvSpPr>
        <p:spPr>
          <a:xfrm>
            <a:off x="9363642" y="6516938"/>
            <a:ext cx="37822" cy="40358"/>
          </a:xfrm>
          <a:custGeom>
            <a:avLst/>
            <a:gdLst/>
            <a:ahLst/>
            <a:cxnLst/>
            <a:rect l="l" t="t" r="r" b="b"/>
            <a:pathLst>
              <a:path w="634" h="634" extrusionOk="0">
                <a:moveTo>
                  <a:pt x="317" y="0"/>
                </a:moveTo>
                <a:cubicBezTo>
                  <a:pt x="159" y="0"/>
                  <a:pt x="0" y="158"/>
                  <a:pt x="0" y="317"/>
                </a:cubicBezTo>
                <a:cubicBezTo>
                  <a:pt x="0" y="507"/>
                  <a:pt x="159" y="633"/>
                  <a:pt x="317" y="633"/>
                </a:cubicBezTo>
                <a:cubicBezTo>
                  <a:pt x="507" y="633"/>
                  <a:pt x="634" y="507"/>
                  <a:pt x="634" y="317"/>
                </a:cubicBezTo>
                <a:cubicBezTo>
                  <a:pt x="634" y="158"/>
                  <a:pt x="507" y="0"/>
                  <a:pt x="317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1111" name="Google Shape;1111;p30"/>
          <p:cNvSpPr/>
          <p:nvPr/>
        </p:nvSpPr>
        <p:spPr>
          <a:xfrm>
            <a:off x="9828367" y="6922556"/>
            <a:ext cx="154988" cy="148065"/>
          </a:xfrm>
          <a:custGeom>
            <a:avLst/>
            <a:gdLst/>
            <a:ahLst/>
            <a:cxnLst/>
            <a:rect l="l" t="t" r="r" b="b"/>
            <a:pathLst>
              <a:path w="2598" h="2326" extrusionOk="0">
                <a:moveTo>
                  <a:pt x="2249" y="1"/>
                </a:moveTo>
                <a:cubicBezTo>
                  <a:pt x="2126" y="1"/>
                  <a:pt x="2003" y="66"/>
                  <a:pt x="1933" y="183"/>
                </a:cubicBezTo>
                <a:cubicBezTo>
                  <a:pt x="1584" y="880"/>
                  <a:pt x="983" y="1419"/>
                  <a:pt x="254" y="1704"/>
                </a:cubicBezTo>
                <a:cubicBezTo>
                  <a:pt x="64" y="1767"/>
                  <a:pt x="1" y="1957"/>
                  <a:pt x="64" y="2115"/>
                </a:cubicBezTo>
                <a:cubicBezTo>
                  <a:pt x="114" y="2240"/>
                  <a:pt x="242" y="2325"/>
                  <a:pt x="372" y="2325"/>
                </a:cubicBezTo>
                <a:cubicBezTo>
                  <a:pt x="407" y="2325"/>
                  <a:pt x="442" y="2319"/>
                  <a:pt x="476" y="2305"/>
                </a:cubicBezTo>
                <a:cubicBezTo>
                  <a:pt x="1363" y="1957"/>
                  <a:pt x="2059" y="1324"/>
                  <a:pt x="2503" y="468"/>
                </a:cubicBezTo>
                <a:cubicBezTo>
                  <a:pt x="2598" y="310"/>
                  <a:pt x="2534" y="120"/>
                  <a:pt x="2376" y="25"/>
                </a:cubicBezTo>
                <a:cubicBezTo>
                  <a:pt x="2335" y="9"/>
                  <a:pt x="2292" y="1"/>
                  <a:pt x="2249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1112" name="Google Shape;1112;p30"/>
          <p:cNvSpPr/>
          <p:nvPr/>
        </p:nvSpPr>
        <p:spPr>
          <a:xfrm>
            <a:off x="10009786" y="6309739"/>
            <a:ext cx="164413" cy="166461"/>
          </a:xfrm>
          <a:custGeom>
            <a:avLst/>
            <a:gdLst/>
            <a:ahLst/>
            <a:cxnLst/>
            <a:rect l="l" t="t" r="r" b="b"/>
            <a:pathLst>
              <a:path w="2756" h="2615" extrusionOk="0">
                <a:moveTo>
                  <a:pt x="349" y="1"/>
                </a:moveTo>
                <a:cubicBezTo>
                  <a:pt x="227" y="1"/>
                  <a:pt x="110" y="66"/>
                  <a:pt x="64" y="183"/>
                </a:cubicBezTo>
                <a:cubicBezTo>
                  <a:pt x="0" y="373"/>
                  <a:pt x="95" y="531"/>
                  <a:pt x="254" y="595"/>
                </a:cubicBezTo>
                <a:cubicBezTo>
                  <a:pt x="1077" y="912"/>
                  <a:pt x="1742" y="1577"/>
                  <a:pt x="2090" y="2432"/>
                </a:cubicBezTo>
                <a:cubicBezTo>
                  <a:pt x="2137" y="2549"/>
                  <a:pt x="2254" y="2614"/>
                  <a:pt x="2376" y="2614"/>
                </a:cubicBezTo>
                <a:cubicBezTo>
                  <a:pt x="2418" y="2614"/>
                  <a:pt x="2461" y="2606"/>
                  <a:pt x="2502" y="2590"/>
                </a:cubicBezTo>
                <a:cubicBezTo>
                  <a:pt x="2660" y="2527"/>
                  <a:pt x="2755" y="2368"/>
                  <a:pt x="2692" y="2178"/>
                </a:cubicBezTo>
                <a:cubicBezTo>
                  <a:pt x="2280" y="1197"/>
                  <a:pt x="1489" y="405"/>
                  <a:pt x="475" y="25"/>
                </a:cubicBezTo>
                <a:cubicBezTo>
                  <a:pt x="434" y="8"/>
                  <a:pt x="391" y="1"/>
                  <a:pt x="349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1113" name="Google Shape;1113;p30"/>
          <p:cNvSpPr/>
          <p:nvPr/>
        </p:nvSpPr>
        <p:spPr>
          <a:xfrm>
            <a:off x="9288058" y="6212536"/>
            <a:ext cx="973060" cy="953570"/>
          </a:xfrm>
          <a:custGeom>
            <a:avLst/>
            <a:gdLst/>
            <a:ahLst/>
            <a:cxnLst/>
            <a:rect l="l" t="t" r="r" b="b"/>
            <a:pathLst>
              <a:path w="16311" h="14980" extrusionOk="0">
                <a:moveTo>
                  <a:pt x="8171" y="1868"/>
                </a:moveTo>
                <a:cubicBezTo>
                  <a:pt x="9026" y="2692"/>
                  <a:pt x="9533" y="3800"/>
                  <a:pt x="9565" y="4972"/>
                </a:cubicBezTo>
                <a:cubicBezTo>
                  <a:pt x="9121" y="4845"/>
                  <a:pt x="8646" y="4782"/>
                  <a:pt x="8171" y="4782"/>
                </a:cubicBezTo>
                <a:cubicBezTo>
                  <a:pt x="7665" y="4782"/>
                  <a:pt x="7221" y="4845"/>
                  <a:pt x="6746" y="4972"/>
                </a:cubicBezTo>
                <a:cubicBezTo>
                  <a:pt x="6778" y="3800"/>
                  <a:pt x="7284" y="2660"/>
                  <a:pt x="8171" y="1868"/>
                </a:cubicBezTo>
                <a:close/>
                <a:moveTo>
                  <a:pt x="8171" y="5415"/>
                </a:moveTo>
                <a:cubicBezTo>
                  <a:pt x="8615" y="5415"/>
                  <a:pt x="9090" y="5510"/>
                  <a:pt x="9533" y="5637"/>
                </a:cubicBezTo>
                <a:cubicBezTo>
                  <a:pt x="9406" y="6682"/>
                  <a:pt x="8900" y="7632"/>
                  <a:pt x="8171" y="8361"/>
                </a:cubicBezTo>
                <a:cubicBezTo>
                  <a:pt x="7411" y="7632"/>
                  <a:pt x="6904" y="6682"/>
                  <a:pt x="6778" y="5637"/>
                </a:cubicBezTo>
                <a:cubicBezTo>
                  <a:pt x="7221" y="5510"/>
                  <a:pt x="7696" y="5415"/>
                  <a:pt x="8171" y="5415"/>
                </a:cubicBezTo>
                <a:close/>
                <a:moveTo>
                  <a:pt x="5099" y="633"/>
                </a:moveTo>
                <a:cubicBezTo>
                  <a:pt x="6018" y="633"/>
                  <a:pt x="6904" y="918"/>
                  <a:pt x="7665" y="1457"/>
                </a:cubicBezTo>
                <a:cubicBezTo>
                  <a:pt x="6683" y="2407"/>
                  <a:pt x="6081" y="3737"/>
                  <a:pt x="6113" y="5225"/>
                </a:cubicBezTo>
                <a:cubicBezTo>
                  <a:pt x="4529" y="5922"/>
                  <a:pt x="3389" y="7379"/>
                  <a:pt x="3136" y="9089"/>
                </a:cubicBezTo>
                <a:cubicBezTo>
                  <a:pt x="1616" y="8361"/>
                  <a:pt x="634" y="6809"/>
                  <a:pt x="634" y="5099"/>
                </a:cubicBezTo>
                <a:cubicBezTo>
                  <a:pt x="634" y="2660"/>
                  <a:pt x="2629" y="633"/>
                  <a:pt x="5099" y="633"/>
                </a:cubicBezTo>
                <a:close/>
                <a:moveTo>
                  <a:pt x="11269" y="665"/>
                </a:moveTo>
                <a:cubicBezTo>
                  <a:pt x="13712" y="665"/>
                  <a:pt x="15677" y="2679"/>
                  <a:pt x="15677" y="5099"/>
                </a:cubicBezTo>
                <a:cubicBezTo>
                  <a:pt x="15677" y="6809"/>
                  <a:pt x="14695" y="8361"/>
                  <a:pt x="13207" y="9121"/>
                </a:cubicBezTo>
                <a:cubicBezTo>
                  <a:pt x="12922" y="7379"/>
                  <a:pt x="11781" y="5922"/>
                  <a:pt x="10198" y="5225"/>
                </a:cubicBezTo>
                <a:cubicBezTo>
                  <a:pt x="10230" y="3769"/>
                  <a:pt x="9628" y="2407"/>
                  <a:pt x="8646" y="1457"/>
                </a:cubicBezTo>
                <a:cubicBezTo>
                  <a:pt x="9406" y="950"/>
                  <a:pt x="10293" y="665"/>
                  <a:pt x="11211" y="665"/>
                </a:cubicBezTo>
                <a:cubicBezTo>
                  <a:pt x="11231" y="665"/>
                  <a:pt x="11250" y="665"/>
                  <a:pt x="11269" y="665"/>
                </a:cubicBezTo>
                <a:close/>
                <a:moveTo>
                  <a:pt x="6176" y="5890"/>
                </a:moveTo>
                <a:cubicBezTo>
                  <a:pt x="6334" y="6967"/>
                  <a:pt x="6873" y="7981"/>
                  <a:pt x="7665" y="8772"/>
                </a:cubicBezTo>
                <a:cubicBezTo>
                  <a:pt x="6904" y="9279"/>
                  <a:pt x="6018" y="9564"/>
                  <a:pt x="5099" y="9564"/>
                </a:cubicBezTo>
                <a:cubicBezTo>
                  <a:pt x="4624" y="9564"/>
                  <a:pt x="4149" y="9501"/>
                  <a:pt x="3738" y="9342"/>
                </a:cubicBezTo>
                <a:cubicBezTo>
                  <a:pt x="3896" y="7854"/>
                  <a:pt x="4846" y="6555"/>
                  <a:pt x="6176" y="5890"/>
                </a:cubicBezTo>
                <a:close/>
                <a:moveTo>
                  <a:pt x="10135" y="5890"/>
                </a:moveTo>
                <a:cubicBezTo>
                  <a:pt x="11465" y="6555"/>
                  <a:pt x="12415" y="7854"/>
                  <a:pt x="12573" y="9342"/>
                </a:cubicBezTo>
                <a:cubicBezTo>
                  <a:pt x="12130" y="9501"/>
                  <a:pt x="11686" y="9564"/>
                  <a:pt x="11211" y="9564"/>
                </a:cubicBezTo>
                <a:cubicBezTo>
                  <a:pt x="10293" y="9564"/>
                  <a:pt x="9406" y="9279"/>
                  <a:pt x="8646" y="8772"/>
                </a:cubicBezTo>
                <a:cubicBezTo>
                  <a:pt x="9438" y="7981"/>
                  <a:pt x="9976" y="6967"/>
                  <a:pt x="10135" y="5890"/>
                </a:cubicBezTo>
                <a:close/>
                <a:moveTo>
                  <a:pt x="8171" y="9184"/>
                </a:moveTo>
                <a:cubicBezTo>
                  <a:pt x="9026" y="9849"/>
                  <a:pt x="10103" y="10197"/>
                  <a:pt x="11211" y="10197"/>
                </a:cubicBezTo>
                <a:cubicBezTo>
                  <a:pt x="11686" y="10197"/>
                  <a:pt x="12162" y="10134"/>
                  <a:pt x="12637" y="10007"/>
                </a:cubicBezTo>
                <a:lnTo>
                  <a:pt x="12637" y="10007"/>
                </a:lnTo>
                <a:cubicBezTo>
                  <a:pt x="12542" y="12414"/>
                  <a:pt x="10578" y="14346"/>
                  <a:pt x="8171" y="14346"/>
                </a:cubicBezTo>
                <a:cubicBezTo>
                  <a:pt x="5733" y="14346"/>
                  <a:pt x="3769" y="12414"/>
                  <a:pt x="3706" y="10007"/>
                </a:cubicBezTo>
                <a:lnTo>
                  <a:pt x="3706" y="10007"/>
                </a:lnTo>
                <a:cubicBezTo>
                  <a:pt x="4149" y="10134"/>
                  <a:pt x="4624" y="10197"/>
                  <a:pt x="5099" y="10197"/>
                </a:cubicBezTo>
                <a:cubicBezTo>
                  <a:pt x="6208" y="10197"/>
                  <a:pt x="7284" y="9849"/>
                  <a:pt x="8171" y="9184"/>
                </a:cubicBezTo>
                <a:close/>
                <a:moveTo>
                  <a:pt x="5099" y="0"/>
                </a:moveTo>
                <a:cubicBezTo>
                  <a:pt x="2281" y="0"/>
                  <a:pt x="1" y="2312"/>
                  <a:pt x="1" y="5099"/>
                </a:cubicBezTo>
                <a:cubicBezTo>
                  <a:pt x="1" y="7189"/>
                  <a:pt x="1267" y="8994"/>
                  <a:pt x="3072" y="9786"/>
                </a:cubicBezTo>
                <a:cubicBezTo>
                  <a:pt x="3009" y="12668"/>
                  <a:pt x="5353" y="14979"/>
                  <a:pt x="8171" y="14979"/>
                </a:cubicBezTo>
                <a:cubicBezTo>
                  <a:pt x="10990" y="14979"/>
                  <a:pt x="13302" y="12668"/>
                  <a:pt x="13238" y="9786"/>
                </a:cubicBezTo>
                <a:cubicBezTo>
                  <a:pt x="15043" y="8994"/>
                  <a:pt x="16310" y="7189"/>
                  <a:pt x="16310" y="5099"/>
                </a:cubicBezTo>
                <a:cubicBezTo>
                  <a:pt x="16310" y="2312"/>
                  <a:pt x="14030" y="0"/>
                  <a:pt x="11211" y="0"/>
                </a:cubicBezTo>
                <a:cubicBezTo>
                  <a:pt x="10103" y="0"/>
                  <a:pt x="9026" y="380"/>
                  <a:pt x="8171" y="1045"/>
                </a:cubicBezTo>
                <a:cubicBezTo>
                  <a:pt x="7284" y="380"/>
                  <a:pt x="6208" y="0"/>
                  <a:pt x="5099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1114" name="Google Shape;1114;p30"/>
          <p:cNvSpPr/>
          <p:nvPr/>
        </p:nvSpPr>
        <p:spPr>
          <a:xfrm>
            <a:off x="9374977" y="6318523"/>
            <a:ext cx="143654" cy="159396"/>
          </a:xfrm>
          <a:custGeom>
            <a:avLst/>
            <a:gdLst/>
            <a:ahLst/>
            <a:cxnLst/>
            <a:rect l="l" t="t" r="r" b="b"/>
            <a:pathLst>
              <a:path w="2408" h="2504" extrusionOk="0">
                <a:moveTo>
                  <a:pt x="2058" y="0"/>
                </a:moveTo>
                <a:cubicBezTo>
                  <a:pt x="2005" y="0"/>
                  <a:pt x="1951" y="15"/>
                  <a:pt x="1901" y="45"/>
                </a:cubicBezTo>
                <a:cubicBezTo>
                  <a:pt x="1077" y="457"/>
                  <a:pt x="412" y="1185"/>
                  <a:pt x="64" y="2072"/>
                </a:cubicBezTo>
                <a:cubicBezTo>
                  <a:pt x="0" y="2230"/>
                  <a:pt x="95" y="2420"/>
                  <a:pt x="254" y="2484"/>
                </a:cubicBezTo>
                <a:cubicBezTo>
                  <a:pt x="288" y="2497"/>
                  <a:pt x="323" y="2503"/>
                  <a:pt x="358" y="2503"/>
                </a:cubicBezTo>
                <a:cubicBezTo>
                  <a:pt x="487" y="2503"/>
                  <a:pt x="616" y="2418"/>
                  <a:pt x="665" y="2294"/>
                </a:cubicBezTo>
                <a:cubicBezTo>
                  <a:pt x="950" y="1565"/>
                  <a:pt x="1489" y="964"/>
                  <a:pt x="2186" y="615"/>
                </a:cubicBezTo>
                <a:cubicBezTo>
                  <a:pt x="2344" y="520"/>
                  <a:pt x="2407" y="330"/>
                  <a:pt x="2344" y="172"/>
                </a:cubicBezTo>
                <a:cubicBezTo>
                  <a:pt x="2279" y="64"/>
                  <a:pt x="2171" y="0"/>
                  <a:pt x="2058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1115" name="Google Shape;1115;p30"/>
          <p:cNvSpPr/>
          <p:nvPr/>
        </p:nvSpPr>
        <p:spPr>
          <a:xfrm>
            <a:off x="9641345" y="4851754"/>
            <a:ext cx="35972" cy="38384"/>
          </a:xfrm>
          <a:custGeom>
            <a:avLst/>
            <a:gdLst/>
            <a:ahLst/>
            <a:cxnLst/>
            <a:rect l="l" t="t" r="r" b="b"/>
            <a:pathLst>
              <a:path w="603" h="603" extrusionOk="0">
                <a:moveTo>
                  <a:pt x="317" y="1"/>
                </a:moveTo>
                <a:cubicBezTo>
                  <a:pt x="127" y="1"/>
                  <a:pt x="1" y="127"/>
                  <a:pt x="1" y="317"/>
                </a:cubicBezTo>
                <a:cubicBezTo>
                  <a:pt x="1" y="476"/>
                  <a:pt x="127" y="602"/>
                  <a:pt x="317" y="602"/>
                </a:cubicBezTo>
                <a:cubicBezTo>
                  <a:pt x="476" y="602"/>
                  <a:pt x="602" y="476"/>
                  <a:pt x="602" y="317"/>
                </a:cubicBezTo>
                <a:cubicBezTo>
                  <a:pt x="602" y="127"/>
                  <a:pt x="476" y="1"/>
                  <a:pt x="317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1116" name="Google Shape;1116;p30"/>
          <p:cNvSpPr/>
          <p:nvPr/>
        </p:nvSpPr>
        <p:spPr>
          <a:xfrm>
            <a:off x="9501568" y="4628004"/>
            <a:ext cx="802978" cy="953570"/>
          </a:xfrm>
          <a:custGeom>
            <a:avLst/>
            <a:gdLst/>
            <a:ahLst/>
            <a:cxnLst/>
            <a:rect l="l" t="t" r="r" b="b"/>
            <a:pathLst>
              <a:path w="13460" h="14980" extrusionOk="0">
                <a:moveTo>
                  <a:pt x="7601" y="602"/>
                </a:moveTo>
                <a:cubicBezTo>
                  <a:pt x="7791" y="602"/>
                  <a:pt x="7917" y="729"/>
                  <a:pt x="7917" y="887"/>
                </a:cubicBezTo>
                <a:lnTo>
                  <a:pt x="7917" y="1774"/>
                </a:lnTo>
                <a:lnTo>
                  <a:pt x="5574" y="1774"/>
                </a:lnTo>
                <a:lnTo>
                  <a:pt x="5574" y="887"/>
                </a:lnTo>
                <a:cubicBezTo>
                  <a:pt x="5574" y="729"/>
                  <a:pt x="5701" y="602"/>
                  <a:pt x="5859" y="602"/>
                </a:cubicBezTo>
                <a:close/>
                <a:moveTo>
                  <a:pt x="12003" y="1774"/>
                </a:moveTo>
                <a:cubicBezTo>
                  <a:pt x="12161" y="1774"/>
                  <a:pt x="12288" y="1900"/>
                  <a:pt x="12288" y="2059"/>
                </a:cubicBezTo>
                <a:lnTo>
                  <a:pt x="12288" y="8361"/>
                </a:lnTo>
                <a:lnTo>
                  <a:pt x="9564" y="5669"/>
                </a:lnTo>
                <a:cubicBezTo>
                  <a:pt x="9517" y="5606"/>
                  <a:pt x="9445" y="5574"/>
                  <a:pt x="9370" y="5574"/>
                </a:cubicBezTo>
                <a:cubicBezTo>
                  <a:pt x="9295" y="5574"/>
                  <a:pt x="9216" y="5606"/>
                  <a:pt x="9153" y="5669"/>
                </a:cubicBezTo>
                <a:lnTo>
                  <a:pt x="7316" y="7506"/>
                </a:lnTo>
                <a:lnTo>
                  <a:pt x="4909" y="5067"/>
                </a:lnTo>
                <a:cubicBezTo>
                  <a:pt x="4846" y="5020"/>
                  <a:pt x="4766" y="4996"/>
                  <a:pt x="4691" y="4996"/>
                </a:cubicBezTo>
                <a:cubicBezTo>
                  <a:pt x="4616" y="4996"/>
                  <a:pt x="4545" y="5020"/>
                  <a:pt x="4497" y="5067"/>
                </a:cubicBezTo>
                <a:lnTo>
                  <a:pt x="1172" y="8361"/>
                </a:lnTo>
                <a:lnTo>
                  <a:pt x="1172" y="2059"/>
                </a:lnTo>
                <a:cubicBezTo>
                  <a:pt x="1172" y="1900"/>
                  <a:pt x="1299" y="1774"/>
                  <a:pt x="1489" y="1774"/>
                </a:cubicBezTo>
                <a:lnTo>
                  <a:pt x="4972" y="1774"/>
                </a:lnTo>
                <a:lnTo>
                  <a:pt x="4972" y="2059"/>
                </a:lnTo>
                <a:cubicBezTo>
                  <a:pt x="4972" y="2217"/>
                  <a:pt x="5099" y="2344"/>
                  <a:pt x="5289" y="2344"/>
                </a:cubicBezTo>
                <a:lnTo>
                  <a:pt x="8202" y="2344"/>
                </a:lnTo>
                <a:cubicBezTo>
                  <a:pt x="8361" y="2344"/>
                  <a:pt x="8488" y="2217"/>
                  <a:pt x="8488" y="2059"/>
                </a:cubicBezTo>
                <a:lnTo>
                  <a:pt x="8488" y="1774"/>
                </a:lnTo>
                <a:close/>
                <a:moveTo>
                  <a:pt x="4687" y="5701"/>
                </a:moveTo>
                <a:lnTo>
                  <a:pt x="7126" y="8107"/>
                </a:lnTo>
                <a:lnTo>
                  <a:pt x="7791" y="8804"/>
                </a:lnTo>
                <a:lnTo>
                  <a:pt x="1584" y="8804"/>
                </a:lnTo>
                <a:lnTo>
                  <a:pt x="4687" y="5701"/>
                </a:lnTo>
                <a:close/>
                <a:moveTo>
                  <a:pt x="9374" y="6271"/>
                </a:moveTo>
                <a:lnTo>
                  <a:pt x="11876" y="8773"/>
                </a:lnTo>
                <a:lnTo>
                  <a:pt x="8614" y="8773"/>
                </a:lnTo>
                <a:lnTo>
                  <a:pt x="8614" y="8804"/>
                </a:lnTo>
                <a:lnTo>
                  <a:pt x="7727" y="7917"/>
                </a:lnTo>
                <a:lnTo>
                  <a:pt x="9374" y="6271"/>
                </a:lnTo>
                <a:close/>
                <a:moveTo>
                  <a:pt x="12573" y="9374"/>
                </a:moveTo>
                <a:cubicBezTo>
                  <a:pt x="12763" y="9374"/>
                  <a:pt x="12890" y="9501"/>
                  <a:pt x="12890" y="9659"/>
                </a:cubicBezTo>
                <a:cubicBezTo>
                  <a:pt x="12890" y="9818"/>
                  <a:pt x="12763" y="9976"/>
                  <a:pt x="12573" y="9976"/>
                </a:cubicBezTo>
                <a:lnTo>
                  <a:pt x="887" y="9976"/>
                </a:lnTo>
                <a:cubicBezTo>
                  <a:pt x="729" y="9976"/>
                  <a:pt x="602" y="9818"/>
                  <a:pt x="602" y="9659"/>
                </a:cubicBezTo>
                <a:cubicBezTo>
                  <a:pt x="602" y="9501"/>
                  <a:pt x="729" y="9374"/>
                  <a:pt x="887" y="9374"/>
                </a:cubicBezTo>
                <a:close/>
                <a:moveTo>
                  <a:pt x="4212" y="10546"/>
                </a:moveTo>
                <a:lnTo>
                  <a:pt x="2280" y="14410"/>
                </a:lnTo>
                <a:lnTo>
                  <a:pt x="1615" y="14410"/>
                </a:lnTo>
                <a:lnTo>
                  <a:pt x="3547" y="10546"/>
                </a:lnTo>
                <a:close/>
                <a:moveTo>
                  <a:pt x="7031" y="10546"/>
                </a:moveTo>
                <a:lnTo>
                  <a:pt x="7031" y="14410"/>
                </a:lnTo>
                <a:lnTo>
                  <a:pt x="6429" y="14410"/>
                </a:lnTo>
                <a:lnTo>
                  <a:pt x="6429" y="10546"/>
                </a:lnTo>
                <a:close/>
                <a:moveTo>
                  <a:pt x="9944" y="10546"/>
                </a:moveTo>
                <a:lnTo>
                  <a:pt x="11876" y="14410"/>
                </a:lnTo>
                <a:lnTo>
                  <a:pt x="11211" y="14410"/>
                </a:lnTo>
                <a:lnTo>
                  <a:pt x="9248" y="10546"/>
                </a:lnTo>
                <a:close/>
                <a:moveTo>
                  <a:pt x="5859" y="0"/>
                </a:moveTo>
                <a:cubicBezTo>
                  <a:pt x="5384" y="0"/>
                  <a:pt x="4972" y="412"/>
                  <a:pt x="4972" y="887"/>
                </a:cubicBezTo>
                <a:lnTo>
                  <a:pt x="4972" y="1172"/>
                </a:lnTo>
                <a:lnTo>
                  <a:pt x="1489" y="1172"/>
                </a:lnTo>
                <a:cubicBezTo>
                  <a:pt x="982" y="1172"/>
                  <a:pt x="602" y="1584"/>
                  <a:pt x="602" y="2059"/>
                </a:cubicBezTo>
                <a:lnTo>
                  <a:pt x="602" y="8836"/>
                </a:lnTo>
                <a:cubicBezTo>
                  <a:pt x="254" y="8963"/>
                  <a:pt x="0" y="9279"/>
                  <a:pt x="0" y="9659"/>
                </a:cubicBezTo>
                <a:cubicBezTo>
                  <a:pt x="0" y="10166"/>
                  <a:pt x="412" y="10546"/>
                  <a:pt x="887" y="10546"/>
                </a:cubicBezTo>
                <a:lnTo>
                  <a:pt x="2882" y="10546"/>
                </a:lnTo>
                <a:lnTo>
                  <a:pt x="855" y="14568"/>
                </a:lnTo>
                <a:cubicBezTo>
                  <a:pt x="760" y="14758"/>
                  <a:pt x="919" y="14980"/>
                  <a:pt x="1140" y="14980"/>
                </a:cubicBezTo>
                <a:lnTo>
                  <a:pt x="2470" y="14980"/>
                </a:lnTo>
                <a:cubicBezTo>
                  <a:pt x="2565" y="14980"/>
                  <a:pt x="2660" y="14916"/>
                  <a:pt x="2724" y="14821"/>
                </a:cubicBezTo>
                <a:lnTo>
                  <a:pt x="4877" y="10546"/>
                </a:lnTo>
                <a:lnTo>
                  <a:pt x="5859" y="10546"/>
                </a:lnTo>
                <a:lnTo>
                  <a:pt x="5859" y="14695"/>
                </a:lnTo>
                <a:cubicBezTo>
                  <a:pt x="5859" y="14853"/>
                  <a:pt x="5986" y="14980"/>
                  <a:pt x="6144" y="14980"/>
                </a:cubicBezTo>
                <a:lnTo>
                  <a:pt x="7316" y="14980"/>
                </a:lnTo>
                <a:cubicBezTo>
                  <a:pt x="7474" y="14980"/>
                  <a:pt x="7601" y="14853"/>
                  <a:pt x="7601" y="14695"/>
                </a:cubicBezTo>
                <a:lnTo>
                  <a:pt x="7601" y="10546"/>
                </a:lnTo>
                <a:lnTo>
                  <a:pt x="8614" y="10546"/>
                </a:lnTo>
                <a:lnTo>
                  <a:pt x="10768" y="14821"/>
                </a:lnTo>
                <a:cubicBezTo>
                  <a:pt x="10799" y="14916"/>
                  <a:pt x="10894" y="14980"/>
                  <a:pt x="11021" y="14980"/>
                </a:cubicBezTo>
                <a:lnTo>
                  <a:pt x="12351" y="14980"/>
                </a:lnTo>
                <a:cubicBezTo>
                  <a:pt x="12573" y="14980"/>
                  <a:pt x="12699" y="14758"/>
                  <a:pt x="12604" y="14568"/>
                </a:cubicBezTo>
                <a:lnTo>
                  <a:pt x="10578" y="10546"/>
                </a:lnTo>
                <a:lnTo>
                  <a:pt x="12573" y="10546"/>
                </a:lnTo>
                <a:cubicBezTo>
                  <a:pt x="13080" y="10546"/>
                  <a:pt x="13460" y="10166"/>
                  <a:pt x="13460" y="9659"/>
                </a:cubicBezTo>
                <a:cubicBezTo>
                  <a:pt x="13460" y="9279"/>
                  <a:pt x="13206" y="8963"/>
                  <a:pt x="12890" y="8836"/>
                </a:cubicBezTo>
                <a:lnTo>
                  <a:pt x="12890" y="2059"/>
                </a:lnTo>
                <a:cubicBezTo>
                  <a:pt x="12890" y="1584"/>
                  <a:pt x="12478" y="1172"/>
                  <a:pt x="12003" y="1172"/>
                </a:cubicBezTo>
                <a:lnTo>
                  <a:pt x="8488" y="1172"/>
                </a:lnTo>
                <a:lnTo>
                  <a:pt x="8488" y="887"/>
                </a:lnTo>
                <a:cubicBezTo>
                  <a:pt x="8488" y="412"/>
                  <a:pt x="8107" y="0"/>
                  <a:pt x="7601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1117" name="Google Shape;1117;p30"/>
          <p:cNvSpPr/>
          <p:nvPr/>
        </p:nvSpPr>
        <p:spPr>
          <a:xfrm>
            <a:off x="9885102" y="4890077"/>
            <a:ext cx="105830" cy="110888"/>
          </a:xfrm>
          <a:custGeom>
            <a:avLst/>
            <a:gdLst/>
            <a:ahLst/>
            <a:cxnLst/>
            <a:rect l="l" t="t" r="r" b="b"/>
            <a:pathLst>
              <a:path w="1774" h="1742" extrusionOk="0">
                <a:moveTo>
                  <a:pt x="887" y="570"/>
                </a:moveTo>
                <a:cubicBezTo>
                  <a:pt x="1045" y="570"/>
                  <a:pt x="1172" y="697"/>
                  <a:pt x="1172" y="887"/>
                </a:cubicBezTo>
                <a:cubicBezTo>
                  <a:pt x="1172" y="1045"/>
                  <a:pt x="1045" y="1172"/>
                  <a:pt x="887" y="1172"/>
                </a:cubicBezTo>
                <a:cubicBezTo>
                  <a:pt x="728" y="1172"/>
                  <a:pt x="602" y="1045"/>
                  <a:pt x="602" y="887"/>
                </a:cubicBezTo>
                <a:cubicBezTo>
                  <a:pt x="602" y="697"/>
                  <a:pt x="728" y="570"/>
                  <a:pt x="887" y="570"/>
                </a:cubicBezTo>
                <a:close/>
                <a:moveTo>
                  <a:pt x="887" y="0"/>
                </a:moveTo>
                <a:cubicBezTo>
                  <a:pt x="412" y="0"/>
                  <a:pt x="0" y="380"/>
                  <a:pt x="0" y="887"/>
                </a:cubicBezTo>
                <a:cubicBezTo>
                  <a:pt x="0" y="1362"/>
                  <a:pt x="412" y="1742"/>
                  <a:pt x="887" y="1742"/>
                </a:cubicBezTo>
                <a:cubicBezTo>
                  <a:pt x="1362" y="1742"/>
                  <a:pt x="1773" y="1362"/>
                  <a:pt x="1773" y="887"/>
                </a:cubicBezTo>
                <a:cubicBezTo>
                  <a:pt x="1773" y="380"/>
                  <a:pt x="1393" y="0"/>
                  <a:pt x="887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1118" name="Google Shape;1118;p30"/>
          <p:cNvSpPr/>
          <p:nvPr/>
        </p:nvSpPr>
        <p:spPr>
          <a:xfrm>
            <a:off x="10060792" y="4851754"/>
            <a:ext cx="103982" cy="38384"/>
          </a:xfrm>
          <a:custGeom>
            <a:avLst/>
            <a:gdLst/>
            <a:ahLst/>
            <a:cxnLst/>
            <a:rect l="l" t="t" r="r" b="b"/>
            <a:pathLst>
              <a:path w="1743" h="603" extrusionOk="0">
                <a:moveTo>
                  <a:pt x="285" y="1"/>
                </a:moveTo>
                <a:cubicBezTo>
                  <a:pt x="127" y="1"/>
                  <a:pt x="0" y="127"/>
                  <a:pt x="0" y="317"/>
                </a:cubicBezTo>
                <a:cubicBezTo>
                  <a:pt x="0" y="476"/>
                  <a:pt x="127" y="602"/>
                  <a:pt x="285" y="602"/>
                </a:cubicBezTo>
                <a:lnTo>
                  <a:pt x="1457" y="602"/>
                </a:lnTo>
                <a:cubicBezTo>
                  <a:pt x="1615" y="602"/>
                  <a:pt x="1742" y="476"/>
                  <a:pt x="1742" y="317"/>
                </a:cubicBezTo>
                <a:cubicBezTo>
                  <a:pt x="1742" y="127"/>
                  <a:pt x="1615" y="1"/>
                  <a:pt x="1457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1119" name="Google Shape;1119;p30"/>
          <p:cNvSpPr/>
          <p:nvPr/>
        </p:nvSpPr>
        <p:spPr>
          <a:xfrm>
            <a:off x="9711263" y="4851754"/>
            <a:ext cx="139836" cy="38384"/>
          </a:xfrm>
          <a:custGeom>
            <a:avLst/>
            <a:gdLst/>
            <a:ahLst/>
            <a:cxnLst/>
            <a:rect l="l" t="t" r="r" b="b"/>
            <a:pathLst>
              <a:path w="2344" h="603" extrusionOk="0">
                <a:moveTo>
                  <a:pt x="285" y="1"/>
                </a:moveTo>
                <a:cubicBezTo>
                  <a:pt x="127" y="1"/>
                  <a:pt x="0" y="127"/>
                  <a:pt x="0" y="317"/>
                </a:cubicBezTo>
                <a:cubicBezTo>
                  <a:pt x="0" y="476"/>
                  <a:pt x="127" y="602"/>
                  <a:pt x="285" y="602"/>
                </a:cubicBezTo>
                <a:lnTo>
                  <a:pt x="2059" y="602"/>
                </a:lnTo>
                <a:cubicBezTo>
                  <a:pt x="2217" y="602"/>
                  <a:pt x="2344" y="476"/>
                  <a:pt x="2344" y="317"/>
                </a:cubicBezTo>
                <a:cubicBezTo>
                  <a:pt x="2344" y="127"/>
                  <a:pt x="2217" y="1"/>
                  <a:pt x="2059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1120" name="Google Shape;1120;p30"/>
          <p:cNvSpPr/>
          <p:nvPr/>
        </p:nvSpPr>
        <p:spPr>
          <a:xfrm>
            <a:off x="8094028" y="6710453"/>
            <a:ext cx="39731" cy="40358"/>
          </a:xfrm>
          <a:custGeom>
            <a:avLst/>
            <a:gdLst/>
            <a:ahLst/>
            <a:cxnLst/>
            <a:rect l="l" t="t" r="r" b="b"/>
            <a:pathLst>
              <a:path w="666" h="634" extrusionOk="0">
                <a:moveTo>
                  <a:pt x="349" y="0"/>
                </a:moveTo>
                <a:cubicBezTo>
                  <a:pt x="159" y="0"/>
                  <a:pt x="1" y="159"/>
                  <a:pt x="1" y="317"/>
                </a:cubicBezTo>
                <a:cubicBezTo>
                  <a:pt x="1" y="507"/>
                  <a:pt x="159" y="634"/>
                  <a:pt x="349" y="634"/>
                </a:cubicBezTo>
                <a:cubicBezTo>
                  <a:pt x="507" y="634"/>
                  <a:pt x="666" y="507"/>
                  <a:pt x="666" y="317"/>
                </a:cubicBezTo>
                <a:cubicBezTo>
                  <a:pt x="666" y="159"/>
                  <a:pt x="507" y="0"/>
                  <a:pt x="349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1121" name="Google Shape;1121;p30"/>
          <p:cNvSpPr/>
          <p:nvPr/>
        </p:nvSpPr>
        <p:spPr>
          <a:xfrm>
            <a:off x="7710495" y="6162118"/>
            <a:ext cx="806797" cy="1054402"/>
          </a:xfrm>
          <a:custGeom>
            <a:avLst/>
            <a:gdLst/>
            <a:ahLst/>
            <a:cxnLst/>
            <a:rect l="l" t="t" r="r" b="b"/>
            <a:pathLst>
              <a:path w="13524" h="16564" extrusionOk="0">
                <a:moveTo>
                  <a:pt x="6810" y="982"/>
                </a:moveTo>
                <a:lnTo>
                  <a:pt x="7665" y="2439"/>
                </a:lnTo>
                <a:cubicBezTo>
                  <a:pt x="8045" y="3072"/>
                  <a:pt x="7570" y="3896"/>
                  <a:pt x="6810" y="3896"/>
                </a:cubicBezTo>
                <a:cubicBezTo>
                  <a:pt x="6081" y="3896"/>
                  <a:pt x="5606" y="3072"/>
                  <a:pt x="5986" y="2439"/>
                </a:cubicBezTo>
                <a:lnTo>
                  <a:pt x="6810" y="982"/>
                </a:lnTo>
                <a:close/>
                <a:moveTo>
                  <a:pt x="12827" y="2439"/>
                </a:moveTo>
                <a:lnTo>
                  <a:pt x="12732" y="4022"/>
                </a:lnTo>
                <a:lnTo>
                  <a:pt x="11497" y="3294"/>
                </a:lnTo>
                <a:lnTo>
                  <a:pt x="12827" y="2439"/>
                </a:lnTo>
                <a:close/>
                <a:moveTo>
                  <a:pt x="698" y="2439"/>
                </a:moveTo>
                <a:lnTo>
                  <a:pt x="2249" y="3452"/>
                </a:lnTo>
                <a:cubicBezTo>
                  <a:pt x="2123" y="3737"/>
                  <a:pt x="1933" y="3959"/>
                  <a:pt x="1679" y="4117"/>
                </a:cubicBezTo>
                <a:cubicBezTo>
                  <a:pt x="1442" y="4249"/>
                  <a:pt x="1204" y="4315"/>
                  <a:pt x="948" y="4315"/>
                </a:cubicBezTo>
                <a:cubicBezTo>
                  <a:pt x="897" y="4315"/>
                  <a:pt x="845" y="4313"/>
                  <a:pt x="793" y="4307"/>
                </a:cubicBezTo>
                <a:lnTo>
                  <a:pt x="698" y="2439"/>
                </a:lnTo>
                <a:close/>
                <a:moveTo>
                  <a:pt x="10958" y="3737"/>
                </a:moveTo>
                <a:lnTo>
                  <a:pt x="12637" y="4719"/>
                </a:lnTo>
                <a:lnTo>
                  <a:pt x="12320" y="5257"/>
                </a:lnTo>
                <a:lnTo>
                  <a:pt x="10642" y="4307"/>
                </a:lnTo>
                <a:lnTo>
                  <a:pt x="10958" y="3737"/>
                </a:lnTo>
                <a:close/>
                <a:moveTo>
                  <a:pt x="2693" y="3991"/>
                </a:moveTo>
                <a:lnTo>
                  <a:pt x="4276" y="6682"/>
                </a:lnTo>
                <a:lnTo>
                  <a:pt x="2028" y="6682"/>
                </a:lnTo>
                <a:lnTo>
                  <a:pt x="1014" y="4972"/>
                </a:lnTo>
                <a:cubicBezTo>
                  <a:pt x="1363" y="4941"/>
                  <a:pt x="1679" y="4846"/>
                  <a:pt x="1996" y="4687"/>
                </a:cubicBezTo>
                <a:cubicBezTo>
                  <a:pt x="2281" y="4497"/>
                  <a:pt x="2534" y="4276"/>
                  <a:pt x="2693" y="3991"/>
                </a:cubicBezTo>
                <a:close/>
                <a:moveTo>
                  <a:pt x="6335" y="4466"/>
                </a:moveTo>
                <a:cubicBezTo>
                  <a:pt x="6493" y="4497"/>
                  <a:pt x="6651" y="4529"/>
                  <a:pt x="6810" y="4529"/>
                </a:cubicBezTo>
                <a:cubicBezTo>
                  <a:pt x="6968" y="4529"/>
                  <a:pt x="7095" y="4529"/>
                  <a:pt x="7221" y="4497"/>
                </a:cubicBezTo>
                <a:cubicBezTo>
                  <a:pt x="7380" y="5004"/>
                  <a:pt x="7506" y="5796"/>
                  <a:pt x="7601" y="6682"/>
                </a:cubicBezTo>
                <a:lnTo>
                  <a:pt x="5923" y="6682"/>
                </a:lnTo>
                <a:cubicBezTo>
                  <a:pt x="6018" y="5764"/>
                  <a:pt x="6176" y="5004"/>
                  <a:pt x="6335" y="4466"/>
                </a:cubicBezTo>
                <a:close/>
                <a:moveTo>
                  <a:pt x="10325" y="4846"/>
                </a:moveTo>
                <a:lnTo>
                  <a:pt x="12003" y="5827"/>
                </a:lnTo>
                <a:lnTo>
                  <a:pt x="11528" y="6682"/>
                </a:lnTo>
                <a:lnTo>
                  <a:pt x="9280" y="6682"/>
                </a:lnTo>
                <a:lnTo>
                  <a:pt x="10325" y="4846"/>
                </a:lnTo>
                <a:close/>
                <a:moveTo>
                  <a:pt x="11528" y="7316"/>
                </a:moveTo>
                <a:lnTo>
                  <a:pt x="11275" y="8614"/>
                </a:lnTo>
                <a:lnTo>
                  <a:pt x="8045" y="8614"/>
                </a:lnTo>
                <a:cubicBezTo>
                  <a:pt x="7887" y="8614"/>
                  <a:pt x="7728" y="8741"/>
                  <a:pt x="7728" y="8931"/>
                </a:cubicBezTo>
                <a:cubicBezTo>
                  <a:pt x="7728" y="9121"/>
                  <a:pt x="7887" y="9248"/>
                  <a:pt x="8045" y="9248"/>
                </a:cubicBezTo>
                <a:lnTo>
                  <a:pt x="11148" y="9248"/>
                </a:lnTo>
                <a:lnTo>
                  <a:pt x="10135" y="13966"/>
                </a:lnTo>
                <a:lnTo>
                  <a:pt x="3390" y="13966"/>
                </a:lnTo>
                <a:lnTo>
                  <a:pt x="2408" y="9248"/>
                </a:lnTo>
                <a:lnTo>
                  <a:pt x="5480" y="9248"/>
                </a:lnTo>
                <a:cubicBezTo>
                  <a:pt x="5638" y="9248"/>
                  <a:pt x="5796" y="9121"/>
                  <a:pt x="5796" y="8931"/>
                </a:cubicBezTo>
                <a:cubicBezTo>
                  <a:pt x="5796" y="8741"/>
                  <a:pt x="5638" y="8614"/>
                  <a:pt x="5480" y="8614"/>
                </a:cubicBezTo>
                <a:lnTo>
                  <a:pt x="2249" y="8614"/>
                </a:lnTo>
                <a:lnTo>
                  <a:pt x="1996" y="7316"/>
                </a:lnTo>
                <a:close/>
                <a:moveTo>
                  <a:pt x="10008" y="14631"/>
                </a:moveTo>
                <a:lnTo>
                  <a:pt x="9787" y="15676"/>
                </a:lnTo>
                <a:cubicBezTo>
                  <a:pt x="9755" y="15803"/>
                  <a:pt x="9628" y="15930"/>
                  <a:pt x="9470" y="15930"/>
                </a:cubicBezTo>
                <a:lnTo>
                  <a:pt x="4055" y="15930"/>
                </a:lnTo>
                <a:cubicBezTo>
                  <a:pt x="3896" y="15930"/>
                  <a:pt x="3770" y="15803"/>
                  <a:pt x="3738" y="15676"/>
                </a:cubicBezTo>
                <a:lnTo>
                  <a:pt x="3516" y="14631"/>
                </a:lnTo>
                <a:close/>
                <a:moveTo>
                  <a:pt x="6810" y="0"/>
                </a:moveTo>
                <a:cubicBezTo>
                  <a:pt x="6715" y="0"/>
                  <a:pt x="6588" y="64"/>
                  <a:pt x="6525" y="159"/>
                </a:cubicBezTo>
                <a:lnTo>
                  <a:pt x="5416" y="2122"/>
                </a:lnTo>
                <a:cubicBezTo>
                  <a:pt x="5036" y="2755"/>
                  <a:pt x="5163" y="3611"/>
                  <a:pt x="5733" y="4117"/>
                </a:cubicBezTo>
                <a:cubicBezTo>
                  <a:pt x="5543" y="4719"/>
                  <a:pt x="5385" y="5606"/>
                  <a:pt x="5290" y="6651"/>
                </a:cubicBezTo>
                <a:lnTo>
                  <a:pt x="5005" y="6651"/>
                </a:lnTo>
                <a:lnTo>
                  <a:pt x="3009" y="3231"/>
                </a:lnTo>
                <a:cubicBezTo>
                  <a:pt x="2978" y="3136"/>
                  <a:pt x="2883" y="3104"/>
                  <a:pt x="2819" y="3040"/>
                </a:cubicBezTo>
                <a:lnTo>
                  <a:pt x="508" y="1520"/>
                </a:lnTo>
                <a:cubicBezTo>
                  <a:pt x="444" y="1489"/>
                  <a:pt x="381" y="1473"/>
                  <a:pt x="322" y="1473"/>
                </a:cubicBezTo>
                <a:cubicBezTo>
                  <a:pt x="262" y="1473"/>
                  <a:pt x="207" y="1489"/>
                  <a:pt x="159" y="1520"/>
                </a:cubicBezTo>
                <a:cubicBezTo>
                  <a:pt x="64" y="1584"/>
                  <a:pt x="1" y="1679"/>
                  <a:pt x="1" y="1805"/>
                </a:cubicBezTo>
                <a:lnTo>
                  <a:pt x="159" y="4561"/>
                </a:lnTo>
                <a:cubicBezTo>
                  <a:pt x="159" y="4656"/>
                  <a:pt x="159" y="4751"/>
                  <a:pt x="223" y="4846"/>
                </a:cubicBezTo>
                <a:lnTo>
                  <a:pt x="1331" y="6777"/>
                </a:lnTo>
                <a:cubicBezTo>
                  <a:pt x="1268" y="6872"/>
                  <a:pt x="1268" y="6967"/>
                  <a:pt x="1268" y="7062"/>
                </a:cubicBezTo>
                <a:cubicBezTo>
                  <a:pt x="1363" y="7537"/>
                  <a:pt x="3009" y="15296"/>
                  <a:pt x="3104" y="15803"/>
                </a:cubicBezTo>
                <a:cubicBezTo>
                  <a:pt x="3199" y="16246"/>
                  <a:pt x="3611" y="16563"/>
                  <a:pt x="4055" y="16563"/>
                </a:cubicBezTo>
                <a:lnTo>
                  <a:pt x="9470" y="16563"/>
                </a:lnTo>
                <a:cubicBezTo>
                  <a:pt x="9913" y="16563"/>
                  <a:pt x="10325" y="16246"/>
                  <a:pt x="10420" y="15803"/>
                </a:cubicBezTo>
                <a:cubicBezTo>
                  <a:pt x="10515" y="15328"/>
                  <a:pt x="12162" y="7537"/>
                  <a:pt x="12257" y="7062"/>
                </a:cubicBezTo>
                <a:cubicBezTo>
                  <a:pt x="12257" y="6967"/>
                  <a:pt x="12257" y="6872"/>
                  <a:pt x="12194" y="6777"/>
                </a:cubicBezTo>
                <a:lnTo>
                  <a:pt x="13302" y="4846"/>
                </a:lnTo>
                <a:cubicBezTo>
                  <a:pt x="13334" y="4814"/>
                  <a:pt x="13334" y="4782"/>
                  <a:pt x="13334" y="4719"/>
                </a:cubicBezTo>
                <a:lnTo>
                  <a:pt x="13524" y="1805"/>
                </a:lnTo>
                <a:cubicBezTo>
                  <a:pt x="13524" y="1710"/>
                  <a:pt x="13460" y="1584"/>
                  <a:pt x="13365" y="1520"/>
                </a:cubicBezTo>
                <a:cubicBezTo>
                  <a:pt x="13302" y="1489"/>
                  <a:pt x="13239" y="1473"/>
                  <a:pt x="13179" y="1473"/>
                </a:cubicBezTo>
                <a:cubicBezTo>
                  <a:pt x="13120" y="1473"/>
                  <a:pt x="13064" y="1489"/>
                  <a:pt x="13017" y="1520"/>
                </a:cubicBezTo>
                <a:lnTo>
                  <a:pt x="10578" y="3136"/>
                </a:lnTo>
                <a:cubicBezTo>
                  <a:pt x="10547" y="3167"/>
                  <a:pt x="10515" y="3199"/>
                  <a:pt x="10483" y="3231"/>
                </a:cubicBezTo>
                <a:cubicBezTo>
                  <a:pt x="10230" y="3706"/>
                  <a:pt x="8710" y="6302"/>
                  <a:pt x="8520" y="6682"/>
                </a:cubicBezTo>
                <a:lnTo>
                  <a:pt x="8235" y="6682"/>
                </a:lnTo>
                <a:cubicBezTo>
                  <a:pt x="8140" y="5669"/>
                  <a:pt x="7982" y="4782"/>
                  <a:pt x="7792" y="4212"/>
                </a:cubicBezTo>
                <a:cubicBezTo>
                  <a:pt x="8457" y="3706"/>
                  <a:pt x="8615" y="2819"/>
                  <a:pt x="8203" y="2122"/>
                </a:cubicBezTo>
                <a:lnTo>
                  <a:pt x="7095" y="159"/>
                </a:lnTo>
                <a:cubicBezTo>
                  <a:pt x="7031" y="64"/>
                  <a:pt x="6936" y="0"/>
                  <a:pt x="6810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1122" name="Google Shape;1122;p30"/>
          <p:cNvSpPr/>
          <p:nvPr/>
        </p:nvSpPr>
        <p:spPr>
          <a:xfrm>
            <a:off x="8018443" y="5353748"/>
            <a:ext cx="37881" cy="42395"/>
          </a:xfrm>
          <a:custGeom>
            <a:avLst/>
            <a:gdLst/>
            <a:ahLst/>
            <a:cxnLst/>
            <a:rect l="l" t="t" r="r" b="b"/>
            <a:pathLst>
              <a:path w="635" h="666" extrusionOk="0">
                <a:moveTo>
                  <a:pt x="318" y="0"/>
                </a:moveTo>
                <a:cubicBezTo>
                  <a:pt x="159" y="0"/>
                  <a:pt x="1" y="158"/>
                  <a:pt x="1" y="348"/>
                </a:cubicBezTo>
                <a:cubicBezTo>
                  <a:pt x="1" y="507"/>
                  <a:pt x="159" y="665"/>
                  <a:pt x="318" y="665"/>
                </a:cubicBezTo>
                <a:cubicBezTo>
                  <a:pt x="508" y="665"/>
                  <a:pt x="634" y="507"/>
                  <a:pt x="634" y="348"/>
                </a:cubicBezTo>
                <a:cubicBezTo>
                  <a:pt x="634" y="158"/>
                  <a:pt x="508" y="0"/>
                  <a:pt x="318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1123" name="Google Shape;1123;p30"/>
          <p:cNvSpPr/>
          <p:nvPr/>
        </p:nvSpPr>
        <p:spPr>
          <a:xfrm>
            <a:off x="7383696" y="4629977"/>
            <a:ext cx="995671" cy="951598"/>
          </a:xfrm>
          <a:custGeom>
            <a:avLst/>
            <a:gdLst/>
            <a:ahLst/>
            <a:cxnLst/>
            <a:rect l="l" t="t" r="r" b="b"/>
            <a:pathLst>
              <a:path w="16690" h="14949" extrusionOk="0">
                <a:moveTo>
                  <a:pt x="8519" y="634"/>
                </a:moveTo>
                <a:cubicBezTo>
                  <a:pt x="8804" y="634"/>
                  <a:pt x="8994" y="856"/>
                  <a:pt x="8994" y="1141"/>
                </a:cubicBezTo>
                <a:lnTo>
                  <a:pt x="8994" y="2598"/>
                </a:lnTo>
                <a:lnTo>
                  <a:pt x="8044" y="2598"/>
                </a:lnTo>
                <a:lnTo>
                  <a:pt x="8044" y="1141"/>
                </a:lnTo>
                <a:cubicBezTo>
                  <a:pt x="8044" y="856"/>
                  <a:pt x="8266" y="634"/>
                  <a:pt x="8519" y="634"/>
                </a:cubicBezTo>
                <a:close/>
                <a:moveTo>
                  <a:pt x="10166" y="634"/>
                </a:moveTo>
                <a:cubicBezTo>
                  <a:pt x="10419" y="634"/>
                  <a:pt x="10641" y="856"/>
                  <a:pt x="10641" y="1141"/>
                </a:cubicBezTo>
                <a:lnTo>
                  <a:pt x="10641" y="2724"/>
                </a:lnTo>
                <a:cubicBezTo>
                  <a:pt x="10451" y="2629"/>
                  <a:pt x="10261" y="2598"/>
                  <a:pt x="10039" y="2598"/>
                </a:cubicBezTo>
                <a:lnTo>
                  <a:pt x="9659" y="2598"/>
                </a:lnTo>
                <a:lnTo>
                  <a:pt x="9659" y="1141"/>
                </a:lnTo>
                <a:cubicBezTo>
                  <a:pt x="9659" y="856"/>
                  <a:pt x="9881" y="634"/>
                  <a:pt x="10166" y="634"/>
                </a:cubicBezTo>
                <a:close/>
                <a:moveTo>
                  <a:pt x="11781" y="1299"/>
                </a:moveTo>
                <a:cubicBezTo>
                  <a:pt x="12034" y="1299"/>
                  <a:pt x="12256" y="1521"/>
                  <a:pt x="12256" y="1774"/>
                </a:cubicBezTo>
                <a:lnTo>
                  <a:pt x="12256" y="3389"/>
                </a:lnTo>
                <a:cubicBezTo>
                  <a:pt x="12256" y="3675"/>
                  <a:pt x="12034" y="3896"/>
                  <a:pt x="11781" y="3896"/>
                </a:cubicBezTo>
                <a:cubicBezTo>
                  <a:pt x="11496" y="3896"/>
                  <a:pt x="11306" y="3675"/>
                  <a:pt x="11306" y="3389"/>
                </a:cubicBezTo>
                <a:lnTo>
                  <a:pt x="11306" y="1774"/>
                </a:lnTo>
                <a:cubicBezTo>
                  <a:pt x="11274" y="1521"/>
                  <a:pt x="11496" y="1299"/>
                  <a:pt x="11781" y="1299"/>
                </a:cubicBezTo>
                <a:close/>
                <a:moveTo>
                  <a:pt x="13396" y="1933"/>
                </a:moveTo>
                <a:cubicBezTo>
                  <a:pt x="13681" y="1933"/>
                  <a:pt x="13903" y="2154"/>
                  <a:pt x="13903" y="2439"/>
                </a:cubicBezTo>
                <a:lnTo>
                  <a:pt x="13903" y="3738"/>
                </a:lnTo>
                <a:cubicBezTo>
                  <a:pt x="13903" y="3991"/>
                  <a:pt x="13681" y="4213"/>
                  <a:pt x="13396" y="4213"/>
                </a:cubicBezTo>
                <a:cubicBezTo>
                  <a:pt x="13143" y="4213"/>
                  <a:pt x="12921" y="3991"/>
                  <a:pt x="12921" y="3738"/>
                </a:cubicBezTo>
                <a:lnTo>
                  <a:pt x="12921" y="2439"/>
                </a:lnTo>
                <a:cubicBezTo>
                  <a:pt x="12921" y="2154"/>
                  <a:pt x="13143" y="1933"/>
                  <a:pt x="13396" y="1933"/>
                </a:cubicBezTo>
                <a:close/>
                <a:moveTo>
                  <a:pt x="5859" y="4181"/>
                </a:moveTo>
                <a:lnTo>
                  <a:pt x="5859" y="4181"/>
                </a:lnTo>
                <a:cubicBezTo>
                  <a:pt x="5796" y="4403"/>
                  <a:pt x="5764" y="4625"/>
                  <a:pt x="5764" y="4878"/>
                </a:cubicBezTo>
                <a:lnTo>
                  <a:pt x="5764" y="5036"/>
                </a:lnTo>
                <a:cubicBezTo>
                  <a:pt x="5764" y="5195"/>
                  <a:pt x="5764" y="5385"/>
                  <a:pt x="5796" y="5543"/>
                </a:cubicBezTo>
                <a:cubicBezTo>
                  <a:pt x="5226" y="5448"/>
                  <a:pt x="4782" y="5385"/>
                  <a:pt x="4497" y="5290"/>
                </a:cubicBezTo>
                <a:cubicBezTo>
                  <a:pt x="4529" y="5131"/>
                  <a:pt x="4561" y="4973"/>
                  <a:pt x="4561" y="4815"/>
                </a:cubicBezTo>
                <a:cubicBezTo>
                  <a:pt x="4561" y="4688"/>
                  <a:pt x="4529" y="4561"/>
                  <a:pt x="4497" y="4435"/>
                </a:cubicBezTo>
                <a:cubicBezTo>
                  <a:pt x="4814" y="4340"/>
                  <a:pt x="5257" y="4276"/>
                  <a:pt x="5859" y="4181"/>
                </a:cubicBezTo>
                <a:close/>
                <a:moveTo>
                  <a:pt x="2920" y="3839"/>
                </a:moveTo>
                <a:cubicBezTo>
                  <a:pt x="3434" y="3839"/>
                  <a:pt x="3895" y="4235"/>
                  <a:pt x="3895" y="4815"/>
                </a:cubicBezTo>
                <a:cubicBezTo>
                  <a:pt x="3895" y="5391"/>
                  <a:pt x="3440" y="5803"/>
                  <a:pt x="2930" y="5803"/>
                </a:cubicBezTo>
                <a:cubicBezTo>
                  <a:pt x="2768" y="5803"/>
                  <a:pt x="2599" y="5762"/>
                  <a:pt x="2439" y="5670"/>
                </a:cubicBezTo>
                <a:lnTo>
                  <a:pt x="982" y="4815"/>
                </a:lnTo>
                <a:lnTo>
                  <a:pt x="2439" y="3960"/>
                </a:lnTo>
                <a:cubicBezTo>
                  <a:pt x="2596" y="3877"/>
                  <a:pt x="2761" y="3839"/>
                  <a:pt x="2920" y="3839"/>
                </a:cubicBezTo>
                <a:close/>
                <a:moveTo>
                  <a:pt x="14410" y="4276"/>
                </a:moveTo>
                <a:cubicBezTo>
                  <a:pt x="15550" y="4530"/>
                  <a:pt x="15961" y="4783"/>
                  <a:pt x="16025" y="4878"/>
                </a:cubicBezTo>
                <a:cubicBezTo>
                  <a:pt x="15961" y="5005"/>
                  <a:pt x="15518" y="5290"/>
                  <a:pt x="14156" y="5543"/>
                </a:cubicBezTo>
                <a:cubicBezTo>
                  <a:pt x="13079" y="5733"/>
                  <a:pt x="11718" y="5860"/>
                  <a:pt x="10324" y="5860"/>
                </a:cubicBezTo>
                <a:lnTo>
                  <a:pt x="10293" y="5860"/>
                </a:lnTo>
                <a:cubicBezTo>
                  <a:pt x="10134" y="5606"/>
                  <a:pt x="9976" y="5385"/>
                  <a:pt x="9754" y="5195"/>
                </a:cubicBezTo>
                <a:lnTo>
                  <a:pt x="10071" y="5195"/>
                </a:lnTo>
                <a:cubicBezTo>
                  <a:pt x="10578" y="5195"/>
                  <a:pt x="11053" y="4878"/>
                  <a:pt x="11243" y="4403"/>
                </a:cubicBezTo>
                <a:cubicBezTo>
                  <a:pt x="11401" y="4498"/>
                  <a:pt x="11591" y="4530"/>
                  <a:pt x="11781" y="4530"/>
                </a:cubicBezTo>
                <a:cubicBezTo>
                  <a:pt x="12034" y="4530"/>
                  <a:pt x="12256" y="4466"/>
                  <a:pt x="12446" y="4340"/>
                </a:cubicBezTo>
                <a:cubicBezTo>
                  <a:pt x="12636" y="4656"/>
                  <a:pt x="12984" y="4878"/>
                  <a:pt x="13396" y="4878"/>
                </a:cubicBezTo>
                <a:cubicBezTo>
                  <a:pt x="13840" y="4878"/>
                  <a:pt x="14220" y="4625"/>
                  <a:pt x="14410" y="4276"/>
                </a:cubicBezTo>
                <a:close/>
                <a:moveTo>
                  <a:pt x="10039" y="3231"/>
                </a:moveTo>
                <a:cubicBezTo>
                  <a:pt x="10419" y="3231"/>
                  <a:pt x="10704" y="3516"/>
                  <a:pt x="10704" y="3896"/>
                </a:cubicBezTo>
                <a:cubicBezTo>
                  <a:pt x="10704" y="4245"/>
                  <a:pt x="10419" y="4530"/>
                  <a:pt x="10039" y="4530"/>
                </a:cubicBezTo>
                <a:lnTo>
                  <a:pt x="8107" y="4530"/>
                </a:lnTo>
                <a:cubicBezTo>
                  <a:pt x="7917" y="4530"/>
                  <a:pt x="7791" y="4688"/>
                  <a:pt x="7791" y="4846"/>
                </a:cubicBezTo>
                <a:cubicBezTo>
                  <a:pt x="7759" y="5036"/>
                  <a:pt x="7917" y="5163"/>
                  <a:pt x="8076" y="5195"/>
                </a:cubicBezTo>
                <a:cubicBezTo>
                  <a:pt x="9533" y="5290"/>
                  <a:pt x="10261" y="6588"/>
                  <a:pt x="9913" y="7728"/>
                </a:cubicBezTo>
                <a:cubicBezTo>
                  <a:pt x="9849" y="7886"/>
                  <a:pt x="9944" y="8076"/>
                  <a:pt x="10103" y="8140"/>
                </a:cubicBezTo>
                <a:cubicBezTo>
                  <a:pt x="10127" y="8144"/>
                  <a:pt x="10151" y="8146"/>
                  <a:pt x="10175" y="8146"/>
                </a:cubicBezTo>
                <a:cubicBezTo>
                  <a:pt x="10332" y="8146"/>
                  <a:pt x="10459" y="8056"/>
                  <a:pt x="10514" y="7918"/>
                </a:cubicBezTo>
                <a:cubicBezTo>
                  <a:pt x="10673" y="7443"/>
                  <a:pt x="10673" y="6936"/>
                  <a:pt x="10546" y="6493"/>
                </a:cubicBezTo>
                <a:cubicBezTo>
                  <a:pt x="11749" y="6493"/>
                  <a:pt x="12889" y="6398"/>
                  <a:pt x="13903" y="6240"/>
                </a:cubicBezTo>
                <a:lnTo>
                  <a:pt x="13903" y="6240"/>
                </a:lnTo>
                <a:cubicBezTo>
                  <a:pt x="13871" y="6588"/>
                  <a:pt x="13776" y="6968"/>
                  <a:pt x="13555" y="7411"/>
                </a:cubicBezTo>
                <a:cubicBezTo>
                  <a:pt x="13365" y="7855"/>
                  <a:pt x="13238" y="8362"/>
                  <a:pt x="13238" y="8837"/>
                </a:cubicBezTo>
                <a:lnTo>
                  <a:pt x="13238" y="9755"/>
                </a:lnTo>
                <a:lnTo>
                  <a:pt x="8677" y="9755"/>
                </a:lnTo>
                <a:lnTo>
                  <a:pt x="8677" y="8932"/>
                </a:lnTo>
                <a:cubicBezTo>
                  <a:pt x="8677" y="8330"/>
                  <a:pt x="8456" y="7760"/>
                  <a:pt x="8012" y="7316"/>
                </a:cubicBezTo>
                <a:lnTo>
                  <a:pt x="6872" y="6176"/>
                </a:lnTo>
                <a:cubicBezTo>
                  <a:pt x="6777" y="6081"/>
                  <a:pt x="6651" y="5923"/>
                  <a:pt x="6587" y="5765"/>
                </a:cubicBezTo>
                <a:cubicBezTo>
                  <a:pt x="6461" y="5543"/>
                  <a:pt x="6397" y="5290"/>
                  <a:pt x="6397" y="5036"/>
                </a:cubicBezTo>
                <a:lnTo>
                  <a:pt x="6397" y="4878"/>
                </a:lnTo>
                <a:cubicBezTo>
                  <a:pt x="6397" y="3991"/>
                  <a:pt x="7126" y="3231"/>
                  <a:pt x="8044" y="3231"/>
                </a:cubicBezTo>
                <a:close/>
                <a:moveTo>
                  <a:pt x="14061" y="10388"/>
                </a:moveTo>
                <a:cubicBezTo>
                  <a:pt x="14315" y="10388"/>
                  <a:pt x="14536" y="10610"/>
                  <a:pt x="14536" y="10895"/>
                </a:cubicBezTo>
                <a:cubicBezTo>
                  <a:pt x="14536" y="11148"/>
                  <a:pt x="14315" y="11370"/>
                  <a:pt x="14061" y="11370"/>
                </a:cubicBezTo>
                <a:lnTo>
                  <a:pt x="12256" y="11370"/>
                </a:lnTo>
                <a:cubicBezTo>
                  <a:pt x="12098" y="11370"/>
                  <a:pt x="11939" y="11528"/>
                  <a:pt x="11939" y="11687"/>
                </a:cubicBezTo>
                <a:cubicBezTo>
                  <a:pt x="11939" y="11877"/>
                  <a:pt x="12098" y="12035"/>
                  <a:pt x="12256" y="12035"/>
                </a:cubicBezTo>
                <a:lnTo>
                  <a:pt x="13903" y="12035"/>
                </a:lnTo>
                <a:lnTo>
                  <a:pt x="13903" y="14315"/>
                </a:lnTo>
                <a:lnTo>
                  <a:pt x="8044" y="14315"/>
                </a:lnTo>
                <a:lnTo>
                  <a:pt x="8044" y="12035"/>
                </a:lnTo>
                <a:lnTo>
                  <a:pt x="9659" y="12035"/>
                </a:lnTo>
                <a:cubicBezTo>
                  <a:pt x="9849" y="12035"/>
                  <a:pt x="9976" y="11877"/>
                  <a:pt x="9976" y="11687"/>
                </a:cubicBezTo>
                <a:cubicBezTo>
                  <a:pt x="9976" y="11528"/>
                  <a:pt x="9849" y="11370"/>
                  <a:pt x="9659" y="11370"/>
                </a:cubicBezTo>
                <a:lnTo>
                  <a:pt x="7886" y="11370"/>
                </a:lnTo>
                <a:cubicBezTo>
                  <a:pt x="7601" y="11370"/>
                  <a:pt x="7379" y="11148"/>
                  <a:pt x="7379" y="10895"/>
                </a:cubicBezTo>
                <a:cubicBezTo>
                  <a:pt x="7379" y="10610"/>
                  <a:pt x="7601" y="10388"/>
                  <a:pt x="7886" y="10388"/>
                </a:cubicBezTo>
                <a:close/>
                <a:moveTo>
                  <a:pt x="8519" y="1"/>
                </a:moveTo>
                <a:cubicBezTo>
                  <a:pt x="7886" y="1"/>
                  <a:pt x="7379" y="508"/>
                  <a:pt x="7379" y="1141"/>
                </a:cubicBezTo>
                <a:lnTo>
                  <a:pt x="7379" y="2693"/>
                </a:lnTo>
                <a:cubicBezTo>
                  <a:pt x="6904" y="2819"/>
                  <a:pt x="6492" y="3104"/>
                  <a:pt x="6207" y="3485"/>
                </a:cubicBezTo>
                <a:cubicBezTo>
                  <a:pt x="5289" y="3611"/>
                  <a:pt x="4624" y="3706"/>
                  <a:pt x="4212" y="3833"/>
                </a:cubicBezTo>
                <a:cubicBezTo>
                  <a:pt x="3892" y="3413"/>
                  <a:pt x="3421" y="3195"/>
                  <a:pt x="2941" y="3195"/>
                </a:cubicBezTo>
                <a:cubicBezTo>
                  <a:pt x="2662" y="3195"/>
                  <a:pt x="2379" y="3269"/>
                  <a:pt x="2122" y="3421"/>
                </a:cubicBezTo>
                <a:lnTo>
                  <a:pt x="190" y="4530"/>
                </a:lnTo>
                <a:cubicBezTo>
                  <a:pt x="64" y="4593"/>
                  <a:pt x="0" y="4688"/>
                  <a:pt x="0" y="4815"/>
                </a:cubicBezTo>
                <a:cubicBezTo>
                  <a:pt x="0" y="4941"/>
                  <a:pt x="64" y="5036"/>
                  <a:pt x="190" y="5100"/>
                </a:cubicBezTo>
                <a:lnTo>
                  <a:pt x="2122" y="6240"/>
                </a:lnTo>
                <a:cubicBezTo>
                  <a:pt x="2362" y="6384"/>
                  <a:pt x="2635" y="6455"/>
                  <a:pt x="2909" y="6455"/>
                </a:cubicBezTo>
                <a:cubicBezTo>
                  <a:pt x="3359" y="6455"/>
                  <a:pt x="3815" y="6265"/>
                  <a:pt x="4149" y="5891"/>
                </a:cubicBezTo>
                <a:cubicBezTo>
                  <a:pt x="4529" y="6018"/>
                  <a:pt x="5162" y="6113"/>
                  <a:pt x="6081" y="6240"/>
                </a:cubicBezTo>
                <a:cubicBezTo>
                  <a:pt x="6176" y="6366"/>
                  <a:pt x="6271" y="6525"/>
                  <a:pt x="6397" y="6651"/>
                </a:cubicBezTo>
                <a:lnTo>
                  <a:pt x="7537" y="7791"/>
                </a:lnTo>
                <a:cubicBezTo>
                  <a:pt x="7854" y="8108"/>
                  <a:pt x="8012" y="8488"/>
                  <a:pt x="8012" y="8932"/>
                </a:cubicBezTo>
                <a:lnTo>
                  <a:pt x="8012" y="9755"/>
                </a:lnTo>
                <a:lnTo>
                  <a:pt x="7854" y="9755"/>
                </a:lnTo>
                <a:cubicBezTo>
                  <a:pt x="7221" y="9755"/>
                  <a:pt x="6714" y="10262"/>
                  <a:pt x="6714" y="10895"/>
                </a:cubicBezTo>
                <a:cubicBezTo>
                  <a:pt x="6714" y="11338"/>
                  <a:pt x="6999" y="11750"/>
                  <a:pt x="7379" y="11908"/>
                </a:cubicBezTo>
                <a:lnTo>
                  <a:pt x="7379" y="14632"/>
                </a:lnTo>
                <a:cubicBezTo>
                  <a:pt x="7379" y="14822"/>
                  <a:pt x="7506" y="14949"/>
                  <a:pt x="7696" y="14949"/>
                </a:cubicBezTo>
                <a:lnTo>
                  <a:pt x="14188" y="14949"/>
                </a:lnTo>
                <a:cubicBezTo>
                  <a:pt x="14378" y="14949"/>
                  <a:pt x="14536" y="14822"/>
                  <a:pt x="14536" y="14632"/>
                </a:cubicBezTo>
                <a:lnTo>
                  <a:pt x="14536" y="11908"/>
                </a:lnTo>
                <a:cubicBezTo>
                  <a:pt x="14916" y="11750"/>
                  <a:pt x="15170" y="11338"/>
                  <a:pt x="15170" y="10895"/>
                </a:cubicBezTo>
                <a:cubicBezTo>
                  <a:pt x="15170" y="10262"/>
                  <a:pt x="14663" y="9755"/>
                  <a:pt x="14030" y="9755"/>
                </a:cubicBezTo>
                <a:lnTo>
                  <a:pt x="13871" y="9755"/>
                </a:lnTo>
                <a:lnTo>
                  <a:pt x="13871" y="8868"/>
                </a:lnTo>
                <a:cubicBezTo>
                  <a:pt x="13871" y="8457"/>
                  <a:pt x="13966" y="8045"/>
                  <a:pt x="14125" y="7696"/>
                </a:cubicBezTo>
                <a:cubicBezTo>
                  <a:pt x="14410" y="7126"/>
                  <a:pt x="14536" y="6620"/>
                  <a:pt x="14536" y="6113"/>
                </a:cubicBezTo>
                <a:cubicBezTo>
                  <a:pt x="15961" y="5828"/>
                  <a:pt x="16658" y="5416"/>
                  <a:pt x="16658" y="4878"/>
                </a:cubicBezTo>
                <a:cubicBezTo>
                  <a:pt x="16690" y="4150"/>
                  <a:pt x="15296" y="3801"/>
                  <a:pt x="14536" y="3643"/>
                </a:cubicBezTo>
                <a:lnTo>
                  <a:pt x="14536" y="2439"/>
                </a:lnTo>
                <a:cubicBezTo>
                  <a:pt x="14536" y="1806"/>
                  <a:pt x="14030" y="1299"/>
                  <a:pt x="13396" y="1299"/>
                </a:cubicBezTo>
                <a:cubicBezTo>
                  <a:pt x="13206" y="1299"/>
                  <a:pt x="13016" y="1331"/>
                  <a:pt x="12858" y="1426"/>
                </a:cubicBezTo>
                <a:cubicBezTo>
                  <a:pt x="12699" y="983"/>
                  <a:pt x="12288" y="634"/>
                  <a:pt x="11781" y="634"/>
                </a:cubicBezTo>
                <a:cubicBezTo>
                  <a:pt x="11559" y="634"/>
                  <a:pt x="11401" y="698"/>
                  <a:pt x="11243" y="761"/>
                </a:cubicBezTo>
                <a:cubicBezTo>
                  <a:pt x="11084" y="318"/>
                  <a:pt x="10641" y="1"/>
                  <a:pt x="10134" y="1"/>
                </a:cubicBezTo>
                <a:cubicBezTo>
                  <a:pt x="9818" y="1"/>
                  <a:pt x="9533" y="128"/>
                  <a:pt x="9343" y="318"/>
                </a:cubicBezTo>
                <a:cubicBezTo>
                  <a:pt x="9121" y="128"/>
                  <a:pt x="8836" y="1"/>
                  <a:pt x="8519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1124" name="Google Shape;1124;p30"/>
          <p:cNvSpPr txBox="1"/>
          <p:nvPr/>
        </p:nvSpPr>
        <p:spPr>
          <a:xfrm>
            <a:off x="1073150" y="3343275"/>
            <a:ext cx="3580287" cy="12877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ctr"/>
            <a:endParaRPr sz="2400" dirty="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126" name="Google Shape;1126;p30"/>
          <p:cNvSpPr txBox="1"/>
          <p:nvPr/>
        </p:nvSpPr>
        <p:spPr>
          <a:xfrm>
            <a:off x="12242933" y="6875007"/>
            <a:ext cx="3582058" cy="12877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ctr"/>
            <a:endParaRPr sz="2400" dirty="0"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44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45" name="Рисунок 44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46" name="Рисунок 45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47" name="Picture 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25525">
            <a:off x="1082206" y="6238951"/>
            <a:ext cx="4965724" cy="289127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6" name="Picture 2" descr="Telegram-канал &quot;Fenomenal Xotira 🧠&quot; — @fenomenal_xotira — TGStat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2807950" y="5476875"/>
            <a:ext cx="3048000" cy="3048001"/>
          </a:xfrm>
          <a:prstGeom prst="rect">
            <a:avLst/>
          </a:prstGeom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softEdge rad="112500"/>
          </a:effectLst>
        </p:spPr>
      </p:pic>
      <p:pic>
        <p:nvPicPr>
          <p:cNvPr id="6147" name="Picture 3" descr="C:\Users\User\Downloads\Abdulla Oripov _Xotirot_ she'ri.jpe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6389350" y="8601075"/>
            <a:ext cx="1228725" cy="1228725"/>
          </a:xfrm>
          <a:prstGeom prst="rect">
            <a:avLst/>
          </a:prstGeom>
          <a:noFill/>
        </p:spPr>
      </p:pic>
      <p:sp>
        <p:nvSpPr>
          <p:cNvPr id="48" name="Прямоугольник 47"/>
          <p:cNvSpPr/>
          <p:nvPr/>
        </p:nvSpPr>
        <p:spPr>
          <a:xfrm>
            <a:off x="15523748" y="9744075"/>
            <a:ext cx="2472152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z-Latn-UZ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  <a:sym typeface="Fira Sans Medium"/>
              </a:rPr>
              <a:t>Abdulla Oripov </a:t>
            </a:r>
          </a:p>
          <a:p>
            <a:pPr algn="ctr"/>
            <a:r>
              <a:rPr lang="uz-Latn-UZ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  <a:sym typeface="Fira Sans Medium"/>
              </a:rPr>
              <a:t>she’ri</a:t>
            </a:r>
            <a:endParaRPr lang="ru-RU" sz="24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25"/>
          <p:cNvSpPr txBox="1">
            <a:spLocks noGrp="1"/>
          </p:cNvSpPr>
          <p:nvPr>
            <p:ph type="title"/>
          </p:nvPr>
        </p:nvSpPr>
        <p:spPr>
          <a:xfrm>
            <a:off x="2292350" y="1362075"/>
            <a:ext cx="9448800" cy="3352800"/>
          </a:xfrm>
          <a:prstGeom prst="rect">
            <a:avLst/>
          </a:prstGeom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ctr"/>
            <a:r>
              <a:rPr lang="en" sz="8100" b="1" dirty="0">
                <a:solidFill>
                  <a:srgbClr val="002060"/>
                </a:solidFill>
                <a:latin typeface="Arial" pitchFamily="34" charset="0"/>
                <a:ea typeface="Fira Sans Extra Condensed"/>
                <a:cs typeface="Arial" pitchFamily="34" charset="0"/>
                <a:sym typeface="Fira Sans Extra Condensed"/>
              </a:rPr>
              <a:t>TAHLIL VA MUHOKAMA</a:t>
            </a:r>
            <a:endParaRPr sz="8100" b="1" dirty="0">
              <a:solidFill>
                <a:srgbClr val="002060"/>
              </a:solidFill>
              <a:latin typeface="Arial" pitchFamily="34" charset="0"/>
              <a:ea typeface="Fira Sans Extra Condensed"/>
              <a:cs typeface="Arial" pitchFamily="34" charset="0"/>
              <a:sym typeface="Fira Sans Extra Condensed"/>
            </a:endParaRPr>
          </a:p>
        </p:txBody>
      </p:sp>
      <p:grpSp>
        <p:nvGrpSpPr>
          <p:cNvPr id="2" name="Google Shape;101;p25"/>
          <p:cNvGrpSpPr/>
          <p:nvPr/>
        </p:nvGrpSpPr>
        <p:grpSpPr>
          <a:xfrm>
            <a:off x="11853165" y="1967828"/>
            <a:ext cx="4247526" cy="5991338"/>
            <a:chOff x="6183012" y="270599"/>
            <a:chExt cx="756585" cy="1000146"/>
          </a:xfrm>
        </p:grpSpPr>
        <p:sp>
          <p:nvSpPr>
            <p:cNvPr id="102" name="Google Shape;102;p25"/>
            <p:cNvSpPr/>
            <p:nvPr/>
          </p:nvSpPr>
          <p:spPr>
            <a:xfrm>
              <a:off x="6183012" y="270599"/>
              <a:ext cx="518566" cy="788781"/>
            </a:xfrm>
            <a:custGeom>
              <a:avLst/>
              <a:gdLst/>
              <a:ahLst/>
              <a:cxnLst/>
              <a:rect l="l" t="t" r="r" b="b"/>
              <a:pathLst>
                <a:path w="7732" h="11761" extrusionOk="0">
                  <a:moveTo>
                    <a:pt x="6484" y="0"/>
                  </a:moveTo>
                  <a:cubicBezTo>
                    <a:pt x="1929" y="0"/>
                    <a:pt x="1" y="5871"/>
                    <a:pt x="3767" y="8572"/>
                  </a:cubicBezTo>
                  <a:cubicBezTo>
                    <a:pt x="3933" y="8683"/>
                    <a:pt x="4016" y="8877"/>
                    <a:pt x="4044" y="9071"/>
                  </a:cubicBezTo>
                  <a:lnTo>
                    <a:pt x="4099" y="11761"/>
                  </a:lnTo>
                  <a:lnTo>
                    <a:pt x="5707" y="11733"/>
                  </a:lnTo>
                  <a:lnTo>
                    <a:pt x="5652" y="9210"/>
                  </a:lnTo>
                  <a:cubicBezTo>
                    <a:pt x="5624" y="9016"/>
                    <a:pt x="5541" y="8822"/>
                    <a:pt x="5375" y="8711"/>
                  </a:cubicBezTo>
                  <a:cubicBezTo>
                    <a:pt x="4155" y="7851"/>
                    <a:pt x="3434" y="6465"/>
                    <a:pt x="3406" y="4996"/>
                  </a:cubicBezTo>
                  <a:cubicBezTo>
                    <a:pt x="3323" y="2473"/>
                    <a:pt x="5236" y="365"/>
                    <a:pt x="7731" y="144"/>
                  </a:cubicBezTo>
                  <a:cubicBezTo>
                    <a:pt x="7399" y="60"/>
                    <a:pt x="7038" y="5"/>
                    <a:pt x="6705" y="5"/>
                  </a:cubicBezTo>
                  <a:cubicBezTo>
                    <a:pt x="6631" y="2"/>
                    <a:pt x="6557" y="0"/>
                    <a:pt x="6484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3" name="Google Shape;103;p25"/>
            <p:cNvSpPr/>
            <p:nvPr/>
          </p:nvSpPr>
          <p:spPr>
            <a:xfrm>
              <a:off x="6299841" y="280190"/>
              <a:ext cx="639757" cy="775502"/>
            </a:xfrm>
            <a:custGeom>
              <a:avLst/>
              <a:gdLst/>
              <a:ahLst/>
              <a:cxnLst/>
              <a:rect l="l" t="t" r="r" b="b"/>
              <a:pathLst>
                <a:path w="9539" h="11563" extrusionOk="0">
                  <a:moveTo>
                    <a:pt x="5989" y="1"/>
                  </a:moveTo>
                  <a:cubicBezTo>
                    <a:pt x="1553" y="333"/>
                    <a:pt x="1" y="6017"/>
                    <a:pt x="3633" y="8568"/>
                  </a:cubicBezTo>
                  <a:cubicBezTo>
                    <a:pt x="3771" y="8679"/>
                    <a:pt x="3882" y="8873"/>
                    <a:pt x="3882" y="9067"/>
                  </a:cubicBezTo>
                  <a:lnTo>
                    <a:pt x="3938" y="11562"/>
                  </a:lnTo>
                  <a:lnTo>
                    <a:pt x="7514" y="11479"/>
                  </a:lnTo>
                  <a:lnTo>
                    <a:pt x="7459" y="8790"/>
                  </a:lnTo>
                  <a:cubicBezTo>
                    <a:pt x="7431" y="8596"/>
                    <a:pt x="7542" y="8401"/>
                    <a:pt x="7681" y="8263"/>
                  </a:cubicBezTo>
                  <a:cubicBezTo>
                    <a:pt x="8873" y="7320"/>
                    <a:pt x="9538" y="5878"/>
                    <a:pt x="9483" y="4353"/>
                  </a:cubicBezTo>
                  <a:cubicBezTo>
                    <a:pt x="9372" y="2274"/>
                    <a:pt x="7958" y="527"/>
                    <a:pt x="5989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" name="Google Shape;104;p25"/>
            <p:cNvSpPr/>
            <p:nvPr/>
          </p:nvSpPr>
          <p:spPr>
            <a:xfrm>
              <a:off x="6431893" y="589093"/>
              <a:ext cx="388656" cy="334533"/>
            </a:xfrm>
            <a:custGeom>
              <a:avLst/>
              <a:gdLst/>
              <a:ahLst/>
              <a:cxnLst/>
              <a:rect l="l" t="t" r="r" b="b"/>
              <a:pathLst>
                <a:path w="5795" h="4988" extrusionOk="0">
                  <a:moveTo>
                    <a:pt x="2884" y="357"/>
                  </a:moveTo>
                  <a:cubicBezTo>
                    <a:pt x="2939" y="357"/>
                    <a:pt x="2967" y="385"/>
                    <a:pt x="3022" y="413"/>
                  </a:cubicBezTo>
                  <a:cubicBezTo>
                    <a:pt x="3105" y="441"/>
                    <a:pt x="3133" y="718"/>
                    <a:pt x="3022" y="1023"/>
                  </a:cubicBezTo>
                  <a:cubicBezTo>
                    <a:pt x="2994" y="1078"/>
                    <a:pt x="2967" y="1134"/>
                    <a:pt x="2911" y="1189"/>
                  </a:cubicBezTo>
                  <a:cubicBezTo>
                    <a:pt x="2884" y="1134"/>
                    <a:pt x="2856" y="1078"/>
                    <a:pt x="2828" y="1023"/>
                  </a:cubicBezTo>
                  <a:cubicBezTo>
                    <a:pt x="2689" y="718"/>
                    <a:pt x="2717" y="468"/>
                    <a:pt x="2800" y="413"/>
                  </a:cubicBezTo>
                  <a:cubicBezTo>
                    <a:pt x="2828" y="385"/>
                    <a:pt x="2856" y="385"/>
                    <a:pt x="2884" y="357"/>
                  </a:cubicBezTo>
                  <a:close/>
                  <a:moveTo>
                    <a:pt x="5323" y="385"/>
                  </a:moveTo>
                  <a:cubicBezTo>
                    <a:pt x="5379" y="496"/>
                    <a:pt x="5407" y="607"/>
                    <a:pt x="5379" y="718"/>
                  </a:cubicBezTo>
                  <a:cubicBezTo>
                    <a:pt x="5296" y="1023"/>
                    <a:pt x="5074" y="1300"/>
                    <a:pt x="4741" y="1439"/>
                  </a:cubicBezTo>
                  <a:cubicBezTo>
                    <a:pt x="4908" y="884"/>
                    <a:pt x="5046" y="468"/>
                    <a:pt x="5185" y="385"/>
                  </a:cubicBezTo>
                  <a:close/>
                  <a:moveTo>
                    <a:pt x="555" y="496"/>
                  </a:moveTo>
                  <a:cubicBezTo>
                    <a:pt x="582" y="496"/>
                    <a:pt x="610" y="496"/>
                    <a:pt x="638" y="524"/>
                  </a:cubicBezTo>
                  <a:cubicBezTo>
                    <a:pt x="749" y="579"/>
                    <a:pt x="943" y="967"/>
                    <a:pt x="1109" y="1522"/>
                  </a:cubicBezTo>
                  <a:cubicBezTo>
                    <a:pt x="804" y="1411"/>
                    <a:pt x="555" y="1162"/>
                    <a:pt x="444" y="829"/>
                  </a:cubicBezTo>
                  <a:cubicBezTo>
                    <a:pt x="416" y="718"/>
                    <a:pt x="416" y="607"/>
                    <a:pt x="499" y="524"/>
                  </a:cubicBezTo>
                  <a:lnTo>
                    <a:pt x="499" y="496"/>
                  </a:lnTo>
                  <a:close/>
                  <a:moveTo>
                    <a:pt x="2916" y="0"/>
                  </a:moveTo>
                  <a:cubicBezTo>
                    <a:pt x="2799" y="0"/>
                    <a:pt x="2681" y="35"/>
                    <a:pt x="2579" y="108"/>
                  </a:cubicBezTo>
                  <a:cubicBezTo>
                    <a:pt x="2329" y="274"/>
                    <a:pt x="2274" y="746"/>
                    <a:pt x="2495" y="1189"/>
                  </a:cubicBezTo>
                  <a:cubicBezTo>
                    <a:pt x="2551" y="1300"/>
                    <a:pt x="2606" y="1383"/>
                    <a:pt x="2662" y="1494"/>
                  </a:cubicBezTo>
                  <a:cubicBezTo>
                    <a:pt x="2458" y="1642"/>
                    <a:pt x="2206" y="1728"/>
                    <a:pt x="1945" y="1728"/>
                  </a:cubicBezTo>
                  <a:cubicBezTo>
                    <a:pt x="1815" y="1728"/>
                    <a:pt x="1682" y="1707"/>
                    <a:pt x="1553" y="1661"/>
                  </a:cubicBezTo>
                  <a:cubicBezTo>
                    <a:pt x="1331" y="912"/>
                    <a:pt x="1054" y="274"/>
                    <a:pt x="776" y="163"/>
                  </a:cubicBezTo>
                  <a:cubicBezTo>
                    <a:pt x="714" y="132"/>
                    <a:pt x="644" y="117"/>
                    <a:pt x="573" y="117"/>
                  </a:cubicBezTo>
                  <a:cubicBezTo>
                    <a:pt x="455" y="117"/>
                    <a:pt x="336" y="160"/>
                    <a:pt x="250" y="247"/>
                  </a:cubicBezTo>
                  <a:cubicBezTo>
                    <a:pt x="83" y="413"/>
                    <a:pt x="0" y="690"/>
                    <a:pt x="83" y="940"/>
                  </a:cubicBezTo>
                  <a:cubicBezTo>
                    <a:pt x="139" y="1106"/>
                    <a:pt x="333" y="1688"/>
                    <a:pt x="1248" y="1966"/>
                  </a:cubicBezTo>
                  <a:cubicBezTo>
                    <a:pt x="1497" y="2964"/>
                    <a:pt x="1719" y="3962"/>
                    <a:pt x="1885" y="4988"/>
                  </a:cubicBezTo>
                  <a:lnTo>
                    <a:pt x="2246" y="4988"/>
                  </a:lnTo>
                  <a:cubicBezTo>
                    <a:pt x="2107" y="3990"/>
                    <a:pt x="1913" y="3047"/>
                    <a:pt x="1664" y="2076"/>
                  </a:cubicBezTo>
                  <a:lnTo>
                    <a:pt x="1664" y="2076"/>
                  </a:lnTo>
                  <a:cubicBezTo>
                    <a:pt x="1759" y="2094"/>
                    <a:pt x="1855" y="2103"/>
                    <a:pt x="1951" y="2103"/>
                  </a:cubicBezTo>
                  <a:cubicBezTo>
                    <a:pt x="2304" y="2103"/>
                    <a:pt x="2656" y="1983"/>
                    <a:pt x="2939" y="1744"/>
                  </a:cubicBezTo>
                  <a:cubicBezTo>
                    <a:pt x="3206" y="1949"/>
                    <a:pt x="3535" y="2063"/>
                    <a:pt x="3867" y="2063"/>
                  </a:cubicBezTo>
                  <a:cubicBezTo>
                    <a:pt x="3983" y="2063"/>
                    <a:pt x="4100" y="2050"/>
                    <a:pt x="4214" y="2021"/>
                  </a:cubicBezTo>
                  <a:lnTo>
                    <a:pt x="4214" y="2021"/>
                  </a:lnTo>
                  <a:cubicBezTo>
                    <a:pt x="4020" y="2991"/>
                    <a:pt x="3882" y="3962"/>
                    <a:pt x="3771" y="4932"/>
                  </a:cubicBezTo>
                  <a:lnTo>
                    <a:pt x="4159" y="4932"/>
                  </a:lnTo>
                  <a:cubicBezTo>
                    <a:pt x="4242" y="3906"/>
                    <a:pt x="4408" y="2908"/>
                    <a:pt x="4630" y="1910"/>
                  </a:cubicBezTo>
                  <a:cubicBezTo>
                    <a:pt x="5185" y="1744"/>
                    <a:pt x="5601" y="1328"/>
                    <a:pt x="5739" y="801"/>
                  </a:cubicBezTo>
                  <a:cubicBezTo>
                    <a:pt x="5795" y="552"/>
                    <a:pt x="5739" y="274"/>
                    <a:pt x="5545" y="108"/>
                  </a:cubicBezTo>
                  <a:cubicBezTo>
                    <a:pt x="5452" y="46"/>
                    <a:pt x="5350" y="10"/>
                    <a:pt x="5249" y="10"/>
                  </a:cubicBezTo>
                  <a:cubicBezTo>
                    <a:pt x="5170" y="10"/>
                    <a:pt x="5091" y="32"/>
                    <a:pt x="5018" y="80"/>
                  </a:cubicBezTo>
                  <a:cubicBezTo>
                    <a:pt x="4741" y="191"/>
                    <a:pt x="4519" y="829"/>
                    <a:pt x="4325" y="1605"/>
                  </a:cubicBezTo>
                  <a:cubicBezTo>
                    <a:pt x="4183" y="1656"/>
                    <a:pt x="4037" y="1681"/>
                    <a:pt x="3892" y="1681"/>
                  </a:cubicBezTo>
                  <a:cubicBezTo>
                    <a:pt x="3643" y="1681"/>
                    <a:pt x="3399" y="1607"/>
                    <a:pt x="3189" y="1466"/>
                  </a:cubicBezTo>
                  <a:cubicBezTo>
                    <a:pt x="3244" y="1383"/>
                    <a:pt x="3299" y="1272"/>
                    <a:pt x="3355" y="1162"/>
                  </a:cubicBezTo>
                  <a:cubicBezTo>
                    <a:pt x="3549" y="718"/>
                    <a:pt x="3494" y="247"/>
                    <a:pt x="3216" y="80"/>
                  </a:cubicBezTo>
                  <a:cubicBezTo>
                    <a:pt x="3125" y="28"/>
                    <a:pt x="3021" y="0"/>
                    <a:pt x="291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5" name="Google Shape;105;p25"/>
            <p:cNvSpPr/>
            <p:nvPr/>
          </p:nvSpPr>
          <p:spPr>
            <a:xfrm>
              <a:off x="6431893" y="919860"/>
              <a:ext cx="282690" cy="245467"/>
            </a:xfrm>
            <a:custGeom>
              <a:avLst/>
              <a:gdLst/>
              <a:ahLst/>
              <a:cxnLst/>
              <a:rect l="l" t="t" r="r" b="b"/>
              <a:pathLst>
                <a:path w="4215" h="3660" extrusionOk="0">
                  <a:moveTo>
                    <a:pt x="1497" y="0"/>
                  </a:moveTo>
                  <a:lnTo>
                    <a:pt x="166" y="28"/>
                  </a:lnTo>
                  <a:cubicBezTo>
                    <a:pt x="56" y="28"/>
                    <a:pt x="0" y="111"/>
                    <a:pt x="0" y="194"/>
                  </a:cubicBezTo>
                  <a:lnTo>
                    <a:pt x="56" y="2274"/>
                  </a:lnTo>
                  <a:lnTo>
                    <a:pt x="1636" y="3660"/>
                  </a:lnTo>
                  <a:lnTo>
                    <a:pt x="4187" y="3632"/>
                  </a:lnTo>
                  <a:lnTo>
                    <a:pt x="4214" y="3605"/>
                  </a:lnTo>
                  <a:lnTo>
                    <a:pt x="3050" y="3632"/>
                  </a:lnTo>
                  <a:lnTo>
                    <a:pt x="1470" y="2246"/>
                  </a:lnTo>
                  <a:lnTo>
                    <a:pt x="1414" y="167"/>
                  </a:lnTo>
                  <a:cubicBezTo>
                    <a:pt x="1414" y="83"/>
                    <a:pt x="1442" y="28"/>
                    <a:pt x="1497" y="0"/>
                  </a:cubicBezTo>
                  <a:close/>
                </a:path>
              </a:pathLst>
            </a:custGeom>
            <a:solidFill>
              <a:srgbClr val="56BAA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6" name="Google Shape;106;p25"/>
            <p:cNvSpPr/>
            <p:nvPr/>
          </p:nvSpPr>
          <p:spPr>
            <a:xfrm>
              <a:off x="6526724" y="912416"/>
              <a:ext cx="299389" cy="249223"/>
            </a:xfrm>
            <a:custGeom>
              <a:avLst/>
              <a:gdLst/>
              <a:ahLst/>
              <a:cxnLst/>
              <a:rect l="l" t="t" r="r" b="b"/>
              <a:pathLst>
                <a:path w="4464" h="3716" extrusionOk="0">
                  <a:moveTo>
                    <a:pt x="4242" y="0"/>
                  </a:moveTo>
                  <a:lnTo>
                    <a:pt x="83" y="83"/>
                  </a:lnTo>
                  <a:cubicBezTo>
                    <a:pt x="28" y="111"/>
                    <a:pt x="0" y="194"/>
                    <a:pt x="0" y="250"/>
                  </a:cubicBezTo>
                  <a:lnTo>
                    <a:pt x="56" y="2329"/>
                  </a:lnTo>
                  <a:lnTo>
                    <a:pt x="1664" y="3716"/>
                  </a:lnTo>
                  <a:lnTo>
                    <a:pt x="2800" y="3688"/>
                  </a:lnTo>
                  <a:lnTo>
                    <a:pt x="4464" y="2218"/>
                  </a:lnTo>
                  <a:lnTo>
                    <a:pt x="4408" y="167"/>
                  </a:lnTo>
                  <a:cubicBezTo>
                    <a:pt x="4408" y="56"/>
                    <a:pt x="4353" y="0"/>
                    <a:pt x="4242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7" name="Google Shape;107;p25"/>
            <p:cNvSpPr/>
            <p:nvPr/>
          </p:nvSpPr>
          <p:spPr>
            <a:xfrm>
              <a:off x="6518749" y="1196850"/>
              <a:ext cx="221322" cy="73896"/>
            </a:xfrm>
            <a:custGeom>
              <a:avLst/>
              <a:gdLst/>
              <a:ahLst/>
              <a:cxnLst/>
              <a:rect l="l" t="t" r="r" b="b"/>
              <a:pathLst>
                <a:path w="2663" h="889" extrusionOk="0">
                  <a:moveTo>
                    <a:pt x="2634" y="0"/>
                  </a:moveTo>
                  <a:lnTo>
                    <a:pt x="0" y="56"/>
                  </a:lnTo>
                  <a:cubicBezTo>
                    <a:pt x="0" y="511"/>
                    <a:pt x="363" y="889"/>
                    <a:pt x="812" y="889"/>
                  </a:cubicBezTo>
                  <a:cubicBezTo>
                    <a:pt x="828" y="889"/>
                    <a:pt x="844" y="888"/>
                    <a:pt x="860" y="887"/>
                  </a:cubicBezTo>
                  <a:lnTo>
                    <a:pt x="1803" y="860"/>
                  </a:lnTo>
                  <a:cubicBezTo>
                    <a:pt x="2274" y="860"/>
                    <a:pt x="2662" y="471"/>
                    <a:pt x="2634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8" name="Google Shape;108;p25"/>
            <p:cNvSpPr/>
            <p:nvPr/>
          </p:nvSpPr>
          <p:spPr>
            <a:xfrm>
              <a:off x="6431893" y="938437"/>
              <a:ext cx="392412" cy="35412"/>
            </a:xfrm>
            <a:custGeom>
              <a:avLst/>
              <a:gdLst/>
              <a:ahLst/>
              <a:cxnLst/>
              <a:rect l="l" t="t" r="r" b="b"/>
              <a:pathLst>
                <a:path w="5851" h="528" extrusionOk="0">
                  <a:moveTo>
                    <a:pt x="5822" y="0"/>
                  </a:moveTo>
                  <a:lnTo>
                    <a:pt x="0" y="139"/>
                  </a:lnTo>
                  <a:lnTo>
                    <a:pt x="0" y="527"/>
                  </a:lnTo>
                  <a:lnTo>
                    <a:pt x="5850" y="389"/>
                  </a:lnTo>
                  <a:lnTo>
                    <a:pt x="5822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9" name="Google Shape;109;p25"/>
            <p:cNvSpPr/>
            <p:nvPr/>
          </p:nvSpPr>
          <p:spPr>
            <a:xfrm>
              <a:off x="6477951" y="1111912"/>
              <a:ext cx="302892" cy="28731"/>
            </a:xfrm>
            <a:custGeom>
              <a:avLst/>
              <a:gdLst/>
              <a:ahLst/>
              <a:cxnLst/>
              <a:rect l="l" t="t" r="r" b="b"/>
              <a:pathLst>
                <a:path w="5851" h="555" extrusionOk="0">
                  <a:moveTo>
                    <a:pt x="5850" y="0"/>
                  </a:moveTo>
                  <a:lnTo>
                    <a:pt x="0" y="139"/>
                  </a:lnTo>
                  <a:lnTo>
                    <a:pt x="28" y="555"/>
                  </a:lnTo>
                  <a:lnTo>
                    <a:pt x="5850" y="416"/>
                  </a:lnTo>
                  <a:lnTo>
                    <a:pt x="5850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10" name="Google Shape;110;p25"/>
            <p:cNvSpPr/>
            <p:nvPr/>
          </p:nvSpPr>
          <p:spPr>
            <a:xfrm>
              <a:off x="6477951" y="1154386"/>
              <a:ext cx="302892" cy="28731"/>
            </a:xfrm>
            <a:custGeom>
              <a:avLst/>
              <a:gdLst/>
              <a:ahLst/>
              <a:cxnLst/>
              <a:rect l="l" t="t" r="r" b="b"/>
              <a:pathLst>
                <a:path w="5851" h="555" extrusionOk="0">
                  <a:moveTo>
                    <a:pt x="5851" y="0"/>
                  </a:moveTo>
                  <a:lnTo>
                    <a:pt x="1" y="139"/>
                  </a:lnTo>
                  <a:lnTo>
                    <a:pt x="1" y="555"/>
                  </a:lnTo>
                  <a:lnTo>
                    <a:pt x="5851" y="416"/>
                  </a:lnTo>
                  <a:lnTo>
                    <a:pt x="5851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</p:grpSp>
      <p:sp>
        <p:nvSpPr>
          <p:cNvPr id="111" name="Google Shape;111;p25"/>
          <p:cNvSpPr/>
          <p:nvPr/>
        </p:nvSpPr>
        <p:spPr>
          <a:xfrm>
            <a:off x="13828400" y="7331447"/>
            <a:ext cx="6697" cy="246"/>
          </a:xfrm>
          <a:custGeom>
            <a:avLst/>
            <a:gdLst/>
            <a:ahLst/>
            <a:cxnLst/>
            <a:rect l="l" t="t" r="r" b="b"/>
            <a:pathLst>
              <a:path w="29" h="1" extrusionOk="0">
                <a:moveTo>
                  <a:pt x="1" y="0"/>
                </a:moveTo>
                <a:lnTo>
                  <a:pt x="28" y="0"/>
                </a:lnTo>
                <a:lnTo>
                  <a:pt x="28" y="0"/>
                </a:lnTo>
                <a:close/>
              </a:path>
            </a:pathLst>
          </a:custGeom>
          <a:solidFill>
            <a:srgbClr val="F78989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112" name="Google Shape;112;p25"/>
          <p:cNvSpPr/>
          <p:nvPr/>
        </p:nvSpPr>
        <p:spPr>
          <a:xfrm>
            <a:off x="9988550" y="5857875"/>
            <a:ext cx="1325688" cy="1396823"/>
          </a:xfrm>
          <a:custGeom>
            <a:avLst/>
            <a:gdLst/>
            <a:ahLst/>
            <a:cxnLst/>
            <a:rect l="l" t="t" r="r" b="b"/>
            <a:pathLst>
              <a:path w="5740" h="5668" extrusionOk="0">
                <a:moveTo>
                  <a:pt x="2868" y="1723"/>
                </a:moveTo>
                <a:cubicBezTo>
                  <a:pt x="3374" y="1723"/>
                  <a:pt x="3871" y="2079"/>
                  <a:pt x="3937" y="2695"/>
                </a:cubicBezTo>
                <a:cubicBezTo>
                  <a:pt x="4015" y="3397"/>
                  <a:pt x="3435" y="3907"/>
                  <a:pt x="2833" y="3907"/>
                </a:cubicBezTo>
                <a:cubicBezTo>
                  <a:pt x="2579" y="3907"/>
                  <a:pt x="2321" y="3816"/>
                  <a:pt x="2107" y="3610"/>
                </a:cubicBezTo>
                <a:cubicBezTo>
                  <a:pt x="1719" y="3222"/>
                  <a:pt x="1664" y="2640"/>
                  <a:pt x="1969" y="2224"/>
                </a:cubicBezTo>
                <a:cubicBezTo>
                  <a:pt x="2190" y="1880"/>
                  <a:pt x="2531" y="1723"/>
                  <a:pt x="2868" y="1723"/>
                </a:cubicBezTo>
                <a:close/>
                <a:moveTo>
                  <a:pt x="2923" y="0"/>
                </a:moveTo>
                <a:cubicBezTo>
                  <a:pt x="2828" y="0"/>
                  <a:pt x="2741" y="76"/>
                  <a:pt x="2717" y="172"/>
                </a:cubicBezTo>
                <a:lnTo>
                  <a:pt x="2634" y="643"/>
                </a:lnTo>
                <a:cubicBezTo>
                  <a:pt x="2634" y="727"/>
                  <a:pt x="2551" y="782"/>
                  <a:pt x="2495" y="810"/>
                </a:cubicBezTo>
                <a:lnTo>
                  <a:pt x="2357" y="837"/>
                </a:lnTo>
                <a:cubicBezTo>
                  <a:pt x="2274" y="837"/>
                  <a:pt x="2190" y="810"/>
                  <a:pt x="2135" y="754"/>
                </a:cubicBezTo>
                <a:lnTo>
                  <a:pt x="1886" y="366"/>
                </a:lnTo>
                <a:cubicBezTo>
                  <a:pt x="1832" y="312"/>
                  <a:pt x="1755" y="282"/>
                  <a:pt x="1677" y="282"/>
                </a:cubicBezTo>
                <a:cubicBezTo>
                  <a:pt x="1635" y="282"/>
                  <a:pt x="1592" y="291"/>
                  <a:pt x="1553" y="311"/>
                </a:cubicBezTo>
                <a:lnTo>
                  <a:pt x="943" y="754"/>
                </a:lnTo>
                <a:cubicBezTo>
                  <a:pt x="832" y="837"/>
                  <a:pt x="804" y="976"/>
                  <a:pt x="887" y="1059"/>
                </a:cubicBezTo>
                <a:lnTo>
                  <a:pt x="1165" y="1447"/>
                </a:lnTo>
                <a:cubicBezTo>
                  <a:pt x="1192" y="1531"/>
                  <a:pt x="1192" y="1614"/>
                  <a:pt x="1165" y="1669"/>
                </a:cubicBezTo>
                <a:cubicBezTo>
                  <a:pt x="1137" y="1697"/>
                  <a:pt x="1109" y="1752"/>
                  <a:pt x="1081" y="1808"/>
                </a:cubicBezTo>
                <a:cubicBezTo>
                  <a:pt x="1026" y="1863"/>
                  <a:pt x="971" y="1891"/>
                  <a:pt x="887" y="1891"/>
                </a:cubicBezTo>
                <a:lnTo>
                  <a:pt x="416" y="1808"/>
                </a:lnTo>
                <a:cubicBezTo>
                  <a:pt x="401" y="1804"/>
                  <a:pt x="387" y="1802"/>
                  <a:pt x="373" y="1802"/>
                </a:cubicBezTo>
                <a:cubicBezTo>
                  <a:pt x="277" y="1802"/>
                  <a:pt x="191" y="1878"/>
                  <a:pt x="167" y="1974"/>
                </a:cubicBezTo>
                <a:lnTo>
                  <a:pt x="28" y="2751"/>
                </a:lnTo>
                <a:cubicBezTo>
                  <a:pt x="0" y="2861"/>
                  <a:pt x="83" y="2972"/>
                  <a:pt x="222" y="3000"/>
                </a:cubicBezTo>
                <a:lnTo>
                  <a:pt x="693" y="3083"/>
                </a:lnTo>
                <a:cubicBezTo>
                  <a:pt x="749" y="3083"/>
                  <a:pt x="804" y="3139"/>
                  <a:pt x="832" y="3222"/>
                </a:cubicBezTo>
                <a:lnTo>
                  <a:pt x="860" y="3361"/>
                </a:lnTo>
                <a:cubicBezTo>
                  <a:pt x="887" y="3444"/>
                  <a:pt x="860" y="3527"/>
                  <a:pt x="804" y="3555"/>
                </a:cubicBezTo>
                <a:lnTo>
                  <a:pt x="416" y="3832"/>
                </a:lnTo>
                <a:cubicBezTo>
                  <a:pt x="305" y="3915"/>
                  <a:pt x="277" y="4054"/>
                  <a:pt x="361" y="4137"/>
                </a:cubicBezTo>
                <a:lnTo>
                  <a:pt x="804" y="4775"/>
                </a:lnTo>
                <a:cubicBezTo>
                  <a:pt x="837" y="4839"/>
                  <a:pt x="898" y="4866"/>
                  <a:pt x="965" y="4866"/>
                </a:cubicBezTo>
                <a:cubicBezTo>
                  <a:pt x="1013" y="4866"/>
                  <a:pt x="1063" y="4853"/>
                  <a:pt x="1109" y="4830"/>
                </a:cubicBezTo>
                <a:lnTo>
                  <a:pt x="1497" y="4553"/>
                </a:lnTo>
                <a:cubicBezTo>
                  <a:pt x="1525" y="4525"/>
                  <a:pt x="1560" y="4511"/>
                  <a:pt x="1594" y="4511"/>
                </a:cubicBezTo>
                <a:cubicBezTo>
                  <a:pt x="1629" y="4511"/>
                  <a:pt x="1664" y="4525"/>
                  <a:pt x="1691" y="4553"/>
                </a:cubicBezTo>
                <a:lnTo>
                  <a:pt x="1830" y="4636"/>
                </a:lnTo>
                <a:cubicBezTo>
                  <a:pt x="1886" y="4664"/>
                  <a:pt x="1941" y="4747"/>
                  <a:pt x="1913" y="4830"/>
                </a:cubicBezTo>
                <a:lnTo>
                  <a:pt x="1830" y="5301"/>
                </a:lnTo>
                <a:cubicBezTo>
                  <a:pt x="1802" y="5412"/>
                  <a:pt x="1886" y="5523"/>
                  <a:pt x="2024" y="5551"/>
                </a:cubicBezTo>
                <a:lnTo>
                  <a:pt x="2773" y="5662"/>
                </a:lnTo>
                <a:cubicBezTo>
                  <a:pt x="2787" y="5665"/>
                  <a:pt x="2802" y="5667"/>
                  <a:pt x="2816" y="5667"/>
                </a:cubicBezTo>
                <a:cubicBezTo>
                  <a:pt x="2911" y="5667"/>
                  <a:pt x="2998" y="5592"/>
                  <a:pt x="3022" y="5495"/>
                </a:cubicBezTo>
                <a:lnTo>
                  <a:pt x="3105" y="5024"/>
                </a:lnTo>
                <a:cubicBezTo>
                  <a:pt x="3133" y="4941"/>
                  <a:pt x="3189" y="4885"/>
                  <a:pt x="3272" y="4885"/>
                </a:cubicBezTo>
                <a:cubicBezTo>
                  <a:pt x="3300" y="4858"/>
                  <a:pt x="3355" y="4858"/>
                  <a:pt x="3410" y="4858"/>
                </a:cubicBezTo>
                <a:cubicBezTo>
                  <a:pt x="3425" y="4850"/>
                  <a:pt x="3442" y="4847"/>
                  <a:pt x="3460" y="4847"/>
                </a:cubicBezTo>
                <a:cubicBezTo>
                  <a:pt x="3508" y="4847"/>
                  <a:pt x="3564" y="4873"/>
                  <a:pt x="3604" y="4913"/>
                </a:cubicBezTo>
                <a:lnTo>
                  <a:pt x="3882" y="5301"/>
                </a:lnTo>
                <a:cubicBezTo>
                  <a:pt x="3918" y="5355"/>
                  <a:pt x="3988" y="5386"/>
                  <a:pt x="4063" y="5386"/>
                </a:cubicBezTo>
                <a:cubicBezTo>
                  <a:pt x="4105" y="5386"/>
                  <a:pt x="4147" y="5376"/>
                  <a:pt x="4187" y="5357"/>
                </a:cubicBezTo>
                <a:lnTo>
                  <a:pt x="4824" y="4913"/>
                </a:lnTo>
                <a:cubicBezTo>
                  <a:pt x="4908" y="4830"/>
                  <a:pt x="4935" y="4691"/>
                  <a:pt x="4880" y="4608"/>
                </a:cubicBezTo>
                <a:lnTo>
                  <a:pt x="4603" y="4220"/>
                </a:lnTo>
                <a:cubicBezTo>
                  <a:pt x="4547" y="4137"/>
                  <a:pt x="4547" y="4054"/>
                  <a:pt x="4603" y="3998"/>
                </a:cubicBezTo>
                <a:lnTo>
                  <a:pt x="4686" y="3860"/>
                </a:lnTo>
                <a:cubicBezTo>
                  <a:pt x="4714" y="3804"/>
                  <a:pt x="4769" y="3776"/>
                  <a:pt x="4852" y="3776"/>
                </a:cubicBezTo>
                <a:lnTo>
                  <a:pt x="5323" y="3860"/>
                </a:lnTo>
                <a:cubicBezTo>
                  <a:pt x="5338" y="3863"/>
                  <a:pt x="5353" y="3865"/>
                  <a:pt x="5368" y="3865"/>
                </a:cubicBezTo>
                <a:cubicBezTo>
                  <a:pt x="5468" y="3865"/>
                  <a:pt x="5573" y="3790"/>
                  <a:pt x="5573" y="3693"/>
                </a:cubicBezTo>
                <a:lnTo>
                  <a:pt x="5712" y="2917"/>
                </a:lnTo>
                <a:cubicBezTo>
                  <a:pt x="5739" y="2806"/>
                  <a:pt x="5656" y="2695"/>
                  <a:pt x="5518" y="2667"/>
                </a:cubicBezTo>
                <a:lnTo>
                  <a:pt x="5074" y="2584"/>
                </a:lnTo>
                <a:cubicBezTo>
                  <a:pt x="4991" y="2584"/>
                  <a:pt x="4935" y="2529"/>
                  <a:pt x="4908" y="2446"/>
                </a:cubicBezTo>
                <a:cubicBezTo>
                  <a:pt x="4908" y="2390"/>
                  <a:pt x="4908" y="2362"/>
                  <a:pt x="4880" y="2307"/>
                </a:cubicBezTo>
                <a:cubicBezTo>
                  <a:pt x="4852" y="2224"/>
                  <a:pt x="4880" y="2141"/>
                  <a:pt x="4963" y="2113"/>
                </a:cubicBezTo>
                <a:lnTo>
                  <a:pt x="5323" y="1836"/>
                </a:lnTo>
                <a:cubicBezTo>
                  <a:pt x="5434" y="1752"/>
                  <a:pt x="5462" y="1614"/>
                  <a:pt x="5379" y="1531"/>
                </a:cubicBezTo>
                <a:lnTo>
                  <a:pt x="4935" y="893"/>
                </a:lnTo>
                <a:cubicBezTo>
                  <a:pt x="4903" y="828"/>
                  <a:pt x="4842" y="801"/>
                  <a:pt x="4775" y="801"/>
                </a:cubicBezTo>
                <a:cubicBezTo>
                  <a:pt x="4727" y="801"/>
                  <a:pt x="4676" y="815"/>
                  <a:pt x="4630" y="837"/>
                </a:cubicBezTo>
                <a:lnTo>
                  <a:pt x="4131" y="1198"/>
                </a:lnTo>
                <a:cubicBezTo>
                  <a:pt x="4131" y="1198"/>
                  <a:pt x="4020" y="1087"/>
                  <a:pt x="3909" y="1032"/>
                </a:cubicBezTo>
                <a:cubicBezTo>
                  <a:pt x="3826" y="976"/>
                  <a:pt x="3799" y="921"/>
                  <a:pt x="3826" y="837"/>
                </a:cubicBezTo>
                <a:lnTo>
                  <a:pt x="3909" y="366"/>
                </a:lnTo>
                <a:cubicBezTo>
                  <a:pt x="3909" y="255"/>
                  <a:pt x="3826" y="144"/>
                  <a:pt x="3743" y="144"/>
                </a:cubicBezTo>
                <a:lnTo>
                  <a:pt x="2967" y="6"/>
                </a:lnTo>
                <a:cubicBezTo>
                  <a:pt x="2952" y="2"/>
                  <a:pt x="2938" y="0"/>
                  <a:pt x="2923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113" name="Google Shape;113;p25"/>
          <p:cNvSpPr/>
          <p:nvPr/>
        </p:nvSpPr>
        <p:spPr>
          <a:xfrm>
            <a:off x="15938350" y="8441139"/>
            <a:ext cx="1319213" cy="1396567"/>
          </a:xfrm>
          <a:custGeom>
            <a:avLst/>
            <a:gdLst/>
            <a:ahLst/>
            <a:cxnLst/>
            <a:rect l="l" t="t" r="r" b="b"/>
            <a:pathLst>
              <a:path w="5712" h="5667" extrusionOk="0">
                <a:moveTo>
                  <a:pt x="2863" y="1752"/>
                </a:moveTo>
                <a:cubicBezTo>
                  <a:pt x="3132" y="1752"/>
                  <a:pt x="3400" y="1852"/>
                  <a:pt x="3605" y="2057"/>
                </a:cubicBezTo>
                <a:cubicBezTo>
                  <a:pt x="3993" y="2418"/>
                  <a:pt x="4048" y="3000"/>
                  <a:pt x="3771" y="3444"/>
                </a:cubicBezTo>
                <a:cubicBezTo>
                  <a:pt x="3535" y="3802"/>
                  <a:pt x="3211" y="3950"/>
                  <a:pt x="2890" y="3950"/>
                </a:cubicBezTo>
                <a:cubicBezTo>
                  <a:pt x="2120" y="3950"/>
                  <a:pt x="1373" y="3094"/>
                  <a:pt x="1941" y="2251"/>
                </a:cubicBezTo>
                <a:cubicBezTo>
                  <a:pt x="2161" y="1922"/>
                  <a:pt x="2513" y="1752"/>
                  <a:pt x="2863" y="1752"/>
                </a:cubicBezTo>
                <a:close/>
                <a:moveTo>
                  <a:pt x="2896" y="0"/>
                </a:moveTo>
                <a:cubicBezTo>
                  <a:pt x="2801" y="0"/>
                  <a:pt x="2714" y="76"/>
                  <a:pt x="2690" y="172"/>
                </a:cubicBezTo>
                <a:lnTo>
                  <a:pt x="2607" y="643"/>
                </a:lnTo>
                <a:cubicBezTo>
                  <a:pt x="2607" y="726"/>
                  <a:pt x="2523" y="782"/>
                  <a:pt x="2468" y="810"/>
                </a:cubicBezTo>
                <a:lnTo>
                  <a:pt x="2329" y="837"/>
                </a:lnTo>
                <a:cubicBezTo>
                  <a:pt x="2246" y="837"/>
                  <a:pt x="2163" y="810"/>
                  <a:pt x="2108" y="754"/>
                </a:cubicBezTo>
                <a:lnTo>
                  <a:pt x="1858" y="366"/>
                </a:lnTo>
                <a:cubicBezTo>
                  <a:pt x="1804" y="312"/>
                  <a:pt x="1727" y="282"/>
                  <a:pt x="1650" y="282"/>
                </a:cubicBezTo>
                <a:cubicBezTo>
                  <a:pt x="1607" y="282"/>
                  <a:pt x="1565" y="291"/>
                  <a:pt x="1525" y="311"/>
                </a:cubicBezTo>
                <a:lnTo>
                  <a:pt x="915" y="754"/>
                </a:lnTo>
                <a:cubicBezTo>
                  <a:pt x="804" y="837"/>
                  <a:pt x="777" y="976"/>
                  <a:pt x="860" y="1087"/>
                </a:cubicBezTo>
                <a:lnTo>
                  <a:pt x="1137" y="1475"/>
                </a:lnTo>
                <a:cubicBezTo>
                  <a:pt x="1165" y="1530"/>
                  <a:pt x="1165" y="1614"/>
                  <a:pt x="1137" y="1669"/>
                </a:cubicBezTo>
                <a:lnTo>
                  <a:pt x="1054" y="1808"/>
                </a:lnTo>
                <a:cubicBezTo>
                  <a:pt x="1026" y="1863"/>
                  <a:pt x="943" y="1891"/>
                  <a:pt x="860" y="1891"/>
                </a:cubicBezTo>
                <a:lnTo>
                  <a:pt x="389" y="1808"/>
                </a:lnTo>
                <a:cubicBezTo>
                  <a:pt x="374" y="1804"/>
                  <a:pt x="359" y="1802"/>
                  <a:pt x="345" y="1802"/>
                </a:cubicBezTo>
                <a:cubicBezTo>
                  <a:pt x="250" y="1802"/>
                  <a:pt x="163" y="1878"/>
                  <a:pt x="139" y="1974"/>
                </a:cubicBezTo>
                <a:lnTo>
                  <a:pt x="0" y="2750"/>
                </a:lnTo>
                <a:cubicBezTo>
                  <a:pt x="0" y="2861"/>
                  <a:pt x="84" y="2972"/>
                  <a:pt x="194" y="3000"/>
                </a:cubicBezTo>
                <a:lnTo>
                  <a:pt x="666" y="3083"/>
                </a:lnTo>
                <a:cubicBezTo>
                  <a:pt x="749" y="3083"/>
                  <a:pt x="804" y="3139"/>
                  <a:pt x="804" y="3222"/>
                </a:cubicBezTo>
                <a:lnTo>
                  <a:pt x="832" y="3360"/>
                </a:lnTo>
                <a:cubicBezTo>
                  <a:pt x="860" y="3444"/>
                  <a:pt x="832" y="3527"/>
                  <a:pt x="777" y="3554"/>
                </a:cubicBezTo>
                <a:lnTo>
                  <a:pt x="389" y="3832"/>
                </a:lnTo>
                <a:cubicBezTo>
                  <a:pt x="278" y="3915"/>
                  <a:pt x="250" y="4054"/>
                  <a:pt x="333" y="4137"/>
                </a:cubicBezTo>
                <a:lnTo>
                  <a:pt x="777" y="4774"/>
                </a:lnTo>
                <a:cubicBezTo>
                  <a:pt x="825" y="4839"/>
                  <a:pt x="893" y="4866"/>
                  <a:pt x="958" y="4866"/>
                </a:cubicBezTo>
                <a:cubicBezTo>
                  <a:pt x="1003" y="4866"/>
                  <a:pt x="1047" y="4853"/>
                  <a:pt x="1082" y="4830"/>
                </a:cubicBezTo>
                <a:lnTo>
                  <a:pt x="1470" y="4553"/>
                </a:lnTo>
                <a:cubicBezTo>
                  <a:pt x="1498" y="4525"/>
                  <a:pt x="1532" y="4511"/>
                  <a:pt x="1567" y="4511"/>
                </a:cubicBezTo>
                <a:cubicBezTo>
                  <a:pt x="1602" y="4511"/>
                  <a:pt x="1636" y="4525"/>
                  <a:pt x="1664" y="4553"/>
                </a:cubicBezTo>
                <a:lnTo>
                  <a:pt x="1803" y="4636"/>
                </a:lnTo>
                <a:cubicBezTo>
                  <a:pt x="1886" y="4663"/>
                  <a:pt x="1913" y="4747"/>
                  <a:pt x="1886" y="4830"/>
                </a:cubicBezTo>
                <a:lnTo>
                  <a:pt x="1803" y="5301"/>
                </a:lnTo>
                <a:cubicBezTo>
                  <a:pt x="1803" y="5412"/>
                  <a:pt x="1886" y="5523"/>
                  <a:pt x="1997" y="5551"/>
                </a:cubicBezTo>
                <a:lnTo>
                  <a:pt x="2745" y="5662"/>
                </a:lnTo>
                <a:cubicBezTo>
                  <a:pt x="2763" y="5665"/>
                  <a:pt x="2781" y="5667"/>
                  <a:pt x="2798" y="5667"/>
                </a:cubicBezTo>
                <a:cubicBezTo>
                  <a:pt x="2911" y="5667"/>
                  <a:pt x="2995" y="5592"/>
                  <a:pt x="2995" y="5495"/>
                </a:cubicBezTo>
                <a:lnTo>
                  <a:pt x="3078" y="5024"/>
                </a:lnTo>
                <a:cubicBezTo>
                  <a:pt x="3106" y="4941"/>
                  <a:pt x="3161" y="4885"/>
                  <a:pt x="3244" y="4885"/>
                </a:cubicBezTo>
                <a:cubicBezTo>
                  <a:pt x="3300" y="4858"/>
                  <a:pt x="3327" y="4858"/>
                  <a:pt x="3383" y="4858"/>
                </a:cubicBezTo>
                <a:cubicBezTo>
                  <a:pt x="3405" y="4850"/>
                  <a:pt x="3427" y="4847"/>
                  <a:pt x="3449" y="4847"/>
                </a:cubicBezTo>
                <a:cubicBezTo>
                  <a:pt x="3507" y="4847"/>
                  <a:pt x="3557" y="4872"/>
                  <a:pt x="3577" y="4913"/>
                </a:cubicBezTo>
                <a:lnTo>
                  <a:pt x="3854" y="5301"/>
                </a:lnTo>
                <a:cubicBezTo>
                  <a:pt x="3903" y="5366"/>
                  <a:pt x="3971" y="5393"/>
                  <a:pt x="4035" y="5393"/>
                </a:cubicBezTo>
                <a:cubicBezTo>
                  <a:pt x="4081" y="5393"/>
                  <a:pt x="4125" y="5380"/>
                  <a:pt x="4159" y="5357"/>
                </a:cubicBezTo>
                <a:lnTo>
                  <a:pt x="4797" y="4913"/>
                </a:lnTo>
                <a:cubicBezTo>
                  <a:pt x="4880" y="4830"/>
                  <a:pt x="4908" y="4691"/>
                  <a:pt x="4852" y="4608"/>
                </a:cubicBezTo>
                <a:lnTo>
                  <a:pt x="4575" y="4220"/>
                </a:lnTo>
                <a:cubicBezTo>
                  <a:pt x="4520" y="4137"/>
                  <a:pt x="4520" y="4054"/>
                  <a:pt x="4575" y="3998"/>
                </a:cubicBezTo>
                <a:lnTo>
                  <a:pt x="4658" y="3887"/>
                </a:lnTo>
                <a:cubicBezTo>
                  <a:pt x="4686" y="3804"/>
                  <a:pt x="4769" y="3776"/>
                  <a:pt x="4825" y="3776"/>
                </a:cubicBezTo>
                <a:lnTo>
                  <a:pt x="5296" y="3859"/>
                </a:lnTo>
                <a:cubicBezTo>
                  <a:pt x="5314" y="3863"/>
                  <a:pt x="5332" y="3865"/>
                  <a:pt x="5349" y="3865"/>
                </a:cubicBezTo>
                <a:cubicBezTo>
                  <a:pt x="5462" y="3865"/>
                  <a:pt x="5549" y="3789"/>
                  <a:pt x="5573" y="3693"/>
                </a:cubicBezTo>
                <a:lnTo>
                  <a:pt x="5684" y="2917"/>
                </a:lnTo>
                <a:cubicBezTo>
                  <a:pt x="5712" y="2806"/>
                  <a:pt x="5629" y="2695"/>
                  <a:pt x="5518" y="2667"/>
                </a:cubicBezTo>
                <a:lnTo>
                  <a:pt x="5046" y="2584"/>
                </a:lnTo>
                <a:cubicBezTo>
                  <a:pt x="4963" y="2584"/>
                  <a:pt x="4908" y="2529"/>
                  <a:pt x="4880" y="2445"/>
                </a:cubicBezTo>
                <a:cubicBezTo>
                  <a:pt x="4880" y="2390"/>
                  <a:pt x="4880" y="2362"/>
                  <a:pt x="4852" y="2307"/>
                </a:cubicBezTo>
                <a:cubicBezTo>
                  <a:pt x="4852" y="2224"/>
                  <a:pt x="4880" y="2140"/>
                  <a:pt x="4936" y="2113"/>
                </a:cubicBezTo>
                <a:lnTo>
                  <a:pt x="5324" y="1835"/>
                </a:lnTo>
                <a:cubicBezTo>
                  <a:pt x="5407" y="1752"/>
                  <a:pt x="5435" y="1614"/>
                  <a:pt x="5379" y="1530"/>
                </a:cubicBezTo>
                <a:lnTo>
                  <a:pt x="4908" y="893"/>
                </a:lnTo>
                <a:cubicBezTo>
                  <a:pt x="4872" y="839"/>
                  <a:pt x="4802" y="808"/>
                  <a:pt x="4726" y="808"/>
                </a:cubicBezTo>
                <a:cubicBezTo>
                  <a:pt x="4685" y="808"/>
                  <a:pt x="4642" y="818"/>
                  <a:pt x="4603" y="837"/>
                </a:cubicBezTo>
                <a:lnTo>
                  <a:pt x="4131" y="1198"/>
                </a:lnTo>
                <a:cubicBezTo>
                  <a:pt x="4131" y="1198"/>
                  <a:pt x="3993" y="1115"/>
                  <a:pt x="3882" y="1031"/>
                </a:cubicBezTo>
                <a:cubicBezTo>
                  <a:pt x="3827" y="1004"/>
                  <a:pt x="3799" y="921"/>
                  <a:pt x="3799" y="865"/>
                </a:cubicBezTo>
                <a:lnTo>
                  <a:pt x="3882" y="394"/>
                </a:lnTo>
                <a:cubicBezTo>
                  <a:pt x="3910" y="255"/>
                  <a:pt x="3827" y="144"/>
                  <a:pt x="3688" y="116"/>
                </a:cubicBezTo>
                <a:lnTo>
                  <a:pt x="2939" y="6"/>
                </a:lnTo>
                <a:cubicBezTo>
                  <a:pt x="2925" y="2"/>
                  <a:pt x="2910" y="0"/>
                  <a:pt x="2896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114" name="Google Shape;114;p25"/>
          <p:cNvSpPr/>
          <p:nvPr/>
        </p:nvSpPr>
        <p:spPr>
          <a:xfrm>
            <a:off x="11055350" y="3114675"/>
            <a:ext cx="903265" cy="954211"/>
          </a:xfrm>
          <a:custGeom>
            <a:avLst/>
            <a:gdLst/>
            <a:ahLst/>
            <a:cxnLst/>
            <a:rect l="l" t="t" r="r" b="b"/>
            <a:pathLst>
              <a:path w="3911" h="3872" extrusionOk="0">
                <a:moveTo>
                  <a:pt x="1955" y="1167"/>
                </a:moveTo>
                <a:cubicBezTo>
                  <a:pt x="2158" y="1167"/>
                  <a:pt x="2365" y="1247"/>
                  <a:pt x="2524" y="1425"/>
                </a:cubicBezTo>
                <a:cubicBezTo>
                  <a:pt x="2966" y="1944"/>
                  <a:pt x="2580" y="2683"/>
                  <a:pt x="1959" y="2683"/>
                </a:cubicBezTo>
                <a:cubicBezTo>
                  <a:pt x="1917" y="2683"/>
                  <a:pt x="1875" y="2679"/>
                  <a:pt x="1831" y="2672"/>
                </a:cubicBezTo>
                <a:cubicBezTo>
                  <a:pt x="1470" y="2617"/>
                  <a:pt x="1193" y="2312"/>
                  <a:pt x="1193" y="1951"/>
                </a:cubicBezTo>
                <a:cubicBezTo>
                  <a:pt x="1175" y="1474"/>
                  <a:pt x="1558" y="1167"/>
                  <a:pt x="1955" y="1167"/>
                </a:cubicBezTo>
                <a:close/>
                <a:moveTo>
                  <a:pt x="2323" y="0"/>
                </a:moveTo>
                <a:cubicBezTo>
                  <a:pt x="2262" y="0"/>
                  <a:pt x="2205" y="31"/>
                  <a:pt x="2164" y="94"/>
                </a:cubicBezTo>
                <a:lnTo>
                  <a:pt x="2025" y="482"/>
                </a:lnTo>
                <a:lnTo>
                  <a:pt x="1831" y="482"/>
                </a:lnTo>
                <a:cubicBezTo>
                  <a:pt x="1775" y="482"/>
                  <a:pt x="1748" y="454"/>
                  <a:pt x="1720" y="427"/>
                </a:cubicBezTo>
                <a:lnTo>
                  <a:pt x="1581" y="122"/>
                </a:lnTo>
                <a:cubicBezTo>
                  <a:pt x="1560" y="59"/>
                  <a:pt x="1493" y="28"/>
                  <a:pt x="1425" y="28"/>
                </a:cubicBezTo>
                <a:cubicBezTo>
                  <a:pt x="1403" y="28"/>
                  <a:pt x="1380" y="31"/>
                  <a:pt x="1359" y="38"/>
                </a:cubicBezTo>
                <a:lnTo>
                  <a:pt x="888" y="260"/>
                </a:lnTo>
                <a:cubicBezTo>
                  <a:pt x="805" y="288"/>
                  <a:pt x="777" y="399"/>
                  <a:pt x="805" y="482"/>
                </a:cubicBezTo>
                <a:lnTo>
                  <a:pt x="944" y="759"/>
                </a:lnTo>
                <a:cubicBezTo>
                  <a:pt x="971" y="815"/>
                  <a:pt x="971" y="870"/>
                  <a:pt x="916" y="926"/>
                </a:cubicBezTo>
                <a:lnTo>
                  <a:pt x="860" y="981"/>
                </a:lnTo>
                <a:cubicBezTo>
                  <a:pt x="833" y="1036"/>
                  <a:pt x="750" y="1036"/>
                  <a:pt x="722" y="1036"/>
                </a:cubicBezTo>
                <a:lnTo>
                  <a:pt x="417" y="926"/>
                </a:lnTo>
                <a:cubicBezTo>
                  <a:pt x="394" y="910"/>
                  <a:pt x="368" y="903"/>
                  <a:pt x="343" y="903"/>
                </a:cubicBezTo>
                <a:cubicBezTo>
                  <a:pt x="278" y="903"/>
                  <a:pt x="215" y="949"/>
                  <a:pt x="195" y="1009"/>
                </a:cubicBezTo>
                <a:lnTo>
                  <a:pt x="29" y="1508"/>
                </a:lnTo>
                <a:cubicBezTo>
                  <a:pt x="1" y="1591"/>
                  <a:pt x="29" y="1674"/>
                  <a:pt x="112" y="1702"/>
                </a:cubicBezTo>
                <a:lnTo>
                  <a:pt x="417" y="1813"/>
                </a:lnTo>
                <a:cubicBezTo>
                  <a:pt x="472" y="1841"/>
                  <a:pt x="500" y="1868"/>
                  <a:pt x="500" y="1924"/>
                </a:cubicBezTo>
                <a:lnTo>
                  <a:pt x="500" y="2035"/>
                </a:lnTo>
                <a:cubicBezTo>
                  <a:pt x="500" y="2090"/>
                  <a:pt x="472" y="2145"/>
                  <a:pt x="445" y="2173"/>
                </a:cubicBezTo>
                <a:lnTo>
                  <a:pt x="140" y="2312"/>
                </a:lnTo>
                <a:cubicBezTo>
                  <a:pt x="56" y="2340"/>
                  <a:pt x="29" y="2423"/>
                  <a:pt x="56" y="2506"/>
                </a:cubicBezTo>
                <a:lnTo>
                  <a:pt x="278" y="3005"/>
                </a:lnTo>
                <a:cubicBezTo>
                  <a:pt x="298" y="3044"/>
                  <a:pt x="359" y="3083"/>
                  <a:pt x="423" y="3083"/>
                </a:cubicBezTo>
                <a:cubicBezTo>
                  <a:pt x="449" y="3083"/>
                  <a:pt x="476" y="3077"/>
                  <a:pt x="500" y="3060"/>
                </a:cubicBezTo>
                <a:lnTo>
                  <a:pt x="777" y="2922"/>
                </a:lnTo>
                <a:cubicBezTo>
                  <a:pt x="833" y="2922"/>
                  <a:pt x="888" y="2922"/>
                  <a:pt x="944" y="2950"/>
                </a:cubicBezTo>
                <a:lnTo>
                  <a:pt x="999" y="3033"/>
                </a:lnTo>
                <a:cubicBezTo>
                  <a:pt x="1055" y="3060"/>
                  <a:pt x="1055" y="3116"/>
                  <a:pt x="1055" y="3171"/>
                </a:cubicBezTo>
                <a:lnTo>
                  <a:pt x="916" y="3476"/>
                </a:lnTo>
                <a:cubicBezTo>
                  <a:pt x="888" y="3559"/>
                  <a:pt x="944" y="3643"/>
                  <a:pt x="1027" y="3670"/>
                </a:cubicBezTo>
                <a:lnTo>
                  <a:pt x="1526" y="3864"/>
                </a:lnTo>
                <a:cubicBezTo>
                  <a:pt x="1541" y="3869"/>
                  <a:pt x="1555" y="3872"/>
                  <a:pt x="1570" y="3872"/>
                </a:cubicBezTo>
                <a:cubicBezTo>
                  <a:pt x="1637" y="3872"/>
                  <a:pt x="1697" y="3822"/>
                  <a:pt x="1720" y="3754"/>
                </a:cubicBezTo>
                <a:lnTo>
                  <a:pt x="1831" y="3449"/>
                </a:lnTo>
                <a:cubicBezTo>
                  <a:pt x="1859" y="3393"/>
                  <a:pt x="1886" y="3365"/>
                  <a:pt x="1942" y="3365"/>
                </a:cubicBezTo>
                <a:lnTo>
                  <a:pt x="2053" y="3365"/>
                </a:lnTo>
                <a:cubicBezTo>
                  <a:pt x="2108" y="3365"/>
                  <a:pt x="2164" y="3393"/>
                  <a:pt x="2191" y="3449"/>
                </a:cubicBezTo>
                <a:lnTo>
                  <a:pt x="2330" y="3754"/>
                </a:lnTo>
                <a:cubicBezTo>
                  <a:pt x="2348" y="3807"/>
                  <a:pt x="2389" y="3838"/>
                  <a:pt x="2438" y="3838"/>
                </a:cubicBezTo>
                <a:cubicBezTo>
                  <a:pt x="2465" y="3838"/>
                  <a:pt x="2494" y="3829"/>
                  <a:pt x="2524" y="3809"/>
                </a:cubicBezTo>
                <a:lnTo>
                  <a:pt x="3023" y="3587"/>
                </a:lnTo>
                <a:cubicBezTo>
                  <a:pt x="3078" y="3559"/>
                  <a:pt x="3134" y="3476"/>
                  <a:pt x="3078" y="3393"/>
                </a:cubicBezTo>
                <a:lnTo>
                  <a:pt x="2940" y="3088"/>
                </a:lnTo>
                <a:cubicBezTo>
                  <a:pt x="2940" y="3033"/>
                  <a:pt x="2940" y="2977"/>
                  <a:pt x="2968" y="2950"/>
                </a:cubicBezTo>
                <a:lnTo>
                  <a:pt x="3051" y="2866"/>
                </a:lnTo>
                <a:cubicBezTo>
                  <a:pt x="3070" y="2847"/>
                  <a:pt x="3104" y="2827"/>
                  <a:pt x="3141" y="2827"/>
                </a:cubicBezTo>
                <a:cubicBezTo>
                  <a:pt x="3157" y="2827"/>
                  <a:pt x="3173" y="2831"/>
                  <a:pt x="3189" y="2839"/>
                </a:cubicBezTo>
                <a:lnTo>
                  <a:pt x="3494" y="2950"/>
                </a:lnTo>
                <a:cubicBezTo>
                  <a:pt x="3515" y="2956"/>
                  <a:pt x="3536" y="2960"/>
                  <a:pt x="3556" y="2960"/>
                </a:cubicBezTo>
                <a:cubicBezTo>
                  <a:pt x="3616" y="2960"/>
                  <a:pt x="3668" y="2929"/>
                  <a:pt x="3688" y="2866"/>
                </a:cubicBezTo>
                <a:lnTo>
                  <a:pt x="3883" y="2340"/>
                </a:lnTo>
                <a:cubicBezTo>
                  <a:pt x="3910" y="2284"/>
                  <a:pt x="3883" y="2173"/>
                  <a:pt x="3799" y="2145"/>
                </a:cubicBezTo>
                <a:lnTo>
                  <a:pt x="3467" y="2035"/>
                </a:lnTo>
                <a:cubicBezTo>
                  <a:pt x="3439" y="2035"/>
                  <a:pt x="3383" y="1979"/>
                  <a:pt x="3383" y="1924"/>
                </a:cubicBezTo>
                <a:lnTo>
                  <a:pt x="3383" y="1813"/>
                </a:lnTo>
                <a:cubicBezTo>
                  <a:pt x="3383" y="1757"/>
                  <a:pt x="3411" y="1702"/>
                  <a:pt x="3467" y="1702"/>
                </a:cubicBezTo>
                <a:lnTo>
                  <a:pt x="3772" y="1563"/>
                </a:lnTo>
                <a:cubicBezTo>
                  <a:pt x="3855" y="1508"/>
                  <a:pt x="3883" y="1425"/>
                  <a:pt x="3827" y="1341"/>
                </a:cubicBezTo>
                <a:lnTo>
                  <a:pt x="3605" y="870"/>
                </a:lnTo>
                <a:cubicBezTo>
                  <a:pt x="3584" y="808"/>
                  <a:pt x="3532" y="777"/>
                  <a:pt x="3473" y="777"/>
                </a:cubicBezTo>
                <a:cubicBezTo>
                  <a:pt x="3453" y="777"/>
                  <a:pt x="3432" y="780"/>
                  <a:pt x="3411" y="787"/>
                </a:cubicBezTo>
                <a:lnTo>
                  <a:pt x="3106" y="926"/>
                </a:lnTo>
                <a:cubicBezTo>
                  <a:pt x="3090" y="934"/>
                  <a:pt x="3074" y="937"/>
                  <a:pt x="3058" y="937"/>
                </a:cubicBezTo>
                <a:cubicBezTo>
                  <a:pt x="3021" y="937"/>
                  <a:pt x="2987" y="917"/>
                  <a:pt x="2968" y="898"/>
                </a:cubicBezTo>
                <a:lnTo>
                  <a:pt x="2884" y="842"/>
                </a:lnTo>
                <a:cubicBezTo>
                  <a:pt x="2857" y="787"/>
                  <a:pt x="2829" y="731"/>
                  <a:pt x="2857" y="676"/>
                </a:cubicBezTo>
                <a:lnTo>
                  <a:pt x="2968" y="371"/>
                </a:lnTo>
                <a:cubicBezTo>
                  <a:pt x="2995" y="316"/>
                  <a:pt x="2968" y="205"/>
                  <a:pt x="2884" y="177"/>
                </a:cubicBezTo>
                <a:lnTo>
                  <a:pt x="2385" y="11"/>
                </a:lnTo>
                <a:cubicBezTo>
                  <a:pt x="2365" y="4"/>
                  <a:pt x="2344" y="0"/>
                  <a:pt x="2323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115" name="Google Shape;115;p25"/>
          <p:cNvSpPr/>
          <p:nvPr/>
        </p:nvSpPr>
        <p:spPr>
          <a:xfrm>
            <a:off x="11207750" y="8829675"/>
            <a:ext cx="794254" cy="831976"/>
          </a:xfrm>
          <a:custGeom>
            <a:avLst/>
            <a:gdLst/>
            <a:ahLst/>
            <a:cxnLst/>
            <a:rect l="l" t="t" r="r" b="b"/>
            <a:pathLst>
              <a:path w="3439" h="3376" extrusionOk="0">
                <a:moveTo>
                  <a:pt x="1702" y="1023"/>
                </a:moveTo>
                <a:cubicBezTo>
                  <a:pt x="1744" y="1023"/>
                  <a:pt x="1787" y="1028"/>
                  <a:pt x="1830" y="1036"/>
                </a:cubicBezTo>
                <a:cubicBezTo>
                  <a:pt x="2385" y="1119"/>
                  <a:pt x="2579" y="1813"/>
                  <a:pt x="2163" y="2173"/>
                </a:cubicBezTo>
                <a:cubicBezTo>
                  <a:pt x="2034" y="2294"/>
                  <a:pt x="1880" y="2347"/>
                  <a:pt x="1729" y="2347"/>
                </a:cubicBezTo>
                <a:cubicBezTo>
                  <a:pt x="1395" y="2347"/>
                  <a:pt x="1073" y="2084"/>
                  <a:pt x="1054" y="1702"/>
                </a:cubicBezTo>
                <a:cubicBezTo>
                  <a:pt x="1054" y="1329"/>
                  <a:pt x="1343" y="1023"/>
                  <a:pt x="1702" y="1023"/>
                </a:cubicBezTo>
                <a:close/>
                <a:moveTo>
                  <a:pt x="2034" y="0"/>
                </a:moveTo>
                <a:cubicBezTo>
                  <a:pt x="1986" y="0"/>
                  <a:pt x="1934" y="31"/>
                  <a:pt x="1914" y="94"/>
                </a:cubicBezTo>
                <a:lnTo>
                  <a:pt x="1775" y="426"/>
                </a:lnTo>
                <a:lnTo>
                  <a:pt x="1636" y="426"/>
                </a:lnTo>
                <a:cubicBezTo>
                  <a:pt x="1581" y="426"/>
                  <a:pt x="1525" y="399"/>
                  <a:pt x="1525" y="343"/>
                </a:cubicBezTo>
                <a:lnTo>
                  <a:pt x="1387" y="94"/>
                </a:lnTo>
                <a:cubicBezTo>
                  <a:pt x="1369" y="40"/>
                  <a:pt x="1328" y="9"/>
                  <a:pt x="1286" y="9"/>
                </a:cubicBezTo>
                <a:cubicBezTo>
                  <a:pt x="1263" y="9"/>
                  <a:pt x="1240" y="19"/>
                  <a:pt x="1220" y="38"/>
                </a:cubicBezTo>
                <a:lnTo>
                  <a:pt x="777" y="232"/>
                </a:lnTo>
                <a:cubicBezTo>
                  <a:pt x="721" y="260"/>
                  <a:pt x="694" y="343"/>
                  <a:pt x="721" y="399"/>
                </a:cubicBezTo>
                <a:lnTo>
                  <a:pt x="832" y="648"/>
                </a:lnTo>
                <a:cubicBezTo>
                  <a:pt x="860" y="704"/>
                  <a:pt x="860" y="759"/>
                  <a:pt x="832" y="787"/>
                </a:cubicBezTo>
                <a:lnTo>
                  <a:pt x="749" y="842"/>
                </a:lnTo>
                <a:cubicBezTo>
                  <a:pt x="721" y="898"/>
                  <a:pt x="694" y="898"/>
                  <a:pt x="638" y="898"/>
                </a:cubicBezTo>
                <a:lnTo>
                  <a:pt x="361" y="787"/>
                </a:lnTo>
                <a:cubicBezTo>
                  <a:pt x="347" y="780"/>
                  <a:pt x="332" y="776"/>
                  <a:pt x="315" y="776"/>
                </a:cubicBezTo>
                <a:cubicBezTo>
                  <a:pt x="267" y="776"/>
                  <a:pt x="215" y="808"/>
                  <a:pt x="195" y="870"/>
                </a:cubicBezTo>
                <a:lnTo>
                  <a:pt x="28" y="1314"/>
                </a:lnTo>
                <a:cubicBezTo>
                  <a:pt x="1" y="1369"/>
                  <a:pt x="28" y="1452"/>
                  <a:pt x="111" y="1480"/>
                </a:cubicBezTo>
                <a:lnTo>
                  <a:pt x="389" y="1591"/>
                </a:lnTo>
                <a:cubicBezTo>
                  <a:pt x="416" y="1591"/>
                  <a:pt x="472" y="1646"/>
                  <a:pt x="472" y="1674"/>
                </a:cubicBezTo>
                <a:lnTo>
                  <a:pt x="472" y="1785"/>
                </a:lnTo>
                <a:cubicBezTo>
                  <a:pt x="472" y="1813"/>
                  <a:pt x="444" y="1868"/>
                  <a:pt x="389" y="1896"/>
                </a:cubicBezTo>
                <a:lnTo>
                  <a:pt x="139" y="2007"/>
                </a:lnTo>
                <a:cubicBezTo>
                  <a:pt x="56" y="2034"/>
                  <a:pt x="28" y="2118"/>
                  <a:pt x="56" y="2201"/>
                </a:cubicBezTo>
                <a:lnTo>
                  <a:pt x="250" y="2617"/>
                </a:lnTo>
                <a:cubicBezTo>
                  <a:pt x="291" y="2657"/>
                  <a:pt x="331" y="2683"/>
                  <a:pt x="383" y="2683"/>
                </a:cubicBezTo>
                <a:cubicBezTo>
                  <a:pt x="402" y="2683"/>
                  <a:pt x="422" y="2680"/>
                  <a:pt x="444" y="2672"/>
                </a:cubicBezTo>
                <a:lnTo>
                  <a:pt x="694" y="2561"/>
                </a:lnTo>
                <a:cubicBezTo>
                  <a:pt x="717" y="2550"/>
                  <a:pt x="740" y="2543"/>
                  <a:pt x="761" y="2543"/>
                </a:cubicBezTo>
                <a:cubicBezTo>
                  <a:pt x="790" y="2543"/>
                  <a:pt x="816" y="2556"/>
                  <a:pt x="832" y="2589"/>
                </a:cubicBezTo>
                <a:lnTo>
                  <a:pt x="888" y="2644"/>
                </a:lnTo>
                <a:cubicBezTo>
                  <a:pt x="943" y="2672"/>
                  <a:pt x="943" y="2728"/>
                  <a:pt x="915" y="2755"/>
                </a:cubicBezTo>
                <a:lnTo>
                  <a:pt x="832" y="3033"/>
                </a:lnTo>
                <a:cubicBezTo>
                  <a:pt x="805" y="3116"/>
                  <a:pt x="832" y="3171"/>
                  <a:pt x="915" y="3199"/>
                </a:cubicBezTo>
                <a:lnTo>
                  <a:pt x="1359" y="3365"/>
                </a:lnTo>
                <a:cubicBezTo>
                  <a:pt x="1373" y="3372"/>
                  <a:pt x="1389" y="3376"/>
                  <a:pt x="1405" y="3376"/>
                </a:cubicBezTo>
                <a:cubicBezTo>
                  <a:pt x="1453" y="3376"/>
                  <a:pt x="1505" y="3344"/>
                  <a:pt x="1525" y="3282"/>
                </a:cubicBezTo>
                <a:lnTo>
                  <a:pt x="1636" y="3033"/>
                </a:lnTo>
                <a:cubicBezTo>
                  <a:pt x="1636" y="2977"/>
                  <a:pt x="1664" y="2949"/>
                  <a:pt x="1720" y="2949"/>
                </a:cubicBezTo>
                <a:lnTo>
                  <a:pt x="1830" y="2949"/>
                </a:lnTo>
                <a:cubicBezTo>
                  <a:pt x="1858" y="2949"/>
                  <a:pt x="1914" y="2977"/>
                  <a:pt x="1914" y="3005"/>
                </a:cubicBezTo>
                <a:lnTo>
                  <a:pt x="2052" y="3282"/>
                </a:lnTo>
                <a:cubicBezTo>
                  <a:pt x="2072" y="3321"/>
                  <a:pt x="2105" y="3360"/>
                  <a:pt x="2153" y="3360"/>
                </a:cubicBezTo>
                <a:cubicBezTo>
                  <a:pt x="2172" y="3360"/>
                  <a:pt x="2194" y="3354"/>
                  <a:pt x="2219" y="3338"/>
                </a:cubicBezTo>
                <a:lnTo>
                  <a:pt x="2634" y="3143"/>
                </a:lnTo>
                <a:cubicBezTo>
                  <a:pt x="2718" y="3116"/>
                  <a:pt x="2745" y="3033"/>
                  <a:pt x="2718" y="2977"/>
                </a:cubicBezTo>
                <a:lnTo>
                  <a:pt x="2579" y="2728"/>
                </a:lnTo>
                <a:cubicBezTo>
                  <a:pt x="2579" y="2672"/>
                  <a:pt x="2579" y="2617"/>
                  <a:pt x="2607" y="2589"/>
                </a:cubicBezTo>
                <a:cubicBezTo>
                  <a:pt x="2634" y="2561"/>
                  <a:pt x="2662" y="2533"/>
                  <a:pt x="2662" y="2533"/>
                </a:cubicBezTo>
                <a:cubicBezTo>
                  <a:pt x="2690" y="2478"/>
                  <a:pt x="2745" y="2478"/>
                  <a:pt x="2801" y="2478"/>
                </a:cubicBezTo>
                <a:lnTo>
                  <a:pt x="3078" y="2589"/>
                </a:lnTo>
                <a:cubicBezTo>
                  <a:pt x="3088" y="2594"/>
                  <a:pt x="3099" y="2596"/>
                  <a:pt x="3111" y="2596"/>
                </a:cubicBezTo>
                <a:cubicBezTo>
                  <a:pt x="3162" y="2596"/>
                  <a:pt x="3222" y="2551"/>
                  <a:pt x="3244" y="2506"/>
                </a:cubicBezTo>
                <a:lnTo>
                  <a:pt x="3411" y="2062"/>
                </a:lnTo>
                <a:cubicBezTo>
                  <a:pt x="3438" y="1979"/>
                  <a:pt x="3383" y="1923"/>
                  <a:pt x="3328" y="1896"/>
                </a:cubicBezTo>
                <a:lnTo>
                  <a:pt x="3050" y="1785"/>
                </a:lnTo>
                <a:cubicBezTo>
                  <a:pt x="2995" y="1785"/>
                  <a:pt x="2967" y="1729"/>
                  <a:pt x="2967" y="1702"/>
                </a:cubicBezTo>
                <a:cubicBezTo>
                  <a:pt x="2967" y="1646"/>
                  <a:pt x="2967" y="1619"/>
                  <a:pt x="2967" y="1591"/>
                </a:cubicBezTo>
                <a:cubicBezTo>
                  <a:pt x="2967" y="1535"/>
                  <a:pt x="2995" y="1508"/>
                  <a:pt x="3050" y="1480"/>
                </a:cubicBezTo>
                <a:lnTo>
                  <a:pt x="3300" y="1369"/>
                </a:lnTo>
                <a:cubicBezTo>
                  <a:pt x="3383" y="1341"/>
                  <a:pt x="3411" y="1258"/>
                  <a:pt x="3383" y="1175"/>
                </a:cubicBezTo>
                <a:lnTo>
                  <a:pt x="3161" y="759"/>
                </a:lnTo>
                <a:cubicBezTo>
                  <a:pt x="3142" y="720"/>
                  <a:pt x="3094" y="681"/>
                  <a:pt x="3049" y="681"/>
                </a:cubicBezTo>
                <a:cubicBezTo>
                  <a:pt x="3030" y="681"/>
                  <a:pt x="3011" y="687"/>
                  <a:pt x="2995" y="704"/>
                </a:cubicBezTo>
                <a:lnTo>
                  <a:pt x="2745" y="814"/>
                </a:lnTo>
                <a:cubicBezTo>
                  <a:pt x="2729" y="823"/>
                  <a:pt x="2713" y="826"/>
                  <a:pt x="2697" y="826"/>
                </a:cubicBezTo>
                <a:cubicBezTo>
                  <a:pt x="2660" y="826"/>
                  <a:pt x="2626" y="806"/>
                  <a:pt x="2607" y="787"/>
                </a:cubicBezTo>
                <a:lnTo>
                  <a:pt x="2551" y="731"/>
                </a:lnTo>
                <a:cubicBezTo>
                  <a:pt x="2496" y="704"/>
                  <a:pt x="2496" y="648"/>
                  <a:pt x="2496" y="620"/>
                </a:cubicBezTo>
                <a:lnTo>
                  <a:pt x="2607" y="343"/>
                </a:lnTo>
                <a:cubicBezTo>
                  <a:pt x="2634" y="260"/>
                  <a:pt x="2607" y="177"/>
                  <a:pt x="2524" y="177"/>
                </a:cubicBezTo>
                <a:lnTo>
                  <a:pt x="2080" y="10"/>
                </a:lnTo>
                <a:cubicBezTo>
                  <a:pt x="2066" y="3"/>
                  <a:pt x="2050" y="0"/>
                  <a:pt x="2034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116" name="Google Shape;116;p25"/>
          <p:cNvSpPr/>
          <p:nvPr/>
        </p:nvSpPr>
        <p:spPr>
          <a:xfrm>
            <a:off x="12579350" y="7839075"/>
            <a:ext cx="570000" cy="608460"/>
          </a:xfrm>
          <a:custGeom>
            <a:avLst/>
            <a:gdLst/>
            <a:ahLst/>
            <a:cxnLst/>
            <a:rect l="l" t="t" r="r" b="b"/>
            <a:pathLst>
              <a:path w="2468" h="2469" extrusionOk="0">
                <a:moveTo>
                  <a:pt x="1251" y="755"/>
                </a:moveTo>
                <a:cubicBezTo>
                  <a:pt x="1377" y="755"/>
                  <a:pt x="1507" y="805"/>
                  <a:pt x="1608" y="916"/>
                </a:cubicBezTo>
                <a:cubicBezTo>
                  <a:pt x="1891" y="1250"/>
                  <a:pt x="1649" y="1728"/>
                  <a:pt x="1257" y="1728"/>
                </a:cubicBezTo>
                <a:cubicBezTo>
                  <a:pt x="1227" y="1728"/>
                  <a:pt x="1196" y="1726"/>
                  <a:pt x="1165" y="1720"/>
                </a:cubicBezTo>
                <a:cubicBezTo>
                  <a:pt x="943" y="1664"/>
                  <a:pt x="777" y="1470"/>
                  <a:pt x="777" y="1248"/>
                </a:cubicBezTo>
                <a:cubicBezTo>
                  <a:pt x="758" y="953"/>
                  <a:pt x="998" y="755"/>
                  <a:pt x="1251" y="755"/>
                </a:cubicBezTo>
                <a:close/>
                <a:moveTo>
                  <a:pt x="1497" y="1"/>
                </a:moveTo>
                <a:cubicBezTo>
                  <a:pt x="1442" y="1"/>
                  <a:pt x="1386" y="28"/>
                  <a:pt x="1386" y="56"/>
                </a:cubicBezTo>
                <a:lnTo>
                  <a:pt x="1276" y="306"/>
                </a:lnTo>
                <a:lnTo>
                  <a:pt x="1165" y="333"/>
                </a:lnTo>
                <a:cubicBezTo>
                  <a:pt x="1137" y="333"/>
                  <a:pt x="1109" y="306"/>
                  <a:pt x="1082" y="278"/>
                </a:cubicBezTo>
                <a:lnTo>
                  <a:pt x="998" y="112"/>
                </a:lnTo>
                <a:cubicBezTo>
                  <a:pt x="978" y="71"/>
                  <a:pt x="943" y="45"/>
                  <a:pt x="915" y="45"/>
                </a:cubicBezTo>
                <a:cubicBezTo>
                  <a:pt x="904" y="45"/>
                  <a:pt x="895" y="49"/>
                  <a:pt x="887" y="56"/>
                </a:cubicBezTo>
                <a:lnTo>
                  <a:pt x="582" y="195"/>
                </a:lnTo>
                <a:cubicBezTo>
                  <a:pt x="527" y="222"/>
                  <a:pt x="499" y="278"/>
                  <a:pt x="527" y="333"/>
                </a:cubicBezTo>
                <a:lnTo>
                  <a:pt x="610" y="500"/>
                </a:lnTo>
                <a:cubicBezTo>
                  <a:pt x="610" y="527"/>
                  <a:pt x="610" y="583"/>
                  <a:pt x="582" y="611"/>
                </a:cubicBezTo>
                <a:lnTo>
                  <a:pt x="555" y="638"/>
                </a:lnTo>
                <a:cubicBezTo>
                  <a:pt x="535" y="658"/>
                  <a:pt x="516" y="678"/>
                  <a:pt x="496" y="678"/>
                </a:cubicBezTo>
                <a:cubicBezTo>
                  <a:pt x="488" y="678"/>
                  <a:pt x="480" y="674"/>
                  <a:pt x="472" y="666"/>
                </a:cubicBezTo>
                <a:lnTo>
                  <a:pt x="277" y="611"/>
                </a:lnTo>
                <a:cubicBezTo>
                  <a:pt x="263" y="603"/>
                  <a:pt x="248" y="600"/>
                  <a:pt x="233" y="600"/>
                </a:cubicBezTo>
                <a:cubicBezTo>
                  <a:pt x="194" y="600"/>
                  <a:pt x="159" y="625"/>
                  <a:pt x="139" y="666"/>
                </a:cubicBezTo>
                <a:lnTo>
                  <a:pt x="28" y="971"/>
                </a:lnTo>
                <a:cubicBezTo>
                  <a:pt x="0" y="1026"/>
                  <a:pt x="28" y="1082"/>
                  <a:pt x="83" y="1110"/>
                </a:cubicBezTo>
                <a:lnTo>
                  <a:pt x="277" y="1165"/>
                </a:lnTo>
                <a:cubicBezTo>
                  <a:pt x="305" y="1193"/>
                  <a:pt x="333" y="1221"/>
                  <a:pt x="333" y="1248"/>
                </a:cubicBezTo>
                <a:cubicBezTo>
                  <a:pt x="333" y="1276"/>
                  <a:pt x="333" y="1304"/>
                  <a:pt x="333" y="1304"/>
                </a:cubicBezTo>
                <a:cubicBezTo>
                  <a:pt x="333" y="1359"/>
                  <a:pt x="305" y="1387"/>
                  <a:pt x="277" y="1387"/>
                </a:cubicBezTo>
                <a:lnTo>
                  <a:pt x="83" y="1470"/>
                </a:lnTo>
                <a:cubicBezTo>
                  <a:pt x="56" y="1498"/>
                  <a:pt x="28" y="1553"/>
                  <a:pt x="56" y="1609"/>
                </a:cubicBezTo>
                <a:lnTo>
                  <a:pt x="194" y="1914"/>
                </a:lnTo>
                <a:cubicBezTo>
                  <a:pt x="222" y="1969"/>
                  <a:pt x="277" y="1969"/>
                  <a:pt x="305" y="1969"/>
                </a:cubicBezTo>
                <a:lnTo>
                  <a:pt x="499" y="1886"/>
                </a:lnTo>
                <a:cubicBezTo>
                  <a:pt x="513" y="1872"/>
                  <a:pt x="534" y="1865"/>
                  <a:pt x="555" y="1865"/>
                </a:cubicBezTo>
                <a:cubicBezTo>
                  <a:pt x="576" y="1865"/>
                  <a:pt x="596" y="1872"/>
                  <a:pt x="610" y="1886"/>
                </a:cubicBezTo>
                <a:lnTo>
                  <a:pt x="638" y="1941"/>
                </a:lnTo>
                <a:cubicBezTo>
                  <a:pt x="666" y="1969"/>
                  <a:pt x="666" y="1997"/>
                  <a:pt x="666" y="2025"/>
                </a:cubicBezTo>
                <a:lnTo>
                  <a:pt x="610" y="2219"/>
                </a:lnTo>
                <a:cubicBezTo>
                  <a:pt x="582" y="2274"/>
                  <a:pt x="610" y="2330"/>
                  <a:pt x="666" y="2357"/>
                </a:cubicBezTo>
                <a:lnTo>
                  <a:pt x="971" y="2468"/>
                </a:lnTo>
                <a:cubicBezTo>
                  <a:pt x="1026" y="2468"/>
                  <a:pt x="1082" y="2440"/>
                  <a:pt x="1082" y="2413"/>
                </a:cubicBezTo>
                <a:lnTo>
                  <a:pt x="1165" y="2219"/>
                </a:lnTo>
                <a:cubicBezTo>
                  <a:pt x="1192" y="2163"/>
                  <a:pt x="1220" y="2163"/>
                  <a:pt x="1248" y="2163"/>
                </a:cubicBezTo>
                <a:lnTo>
                  <a:pt x="1303" y="2163"/>
                </a:lnTo>
                <a:cubicBezTo>
                  <a:pt x="1331" y="2163"/>
                  <a:pt x="1386" y="2163"/>
                  <a:pt x="1386" y="2191"/>
                </a:cubicBezTo>
                <a:lnTo>
                  <a:pt x="1470" y="2385"/>
                </a:lnTo>
                <a:cubicBezTo>
                  <a:pt x="1490" y="2426"/>
                  <a:pt x="1525" y="2451"/>
                  <a:pt x="1564" y="2451"/>
                </a:cubicBezTo>
                <a:cubicBezTo>
                  <a:pt x="1579" y="2451"/>
                  <a:pt x="1593" y="2448"/>
                  <a:pt x="1608" y="2440"/>
                </a:cubicBezTo>
                <a:lnTo>
                  <a:pt x="1913" y="2302"/>
                </a:lnTo>
                <a:cubicBezTo>
                  <a:pt x="1969" y="2274"/>
                  <a:pt x="1969" y="2219"/>
                  <a:pt x="1969" y="2163"/>
                </a:cubicBezTo>
                <a:lnTo>
                  <a:pt x="1886" y="1969"/>
                </a:lnTo>
                <a:cubicBezTo>
                  <a:pt x="1858" y="1941"/>
                  <a:pt x="1858" y="1914"/>
                  <a:pt x="1886" y="1886"/>
                </a:cubicBezTo>
                <a:lnTo>
                  <a:pt x="1941" y="1831"/>
                </a:lnTo>
                <a:cubicBezTo>
                  <a:pt x="1941" y="1803"/>
                  <a:pt x="1996" y="1803"/>
                  <a:pt x="2024" y="1803"/>
                </a:cubicBezTo>
                <a:lnTo>
                  <a:pt x="2218" y="1886"/>
                </a:lnTo>
                <a:cubicBezTo>
                  <a:pt x="2233" y="1893"/>
                  <a:pt x="2248" y="1897"/>
                  <a:pt x="2262" y="1897"/>
                </a:cubicBezTo>
                <a:cubicBezTo>
                  <a:pt x="2301" y="1897"/>
                  <a:pt x="2337" y="1871"/>
                  <a:pt x="2357" y="1831"/>
                </a:cubicBezTo>
                <a:lnTo>
                  <a:pt x="2468" y="1498"/>
                </a:lnTo>
                <a:cubicBezTo>
                  <a:pt x="2468" y="1470"/>
                  <a:pt x="2440" y="1415"/>
                  <a:pt x="2412" y="1387"/>
                </a:cubicBezTo>
                <a:lnTo>
                  <a:pt x="2218" y="1304"/>
                </a:lnTo>
                <a:cubicBezTo>
                  <a:pt x="2163" y="1304"/>
                  <a:pt x="2163" y="1276"/>
                  <a:pt x="2163" y="1248"/>
                </a:cubicBezTo>
                <a:lnTo>
                  <a:pt x="2163" y="1165"/>
                </a:lnTo>
                <a:cubicBezTo>
                  <a:pt x="2163" y="1137"/>
                  <a:pt x="2163" y="1110"/>
                  <a:pt x="2191" y="1082"/>
                </a:cubicBezTo>
                <a:lnTo>
                  <a:pt x="2385" y="999"/>
                </a:lnTo>
                <a:cubicBezTo>
                  <a:pt x="2440" y="971"/>
                  <a:pt x="2468" y="916"/>
                  <a:pt x="2440" y="888"/>
                </a:cubicBezTo>
                <a:lnTo>
                  <a:pt x="2301" y="583"/>
                </a:lnTo>
                <a:cubicBezTo>
                  <a:pt x="2281" y="542"/>
                  <a:pt x="2246" y="517"/>
                  <a:pt x="2207" y="517"/>
                </a:cubicBezTo>
                <a:cubicBezTo>
                  <a:pt x="2193" y="517"/>
                  <a:pt x="2178" y="520"/>
                  <a:pt x="2163" y="527"/>
                </a:cubicBezTo>
                <a:lnTo>
                  <a:pt x="1969" y="611"/>
                </a:lnTo>
                <a:cubicBezTo>
                  <a:pt x="1941" y="611"/>
                  <a:pt x="1913" y="611"/>
                  <a:pt x="1886" y="583"/>
                </a:cubicBezTo>
                <a:lnTo>
                  <a:pt x="1830" y="555"/>
                </a:lnTo>
                <a:cubicBezTo>
                  <a:pt x="1802" y="527"/>
                  <a:pt x="1775" y="472"/>
                  <a:pt x="1802" y="444"/>
                </a:cubicBezTo>
                <a:lnTo>
                  <a:pt x="1886" y="250"/>
                </a:lnTo>
                <a:cubicBezTo>
                  <a:pt x="1886" y="195"/>
                  <a:pt x="1858" y="139"/>
                  <a:pt x="1802" y="112"/>
                </a:cubicBezTo>
                <a:lnTo>
                  <a:pt x="1497" y="1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117" name="Google Shape;117;p25"/>
          <p:cNvSpPr/>
          <p:nvPr/>
        </p:nvSpPr>
        <p:spPr>
          <a:xfrm>
            <a:off x="16922750" y="4486275"/>
            <a:ext cx="563529" cy="606732"/>
          </a:xfrm>
          <a:custGeom>
            <a:avLst/>
            <a:gdLst/>
            <a:ahLst/>
            <a:cxnLst/>
            <a:rect l="l" t="t" r="r" b="b"/>
            <a:pathLst>
              <a:path w="2440" h="2462" extrusionOk="0">
                <a:moveTo>
                  <a:pt x="1250" y="738"/>
                </a:moveTo>
                <a:cubicBezTo>
                  <a:pt x="1377" y="738"/>
                  <a:pt x="1507" y="787"/>
                  <a:pt x="1608" y="898"/>
                </a:cubicBezTo>
                <a:cubicBezTo>
                  <a:pt x="1866" y="1233"/>
                  <a:pt x="1621" y="1711"/>
                  <a:pt x="1230" y="1711"/>
                </a:cubicBezTo>
                <a:cubicBezTo>
                  <a:pt x="1200" y="1711"/>
                  <a:pt x="1169" y="1708"/>
                  <a:pt x="1137" y="1702"/>
                </a:cubicBezTo>
                <a:cubicBezTo>
                  <a:pt x="915" y="1647"/>
                  <a:pt x="749" y="1480"/>
                  <a:pt x="749" y="1231"/>
                </a:cubicBezTo>
                <a:cubicBezTo>
                  <a:pt x="749" y="935"/>
                  <a:pt x="995" y="738"/>
                  <a:pt x="1250" y="738"/>
                </a:cubicBezTo>
                <a:close/>
                <a:moveTo>
                  <a:pt x="1453" y="0"/>
                </a:moveTo>
                <a:cubicBezTo>
                  <a:pt x="1414" y="0"/>
                  <a:pt x="1379" y="26"/>
                  <a:pt x="1359" y="66"/>
                </a:cubicBezTo>
                <a:lnTo>
                  <a:pt x="1275" y="316"/>
                </a:lnTo>
                <a:lnTo>
                  <a:pt x="1165" y="316"/>
                </a:lnTo>
                <a:cubicBezTo>
                  <a:pt x="1137" y="316"/>
                  <a:pt x="1081" y="288"/>
                  <a:pt x="1081" y="261"/>
                </a:cubicBezTo>
                <a:lnTo>
                  <a:pt x="998" y="94"/>
                </a:lnTo>
                <a:cubicBezTo>
                  <a:pt x="978" y="54"/>
                  <a:pt x="943" y="28"/>
                  <a:pt x="904" y="28"/>
                </a:cubicBezTo>
                <a:cubicBezTo>
                  <a:pt x="889" y="28"/>
                  <a:pt x="874" y="31"/>
                  <a:pt x="860" y="39"/>
                </a:cubicBezTo>
                <a:lnTo>
                  <a:pt x="555" y="177"/>
                </a:lnTo>
                <a:cubicBezTo>
                  <a:pt x="499" y="205"/>
                  <a:pt x="471" y="261"/>
                  <a:pt x="499" y="316"/>
                </a:cubicBezTo>
                <a:lnTo>
                  <a:pt x="610" y="482"/>
                </a:lnTo>
                <a:cubicBezTo>
                  <a:pt x="610" y="538"/>
                  <a:pt x="610" y="566"/>
                  <a:pt x="582" y="593"/>
                </a:cubicBezTo>
                <a:lnTo>
                  <a:pt x="527" y="621"/>
                </a:lnTo>
                <a:cubicBezTo>
                  <a:pt x="527" y="641"/>
                  <a:pt x="499" y="660"/>
                  <a:pt x="473" y="660"/>
                </a:cubicBezTo>
                <a:cubicBezTo>
                  <a:pt x="462" y="660"/>
                  <a:pt x="452" y="657"/>
                  <a:pt x="444" y="649"/>
                </a:cubicBezTo>
                <a:lnTo>
                  <a:pt x="250" y="593"/>
                </a:lnTo>
                <a:cubicBezTo>
                  <a:pt x="235" y="586"/>
                  <a:pt x="220" y="582"/>
                  <a:pt x="206" y="582"/>
                </a:cubicBezTo>
                <a:cubicBezTo>
                  <a:pt x="168" y="582"/>
                  <a:pt x="139" y="608"/>
                  <a:pt x="139" y="649"/>
                </a:cubicBezTo>
                <a:lnTo>
                  <a:pt x="0" y="954"/>
                </a:lnTo>
                <a:cubicBezTo>
                  <a:pt x="0" y="1009"/>
                  <a:pt x="28" y="1065"/>
                  <a:pt x="56" y="1092"/>
                </a:cubicBezTo>
                <a:lnTo>
                  <a:pt x="277" y="1148"/>
                </a:lnTo>
                <a:cubicBezTo>
                  <a:pt x="305" y="1175"/>
                  <a:pt x="305" y="1203"/>
                  <a:pt x="305" y="1231"/>
                </a:cubicBezTo>
                <a:lnTo>
                  <a:pt x="305" y="1314"/>
                </a:lnTo>
                <a:cubicBezTo>
                  <a:pt x="333" y="1342"/>
                  <a:pt x="305" y="1370"/>
                  <a:pt x="277" y="1370"/>
                </a:cubicBezTo>
                <a:lnTo>
                  <a:pt x="83" y="1453"/>
                </a:lnTo>
                <a:cubicBezTo>
                  <a:pt x="28" y="1480"/>
                  <a:pt x="28" y="1536"/>
                  <a:pt x="28" y="1591"/>
                </a:cubicBezTo>
                <a:lnTo>
                  <a:pt x="166" y="1896"/>
                </a:lnTo>
                <a:cubicBezTo>
                  <a:pt x="187" y="1937"/>
                  <a:pt x="222" y="1963"/>
                  <a:pt x="261" y="1963"/>
                </a:cubicBezTo>
                <a:cubicBezTo>
                  <a:pt x="275" y="1963"/>
                  <a:pt x="290" y="1959"/>
                  <a:pt x="305" y="1952"/>
                </a:cubicBezTo>
                <a:lnTo>
                  <a:pt x="499" y="1869"/>
                </a:lnTo>
                <a:cubicBezTo>
                  <a:pt x="513" y="1855"/>
                  <a:pt x="527" y="1848"/>
                  <a:pt x="541" y="1848"/>
                </a:cubicBezTo>
                <a:cubicBezTo>
                  <a:pt x="555" y="1848"/>
                  <a:pt x="568" y="1855"/>
                  <a:pt x="582" y="1869"/>
                </a:cubicBezTo>
                <a:lnTo>
                  <a:pt x="638" y="1924"/>
                </a:lnTo>
                <a:cubicBezTo>
                  <a:pt x="666" y="1952"/>
                  <a:pt x="666" y="1980"/>
                  <a:pt x="666" y="2007"/>
                </a:cubicBezTo>
                <a:lnTo>
                  <a:pt x="582" y="2201"/>
                </a:lnTo>
                <a:cubicBezTo>
                  <a:pt x="555" y="2257"/>
                  <a:pt x="582" y="2312"/>
                  <a:pt x="638" y="2340"/>
                </a:cubicBezTo>
                <a:lnTo>
                  <a:pt x="971" y="2451"/>
                </a:lnTo>
                <a:cubicBezTo>
                  <a:pt x="978" y="2458"/>
                  <a:pt x="987" y="2462"/>
                  <a:pt x="998" y="2462"/>
                </a:cubicBezTo>
                <a:cubicBezTo>
                  <a:pt x="1026" y="2462"/>
                  <a:pt x="1061" y="2436"/>
                  <a:pt x="1081" y="2395"/>
                </a:cubicBezTo>
                <a:lnTo>
                  <a:pt x="1165" y="2201"/>
                </a:lnTo>
                <a:cubicBezTo>
                  <a:pt x="1165" y="2174"/>
                  <a:pt x="1192" y="2146"/>
                  <a:pt x="1220" y="2146"/>
                </a:cubicBezTo>
                <a:lnTo>
                  <a:pt x="1303" y="2146"/>
                </a:lnTo>
                <a:cubicBezTo>
                  <a:pt x="1331" y="2146"/>
                  <a:pt x="1359" y="2146"/>
                  <a:pt x="1386" y="2201"/>
                </a:cubicBezTo>
                <a:lnTo>
                  <a:pt x="1470" y="2368"/>
                </a:lnTo>
                <a:cubicBezTo>
                  <a:pt x="1490" y="2408"/>
                  <a:pt x="1525" y="2434"/>
                  <a:pt x="1564" y="2434"/>
                </a:cubicBezTo>
                <a:cubicBezTo>
                  <a:pt x="1578" y="2434"/>
                  <a:pt x="1593" y="2431"/>
                  <a:pt x="1608" y="2423"/>
                </a:cubicBezTo>
                <a:lnTo>
                  <a:pt x="1885" y="2285"/>
                </a:lnTo>
                <a:cubicBezTo>
                  <a:pt x="1941" y="2257"/>
                  <a:pt x="1969" y="2201"/>
                  <a:pt x="1941" y="2146"/>
                </a:cubicBezTo>
                <a:lnTo>
                  <a:pt x="1858" y="1980"/>
                </a:lnTo>
                <a:cubicBezTo>
                  <a:pt x="1830" y="1924"/>
                  <a:pt x="1830" y="1896"/>
                  <a:pt x="1858" y="1869"/>
                </a:cubicBezTo>
                <a:lnTo>
                  <a:pt x="1913" y="1841"/>
                </a:lnTo>
                <a:cubicBezTo>
                  <a:pt x="1913" y="1808"/>
                  <a:pt x="1932" y="1795"/>
                  <a:pt x="1954" y="1795"/>
                </a:cubicBezTo>
                <a:cubicBezTo>
                  <a:pt x="1969" y="1795"/>
                  <a:pt x="1985" y="1802"/>
                  <a:pt x="1996" y="1813"/>
                </a:cubicBezTo>
                <a:lnTo>
                  <a:pt x="2190" y="1869"/>
                </a:lnTo>
                <a:cubicBezTo>
                  <a:pt x="2205" y="1876"/>
                  <a:pt x="2220" y="1880"/>
                  <a:pt x="2234" y="1880"/>
                </a:cubicBezTo>
                <a:cubicBezTo>
                  <a:pt x="2272" y="1880"/>
                  <a:pt x="2301" y="1854"/>
                  <a:pt x="2301" y="1813"/>
                </a:cubicBezTo>
                <a:lnTo>
                  <a:pt x="2440" y="1508"/>
                </a:lnTo>
                <a:cubicBezTo>
                  <a:pt x="2440" y="1453"/>
                  <a:pt x="2412" y="1397"/>
                  <a:pt x="2385" y="1370"/>
                </a:cubicBezTo>
                <a:lnTo>
                  <a:pt x="2190" y="1314"/>
                </a:lnTo>
                <a:cubicBezTo>
                  <a:pt x="2135" y="1286"/>
                  <a:pt x="2135" y="1259"/>
                  <a:pt x="2135" y="1231"/>
                </a:cubicBezTo>
                <a:lnTo>
                  <a:pt x="2135" y="1148"/>
                </a:lnTo>
                <a:cubicBezTo>
                  <a:pt x="2135" y="1120"/>
                  <a:pt x="2135" y="1092"/>
                  <a:pt x="2163" y="1092"/>
                </a:cubicBezTo>
                <a:lnTo>
                  <a:pt x="2357" y="981"/>
                </a:lnTo>
                <a:cubicBezTo>
                  <a:pt x="2412" y="981"/>
                  <a:pt x="2440" y="926"/>
                  <a:pt x="2412" y="871"/>
                </a:cubicBezTo>
                <a:lnTo>
                  <a:pt x="2274" y="566"/>
                </a:lnTo>
                <a:cubicBezTo>
                  <a:pt x="2253" y="525"/>
                  <a:pt x="2218" y="499"/>
                  <a:pt x="2179" y="499"/>
                </a:cubicBezTo>
                <a:cubicBezTo>
                  <a:pt x="2165" y="499"/>
                  <a:pt x="2150" y="503"/>
                  <a:pt x="2135" y="510"/>
                </a:cubicBezTo>
                <a:lnTo>
                  <a:pt x="1941" y="593"/>
                </a:lnTo>
                <a:cubicBezTo>
                  <a:pt x="1932" y="602"/>
                  <a:pt x="1922" y="606"/>
                  <a:pt x="1913" y="606"/>
                </a:cubicBezTo>
                <a:cubicBezTo>
                  <a:pt x="1895" y="606"/>
                  <a:pt x="1876" y="593"/>
                  <a:pt x="1858" y="593"/>
                </a:cubicBezTo>
                <a:lnTo>
                  <a:pt x="1802" y="538"/>
                </a:lnTo>
                <a:cubicBezTo>
                  <a:pt x="1775" y="510"/>
                  <a:pt x="1775" y="482"/>
                  <a:pt x="1775" y="455"/>
                </a:cubicBezTo>
                <a:lnTo>
                  <a:pt x="1858" y="261"/>
                </a:lnTo>
                <a:cubicBezTo>
                  <a:pt x="1885" y="205"/>
                  <a:pt x="1858" y="150"/>
                  <a:pt x="1802" y="122"/>
                </a:cubicBezTo>
                <a:lnTo>
                  <a:pt x="1497" y="11"/>
                </a:lnTo>
                <a:cubicBezTo>
                  <a:pt x="1482" y="4"/>
                  <a:pt x="1468" y="0"/>
                  <a:pt x="1453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118" name="Google Shape;118;p25"/>
          <p:cNvSpPr/>
          <p:nvPr/>
        </p:nvSpPr>
        <p:spPr>
          <a:xfrm>
            <a:off x="16313150" y="2581275"/>
            <a:ext cx="1319445" cy="1390408"/>
          </a:xfrm>
          <a:custGeom>
            <a:avLst/>
            <a:gdLst/>
            <a:ahLst/>
            <a:cxnLst/>
            <a:rect l="l" t="t" r="r" b="b"/>
            <a:pathLst>
              <a:path w="5713" h="5642" extrusionOk="0">
                <a:moveTo>
                  <a:pt x="2857" y="1734"/>
                </a:moveTo>
                <a:cubicBezTo>
                  <a:pt x="3188" y="1734"/>
                  <a:pt x="3522" y="1882"/>
                  <a:pt x="3744" y="2197"/>
                </a:cubicBezTo>
                <a:cubicBezTo>
                  <a:pt x="4132" y="2779"/>
                  <a:pt x="3910" y="3555"/>
                  <a:pt x="3300" y="3832"/>
                </a:cubicBezTo>
                <a:cubicBezTo>
                  <a:pt x="3152" y="3894"/>
                  <a:pt x="3004" y="3923"/>
                  <a:pt x="2860" y="3923"/>
                </a:cubicBezTo>
                <a:cubicBezTo>
                  <a:pt x="2169" y="3923"/>
                  <a:pt x="1596" y="3264"/>
                  <a:pt x="1803" y="2529"/>
                </a:cubicBezTo>
                <a:cubicBezTo>
                  <a:pt x="1948" y="2015"/>
                  <a:pt x="2400" y="1734"/>
                  <a:pt x="2857" y="1734"/>
                </a:cubicBezTo>
                <a:close/>
                <a:moveTo>
                  <a:pt x="2632" y="1"/>
                </a:moveTo>
                <a:cubicBezTo>
                  <a:pt x="2615" y="1"/>
                  <a:pt x="2598" y="3"/>
                  <a:pt x="2579" y="6"/>
                </a:cubicBezTo>
                <a:lnTo>
                  <a:pt x="1831" y="173"/>
                </a:lnTo>
                <a:cubicBezTo>
                  <a:pt x="1720" y="200"/>
                  <a:pt x="1637" y="339"/>
                  <a:pt x="1664" y="450"/>
                </a:cubicBezTo>
                <a:lnTo>
                  <a:pt x="1775" y="921"/>
                </a:lnTo>
                <a:cubicBezTo>
                  <a:pt x="1803" y="977"/>
                  <a:pt x="1775" y="1060"/>
                  <a:pt x="1720" y="1115"/>
                </a:cubicBezTo>
                <a:lnTo>
                  <a:pt x="1581" y="1199"/>
                </a:lnTo>
                <a:cubicBezTo>
                  <a:pt x="1553" y="1212"/>
                  <a:pt x="1519" y="1219"/>
                  <a:pt x="1484" y="1219"/>
                </a:cubicBezTo>
                <a:cubicBezTo>
                  <a:pt x="1449" y="1219"/>
                  <a:pt x="1415" y="1212"/>
                  <a:pt x="1387" y="1199"/>
                </a:cubicBezTo>
                <a:lnTo>
                  <a:pt x="971" y="949"/>
                </a:lnTo>
                <a:cubicBezTo>
                  <a:pt x="933" y="920"/>
                  <a:pt x="891" y="908"/>
                  <a:pt x="850" y="908"/>
                </a:cubicBezTo>
                <a:cubicBezTo>
                  <a:pt x="774" y="908"/>
                  <a:pt x="702" y="950"/>
                  <a:pt x="666" y="1004"/>
                </a:cubicBezTo>
                <a:lnTo>
                  <a:pt x="250" y="1670"/>
                </a:lnTo>
                <a:cubicBezTo>
                  <a:pt x="195" y="1781"/>
                  <a:pt x="223" y="1919"/>
                  <a:pt x="334" y="1975"/>
                </a:cubicBezTo>
                <a:lnTo>
                  <a:pt x="749" y="2224"/>
                </a:lnTo>
                <a:cubicBezTo>
                  <a:pt x="805" y="2252"/>
                  <a:pt x="833" y="2335"/>
                  <a:pt x="805" y="2418"/>
                </a:cubicBezTo>
                <a:cubicBezTo>
                  <a:pt x="805" y="2474"/>
                  <a:pt x="805" y="2502"/>
                  <a:pt x="805" y="2557"/>
                </a:cubicBezTo>
                <a:cubicBezTo>
                  <a:pt x="777" y="2640"/>
                  <a:pt x="722" y="2696"/>
                  <a:pt x="666" y="2723"/>
                </a:cubicBezTo>
                <a:lnTo>
                  <a:pt x="195" y="2834"/>
                </a:lnTo>
                <a:cubicBezTo>
                  <a:pt x="84" y="2862"/>
                  <a:pt x="1" y="2973"/>
                  <a:pt x="29" y="3112"/>
                </a:cubicBezTo>
                <a:lnTo>
                  <a:pt x="223" y="3832"/>
                </a:lnTo>
                <a:cubicBezTo>
                  <a:pt x="244" y="3941"/>
                  <a:pt x="318" y="4016"/>
                  <a:pt x="402" y="4016"/>
                </a:cubicBezTo>
                <a:cubicBezTo>
                  <a:pt x="425" y="4016"/>
                  <a:pt x="448" y="4011"/>
                  <a:pt x="472" y="3999"/>
                </a:cubicBezTo>
                <a:lnTo>
                  <a:pt x="943" y="3888"/>
                </a:lnTo>
                <a:cubicBezTo>
                  <a:pt x="1027" y="3888"/>
                  <a:pt x="1082" y="3916"/>
                  <a:pt x="1138" y="3971"/>
                </a:cubicBezTo>
                <a:lnTo>
                  <a:pt x="1221" y="4110"/>
                </a:lnTo>
                <a:cubicBezTo>
                  <a:pt x="1276" y="4165"/>
                  <a:pt x="1276" y="4248"/>
                  <a:pt x="1221" y="4304"/>
                </a:cubicBezTo>
                <a:lnTo>
                  <a:pt x="971" y="4720"/>
                </a:lnTo>
                <a:cubicBezTo>
                  <a:pt x="916" y="4803"/>
                  <a:pt x="943" y="4942"/>
                  <a:pt x="1054" y="5025"/>
                </a:cubicBezTo>
                <a:lnTo>
                  <a:pt x="1692" y="5413"/>
                </a:lnTo>
                <a:cubicBezTo>
                  <a:pt x="1731" y="5442"/>
                  <a:pt x="1773" y="5454"/>
                  <a:pt x="1813" y="5454"/>
                </a:cubicBezTo>
                <a:cubicBezTo>
                  <a:pt x="1890" y="5454"/>
                  <a:pt x="1961" y="5412"/>
                  <a:pt x="1997" y="5357"/>
                </a:cubicBezTo>
                <a:lnTo>
                  <a:pt x="2247" y="4942"/>
                </a:lnTo>
                <a:cubicBezTo>
                  <a:pt x="2302" y="4886"/>
                  <a:pt x="2385" y="4858"/>
                  <a:pt x="2441" y="4858"/>
                </a:cubicBezTo>
                <a:cubicBezTo>
                  <a:pt x="2496" y="4858"/>
                  <a:pt x="2552" y="4886"/>
                  <a:pt x="2579" y="4886"/>
                </a:cubicBezTo>
                <a:cubicBezTo>
                  <a:pt x="2662" y="4886"/>
                  <a:pt x="2718" y="4942"/>
                  <a:pt x="2746" y="5025"/>
                </a:cubicBezTo>
                <a:lnTo>
                  <a:pt x="2857" y="5468"/>
                </a:lnTo>
                <a:cubicBezTo>
                  <a:pt x="2880" y="5584"/>
                  <a:pt x="2961" y="5642"/>
                  <a:pt x="3067" y="5642"/>
                </a:cubicBezTo>
                <a:cubicBezTo>
                  <a:pt x="3088" y="5642"/>
                  <a:pt x="3111" y="5639"/>
                  <a:pt x="3134" y="5635"/>
                </a:cubicBezTo>
                <a:lnTo>
                  <a:pt x="3882" y="5468"/>
                </a:lnTo>
                <a:cubicBezTo>
                  <a:pt x="3993" y="5441"/>
                  <a:pt x="4076" y="5330"/>
                  <a:pt x="4049" y="5191"/>
                </a:cubicBezTo>
                <a:lnTo>
                  <a:pt x="3882" y="4609"/>
                </a:lnTo>
                <a:cubicBezTo>
                  <a:pt x="3966" y="4581"/>
                  <a:pt x="4049" y="4526"/>
                  <a:pt x="4132" y="4470"/>
                </a:cubicBezTo>
                <a:cubicBezTo>
                  <a:pt x="4160" y="4442"/>
                  <a:pt x="4194" y="4429"/>
                  <a:pt x="4229" y="4429"/>
                </a:cubicBezTo>
                <a:cubicBezTo>
                  <a:pt x="4264" y="4429"/>
                  <a:pt x="4298" y="4442"/>
                  <a:pt x="4326" y="4470"/>
                </a:cubicBezTo>
                <a:lnTo>
                  <a:pt x="4742" y="4720"/>
                </a:lnTo>
                <a:cubicBezTo>
                  <a:pt x="4779" y="4738"/>
                  <a:pt x="4816" y="4747"/>
                  <a:pt x="4852" y="4747"/>
                </a:cubicBezTo>
                <a:cubicBezTo>
                  <a:pt x="4924" y="4747"/>
                  <a:pt x="4991" y="4710"/>
                  <a:pt x="5047" y="4637"/>
                </a:cubicBezTo>
                <a:lnTo>
                  <a:pt x="5435" y="3971"/>
                </a:lnTo>
                <a:cubicBezTo>
                  <a:pt x="5518" y="3888"/>
                  <a:pt x="5463" y="3749"/>
                  <a:pt x="5380" y="3694"/>
                </a:cubicBezTo>
                <a:lnTo>
                  <a:pt x="4964" y="3444"/>
                </a:lnTo>
                <a:cubicBezTo>
                  <a:pt x="4908" y="3389"/>
                  <a:pt x="4881" y="3306"/>
                  <a:pt x="4881" y="3250"/>
                </a:cubicBezTo>
                <a:cubicBezTo>
                  <a:pt x="4881" y="3195"/>
                  <a:pt x="4908" y="3139"/>
                  <a:pt x="4908" y="3084"/>
                </a:cubicBezTo>
                <a:cubicBezTo>
                  <a:pt x="4908" y="3028"/>
                  <a:pt x="4964" y="2945"/>
                  <a:pt x="5047" y="2945"/>
                </a:cubicBezTo>
                <a:lnTo>
                  <a:pt x="5518" y="2834"/>
                </a:lnTo>
                <a:cubicBezTo>
                  <a:pt x="5629" y="2807"/>
                  <a:pt x="5712" y="2668"/>
                  <a:pt x="5685" y="2557"/>
                </a:cubicBezTo>
                <a:lnTo>
                  <a:pt x="5490" y="1809"/>
                </a:lnTo>
                <a:cubicBezTo>
                  <a:pt x="5466" y="1712"/>
                  <a:pt x="5380" y="1637"/>
                  <a:pt x="5284" y="1637"/>
                </a:cubicBezTo>
                <a:cubicBezTo>
                  <a:pt x="5270" y="1637"/>
                  <a:pt x="5256" y="1639"/>
                  <a:pt x="5241" y="1642"/>
                </a:cubicBezTo>
                <a:lnTo>
                  <a:pt x="4770" y="1753"/>
                </a:lnTo>
                <a:cubicBezTo>
                  <a:pt x="4749" y="1760"/>
                  <a:pt x="4730" y="1763"/>
                  <a:pt x="4712" y="1763"/>
                </a:cubicBezTo>
                <a:cubicBezTo>
                  <a:pt x="4659" y="1763"/>
                  <a:pt x="4617" y="1732"/>
                  <a:pt x="4576" y="1670"/>
                </a:cubicBezTo>
                <a:lnTo>
                  <a:pt x="4492" y="1559"/>
                </a:lnTo>
                <a:cubicBezTo>
                  <a:pt x="4437" y="1504"/>
                  <a:pt x="4437" y="1420"/>
                  <a:pt x="4492" y="1365"/>
                </a:cubicBezTo>
                <a:lnTo>
                  <a:pt x="4742" y="949"/>
                </a:lnTo>
                <a:cubicBezTo>
                  <a:pt x="4797" y="838"/>
                  <a:pt x="4770" y="699"/>
                  <a:pt x="4659" y="644"/>
                </a:cubicBezTo>
                <a:lnTo>
                  <a:pt x="4021" y="228"/>
                </a:lnTo>
                <a:cubicBezTo>
                  <a:pt x="3984" y="210"/>
                  <a:pt x="3944" y="200"/>
                  <a:pt x="3905" y="200"/>
                </a:cubicBezTo>
                <a:cubicBezTo>
                  <a:pt x="3827" y="200"/>
                  <a:pt x="3753" y="237"/>
                  <a:pt x="3716" y="311"/>
                </a:cubicBezTo>
                <a:lnTo>
                  <a:pt x="3467" y="699"/>
                </a:lnTo>
                <a:cubicBezTo>
                  <a:pt x="3425" y="762"/>
                  <a:pt x="3368" y="793"/>
                  <a:pt x="3318" y="793"/>
                </a:cubicBezTo>
                <a:cubicBezTo>
                  <a:pt x="3302" y="793"/>
                  <a:pt x="3286" y="790"/>
                  <a:pt x="3272" y="783"/>
                </a:cubicBezTo>
                <a:lnTo>
                  <a:pt x="3106" y="783"/>
                </a:lnTo>
                <a:cubicBezTo>
                  <a:pt x="3051" y="755"/>
                  <a:pt x="2967" y="699"/>
                  <a:pt x="2967" y="644"/>
                </a:cubicBezTo>
                <a:lnTo>
                  <a:pt x="2857" y="173"/>
                </a:lnTo>
                <a:cubicBezTo>
                  <a:pt x="2832" y="76"/>
                  <a:pt x="2746" y="1"/>
                  <a:pt x="2632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119" name="Google Shape;119;p25"/>
          <p:cNvSpPr/>
          <p:nvPr/>
        </p:nvSpPr>
        <p:spPr>
          <a:xfrm>
            <a:off x="16160750" y="5553075"/>
            <a:ext cx="390777" cy="406873"/>
          </a:xfrm>
          <a:custGeom>
            <a:avLst/>
            <a:gdLst/>
            <a:ahLst/>
            <a:cxnLst/>
            <a:rect l="l" t="t" r="r" b="b"/>
            <a:pathLst>
              <a:path w="1692" h="1651" extrusionOk="0">
                <a:moveTo>
                  <a:pt x="807" y="0"/>
                </a:moveTo>
                <a:cubicBezTo>
                  <a:pt x="797" y="0"/>
                  <a:pt x="787" y="3"/>
                  <a:pt x="776" y="8"/>
                </a:cubicBezTo>
                <a:lnTo>
                  <a:pt x="610" y="35"/>
                </a:lnTo>
                <a:cubicBezTo>
                  <a:pt x="555" y="35"/>
                  <a:pt x="527" y="91"/>
                  <a:pt x="527" y="146"/>
                </a:cubicBezTo>
                <a:lnTo>
                  <a:pt x="610" y="590"/>
                </a:lnTo>
                <a:cubicBezTo>
                  <a:pt x="610" y="645"/>
                  <a:pt x="582" y="673"/>
                  <a:pt x="527" y="701"/>
                </a:cubicBezTo>
                <a:lnTo>
                  <a:pt x="83" y="784"/>
                </a:lnTo>
                <a:cubicBezTo>
                  <a:pt x="28" y="784"/>
                  <a:pt x="0" y="839"/>
                  <a:pt x="28" y="895"/>
                </a:cubicBezTo>
                <a:lnTo>
                  <a:pt x="56" y="1061"/>
                </a:lnTo>
                <a:cubicBezTo>
                  <a:pt x="56" y="1117"/>
                  <a:pt x="111" y="1144"/>
                  <a:pt x="166" y="1144"/>
                </a:cubicBezTo>
                <a:lnTo>
                  <a:pt x="610" y="1061"/>
                </a:lnTo>
                <a:cubicBezTo>
                  <a:pt x="615" y="1056"/>
                  <a:pt x="621" y="1054"/>
                  <a:pt x="628" y="1054"/>
                </a:cubicBezTo>
                <a:cubicBezTo>
                  <a:pt x="657" y="1054"/>
                  <a:pt x="698" y="1099"/>
                  <a:pt x="721" y="1144"/>
                </a:cubicBezTo>
                <a:lnTo>
                  <a:pt x="804" y="1560"/>
                </a:lnTo>
                <a:cubicBezTo>
                  <a:pt x="804" y="1606"/>
                  <a:pt x="841" y="1651"/>
                  <a:pt x="885" y="1651"/>
                </a:cubicBezTo>
                <a:cubicBezTo>
                  <a:pt x="895" y="1651"/>
                  <a:pt x="905" y="1649"/>
                  <a:pt x="915" y="1643"/>
                </a:cubicBezTo>
                <a:lnTo>
                  <a:pt x="1081" y="1616"/>
                </a:lnTo>
                <a:cubicBezTo>
                  <a:pt x="1137" y="1616"/>
                  <a:pt x="1165" y="1560"/>
                  <a:pt x="1165" y="1505"/>
                </a:cubicBezTo>
                <a:lnTo>
                  <a:pt x="1081" y="1061"/>
                </a:lnTo>
                <a:cubicBezTo>
                  <a:pt x="1054" y="1006"/>
                  <a:pt x="1109" y="978"/>
                  <a:pt x="1165" y="950"/>
                </a:cubicBezTo>
                <a:lnTo>
                  <a:pt x="1580" y="867"/>
                </a:lnTo>
                <a:cubicBezTo>
                  <a:pt x="1636" y="867"/>
                  <a:pt x="1691" y="812"/>
                  <a:pt x="1664" y="756"/>
                </a:cubicBezTo>
                <a:lnTo>
                  <a:pt x="1636" y="590"/>
                </a:lnTo>
                <a:cubicBezTo>
                  <a:pt x="1636" y="534"/>
                  <a:pt x="1580" y="507"/>
                  <a:pt x="1525" y="507"/>
                </a:cubicBezTo>
                <a:lnTo>
                  <a:pt x="1081" y="590"/>
                </a:lnTo>
                <a:cubicBezTo>
                  <a:pt x="1026" y="590"/>
                  <a:pt x="971" y="562"/>
                  <a:pt x="971" y="507"/>
                </a:cubicBezTo>
                <a:lnTo>
                  <a:pt x="887" y="91"/>
                </a:lnTo>
                <a:cubicBezTo>
                  <a:pt x="887" y="46"/>
                  <a:pt x="850" y="0"/>
                  <a:pt x="807" y="0"/>
                </a:cubicBezTo>
                <a:close/>
              </a:path>
            </a:pathLst>
          </a:custGeom>
          <a:solidFill>
            <a:srgbClr val="56BAA9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120" name="Google Shape;120;p25"/>
          <p:cNvSpPr/>
          <p:nvPr/>
        </p:nvSpPr>
        <p:spPr>
          <a:xfrm>
            <a:off x="11436350" y="8067675"/>
            <a:ext cx="377841" cy="403421"/>
          </a:xfrm>
          <a:custGeom>
            <a:avLst/>
            <a:gdLst/>
            <a:ahLst/>
            <a:cxnLst/>
            <a:rect l="l" t="t" r="r" b="b"/>
            <a:pathLst>
              <a:path w="1636" h="1637" extrusionOk="0">
                <a:moveTo>
                  <a:pt x="749" y="0"/>
                </a:moveTo>
                <a:cubicBezTo>
                  <a:pt x="693" y="0"/>
                  <a:pt x="638" y="56"/>
                  <a:pt x="638" y="111"/>
                </a:cubicBezTo>
                <a:lnTo>
                  <a:pt x="638" y="555"/>
                </a:lnTo>
                <a:cubicBezTo>
                  <a:pt x="638" y="583"/>
                  <a:pt x="582" y="638"/>
                  <a:pt x="555" y="638"/>
                </a:cubicBezTo>
                <a:lnTo>
                  <a:pt x="111" y="638"/>
                </a:lnTo>
                <a:cubicBezTo>
                  <a:pt x="55" y="638"/>
                  <a:pt x="0" y="666"/>
                  <a:pt x="0" y="721"/>
                </a:cubicBezTo>
                <a:lnTo>
                  <a:pt x="0" y="888"/>
                </a:lnTo>
                <a:cubicBezTo>
                  <a:pt x="0" y="943"/>
                  <a:pt x="55" y="999"/>
                  <a:pt x="111" y="999"/>
                </a:cubicBezTo>
                <a:lnTo>
                  <a:pt x="555" y="999"/>
                </a:lnTo>
                <a:cubicBezTo>
                  <a:pt x="582" y="999"/>
                  <a:pt x="638" y="1026"/>
                  <a:pt x="638" y="1082"/>
                </a:cubicBezTo>
                <a:lnTo>
                  <a:pt x="638" y="1525"/>
                </a:lnTo>
                <a:cubicBezTo>
                  <a:pt x="638" y="1581"/>
                  <a:pt x="693" y="1636"/>
                  <a:pt x="749" y="1636"/>
                </a:cubicBezTo>
                <a:lnTo>
                  <a:pt x="915" y="1636"/>
                </a:lnTo>
                <a:cubicBezTo>
                  <a:pt x="970" y="1636"/>
                  <a:pt x="998" y="1581"/>
                  <a:pt x="998" y="1525"/>
                </a:cubicBezTo>
                <a:lnTo>
                  <a:pt x="998" y="1082"/>
                </a:lnTo>
                <a:cubicBezTo>
                  <a:pt x="998" y="1026"/>
                  <a:pt x="1054" y="999"/>
                  <a:pt x="1109" y="999"/>
                </a:cubicBezTo>
                <a:lnTo>
                  <a:pt x="1553" y="999"/>
                </a:lnTo>
                <a:cubicBezTo>
                  <a:pt x="1608" y="999"/>
                  <a:pt x="1636" y="943"/>
                  <a:pt x="1636" y="888"/>
                </a:cubicBezTo>
                <a:lnTo>
                  <a:pt x="1636" y="721"/>
                </a:lnTo>
                <a:cubicBezTo>
                  <a:pt x="1636" y="694"/>
                  <a:pt x="1608" y="638"/>
                  <a:pt x="1553" y="638"/>
                </a:cubicBezTo>
                <a:lnTo>
                  <a:pt x="1109" y="638"/>
                </a:lnTo>
                <a:cubicBezTo>
                  <a:pt x="1054" y="638"/>
                  <a:pt x="1026" y="583"/>
                  <a:pt x="1026" y="555"/>
                </a:cubicBezTo>
                <a:lnTo>
                  <a:pt x="1026" y="111"/>
                </a:lnTo>
                <a:cubicBezTo>
                  <a:pt x="1026" y="56"/>
                  <a:pt x="970" y="0"/>
                  <a:pt x="915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121" name="Google Shape;121;p25"/>
          <p:cNvSpPr/>
          <p:nvPr/>
        </p:nvSpPr>
        <p:spPr>
          <a:xfrm>
            <a:off x="15474950" y="7381875"/>
            <a:ext cx="685247" cy="721083"/>
          </a:xfrm>
          <a:custGeom>
            <a:avLst/>
            <a:gdLst/>
            <a:ahLst/>
            <a:cxnLst/>
            <a:rect l="l" t="t" r="r" b="b"/>
            <a:pathLst>
              <a:path w="2967" h="2926" extrusionOk="0">
                <a:moveTo>
                  <a:pt x="1429" y="0"/>
                </a:moveTo>
                <a:cubicBezTo>
                  <a:pt x="1415" y="0"/>
                  <a:pt x="1401" y="2"/>
                  <a:pt x="1386" y="7"/>
                </a:cubicBezTo>
                <a:lnTo>
                  <a:pt x="1081" y="63"/>
                </a:lnTo>
                <a:cubicBezTo>
                  <a:pt x="970" y="63"/>
                  <a:pt x="915" y="146"/>
                  <a:pt x="943" y="257"/>
                </a:cubicBezTo>
                <a:lnTo>
                  <a:pt x="1081" y="1033"/>
                </a:lnTo>
                <a:cubicBezTo>
                  <a:pt x="1081" y="1116"/>
                  <a:pt x="1026" y="1199"/>
                  <a:pt x="943" y="1227"/>
                </a:cubicBezTo>
                <a:lnTo>
                  <a:pt x="166" y="1366"/>
                </a:lnTo>
                <a:cubicBezTo>
                  <a:pt x="83" y="1393"/>
                  <a:pt x="0" y="1477"/>
                  <a:pt x="28" y="1560"/>
                </a:cubicBezTo>
                <a:lnTo>
                  <a:pt x="83" y="1865"/>
                </a:lnTo>
                <a:cubicBezTo>
                  <a:pt x="106" y="1957"/>
                  <a:pt x="167" y="2010"/>
                  <a:pt x="235" y="2010"/>
                </a:cubicBezTo>
                <a:cubicBezTo>
                  <a:pt x="249" y="2010"/>
                  <a:pt x="263" y="2008"/>
                  <a:pt x="277" y="2003"/>
                </a:cubicBezTo>
                <a:lnTo>
                  <a:pt x="1054" y="1865"/>
                </a:lnTo>
                <a:cubicBezTo>
                  <a:pt x="1137" y="1865"/>
                  <a:pt x="1248" y="1920"/>
                  <a:pt x="1248" y="2003"/>
                </a:cubicBezTo>
                <a:lnTo>
                  <a:pt x="1386" y="2780"/>
                </a:lnTo>
                <a:cubicBezTo>
                  <a:pt x="1409" y="2872"/>
                  <a:pt x="1470" y="2925"/>
                  <a:pt x="1554" y="2925"/>
                </a:cubicBezTo>
                <a:cubicBezTo>
                  <a:pt x="1571" y="2925"/>
                  <a:pt x="1589" y="2923"/>
                  <a:pt x="1608" y="2918"/>
                </a:cubicBezTo>
                <a:lnTo>
                  <a:pt x="1913" y="2863"/>
                </a:lnTo>
                <a:cubicBezTo>
                  <a:pt x="1996" y="2835"/>
                  <a:pt x="2052" y="2752"/>
                  <a:pt x="2052" y="2669"/>
                </a:cubicBezTo>
                <a:lnTo>
                  <a:pt x="1913" y="1892"/>
                </a:lnTo>
                <a:cubicBezTo>
                  <a:pt x="1885" y="1809"/>
                  <a:pt x="1941" y="1698"/>
                  <a:pt x="2052" y="1698"/>
                </a:cubicBezTo>
                <a:lnTo>
                  <a:pt x="2800" y="1560"/>
                </a:lnTo>
                <a:cubicBezTo>
                  <a:pt x="2911" y="1532"/>
                  <a:pt x="2967" y="1449"/>
                  <a:pt x="2939" y="1366"/>
                </a:cubicBezTo>
                <a:lnTo>
                  <a:pt x="2883" y="1061"/>
                </a:lnTo>
                <a:cubicBezTo>
                  <a:pt x="2883" y="969"/>
                  <a:pt x="2826" y="915"/>
                  <a:pt x="2744" y="915"/>
                </a:cubicBezTo>
                <a:cubicBezTo>
                  <a:pt x="2727" y="915"/>
                  <a:pt x="2708" y="917"/>
                  <a:pt x="2689" y="922"/>
                </a:cubicBezTo>
                <a:lnTo>
                  <a:pt x="1913" y="1061"/>
                </a:lnTo>
                <a:cubicBezTo>
                  <a:pt x="1830" y="1061"/>
                  <a:pt x="1747" y="1005"/>
                  <a:pt x="1719" y="922"/>
                </a:cubicBezTo>
                <a:lnTo>
                  <a:pt x="1580" y="146"/>
                </a:lnTo>
                <a:cubicBezTo>
                  <a:pt x="1557" y="54"/>
                  <a:pt x="1496" y="0"/>
                  <a:pt x="1429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122" name="Google Shape;122;p25"/>
          <p:cNvSpPr/>
          <p:nvPr/>
        </p:nvSpPr>
        <p:spPr>
          <a:xfrm>
            <a:off x="10293350" y="4181475"/>
            <a:ext cx="435584" cy="460843"/>
          </a:xfrm>
          <a:custGeom>
            <a:avLst/>
            <a:gdLst/>
            <a:ahLst/>
            <a:cxnLst/>
            <a:rect l="l" t="t" r="r" b="b"/>
            <a:pathLst>
              <a:path w="1886" h="1870" extrusionOk="0">
                <a:moveTo>
                  <a:pt x="1193" y="1"/>
                </a:moveTo>
                <a:cubicBezTo>
                  <a:pt x="1137" y="1"/>
                  <a:pt x="1054" y="29"/>
                  <a:pt x="1054" y="84"/>
                </a:cubicBezTo>
                <a:lnTo>
                  <a:pt x="860" y="555"/>
                </a:lnTo>
                <a:cubicBezTo>
                  <a:pt x="860" y="611"/>
                  <a:pt x="777" y="639"/>
                  <a:pt x="721" y="639"/>
                </a:cubicBezTo>
                <a:lnTo>
                  <a:pt x="250" y="444"/>
                </a:lnTo>
                <a:cubicBezTo>
                  <a:pt x="240" y="439"/>
                  <a:pt x="229" y="437"/>
                  <a:pt x="217" y="437"/>
                </a:cubicBezTo>
                <a:cubicBezTo>
                  <a:pt x="167" y="437"/>
                  <a:pt x="111" y="482"/>
                  <a:pt x="111" y="528"/>
                </a:cubicBezTo>
                <a:lnTo>
                  <a:pt x="28" y="722"/>
                </a:lnTo>
                <a:cubicBezTo>
                  <a:pt x="0" y="777"/>
                  <a:pt x="28" y="833"/>
                  <a:pt x="111" y="860"/>
                </a:cubicBezTo>
                <a:lnTo>
                  <a:pt x="583" y="1027"/>
                </a:lnTo>
                <a:cubicBezTo>
                  <a:pt x="638" y="1054"/>
                  <a:pt x="666" y="1110"/>
                  <a:pt x="638" y="1165"/>
                </a:cubicBezTo>
                <a:lnTo>
                  <a:pt x="472" y="1664"/>
                </a:lnTo>
                <a:cubicBezTo>
                  <a:pt x="444" y="1720"/>
                  <a:pt x="472" y="1775"/>
                  <a:pt x="527" y="1803"/>
                </a:cubicBezTo>
                <a:lnTo>
                  <a:pt x="721" y="1858"/>
                </a:lnTo>
                <a:cubicBezTo>
                  <a:pt x="736" y="1866"/>
                  <a:pt x="753" y="1869"/>
                  <a:pt x="770" y="1869"/>
                </a:cubicBezTo>
                <a:cubicBezTo>
                  <a:pt x="815" y="1869"/>
                  <a:pt x="860" y="1844"/>
                  <a:pt x="860" y="1803"/>
                </a:cubicBezTo>
                <a:lnTo>
                  <a:pt x="1054" y="1332"/>
                </a:lnTo>
                <a:cubicBezTo>
                  <a:pt x="1054" y="1269"/>
                  <a:pt x="1101" y="1238"/>
                  <a:pt x="1148" y="1238"/>
                </a:cubicBezTo>
                <a:cubicBezTo>
                  <a:pt x="1163" y="1238"/>
                  <a:pt x="1179" y="1242"/>
                  <a:pt x="1193" y="1249"/>
                </a:cubicBezTo>
                <a:lnTo>
                  <a:pt x="1664" y="1415"/>
                </a:lnTo>
                <a:cubicBezTo>
                  <a:pt x="1679" y="1422"/>
                  <a:pt x="1694" y="1426"/>
                  <a:pt x="1708" y="1426"/>
                </a:cubicBezTo>
                <a:cubicBezTo>
                  <a:pt x="1747" y="1426"/>
                  <a:pt x="1782" y="1400"/>
                  <a:pt x="1803" y="1359"/>
                </a:cubicBezTo>
                <a:lnTo>
                  <a:pt x="1886" y="1165"/>
                </a:lnTo>
                <a:cubicBezTo>
                  <a:pt x="1886" y="1110"/>
                  <a:pt x="1858" y="1054"/>
                  <a:pt x="1830" y="1027"/>
                </a:cubicBezTo>
                <a:lnTo>
                  <a:pt x="1331" y="860"/>
                </a:lnTo>
                <a:cubicBezTo>
                  <a:pt x="1276" y="833"/>
                  <a:pt x="1248" y="749"/>
                  <a:pt x="1276" y="694"/>
                </a:cubicBezTo>
                <a:lnTo>
                  <a:pt x="1442" y="223"/>
                </a:lnTo>
                <a:cubicBezTo>
                  <a:pt x="1470" y="167"/>
                  <a:pt x="1442" y="112"/>
                  <a:pt x="1387" y="84"/>
                </a:cubicBezTo>
                <a:lnTo>
                  <a:pt x="1193" y="1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123" name="Google Shape;123;p25"/>
          <p:cNvSpPr/>
          <p:nvPr/>
        </p:nvSpPr>
        <p:spPr>
          <a:xfrm>
            <a:off x="11741150" y="4562475"/>
            <a:ext cx="448518" cy="469222"/>
          </a:xfrm>
          <a:custGeom>
            <a:avLst/>
            <a:gdLst/>
            <a:ahLst/>
            <a:cxnLst/>
            <a:rect l="l" t="t" r="r" b="b"/>
            <a:pathLst>
              <a:path w="1942" h="1904" extrusionOk="0">
                <a:moveTo>
                  <a:pt x="834" y="0"/>
                </a:moveTo>
                <a:cubicBezTo>
                  <a:pt x="817" y="0"/>
                  <a:pt x="798" y="4"/>
                  <a:pt x="777" y="10"/>
                </a:cubicBezTo>
                <a:lnTo>
                  <a:pt x="583" y="94"/>
                </a:lnTo>
                <a:cubicBezTo>
                  <a:pt x="527" y="94"/>
                  <a:pt x="500" y="149"/>
                  <a:pt x="500" y="232"/>
                </a:cubicBezTo>
                <a:lnTo>
                  <a:pt x="666" y="704"/>
                </a:lnTo>
                <a:cubicBezTo>
                  <a:pt x="694" y="759"/>
                  <a:pt x="638" y="842"/>
                  <a:pt x="583" y="842"/>
                </a:cubicBezTo>
                <a:lnTo>
                  <a:pt x="112" y="1009"/>
                </a:lnTo>
                <a:cubicBezTo>
                  <a:pt x="56" y="1036"/>
                  <a:pt x="1" y="1092"/>
                  <a:pt x="28" y="1147"/>
                </a:cubicBezTo>
                <a:lnTo>
                  <a:pt x="84" y="1341"/>
                </a:lnTo>
                <a:cubicBezTo>
                  <a:pt x="112" y="1397"/>
                  <a:pt x="167" y="1424"/>
                  <a:pt x="222" y="1424"/>
                </a:cubicBezTo>
                <a:lnTo>
                  <a:pt x="722" y="1258"/>
                </a:lnTo>
                <a:cubicBezTo>
                  <a:pt x="732" y="1253"/>
                  <a:pt x="742" y="1251"/>
                  <a:pt x="752" y="1251"/>
                </a:cubicBezTo>
                <a:cubicBezTo>
                  <a:pt x="796" y="1251"/>
                  <a:pt x="838" y="1296"/>
                  <a:pt x="860" y="1341"/>
                </a:cubicBezTo>
                <a:lnTo>
                  <a:pt x="1027" y="1813"/>
                </a:lnTo>
                <a:cubicBezTo>
                  <a:pt x="1027" y="1858"/>
                  <a:pt x="1082" y="1903"/>
                  <a:pt x="1133" y="1903"/>
                </a:cubicBezTo>
                <a:cubicBezTo>
                  <a:pt x="1144" y="1903"/>
                  <a:pt x="1155" y="1901"/>
                  <a:pt x="1165" y="1896"/>
                </a:cubicBezTo>
                <a:lnTo>
                  <a:pt x="1359" y="1840"/>
                </a:lnTo>
                <a:cubicBezTo>
                  <a:pt x="1415" y="1813"/>
                  <a:pt x="1442" y="1757"/>
                  <a:pt x="1415" y="1702"/>
                </a:cubicBezTo>
                <a:lnTo>
                  <a:pt x="1276" y="1203"/>
                </a:lnTo>
                <a:cubicBezTo>
                  <a:pt x="1248" y="1147"/>
                  <a:pt x="1276" y="1064"/>
                  <a:pt x="1359" y="1064"/>
                </a:cubicBezTo>
                <a:lnTo>
                  <a:pt x="1831" y="898"/>
                </a:lnTo>
                <a:cubicBezTo>
                  <a:pt x="1886" y="898"/>
                  <a:pt x="1941" y="814"/>
                  <a:pt x="1914" y="759"/>
                </a:cubicBezTo>
                <a:lnTo>
                  <a:pt x="1858" y="565"/>
                </a:lnTo>
                <a:cubicBezTo>
                  <a:pt x="1838" y="524"/>
                  <a:pt x="1803" y="499"/>
                  <a:pt x="1753" y="499"/>
                </a:cubicBezTo>
                <a:cubicBezTo>
                  <a:pt x="1735" y="499"/>
                  <a:pt x="1714" y="502"/>
                  <a:pt x="1692" y="510"/>
                </a:cubicBezTo>
                <a:lnTo>
                  <a:pt x="1221" y="648"/>
                </a:lnTo>
                <a:cubicBezTo>
                  <a:pt x="1206" y="656"/>
                  <a:pt x="1189" y="659"/>
                  <a:pt x="1172" y="659"/>
                </a:cubicBezTo>
                <a:cubicBezTo>
                  <a:pt x="1127" y="659"/>
                  <a:pt x="1082" y="633"/>
                  <a:pt x="1082" y="593"/>
                </a:cubicBezTo>
                <a:lnTo>
                  <a:pt x="943" y="94"/>
                </a:lnTo>
                <a:cubicBezTo>
                  <a:pt x="923" y="31"/>
                  <a:pt x="886" y="0"/>
                  <a:pt x="834" y="0"/>
                </a:cubicBezTo>
                <a:close/>
              </a:path>
            </a:pathLst>
          </a:custGeom>
          <a:solidFill>
            <a:srgbClr val="56BAA9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124" name="Google Shape;124;p25"/>
          <p:cNvSpPr/>
          <p:nvPr/>
        </p:nvSpPr>
        <p:spPr>
          <a:xfrm>
            <a:off x="13835076" y="9128725"/>
            <a:ext cx="691714" cy="738335"/>
          </a:xfrm>
          <a:custGeom>
            <a:avLst/>
            <a:gdLst/>
            <a:ahLst/>
            <a:cxnLst/>
            <a:rect l="l" t="t" r="r" b="b"/>
            <a:pathLst>
              <a:path w="2995" h="2996" extrusionOk="0">
                <a:moveTo>
                  <a:pt x="1304" y="1"/>
                </a:moveTo>
                <a:cubicBezTo>
                  <a:pt x="1193" y="1"/>
                  <a:pt x="1137" y="84"/>
                  <a:pt x="1137" y="195"/>
                </a:cubicBezTo>
                <a:lnTo>
                  <a:pt x="1165" y="999"/>
                </a:lnTo>
                <a:cubicBezTo>
                  <a:pt x="1165" y="1082"/>
                  <a:pt x="1082" y="1165"/>
                  <a:pt x="999" y="1165"/>
                </a:cubicBezTo>
                <a:lnTo>
                  <a:pt x="195" y="1193"/>
                </a:lnTo>
                <a:cubicBezTo>
                  <a:pt x="84" y="1193"/>
                  <a:pt x="1" y="1276"/>
                  <a:pt x="28" y="1387"/>
                </a:cubicBezTo>
                <a:lnTo>
                  <a:pt x="28" y="1692"/>
                </a:lnTo>
                <a:cubicBezTo>
                  <a:pt x="28" y="1789"/>
                  <a:pt x="91" y="1864"/>
                  <a:pt x="162" y="1864"/>
                </a:cubicBezTo>
                <a:cubicBezTo>
                  <a:pt x="173" y="1864"/>
                  <a:pt x="184" y="1862"/>
                  <a:pt x="195" y="1859"/>
                </a:cubicBezTo>
                <a:lnTo>
                  <a:pt x="999" y="1831"/>
                </a:lnTo>
                <a:cubicBezTo>
                  <a:pt x="1110" y="1831"/>
                  <a:pt x="1193" y="1914"/>
                  <a:pt x="1193" y="1997"/>
                </a:cubicBezTo>
                <a:lnTo>
                  <a:pt x="1220" y="2801"/>
                </a:lnTo>
                <a:cubicBezTo>
                  <a:pt x="1220" y="2912"/>
                  <a:pt x="1304" y="2995"/>
                  <a:pt x="1415" y="2995"/>
                </a:cubicBezTo>
                <a:lnTo>
                  <a:pt x="1720" y="2995"/>
                </a:lnTo>
                <a:cubicBezTo>
                  <a:pt x="1803" y="2968"/>
                  <a:pt x="1886" y="2884"/>
                  <a:pt x="1886" y="2801"/>
                </a:cubicBezTo>
                <a:lnTo>
                  <a:pt x="1858" y="1997"/>
                </a:lnTo>
                <a:cubicBezTo>
                  <a:pt x="1858" y="1886"/>
                  <a:pt x="1914" y="1803"/>
                  <a:pt x="2024" y="1803"/>
                </a:cubicBezTo>
                <a:lnTo>
                  <a:pt x="2829" y="1775"/>
                </a:lnTo>
                <a:cubicBezTo>
                  <a:pt x="2939" y="1775"/>
                  <a:pt x="2995" y="1692"/>
                  <a:pt x="2995" y="1581"/>
                </a:cubicBezTo>
                <a:lnTo>
                  <a:pt x="2995" y="1276"/>
                </a:lnTo>
                <a:cubicBezTo>
                  <a:pt x="2995" y="1193"/>
                  <a:pt x="2912" y="1110"/>
                  <a:pt x="2829" y="1110"/>
                </a:cubicBezTo>
                <a:lnTo>
                  <a:pt x="2024" y="1138"/>
                </a:lnTo>
                <a:cubicBezTo>
                  <a:pt x="1914" y="1138"/>
                  <a:pt x="1830" y="1082"/>
                  <a:pt x="1830" y="971"/>
                </a:cubicBezTo>
                <a:lnTo>
                  <a:pt x="1803" y="167"/>
                </a:lnTo>
                <a:cubicBezTo>
                  <a:pt x="1803" y="56"/>
                  <a:pt x="1720" y="1"/>
                  <a:pt x="1609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125" name="Google Shape;125;p25"/>
          <p:cNvSpPr/>
          <p:nvPr/>
        </p:nvSpPr>
        <p:spPr>
          <a:xfrm rot="601764">
            <a:off x="11813240" y="5835078"/>
            <a:ext cx="768628" cy="1770439"/>
          </a:xfrm>
          <a:custGeom>
            <a:avLst/>
            <a:gdLst/>
            <a:ahLst/>
            <a:cxnLst/>
            <a:rect l="l" t="t" r="r" b="b"/>
            <a:pathLst>
              <a:path w="3328" h="7184" extrusionOk="0">
                <a:moveTo>
                  <a:pt x="1767" y="0"/>
                </a:moveTo>
                <a:cubicBezTo>
                  <a:pt x="1742" y="0"/>
                  <a:pt x="1717" y="1"/>
                  <a:pt x="1692" y="2"/>
                </a:cubicBezTo>
                <a:cubicBezTo>
                  <a:pt x="1498" y="2"/>
                  <a:pt x="1331" y="58"/>
                  <a:pt x="1165" y="113"/>
                </a:cubicBezTo>
                <a:cubicBezTo>
                  <a:pt x="860" y="169"/>
                  <a:pt x="611" y="335"/>
                  <a:pt x="444" y="529"/>
                </a:cubicBezTo>
                <a:cubicBezTo>
                  <a:pt x="222" y="806"/>
                  <a:pt x="84" y="1111"/>
                  <a:pt x="28" y="1444"/>
                </a:cubicBezTo>
                <a:cubicBezTo>
                  <a:pt x="1" y="1555"/>
                  <a:pt x="84" y="1666"/>
                  <a:pt x="195" y="1694"/>
                </a:cubicBezTo>
                <a:lnTo>
                  <a:pt x="805" y="1777"/>
                </a:lnTo>
                <a:cubicBezTo>
                  <a:pt x="824" y="1782"/>
                  <a:pt x="843" y="1784"/>
                  <a:pt x="861" y="1784"/>
                </a:cubicBezTo>
                <a:cubicBezTo>
                  <a:pt x="951" y="1784"/>
                  <a:pt x="1031" y="1730"/>
                  <a:pt x="1054" y="1638"/>
                </a:cubicBezTo>
                <a:cubicBezTo>
                  <a:pt x="1054" y="1555"/>
                  <a:pt x="1082" y="1500"/>
                  <a:pt x="1110" y="1444"/>
                </a:cubicBezTo>
                <a:cubicBezTo>
                  <a:pt x="1193" y="1167"/>
                  <a:pt x="1359" y="1028"/>
                  <a:pt x="1553" y="1001"/>
                </a:cubicBezTo>
                <a:cubicBezTo>
                  <a:pt x="1594" y="989"/>
                  <a:pt x="1635" y="983"/>
                  <a:pt x="1677" y="983"/>
                </a:cubicBezTo>
                <a:cubicBezTo>
                  <a:pt x="1835" y="983"/>
                  <a:pt x="1992" y="1063"/>
                  <a:pt x="2080" y="1195"/>
                </a:cubicBezTo>
                <a:cubicBezTo>
                  <a:pt x="2191" y="1361"/>
                  <a:pt x="2246" y="1555"/>
                  <a:pt x="2246" y="1777"/>
                </a:cubicBezTo>
                <a:cubicBezTo>
                  <a:pt x="2246" y="1999"/>
                  <a:pt x="2219" y="2220"/>
                  <a:pt x="2135" y="2442"/>
                </a:cubicBezTo>
                <a:cubicBezTo>
                  <a:pt x="1969" y="2830"/>
                  <a:pt x="1720" y="3219"/>
                  <a:pt x="1415" y="3496"/>
                </a:cubicBezTo>
                <a:cubicBezTo>
                  <a:pt x="1054" y="3912"/>
                  <a:pt x="860" y="4439"/>
                  <a:pt x="916" y="4993"/>
                </a:cubicBezTo>
                <a:lnTo>
                  <a:pt x="916" y="5187"/>
                </a:lnTo>
                <a:cubicBezTo>
                  <a:pt x="916" y="5298"/>
                  <a:pt x="999" y="5409"/>
                  <a:pt x="1110" y="5409"/>
                </a:cubicBezTo>
                <a:lnTo>
                  <a:pt x="1747" y="5409"/>
                </a:lnTo>
                <a:cubicBezTo>
                  <a:pt x="1858" y="5409"/>
                  <a:pt x="1969" y="5298"/>
                  <a:pt x="1969" y="5187"/>
                </a:cubicBezTo>
                <a:lnTo>
                  <a:pt x="1969" y="4993"/>
                </a:lnTo>
                <a:lnTo>
                  <a:pt x="1969" y="4633"/>
                </a:lnTo>
                <a:cubicBezTo>
                  <a:pt x="1969" y="4328"/>
                  <a:pt x="2108" y="4050"/>
                  <a:pt x="2330" y="3856"/>
                </a:cubicBezTo>
                <a:cubicBezTo>
                  <a:pt x="2939" y="3302"/>
                  <a:pt x="3300" y="2553"/>
                  <a:pt x="3328" y="1777"/>
                </a:cubicBezTo>
                <a:cubicBezTo>
                  <a:pt x="3328" y="1361"/>
                  <a:pt x="3217" y="945"/>
                  <a:pt x="2995" y="640"/>
                </a:cubicBezTo>
                <a:cubicBezTo>
                  <a:pt x="2705" y="245"/>
                  <a:pt x="2241" y="0"/>
                  <a:pt x="1767" y="0"/>
                </a:cubicBezTo>
                <a:close/>
                <a:moveTo>
                  <a:pt x="1110" y="6130"/>
                </a:moveTo>
                <a:cubicBezTo>
                  <a:pt x="971" y="6130"/>
                  <a:pt x="888" y="6213"/>
                  <a:pt x="888" y="6324"/>
                </a:cubicBezTo>
                <a:lnTo>
                  <a:pt x="888" y="6962"/>
                </a:lnTo>
                <a:cubicBezTo>
                  <a:pt x="888" y="7100"/>
                  <a:pt x="971" y="7183"/>
                  <a:pt x="1082" y="7183"/>
                </a:cubicBezTo>
                <a:lnTo>
                  <a:pt x="1720" y="7183"/>
                </a:lnTo>
                <a:cubicBezTo>
                  <a:pt x="1858" y="7183"/>
                  <a:pt x="1941" y="7100"/>
                  <a:pt x="1941" y="6989"/>
                </a:cubicBezTo>
                <a:lnTo>
                  <a:pt x="1941" y="6324"/>
                </a:lnTo>
                <a:cubicBezTo>
                  <a:pt x="1941" y="6213"/>
                  <a:pt x="1858" y="6130"/>
                  <a:pt x="1747" y="613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126" name="Google Shape;126;p25"/>
          <p:cNvSpPr/>
          <p:nvPr/>
        </p:nvSpPr>
        <p:spPr>
          <a:xfrm>
            <a:off x="16922750" y="5934075"/>
            <a:ext cx="512492" cy="1011392"/>
          </a:xfrm>
          <a:custGeom>
            <a:avLst/>
            <a:gdLst/>
            <a:ahLst/>
            <a:cxnLst/>
            <a:rect l="l" t="t" r="r" b="b"/>
            <a:pathLst>
              <a:path w="2219" h="4104" extrusionOk="0">
                <a:moveTo>
                  <a:pt x="1165" y="0"/>
                </a:moveTo>
                <a:cubicBezTo>
                  <a:pt x="999" y="0"/>
                  <a:pt x="833" y="56"/>
                  <a:pt x="694" y="139"/>
                </a:cubicBezTo>
                <a:cubicBezTo>
                  <a:pt x="528" y="250"/>
                  <a:pt x="417" y="416"/>
                  <a:pt x="334" y="582"/>
                </a:cubicBezTo>
                <a:cubicBezTo>
                  <a:pt x="306" y="638"/>
                  <a:pt x="334" y="721"/>
                  <a:pt x="417" y="749"/>
                </a:cubicBezTo>
                <a:lnTo>
                  <a:pt x="750" y="887"/>
                </a:lnTo>
                <a:cubicBezTo>
                  <a:pt x="770" y="898"/>
                  <a:pt x="790" y="904"/>
                  <a:pt x="809" y="904"/>
                </a:cubicBezTo>
                <a:cubicBezTo>
                  <a:pt x="842" y="904"/>
                  <a:pt x="871" y="885"/>
                  <a:pt x="888" y="832"/>
                </a:cubicBezTo>
                <a:cubicBezTo>
                  <a:pt x="916" y="804"/>
                  <a:pt x="944" y="777"/>
                  <a:pt x="944" y="749"/>
                </a:cubicBezTo>
                <a:cubicBezTo>
                  <a:pt x="1027" y="610"/>
                  <a:pt x="1138" y="555"/>
                  <a:pt x="1276" y="555"/>
                </a:cubicBezTo>
                <a:cubicBezTo>
                  <a:pt x="1387" y="555"/>
                  <a:pt x="1498" y="638"/>
                  <a:pt x="1554" y="749"/>
                </a:cubicBezTo>
                <a:cubicBezTo>
                  <a:pt x="1581" y="860"/>
                  <a:pt x="1581" y="971"/>
                  <a:pt x="1554" y="1082"/>
                </a:cubicBezTo>
                <a:cubicBezTo>
                  <a:pt x="1526" y="1220"/>
                  <a:pt x="1470" y="1359"/>
                  <a:pt x="1387" y="1470"/>
                </a:cubicBezTo>
                <a:cubicBezTo>
                  <a:pt x="1221" y="1664"/>
                  <a:pt x="1027" y="1830"/>
                  <a:pt x="805" y="1969"/>
                </a:cubicBezTo>
                <a:cubicBezTo>
                  <a:pt x="555" y="2135"/>
                  <a:pt x="389" y="2412"/>
                  <a:pt x="334" y="2717"/>
                </a:cubicBezTo>
                <a:lnTo>
                  <a:pt x="306" y="2828"/>
                </a:lnTo>
                <a:cubicBezTo>
                  <a:pt x="278" y="2911"/>
                  <a:pt x="306" y="2967"/>
                  <a:pt x="389" y="2995"/>
                </a:cubicBezTo>
                <a:lnTo>
                  <a:pt x="722" y="3078"/>
                </a:lnTo>
                <a:cubicBezTo>
                  <a:pt x="737" y="3083"/>
                  <a:pt x="751" y="3085"/>
                  <a:pt x="765" y="3085"/>
                </a:cubicBezTo>
                <a:cubicBezTo>
                  <a:pt x="824" y="3085"/>
                  <a:pt x="866" y="3040"/>
                  <a:pt x="888" y="2995"/>
                </a:cubicBezTo>
                <a:lnTo>
                  <a:pt x="916" y="2884"/>
                </a:lnTo>
                <a:cubicBezTo>
                  <a:pt x="916" y="2800"/>
                  <a:pt x="971" y="2745"/>
                  <a:pt x="971" y="2690"/>
                </a:cubicBezTo>
                <a:cubicBezTo>
                  <a:pt x="1027" y="2523"/>
                  <a:pt x="1138" y="2385"/>
                  <a:pt x="1276" y="2301"/>
                </a:cubicBezTo>
                <a:cubicBezTo>
                  <a:pt x="1692" y="2080"/>
                  <a:pt x="2025" y="1719"/>
                  <a:pt x="2164" y="1276"/>
                </a:cubicBezTo>
                <a:cubicBezTo>
                  <a:pt x="2219" y="1054"/>
                  <a:pt x="2191" y="804"/>
                  <a:pt x="2136" y="582"/>
                </a:cubicBezTo>
                <a:cubicBezTo>
                  <a:pt x="2025" y="305"/>
                  <a:pt x="1775" y="111"/>
                  <a:pt x="1498" y="56"/>
                </a:cubicBezTo>
                <a:cubicBezTo>
                  <a:pt x="1387" y="0"/>
                  <a:pt x="1276" y="0"/>
                  <a:pt x="1165" y="0"/>
                </a:cubicBezTo>
                <a:close/>
                <a:moveTo>
                  <a:pt x="218" y="3403"/>
                </a:moveTo>
                <a:cubicBezTo>
                  <a:pt x="167" y="3403"/>
                  <a:pt x="112" y="3448"/>
                  <a:pt x="112" y="3494"/>
                </a:cubicBezTo>
                <a:lnTo>
                  <a:pt x="29" y="3854"/>
                </a:lnTo>
                <a:cubicBezTo>
                  <a:pt x="1" y="3910"/>
                  <a:pt x="29" y="3993"/>
                  <a:pt x="112" y="3993"/>
                </a:cubicBezTo>
                <a:lnTo>
                  <a:pt x="445" y="4104"/>
                </a:lnTo>
                <a:cubicBezTo>
                  <a:pt x="500" y="4104"/>
                  <a:pt x="583" y="4076"/>
                  <a:pt x="611" y="4020"/>
                </a:cubicBezTo>
                <a:lnTo>
                  <a:pt x="694" y="3660"/>
                </a:lnTo>
                <a:cubicBezTo>
                  <a:pt x="722" y="3577"/>
                  <a:pt x="666" y="3521"/>
                  <a:pt x="611" y="3494"/>
                </a:cubicBezTo>
                <a:lnTo>
                  <a:pt x="250" y="3410"/>
                </a:lnTo>
                <a:cubicBezTo>
                  <a:pt x="240" y="3405"/>
                  <a:pt x="229" y="3403"/>
                  <a:pt x="218" y="3403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127" name="Google Shape;127;p25"/>
          <p:cNvSpPr/>
          <p:nvPr/>
        </p:nvSpPr>
        <p:spPr>
          <a:xfrm>
            <a:off x="12477341" y="9427573"/>
            <a:ext cx="467687" cy="1029380"/>
          </a:xfrm>
          <a:custGeom>
            <a:avLst/>
            <a:gdLst/>
            <a:ahLst/>
            <a:cxnLst/>
            <a:rect l="l" t="t" r="r" b="b"/>
            <a:pathLst>
              <a:path w="2025" h="4177" extrusionOk="0">
                <a:moveTo>
                  <a:pt x="1004" y="0"/>
                </a:moveTo>
                <a:cubicBezTo>
                  <a:pt x="918" y="0"/>
                  <a:pt x="833" y="13"/>
                  <a:pt x="749" y="38"/>
                </a:cubicBezTo>
                <a:cubicBezTo>
                  <a:pt x="666" y="65"/>
                  <a:pt x="555" y="121"/>
                  <a:pt x="472" y="176"/>
                </a:cubicBezTo>
                <a:cubicBezTo>
                  <a:pt x="334" y="232"/>
                  <a:pt x="195" y="370"/>
                  <a:pt x="139" y="509"/>
                </a:cubicBezTo>
                <a:cubicBezTo>
                  <a:pt x="29" y="703"/>
                  <a:pt x="1" y="897"/>
                  <a:pt x="29" y="1119"/>
                </a:cubicBezTo>
                <a:cubicBezTo>
                  <a:pt x="29" y="1174"/>
                  <a:pt x="84" y="1230"/>
                  <a:pt x="139" y="1230"/>
                </a:cubicBezTo>
                <a:lnTo>
                  <a:pt x="500" y="1202"/>
                </a:lnTo>
                <a:cubicBezTo>
                  <a:pt x="555" y="1174"/>
                  <a:pt x="611" y="1119"/>
                  <a:pt x="611" y="1064"/>
                </a:cubicBezTo>
                <a:cubicBezTo>
                  <a:pt x="611" y="1036"/>
                  <a:pt x="611" y="980"/>
                  <a:pt x="611" y="953"/>
                </a:cubicBezTo>
                <a:cubicBezTo>
                  <a:pt x="611" y="814"/>
                  <a:pt x="694" y="675"/>
                  <a:pt x="805" y="620"/>
                </a:cubicBezTo>
                <a:cubicBezTo>
                  <a:pt x="847" y="599"/>
                  <a:pt x="890" y="590"/>
                  <a:pt x="932" y="590"/>
                </a:cubicBezTo>
                <a:cubicBezTo>
                  <a:pt x="1000" y="590"/>
                  <a:pt x="1069" y="613"/>
                  <a:pt x="1138" y="648"/>
                </a:cubicBezTo>
                <a:cubicBezTo>
                  <a:pt x="1221" y="731"/>
                  <a:pt x="1276" y="842"/>
                  <a:pt x="1304" y="953"/>
                </a:cubicBezTo>
                <a:cubicBezTo>
                  <a:pt x="1332" y="1091"/>
                  <a:pt x="1359" y="1230"/>
                  <a:pt x="1332" y="1369"/>
                </a:cubicBezTo>
                <a:cubicBezTo>
                  <a:pt x="1304" y="1618"/>
                  <a:pt x="1221" y="1840"/>
                  <a:pt x="1082" y="2062"/>
                </a:cubicBezTo>
                <a:cubicBezTo>
                  <a:pt x="943" y="2339"/>
                  <a:pt x="943" y="2672"/>
                  <a:pt x="1027" y="2949"/>
                </a:cubicBezTo>
                <a:lnTo>
                  <a:pt x="1082" y="3088"/>
                </a:lnTo>
                <a:cubicBezTo>
                  <a:pt x="1082" y="3143"/>
                  <a:pt x="1138" y="3171"/>
                  <a:pt x="1221" y="3171"/>
                </a:cubicBezTo>
                <a:lnTo>
                  <a:pt x="1553" y="3060"/>
                </a:lnTo>
                <a:cubicBezTo>
                  <a:pt x="1637" y="3060"/>
                  <a:pt x="1664" y="2977"/>
                  <a:pt x="1664" y="2921"/>
                </a:cubicBezTo>
                <a:lnTo>
                  <a:pt x="1609" y="2810"/>
                </a:lnTo>
                <a:cubicBezTo>
                  <a:pt x="1609" y="2727"/>
                  <a:pt x="1581" y="2672"/>
                  <a:pt x="1581" y="2616"/>
                </a:cubicBezTo>
                <a:cubicBezTo>
                  <a:pt x="1553" y="2422"/>
                  <a:pt x="1581" y="2256"/>
                  <a:pt x="1664" y="2089"/>
                </a:cubicBezTo>
                <a:cubicBezTo>
                  <a:pt x="1914" y="1729"/>
                  <a:pt x="2025" y="1230"/>
                  <a:pt x="1914" y="786"/>
                </a:cubicBezTo>
                <a:cubicBezTo>
                  <a:pt x="1858" y="565"/>
                  <a:pt x="1748" y="370"/>
                  <a:pt x="1581" y="204"/>
                </a:cubicBezTo>
                <a:cubicBezTo>
                  <a:pt x="1407" y="68"/>
                  <a:pt x="1205" y="0"/>
                  <a:pt x="1004" y="0"/>
                </a:cubicBezTo>
                <a:close/>
                <a:moveTo>
                  <a:pt x="1664" y="3476"/>
                </a:moveTo>
                <a:lnTo>
                  <a:pt x="1332" y="3587"/>
                </a:lnTo>
                <a:cubicBezTo>
                  <a:pt x="1276" y="3587"/>
                  <a:pt x="1221" y="3642"/>
                  <a:pt x="1248" y="3725"/>
                </a:cubicBezTo>
                <a:lnTo>
                  <a:pt x="1332" y="4086"/>
                </a:lnTo>
                <a:cubicBezTo>
                  <a:pt x="1354" y="4131"/>
                  <a:pt x="1395" y="4176"/>
                  <a:pt x="1455" y="4176"/>
                </a:cubicBezTo>
                <a:cubicBezTo>
                  <a:pt x="1468" y="4176"/>
                  <a:pt x="1483" y="4174"/>
                  <a:pt x="1498" y="4169"/>
                </a:cubicBezTo>
                <a:lnTo>
                  <a:pt x="1831" y="4058"/>
                </a:lnTo>
                <a:cubicBezTo>
                  <a:pt x="1886" y="4058"/>
                  <a:pt x="1942" y="3975"/>
                  <a:pt x="1914" y="3919"/>
                </a:cubicBezTo>
                <a:lnTo>
                  <a:pt x="1831" y="3559"/>
                </a:lnTo>
                <a:cubicBezTo>
                  <a:pt x="1803" y="3503"/>
                  <a:pt x="1748" y="3476"/>
                  <a:pt x="1664" y="3476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sp>
        <p:nvSpPr>
          <p:cNvPr id="128" name="Google Shape;128;p25"/>
          <p:cNvSpPr/>
          <p:nvPr/>
        </p:nvSpPr>
        <p:spPr>
          <a:xfrm>
            <a:off x="10826750" y="4638675"/>
            <a:ext cx="454981" cy="1035535"/>
          </a:xfrm>
          <a:custGeom>
            <a:avLst/>
            <a:gdLst/>
            <a:ahLst/>
            <a:cxnLst/>
            <a:rect l="l" t="t" r="r" b="b"/>
            <a:pathLst>
              <a:path w="1970" h="4202" extrusionOk="0">
                <a:moveTo>
                  <a:pt x="1060" y="1"/>
                </a:moveTo>
                <a:cubicBezTo>
                  <a:pt x="1012" y="1"/>
                  <a:pt x="963" y="5"/>
                  <a:pt x="916" y="15"/>
                </a:cubicBezTo>
                <a:cubicBezTo>
                  <a:pt x="805" y="15"/>
                  <a:pt x="694" y="43"/>
                  <a:pt x="583" y="70"/>
                </a:cubicBezTo>
                <a:cubicBezTo>
                  <a:pt x="417" y="126"/>
                  <a:pt x="278" y="237"/>
                  <a:pt x="195" y="375"/>
                </a:cubicBezTo>
                <a:cubicBezTo>
                  <a:pt x="84" y="542"/>
                  <a:pt x="1" y="736"/>
                  <a:pt x="1" y="930"/>
                </a:cubicBezTo>
                <a:cubicBezTo>
                  <a:pt x="1" y="985"/>
                  <a:pt x="56" y="1041"/>
                  <a:pt x="112" y="1041"/>
                </a:cubicBezTo>
                <a:lnTo>
                  <a:pt x="472" y="1068"/>
                </a:lnTo>
                <a:cubicBezTo>
                  <a:pt x="482" y="1073"/>
                  <a:pt x="492" y="1076"/>
                  <a:pt x="501" y="1076"/>
                </a:cubicBezTo>
                <a:cubicBezTo>
                  <a:pt x="545" y="1076"/>
                  <a:pt x="583" y="1026"/>
                  <a:pt x="583" y="957"/>
                </a:cubicBezTo>
                <a:cubicBezTo>
                  <a:pt x="583" y="930"/>
                  <a:pt x="611" y="902"/>
                  <a:pt x="611" y="847"/>
                </a:cubicBezTo>
                <a:cubicBezTo>
                  <a:pt x="638" y="736"/>
                  <a:pt x="722" y="625"/>
                  <a:pt x="860" y="569"/>
                </a:cubicBezTo>
                <a:cubicBezTo>
                  <a:pt x="888" y="562"/>
                  <a:pt x="916" y="559"/>
                  <a:pt x="943" y="559"/>
                </a:cubicBezTo>
                <a:cubicBezTo>
                  <a:pt x="1025" y="559"/>
                  <a:pt x="1103" y="590"/>
                  <a:pt x="1165" y="652"/>
                </a:cubicBezTo>
                <a:cubicBezTo>
                  <a:pt x="1248" y="763"/>
                  <a:pt x="1276" y="874"/>
                  <a:pt x="1304" y="985"/>
                </a:cubicBezTo>
                <a:cubicBezTo>
                  <a:pt x="1304" y="1124"/>
                  <a:pt x="1304" y="1262"/>
                  <a:pt x="1276" y="1373"/>
                </a:cubicBezTo>
                <a:cubicBezTo>
                  <a:pt x="1193" y="1623"/>
                  <a:pt x="1082" y="1845"/>
                  <a:pt x="916" y="2039"/>
                </a:cubicBezTo>
                <a:cubicBezTo>
                  <a:pt x="722" y="2288"/>
                  <a:pt x="666" y="2621"/>
                  <a:pt x="722" y="2926"/>
                </a:cubicBezTo>
                <a:lnTo>
                  <a:pt x="722" y="3037"/>
                </a:lnTo>
                <a:cubicBezTo>
                  <a:pt x="722" y="3105"/>
                  <a:pt x="759" y="3155"/>
                  <a:pt x="819" y="3155"/>
                </a:cubicBezTo>
                <a:cubicBezTo>
                  <a:pt x="832" y="3155"/>
                  <a:pt x="845" y="3153"/>
                  <a:pt x="860" y="3148"/>
                </a:cubicBezTo>
                <a:lnTo>
                  <a:pt x="1221" y="3120"/>
                </a:lnTo>
                <a:cubicBezTo>
                  <a:pt x="1276" y="3120"/>
                  <a:pt x="1332" y="3065"/>
                  <a:pt x="1332" y="2981"/>
                </a:cubicBezTo>
                <a:lnTo>
                  <a:pt x="1332" y="2871"/>
                </a:lnTo>
                <a:lnTo>
                  <a:pt x="1332" y="2676"/>
                </a:lnTo>
                <a:cubicBezTo>
                  <a:pt x="1332" y="2482"/>
                  <a:pt x="1387" y="2316"/>
                  <a:pt x="1498" y="2177"/>
                </a:cubicBezTo>
                <a:cubicBezTo>
                  <a:pt x="1803" y="1845"/>
                  <a:pt x="1969" y="1401"/>
                  <a:pt x="1969" y="930"/>
                </a:cubicBezTo>
                <a:cubicBezTo>
                  <a:pt x="1941" y="708"/>
                  <a:pt x="1831" y="458"/>
                  <a:pt x="1692" y="292"/>
                </a:cubicBezTo>
                <a:cubicBezTo>
                  <a:pt x="1531" y="108"/>
                  <a:pt x="1294" y="1"/>
                  <a:pt x="1060" y="1"/>
                </a:cubicBezTo>
                <a:close/>
                <a:moveTo>
                  <a:pt x="1308" y="3556"/>
                </a:moveTo>
                <a:cubicBezTo>
                  <a:pt x="1297" y="3556"/>
                  <a:pt x="1286" y="3559"/>
                  <a:pt x="1276" y="3564"/>
                </a:cubicBezTo>
                <a:lnTo>
                  <a:pt x="916" y="3591"/>
                </a:lnTo>
                <a:cubicBezTo>
                  <a:pt x="832" y="3591"/>
                  <a:pt x="777" y="3647"/>
                  <a:pt x="805" y="3730"/>
                </a:cubicBezTo>
                <a:lnTo>
                  <a:pt x="832" y="4090"/>
                </a:lnTo>
                <a:cubicBezTo>
                  <a:pt x="832" y="4174"/>
                  <a:pt x="888" y="4201"/>
                  <a:pt x="971" y="4201"/>
                </a:cubicBezTo>
                <a:lnTo>
                  <a:pt x="1332" y="4174"/>
                </a:lnTo>
                <a:cubicBezTo>
                  <a:pt x="1415" y="4174"/>
                  <a:pt x="1442" y="4090"/>
                  <a:pt x="1442" y="4035"/>
                </a:cubicBezTo>
                <a:lnTo>
                  <a:pt x="1415" y="3675"/>
                </a:lnTo>
                <a:cubicBezTo>
                  <a:pt x="1415" y="3606"/>
                  <a:pt x="1358" y="3556"/>
                  <a:pt x="1308" y="3556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 dirty="0"/>
          </a:p>
        </p:txBody>
      </p:sp>
      <p:pic>
        <p:nvPicPr>
          <p:cNvPr id="32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33" name="Рисунок 32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34" name="Рисунок 33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sp>
        <p:nvSpPr>
          <p:cNvPr id="36" name="Google Shape;521;p17"/>
          <p:cNvSpPr txBox="1"/>
          <p:nvPr/>
        </p:nvSpPr>
        <p:spPr>
          <a:xfrm>
            <a:off x="0" y="5095875"/>
            <a:ext cx="10210800" cy="342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r>
              <a:rPr lang="en-US" sz="40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  <a:sym typeface="Fira Sans Extra Condensed SemiBold"/>
              </a:rPr>
              <a:t>     MENGA … USUL YOQDI.</a:t>
            </a:r>
          </a:p>
          <a:p>
            <a:pPr algn="ctr"/>
            <a:endParaRPr lang="en-US" sz="4000" b="1" dirty="0">
              <a:solidFill>
                <a:srgbClr val="002060"/>
              </a:solidFill>
              <a:latin typeface="Arial" pitchFamily="34" charset="0"/>
              <a:cs typeface="Arial" pitchFamily="34" charset="0"/>
              <a:sym typeface="Fira Sans Extra Condensed SemiBold"/>
            </a:endParaRPr>
          </a:p>
          <a:p>
            <a:pPr algn="ctr"/>
            <a:r>
              <a:rPr lang="en-US" sz="40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  <a:sym typeface="Fira Sans Extra Condensed SemiBold"/>
              </a:rPr>
              <a:t>BU USULNI MEN …. SHAKLDA “…” MAVZUSIDA QO‘LLAMOQCHIMAN.</a:t>
            </a:r>
          </a:p>
          <a:p>
            <a:pPr algn="ctr"/>
            <a:endParaRPr lang="en-US" sz="4000" b="1" dirty="0">
              <a:solidFill>
                <a:srgbClr val="002060"/>
              </a:solidFill>
              <a:latin typeface="Arial" pitchFamily="34" charset="0"/>
              <a:ea typeface="Fira Sans Extra Condensed SemiBold"/>
              <a:cs typeface="Arial" pitchFamily="34" charset="0"/>
              <a:sym typeface="Fira Sans Extra Condensed SemiBold"/>
            </a:endParaRPr>
          </a:p>
          <a:p>
            <a:r>
              <a:rPr lang="en-US" sz="4000" b="1" dirty="0">
                <a:solidFill>
                  <a:srgbClr val="002060"/>
                </a:solidFill>
                <a:latin typeface="Arial" pitchFamily="34" charset="0"/>
                <a:ea typeface="Fira Sans Extra Condensed SemiBold"/>
                <a:cs typeface="Arial" pitchFamily="34" charset="0"/>
                <a:sym typeface="Fira Sans Extra Condensed SemiBold"/>
              </a:rPr>
              <a:t>     NATIJADA …</a:t>
            </a:r>
            <a:r>
              <a:rPr lang="uz-Latn-UZ" sz="4000" b="1" dirty="0">
                <a:solidFill>
                  <a:srgbClr val="002060"/>
                </a:solidFill>
                <a:latin typeface="Arial" pitchFamily="34" charset="0"/>
                <a:ea typeface="Fira Sans Extra Condensed SemiBold"/>
                <a:cs typeface="Arial" pitchFamily="34" charset="0"/>
                <a:sym typeface="Fira Sans Extra Condensed SemiBold"/>
              </a:rPr>
              <a:t>GA ERISHAMAN.</a:t>
            </a:r>
            <a:endParaRPr sz="4000" dirty="0">
              <a:solidFill>
                <a:srgbClr val="002060"/>
              </a:solidFill>
              <a:latin typeface="Arial" pitchFamily="34" charset="0"/>
              <a:ea typeface="Fira Sans Extra Condensed SemiBold"/>
              <a:cs typeface="Arial" pitchFamily="34" charset="0"/>
              <a:sym typeface="Fira Sans Extra Condensed SemiBold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359150" y="1666875"/>
            <a:ext cx="9829800" cy="7239000"/>
          </a:xfrm>
        </p:spPr>
        <p:txBody>
          <a:bodyPr>
            <a:noAutofit/>
          </a:bodyPr>
          <a:lstStyle/>
          <a:p>
            <a:pPr algn="ctr">
              <a:buNone/>
            </a:pPr>
            <a:endParaRPr lang="en-US" sz="96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buNone/>
            </a:pPr>
            <a:r>
              <a:rPr lang="uz-Latn-UZ" sz="96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Men nimani o‘rgandim?</a:t>
            </a:r>
          </a:p>
          <a:p>
            <a:pPr algn="ctr">
              <a:buNone/>
            </a:pPr>
            <a:endParaRPr lang="uz-Latn-UZ" sz="36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buNone/>
            </a:pPr>
            <a:r>
              <a:rPr lang="uz-Latn-UZ" sz="48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“SAVOLLAR YOMG‘IRI”</a:t>
            </a:r>
            <a:endParaRPr lang="ru-RU" sz="4800" b="1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grpSp>
        <p:nvGrpSpPr>
          <p:cNvPr id="49" name="Google Shape;3163;p32"/>
          <p:cNvGrpSpPr/>
          <p:nvPr/>
        </p:nvGrpSpPr>
        <p:grpSpPr>
          <a:xfrm>
            <a:off x="11283950" y="4410075"/>
            <a:ext cx="5410200" cy="5334000"/>
            <a:chOff x="2721409" y="1093981"/>
            <a:chExt cx="3313012" cy="3052633"/>
          </a:xfrm>
        </p:grpSpPr>
        <p:sp>
          <p:nvSpPr>
            <p:cNvPr id="50" name="Google Shape;3164;p32"/>
            <p:cNvSpPr/>
            <p:nvPr/>
          </p:nvSpPr>
          <p:spPr>
            <a:xfrm>
              <a:off x="5560793" y="1767542"/>
              <a:ext cx="473616" cy="1794730"/>
            </a:xfrm>
            <a:custGeom>
              <a:avLst/>
              <a:gdLst/>
              <a:ahLst/>
              <a:cxnLst/>
              <a:rect l="l" t="t" r="r" b="b"/>
              <a:pathLst>
                <a:path w="14759" h="55928" extrusionOk="0">
                  <a:moveTo>
                    <a:pt x="14758" y="1"/>
                  </a:moveTo>
                  <a:lnTo>
                    <a:pt x="0" y="5258"/>
                  </a:lnTo>
                  <a:lnTo>
                    <a:pt x="0" y="55928"/>
                  </a:lnTo>
                  <a:lnTo>
                    <a:pt x="14758" y="51368"/>
                  </a:lnTo>
                  <a:lnTo>
                    <a:pt x="14758" y="1"/>
                  </a:lnTo>
                  <a:close/>
                </a:path>
              </a:pathLst>
            </a:custGeom>
            <a:solidFill>
              <a:srgbClr val="DD510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3165;p32"/>
            <p:cNvSpPr/>
            <p:nvPr/>
          </p:nvSpPr>
          <p:spPr>
            <a:xfrm>
              <a:off x="4614663" y="1597820"/>
              <a:ext cx="946174" cy="1964454"/>
            </a:xfrm>
            <a:custGeom>
              <a:avLst/>
              <a:gdLst/>
              <a:ahLst/>
              <a:cxnLst/>
              <a:rect l="l" t="t" r="r" b="b"/>
              <a:pathLst>
                <a:path w="29485" h="61217" extrusionOk="0">
                  <a:moveTo>
                    <a:pt x="1" y="1"/>
                  </a:moveTo>
                  <a:lnTo>
                    <a:pt x="1" y="48518"/>
                  </a:lnTo>
                  <a:lnTo>
                    <a:pt x="29484" y="61217"/>
                  </a:lnTo>
                  <a:lnTo>
                    <a:pt x="29484" y="10547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" name="Google Shape;3166;p32"/>
            <p:cNvSpPr/>
            <p:nvPr/>
          </p:nvSpPr>
          <p:spPr>
            <a:xfrm>
              <a:off x="5067896" y="1443373"/>
              <a:ext cx="58981" cy="55933"/>
            </a:xfrm>
            <a:custGeom>
              <a:avLst/>
              <a:gdLst/>
              <a:ahLst/>
              <a:cxnLst/>
              <a:rect l="l" t="t" r="r" b="b"/>
              <a:pathLst>
                <a:path w="1838" h="1743" extrusionOk="0">
                  <a:moveTo>
                    <a:pt x="1" y="0"/>
                  </a:moveTo>
                  <a:lnTo>
                    <a:pt x="1" y="1742"/>
                  </a:lnTo>
                  <a:lnTo>
                    <a:pt x="1838" y="634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" name="Google Shape;3167;p32"/>
            <p:cNvSpPr/>
            <p:nvPr/>
          </p:nvSpPr>
          <p:spPr>
            <a:xfrm>
              <a:off x="4614663" y="1434227"/>
              <a:ext cx="1419758" cy="495951"/>
            </a:xfrm>
            <a:custGeom>
              <a:avLst/>
              <a:gdLst/>
              <a:ahLst/>
              <a:cxnLst/>
              <a:rect l="l" t="t" r="r" b="b"/>
              <a:pathLst>
                <a:path w="44243" h="15455" extrusionOk="0">
                  <a:moveTo>
                    <a:pt x="14917" y="0"/>
                  </a:moveTo>
                  <a:lnTo>
                    <a:pt x="14125" y="285"/>
                  </a:lnTo>
                  <a:lnTo>
                    <a:pt x="15740" y="824"/>
                  </a:lnTo>
                  <a:lnTo>
                    <a:pt x="2692" y="5574"/>
                  </a:lnTo>
                  <a:lnTo>
                    <a:pt x="729" y="4846"/>
                  </a:lnTo>
                  <a:lnTo>
                    <a:pt x="1" y="5099"/>
                  </a:lnTo>
                  <a:lnTo>
                    <a:pt x="29484" y="15455"/>
                  </a:lnTo>
                  <a:lnTo>
                    <a:pt x="44242" y="10388"/>
                  </a:lnTo>
                  <a:lnTo>
                    <a:pt x="14917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" name="Google Shape;3168;p32"/>
            <p:cNvSpPr/>
            <p:nvPr/>
          </p:nvSpPr>
          <p:spPr>
            <a:xfrm>
              <a:off x="5059778" y="1480501"/>
              <a:ext cx="867938" cy="307422"/>
            </a:xfrm>
            <a:custGeom>
              <a:avLst/>
              <a:gdLst/>
              <a:ahLst/>
              <a:cxnLst/>
              <a:rect l="l" t="t" r="r" b="b"/>
              <a:pathLst>
                <a:path w="27047" h="9580" extrusionOk="0">
                  <a:moveTo>
                    <a:pt x="42" y="1"/>
                  </a:moveTo>
                  <a:cubicBezTo>
                    <a:pt x="32" y="1"/>
                    <a:pt x="32" y="15"/>
                    <a:pt x="32" y="15"/>
                  </a:cubicBezTo>
                  <a:cubicBezTo>
                    <a:pt x="1" y="47"/>
                    <a:pt x="32" y="78"/>
                    <a:pt x="32" y="78"/>
                  </a:cubicBezTo>
                  <a:lnTo>
                    <a:pt x="27014" y="9579"/>
                  </a:lnTo>
                  <a:cubicBezTo>
                    <a:pt x="27014" y="9579"/>
                    <a:pt x="27046" y="9579"/>
                    <a:pt x="27046" y="9547"/>
                  </a:cubicBezTo>
                  <a:cubicBezTo>
                    <a:pt x="27046" y="9547"/>
                    <a:pt x="27046" y="9516"/>
                    <a:pt x="27014" y="9516"/>
                  </a:cubicBezTo>
                  <a:lnTo>
                    <a:pt x="64" y="15"/>
                  </a:lnTo>
                  <a:cubicBezTo>
                    <a:pt x="53" y="4"/>
                    <a:pt x="46" y="1"/>
                    <a:pt x="42" y="1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" name="Google Shape;3169;p32"/>
            <p:cNvSpPr/>
            <p:nvPr/>
          </p:nvSpPr>
          <p:spPr>
            <a:xfrm>
              <a:off x="5006926" y="1500268"/>
              <a:ext cx="867938" cy="307968"/>
            </a:xfrm>
            <a:custGeom>
              <a:avLst/>
              <a:gdLst/>
              <a:ahLst/>
              <a:cxnLst/>
              <a:rect l="l" t="t" r="r" b="b"/>
              <a:pathLst>
                <a:path w="27047" h="9597" extrusionOk="0">
                  <a:moveTo>
                    <a:pt x="64" y="1"/>
                  </a:moveTo>
                  <a:cubicBezTo>
                    <a:pt x="33" y="1"/>
                    <a:pt x="1" y="1"/>
                    <a:pt x="1" y="32"/>
                  </a:cubicBezTo>
                  <a:cubicBezTo>
                    <a:pt x="1" y="64"/>
                    <a:pt x="1" y="64"/>
                    <a:pt x="33" y="96"/>
                  </a:cubicBezTo>
                  <a:lnTo>
                    <a:pt x="26983" y="9596"/>
                  </a:lnTo>
                  <a:lnTo>
                    <a:pt x="27015" y="9596"/>
                  </a:lnTo>
                  <a:cubicBezTo>
                    <a:pt x="27015" y="9596"/>
                    <a:pt x="27046" y="9565"/>
                    <a:pt x="27046" y="9565"/>
                  </a:cubicBezTo>
                  <a:cubicBezTo>
                    <a:pt x="27046" y="9533"/>
                    <a:pt x="27046" y="9533"/>
                    <a:pt x="27015" y="9501"/>
                  </a:cubicBezTo>
                  <a:lnTo>
                    <a:pt x="64" y="1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" name="Google Shape;3170;p32"/>
            <p:cNvSpPr/>
            <p:nvPr/>
          </p:nvSpPr>
          <p:spPr>
            <a:xfrm>
              <a:off x="4896153" y="1542947"/>
              <a:ext cx="868933" cy="307968"/>
            </a:xfrm>
            <a:custGeom>
              <a:avLst/>
              <a:gdLst/>
              <a:ahLst/>
              <a:cxnLst/>
              <a:rect l="l" t="t" r="r" b="b"/>
              <a:pathLst>
                <a:path w="27078" h="9597" extrusionOk="0">
                  <a:moveTo>
                    <a:pt x="64" y="1"/>
                  </a:moveTo>
                  <a:cubicBezTo>
                    <a:pt x="64" y="1"/>
                    <a:pt x="33" y="1"/>
                    <a:pt x="33" y="33"/>
                  </a:cubicBezTo>
                  <a:cubicBezTo>
                    <a:pt x="1" y="33"/>
                    <a:pt x="33" y="64"/>
                    <a:pt x="33" y="64"/>
                  </a:cubicBezTo>
                  <a:lnTo>
                    <a:pt x="27015" y="9565"/>
                  </a:lnTo>
                  <a:cubicBezTo>
                    <a:pt x="27015" y="9597"/>
                    <a:pt x="27015" y="9597"/>
                    <a:pt x="27015" y="9597"/>
                  </a:cubicBezTo>
                  <a:cubicBezTo>
                    <a:pt x="27046" y="9597"/>
                    <a:pt x="27046" y="9565"/>
                    <a:pt x="27046" y="9565"/>
                  </a:cubicBezTo>
                  <a:cubicBezTo>
                    <a:pt x="27078" y="9533"/>
                    <a:pt x="27046" y="9502"/>
                    <a:pt x="27046" y="9502"/>
                  </a:cubicBezTo>
                  <a:lnTo>
                    <a:pt x="64" y="1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" name="Google Shape;3171;p32"/>
            <p:cNvSpPr/>
            <p:nvPr/>
          </p:nvSpPr>
          <p:spPr>
            <a:xfrm>
              <a:off x="4798601" y="1578534"/>
              <a:ext cx="867938" cy="307936"/>
            </a:xfrm>
            <a:custGeom>
              <a:avLst/>
              <a:gdLst/>
              <a:ahLst/>
              <a:cxnLst/>
              <a:rect l="l" t="t" r="r" b="b"/>
              <a:pathLst>
                <a:path w="27047" h="9596" extrusionOk="0">
                  <a:moveTo>
                    <a:pt x="64" y="0"/>
                  </a:moveTo>
                  <a:cubicBezTo>
                    <a:pt x="32" y="0"/>
                    <a:pt x="1" y="0"/>
                    <a:pt x="1" y="32"/>
                  </a:cubicBezTo>
                  <a:cubicBezTo>
                    <a:pt x="1" y="64"/>
                    <a:pt x="1" y="64"/>
                    <a:pt x="32" y="95"/>
                  </a:cubicBezTo>
                  <a:lnTo>
                    <a:pt x="26983" y="9596"/>
                  </a:lnTo>
                  <a:cubicBezTo>
                    <a:pt x="27014" y="9596"/>
                    <a:pt x="27014" y="9564"/>
                    <a:pt x="27046" y="9564"/>
                  </a:cubicBezTo>
                  <a:cubicBezTo>
                    <a:pt x="27046" y="9533"/>
                    <a:pt x="27014" y="9533"/>
                    <a:pt x="27014" y="9501"/>
                  </a:cubicBezTo>
                  <a:lnTo>
                    <a:pt x="64" y="0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" name="Google Shape;3172;p32"/>
            <p:cNvSpPr/>
            <p:nvPr/>
          </p:nvSpPr>
          <p:spPr>
            <a:xfrm>
              <a:off x="4950031" y="1521607"/>
              <a:ext cx="867906" cy="307968"/>
            </a:xfrm>
            <a:custGeom>
              <a:avLst/>
              <a:gdLst/>
              <a:ahLst/>
              <a:cxnLst/>
              <a:rect l="l" t="t" r="r" b="b"/>
              <a:pathLst>
                <a:path w="27046" h="9597" extrusionOk="0">
                  <a:moveTo>
                    <a:pt x="64" y="1"/>
                  </a:moveTo>
                  <a:cubicBezTo>
                    <a:pt x="32" y="1"/>
                    <a:pt x="0" y="1"/>
                    <a:pt x="0" y="32"/>
                  </a:cubicBezTo>
                  <a:cubicBezTo>
                    <a:pt x="0" y="32"/>
                    <a:pt x="0" y="64"/>
                    <a:pt x="32" y="64"/>
                  </a:cubicBezTo>
                  <a:lnTo>
                    <a:pt x="26982" y="9596"/>
                  </a:lnTo>
                  <a:cubicBezTo>
                    <a:pt x="27014" y="9596"/>
                    <a:pt x="27014" y="9565"/>
                    <a:pt x="27014" y="9565"/>
                  </a:cubicBezTo>
                  <a:cubicBezTo>
                    <a:pt x="27046" y="9533"/>
                    <a:pt x="27014" y="9501"/>
                    <a:pt x="27014" y="9501"/>
                  </a:cubicBezTo>
                  <a:lnTo>
                    <a:pt x="64" y="1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" name="Google Shape;3173;p32"/>
            <p:cNvSpPr/>
            <p:nvPr/>
          </p:nvSpPr>
          <p:spPr>
            <a:xfrm>
              <a:off x="4844328" y="1561238"/>
              <a:ext cx="867938" cy="307968"/>
            </a:xfrm>
            <a:custGeom>
              <a:avLst/>
              <a:gdLst/>
              <a:ahLst/>
              <a:cxnLst/>
              <a:rect l="l" t="t" r="r" b="b"/>
              <a:pathLst>
                <a:path w="27047" h="9597" extrusionOk="0">
                  <a:moveTo>
                    <a:pt x="64" y="1"/>
                  </a:moveTo>
                  <a:cubicBezTo>
                    <a:pt x="64" y="1"/>
                    <a:pt x="32" y="1"/>
                    <a:pt x="32" y="33"/>
                  </a:cubicBezTo>
                  <a:cubicBezTo>
                    <a:pt x="1" y="64"/>
                    <a:pt x="32" y="64"/>
                    <a:pt x="32" y="96"/>
                  </a:cubicBezTo>
                  <a:lnTo>
                    <a:pt x="27015" y="9597"/>
                  </a:lnTo>
                  <a:cubicBezTo>
                    <a:pt x="27046" y="9597"/>
                    <a:pt x="27046" y="9597"/>
                    <a:pt x="27046" y="9565"/>
                  </a:cubicBezTo>
                  <a:cubicBezTo>
                    <a:pt x="27046" y="9533"/>
                    <a:pt x="27046" y="9533"/>
                    <a:pt x="27015" y="9502"/>
                  </a:cubicBezTo>
                  <a:lnTo>
                    <a:pt x="64" y="1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" name="Google Shape;3174;p32"/>
            <p:cNvSpPr/>
            <p:nvPr/>
          </p:nvSpPr>
          <p:spPr>
            <a:xfrm>
              <a:off x="4742701" y="1597371"/>
              <a:ext cx="867938" cy="307390"/>
            </a:xfrm>
            <a:custGeom>
              <a:avLst/>
              <a:gdLst/>
              <a:ahLst/>
              <a:cxnLst/>
              <a:rect l="l" t="t" r="r" b="b"/>
              <a:pathLst>
                <a:path w="27047" h="9579" extrusionOk="0">
                  <a:moveTo>
                    <a:pt x="34" y="1"/>
                  </a:moveTo>
                  <a:cubicBezTo>
                    <a:pt x="15" y="1"/>
                    <a:pt x="1" y="15"/>
                    <a:pt x="1" y="15"/>
                  </a:cubicBezTo>
                  <a:cubicBezTo>
                    <a:pt x="1" y="47"/>
                    <a:pt x="1" y="78"/>
                    <a:pt x="33" y="78"/>
                  </a:cubicBezTo>
                  <a:lnTo>
                    <a:pt x="26983" y="9579"/>
                  </a:lnTo>
                  <a:cubicBezTo>
                    <a:pt x="27015" y="9579"/>
                    <a:pt x="27015" y="9579"/>
                    <a:pt x="27046" y="9547"/>
                  </a:cubicBezTo>
                  <a:cubicBezTo>
                    <a:pt x="27046" y="9547"/>
                    <a:pt x="27046" y="9516"/>
                    <a:pt x="27015" y="9516"/>
                  </a:cubicBezTo>
                  <a:lnTo>
                    <a:pt x="64" y="15"/>
                  </a:lnTo>
                  <a:cubicBezTo>
                    <a:pt x="54" y="4"/>
                    <a:pt x="43" y="1"/>
                    <a:pt x="34" y="1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" name="Google Shape;3175;p32"/>
            <p:cNvSpPr/>
            <p:nvPr/>
          </p:nvSpPr>
          <p:spPr>
            <a:xfrm>
              <a:off x="5098414" y="1452518"/>
              <a:ext cx="936001" cy="473616"/>
            </a:xfrm>
            <a:custGeom>
              <a:avLst/>
              <a:gdLst/>
              <a:ahLst/>
              <a:cxnLst/>
              <a:rect l="l" t="t" r="r" b="b"/>
              <a:pathLst>
                <a:path w="29168" h="14759" extrusionOk="0">
                  <a:moveTo>
                    <a:pt x="1425" y="0"/>
                  </a:moveTo>
                  <a:lnTo>
                    <a:pt x="0" y="507"/>
                  </a:lnTo>
                  <a:lnTo>
                    <a:pt x="25589" y="9818"/>
                  </a:lnTo>
                  <a:lnTo>
                    <a:pt x="12763" y="14283"/>
                  </a:lnTo>
                  <a:lnTo>
                    <a:pt x="14600" y="14758"/>
                  </a:lnTo>
                  <a:lnTo>
                    <a:pt x="29167" y="9818"/>
                  </a:lnTo>
                  <a:lnTo>
                    <a:pt x="1425" y="0"/>
                  </a:lnTo>
                  <a:close/>
                </a:path>
              </a:pathLst>
            </a:custGeom>
            <a:solidFill>
              <a:srgbClr val="EBEDE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" name="Google Shape;3176;p32"/>
            <p:cNvSpPr/>
            <p:nvPr/>
          </p:nvSpPr>
          <p:spPr>
            <a:xfrm>
              <a:off x="4614663" y="1434227"/>
              <a:ext cx="1419758" cy="502048"/>
            </a:xfrm>
            <a:custGeom>
              <a:avLst/>
              <a:gdLst/>
              <a:ahLst/>
              <a:cxnLst/>
              <a:rect l="l" t="t" r="r" b="b"/>
              <a:pathLst>
                <a:path w="44243" h="15645" extrusionOk="0">
                  <a:moveTo>
                    <a:pt x="14917" y="0"/>
                  </a:moveTo>
                  <a:lnTo>
                    <a:pt x="14125" y="285"/>
                  </a:lnTo>
                  <a:lnTo>
                    <a:pt x="42469" y="10293"/>
                  </a:lnTo>
                  <a:lnTo>
                    <a:pt x="29263" y="15011"/>
                  </a:lnTo>
                  <a:lnTo>
                    <a:pt x="729" y="4846"/>
                  </a:lnTo>
                  <a:lnTo>
                    <a:pt x="1" y="5099"/>
                  </a:lnTo>
                  <a:lnTo>
                    <a:pt x="29484" y="15645"/>
                  </a:lnTo>
                  <a:lnTo>
                    <a:pt x="44242" y="10388"/>
                  </a:lnTo>
                  <a:lnTo>
                    <a:pt x="14917" y="0"/>
                  </a:ln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" name="Google Shape;3177;p32"/>
            <p:cNvSpPr/>
            <p:nvPr/>
          </p:nvSpPr>
          <p:spPr>
            <a:xfrm>
              <a:off x="5086220" y="2124250"/>
              <a:ext cx="473584" cy="1584380"/>
            </a:xfrm>
            <a:custGeom>
              <a:avLst/>
              <a:gdLst/>
              <a:ahLst/>
              <a:cxnLst/>
              <a:rect l="l" t="t" r="r" b="b"/>
              <a:pathLst>
                <a:path w="14758" h="49373" extrusionOk="0">
                  <a:moveTo>
                    <a:pt x="14758" y="0"/>
                  </a:moveTo>
                  <a:lnTo>
                    <a:pt x="0" y="5257"/>
                  </a:lnTo>
                  <a:lnTo>
                    <a:pt x="0" y="49372"/>
                  </a:lnTo>
                  <a:lnTo>
                    <a:pt x="14758" y="44812"/>
                  </a:lnTo>
                  <a:lnTo>
                    <a:pt x="14758" y="0"/>
                  </a:lnTo>
                  <a:close/>
                </a:path>
              </a:pathLst>
            </a:custGeom>
            <a:solidFill>
              <a:srgbClr val="246BA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" name="Google Shape;3178;p32"/>
            <p:cNvSpPr/>
            <p:nvPr/>
          </p:nvSpPr>
          <p:spPr>
            <a:xfrm>
              <a:off x="4140090" y="1954528"/>
              <a:ext cx="946174" cy="1749001"/>
            </a:xfrm>
            <a:custGeom>
              <a:avLst/>
              <a:gdLst/>
              <a:ahLst/>
              <a:cxnLst/>
              <a:rect l="l" t="t" r="r" b="b"/>
              <a:pathLst>
                <a:path w="29485" h="54503" extrusionOk="0">
                  <a:moveTo>
                    <a:pt x="0" y="1"/>
                  </a:moveTo>
                  <a:lnTo>
                    <a:pt x="0" y="41835"/>
                  </a:lnTo>
                  <a:lnTo>
                    <a:pt x="29484" y="54503"/>
                  </a:lnTo>
                  <a:lnTo>
                    <a:pt x="29484" y="10546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" name="Google Shape;3179;p32"/>
            <p:cNvSpPr/>
            <p:nvPr/>
          </p:nvSpPr>
          <p:spPr>
            <a:xfrm>
              <a:off x="4593324" y="1800081"/>
              <a:ext cx="58981" cy="55901"/>
            </a:xfrm>
            <a:custGeom>
              <a:avLst/>
              <a:gdLst/>
              <a:ahLst/>
              <a:cxnLst/>
              <a:rect l="l" t="t" r="r" b="b"/>
              <a:pathLst>
                <a:path w="1838" h="1742" extrusionOk="0">
                  <a:moveTo>
                    <a:pt x="1" y="0"/>
                  </a:moveTo>
                  <a:lnTo>
                    <a:pt x="1" y="1742"/>
                  </a:lnTo>
                  <a:lnTo>
                    <a:pt x="1837" y="633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246BA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" name="Google Shape;3180;p32"/>
            <p:cNvSpPr/>
            <p:nvPr/>
          </p:nvSpPr>
          <p:spPr>
            <a:xfrm>
              <a:off x="4140090" y="1790935"/>
              <a:ext cx="1419726" cy="489854"/>
            </a:xfrm>
            <a:custGeom>
              <a:avLst/>
              <a:gdLst/>
              <a:ahLst/>
              <a:cxnLst/>
              <a:rect l="l" t="t" r="r" b="b"/>
              <a:pathLst>
                <a:path w="44242" h="15265" extrusionOk="0">
                  <a:moveTo>
                    <a:pt x="14916" y="0"/>
                  </a:moveTo>
                  <a:lnTo>
                    <a:pt x="14125" y="285"/>
                  </a:lnTo>
                  <a:lnTo>
                    <a:pt x="15740" y="855"/>
                  </a:lnTo>
                  <a:lnTo>
                    <a:pt x="2692" y="5574"/>
                  </a:lnTo>
                  <a:lnTo>
                    <a:pt x="729" y="4845"/>
                  </a:lnTo>
                  <a:lnTo>
                    <a:pt x="0" y="5099"/>
                  </a:lnTo>
                  <a:lnTo>
                    <a:pt x="29484" y="15264"/>
                  </a:lnTo>
                  <a:lnTo>
                    <a:pt x="44242" y="10387"/>
                  </a:lnTo>
                  <a:lnTo>
                    <a:pt x="14916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" name="Google Shape;3181;p32"/>
            <p:cNvSpPr/>
            <p:nvPr/>
          </p:nvSpPr>
          <p:spPr>
            <a:xfrm>
              <a:off x="4585205" y="1837658"/>
              <a:ext cx="867906" cy="306941"/>
            </a:xfrm>
            <a:custGeom>
              <a:avLst/>
              <a:gdLst/>
              <a:ahLst/>
              <a:cxnLst/>
              <a:rect l="l" t="t" r="r" b="b"/>
              <a:pathLst>
                <a:path w="27046" h="9565" extrusionOk="0">
                  <a:moveTo>
                    <a:pt x="64" y="1"/>
                  </a:moveTo>
                  <a:cubicBezTo>
                    <a:pt x="32" y="1"/>
                    <a:pt x="0" y="1"/>
                    <a:pt x="0" y="33"/>
                  </a:cubicBezTo>
                  <a:cubicBezTo>
                    <a:pt x="0" y="33"/>
                    <a:pt x="0" y="64"/>
                    <a:pt x="32" y="64"/>
                  </a:cubicBezTo>
                  <a:lnTo>
                    <a:pt x="26982" y="9565"/>
                  </a:lnTo>
                  <a:lnTo>
                    <a:pt x="27046" y="9565"/>
                  </a:lnTo>
                  <a:cubicBezTo>
                    <a:pt x="27046" y="9533"/>
                    <a:pt x="27046" y="9501"/>
                    <a:pt x="27014" y="9501"/>
                  </a:cubicBezTo>
                  <a:lnTo>
                    <a:pt x="64" y="1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" name="Google Shape;3182;p32"/>
            <p:cNvSpPr/>
            <p:nvPr/>
          </p:nvSpPr>
          <p:spPr>
            <a:xfrm>
              <a:off x="4532353" y="1856976"/>
              <a:ext cx="867906" cy="307968"/>
            </a:xfrm>
            <a:custGeom>
              <a:avLst/>
              <a:gdLst/>
              <a:ahLst/>
              <a:cxnLst/>
              <a:rect l="l" t="t" r="r" b="b"/>
              <a:pathLst>
                <a:path w="27046" h="9597" extrusionOk="0">
                  <a:moveTo>
                    <a:pt x="64" y="1"/>
                  </a:moveTo>
                  <a:cubicBezTo>
                    <a:pt x="32" y="1"/>
                    <a:pt x="0" y="32"/>
                    <a:pt x="0" y="32"/>
                  </a:cubicBezTo>
                  <a:cubicBezTo>
                    <a:pt x="0" y="64"/>
                    <a:pt x="0" y="96"/>
                    <a:pt x="32" y="96"/>
                  </a:cubicBezTo>
                  <a:lnTo>
                    <a:pt x="26982" y="9596"/>
                  </a:lnTo>
                  <a:cubicBezTo>
                    <a:pt x="27014" y="9596"/>
                    <a:pt x="27014" y="9596"/>
                    <a:pt x="27014" y="9565"/>
                  </a:cubicBezTo>
                  <a:cubicBezTo>
                    <a:pt x="27046" y="9565"/>
                    <a:pt x="27014" y="9533"/>
                    <a:pt x="27014" y="9533"/>
                  </a:cubicBezTo>
                  <a:lnTo>
                    <a:pt x="64" y="1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" name="Google Shape;3183;p32"/>
            <p:cNvSpPr/>
            <p:nvPr/>
          </p:nvSpPr>
          <p:spPr>
            <a:xfrm>
              <a:off x="4421580" y="1899655"/>
              <a:ext cx="867906" cy="307968"/>
            </a:xfrm>
            <a:custGeom>
              <a:avLst/>
              <a:gdLst/>
              <a:ahLst/>
              <a:cxnLst/>
              <a:rect l="l" t="t" r="r" b="b"/>
              <a:pathLst>
                <a:path w="27046" h="9597" extrusionOk="0">
                  <a:moveTo>
                    <a:pt x="64" y="1"/>
                  </a:moveTo>
                  <a:cubicBezTo>
                    <a:pt x="32" y="1"/>
                    <a:pt x="32" y="1"/>
                    <a:pt x="0" y="32"/>
                  </a:cubicBezTo>
                  <a:cubicBezTo>
                    <a:pt x="0" y="64"/>
                    <a:pt x="32" y="64"/>
                    <a:pt x="32" y="96"/>
                  </a:cubicBezTo>
                  <a:lnTo>
                    <a:pt x="26983" y="9596"/>
                  </a:lnTo>
                  <a:lnTo>
                    <a:pt x="27014" y="9596"/>
                  </a:lnTo>
                  <a:cubicBezTo>
                    <a:pt x="27014" y="9596"/>
                    <a:pt x="27046" y="9596"/>
                    <a:pt x="27046" y="9565"/>
                  </a:cubicBezTo>
                  <a:cubicBezTo>
                    <a:pt x="27046" y="9533"/>
                    <a:pt x="27046" y="9533"/>
                    <a:pt x="27014" y="9501"/>
                  </a:cubicBezTo>
                  <a:lnTo>
                    <a:pt x="64" y="1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" name="Google Shape;3184;p32"/>
            <p:cNvSpPr/>
            <p:nvPr/>
          </p:nvSpPr>
          <p:spPr>
            <a:xfrm>
              <a:off x="4323001" y="1935788"/>
              <a:ext cx="868933" cy="307390"/>
            </a:xfrm>
            <a:custGeom>
              <a:avLst/>
              <a:gdLst/>
              <a:ahLst/>
              <a:cxnLst/>
              <a:rect l="l" t="t" r="r" b="b"/>
              <a:pathLst>
                <a:path w="27078" h="9579" extrusionOk="0">
                  <a:moveTo>
                    <a:pt x="56" y="1"/>
                  </a:moveTo>
                  <a:cubicBezTo>
                    <a:pt x="46" y="1"/>
                    <a:pt x="32" y="15"/>
                    <a:pt x="32" y="15"/>
                  </a:cubicBezTo>
                  <a:cubicBezTo>
                    <a:pt x="1" y="46"/>
                    <a:pt x="32" y="78"/>
                    <a:pt x="32" y="78"/>
                  </a:cubicBezTo>
                  <a:lnTo>
                    <a:pt x="27014" y="9579"/>
                  </a:lnTo>
                  <a:cubicBezTo>
                    <a:pt x="27046" y="9579"/>
                    <a:pt x="27046" y="9579"/>
                    <a:pt x="27046" y="9547"/>
                  </a:cubicBezTo>
                  <a:cubicBezTo>
                    <a:pt x="27078" y="9547"/>
                    <a:pt x="27046" y="9515"/>
                    <a:pt x="27046" y="9515"/>
                  </a:cubicBezTo>
                  <a:lnTo>
                    <a:pt x="64" y="15"/>
                  </a:lnTo>
                  <a:cubicBezTo>
                    <a:pt x="64" y="4"/>
                    <a:pt x="60" y="1"/>
                    <a:pt x="56" y="1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" name="Google Shape;3185;p32"/>
            <p:cNvSpPr/>
            <p:nvPr/>
          </p:nvSpPr>
          <p:spPr>
            <a:xfrm>
              <a:off x="4474432" y="1878315"/>
              <a:ext cx="867906" cy="307968"/>
            </a:xfrm>
            <a:custGeom>
              <a:avLst/>
              <a:gdLst/>
              <a:ahLst/>
              <a:cxnLst/>
              <a:rect l="l" t="t" r="r" b="b"/>
              <a:pathLst>
                <a:path w="27046" h="9597" extrusionOk="0">
                  <a:moveTo>
                    <a:pt x="64" y="1"/>
                  </a:moveTo>
                  <a:cubicBezTo>
                    <a:pt x="64" y="1"/>
                    <a:pt x="32" y="1"/>
                    <a:pt x="32" y="32"/>
                  </a:cubicBezTo>
                  <a:cubicBezTo>
                    <a:pt x="0" y="64"/>
                    <a:pt x="32" y="64"/>
                    <a:pt x="32" y="96"/>
                  </a:cubicBezTo>
                  <a:lnTo>
                    <a:pt x="27014" y="9596"/>
                  </a:lnTo>
                  <a:cubicBezTo>
                    <a:pt x="27046" y="9596"/>
                    <a:pt x="27046" y="9596"/>
                    <a:pt x="27046" y="9565"/>
                  </a:cubicBezTo>
                  <a:cubicBezTo>
                    <a:pt x="27046" y="9533"/>
                    <a:pt x="27046" y="9533"/>
                    <a:pt x="27014" y="9501"/>
                  </a:cubicBezTo>
                  <a:lnTo>
                    <a:pt x="64" y="1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" name="Google Shape;3186;p32"/>
            <p:cNvSpPr/>
            <p:nvPr/>
          </p:nvSpPr>
          <p:spPr>
            <a:xfrm>
              <a:off x="4369755" y="1918523"/>
              <a:ext cx="867906" cy="307390"/>
            </a:xfrm>
            <a:custGeom>
              <a:avLst/>
              <a:gdLst/>
              <a:ahLst/>
              <a:cxnLst/>
              <a:rect l="l" t="t" r="r" b="b"/>
              <a:pathLst>
                <a:path w="27046" h="9579" extrusionOk="0">
                  <a:moveTo>
                    <a:pt x="40" y="0"/>
                  </a:moveTo>
                  <a:cubicBezTo>
                    <a:pt x="28" y="0"/>
                    <a:pt x="21" y="14"/>
                    <a:pt x="0" y="14"/>
                  </a:cubicBezTo>
                  <a:cubicBezTo>
                    <a:pt x="0" y="46"/>
                    <a:pt x="32" y="78"/>
                    <a:pt x="32" y="78"/>
                  </a:cubicBezTo>
                  <a:lnTo>
                    <a:pt x="26982" y="9578"/>
                  </a:lnTo>
                  <a:lnTo>
                    <a:pt x="27014" y="9578"/>
                  </a:lnTo>
                  <a:cubicBezTo>
                    <a:pt x="27014" y="9578"/>
                    <a:pt x="27046" y="9578"/>
                    <a:pt x="27046" y="9547"/>
                  </a:cubicBezTo>
                  <a:cubicBezTo>
                    <a:pt x="27046" y="9547"/>
                    <a:pt x="27046" y="9515"/>
                    <a:pt x="27014" y="9515"/>
                  </a:cubicBezTo>
                  <a:lnTo>
                    <a:pt x="64" y="14"/>
                  </a:lnTo>
                  <a:cubicBezTo>
                    <a:pt x="53" y="4"/>
                    <a:pt x="46" y="0"/>
                    <a:pt x="40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" name="Google Shape;3187;p32"/>
            <p:cNvSpPr/>
            <p:nvPr/>
          </p:nvSpPr>
          <p:spPr>
            <a:xfrm>
              <a:off x="4268128" y="1954528"/>
              <a:ext cx="867906" cy="306941"/>
            </a:xfrm>
            <a:custGeom>
              <a:avLst/>
              <a:gdLst/>
              <a:ahLst/>
              <a:cxnLst/>
              <a:rect l="l" t="t" r="r" b="b"/>
              <a:pathLst>
                <a:path w="27046" h="9565" extrusionOk="0">
                  <a:moveTo>
                    <a:pt x="32" y="1"/>
                  </a:moveTo>
                  <a:cubicBezTo>
                    <a:pt x="32" y="1"/>
                    <a:pt x="0" y="1"/>
                    <a:pt x="0" y="32"/>
                  </a:cubicBezTo>
                  <a:cubicBezTo>
                    <a:pt x="0" y="32"/>
                    <a:pt x="0" y="64"/>
                    <a:pt x="32" y="64"/>
                  </a:cubicBezTo>
                  <a:lnTo>
                    <a:pt x="26982" y="9565"/>
                  </a:lnTo>
                  <a:lnTo>
                    <a:pt x="27014" y="9565"/>
                  </a:lnTo>
                  <a:cubicBezTo>
                    <a:pt x="27046" y="9533"/>
                    <a:pt x="27014" y="9501"/>
                    <a:pt x="27014" y="9501"/>
                  </a:cubicBezTo>
                  <a:lnTo>
                    <a:pt x="32" y="1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" name="Google Shape;3188;p32"/>
            <p:cNvSpPr/>
            <p:nvPr/>
          </p:nvSpPr>
          <p:spPr>
            <a:xfrm>
              <a:off x="4623809" y="1809226"/>
              <a:ext cx="936001" cy="475638"/>
            </a:xfrm>
            <a:custGeom>
              <a:avLst/>
              <a:gdLst/>
              <a:ahLst/>
              <a:cxnLst/>
              <a:rect l="l" t="t" r="r" b="b"/>
              <a:pathLst>
                <a:path w="29168" h="14822" extrusionOk="0">
                  <a:moveTo>
                    <a:pt x="1426" y="0"/>
                  </a:moveTo>
                  <a:lnTo>
                    <a:pt x="1" y="507"/>
                  </a:lnTo>
                  <a:lnTo>
                    <a:pt x="25589" y="9817"/>
                  </a:lnTo>
                  <a:lnTo>
                    <a:pt x="12478" y="14409"/>
                  </a:lnTo>
                  <a:lnTo>
                    <a:pt x="14410" y="14821"/>
                  </a:lnTo>
                  <a:lnTo>
                    <a:pt x="29168" y="9817"/>
                  </a:lnTo>
                  <a:lnTo>
                    <a:pt x="1426" y="0"/>
                  </a:lnTo>
                  <a:close/>
                </a:path>
              </a:pathLst>
            </a:custGeom>
            <a:solidFill>
              <a:srgbClr val="EBEDE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" name="Google Shape;3189;p32"/>
            <p:cNvSpPr/>
            <p:nvPr/>
          </p:nvSpPr>
          <p:spPr>
            <a:xfrm>
              <a:off x="4140090" y="1790935"/>
              <a:ext cx="1419726" cy="502048"/>
            </a:xfrm>
            <a:custGeom>
              <a:avLst/>
              <a:gdLst/>
              <a:ahLst/>
              <a:cxnLst/>
              <a:rect l="l" t="t" r="r" b="b"/>
              <a:pathLst>
                <a:path w="44242" h="15645" extrusionOk="0">
                  <a:moveTo>
                    <a:pt x="14916" y="0"/>
                  </a:moveTo>
                  <a:lnTo>
                    <a:pt x="14125" y="285"/>
                  </a:lnTo>
                  <a:lnTo>
                    <a:pt x="42468" y="10292"/>
                  </a:lnTo>
                  <a:lnTo>
                    <a:pt x="29262" y="15011"/>
                  </a:lnTo>
                  <a:lnTo>
                    <a:pt x="729" y="4845"/>
                  </a:lnTo>
                  <a:lnTo>
                    <a:pt x="0" y="5099"/>
                  </a:lnTo>
                  <a:lnTo>
                    <a:pt x="29484" y="15644"/>
                  </a:lnTo>
                  <a:lnTo>
                    <a:pt x="44242" y="10387"/>
                  </a:lnTo>
                  <a:lnTo>
                    <a:pt x="14916" y="0"/>
                  </a:ln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" name="Google Shape;3190;p32"/>
            <p:cNvSpPr/>
            <p:nvPr/>
          </p:nvSpPr>
          <p:spPr>
            <a:xfrm>
              <a:off x="4955102" y="1552092"/>
              <a:ext cx="700236" cy="249018"/>
            </a:xfrm>
            <a:custGeom>
              <a:avLst/>
              <a:gdLst/>
              <a:ahLst/>
              <a:cxnLst/>
              <a:rect l="l" t="t" r="r" b="b"/>
              <a:pathLst>
                <a:path w="21821" h="7760" extrusionOk="0">
                  <a:moveTo>
                    <a:pt x="14790" y="1"/>
                  </a:moveTo>
                  <a:lnTo>
                    <a:pt x="1" y="5258"/>
                  </a:lnTo>
                  <a:lnTo>
                    <a:pt x="7063" y="7760"/>
                  </a:lnTo>
                  <a:lnTo>
                    <a:pt x="21821" y="2503"/>
                  </a:lnTo>
                  <a:lnTo>
                    <a:pt x="17925" y="223"/>
                  </a:lnTo>
                  <a:lnTo>
                    <a:pt x="14790" y="1"/>
                  </a:ln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" name="Google Shape;3191;p32"/>
            <p:cNvSpPr/>
            <p:nvPr/>
          </p:nvSpPr>
          <p:spPr>
            <a:xfrm>
              <a:off x="4480529" y="1909827"/>
              <a:ext cx="700236" cy="249018"/>
            </a:xfrm>
            <a:custGeom>
              <a:avLst/>
              <a:gdLst/>
              <a:ahLst/>
              <a:cxnLst/>
              <a:rect l="l" t="t" r="r" b="b"/>
              <a:pathLst>
                <a:path w="21821" h="7760" extrusionOk="0">
                  <a:moveTo>
                    <a:pt x="14821" y="0"/>
                  </a:moveTo>
                  <a:lnTo>
                    <a:pt x="0" y="5226"/>
                  </a:lnTo>
                  <a:lnTo>
                    <a:pt x="7062" y="7759"/>
                  </a:lnTo>
                  <a:lnTo>
                    <a:pt x="21820" y="2470"/>
                  </a:lnTo>
                  <a:lnTo>
                    <a:pt x="18463" y="254"/>
                  </a:lnTo>
                  <a:lnTo>
                    <a:pt x="14821" y="0"/>
                  </a:ln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" name="Google Shape;3192;p32"/>
            <p:cNvSpPr/>
            <p:nvPr/>
          </p:nvSpPr>
          <p:spPr>
            <a:xfrm>
              <a:off x="4955102" y="1720787"/>
              <a:ext cx="226652" cy="268337"/>
            </a:xfrm>
            <a:custGeom>
              <a:avLst/>
              <a:gdLst/>
              <a:ahLst/>
              <a:cxnLst/>
              <a:rect l="l" t="t" r="r" b="b"/>
              <a:pathLst>
                <a:path w="7063" h="8362" extrusionOk="0">
                  <a:moveTo>
                    <a:pt x="1" y="1"/>
                  </a:moveTo>
                  <a:lnTo>
                    <a:pt x="32" y="5891"/>
                  </a:lnTo>
                  <a:lnTo>
                    <a:pt x="7063" y="8361"/>
                  </a:lnTo>
                  <a:lnTo>
                    <a:pt x="7063" y="2503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DD510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" name="Google Shape;3193;p32"/>
            <p:cNvSpPr/>
            <p:nvPr/>
          </p:nvSpPr>
          <p:spPr>
            <a:xfrm>
              <a:off x="4119745" y="2192344"/>
              <a:ext cx="58981" cy="55933"/>
            </a:xfrm>
            <a:custGeom>
              <a:avLst/>
              <a:gdLst/>
              <a:ahLst/>
              <a:cxnLst/>
              <a:rect l="l" t="t" r="r" b="b"/>
              <a:pathLst>
                <a:path w="1838" h="1743" extrusionOk="0">
                  <a:moveTo>
                    <a:pt x="1" y="0"/>
                  </a:moveTo>
                  <a:lnTo>
                    <a:pt x="1" y="1742"/>
                  </a:lnTo>
                  <a:lnTo>
                    <a:pt x="1838" y="634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AA2C0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" name="Google Shape;3194;p32"/>
            <p:cNvSpPr/>
            <p:nvPr/>
          </p:nvSpPr>
          <p:spPr>
            <a:xfrm>
              <a:off x="3666512" y="2346791"/>
              <a:ext cx="1419758" cy="513247"/>
            </a:xfrm>
            <a:custGeom>
              <a:avLst/>
              <a:gdLst/>
              <a:ahLst/>
              <a:cxnLst/>
              <a:rect l="l" t="t" r="r" b="b"/>
              <a:pathLst>
                <a:path w="44243" h="15994" extrusionOk="0">
                  <a:moveTo>
                    <a:pt x="0" y="1"/>
                  </a:moveTo>
                  <a:lnTo>
                    <a:pt x="1774" y="1964"/>
                  </a:lnTo>
                  <a:lnTo>
                    <a:pt x="28914" y="11053"/>
                  </a:lnTo>
                  <a:lnTo>
                    <a:pt x="29484" y="15994"/>
                  </a:lnTo>
                  <a:lnTo>
                    <a:pt x="30466" y="11212"/>
                  </a:lnTo>
                  <a:lnTo>
                    <a:pt x="44242" y="5258"/>
                  </a:lnTo>
                  <a:lnTo>
                    <a:pt x="30814" y="9818"/>
                  </a:lnTo>
                  <a:lnTo>
                    <a:pt x="28914" y="10325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" name="Google Shape;3195;p32"/>
            <p:cNvSpPr/>
            <p:nvPr/>
          </p:nvSpPr>
          <p:spPr>
            <a:xfrm>
              <a:off x="4612641" y="2515486"/>
              <a:ext cx="473616" cy="1339469"/>
            </a:xfrm>
            <a:custGeom>
              <a:avLst/>
              <a:gdLst/>
              <a:ahLst/>
              <a:cxnLst/>
              <a:rect l="l" t="t" r="r" b="b"/>
              <a:pathLst>
                <a:path w="14759" h="41741" extrusionOk="0">
                  <a:moveTo>
                    <a:pt x="14758" y="1"/>
                  </a:moveTo>
                  <a:lnTo>
                    <a:pt x="0" y="5290"/>
                  </a:lnTo>
                  <a:lnTo>
                    <a:pt x="0" y="41741"/>
                  </a:lnTo>
                  <a:lnTo>
                    <a:pt x="14758" y="37180"/>
                  </a:lnTo>
                  <a:lnTo>
                    <a:pt x="14758" y="1"/>
                  </a:lnTo>
                  <a:close/>
                </a:path>
              </a:pathLst>
            </a:custGeom>
            <a:solidFill>
              <a:srgbClr val="AA2C0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" name="Google Shape;3196;p32"/>
            <p:cNvSpPr/>
            <p:nvPr/>
          </p:nvSpPr>
          <p:spPr>
            <a:xfrm>
              <a:off x="3666512" y="2346791"/>
              <a:ext cx="946174" cy="1508166"/>
            </a:xfrm>
            <a:custGeom>
              <a:avLst/>
              <a:gdLst/>
              <a:ahLst/>
              <a:cxnLst/>
              <a:rect l="l" t="t" r="r" b="b"/>
              <a:pathLst>
                <a:path w="29485" h="46998" extrusionOk="0">
                  <a:moveTo>
                    <a:pt x="0" y="1"/>
                  </a:moveTo>
                  <a:lnTo>
                    <a:pt x="0" y="34298"/>
                  </a:lnTo>
                  <a:lnTo>
                    <a:pt x="29484" y="46998"/>
                  </a:lnTo>
                  <a:lnTo>
                    <a:pt x="29484" y="10483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" name="Google Shape;3197;p32"/>
            <p:cNvSpPr/>
            <p:nvPr/>
          </p:nvSpPr>
          <p:spPr>
            <a:xfrm>
              <a:off x="3666512" y="2183198"/>
              <a:ext cx="1419758" cy="489854"/>
            </a:xfrm>
            <a:custGeom>
              <a:avLst/>
              <a:gdLst/>
              <a:ahLst/>
              <a:cxnLst/>
              <a:rect l="l" t="t" r="r" b="b"/>
              <a:pathLst>
                <a:path w="44243" h="15265" extrusionOk="0">
                  <a:moveTo>
                    <a:pt x="14916" y="0"/>
                  </a:moveTo>
                  <a:lnTo>
                    <a:pt x="14125" y="285"/>
                  </a:lnTo>
                  <a:lnTo>
                    <a:pt x="15740" y="824"/>
                  </a:lnTo>
                  <a:lnTo>
                    <a:pt x="2692" y="5574"/>
                  </a:lnTo>
                  <a:lnTo>
                    <a:pt x="729" y="4846"/>
                  </a:lnTo>
                  <a:lnTo>
                    <a:pt x="0" y="5099"/>
                  </a:lnTo>
                  <a:lnTo>
                    <a:pt x="29516" y="15265"/>
                  </a:lnTo>
                  <a:lnTo>
                    <a:pt x="44242" y="10356"/>
                  </a:lnTo>
                  <a:lnTo>
                    <a:pt x="14916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" name="Google Shape;3198;p32"/>
            <p:cNvSpPr/>
            <p:nvPr/>
          </p:nvSpPr>
          <p:spPr>
            <a:xfrm>
              <a:off x="4111627" y="2228926"/>
              <a:ext cx="867906" cy="307968"/>
            </a:xfrm>
            <a:custGeom>
              <a:avLst/>
              <a:gdLst/>
              <a:ahLst/>
              <a:cxnLst/>
              <a:rect l="l" t="t" r="r" b="b"/>
              <a:pathLst>
                <a:path w="27046" h="9597" extrusionOk="0">
                  <a:moveTo>
                    <a:pt x="64" y="0"/>
                  </a:moveTo>
                  <a:cubicBezTo>
                    <a:pt x="32" y="0"/>
                    <a:pt x="0" y="32"/>
                    <a:pt x="0" y="32"/>
                  </a:cubicBezTo>
                  <a:cubicBezTo>
                    <a:pt x="0" y="64"/>
                    <a:pt x="0" y="95"/>
                    <a:pt x="32" y="95"/>
                  </a:cubicBezTo>
                  <a:lnTo>
                    <a:pt x="26982" y="9596"/>
                  </a:lnTo>
                  <a:cubicBezTo>
                    <a:pt x="27014" y="9596"/>
                    <a:pt x="27014" y="9596"/>
                    <a:pt x="27046" y="9564"/>
                  </a:cubicBezTo>
                  <a:cubicBezTo>
                    <a:pt x="27046" y="9564"/>
                    <a:pt x="27014" y="9533"/>
                    <a:pt x="27014" y="9533"/>
                  </a:cubicBezTo>
                  <a:lnTo>
                    <a:pt x="64" y="0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" name="Google Shape;3199;p32"/>
            <p:cNvSpPr/>
            <p:nvPr/>
          </p:nvSpPr>
          <p:spPr>
            <a:xfrm>
              <a:off x="4058775" y="2249239"/>
              <a:ext cx="867906" cy="307968"/>
            </a:xfrm>
            <a:custGeom>
              <a:avLst/>
              <a:gdLst/>
              <a:ahLst/>
              <a:cxnLst/>
              <a:rect l="l" t="t" r="r" b="b"/>
              <a:pathLst>
                <a:path w="27046" h="9597" extrusionOk="0">
                  <a:moveTo>
                    <a:pt x="32" y="1"/>
                  </a:moveTo>
                  <a:cubicBezTo>
                    <a:pt x="32" y="1"/>
                    <a:pt x="1" y="1"/>
                    <a:pt x="1" y="32"/>
                  </a:cubicBezTo>
                  <a:cubicBezTo>
                    <a:pt x="1" y="32"/>
                    <a:pt x="1" y="64"/>
                    <a:pt x="32" y="64"/>
                  </a:cubicBezTo>
                  <a:lnTo>
                    <a:pt x="26983" y="9596"/>
                  </a:lnTo>
                  <a:cubicBezTo>
                    <a:pt x="27014" y="9596"/>
                    <a:pt x="27014" y="9565"/>
                    <a:pt x="27014" y="9565"/>
                  </a:cubicBezTo>
                  <a:cubicBezTo>
                    <a:pt x="27046" y="9533"/>
                    <a:pt x="27014" y="9501"/>
                    <a:pt x="27014" y="9501"/>
                  </a:cubicBezTo>
                  <a:lnTo>
                    <a:pt x="32" y="1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" name="Google Shape;3200;p32"/>
            <p:cNvSpPr/>
            <p:nvPr/>
          </p:nvSpPr>
          <p:spPr>
            <a:xfrm>
              <a:off x="3948002" y="2291918"/>
              <a:ext cx="867938" cy="306941"/>
            </a:xfrm>
            <a:custGeom>
              <a:avLst/>
              <a:gdLst/>
              <a:ahLst/>
              <a:cxnLst/>
              <a:rect l="l" t="t" r="r" b="b"/>
              <a:pathLst>
                <a:path w="27047" h="9565" extrusionOk="0">
                  <a:moveTo>
                    <a:pt x="64" y="1"/>
                  </a:moveTo>
                  <a:cubicBezTo>
                    <a:pt x="32" y="1"/>
                    <a:pt x="32" y="1"/>
                    <a:pt x="1" y="32"/>
                  </a:cubicBezTo>
                  <a:cubicBezTo>
                    <a:pt x="1" y="32"/>
                    <a:pt x="1" y="64"/>
                    <a:pt x="32" y="64"/>
                  </a:cubicBezTo>
                  <a:lnTo>
                    <a:pt x="26983" y="9565"/>
                  </a:lnTo>
                  <a:lnTo>
                    <a:pt x="27046" y="9565"/>
                  </a:lnTo>
                  <a:cubicBezTo>
                    <a:pt x="27046" y="9533"/>
                    <a:pt x="27046" y="9501"/>
                    <a:pt x="27014" y="9501"/>
                  </a:cubicBezTo>
                  <a:lnTo>
                    <a:pt x="64" y="1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" name="Google Shape;3201;p32"/>
            <p:cNvSpPr/>
            <p:nvPr/>
          </p:nvSpPr>
          <p:spPr>
            <a:xfrm>
              <a:off x="3849423" y="2327505"/>
              <a:ext cx="867938" cy="307936"/>
            </a:xfrm>
            <a:custGeom>
              <a:avLst/>
              <a:gdLst/>
              <a:ahLst/>
              <a:cxnLst/>
              <a:rect l="l" t="t" r="r" b="b"/>
              <a:pathLst>
                <a:path w="27047" h="9596" extrusionOk="0">
                  <a:moveTo>
                    <a:pt x="64" y="0"/>
                  </a:moveTo>
                  <a:cubicBezTo>
                    <a:pt x="64" y="0"/>
                    <a:pt x="32" y="0"/>
                    <a:pt x="32" y="32"/>
                  </a:cubicBezTo>
                  <a:cubicBezTo>
                    <a:pt x="1" y="64"/>
                    <a:pt x="32" y="64"/>
                    <a:pt x="32" y="95"/>
                  </a:cubicBezTo>
                  <a:lnTo>
                    <a:pt x="27014" y="9596"/>
                  </a:lnTo>
                  <a:cubicBezTo>
                    <a:pt x="27014" y="9596"/>
                    <a:pt x="27046" y="9564"/>
                    <a:pt x="27046" y="9564"/>
                  </a:cubicBezTo>
                  <a:cubicBezTo>
                    <a:pt x="27046" y="9533"/>
                    <a:pt x="27046" y="9533"/>
                    <a:pt x="27014" y="9501"/>
                  </a:cubicBezTo>
                  <a:lnTo>
                    <a:pt x="64" y="0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" name="Google Shape;3202;p32"/>
            <p:cNvSpPr/>
            <p:nvPr/>
          </p:nvSpPr>
          <p:spPr>
            <a:xfrm>
              <a:off x="4000853" y="2270578"/>
              <a:ext cx="867906" cy="307968"/>
            </a:xfrm>
            <a:custGeom>
              <a:avLst/>
              <a:gdLst/>
              <a:ahLst/>
              <a:cxnLst/>
              <a:rect l="l" t="t" r="r" b="b"/>
              <a:pathLst>
                <a:path w="27046" h="9597" extrusionOk="0">
                  <a:moveTo>
                    <a:pt x="64" y="1"/>
                  </a:moveTo>
                  <a:cubicBezTo>
                    <a:pt x="64" y="1"/>
                    <a:pt x="32" y="1"/>
                    <a:pt x="32" y="32"/>
                  </a:cubicBezTo>
                  <a:cubicBezTo>
                    <a:pt x="0" y="32"/>
                    <a:pt x="32" y="64"/>
                    <a:pt x="32" y="64"/>
                  </a:cubicBezTo>
                  <a:lnTo>
                    <a:pt x="27014" y="9565"/>
                  </a:lnTo>
                  <a:cubicBezTo>
                    <a:pt x="27014" y="9596"/>
                    <a:pt x="27014" y="9596"/>
                    <a:pt x="27014" y="9596"/>
                  </a:cubicBezTo>
                  <a:cubicBezTo>
                    <a:pt x="27014" y="9596"/>
                    <a:pt x="27046" y="9565"/>
                    <a:pt x="27046" y="9565"/>
                  </a:cubicBezTo>
                  <a:cubicBezTo>
                    <a:pt x="27046" y="9533"/>
                    <a:pt x="27046" y="9501"/>
                    <a:pt x="27014" y="9501"/>
                  </a:cubicBezTo>
                  <a:lnTo>
                    <a:pt x="64" y="1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" name="Google Shape;3203;p32"/>
            <p:cNvSpPr/>
            <p:nvPr/>
          </p:nvSpPr>
          <p:spPr>
            <a:xfrm>
              <a:off x="3896177" y="2310209"/>
              <a:ext cx="867906" cy="307968"/>
            </a:xfrm>
            <a:custGeom>
              <a:avLst/>
              <a:gdLst/>
              <a:ahLst/>
              <a:cxnLst/>
              <a:rect l="l" t="t" r="r" b="b"/>
              <a:pathLst>
                <a:path w="27046" h="9597" extrusionOk="0">
                  <a:moveTo>
                    <a:pt x="64" y="1"/>
                  </a:moveTo>
                  <a:cubicBezTo>
                    <a:pt x="32" y="1"/>
                    <a:pt x="32" y="1"/>
                    <a:pt x="1" y="33"/>
                  </a:cubicBezTo>
                  <a:cubicBezTo>
                    <a:pt x="1" y="64"/>
                    <a:pt x="1" y="64"/>
                    <a:pt x="32" y="96"/>
                  </a:cubicBezTo>
                  <a:lnTo>
                    <a:pt x="26983" y="9597"/>
                  </a:lnTo>
                  <a:lnTo>
                    <a:pt x="27014" y="9597"/>
                  </a:lnTo>
                  <a:cubicBezTo>
                    <a:pt x="27014" y="9597"/>
                    <a:pt x="27046" y="9565"/>
                    <a:pt x="27046" y="9565"/>
                  </a:cubicBezTo>
                  <a:cubicBezTo>
                    <a:pt x="27046" y="9533"/>
                    <a:pt x="27046" y="9533"/>
                    <a:pt x="27014" y="9502"/>
                  </a:cubicBezTo>
                  <a:lnTo>
                    <a:pt x="64" y="1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" name="Google Shape;3204;p32"/>
            <p:cNvSpPr/>
            <p:nvPr/>
          </p:nvSpPr>
          <p:spPr>
            <a:xfrm>
              <a:off x="3793523" y="2345796"/>
              <a:ext cx="868965" cy="307936"/>
            </a:xfrm>
            <a:custGeom>
              <a:avLst/>
              <a:gdLst/>
              <a:ahLst/>
              <a:cxnLst/>
              <a:rect l="l" t="t" r="r" b="b"/>
              <a:pathLst>
                <a:path w="27079" h="9596" extrusionOk="0">
                  <a:moveTo>
                    <a:pt x="64" y="0"/>
                  </a:moveTo>
                  <a:cubicBezTo>
                    <a:pt x="64" y="0"/>
                    <a:pt x="33" y="32"/>
                    <a:pt x="33" y="32"/>
                  </a:cubicBezTo>
                  <a:cubicBezTo>
                    <a:pt x="1" y="64"/>
                    <a:pt x="33" y="95"/>
                    <a:pt x="33" y="95"/>
                  </a:cubicBezTo>
                  <a:lnTo>
                    <a:pt x="27015" y="9596"/>
                  </a:lnTo>
                  <a:cubicBezTo>
                    <a:pt x="27046" y="9596"/>
                    <a:pt x="27046" y="9596"/>
                    <a:pt x="27046" y="9564"/>
                  </a:cubicBezTo>
                  <a:cubicBezTo>
                    <a:pt x="27078" y="9564"/>
                    <a:pt x="27046" y="9533"/>
                    <a:pt x="27046" y="9533"/>
                  </a:cubicBezTo>
                  <a:lnTo>
                    <a:pt x="64" y="0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" name="Google Shape;3205;p32"/>
            <p:cNvSpPr/>
            <p:nvPr/>
          </p:nvSpPr>
          <p:spPr>
            <a:xfrm>
              <a:off x="4150230" y="2201489"/>
              <a:ext cx="936033" cy="482762"/>
            </a:xfrm>
            <a:custGeom>
              <a:avLst/>
              <a:gdLst/>
              <a:ahLst/>
              <a:cxnLst/>
              <a:rect l="l" t="t" r="r" b="b"/>
              <a:pathLst>
                <a:path w="29169" h="15044" extrusionOk="0">
                  <a:moveTo>
                    <a:pt x="1426" y="0"/>
                  </a:moveTo>
                  <a:lnTo>
                    <a:pt x="1" y="507"/>
                  </a:lnTo>
                  <a:lnTo>
                    <a:pt x="25558" y="9818"/>
                  </a:lnTo>
                  <a:lnTo>
                    <a:pt x="12478" y="14378"/>
                  </a:lnTo>
                  <a:lnTo>
                    <a:pt x="14410" y="15043"/>
                  </a:lnTo>
                  <a:lnTo>
                    <a:pt x="29168" y="9786"/>
                  </a:lnTo>
                  <a:lnTo>
                    <a:pt x="1426" y="0"/>
                  </a:lnTo>
                  <a:close/>
                </a:path>
              </a:pathLst>
            </a:custGeom>
            <a:solidFill>
              <a:srgbClr val="EBEDE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" name="Google Shape;3206;p32"/>
            <p:cNvSpPr/>
            <p:nvPr/>
          </p:nvSpPr>
          <p:spPr>
            <a:xfrm>
              <a:off x="3666512" y="2183198"/>
              <a:ext cx="1419758" cy="502048"/>
            </a:xfrm>
            <a:custGeom>
              <a:avLst/>
              <a:gdLst/>
              <a:ahLst/>
              <a:cxnLst/>
              <a:rect l="l" t="t" r="r" b="b"/>
              <a:pathLst>
                <a:path w="44243" h="15645" extrusionOk="0">
                  <a:moveTo>
                    <a:pt x="14916" y="0"/>
                  </a:moveTo>
                  <a:lnTo>
                    <a:pt x="14125" y="285"/>
                  </a:lnTo>
                  <a:lnTo>
                    <a:pt x="42469" y="10293"/>
                  </a:lnTo>
                  <a:lnTo>
                    <a:pt x="29263" y="15011"/>
                  </a:lnTo>
                  <a:lnTo>
                    <a:pt x="729" y="4846"/>
                  </a:lnTo>
                  <a:lnTo>
                    <a:pt x="0" y="5099"/>
                  </a:lnTo>
                  <a:lnTo>
                    <a:pt x="29484" y="15645"/>
                  </a:lnTo>
                  <a:lnTo>
                    <a:pt x="44242" y="10356"/>
                  </a:lnTo>
                  <a:lnTo>
                    <a:pt x="14916" y="0"/>
                  </a:ln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" name="Google Shape;3207;p32"/>
            <p:cNvSpPr/>
            <p:nvPr/>
          </p:nvSpPr>
          <p:spPr>
            <a:xfrm>
              <a:off x="4007977" y="2301063"/>
              <a:ext cx="699209" cy="249018"/>
            </a:xfrm>
            <a:custGeom>
              <a:avLst/>
              <a:gdLst/>
              <a:ahLst/>
              <a:cxnLst/>
              <a:rect l="l" t="t" r="r" b="b"/>
              <a:pathLst>
                <a:path w="21789" h="7760" extrusionOk="0">
                  <a:moveTo>
                    <a:pt x="14790" y="1"/>
                  </a:moveTo>
                  <a:lnTo>
                    <a:pt x="0" y="5258"/>
                  </a:lnTo>
                  <a:lnTo>
                    <a:pt x="7031" y="7760"/>
                  </a:lnTo>
                  <a:lnTo>
                    <a:pt x="21788" y="2503"/>
                  </a:lnTo>
                  <a:lnTo>
                    <a:pt x="18463" y="191"/>
                  </a:lnTo>
                  <a:lnTo>
                    <a:pt x="14790" y="1"/>
                  </a:ln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" name="Google Shape;3208;p32"/>
            <p:cNvSpPr/>
            <p:nvPr/>
          </p:nvSpPr>
          <p:spPr>
            <a:xfrm>
              <a:off x="3646167" y="2536858"/>
              <a:ext cx="58981" cy="55901"/>
            </a:xfrm>
            <a:custGeom>
              <a:avLst/>
              <a:gdLst/>
              <a:ahLst/>
              <a:cxnLst/>
              <a:rect l="l" t="t" r="r" b="b"/>
              <a:pathLst>
                <a:path w="1838" h="1742" extrusionOk="0">
                  <a:moveTo>
                    <a:pt x="1" y="0"/>
                  </a:moveTo>
                  <a:lnTo>
                    <a:pt x="1" y="1742"/>
                  </a:lnTo>
                  <a:lnTo>
                    <a:pt x="1838" y="633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B2B1B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" name="Google Shape;3209;p32"/>
            <p:cNvSpPr/>
            <p:nvPr/>
          </p:nvSpPr>
          <p:spPr>
            <a:xfrm>
              <a:off x="3192934" y="2691305"/>
              <a:ext cx="1419758" cy="493929"/>
            </a:xfrm>
            <a:custGeom>
              <a:avLst/>
              <a:gdLst/>
              <a:ahLst/>
              <a:cxnLst/>
              <a:rect l="l" t="t" r="r" b="b"/>
              <a:pathLst>
                <a:path w="44243" h="15392" extrusionOk="0">
                  <a:moveTo>
                    <a:pt x="1" y="1"/>
                  </a:moveTo>
                  <a:lnTo>
                    <a:pt x="5258" y="3009"/>
                  </a:lnTo>
                  <a:lnTo>
                    <a:pt x="28914" y="11085"/>
                  </a:lnTo>
                  <a:lnTo>
                    <a:pt x="29484" y="15392"/>
                  </a:lnTo>
                  <a:lnTo>
                    <a:pt x="30276" y="11085"/>
                  </a:lnTo>
                  <a:lnTo>
                    <a:pt x="44242" y="5258"/>
                  </a:lnTo>
                  <a:lnTo>
                    <a:pt x="44242" y="5258"/>
                  </a:lnTo>
                  <a:lnTo>
                    <a:pt x="38035" y="6905"/>
                  </a:lnTo>
                  <a:lnTo>
                    <a:pt x="29833" y="9913"/>
                  </a:lnTo>
                  <a:lnTo>
                    <a:pt x="28629" y="1023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C6C6C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" name="Google Shape;3210;p32"/>
            <p:cNvSpPr/>
            <p:nvPr/>
          </p:nvSpPr>
          <p:spPr>
            <a:xfrm>
              <a:off x="4140090" y="2860000"/>
              <a:ext cx="472589" cy="1140286"/>
            </a:xfrm>
            <a:custGeom>
              <a:avLst/>
              <a:gdLst/>
              <a:ahLst/>
              <a:cxnLst/>
              <a:rect l="l" t="t" r="r" b="b"/>
              <a:pathLst>
                <a:path w="14727" h="35534" extrusionOk="0">
                  <a:moveTo>
                    <a:pt x="14726" y="1"/>
                  </a:moveTo>
                  <a:lnTo>
                    <a:pt x="0" y="5289"/>
                  </a:lnTo>
                  <a:lnTo>
                    <a:pt x="0" y="35533"/>
                  </a:lnTo>
                  <a:lnTo>
                    <a:pt x="14726" y="30973"/>
                  </a:lnTo>
                  <a:lnTo>
                    <a:pt x="14726" y="1"/>
                  </a:lnTo>
                  <a:close/>
                </a:path>
              </a:pathLst>
            </a:custGeom>
            <a:solidFill>
              <a:srgbClr val="C6C6C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" name="Google Shape;3211;p32"/>
            <p:cNvSpPr/>
            <p:nvPr/>
          </p:nvSpPr>
          <p:spPr>
            <a:xfrm>
              <a:off x="3192934" y="2691305"/>
              <a:ext cx="947201" cy="1309978"/>
            </a:xfrm>
            <a:custGeom>
              <a:avLst/>
              <a:gdLst/>
              <a:ahLst/>
              <a:cxnLst/>
              <a:rect l="l" t="t" r="r" b="b"/>
              <a:pathLst>
                <a:path w="29517" h="40822" extrusionOk="0">
                  <a:moveTo>
                    <a:pt x="1" y="1"/>
                  </a:moveTo>
                  <a:lnTo>
                    <a:pt x="1" y="28123"/>
                  </a:lnTo>
                  <a:lnTo>
                    <a:pt x="29516" y="40822"/>
                  </a:lnTo>
                  <a:lnTo>
                    <a:pt x="29516" y="10546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8" name="Google Shape;3212;p32"/>
            <p:cNvSpPr/>
            <p:nvPr/>
          </p:nvSpPr>
          <p:spPr>
            <a:xfrm>
              <a:off x="3192934" y="2527712"/>
              <a:ext cx="1419758" cy="488827"/>
            </a:xfrm>
            <a:custGeom>
              <a:avLst/>
              <a:gdLst/>
              <a:ahLst/>
              <a:cxnLst/>
              <a:rect l="l" t="t" r="r" b="b"/>
              <a:pathLst>
                <a:path w="44243" h="15233" extrusionOk="0">
                  <a:moveTo>
                    <a:pt x="14948" y="0"/>
                  </a:moveTo>
                  <a:lnTo>
                    <a:pt x="14125" y="285"/>
                  </a:lnTo>
                  <a:lnTo>
                    <a:pt x="15740" y="823"/>
                  </a:lnTo>
                  <a:lnTo>
                    <a:pt x="2692" y="5574"/>
                  </a:lnTo>
                  <a:lnTo>
                    <a:pt x="761" y="4845"/>
                  </a:lnTo>
                  <a:lnTo>
                    <a:pt x="1" y="5099"/>
                  </a:lnTo>
                  <a:lnTo>
                    <a:pt x="29579" y="15233"/>
                  </a:lnTo>
                  <a:lnTo>
                    <a:pt x="44242" y="10356"/>
                  </a:lnTo>
                  <a:lnTo>
                    <a:pt x="14948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9" name="Google Shape;3213;p32"/>
            <p:cNvSpPr/>
            <p:nvPr/>
          </p:nvSpPr>
          <p:spPr>
            <a:xfrm>
              <a:off x="3638049" y="2573440"/>
              <a:ext cx="867906" cy="307936"/>
            </a:xfrm>
            <a:custGeom>
              <a:avLst/>
              <a:gdLst/>
              <a:ahLst/>
              <a:cxnLst/>
              <a:rect l="l" t="t" r="r" b="b"/>
              <a:pathLst>
                <a:path w="27046" h="9596" extrusionOk="0">
                  <a:moveTo>
                    <a:pt x="64" y="0"/>
                  </a:moveTo>
                  <a:cubicBezTo>
                    <a:pt x="64" y="0"/>
                    <a:pt x="32" y="32"/>
                    <a:pt x="32" y="32"/>
                  </a:cubicBezTo>
                  <a:cubicBezTo>
                    <a:pt x="1" y="63"/>
                    <a:pt x="32" y="95"/>
                    <a:pt x="32" y="95"/>
                  </a:cubicBezTo>
                  <a:lnTo>
                    <a:pt x="27014" y="9596"/>
                  </a:lnTo>
                  <a:cubicBezTo>
                    <a:pt x="27014" y="9596"/>
                    <a:pt x="27046" y="9596"/>
                    <a:pt x="27046" y="9564"/>
                  </a:cubicBezTo>
                  <a:cubicBezTo>
                    <a:pt x="27046" y="9564"/>
                    <a:pt x="27046" y="9532"/>
                    <a:pt x="27014" y="9532"/>
                  </a:cubicBezTo>
                  <a:lnTo>
                    <a:pt x="64" y="0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0" name="Google Shape;3214;p32"/>
            <p:cNvSpPr/>
            <p:nvPr/>
          </p:nvSpPr>
          <p:spPr>
            <a:xfrm>
              <a:off x="3585197" y="2593753"/>
              <a:ext cx="867938" cy="307968"/>
            </a:xfrm>
            <a:custGeom>
              <a:avLst/>
              <a:gdLst/>
              <a:ahLst/>
              <a:cxnLst/>
              <a:rect l="l" t="t" r="r" b="b"/>
              <a:pathLst>
                <a:path w="27047" h="9597" extrusionOk="0">
                  <a:moveTo>
                    <a:pt x="64" y="0"/>
                  </a:moveTo>
                  <a:cubicBezTo>
                    <a:pt x="32" y="0"/>
                    <a:pt x="32" y="0"/>
                    <a:pt x="1" y="32"/>
                  </a:cubicBezTo>
                  <a:cubicBezTo>
                    <a:pt x="1" y="32"/>
                    <a:pt x="1" y="64"/>
                    <a:pt x="32" y="64"/>
                  </a:cubicBezTo>
                  <a:lnTo>
                    <a:pt x="26983" y="9564"/>
                  </a:lnTo>
                  <a:cubicBezTo>
                    <a:pt x="26983" y="9596"/>
                    <a:pt x="27015" y="9596"/>
                    <a:pt x="27015" y="9596"/>
                  </a:cubicBezTo>
                  <a:cubicBezTo>
                    <a:pt x="27015" y="9596"/>
                    <a:pt x="27046" y="9564"/>
                    <a:pt x="27046" y="9564"/>
                  </a:cubicBezTo>
                  <a:cubicBezTo>
                    <a:pt x="27046" y="9533"/>
                    <a:pt x="27046" y="9501"/>
                    <a:pt x="27015" y="9501"/>
                  </a:cubicBezTo>
                  <a:lnTo>
                    <a:pt x="64" y="0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1" name="Google Shape;3215;p32"/>
            <p:cNvSpPr/>
            <p:nvPr/>
          </p:nvSpPr>
          <p:spPr>
            <a:xfrm>
              <a:off x="3475451" y="2636432"/>
              <a:ext cx="867906" cy="306941"/>
            </a:xfrm>
            <a:custGeom>
              <a:avLst/>
              <a:gdLst/>
              <a:ahLst/>
              <a:cxnLst/>
              <a:rect l="l" t="t" r="r" b="b"/>
              <a:pathLst>
                <a:path w="27046" h="9565" extrusionOk="0">
                  <a:moveTo>
                    <a:pt x="32" y="1"/>
                  </a:moveTo>
                  <a:cubicBezTo>
                    <a:pt x="32" y="1"/>
                    <a:pt x="1" y="1"/>
                    <a:pt x="1" y="32"/>
                  </a:cubicBezTo>
                  <a:cubicBezTo>
                    <a:pt x="1" y="32"/>
                    <a:pt x="1" y="64"/>
                    <a:pt x="32" y="64"/>
                  </a:cubicBezTo>
                  <a:lnTo>
                    <a:pt x="26983" y="9565"/>
                  </a:lnTo>
                  <a:lnTo>
                    <a:pt x="27014" y="9565"/>
                  </a:lnTo>
                  <a:cubicBezTo>
                    <a:pt x="27046" y="9533"/>
                    <a:pt x="27014" y="9501"/>
                    <a:pt x="27014" y="9501"/>
                  </a:cubicBezTo>
                  <a:lnTo>
                    <a:pt x="32" y="1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2" name="Google Shape;3216;p32"/>
            <p:cNvSpPr/>
            <p:nvPr/>
          </p:nvSpPr>
          <p:spPr>
            <a:xfrm>
              <a:off x="3376871" y="2671987"/>
              <a:ext cx="867938" cy="307968"/>
            </a:xfrm>
            <a:custGeom>
              <a:avLst/>
              <a:gdLst/>
              <a:ahLst/>
              <a:cxnLst/>
              <a:rect l="l" t="t" r="r" b="b"/>
              <a:pathLst>
                <a:path w="27047" h="9597" extrusionOk="0">
                  <a:moveTo>
                    <a:pt x="64" y="1"/>
                  </a:moveTo>
                  <a:cubicBezTo>
                    <a:pt x="32" y="1"/>
                    <a:pt x="1" y="1"/>
                    <a:pt x="1" y="33"/>
                  </a:cubicBezTo>
                  <a:cubicBezTo>
                    <a:pt x="1" y="33"/>
                    <a:pt x="1" y="64"/>
                    <a:pt x="32" y="64"/>
                  </a:cubicBezTo>
                  <a:lnTo>
                    <a:pt x="26983" y="9597"/>
                  </a:lnTo>
                  <a:cubicBezTo>
                    <a:pt x="27014" y="9597"/>
                    <a:pt x="27014" y="9565"/>
                    <a:pt x="27046" y="9565"/>
                  </a:cubicBezTo>
                  <a:cubicBezTo>
                    <a:pt x="27046" y="9533"/>
                    <a:pt x="27046" y="9502"/>
                    <a:pt x="27014" y="9502"/>
                  </a:cubicBezTo>
                  <a:lnTo>
                    <a:pt x="64" y="1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3" name="Google Shape;3217;p32"/>
            <p:cNvSpPr/>
            <p:nvPr/>
          </p:nvSpPr>
          <p:spPr>
            <a:xfrm>
              <a:off x="3528302" y="2615092"/>
              <a:ext cx="867906" cy="307968"/>
            </a:xfrm>
            <a:custGeom>
              <a:avLst/>
              <a:gdLst/>
              <a:ahLst/>
              <a:cxnLst/>
              <a:rect l="l" t="t" r="r" b="b"/>
              <a:pathLst>
                <a:path w="27046" h="9597" extrusionOk="0">
                  <a:moveTo>
                    <a:pt x="64" y="1"/>
                  </a:moveTo>
                  <a:cubicBezTo>
                    <a:pt x="32" y="1"/>
                    <a:pt x="0" y="1"/>
                    <a:pt x="0" y="32"/>
                  </a:cubicBezTo>
                  <a:cubicBezTo>
                    <a:pt x="0" y="32"/>
                    <a:pt x="0" y="64"/>
                    <a:pt x="32" y="64"/>
                  </a:cubicBezTo>
                  <a:lnTo>
                    <a:pt x="26982" y="9565"/>
                  </a:lnTo>
                  <a:cubicBezTo>
                    <a:pt x="26982" y="9596"/>
                    <a:pt x="26982" y="9596"/>
                    <a:pt x="26982" y="9596"/>
                  </a:cubicBezTo>
                  <a:cubicBezTo>
                    <a:pt x="27014" y="9596"/>
                    <a:pt x="27014" y="9565"/>
                    <a:pt x="27046" y="9565"/>
                  </a:cubicBezTo>
                  <a:cubicBezTo>
                    <a:pt x="27046" y="9533"/>
                    <a:pt x="27046" y="9501"/>
                    <a:pt x="27014" y="9501"/>
                  </a:cubicBezTo>
                  <a:lnTo>
                    <a:pt x="64" y="1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4" name="Google Shape;3218;p32"/>
            <p:cNvSpPr/>
            <p:nvPr/>
          </p:nvSpPr>
          <p:spPr>
            <a:xfrm>
              <a:off x="3423626" y="2654723"/>
              <a:ext cx="867906" cy="307968"/>
            </a:xfrm>
            <a:custGeom>
              <a:avLst/>
              <a:gdLst/>
              <a:ahLst/>
              <a:cxnLst/>
              <a:rect l="l" t="t" r="r" b="b"/>
              <a:pathLst>
                <a:path w="27046" h="9597" extrusionOk="0">
                  <a:moveTo>
                    <a:pt x="32" y="1"/>
                  </a:moveTo>
                  <a:cubicBezTo>
                    <a:pt x="32" y="1"/>
                    <a:pt x="0" y="1"/>
                    <a:pt x="0" y="32"/>
                  </a:cubicBezTo>
                  <a:cubicBezTo>
                    <a:pt x="0" y="32"/>
                    <a:pt x="0" y="64"/>
                    <a:pt x="32" y="64"/>
                  </a:cubicBezTo>
                  <a:lnTo>
                    <a:pt x="26982" y="9596"/>
                  </a:lnTo>
                  <a:cubicBezTo>
                    <a:pt x="27014" y="9596"/>
                    <a:pt x="27014" y="9565"/>
                    <a:pt x="27014" y="9565"/>
                  </a:cubicBezTo>
                  <a:cubicBezTo>
                    <a:pt x="27046" y="9533"/>
                    <a:pt x="27014" y="9501"/>
                    <a:pt x="27014" y="9501"/>
                  </a:cubicBezTo>
                  <a:lnTo>
                    <a:pt x="32" y="1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5" name="Google Shape;3219;p32"/>
            <p:cNvSpPr/>
            <p:nvPr/>
          </p:nvSpPr>
          <p:spPr>
            <a:xfrm>
              <a:off x="3320971" y="2690310"/>
              <a:ext cx="867938" cy="307936"/>
            </a:xfrm>
            <a:custGeom>
              <a:avLst/>
              <a:gdLst/>
              <a:ahLst/>
              <a:cxnLst/>
              <a:rect l="l" t="t" r="r" b="b"/>
              <a:pathLst>
                <a:path w="27047" h="9596" extrusionOk="0">
                  <a:moveTo>
                    <a:pt x="64" y="0"/>
                  </a:moveTo>
                  <a:cubicBezTo>
                    <a:pt x="33" y="0"/>
                    <a:pt x="1" y="32"/>
                    <a:pt x="1" y="32"/>
                  </a:cubicBezTo>
                  <a:cubicBezTo>
                    <a:pt x="1" y="63"/>
                    <a:pt x="1" y="95"/>
                    <a:pt x="33" y="95"/>
                  </a:cubicBezTo>
                  <a:lnTo>
                    <a:pt x="26983" y="9596"/>
                  </a:lnTo>
                  <a:lnTo>
                    <a:pt x="27015" y="9596"/>
                  </a:lnTo>
                  <a:cubicBezTo>
                    <a:pt x="27015" y="9596"/>
                    <a:pt x="27046" y="9596"/>
                    <a:pt x="27046" y="9564"/>
                  </a:cubicBezTo>
                  <a:cubicBezTo>
                    <a:pt x="27046" y="9564"/>
                    <a:pt x="27046" y="9532"/>
                    <a:pt x="27015" y="9532"/>
                  </a:cubicBezTo>
                  <a:lnTo>
                    <a:pt x="64" y="0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" name="Google Shape;3220;p32"/>
            <p:cNvSpPr/>
            <p:nvPr/>
          </p:nvSpPr>
          <p:spPr>
            <a:xfrm>
              <a:off x="3676684" y="2546003"/>
              <a:ext cx="936001" cy="483757"/>
            </a:xfrm>
            <a:custGeom>
              <a:avLst/>
              <a:gdLst/>
              <a:ahLst/>
              <a:cxnLst/>
              <a:rect l="l" t="t" r="r" b="b"/>
              <a:pathLst>
                <a:path w="29168" h="15075" extrusionOk="0">
                  <a:moveTo>
                    <a:pt x="1425" y="0"/>
                  </a:moveTo>
                  <a:lnTo>
                    <a:pt x="0" y="507"/>
                  </a:lnTo>
                  <a:lnTo>
                    <a:pt x="25589" y="9817"/>
                  </a:lnTo>
                  <a:lnTo>
                    <a:pt x="12509" y="14378"/>
                  </a:lnTo>
                  <a:lnTo>
                    <a:pt x="14441" y="15074"/>
                  </a:lnTo>
                  <a:lnTo>
                    <a:pt x="29167" y="9786"/>
                  </a:lnTo>
                  <a:lnTo>
                    <a:pt x="1425" y="0"/>
                  </a:lnTo>
                  <a:close/>
                </a:path>
              </a:pathLst>
            </a:custGeom>
            <a:solidFill>
              <a:srgbClr val="EBEDE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" name="Google Shape;3221;p32"/>
            <p:cNvSpPr/>
            <p:nvPr/>
          </p:nvSpPr>
          <p:spPr>
            <a:xfrm>
              <a:off x="3192934" y="2527712"/>
              <a:ext cx="1419758" cy="502048"/>
            </a:xfrm>
            <a:custGeom>
              <a:avLst/>
              <a:gdLst/>
              <a:ahLst/>
              <a:cxnLst/>
              <a:rect l="l" t="t" r="r" b="b"/>
              <a:pathLst>
                <a:path w="44243" h="15645" extrusionOk="0">
                  <a:moveTo>
                    <a:pt x="14948" y="0"/>
                  </a:moveTo>
                  <a:lnTo>
                    <a:pt x="14125" y="285"/>
                  </a:lnTo>
                  <a:lnTo>
                    <a:pt x="42469" y="10261"/>
                  </a:lnTo>
                  <a:lnTo>
                    <a:pt x="29263" y="15011"/>
                  </a:lnTo>
                  <a:lnTo>
                    <a:pt x="761" y="4845"/>
                  </a:lnTo>
                  <a:lnTo>
                    <a:pt x="1" y="5099"/>
                  </a:lnTo>
                  <a:lnTo>
                    <a:pt x="29516" y="15644"/>
                  </a:lnTo>
                  <a:lnTo>
                    <a:pt x="44242" y="10356"/>
                  </a:lnTo>
                  <a:lnTo>
                    <a:pt x="14948" y="0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" name="Google Shape;3222;p32"/>
            <p:cNvSpPr/>
            <p:nvPr/>
          </p:nvSpPr>
          <p:spPr>
            <a:xfrm>
              <a:off x="3534399" y="2646604"/>
              <a:ext cx="699209" cy="249018"/>
            </a:xfrm>
            <a:custGeom>
              <a:avLst/>
              <a:gdLst/>
              <a:ahLst/>
              <a:cxnLst/>
              <a:rect l="l" t="t" r="r" b="b"/>
              <a:pathLst>
                <a:path w="21789" h="7760" extrusionOk="0">
                  <a:moveTo>
                    <a:pt x="14790" y="0"/>
                  </a:moveTo>
                  <a:lnTo>
                    <a:pt x="0" y="5226"/>
                  </a:lnTo>
                  <a:lnTo>
                    <a:pt x="7031" y="7759"/>
                  </a:lnTo>
                  <a:lnTo>
                    <a:pt x="21789" y="2470"/>
                  </a:lnTo>
                  <a:lnTo>
                    <a:pt x="18590" y="254"/>
                  </a:lnTo>
                  <a:lnTo>
                    <a:pt x="14790" y="0"/>
                  </a:ln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" name="Google Shape;3223;p32"/>
            <p:cNvSpPr/>
            <p:nvPr/>
          </p:nvSpPr>
          <p:spPr>
            <a:xfrm>
              <a:off x="3174643" y="2855957"/>
              <a:ext cx="58981" cy="55901"/>
            </a:xfrm>
            <a:custGeom>
              <a:avLst/>
              <a:gdLst/>
              <a:ahLst/>
              <a:cxnLst/>
              <a:rect l="l" t="t" r="r" b="b"/>
              <a:pathLst>
                <a:path w="1838" h="1742" extrusionOk="0">
                  <a:moveTo>
                    <a:pt x="1" y="0"/>
                  </a:moveTo>
                  <a:lnTo>
                    <a:pt x="1" y="1742"/>
                  </a:lnTo>
                  <a:lnTo>
                    <a:pt x="1837" y="633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8BDCE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0" name="Google Shape;3224;p32"/>
            <p:cNvSpPr/>
            <p:nvPr/>
          </p:nvSpPr>
          <p:spPr>
            <a:xfrm>
              <a:off x="2721409" y="2846811"/>
              <a:ext cx="1419726" cy="502048"/>
            </a:xfrm>
            <a:custGeom>
              <a:avLst/>
              <a:gdLst/>
              <a:ahLst/>
              <a:cxnLst/>
              <a:rect l="l" t="t" r="r" b="b"/>
              <a:pathLst>
                <a:path w="44242" h="15645" extrusionOk="0">
                  <a:moveTo>
                    <a:pt x="14916" y="0"/>
                  </a:moveTo>
                  <a:lnTo>
                    <a:pt x="14125" y="285"/>
                  </a:lnTo>
                  <a:lnTo>
                    <a:pt x="15740" y="823"/>
                  </a:lnTo>
                  <a:lnTo>
                    <a:pt x="2692" y="5574"/>
                  </a:lnTo>
                  <a:lnTo>
                    <a:pt x="728" y="4845"/>
                  </a:lnTo>
                  <a:lnTo>
                    <a:pt x="0" y="5099"/>
                  </a:lnTo>
                  <a:lnTo>
                    <a:pt x="29484" y="15644"/>
                  </a:lnTo>
                  <a:lnTo>
                    <a:pt x="44242" y="10356"/>
                  </a:lnTo>
                  <a:lnTo>
                    <a:pt x="14916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" name="Google Shape;3225;p32"/>
            <p:cNvSpPr/>
            <p:nvPr/>
          </p:nvSpPr>
          <p:spPr>
            <a:xfrm>
              <a:off x="3166524" y="2892539"/>
              <a:ext cx="867906" cy="307936"/>
            </a:xfrm>
            <a:custGeom>
              <a:avLst/>
              <a:gdLst/>
              <a:ahLst/>
              <a:cxnLst/>
              <a:rect l="l" t="t" r="r" b="b"/>
              <a:pathLst>
                <a:path w="27046" h="9596" extrusionOk="0">
                  <a:moveTo>
                    <a:pt x="63" y="0"/>
                  </a:moveTo>
                  <a:cubicBezTo>
                    <a:pt x="32" y="0"/>
                    <a:pt x="0" y="0"/>
                    <a:pt x="0" y="32"/>
                  </a:cubicBezTo>
                  <a:cubicBezTo>
                    <a:pt x="0" y="63"/>
                    <a:pt x="0" y="63"/>
                    <a:pt x="32" y="95"/>
                  </a:cubicBezTo>
                  <a:lnTo>
                    <a:pt x="26982" y="9596"/>
                  </a:lnTo>
                  <a:cubicBezTo>
                    <a:pt x="27014" y="9596"/>
                    <a:pt x="27014" y="9596"/>
                    <a:pt x="27046" y="9564"/>
                  </a:cubicBezTo>
                  <a:cubicBezTo>
                    <a:pt x="27046" y="9532"/>
                    <a:pt x="27046" y="9532"/>
                    <a:pt x="27014" y="9501"/>
                  </a:cubicBezTo>
                  <a:lnTo>
                    <a:pt x="63" y="0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" name="Google Shape;3226;p32"/>
            <p:cNvSpPr/>
            <p:nvPr/>
          </p:nvSpPr>
          <p:spPr>
            <a:xfrm>
              <a:off x="3113673" y="2912852"/>
              <a:ext cx="867906" cy="306941"/>
            </a:xfrm>
            <a:custGeom>
              <a:avLst/>
              <a:gdLst/>
              <a:ahLst/>
              <a:cxnLst/>
              <a:rect l="l" t="t" r="r" b="b"/>
              <a:pathLst>
                <a:path w="27046" h="9565" extrusionOk="0">
                  <a:moveTo>
                    <a:pt x="32" y="1"/>
                  </a:moveTo>
                  <a:cubicBezTo>
                    <a:pt x="32" y="1"/>
                    <a:pt x="0" y="1"/>
                    <a:pt x="0" y="32"/>
                  </a:cubicBezTo>
                  <a:cubicBezTo>
                    <a:pt x="0" y="32"/>
                    <a:pt x="0" y="64"/>
                    <a:pt x="32" y="64"/>
                  </a:cubicBezTo>
                  <a:lnTo>
                    <a:pt x="26982" y="9565"/>
                  </a:lnTo>
                  <a:lnTo>
                    <a:pt x="27014" y="9565"/>
                  </a:lnTo>
                  <a:cubicBezTo>
                    <a:pt x="27046" y="9533"/>
                    <a:pt x="27014" y="9501"/>
                    <a:pt x="27014" y="9501"/>
                  </a:cubicBezTo>
                  <a:lnTo>
                    <a:pt x="32" y="1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" name="Google Shape;3227;p32"/>
            <p:cNvSpPr/>
            <p:nvPr/>
          </p:nvSpPr>
          <p:spPr>
            <a:xfrm>
              <a:off x="3002899" y="2955081"/>
              <a:ext cx="867906" cy="307390"/>
            </a:xfrm>
            <a:custGeom>
              <a:avLst/>
              <a:gdLst/>
              <a:ahLst/>
              <a:cxnLst/>
              <a:rect l="l" t="t" r="r" b="b"/>
              <a:pathLst>
                <a:path w="27046" h="9579" extrusionOk="0">
                  <a:moveTo>
                    <a:pt x="33" y="1"/>
                  </a:moveTo>
                  <a:cubicBezTo>
                    <a:pt x="15" y="1"/>
                    <a:pt x="0" y="15"/>
                    <a:pt x="0" y="15"/>
                  </a:cubicBezTo>
                  <a:cubicBezTo>
                    <a:pt x="0" y="46"/>
                    <a:pt x="0" y="78"/>
                    <a:pt x="32" y="78"/>
                  </a:cubicBezTo>
                  <a:lnTo>
                    <a:pt x="26982" y="9579"/>
                  </a:lnTo>
                  <a:lnTo>
                    <a:pt x="27014" y="9579"/>
                  </a:lnTo>
                  <a:cubicBezTo>
                    <a:pt x="27014" y="9579"/>
                    <a:pt x="27046" y="9579"/>
                    <a:pt x="27046" y="9547"/>
                  </a:cubicBezTo>
                  <a:cubicBezTo>
                    <a:pt x="27046" y="9547"/>
                    <a:pt x="27046" y="9515"/>
                    <a:pt x="27014" y="9515"/>
                  </a:cubicBezTo>
                  <a:lnTo>
                    <a:pt x="64" y="15"/>
                  </a:lnTo>
                  <a:cubicBezTo>
                    <a:pt x="53" y="4"/>
                    <a:pt x="43" y="1"/>
                    <a:pt x="33" y="1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" name="Google Shape;3228;p32"/>
            <p:cNvSpPr/>
            <p:nvPr/>
          </p:nvSpPr>
          <p:spPr>
            <a:xfrm>
              <a:off x="2904320" y="2991118"/>
              <a:ext cx="867906" cy="306941"/>
            </a:xfrm>
            <a:custGeom>
              <a:avLst/>
              <a:gdLst/>
              <a:ahLst/>
              <a:cxnLst/>
              <a:rect l="l" t="t" r="r" b="b"/>
              <a:pathLst>
                <a:path w="27046" h="9565" extrusionOk="0">
                  <a:moveTo>
                    <a:pt x="64" y="0"/>
                  </a:moveTo>
                  <a:cubicBezTo>
                    <a:pt x="32" y="0"/>
                    <a:pt x="32" y="0"/>
                    <a:pt x="32" y="32"/>
                  </a:cubicBezTo>
                  <a:cubicBezTo>
                    <a:pt x="1" y="32"/>
                    <a:pt x="32" y="63"/>
                    <a:pt x="32" y="63"/>
                  </a:cubicBezTo>
                  <a:lnTo>
                    <a:pt x="27014" y="9564"/>
                  </a:lnTo>
                  <a:lnTo>
                    <a:pt x="27046" y="9564"/>
                  </a:lnTo>
                  <a:cubicBezTo>
                    <a:pt x="27046" y="9532"/>
                    <a:pt x="27046" y="9501"/>
                    <a:pt x="27014" y="9501"/>
                  </a:cubicBezTo>
                  <a:lnTo>
                    <a:pt x="64" y="0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5" name="Google Shape;3229;p32"/>
            <p:cNvSpPr/>
            <p:nvPr/>
          </p:nvSpPr>
          <p:spPr>
            <a:xfrm>
              <a:off x="3055751" y="2934191"/>
              <a:ext cx="867906" cy="306941"/>
            </a:xfrm>
            <a:custGeom>
              <a:avLst/>
              <a:gdLst/>
              <a:ahLst/>
              <a:cxnLst/>
              <a:rect l="l" t="t" r="r" b="b"/>
              <a:pathLst>
                <a:path w="27046" h="9565" extrusionOk="0">
                  <a:moveTo>
                    <a:pt x="64" y="1"/>
                  </a:moveTo>
                  <a:cubicBezTo>
                    <a:pt x="32" y="1"/>
                    <a:pt x="32" y="1"/>
                    <a:pt x="32" y="32"/>
                  </a:cubicBezTo>
                  <a:cubicBezTo>
                    <a:pt x="0" y="32"/>
                    <a:pt x="32" y="64"/>
                    <a:pt x="32" y="64"/>
                  </a:cubicBezTo>
                  <a:lnTo>
                    <a:pt x="27014" y="9565"/>
                  </a:lnTo>
                  <a:lnTo>
                    <a:pt x="27046" y="9565"/>
                  </a:lnTo>
                  <a:cubicBezTo>
                    <a:pt x="27046" y="9533"/>
                    <a:pt x="27046" y="9501"/>
                    <a:pt x="27014" y="9501"/>
                  </a:cubicBezTo>
                  <a:lnTo>
                    <a:pt x="64" y="1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6" name="Google Shape;3230;p32"/>
            <p:cNvSpPr/>
            <p:nvPr/>
          </p:nvSpPr>
          <p:spPr>
            <a:xfrm>
              <a:off x="2951075" y="2973822"/>
              <a:ext cx="867906" cy="307968"/>
            </a:xfrm>
            <a:custGeom>
              <a:avLst/>
              <a:gdLst/>
              <a:ahLst/>
              <a:cxnLst/>
              <a:rect l="l" t="t" r="r" b="b"/>
              <a:pathLst>
                <a:path w="27046" h="9597" extrusionOk="0">
                  <a:moveTo>
                    <a:pt x="64" y="1"/>
                  </a:moveTo>
                  <a:cubicBezTo>
                    <a:pt x="32" y="1"/>
                    <a:pt x="32" y="1"/>
                    <a:pt x="0" y="32"/>
                  </a:cubicBezTo>
                  <a:cubicBezTo>
                    <a:pt x="0" y="32"/>
                    <a:pt x="0" y="64"/>
                    <a:pt x="32" y="64"/>
                  </a:cubicBezTo>
                  <a:lnTo>
                    <a:pt x="26982" y="9565"/>
                  </a:lnTo>
                  <a:cubicBezTo>
                    <a:pt x="26982" y="9596"/>
                    <a:pt x="27014" y="9596"/>
                    <a:pt x="27014" y="9596"/>
                  </a:cubicBezTo>
                  <a:cubicBezTo>
                    <a:pt x="27014" y="9596"/>
                    <a:pt x="27046" y="9565"/>
                    <a:pt x="27046" y="9565"/>
                  </a:cubicBezTo>
                  <a:cubicBezTo>
                    <a:pt x="27046" y="9533"/>
                    <a:pt x="27046" y="9501"/>
                    <a:pt x="27014" y="9501"/>
                  </a:cubicBezTo>
                  <a:lnTo>
                    <a:pt x="64" y="1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7" name="Google Shape;3231;p32"/>
            <p:cNvSpPr/>
            <p:nvPr/>
          </p:nvSpPr>
          <p:spPr>
            <a:xfrm>
              <a:off x="2848420" y="3009409"/>
              <a:ext cx="868933" cy="307936"/>
            </a:xfrm>
            <a:custGeom>
              <a:avLst/>
              <a:gdLst/>
              <a:ahLst/>
              <a:cxnLst/>
              <a:rect l="l" t="t" r="r" b="b"/>
              <a:pathLst>
                <a:path w="27078" h="9596" extrusionOk="0">
                  <a:moveTo>
                    <a:pt x="64" y="0"/>
                  </a:moveTo>
                  <a:cubicBezTo>
                    <a:pt x="64" y="0"/>
                    <a:pt x="32" y="0"/>
                    <a:pt x="32" y="32"/>
                  </a:cubicBezTo>
                  <a:cubicBezTo>
                    <a:pt x="1" y="63"/>
                    <a:pt x="32" y="63"/>
                    <a:pt x="32" y="95"/>
                  </a:cubicBezTo>
                  <a:lnTo>
                    <a:pt x="27014" y="9596"/>
                  </a:lnTo>
                  <a:cubicBezTo>
                    <a:pt x="27046" y="9596"/>
                    <a:pt x="27046" y="9564"/>
                    <a:pt x="27046" y="9564"/>
                  </a:cubicBezTo>
                  <a:cubicBezTo>
                    <a:pt x="27078" y="9532"/>
                    <a:pt x="27046" y="9532"/>
                    <a:pt x="27046" y="9501"/>
                  </a:cubicBezTo>
                  <a:lnTo>
                    <a:pt x="64" y="0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8" name="Google Shape;3232;p32"/>
            <p:cNvSpPr/>
            <p:nvPr/>
          </p:nvSpPr>
          <p:spPr>
            <a:xfrm>
              <a:off x="3205128" y="2865102"/>
              <a:ext cx="936001" cy="483757"/>
            </a:xfrm>
            <a:custGeom>
              <a:avLst/>
              <a:gdLst/>
              <a:ahLst/>
              <a:cxnLst/>
              <a:rect l="l" t="t" r="r" b="b"/>
              <a:pathLst>
                <a:path w="29168" h="15075" extrusionOk="0">
                  <a:moveTo>
                    <a:pt x="1426" y="0"/>
                  </a:moveTo>
                  <a:lnTo>
                    <a:pt x="1" y="507"/>
                  </a:lnTo>
                  <a:lnTo>
                    <a:pt x="25558" y="9786"/>
                  </a:lnTo>
                  <a:lnTo>
                    <a:pt x="12478" y="14378"/>
                  </a:lnTo>
                  <a:lnTo>
                    <a:pt x="14410" y="15074"/>
                  </a:lnTo>
                  <a:lnTo>
                    <a:pt x="29168" y="9786"/>
                  </a:lnTo>
                  <a:lnTo>
                    <a:pt x="1426" y="0"/>
                  </a:lnTo>
                  <a:close/>
                </a:path>
              </a:pathLst>
            </a:custGeom>
            <a:solidFill>
              <a:srgbClr val="EBEDE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9" name="Google Shape;3233;p32"/>
            <p:cNvSpPr/>
            <p:nvPr/>
          </p:nvSpPr>
          <p:spPr>
            <a:xfrm>
              <a:off x="2815913" y="3914881"/>
              <a:ext cx="473616" cy="177875"/>
            </a:xfrm>
            <a:custGeom>
              <a:avLst/>
              <a:gdLst/>
              <a:ahLst/>
              <a:cxnLst/>
              <a:rect l="l" t="t" r="r" b="b"/>
              <a:pathLst>
                <a:path w="14759" h="5543" extrusionOk="0">
                  <a:moveTo>
                    <a:pt x="7664" y="0"/>
                  </a:moveTo>
                  <a:lnTo>
                    <a:pt x="0" y="2090"/>
                  </a:lnTo>
                  <a:lnTo>
                    <a:pt x="7696" y="5542"/>
                  </a:lnTo>
                  <a:lnTo>
                    <a:pt x="14758" y="3040"/>
                  </a:lnTo>
                  <a:lnTo>
                    <a:pt x="7664" y="0"/>
                  </a:ln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0" name="Google Shape;3234;p32"/>
            <p:cNvSpPr/>
            <p:nvPr/>
          </p:nvSpPr>
          <p:spPr>
            <a:xfrm>
              <a:off x="2721409" y="3010404"/>
              <a:ext cx="1419726" cy="1136211"/>
            </a:xfrm>
            <a:custGeom>
              <a:avLst/>
              <a:gdLst/>
              <a:ahLst/>
              <a:cxnLst/>
              <a:rect l="l" t="t" r="r" b="b"/>
              <a:pathLst>
                <a:path w="44242" h="35407" extrusionOk="0">
                  <a:moveTo>
                    <a:pt x="0" y="1"/>
                  </a:moveTo>
                  <a:lnTo>
                    <a:pt x="8772" y="4339"/>
                  </a:lnTo>
                  <a:lnTo>
                    <a:pt x="28566" y="11053"/>
                  </a:lnTo>
                  <a:lnTo>
                    <a:pt x="29484" y="35407"/>
                  </a:lnTo>
                  <a:lnTo>
                    <a:pt x="31004" y="11402"/>
                  </a:lnTo>
                  <a:lnTo>
                    <a:pt x="44242" y="5258"/>
                  </a:lnTo>
                  <a:lnTo>
                    <a:pt x="37971" y="7190"/>
                  </a:lnTo>
                  <a:lnTo>
                    <a:pt x="29484" y="10261"/>
                  </a:lnTo>
                  <a:lnTo>
                    <a:pt x="950" y="1"/>
                  </a:lnTo>
                  <a:close/>
                </a:path>
              </a:pathLst>
            </a:custGeom>
            <a:solidFill>
              <a:srgbClr val="8BDCE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1" name="Google Shape;3235;p32"/>
            <p:cNvSpPr/>
            <p:nvPr/>
          </p:nvSpPr>
          <p:spPr>
            <a:xfrm>
              <a:off x="3667539" y="3179099"/>
              <a:ext cx="473584" cy="967513"/>
            </a:xfrm>
            <a:custGeom>
              <a:avLst/>
              <a:gdLst/>
              <a:ahLst/>
              <a:cxnLst/>
              <a:rect l="l" t="t" r="r" b="b"/>
              <a:pathLst>
                <a:path w="14758" h="30150" extrusionOk="0">
                  <a:moveTo>
                    <a:pt x="14758" y="1"/>
                  </a:moveTo>
                  <a:lnTo>
                    <a:pt x="0" y="5289"/>
                  </a:lnTo>
                  <a:lnTo>
                    <a:pt x="0" y="30150"/>
                  </a:lnTo>
                  <a:lnTo>
                    <a:pt x="14758" y="25589"/>
                  </a:lnTo>
                  <a:lnTo>
                    <a:pt x="14758" y="1"/>
                  </a:lnTo>
                  <a:close/>
                </a:path>
              </a:pathLst>
            </a:custGeom>
            <a:solidFill>
              <a:srgbClr val="8BDCE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2" name="Google Shape;3236;p32"/>
            <p:cNvSpPr/>
            <p:nvPr/>
          </p:nvSpPr>
          <p:spPr>
            <a:xfrm>
              <a:off x="2721409" y="3010404"/>
              <a:ext cx="946174" cy="1136211"/>
            </a:xfrm>
            <a:custGeom>
              <a:avLst/>
              <a:gdLst/>
              <a:ahLst/>
              <a:cxnLst/>
              <a:rect l="l" t="t" r="r" b="b"/>
              <a:pathLst>
                <a:path w="29485" h="35407" extrusionOk="0">
                  <a:moveTo>
                    <a:pt x="0" y="1"/>
                  </a:moveTo>
                  <a:lnTo>
                    <a:pt x="0" y="22739"/>
                  </a:lnTo>
                  <a:lnTo>
                    <a:pt x="29484" y="35407"/>
                  </a:lnTo>
                  <a:lnTo>
                    <a:pt x="29484" y="10546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" name="Google Shape;3237;p32"/>
            <p:cNvSpPr/>
            <p:nvPr/>
          </p:nvSpPr>
          <p:spPr>
            <a:xfrm>
              <a:off x="2721409" y="2846811"/>
              <a:ext cx="1419726" cy="502048"/>
            </a:xfrm>
            <a:custGeom>
              <a:avLst/>
              <a:gdLst/>
              <a:ahLst/>
              <a:cxnLst/>
              <a:rect l="l" t="t" r="r" b="b"/>
              <a:pathLst>
                <a:path w="44242" h="15645" extrusionOk="0">
                  <a:moveTo>
                    <a:pt x="14916" y="0"/>
                  </a:moveTo>
                  <a:lnTo>
                    <a:pt x="14125" y="285"/>
                  </a:lnTo>
                  <a:lnTo>
                    <a:pt x="42468" y="10261"/>
                  </a:lnTo>
                  <a:lnTo>
                    <a:pt x="29231" y="15011"/>
                  </a:lnTo>
                  <a:lnTo>
                    <a:pt x="728" y="4845"/>
                  </a:lnTo>
                  <a:lnTo>
                    <a:pt x="0" y="5099"/>
                  </a:lnTo>
                  <a:lnTo>
                    <a:pt x="29484" y="15644"/>
                  </a:lnTo>
                  <a:lnTo>
                    <a:pt x="44242" y="10356"/>
                  </a:lnTo>
                  <a:lnTo>
                    <a:pt x="14916" y="0"/>
                  </a:ln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4" name="Google Shape;3238;p32"/>
            <p:cNvSpPr/>
            <p:nvPr/>
          </p:nvSpPr>
          <p:spPr>
            <a:xfrm>
              <a:off x="3061848" y="3133371"/>
              <a:ext cx="227679" cy="879106"/>
            </a:xfrm>
            <a:custGeom>
              <a:avLst/>
              <a:gdLst/>
              <a:ahLst/>
              <a:cxnLst/>
              <a:rect l="l" t="t" r="r" b="b"/>
              <a:pathLst>
                <a:path w="7095" h="27395" extrusionOk="0">
                  <a:moveTo>
                    <a:pt x="0" y="1"/>
                  </a:moveTo>
                  <a:lnTo>
                    <a:pt x="0" y="24354"/>
                  </a:lnTo>
                  <a:lnTo>
                    <a:pt x="7094" y="27394"/>
                  </a:lnTo>
                  <a:lnTo>
                    <a:pt x="7062" y="2503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DD510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5" name="Google Shape;3239;p32"/>
            <p:cNvSpPr/>
            <p:nvPr/>
          </p:nvSpPr>
          <p:spPr>
            <a:xfrm>
              <a:off x="3061848" y="2964676"/>
              <a:ext cx="699209" cy="249018"/>
            </a:xfrm>
            <a:custGeom>
              <a:avLst/>
              <a:gdLst/>
              <a:ahLst/>
              <a:cxnLst/>
              <a:rect l="l" t="t" r="r" b="b"/>
              <a:pathLst>
                <a:path w="21789" h="7760" extrusionOk="0">
                  <a:moveTo>
                    <a:pt x="14790" y="1"/>
                  </a:moveTo>
                  <a:lnTo>
                    <a:pt x="0" y="5258"/>
                  </a:lnTo>
                  <a:lnTo>
                    <a:pt x="7062" y="7760"/>
                  </a:lnTo>
                  <a:lnTo>
                    <a:pt x="21789" y="2502"/>
                  </a:lnTo>
                  <a:lnTo>
                    <a:pt x="18083" y="634"/>
                  </a:lnTo>
                  <a:lnTo>
                    <a:pt x="14790" y="1"/>
                  </a:ln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6" name="Google Shape;3240;p32"/>
            <p:cNvSpPr/>
            <p:nvPr/>
          </p:nvSpPr>
          <p:spPr>
            <a:xfrm>
              <a:off x="3534399" y="2814272"/>
              <a:ext cx="226652" cy="230727"/>
            </a:xfrm>
            <a:custGeom>
              <a:avLst/>
              <a:gdLst/>
              <a:ahLst/>
              <a:cxnLst/>
              <a:rect l="l" t="t" r="r" b="b"/>
              <a:pathLst>
                <a:path w="7063" h="7190" extrusionOk="0">
                  <a:moveTo>
                    <a:pt x="0" y="1"/>
                  </a:moveTo>
                  <a:lnTo>
                    <a:pt x="64" y="4688"/>
                  </a:lnTo>
                  <a:lnTo>
                    <a:pt x="7063" y="7189"/>
                  </a:lnTo>
                  <a:lnTo>
                    <a:pt x="7031" y="2534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DD510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7" name="Google Shape;3241;p32"/>
            <p:cNvSpPr/>
            <p:nvPr/>
          </p:nvSpPr>
          <p:spPr>
            <a:xfrm>
              <a:off x="4007977" y="2469758"/>
              <a:ext cx="225625" cy="256142"/>
            </a:xfrm>
            <a:custGeom>
              <a:avLst/>
              <a:gdLst/>
              <a:ahLst/>
              <a:cxnLst/>
              <a:rect l="l" t="t" r="r" b="b"/>
              <a:pathLst>
                <a:path w="7031" h="7982" extrusionOk="0">
                  <a:moveTo>
                    <a:pt x="0" y="1"/>
                  </a:moveTo>
                  <a:lnTo>
                    <a:pt x="32" y="5511"/>
                  </a:lnTo>
                  <a:lnTo>
                    <a:pt x="7031" y="7981"/>
                  </a:lnTo>
                  <a:lnTo>
                    <a:pt x="7031" y="2503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DD510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8" name="Google Shape;3242;p32"/>
            <p:cNvSpPr/>
            <p:nvPr/>
          </p:nvSpPr>
          <p:spPr>
            <a:xfrm>
              <a:off x="4480529" y="2077495"/>
              <a:ext cx="226652" cy="303892"/>
            </a:xfrm>
            <a:custGeom>
              <a:avLst/>
              <a:gdLst/>
              <a:ahLst/>
              <a:cxnLst/>
              <a:rect l="l" t="t" r="r" b="b"/>
              <a:pathLst>
                <a:path w="7063" h="9470" extrusionOk="0">
                  <a:moveTo>
                    <a:pt x="0" y="1"/>
                  </a:moveTo>
                  <a:lnTo>
                    <a:pt x="64" y="6968"/>
                  </a:lnTo>
                  <a:lnTo>
                    <a:pt x="7062" y="9470"/>
                  </a:lnTo>
                  <a:lnTo>
                    <a:pt x="7062" y="2534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DD510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9" name="Google Shape;3243;p32"/>
            <p:cNvSpPr/>
            <p:nvPr/>
          </p:nvSpPr>
          <p:spPr>
            <a:xfrm>
              <a:off x="5387027" y="1093981"/>
              <a:ext cx="316792" cy="538438"/>
            </a:xfrm>
            <a:custGeom>
              <a:avLst/>
              <a:gdLst/>
              <a:ahLst/>
              <a:cxnLst/>
              <a:rect l="l" t="t" r="r" b="b"/>
              <a:pathLst>
                <a:path w="9872" h="16779" extrusionOk="0">
                  <a:moveTo>
                    <a:pt x="5056" y="0"/>
                  </a:moveTo>
                  <a:cubicBezTo>
                    <a:pt x="5010" y="0"/>
                    <a:pt x="4967" y="18"/>
                    <a:pt x="4940" y="58"/>
                  </a:cubicBezTo>
                  <a:lnTo>
                    <a:pt x="95" y="5473"/>
                  </a:lnTo>
                  <a:cubicBezTo>
                    <a:pt x="0" y="5568"/>
                    <a:pt x="32" y="5695"/>
                    <a:pt x="158" y="5758"/>
                  </a:cubicBezTo>
                  <a:lnTo>
                    <a:pt x="1203" y="6201"/>
                  </a:lnTo>
                  <a:lnTo>
                    <a:pt x="1203" y="14309"/>
                  </a:lnTo>
                  <a:lnTo>
                    <a:pt x="8361" y="16779"/>
                  </a:lnTo>
                  <a:lnTo>
                    <a:pt x="8361" y="8671"/>
                  </a:lnTo>
                  <a:lnTo>
                    <a:pt x="9627" y="9020"/>
                  </a:lnTo>
                  <a:cubicBezTo>
                    <a:pt x="9647" y="9030"/>
                    <a:pt x="9667" y="9034"/>
                    <a:pt x="9686" y="9034"/>
                  </a:cubicBezTo>
                  <a:cubicBezTo>
                    <a:pt x="9789" y="9034"/>
                    <a:pt x="9871" y="8900"/>
                    <a:pt x="9817" y="8766"/>
                  </a:cubicBezTo>
                  <a:lnTo>
                    <a:pt x="5225" y="89"/>
                  </a:lnTo>
                  <a:cubicBezTo>
                    <a:pt x="5189" y="34"/>
                    <a:pt x="5120" y="0"/>
                    <a:pt x="5056" y="0"/>
                  </a:cubicBezTo>
                  <a:close/>
                </a:path>
              </a:pathLst>
            </a:custGeom>
            <a:solidFill>
              <a:srgbClr val="DD510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3074" name="Picture 2" descr="INTERROGANTES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3648075"/>
            <a:ext cx="4857750" cy="323850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9094233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0" y="2886075"/>
            <a:ext cx="6209052" cy="7377452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11150" y="5019675"/>
            <a:ext cx="4203010" cy="3124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2" name="Google Shape;521;p17"/>
          <p:cNvSpPr txBox="1"/>
          <p:nvPr/>
        </p:nvSpPr>
        <p:spPr>
          <a:xfrm>
            <a:off x="8007350" y="3571875"/>
            <a:ext cx="9753600" cy="381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r>
              <a:rPr lang="en-US" sz="36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  <a:sym typeface="Fira Sans Extra Condensed SemiBold"/>
              </a:rPr>
              <a:t>BUGUNGI ZAMONAVIY O‘QUVCHIDA O‘QISH    SAVODXONLIKNI YUKSALTIRISH UCHUN MENING TAVSIYALARIM…</a:t>
            </a:r>
            <a:endParaRPr sz="3600" dirty="0">
              <a:solidFill>
                <a:srgbClr val="002060"/>
              </a:solidFill>
              <a:latin typeface="Arial" pitchFamily="34" charset="0"/>
              <a:ea typeface="Fira Sans Extra Condensed SemiBold"/>
              <a:cs typeface="Arial" pitchFamily="34" charset="0"/>
              <a:sym typeface="Fira Sans Extra Condensed SemiBold"/>
            </a:endParaRPr>
          </a:p>
        </p:txBody>
      </p:sp>
      <p:sp>
        <p:nvSpPr>
          <p:cNvPr id="13" name="Google Shape;521;p17"/>
          <p:cNvSpPr txBox="1"/>
          <p:nvPr/>
        </p:nvSpPr>
        <p:spPr>
          <a:xfrm>
            <a:off x="8235950" y="7686675"/>
            <a:ext cx="9366250" cy="198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r>
              <a:rPr lang="en-US" sz="36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  <a:sym typeface="Fira Sans Extra Condensed SemiBold"/>
              </a:rPr>
              <a:t>MASHG‘ULOT MEN UCHUN FOYDALI BO‘LDI, CHUNKI…</a:t>
            </a:r>
            <a:endParaRPr sz="3600" dirty="0">
              <a:solidFill>
                <a:srgbClr val="002060"/>
              </a:solidFill>
              <a:latin typeface="Arial" pitchFamily="34" charset="0"/>
              <a:ea typeface="Fira Sans Extra Condensed SemiBold"/>
              <a:cs typeface="Arial" pitchFamily="34" charset="0"/>
              <a:sym typeface="Fira Sans Extra Condensed SemiBold"/>
            </a:endParaRPr>
          </a:p>
        </p:txBody>
      </p:sp>
      <p:grpSp>
        <p:nvGrpSpPr>
          <p:cNvPr id="17" name="Google Shape;3099;p31"/>
          <p:cNvGrpSpPr/>
          <p:nvPr/>
        </p:nvGrpSpPr>
        <p:grpSpPr>
          <a:xfrm>
            <a:off x="6102350" y="1971675"/>
            <a:ext cx="1447800" cy="1524000"/>
            <a:chOff x="4067115" y="3062266"/>
            <a:chExt cx="685791" cy="685792"/>
          </a:xfrm>
        </p:grpSpPr>
        <p:sp>
          <p:nvSpPr>
            <p:cNvPr id="18" name="Google Shape;3100;p31"/>
            <p:cNvSpPr/>
            <p:nvPr/>
          </p:nvSpPr>
          <p:spPr>
            <a:xfrm>
              <a:off x="4067115" y="3062266"/>
              <a:ext cx="685791" cy="685792"/>
            </a:xfrm>
            <a:custGeom>
              <a:avLst/>
              <a:gdLst/>
              <a:ahLst/>
              <a:cxnLst/>
              <a:rect l="l" t="t" r="r" b="b"/>
              <a:pathLst>
                <a:path w="16881" h="16880" extrusionOk="0">
                  <a:moveTo>
                    <a:pt x="8456" y="1140"/>
                  </a:moveTo>
                  <a:cubicBezTo>
                    <a:pt x="12478" y="1140"/>
                    <a:pt x="15740" y="4434"/>
                    <a:pt x="15740" y="8456"/>
                  </a:cubicBezTo>
                  <a:cubicBezTo>
                    <a:pt x="15740" y="12478"/>
                    <a:pt x="12478" y="15771"/>
                    <a:pt x="8456" y="15771"/>
                  </a:cubicBezTo>
                  <a:cubicBezTo>
                    <a:pt x="4434" y="15771"/>
                    <a:pt x="1141" y="12478"/>
                    <a:pt x="1141" y="8456"/>
                  </a:cubicBezTo>
                  <a:cubicBezTo>
                    <a:pt x="1141" y="4434"/>
                    <a:pt x="4434" y="1140"/>
                    <a:pt x="8456" y="1140"/>
                  </a:cubicBezTo>
                  <a:close/>
                  <a:moveTo>
                    <a:pt x="8456" y="0"/>
                  </a:moveTo>
                  <a:cubicBezTo>
                    <a:pt x="3801" y="0"/>
                    <a:pt x="1" y="3800"/>
                    <a:pt x="1" y="8456"/>
                  </a:cubicBezTo>
                  <a:cubicBezTo>
                    <a:pt x="1" y="13111"/>
                    <a:pt x="3801" y="16880"/>
                    <a:pt x="8456" y="16880"/>
                  </a:cubicBezTo>
                  <a:cubicBezTo>
                    <a:pt x="13112" y="16880"/>
                    <a:pt x="16880" y="13111"/>
                    <a:pt x="16880" y="8456"/>
                  </a:cubicBezTo>
                  <a:cubicBezTo>
                    <a:pt x="16880" y="3800"/>
                    <a:pt x="13112" y="0"/>
                    <a:pt x="8456" y="0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3101;p31"/>
            <p:cNvSpPr/>
            <p:nvPr/>
          </p:nvSpPr>
          <p:spPr>
            <a:xfrm>
              <a:off x="4216367" y="3210185"/>
              <a:ext cx="42494" cy="328148"/>
            </a:xfrm>
            <a:custGeom>
              <a:avLst/>
              <a:gdLst/>
              <a:ahLst/>
              <a:cxnLst/>
              <a:rect l="l" t="t" r="r" b="b"/>
              <a:pathLst>
                <a:path w="1046" h="8077" extrusionOk="0">
                  <a:moveTo>
                    <a:pt x="444" y="1"/>
                  </a:moveTo>
                  <a:cubicBezTo>
                    <a:pt x="317" y="1"/>
                    <a:pt x="222" y="33"/>
                    <a:pt x="127" y="128"/>
                  </a:cubicBezTo>
                  <a:cubicBezTo>
                    <a:pt x="32" y="191"/>
                    <a:pt x="0" y="318"/>
                    <a:pt x="0" y="444"/>
                  </a:cubicBezTo>
                  <a:lnTo>
                    <a:pt x="0" y="7633"/>
                  </a:lnTo>
                  <a:cubicBezTo>
                    <a:pt x="0" y="7855"/>
                    <a:pt x="190" y="8076"/>
                    <a:pt x="444" y="8076"/>
                  </a:cubicBezTo>
                  <a:lnTo>
                    <a:pt x="1045" y="8076"/>
                  </a:lnTo>
                  <a:cubicBezTo>
                    <a:pt x="792" y="8076"/>
                    <a:pt x="602" y="7855"/>
                    <a:pt x="602" y="7633"/>
                  </a:cubicBezTo>
                  <a:lnTo>
                    <a:pt x="602" y="444"/>
                  </a:lnTo>
                  <a:cubicBezTo>
                    <a:pt x="602" y="318"/>
                    <a:pt x="634" y="191"/>
                    <a:pt x="729" y="128"/>
                  </a:cubicBezTo>
                  <a:cubicBezTo>
                    <a:pt x="792" y="33"/>
                    <a:pt x="919" y="1"/>
                    <a:pt x="1045" y="1"/>
                  </a:cubicBezTo>
                  <a:close/>
                </a:path>
              </a:pathLst>
            </a:custGeom>
            <a:solidFill>
              <a:srgbClr val="EBEDE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3102;p31"/>
            <p:cNvSpPr/>
            <p:nvPr/>
          </p:nvSpPr>
          <p:spPr>
            <a:xfrm>
              <a:off x="4260119" y="3326010"/>
              <a:ext cx="60491" cy="60494"/>
            </a:xfrm>
            <a:custGeom>
              <a:avLst/>
              <a:gdLst/>
              <a:ahLst/>
              <a:cxnLst/>
              <a:rect l="l" t="t" r="r" b="b"/>
              <a:pathLst>
                <a:path w="1489" h="1489" extrusionOk="0">
                  <a:moveTo>
                    <a:pt x="158" y="0"/>
                  </a:moveTo>
                  <a:cubicBezTo>
                    <a:pt x="63" y="0"/>
                    <a:pt x="0" y="95"/>
                    <a:pt x="0" y="190"/>
                  </a:cubicBezTo>
                  <a:lnTo>
                    <a:pt x="0" y="1330"/>
                  </a:lnTo>
                  <a:cubicBezTo>
                    <a:pt x="0" y="1425"/>
                    <a:pt x="63" y="1489"/>
                    <a:pt x="158" y="1489"/>
                  </a:cubicBezTo>
                  <a:lnTo>
                    <a:pt x="1330" y="1489"/>
                  </a:lnTo>
                  <a:cubicBezTo>
                    <a:pt x="1425" y="1489"/>
                    <a:pt x="1488" y="1425"/>
                    <a:pt x="1488" y="1330"/>
                  </a:cubicBezTo>
                  <a:lnTo>
                    <a:pt x="1488" y="950"/>
                  </a:lnTo>
                  <a:cubicBezTo>
                    <a:pt x="1488" y="871"/>
                    <a:pt x="1433" y="831"/>
                    <a:pt x="1378" y="831"/>
                  </a:cubicBezTo>
                  <a:cubicBezTo>
                    <a:pt x="1322" y="831"/>
                    <a:pt x="1267" y="871"/>
                    <a:pt x="1267" y="950"/>
                  </a:cubicBezTo>
                  <a:lnTo>
                    <a:pt x="1267" y="1267"/>
                  </a:lnTo>
                  <a:lnTo>
                    <a:pt x="222" y="1267"/>
                  </a:lnTo>
                  <a:lnTo>
                    <a:pt x="222" y="253"/>
                  </a:lnTo>
                  <a:lnTo>
                    <a:pt x="728" y="253"/>
                  </a:lnTo>
                  <a:cubicBezTo>
                    <a:pt x="918" y="253"/>
                    <a:pt x="918" y="0"/>
                    <a:pt x="728" y="0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3103;p31"/>
            <p:cNvSpPr/>
            <p:nvPr/>
          </p:nvSpPr>
          <p:spPr>
            <a:xfrm>
              <a:off x="4278116" y="3321948"/>
              <a:ext cx="48913" cy="40749"/>
            </a:xfrm>
            <a:custGeom>
              <a:avLst/>
              <a:gdLst/>
              <a:ahLst/>
              <a:cxnLst/>
              <a:rect l="l" t="t" r="r" b="b"/>
              <a:pathLst>
                <a:path w="1204" h="1003" extrusionOk="0">
                  <a:moveTo>
                    <a:pt x="1076" y="0"/>
                  </a:moveTo>
                  <a:cubicBezTo>
                    <a:pt x="1040" y="0"/>
                    <a:pt x="1000" y="19"/>
                    <a:pt x="982" y="37"/>
                  </a:cubicBezTo>
                  <a:lnTo>
                    <a:pt x="412" y="734"/>
                  </a:lnTo>
                  <a:lnTo>
                    <a:pt x="222" y="575"/>
                  </a:lnTo>
                  <a:cubicBezTo>
                    <a:pt x="196" y="562"/>
                    <a:pt x="170" y="554"/>
                    <a:pt x="146" y="554"/>
                  </a:cubicBezTo>
                  <a:cubicBezTo>
                    <a:pt x="112" y="554"/>
                    <a:pt x="82" y="570"/>
                    <a:pt x="64" y="607"/>
                  </a:cubicBezTo>
                  <a:cubicBezTo>
                    <a:pt x="0" y="670"/>
                    <a:pt x="32" y="734"/>
                    <a:pt x="64" y="765"/>
                  </a:cubicBezTo>
                  <a:lnTo>
                    <a:pt x="285" y="955"/>
                  </a:lnTo>
                  <a:cubicBezTo>
                    <a:pt x="333" y="987"/>
                    <a:pt x="380" y="1003"/>
                    <a:pt x="424" y="1003"/>
                  </a:cubicBezTo>
                  <a:cubicBezTo>
                    <a:pt x="468" y="1003"/>
                    <a:pt x="507" y="987"/>
                    <a:pt x="539" y="955"/>
                  </a:cubicBezTo>
                  <a:lnTo>
                    <a:pt x="539" y="924"/>
                  </a:lnTo>
                  <a:lnTo>
                    <a:pt x="1172" y="195"/>
                  </a:lnTo>
                  <a:cubicBezTo>
                    <a:pt x="1204" y="163"/>
                    <a:pt x="1204" y="68"/>
                    <a:pt x="1140" y="37"/>
                  </a:cubicBezTo>
                  <a:cubicBezTo>
                    <a:pt x="1127" y="10"/>
                    <a:pt x="1102" y="0"/>
                    <a:pt x="1076" y="0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3104;p31"/>
            <p:cNvSpPr/>
            <p:nvPr/>
          </p:nvSpPr>
          <p:spPr>
            <a:xfrm>
              <a:off x="4260119" y="3430216"/>
              <a:ext cx="60491" cy="60494"/>
            </a:xfrm>
            <a:custGeom>
              <a:avLst/>
              <a:gdLst/>
              <a:ahLst/>
              <a:cxnLst/>
              <a:rect l="l" t="t" r="r" b="b"/>
              <a:pathLst>
                <a:path w="1489" h="1489" extrusionOk="0">
                  <a:moveTo>
                    <a:pt x="158" y="0"/>
                  </a:moveTo>
                  <a:cubicBezTo>
                    <a:pt x="63" y="0"/>
                    <a:pt x="0" y="64"/>
                    <a:pt x="0" y="159"/>
                  </a:cubicBezTo>
                  <a:lnTo>
                    <a:pt x="0" y="1330"/>
                  </a:lnTo>
                  <a:cubicBezTo>
                    <a:pt x="0" y="1425"/>
                    <a:pt x="63" y="1489"/>
                    <a:pt x="158" y="1489"/>
                  </a:cubicBezTo>
                  <a:lnTo>
                    <a:pt x="1330" y="1489"/>
                  </a:lnTo>
                  <a:cubicBezTo>
                    <a:pt x="1425" y="1489"/>
                    <a:pt x="1488" y="1425"/>
                    <a:pt x="1488" y="1330"/>
                  </a:cubicBezTo>
                  <a:lnTo>
                    <a:pt x="1488" y="919"/>
                  </a:lnTo>
                  <a:cubicBezTo>
                    <a:pt x="1488" y="840"/>
                    <a:pt x="1433" y="800"/>
                    <a:pt x="1378" y="800"/>
                  </a:cubicBezTo>
                  <a:cubicBezTo>
                    <a:pt x="1322" y="800"/>
                    <a:pt x="1267" y="840"/>
                    <a:pt x="1267" y="919"/>
                  </a:cubicBezTo>
                  <a:lnTo>
                    <a:pt x="1267" y="1267"/>
                  </a:lnTo>
                  <a:lnTo>
                    <a:pt x="222" y="1267"/>
                  </a:lnTo>
                  <a:lnTo>
                    <a:pt x="222" y="222"/>
                  </a:lnTo>
                  <a:lnTo>
                    <a:pt x="728" y="222"/>
                  </a:lnTo>
                  <a:cubicBezTo>
                    <a:pt x="918" y="222"/>
                    <a:pt x="918" y="0"/>
                    <a:pt x="728" y="0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3105;p31"/>
            <p:cNvSpPr/>
            <p:nvPr/>
          </p:nvSpPr>
          <p:spPr>
            <a:xfrm>
              <a:off x="4278116" y="3425504"/>
              <a:ext cx="48913" cy="40871"/>
            </a:xfrm>
            <a:custGeom>
              <a:avLst/>
              <a:gdLst/>
              <a:ahLst/>
              <a:cxnLst/>
              <a:rect l="l" t="t" r="r" b="b"/>
              <a:pathLst>
                <a:path w="1204" h="1006" extrusionOk="0">
                  <a:moveTo>
                    <a:pt x="1078" y="1"/>
                  </a:moveTo>
                  <a:cubicBezTo>
                    <a:pt x="1041" y="1"/>
                    <a:pt x="1001" y="16"/>
                    <a:pt x="982" y="53"/>
                  </a:cubicBezTo>
                  <a:lnTo>
                    <a:pt x="412" y="750"/>
                  </a:lnTo>
                  <a:lnTo>
                    <a:pt x="222" y="591"/>
                  </a:lnTo>
                  <a:cubicBezTo>
                    <a:pt x="196" y="578"/>
                    <a:pt x="170" y="571"/>
                    <a:pt x="146" y="571"/>
                  </a:cubicBezTo>
                  <a:cubicBezTo>
                    <a:pt x="112" y="571"/>
                    <a:pt x="82" y="586"/>
                    <a:pt x="64" y="623"/>
                  </a:cubicBezTo>
                  <a:cubicBezTo>
                    <a:pt x="0" y="655"/>
                    <a:pt x="32" y="750"/>
                    <a:pt x="64" y="781"/>
                  </a:cubicBezTo>
                  <a:lnTo>
                    <a:pt x="285" y="971"/>
                  </a:lnTo>
                  <a:cubicBezTo>
                    <a:pt x="322" y="996"/>
                    <a:pt x="358" y="1006"/>
                    <a:pt x="393" y="1006"/>
                  </a:cubicBezTo>
                  <a:cubicBezTo>
                    <a:pt x="448" y="1006"/>
                    <a:pt x="500" y="979"/>
                    <a:pt x="539" y="940"/>
                  </a:cubicBezTo>
                  <a:lnTo>
                    <a:pt x="1172" y="211"/>
                  </a:lnTo>
                  <a:cubicBezTo>
                    <a:pt x="1204" y="148"/>
                    <a:pt x="1204" y="85"/>
                    <a:pt x="1140" y="21"/>
                  </a:cubicBezTo>
                  <a:cubicBezTo>
                    <a:pt x="1127" y="8"/>
                    <a:pt x="1103" y="1"/>
                    <a:pt x="1078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3106;p31"/>
            <p:cNvSpPr/>
            <p:nvPr/>
          </p:nvSpPr>
          <p:spPr>
            <a:xfrm>
              <a:off x="4211208" y="3205066"/>
              <a:ext cx="397597" cy="338427"/>
            </a:xfrm>
            <a:custGeom>
              <a:avLst/>
              <a:gdLst/>
              <a:ahLst/>
              <a:cxnLst/>
              <a:rect l="l" t="t" r="r" b="b"/>
              <a:pathLst>
                <a:path w="9787" h="8330" extrusionOk="0">
                  <a:moveTo>
                    <a:pt x="9248" y="254"/>
                  </a:moveTo>
                  <a:cubicBezTo>
                    <a:pt x="9406" y="254"/>
                    <a:pt x="9565" y="380"/>
                    <a:pt x="9565" y="570"/>
                  </a:cubicBezTo>
                  <a:lnTo>
                    <a:pt x="9565" y="1774"/>
                  </a:lnTo>
                  <a:lnTo>
                    <a:pt x="254" y="1774"/>
                  </a:lnTo>
                  <a:lnTo>
                    <a:pt x="254" y="570"/>
                  </a:lnTo>
                  <a:cubicBezTo>
                    <a:pt x="254" y="380"/>
                    <a:pt x="381" y="254"/>
                    <a:pt x="571" y="254"/>
                  </a:cubicBezTo>
                  <a:close/>
                  <a:moveTo>
                    <a:pt x="571" y="0"/>
                  </a:moveTo>
                  <a:cubicBezTo>
                    <a:pt x="254" y="0"/>
                    <a:pt x="1" y="254"/>
                    <a:pt x="1" y="570"/>
                  </a:cubicBezTo>
                  <a:lnTo>
                    <a:pt x="1" y="7759"/>
                  </a:lnTo>
                  <a:cubicBezTo>
                    <a:pt x="1" y="8044"/>
                    <a:pt x="254" y="8298"/>
                    <a:pt x="571" y="8298"/>
                  </a:cubicBezTo>
                  <a:lnTo>
                    <a:pt x="5258" y="8329"/>
                  </a:lnTo>
                  <a:lnTo>
                    <a:pt x="5258" y="8107"/>
                  </a:lnTo>
                  <a:lnTo>
                    <a:pt x="571" y="8076"/>
                  </a:lnTo>
                  <a:cubicBezTo>
                    <a:pt x="381" y="8076"/>
                    <a:pt x="254" y="7917"/>
                    <a:pt x="254" y="7759"/>
                  </a:cubicBezTo>
                  <a:lnTo>
                    <a:pt x="254" y="2027"/>
                  </a:lnTo>
                  <a:lnTo>
                    <a:pt x="9565" y="2027"/>
                  </a:lnTo>
                  <a:lnTo>
                    <a:pt x="9565" y="7759"/>
                  </a:lnTo>
                  <a:cubicBezTo>
                    <a:pt x="9565" y="7917"/>
                    <a:pt x="9406" y="8076"/>
                    <a:pt x="9248" y="8076"/>
                  </a:cubicBezTo>
                  <a:lnTo>
                    <a:pt x="8646" y="8107"/>
                  </a:lnTo>
                  <a:lnTo>
                    <a:pt x="8646" y="8329"/>
                  </a:lnTo>
                  <a:lnTo>
                    <a:pt x="9248" y="8298"/>
                  </a:lnTo>
                  <a:cubicBezTo>
                    <a:pt x="9565" y="8298"/>
                    <a:pt x="9786" y="8044"/>
                    <a:pt x="9786" y="7759"/>
                  </a:cubicBezTo>
                  <a:lnTo>
                    <a:pt x="9786" y="570"/>
                  </a:lnTo>
                  <a:cubicBezTo>
                    <a:pt x="9786" y="254"/>
                    <a:pt x="9565" y="0"/>
                    <a:pt x="9248" y="0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3107;p31"/>
            <p:cNvSpPr/>
            <p:nvPr/>
          </p:nvSpPr>
          <p:spPr>
            <a:xfrm>
              <a:off x="4231804" y="3226923"/>
              <a:ext cx="39934" cy="37377"/>
            </a:xfrm>
            <a:custGeom>
              <a:avLst/>
              <a:gdLst/>
              <a:ahLst/>
              <a:cxnLst/>
              <a:rect l="l" t="t" r="r" b="b"/>
              <a:pathLst>
                <a:path w="983" h="920" extrusionOk="0">
                  <a:moveTo>
                    <a:pt x="526" y="242"/>
                  </a:moveTo>
                  <a:cubicBezTo>
                    <a:pt x="551" y="242"/>
                    <a:pt x="577" y="245"/>
                    <a:pt x="602" y="254"/>
                  </a:cubicBezTo>
                  <a:cubicBezTo>
                    <a:pt x="665" y="286"/>
                    <a:pt x="729" y="381"/>
                    <a:pt x="729" y="476"/>
                  </a:cubicBezTo>
                  <a:cubicBezTo>
                    <a:pt x="729" y="571"/>
                    <a:pt x="634" y="666"/>
                    <a:pt x="507" y="666"/>
                  </a:cubicBezTo>
                  <a:cubicBezTo>
                    <a:pt x="412" y="666"/>
                    <a:pt x="317" y="634"/>
                    <a:pt x="285" y="539"/>
                  </a:cubicBezTo>
                  <a:cubicBezTo>
                    <a:pt x="254" y="476"/>
                    <a:pt x="285" y="381"/>
                    <a:pt x="349" y="317"/>
                  </a:cubicBezTo>
                  <a:cubicBezTo>
                    <a:pt x="395" y="271"/>
                    <a:pt x="458" y="242"/>
                    <a:pt x="526" y="242"/>
                  </a:cubicBezTo>
                  <a:close/>
                  <a:moveTo>
                    <a:pt x="507" y="1"/>
                  </a:moveTo>
                  <a:cubicBezTo>
                    <a:pt x="317" y="1"/>
                    <a:pt x="159" y="96"/>
                    <a:pt x="64" y="286"/>
                  </a:cubicBezTo>
                  <a:cubicBezTo>
                    <a:pt x="0" y="444"/>
                    <a:pt x="32" y="666"/>
                    <a:pt x="190" y="792"/>
                  </a:cubicBezTo>
                  <a:cubicBezTo>
                    <a:pt x="275" y="877"/>
                    <a:pt x="387" y="919"/>
                    <a:pt x="500" y="919"/>
                  </a:cubicBezTo>
                  <a:cubicBezTo>
                    <a:pt x="556" y="919"/>
                    <a:pt x="613" y="908"/>
                    <a:pt x="665" y="887"/>
                  </a:cubicBezTo>
                  <a:cubicBezTo>
                    <a:pt x="855" y="824"/>
                    <a:pt x="950" y="634"/>
                    <a:pt x="950" y="444"/>
                  </a:cubicBezTo>
                  <a:cubicBezTo>
                    <a:pt x="982" y="191"/>
                    <a:pt x="760" y="1"/>
                    <a:pt x="507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3108;p31"/>
            <p:cNvSpPr/>
            <p:nvPr/>
          </p:nvSpPr>
          <p:spPr>
            <a:xfrm>
              <a:off x="4281975" y="3226923"/>
              <a:ext cx="38634" cy="37377"/>
            </a:xfrm>
            <a:custGeom>
              <a:avLst/>
              <a:gdLst/>
              <a:ahLst/>
              <a:cxnLst/>
              <a:rect l="l" t="t" r="r" b="b"/>
              <a:pathLst>
                <a:path w="951" h="920" extrusionOk="0">
                  <a:moveTo>
                    <a:pt x="495" y="242"/>
                  </a:moveTo>
                  <a:cubicBezTo>
                    <a:pt x="520" y="242"/>
                    <a:pt x="545" y="245"/>
                    <a:pt x="570" y="254"/>
                  </a:cubicBezTo>
                  <a:cubicBezTo>
                    <a:pt x="665" y="286"/>
                    <a:pt x="697" y="381"/>
                    <a:pt x="697" y="476"/>
                  </a:cubicBezTo>
                  <a:cubicBezTo>
                    <a:pt x="697" y="571"/>
                    <a:pt x="602" y="666"/>
                    <a:pt x="475" y="666"/>
                  </a:cubicBezTo>
                  <a:cubicBezTo>
                    <a:pt x="412" y="666"/>
                    <a:pt x="317" y="634"/>
                    <a:pt x="285" y="539"/>
                  </a:cubicBezTo>
                  <a:cubicBezTo>
                    <a:pt x="254" y="476"/>
                    <a:pt x="254" y="381"/>
                    <a:pt x="317" y="317"/>
                  </a:cubicBezTo>
                  <a:cubicBezTo>
                    <a:pt x="363" y="271"/>
                    <a:pt x="427" y="242"/>
                    <a:pt x="495" y="242"/>
                  </a:cubicBezTo>
                  <a:close/>
                  <a:moveTo>
                    <a:pt x="475" y="1"/>
                  </a:moveTo>
                  <a:cubicBezTo>
                    <a:pt x="317" y="1"/>
                    <a:pt x="127" y="96"/>
                    <a:pt x="64" y="286"/>
                  </a:cubicBezTo>
                  <a:cubicBezTo>
                    <a:pt x="0" y="444"/>
                    <a:pt x="32" y="666"/>
                    <a:pt x="159" y="792"/>
                  </a:cubicBezTo>
                  <a:cubicBezTo>
                    <a:pt x="243" y="877"/>
                    <a:pt x="370" y="919"/>
                    <a:pt x="492" y="919"/>
                  </a:cubicBezTo>
                  <a:cubicBezTo>
                    <a:pt x="553" y="919"/>
                    <a:pt x="613" y="908"/>
                    <a:pt x="665" y="887"/>
                  </a:cubicBezTo>
                  <a:cubicBezTo>
                    <a:pt x="824" y="824"/>
                    <a:pt x="950" y="634"/>
                    <a:pt x="950" y="444"/>
                  </a:cubicBezTo>
                  <a:cubicBezTo>
                    <a:pt x="950" y="191"/>
                    <a:pt x="729" y="1"/>
                    <a:pt x="475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3109;p31"/>
            <p:cNvSpPr/>
            <p:nvPr/>
          </p:nvSpPr>
          <p:spPr>
            <a:xfrm>
              <a:off x="4330845" y="3226923"/>
              <a:ext cx="38634" cy="37377"/>
            </a:xfrm>
            <a:custGeom>
              <a:avLst/>
              <a:gdLst/>
              <a:ahLst/>
              <a:cxnLst/>
              <a:rect l="l" t="t" r="r" b="b"/>
              <a:pathLst>
                <a:path w="951" h="920" extrusionOk="0">
                  <a:moveTo>
                    <a:pt x="514" y="242"/>
                  </a:moveTo>
                  <a:cubicBezTo>
                    <a:pt x="535" y="242"/>
                    <a:pt x="554" y="245"/>
                    <a:pt x="571" y="254"/>
                  </a:cubicBezTo>
                  <a:cubicBezTo>
                    <a:pt x="666" y="286"/>
                    <a:pt x="729" y="381"/>
                    <a:pt x="729" y="476"/>
                  </a:cubicBezTo>
                  <a:cubicBezTo>
                    <a:pt x="729" y="571"/>
                    <a:pt x="634" y="666"/>
                    <a:pt x="508" y="666"/>
                  </a:cubicBezTo>
                  <a:cubicBezTo>
                    <a:pt x="413" y="666"/>
                    <a:pt x="318" y="634"/>
                    <a:pt x="286" y="539"/>
                  </a:cubicBezTo>
                  <a:cubicBezTo>
                    <a:pt x="254" y="476"/>
                    <a:pt x="286" y="381"/>
                    <a:pt x="349" y="317"/>
                  </a:cubicBezTo>
                  <a:cubicBezTo>
                    <a:pt x="396" y="271"/>
                    <a:pt x="459" y="242"/>
                    <a:pt x="514" y="242"/>
                  </a:cubicBezTo>
                  <a:close/>
                  <a:moveTo>
                    <a:pt x="508" y="1"/>
                  </a:moveTo>
                  <a:cubicBezTo>
                    <a:pt x="318" y="1"/>
                    <a:pt x="159" y="96"/>
                    <a:pt x="64" y="286"/>
                  </a:cubicBezTo>
                  <a:cubicBezTo>
                    <a:pt x="1" y="444"/>
                    <a:pt x="33" y="666"/>
                    <a:pt x="159" y="792"/>
                  </a:cubicBezTo>
                  <a:cubicBezTo>
                    <a:pt x="265" y="877"/>
                    <a:pt x="384" y="919"/>
                    <a:pt x="499" y="919"/>
                  </a:cubicBezTo>
                  <a:cubicBezTo>
                    <a:pt x="557" y="919"/>
                    <a:pt x="613" y="908"/>
                    <a:pt x="666" y="887"/>
                  </a:cubicBezTo>
                  <a:cubicBezTo>
                    <a:pt x="856" y="824"/>
                    <a:pt x="951" y="634"/>
                    <a:pt x="951" y="444"/>
                  </a:cubicBezTo>
                  <a:cubicBezTo>
                    <a:pt x="951" y="191"/>
                    <a:pt x="761" y="1"/>
                    <a:pt x="508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" name="Google Shape;3110;p31"/>
            <p:cNvSpPr/>
            <p:nvPr/>
          </p:nvSpPr>
          <p:spPr>
            <a:xfrm>
              <a:off x="4417049" y="3239802"/>
              <a:ext cx="172453" cy="10319"/>
            </a:xfrm>
            <a:custGeom>
              <a:avLst/>
              <a:gdLst/>
              <a:ahLst/>
              <a:cxnLst/>
              <a:rect l="l" t="t" r="r" b="b"/>
              <a:pathLst>
                <a:path w="4245" h="254" extrusionOk="0">
                  <a:moveTo>
                    <a:pt x="191" y="0"/>
                  </a:moveTo>
                  <a:cubicBezTo>
                    <a:pt x="1" y="0"/>
                    <a:pt x="1" y="254"/>
                    <a:pt x="191" y="254"/>
                  </a:cubicBezTo>
                  <a:lnTo>
                    <a:pt x="4086" y="254"/>
                  </a:lnTo>
                  <a:cubicBezTo>
                    <a:pt x="4244" y="222"/>
                    <a:pt x="4244" y="0"/>
                    <a:pt x="4086" y="0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" name="Google Shape;3111;p31"/>
            <p:cNvSpPr/>
            <p:nvPr/>
          </p:nvSpPr>
          <p:spPr>
            <a:xfrm>
              <a:off x="4364319" y="3329870"/>
              <a:ext cx="204588" cy="9019"/>
            </a:xfrm>
            <a:custGeom>
              <a:avLst/>
              <a:gdLst/>
              <a:ahLst/>
              <a:cxnLst/>
              <a:rect l="l" t="t" r="r" b="b"/>
              <a:pathLst>
                <a:path w="5036" h="222" extrusionOk="0">
                  <a:moveTo>
                    <a:pt x="159" y="0"/>
                  </a:moveTo>
                  <a:cubicBezTo>
                    <a:pt x="0" y="0"/>
                    <a:pt x="0" y="222"/>
                    <a:pt x="159" y="222"/>
                  </a:cubicBezTo>
                  <a:lnTo>
                    <a:pt x="4877" y="222"/>
                  </a:lnTo>
                  <a:cubicBezTo>
                    <a:pt x="5036" y="222"/>
                    <a:pt x="5036" y="0"/>
                    <a:pt x="4877" y="0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3112;p31"/>
            <p:cNvSpPr/>
            <p:nvPr/>
          </p:nvSpPr>
          <p:spPr>
            <a:xfrm>
              <a:off x="4364319" y="3369724"/>
              <a:ext cx="204588" cy="10360"/>
            </a:xfrm>
            <a:custGeom>
              <a:avLst/>
              <a:gdLst/>
              <a:ahLst/>
              <a:cxnLst/>
              <a:rect l="l" t="t" r="r" b="b"/>
              <a:pathLst>
                <a:path w="5036" h="255" extrusionOk="0">
                  <a:moveTo>
                    <a:pt x="159" y="1"/>
                  </a:moveTo>
                  <a:cubicBezTo>
                    <a:pt x="0" y="1"/>
                    <a:pt x="0" y="254"/>
                    <a:pt x="159" y="254"/>
                  </a:cubicBezTo>
                  <a:lnTo>
                    <a:pt x="4877" y="254"/>
                  </a:lnTo>
                  <a:cubicBezTo>
                    <a:pt x="5036" y="254"/>
                    <a:pt x="5036" y="1"/>
                    <a:pt x="4877" y="1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3113;p31"/>
            <p:cNvSpPr/>
            <p:nvPr/>
          </p:nvSpPr>
          <p:spPr>
            <a:xfrm>
              <a:off x="4516131" y="3432776"/>
              <a:ext cx="52772" cy="10319"/>
            </a:xfrm>
            <a:custGeom>
              <a:avLst/>
              <a:gdLst/>
              <a:ahLst/>
              <a:cxnLst/>
              <a:rect l="l" t="t" r="r" b="b"/>
              <a:pathLst>
                <a:path w="1299" h="254" extrusionOk="0">
                  <a:moveTo>
                    <a:pt x="159" y="1"/>
                  </a:moveTo>
                  <a:cubicBezTo>
                    <a:pt x="0" y="1"/>
                    <a:pt x="0" y="254"/>
                    <a:pt x="159" y="254"/>
                  </a:cubicBezTo>
                  <a:lnTo>
                    <a:pt x="1140" y="254"/>
                  </a:lnTo>
                  <a:cubicBezTo>
                    <a:pt x="1299" y="254"/>
                    <a:pt x="1299" y="1"/>
                    <a:pt x="1140" y="1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3114;p31"/>
            <p:cNvSpPr/>
            <p:nvPr/>
          </p:nvSpPr>
          <p:spPr>
            <a:xfrm>
              <a:off x="4364319" y="3432776"/>
              <a:ext cx="75928" cy="10319"/>
            </a:xfrm>
            <a:custGeom>
              <a:avLst/>
              <a:gdLst/>
              <a:ahLst/>
              <a:cxnLst/>
              <a:rect l="l" t="t" r="r" b="b"/>
              <a:pathLst>
                <a:path w="1869" h="254" extrusionOk="0">
                  <a:moveTo>
                    <a:pt x="159" y="1"/>
                  </a:moveTo>
                  <a:cubicBezTo>
                    <a:pt x="0" y="1"/>
                    <a:pt x="0" y="254"/>
                    <a:pt x="159" y="254"/>
                  </a:cubicBezTo>
                  <a:lnTo>
                    <a:pt x="1710" y="254"/>
                  </a:lnTo>
                  <a:cubicBezTo>
                    <a:pt x="1869" y="254"/>
                    <a:pt x="1869" y="1"/>
                    <a:pt x="1710" y="1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" name="Google Shape;3115;p31"/>
            <p:cNvSpPr/>
            <p:nvPr/>
          </p:nvSpPr>
          <p:spPr>
            <a:xfrm>
              <a:off x="4364319" y="3473971"/>
              <a:ext cx="29616" cy="9019"/>
            </a:xfrm>
            <a:custGeom>
              <a:avLst/>
              <a:gdLst/>
              <a:ahLst/>
              <a:cxnLst/>
              <a:rect l="l" t="t" r="r" b="b"/>
              <a:pathLst>
                <a:path w="729" h="222" extrusionOk="0">
                  <a:moveTo>
                    <a:pt x="159" y="0"/>
                  </a:moveTo>
                  <a:cubicBezTo>
                    <a:pt x="0" y="0"/>
                    <a:pt x="0" y="222"/>
                    <a:pt x="159" y="222"/>
                  </a:cubicBezTo>
                  <a:lnTo>
                    <a:pt x="570" y="222"/>
                  </a:lnTo>
                  <a:cubicBezTo>
                    <a:pt x="729" y="222"/>
                    <a:pt x="729" y="0"/>
                    <a:pt x="570" y="0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" name="Google Shape;3116;p31"/>
            <p:cNvSpPr/>
            <p:nvPr/>
          </p:nvSpPr>
          <p:spPr>
            <a:xfrm>
              <a:off x="4408031" y="3400600"/>
              <a:ext cx="159575" cy="205900"/>
            </a:xfrm>
            <a:custGeom>
              <a:avLst/>
              <a:gdLst/>
              <a:ahLst/>
              <a:cxnLst/>
              <a:rect l="l" t="t" r="r" b="b"/>
              <a:pathLst>
                <a:path w="3928" h="5068" extrusionOk="0">
                  <a:moveTo>
                    <a:pt x="1584" y="223"/>
                  </a:moveTo>
                  <a:cubicBezTo>
                    <a:pt x="1711" y="223"/>
                    <a:pt x="1806" y="349"/>
                    <a:pt x="1806" y="476"/>
                  </a:cubicBezTo>
                  <a:lnTo>
                    <a:pt x="1806" y="2598"/>
                  </a:lnTo>
                  <a:cubicBezTo>
                    <a:pt x="1806" y="2598"/>
                    <a:pt x="1806" y="2629"/>
                    <a:pt x="1806" y="2629"/>
                  </a:cubicBezTo>
                  <a:lnTo>
                    <a:pt x="1806" y="3136"/>
                  </a:lnTo>
                  <a:cubicBezTo>
                    <a:pt x="1806" y="3215"/>
                    <a:pt x="1869" y="3255"/>
                    <a:pt x="1933" y="3255"/>
                  </a:cubicBezTo>
                  <a:cubicBezTo>
                    <a:pt x="1996" y="3255"/>
                    <a:pt x="2059" y="3215"/>
                    <a:pt x="2059" y="3136"/>
                  </a:cubicBezTo>
                  <a:lnTo>
                    <a:pt x="2059" y="2439"/>
                  </a:lnTo>
                  <a:cubicBezTo>
                    <a:pt x="2059" y="2408"/>
                    <a:pt x="2091" y="2344"/>
                    <a:pt x="2123" y="2313"/>
                  </a:cubicBezTo>
                  <a:cubicBezTo>
                    <a:pt x="2154" y="2281"/>
                    <a:pt x="2186" y="2281"/>
                    <a:pt x="2249" y="2281"/>
                  </a:cubicBezTo>
                  <a:cubicBezTo>
                    <a:pt x="2281" y="2281"/>
                    <a:pt x="2344" y="2281"/>
                    <a:pt x="2376" y="2313"/>
                  </a:cubicBezTo>
                  <a:cubicBezTo>
                    <a:pt x="2408" y="2344"/>
                    <a:pt x="2408" y="2408"/>
                    <a:pt x="2408" y="2439"/>
                  </a:cubicBezTo>
                  <a:lnTo>
                    <a:pt x="2408" y="2598"/>
                  </a:lnTo>
                  <a:cubicBezTo>
                    <a:pt x="2408" y="2598"/>
                    <a:pt x="2408" y="2629"/>
                    <a:pt x="2408" y="2661"/>
                  </a:cubicBezTo>
                  <a:lnTo>
                    <a:pt x="2408" y="3136"/>
                  </a:lnTo>
                  <a:cubicBezTo>
                    <a:pt x="2408" y="3199"/>
                    <a:pt x="2471" y="3231"/>
                    <a:pt x="2535" y="3231"/>
                  </a:cubicBezTo>
                  <a:cubicBezTo>
                    <a:pt x="2598" y="3231"/>
                    <a:pt x="2661" y="3199"/>
                    <a:pt x="2661" y="3136"/>
                  </a:cubicBezTo>
                  <a:lnTo>
                    <a:pt x="2661" y="2598"/>
                  </a:lnTo>
                  <a:cubicBezTo>
                    <a:pt x="2661" y="2503"/>
                    <a:pt x="2756" y="2439"/>
                    <a:pt x="2851" y="2439"/>
                  </a:cubicBezTo>
                  <a:cubicBezTo>
                    <a:pt x="2978" y="2471"/>
                    <a:pt x="3041" y="2566"/>
                    <a:pt x="3041" y="2661"/>
                  </a:cubicBezTo>
                  <a:lnTo>
                    <a:pt x="3041" y="3231"/>
                  </a:lnTo>
                  <a:cubicBezTo>
                    <a:pt x="3041" y="3326"/>
                    <a:pt x="3097" y="3374"/>
                    <a:pt x="3152" y="3374"/>
                  </a:cubicBezTo>
                  <a:cubicBezTo>
                    <a:pt x="3207" y="3374"/>
                    <a:pt x="3263" y="3326"/>
                    <a:pt x="3263" y="3231"/>
                  </a:cubicBezTo>
                  <a:lnTo>
                    <a:pt x="3263" y="2851"/>
                  </a:lnTo>
                  <a:cubicBezTo>
                    <a:pt x="3263" y="2788"/>
                    <a:pt x="3295" y="2724"/>
                    <a:pt x="3326" y="2693"/>
                  </a:cubicBezTo>
                  <a:cubicBezTo>
                    <a:pt x="3358" y="2661"/>
                    <a:pt x="3421" y="2629"/>
                    <a:pt x="3485" y="2629"/>
                  </a:cubicBezTo>
                  <a:cubicBezTo>
                    <a:pt x="3516" y="2629"/>
                    <a:pt x="3580" y="2661"/>
                    <a:pt x="3611" y="2693"/>
                  </a:cubicBezTo>
                  <a:cubicBezTo>
                    <a:pt x="3643" y="2724"/>
                    <a:pt x="3675" y="2788"/>
                    <a:pt x="3675" y="2851"/>
                  </a:cubicBezTo>
                  <a:lnTo>
                    <a:pt x="3675" y="4213"/>
                  </a:lnTo>
                  <a:cubicBezTo>
                    <a:pt x="3675" y="4530"/>
                    <a:pt x="3390" y="4815"/>
                    <a:pt x="3041" y="4815"/>
                  </a:cubicBezTo>
                  <a:lnTo>
                    <a:pt x="1363" y="4815"/>
                  </a:lnTo>
                  <a:cubicBezTo>
                    <a:pt x="1078" y="4815"/>
                    <a:pt x="856" y="4656"/>
                    <a:pt x="761" y="4371"/>
                  </a:cubicBezTo>
                  <a:lnTo>
                    <a:pt x="508" y="3389"/>
                  </a:lnTo>
                  <a:cubicBezTo>
                    <a:pt x="444" y="3136"/>
                    <a:pt x="381" y="2914"/>
                    <a:pt x="254" y="2693"/>
                  </a:cubicBezTo>
                  <a:lnTo>
                    <a:pt x="254" y="2629"/>
                  </a:lnTo>
                  <a:cubicBezTo>
                    <a:pt x="508" y="2629"/>
                    <a:pt x="761" y="2756"/>
                    <a:pt x="888" y="2978"/>
                  </a:cubicBezTo>
                  <a:lnTo>
                    <a:pt x="1109" y="3294"/>
                  </a:lnTo>
                  <a:lnTo>
                    <a:pt x="1109" y="3738"/>
                  </a:lnTo>
                  <a:cubicBezTo>
                    <a:pt x="1109" y="3817"/>
                    <a:pt x="1173" y="3857"/>
                    <a:pt x="1236" y="3857"/>
                  </a:cubicBezTo>
                  <a:cubicBezTo>
                    <a:pt x="1299" y="3857"/>
                    <a:pt x="1363" y="3817"/>
                    <a:pt x="1363" y="3738"/>
                  </a:cubicBezTo>
                  <a:lnTo>
                    <a:pt x="1363" y="476"/>
                  </a:lnTo>
                  <a:cubicBezTo>
                    <a:pt x="1363" y="349"/>
                    <a:pt x="1458" y="223"/>
                    <a:pt x="1584" y="223"/>
                  </a:cubicBezTo>
                  <a:close/>
                  <a:moveTo>
                    <a:pt x="1584" y="1"/>
                  </a:moveTo>
                  <a:cubicBezTo>
                    <a:pt x="1331" y="1"/>
                    <a:pt x="1109" y="191"/>
                    <a:pt x="1109" y="476"/>
                  </a:cubicBezTo>
                  <a:lnTo>
                    <a:pt x="1109" y="2851"/>
                  </a:lnTo>
                  <a:cubicBezTo>
                    <a:pt x="919" y="2566"/>
                    <a:pt x="603" y="2408"/>
                    <a:pt x="254" y="2408"/>
                  </a:cubicBezTo>
                  <a:cubicBezTo>
                    <a:pt x="191" y="2408"/>
                    <a:pt x="96" y="2439"/>
                    <a:pt x="64" y="2503"/>
                  </a:cubicBezTo>
                  <a:cubicBezTo>
                    <a:pt x="1" y="2598"/>
                    <a:pt x="1" y="2661"/>
                    <a:pt x="33" y="2756"/>
                  </a:cubicBezTo>
                  <a:lnTo>
                    <a:pt x="64" y="2788"/>
                  </a:lnTo>
                  <a:cubicBezTo>
                    <a:pt x="159" y="3009"/>
                    <a:pt x="223" y="3231"/>
                    <a:pt x="286" y="3453"/>
                  </a:cubicBezTo>
                  <a:lnTo>
                    <a:pt x="539" y="4435"/>
                  </a:lnTo>
                  <a:cubicBezTo>
                    <a:pt x="634" y="4815"/>
                    <a:pt x="983" y="5068"/>
                    <a:pt x="1363" y="5068"/>
                  </a:cubicBezTo>
                  <a:lnTo>
                    <a:pt x="3041" y="5068"/>
                  </a:lnTo>
                  <a:cubicBezTo>
                    <a:pt x="3516" y="5068"/>
                    <a:pt x="3928" y="4688"/>
                    <a:pt x="3928" y="4213"/>
                  </a:cubicBezTo>
                  <a:lnTo>
                    <a:pt x="3928" y="2851"/>
                  </a:lnTo>
                  <a:cubicBezTo>
                    <a:pt x="3928" y="2693"/>
                    <a:pt x="3833" y="2534"/>
                    <a:pt x="3675" y="2439"/>
                  </a:cubicBezTo>
                  <a:cubicBezTo>
                    <a:pt x="3618" y="2411"/>
                    <a:pt x="3554" y="2395"/>
                    <a:pt x="3487" y="2395"/>
                  </a:cubicBezTo>
                  <a:cubicBezTo>
                    <a:pt x="3406" y="2395"/>
                    <a:pt x="3318" y="2419"/>
                    <a:pt x="3231" y="2471"/>
                  </a:cubicBezTo>
                  <a:cubicBezTo>
                    <a:pt x="3200" y="2344"/>
                    <a:pt x="3105" y="2281"/>
                    <a:pt x="2978" y="2218"/>
                  </a:cubicBezTo>
                  <a:cubicBezTo>
                    <a:pt x="2944" y="2209"/>
                    <a:pt x="2910" y="2205"/>
                    <a:pt x="2877" y="2205"/>
                  </a:cubicBezTo>
                  <a:cubicBezTo>
                    <a:pt x="2786" y="2205"/>
                    <a:pt x="2699" y="2235"/>
                    <a:pt x="2630" y="2281"/>
                  </a:cubicBezTo>
                  <a:cubicBezTo>
                    <a:pt x="2566" y="2186"/>
                    <a:pt x="2503" y="2091"/>
                    <a:pt x="2376" y="2059"/>
                  </a:cubicBezTo>
                  <a:cubicBezTo>
                    <a:pt x="2336" y="2033"/>
                    <a:pt x="2290" y="2023"/>
                    <a:pt x="2244" y="2023"/>
                  </a:cubicBezTo>
                  <a:cubicBezTo>
                    <a:pt x="2180" y="2023"/>
                    <a:pt x="2114" y="2041"/>
                    <a:pt x="2059" y="2059"/>
                  </a:cubicBezTo>
                  <a:lnTo>
                    <a:pt x="2059" y="444"/>
                  </a:lnTo>
                  <a:cubicBezTo>
                    <a:pt x="2059" y="191"/>
                    <a:pt x="1838" y="1"/>
                    <a:pt x="1584" y="1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5" name="Google Shape;3099;p31"/>
          <p:cNvGrpSpPr/>
          <p:nvPr/>
        </p:nvGrpSpPr>
        <p:grpSpPr>
          <a:xfrm>
            <a:off x="6407150" y="5019675"/>
            <a:ext cx="1447800" cy="1524000"/>
            <a:chOff x="4067115" y="3062266"/>
            <a:chExt cx="685791" cy="685792"/>
          </a:xfrm>
        </p:grpSpPr>
        <p:sp>
          <p:nvSpPr>
            <p:cNvPr id="36" name="Google Shape;3100;p31"/>
            <p:cNvSpPr/>
            <p:nvPr/>
          </p:nvSpPr>
          <p:spPr>
            <a:xfrm>
              <a:off x="4067115" y="3062266"/>
              <a:ext cx="685791" cy="685792"/>
            </a:xfrm>
            <a:custGeom>
              <a:avLst/>
              <a:gdLst/>
              <a:ahLst/>
              <a:cxnLst/>
              <a:rect l="l" t="t" r="r" b="b"/>
              <a:pathLst>
                <a:path w="16881" h="16880" extrusionOk="0">
                  <a:moveTo>
                    <a:pt x="8456" y="1140"/>
                  </a:moveTo>
                  <a:cubicBezTo>
                    <a:pt x="12478" y="1140"/>
                    <a:pt x="15740" y="4434"/>
                    <a:pt x="15740" y="8456"/>
                  </a:cubicBezTo>
                  <a:cubicBezTo>
                    <a:pt x="15740" y="12478"/>
                    <a:pt x="12478" y="15771"/>
                    <a:pt x="8456" y="15771"/>
                  </a:cubicBezTo>
                  <a:cubicBezTo>
                    <a:pt x="4434" y="15771"/>
                    <a:pt x="1141" y="12478"/>
                    <a:pt x="1141" y="8456"/>
                  </a:cubicBezTo>
                  <a:cubicBezTo>
                    <a:pt x="1141" y="4434"/>
                    <a:pt x="4434" y="1140"/>
                    <a:pt x="8456" y="1140"/>
                  </a:cubicBezTo>
                  <a:close/>
                  <a:moveTo>
                    <a:pt x="8456" y="0"/>
                  </a:moveTo>
                  <a:cubicBezTo>
                    <a:pt x="3801" y="0"/>
                    <a:pt x="1" y="3800"/>
                    <a:pt x="1" y="8456"/>
                  </a:cubicBezTo>
                  <a:cubicBezTo>
                    <a:pt x="1" y="13111"/>
                    <a:pt x="3801" y="16880"/>
                    <a:pt x="8456" y="16880"/>
                  </a:cubicBezTo>
                  <a:cubicBezTo>
                    <a:pt x="13112" y="16880"/>
                    <a:pt x="16880" y="13111"/>
                    <a:pt x="16880" y="8456"/>
                  </a:cubicBezTo>
                  <a:cubicBezTo>
                    <a:pt x="16880" y="3800"/>
                    <a:pt x="13112" y="0"/>
                    <a:pt x="8456" y="0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3101;p31"/>
            <p:cNvSpPr/>
            <p:nvPr/>
          </p:nvSpPr>
          <p:spPr>
            <a:xfrm>
              <a:off x="4216367" y="3210185"/>
              <a:ext cx="42494" cy="328148"/>
            </a:xfrm>
            <a:custGeom>
              <a:avLst/>
              <a:gdLst/>
              <a:ahLst/>
              <a:cxnLst/>
              <a:rect l="l" t="t" r="r" b="b"/>
              <a:pathLst>
                <a:path w="1046" h="8077" extrusionOk="0">
                  <a:moveTo>
                    <a:pt x="444" y="1"/>
                  </a:moveTo>
                  <a:cubicBezTo>
                    <a:pt x="317" y="1"/>
                    <a:pt x="222" y="33"/>
                    <a:pt x="127" y="128"/>
                  </a:cubicBezTo>
                  <a:cubicBezTo>
                    <a:pt x="32" y="191"/>
                    <a:pt x="0" y="318"/>
                    <a:pt x="0" y="444"/>
                  </a:cubicBezTo>
                  <a:lnTo>
                    <a:pt x="0" y="7633"/>
                  </a:lnTo>
                  <a:cubicBezTo>
                    <a:pt x="0" y="7855"/>
                    <a:pt x="190" y="8076"/>
                    <a:pt x="444" y="8076"/>
                  </a:cubicBezTo>
                  <a:lnTo>
                    <a:pt x="1045" y="8076"/>
                  </a:lnTo>
                  <a:cubicBezTo>
                    <a:pt x="792" y="8076"/>
                    <a:pt x="602" y="7855"/>
                    <a:pt x="602" y="7633"/>
                  </a:cubicBezTo>
                  <a:lnTo>
                    <a:pt x="602" y="444"/>
                  </a:lnTo>
                  <a:cubicBezTo>
                    <a:pt x="602" y="318"/>
                    <a:pt x="634" y="191"/>
                    <a:pt x="729" y="128"/>
                  </a:cubicBezTo>
                  <a:cubicBezTo>
                    <a:pt x="792" y="33"/>
                    <a:pt x="919" y="1"/>
                    <a:pt x="1045" y="1"/>
                  </a:cubicBezTo>
                  <a:close/>
                </a:path>
              </a:pathLst>
            </a:custGeom>
            <a:solidFill>
              <a:srgbClr val="EBEDE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3102;p31"/>
            <p:cNvSpPr/>
            <p:nvPr/>
          </p:nvSpPr>
          <p:spPr>
            <a:xfrm>
              <a:off x="4260119" y="3326010"/>
              <a:ext cx="60491" cy="60494"/>
            </a:xfrm>
            <a:custGeom>
              <a:avLst/>
              <a:gdLst/>
              <a:ahLst/>
              <a:cxnLst/>
              <a:rect l="l" t="t" r="r" b="b"/>
              <a:pathLst>
                <a:path w="1489" h="1489" extrusionOk="0">
                  <a:moveTo>
                    <a:pt x="158" y="0"/>
                  </a:moveTo>
                  <a:cubicBezTo>
                    <a:pt x="63" y="0"/>
                    <a:pt x="0" y="95"/>
                    <a:pt x="0" y="190"/>
                  </a:cubicBezTo>
                  <a:lnTo>
                    <a:pt x="0" y="1330"/>
                  </a:lnTo>
                  <a:cubicBezTo>
                    <a:pt x="0" y="1425"/>
                    <a:pt x="63" y="1489"/>
                    <a:pt x="158" y="1489"/>
                  </a:cubicBezTo>
                  <a:lnTo>
                    <a:pt x="1330" y="1489"/>
                  </a:lnTo>
                  <a:cubicBezTo>
                    <a:pt x="1425" y="1489"/>
                    <a:pt x="1488" y="1425"/>
                    <a:pt x="1488" y="1330"/>
                  </a:cubicBezTo>
                  <a:lnTo>
                    <a:pt x="1488" y="950"/>
                  </a:lnTo>
                  <a:cubicBezTo>
                    <a:pt x="1488" y="871"/>
                    <a:pt x="1433" y="831"/>
                    <a:pt x="1378" y="831"/>
                  </a:cubicBezTo>
                  <a:cubicBezTo>
                    <a:pt x="1322" y="831"/>
                    <a:pt x="1267" y="871"/>
                    <a:pt x="1267" y="950"/>
                  </a:cubicBezTo>
                  <a:lnTo>
                    <a:pt x="1267" y="1267"/>
                  </a:lnTo>
                  <a:lnTo>
                    <a:pt x="222" y="1267"/>
                  </a:lnTo>
                  <a:lnTo>
                    <a:pt x="222" y="253"/>
                  </a:lnTo>
                  <a:lnTo>
                    <a:pt x="728" y="253"/>
                  </a:lnTo>
                  <a:cubicBezTo>
                    <a:pt x="918" y="253"/>
                    <a:pt x="918" y="0"/>
                    <a:pt x="728" y="0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3103;p31"/>
            <p:cNvSpPr/>
            <p:nvPr/>
          </p:nvSpPr>
          <p:spPr>
            <a:xfrm>
              <a:off x="4278116" y="3321948"/>
              <a:ext cx="48913" cy="40749"/>
            </a:xfrm>
            <a:custGeom>
              <a:avLst/>
              <a:gdLst/>
              <a:ahLst/>
              <a:cxnLst/>
              <a:rect l="l" t="t" r="r" b="b"/>
              <a:pathLst>
                <a:path w="1204" h="1003" extrusionOk="0">
                  <a:moveTo>
                    <a:pt x="1076" y="0"/>
                  </a:moveTo>
                  <a:cubicBezTo>
                    <a:pt x="1040" y="0"/>
                    <a:pt x="1000" y="19"/>
                    <a:pt x="982" y="37"/>
                  </a:cubicBezTo>
                  <a:lnTo>
                    <a:pt x="412" y="734"/>
                  </a:lnTo>
                  <a:lnTo>
                    <a:pt x="222" y="575"/>
                  </a:lnTo>
                  <a:cubicBezTo>
                    <a:pt x="196" y="562"/>
                    <a:pt x="170" y="554"/>
                    <a:pt x="146" y="554"/>
                  </a:cubicBezTo>
                  <a:cubicBezTo>
                    <a:pt x="112" y="554"/>
                    <a:pt x="82" y="570"/>
                    <a:pt x="64" y="607"/>
                  </a:cubicBezTo>
                  <a:cubicBezTo>
                    <a:pt x="0" y="670"/>
                    <a:pt x="32" y="734"/>
                    <a:pt x="64" y="765"/>
                  </a:cubicBezTo>
                  <a:lnTo>
                    <a:pt x="285" y="955"/>
                  </a:lnTo>
                  <a:cubicBezTo>
                    <a:pt x="333" y="987"/>
                    <a:pt x="380" y="1003"/>
                    <a:pt x="424" y="1003"/>
                  </a:cubicBezTo>
                  <a:cubicBezTo>
                    <a:pt x="468" y="1003"/>
                    <a:pt x="507" y="987"/>
                    <a:pt x="539" y="955"/>
                  </a:cubicBezTo>
                  <a:lnTo>
                    <a:pt x="539" y="924"/>
                  </a:lnTo>
                  <a:lnTo>
                    <a:pt x="1172" y="195"/>
                  </a:lnTo>
                  <a:cubicBezTo>
                    <a:pt x="1204" y="163"/>
                    <a:pt x="1204" y="68"/>
                    <a:pt x="1140" y="37"/>
                  </a:cubicBezTo>
                  <a:cubicBezTo>
                    <a:pt x="1127" y="10"/>
                    <a:pt x="1102" y="0"/>
                    <a:pt x="1076" y="0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3104;p31"/>
            <p:cNvSpPr/>
            <p:nvPr/>
          </p:nvSpPr>
          <p:spPr>
            <a:xfrm>
              <a:off x="4260119" y="3430216"/>
              <a:ext cx="60491" cy="60494"/>
            </a:xfrm>
            <a:custGeom>
              <a:avLst/>
              <a:gdLst/>
              <a:ahLst/>
              <a:cxnLst/>
              <a:rect l="l" t="t" r="r" b="b"/>
              <a:pathLst>
                <a:path w="1489" h="1489" extrusionOk="0">
                  <a:moveTo>
                    <a:pt x="158" y="0"/>
                  </a:moveTo>
                  <a:cubicBezTo>
                    <a:pt x="63" y="0"/>
                    <a:pt x="0" y="64"/>
                    <a:pt x="0" y="159"/>
                  </a:cubicBezTo>
                  <a:lnTo>
                    <a:pt x="0" y="1330"/>
                  </a:lnTo>
                  <a:cubicBezTo>
                    <a:pt x="0" y="1425"/>
                    <a:pt x="63" y="1489"/>
                    <a:pt x="158" y="1489"/>
                  </a:cubicBezTo>
                  <a:lnTo>
                    <a:pt x="1330" y="1489"/>
                  </a:lnTo>
                  <a:cubicBezTo>
                    <a:pt x="1425" y="1489"/>
                    <a:pt x="1488" y="1425"/>
                    <a:pt x="1488" y="1330"/>
                  </a:cubicBezTo>
                  <a:lnTo>
                    <a:pt x="1488" y="919"/>
                  </a:lnTo>
                  <a:cubicBezTo>
                    <a:pt x="1488" y="840"/>
                    <a:pt x="1433" y="800"/>
                    <a:pt x="1378" y="800"/>
                  </a:cubicBezTo>
                  <a:cubicBezTo>
                    <a:pt x="1322" y="800"/>
                    <a:pt x="1267" y="840"/>
                    <a:pt x="1267" y="919"/>
                  </a:cubicBezTo>
                  <a:lnTo>
                    <a:pt x="1267" y="1267"/>
                  </a:lnTo>
                  <a:lnTo>
                    <a:pt x="222" y="1267"/>
                  </a:lnTo>
                  <a:lnTo>
                    <a:pt x="222" y="222"/>
                  </a:lnTo>
                  <a:lnTo>
                    <a:pt x="728" y="222"/>
                  </a:lnTo>
                  <a:cubicBezTo>
                    <a:pt x="918" y="222"/>
                    <a:pt x="918" y="0"/>
                    <a:pt x="728" y="0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3105;p31"/>
            <p:cNvSpPr/>
            <p:nvPr/>
          </p:nvSpPr>
          <p:spPr>
            <a:xfrm>
              <a:off x="4278116" y="3425504"/>
              <a:ext cx="48913" cy="40871"/>
            </a:xfrm>
            <a:custGeom>
              <a:avLst/>
              <a:gdLst/>
              <a:ahLst/>
              <a:cxnLst/>
              <a:rect l="l" t="t" r="r" b="b"/>
              <a:pathLst>
                <a:path w="1204" h="1006" extrusionOk="0">
                  <a:moveTo>
                    <a:pt x="1078" y="1"/>
                  </a:moveTo>
                  <a:cubicBezTo>
                    <a:pt x="1041" y="1"/>
                    <a:pt x="1001" y="16"/>
                    <a:pt x="982" y="53"/>
                  </a:cubicBezTo>
                  <a:lnTo>
                    <a:pt x="412" y="750"/>
                  </a:lnTo>
                  <a:lnTo>
                    <a:pt x="222" y="591"/>
                  </a:lnTo>
                  <a:cubicBezTo>
                    <a:pt x="196" y="578"/>
                    <a:pt x="170" y="571"/>
                    <a:pt x="146" y="571"/>
                  </a:cubicBezTo>
                  <a:cubicBezTo>
                    <a:pt x="112" y="571"/>
                    <a:pt x="82" y="586"/>
                    <a:pt x="64" y="623"/>
                  </a:cubicBezTo>
                  <a:cubicBezTo>
                    <a:pt x="0" y="655"/>
                    <a:pt x="32" y="750"/>
                    <a:pt x="64" y="781"/>
                  </a:cubicBezTo>
                  <a:lnTo>
                    <a:pt x="285" y="971"/>
                  </a:lnTo>
                  <a:cubicBezTo>
                    <a:pt x="322" y="996"/>
                    <a:pt x="358" y="1006"/>
                    <a:pt x="393" y="1006"/>
                  </a:cubicBezTo>
                  <a:cubicBezTo>
                    <a:pt x="448" y="1006"/>
                    <a:pt x="500" y="979"/>
                    <a:pt x="539" y="940"/>
                  </a:cubicBezTo>
                  <a:lnTo>
                    <a:pt x="1172" y="211"/>
                  </a:lnTo>
                  <a:cubicBezTo>
                    <a:pt x="1204" y="148"/>
                    <a:pt x="1204" y="85"/>
                    <a:pt x="1140" y="21"/>
                  </a:cubicBezTo>
                  <a:cubicBezTo>
                    <a:pt x="1127" y="8"/>
                    <a:pt x="1103" y="1"/>
                    <a:pt x="1078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3106;p31"/>
            <p:cNvSpPr/>
            <p:nvPr/>
          </p:nvSpPr>
          <p:spPr>
            <a:xfrm>
              <a:off x="4211208" y="3205066"/>
              <a:ext cx="397597" cy="338427"/>
            </a:xfrm>
            <a:custGeom>
              <a:avLst/>
              <a:gdLst/>
              <a:ahLst/>
              <a:cxnLst/>
              <a:rect l="l" t="t" r="r" b="b"/>
              <a:pathLst>
                <a:path w="9787" h="8330" extrusionOk="0">
                  <a:moveTo>
                    <a:pt x="9248" y="254"/>
                  </a:moveTo>
                  <a:cubicBezTo>
                    <a:pt x="9406" y="254"/>
                    <a:pt x="9565" y="380"/>
                    <a:pt x="9565" y="570"/>
                  </a:cubicBezTo>
                  <a:lnTo>
                    <a:pt x="9565" y="1774"/>
                  </a:lnTo>
                  <a:lnTo>
                    <a:pt x="254" y="1774"/>
                  </a:lnTo>
                  <a:lnTo>
                    <a:pt x="254" y="570"/>
                  </a:lnTo>
                  <a:cubicBezTo>
                    <a:pt x="254" y="380"/>
                    <a:pt x="381" y="254"/>
                    <a:pt x="571" y="254"/>
                  </a:cubicBezTo>
                  <a:close/>
                  <a:moveTo>
                    <a:pt x="571" y="0"/>
                  </a:moveTo>
                  <a:cubicBezTo>
                    <a:pt x="254" y="0"/>
                    <a:pt x="1" y="254"/>
                    <a:pt x="1" y="570"/>
                  </a:cubicBezTo>
                  <a:lnTo>
                    <a:pt x="1" y="7759"/>
                  </a:lnTo>
                  <a:cubicBezTo>
                    <a:pt x="1" y="8044"/>
                    <a:pt x="254" y="8298"/>
                    <a:pt x="571" y="8298"/>
                  </a:cubicBezTo>
                  <a:lnTo>
                    <a:pt x="5258" y="8329"/>
                  </a:lnTo>
                  <a:lnTo>
                    <a:pt x="5258" y="8107"/>
                  </a:lnTo>
                  <a:lnTo>
                    <a:pt x="571" y="8076"/>
                  </a:lnTo>
                  <a:cubicBezTo>
                    <a:pt x="381" y="8076"/>
                    <a:pt x="254" y="7917"/>
                    <a:pt x="254" y="7759"/>
                  </a:cubicBezTo>
                  <a:lnTo>
                    <a:pt x="254" y="2027"/>
                  </a:lnTo>
                  <a:lnTo>
                    <a:pt x="9565" y="2027"/>
                  </a:lnTo>
                  <a:lnTo>
                    <a:pt x="9565" y="7759"/>
                  </a:lnTo>
                  <a:cubicBezTo>
                    <a:pt x="9565" y="7917"/>
                    <a:pt x="9406" y="8076"/>
                    <a:pt x="9248" y="8076"/>
                  </a:cubicBezTo>
                  <a:lnTo>
                    <a:pt x="8646" y="8107"/>
                  </a:lnTo>
                  <a:lnTo>
                    <a:pt x="8646" y="8329"/>
                  </a:lnTo>
                  <a:lnTo>
                    <a:pt x="9248" y="8298"/>
                  </a:lnTo>
                  <a:cubicBezTo>
                    <a:pt x="9565" y="8298"/>
                    <a:pt x="9786" y="8044"/>
                    <a:pt x="9786" y="7759"/>
                  </a:cubicBezTo>
                  <a:lnTo>
                    <a:pt x="9786" y="570"/>
                  </a:lnTo>
                  <a:cubicBezTo>
                    <a:pt x="9786" y="254"/>
                    <a:pt x="9565" y="0"/>
                    <a:pt x="9248" y="0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3107;p31"/>
            <p:cNvSpPr/>
            <p:nvPr/>
          </p:nvSpPr>
          <p:spPr>
            <a:xfrm>
              <a:off x="4231804" y="3226923"/>
              <a:ext cx="39934" cy="37377"/>
            </a:xfrm>
            <a:custGeom>
              <a:avLst/>
              <a:gdLst/>
              <a:ahLst/>
              <a:cxnLst/>
              <a:rect l="l" t="t" r="r" b="b"/>
              <a:pathLst>
                <a:path w="983" h="920" extrusionOk="0">
                  <a:moveTo>
                    <a:pt x="526" y="242"/>
                  </a:moveTo>
                  <a:cubicBezTo>
                    <a:pt x="551" y="242"/>
                    <a:pt x="577" y="245"/>
                    <a:pt x="602" y="254"/>
                  </a:cubicBezTo>
                  <a:cubicBezTo>
                    <a:pt x="665" y="286"/>
                    <a:pt x="729" y="381"/>
                    <a:pt x="729" y="476"/>
                  </a:cubicBezTo>
                  <a:cubicBezTo>
                    <a:pt x="729" y="571"/>
                    <a:pt x="634" y="666"/>
                    <a:pt x="507" y="666"/>
                  </a:cubicBezTo>
                  <a:cubicBezTo>
                    <a:pt x="412" y="666"/>
                    <a:pt x="317" y="634"/>
                    <a:pt x="285" y="539"/>
                  </a:cubicBezTo>
                  <a:cubicBezTo>
                    <a:pt x="254" y="476"/>
                    <a:pt x="285" y="381"/>
                    <a:pt x="349" y="317"/>
                  </a:cubicBezTo>
                  <a:cubicBezTo>
                    <a:pt x="395" y="271"/>
                    <a:pt x="458" y="242"/>
                    <a:pt x="526" y="242"/>
                  </a:cubicBezTo>
                  <a:close/>
                  <a:moveTo>
                    <a:pt x="507" y="1"/>
                  </a:moveTo>
                  <a:cubicBezTo>
                    <a:pt x="317" y="1"/>
                    <a:pt x="159" y="96"/>
                    <a:pt x="64" y="286"/>
                  </a:cubicBezTo>
                  <a:cubicBezTo>
                    <a:pt x="0" y="444"/>
                    <a:pt x="32" y="666"/>
                    <a:pt x="190" y="792"/>
                  </a:cubicBezTo>
                  <a:cubicBezTo>
                    <a:pt x="275" y="877"/>
                    <a:pt x="387" y="919"/>
                    <a:pt x="500" y="919"/>
                  </a:cubicBezTo>
                  <a:cubicBezTo>
                    <a:pt x="556" y="919"/>
                    <a:pt x="613" y="908"/>
                    <a:pt x="665" y="887"/>
                  </a:cubicBezTo>
                  <a:cubicBezTo>
                    <a:pt x="855" y="824"/>
                    <a:pt x="950" y="634"/>
                    <a:pt x="950" y="444"/>
                  </a:cubicBezTo>
                  <a:cubicBezTo>
                    <a:pt x="982" y="191"/>
                    <a:pt x="760" y="1"/>
                    <a:pt x="507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3108;p31"/>
            <p:cNvSpPr/>
            <p:nvPr/>
          </p:nvSpPr>
          <p:spPr>
            <a:xfrm>
              <a:off x="4281975" y="3226923"/>
              <a:ext cx="38634" cy="37377"/>
            </a:xfrm>
            <a:custGeom>
              <a:avLst/>
              <a:gdLst/>
              <a:ahLst/>
              <a:cxnLst/>
              <a:rect l="l" t="t" r="r" b="b"/>
              <a:pathLst>
                <a:path w="951" h="920" extrusionOk="0">
                  <a:moveTo>
                    <a:pt x="495" y="242"/>
                  </a:moveTo>
                  <a:cubicBezTo>
                    <a:pt x="520" y="242"/>
                    <a:pt x="545" y="245"/>
                    <a:pt x="570" y="254"/>
                  </a:cubicBezTo>
                  <a:cubicBezTo>
                    <a:pt x="665" y="286"/>
                    <a:pt x="697" y="381"/>
                    <a:pt x="697" y="476"/>
                  </a:cubicBezTo>
                  <a:cubicBezTo>
                    <a:pt x="697" y="571"/>
                    <a:pt x="602" y="666"/>
                    <a:pt x="475" y="666"/>
                  </a:cubicBezTo>
                  <a:cubicBezTo>
                    <a:pt x="412" y="666"/>
                    <a:pt x="317" y="634"/>
                    <a:pt x="285" y="539"/>
                  </a:cubicBezTo>
                  <a:cubicBezTo>
                    <a:pt x="254" y="476"/>
                    <a:pt x="254" y="381"/>
                    <a:pt x="317" y="317"/>
                  </a:cubicBezTo>
                  <a:cubicBezTo>
                    <a:pt x="363" y="271"/>
                    <a:pt x="427" y="242"/>
                    <a:pt x="495" y="242"/>
                  </a:cubicBezTo>
                  <a:close/>
                  <a:moveTo>
                    <a:pt x="475" y="1"/>
                  </a:moveTo>
                  <a:cubicBezTo>
                    <a:pt x="317" y="1"/>
                    <a:pt x="127" y="96"/>
                    <a:pt x="64" y="286"/>
                  </a:cubicBezTo>
                  <a:cubicBezTo>
                    <a:pt x="0" y="444"/>
                    <a:pt x="32" y="666"/>
                    <a:pt x="159" y="792"/>
                  </a:cubicBezTo>
                  <a:cubicBezTo>
                    <a:pt x="243" y="877"/>
                    <a:pt x="370" y="919"/>
                    <a:pt x="492" y="919"/>
                  </a:cubicBezTo>
                  <a:cubicBezTo>
                    <a:pt x="553" y="919"/>
                    <a:pt x="613" y="908"/>
                    <a:pt x="665" y="887"/>
                  </a:cubicBezTo>
                  <a:cubicBezTo>
                    <a:pt x="824" y="824"/>
                    <a:pt x="950" y="634"/>
                    <a:pt x="950" y="444"/>
                  </a:cubicBezTo>
                  <a:cubicBezTo>
                    <a:pt x="950" y="191"/>
                    <a:pt x="729" y="1"/>
                    <a:pt x="475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3109;p31"/>
            <p:cNvSpPr/>
            <p:nvPr/>
          </p:nvSpPr>
          <p:spPr>
            <a:xfrm>
              <a:off x="4330845" y="3226923"/>
              <a:ext cx="38634" cy="37377"/>
            </a:xfrm>
            <a:custGeom>
              <a:avLst/>
              <a:gdLst/>
              <a:ahLst/>
              <a:cxnLst/>
              <a:rect l="l" t="t" r="r" b="b"/>
              <a:pathLst>
                <a:path w="951" h="920" extrusionOk="0">
                  <a:moveTo>
                    <a:pt x="514" y="242"/>
                  </a:moveTo>
                  <a:cubicBezTo>
                    <a:pt x="535" y="242"/>
                    <a:pt x="554" y="245"/>
                    <a:pt x="571" y="254"/>
                  </a:cubicBezTo>
                  <a:cubicBezTo>
                    <a:pt x="666" y="286"/>
                    <a:pt x="729" y="381"/>
                    <a:pt x="729" y="476"/>
                  </a:cubicBezTo>
                  <a:cubicBezTo>
                    <a:pt x="729" y="571"/>
                    <a:pt x="634" y="666"/>
                    <a:pt x="508" y="666"/>
                  </a:cubicBezTo>
                  <a:cubicBezTo>
                    <a:pt x="413" y="666"/>
                    <a:pt x="318" y="634"/>
                    <a:pt x="286" y="539"/>
                  </a:cubicBezTo>
                  <a:cubicBezTo>
                    <a:pt x="254" y="476"/>
                    <a:pt x="286" y="381"/>
                    <a:pt x="349" y="317"/>
                  </a:cubicBezTo>
                  <a:cubicBezTo>
                    <a:pt x="396" y="271"/>
                    <a:pt x="459" y="242"/>
                    <a:pt x="514" y="242"/>
                  </a:cubicBezTo>
                  <a:close/>
                  <a:moveTo>
                    <a:pt x="508" y="1"/>
                  </a:moveTo>
                  <a:cubicBezTo>
                    <a:pt x="318" y="1"/>
                    <a:pt x="159" y="96"/>
                    <a:pt x="64" y="286"/>
                  </a:cubicBezTo>
                  <a:cubicBezTo>
                    <a:pt x="1" y="444"/>
                    <a:pt x="33" y="666"/>
                    <a:pt x="159" y="792"/>
                  </a:cubicBezTo>
                  <a:cubicBezTo>
                    <a:pt x="265" y="877"/>
                    <a:pt x="384" y="919"/>
                    <a:pt x="499" y="919"/>
                  </a:cubicBezTo>
                  <a:cubicBezTo>
                    <a:pt x="557" y="919"/>
                    <a:pt x="613" y="908"/>
                    <a:pt x="666" y="887"/>
                  </a:cubicBezTo>
                  <a:cubicBezTo>
                    <a:pt x="856" y="824"/>
                    <a:pt x="951" y="634"/>
                    <a:pt x="951" y="444"/>
                  </a:cubicBezTo>
                  <a:cubicBezTo>
                    <a:pt x="951" y="191"/>
                    <a:pt x="761" y="1"/>
                    <a:pt x="508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3110;p31"/>
            <p:cNvSpPr/>
            <p:nvPr/>
          </p:nvSpPr>
          <p:spPr>
            <a:xfrm>
              <a:off x="4417049" y="3239802"/>
              <a:ext cx="172453" cy="10319"/>
            </a:xfrm>
            <a:custGeom>
              <a:avLst/>
              <a:gdLst/>
              <a:ahLst/>
              <a:cxnLst/>
              <a:rect l="l" t="t" r="r" b="b"/>
              <a:pathLst>
                <a:path w="4245" h="254" extrusionOk="0">
                  <a:moveTo>
                    <a:pt x="191" y="0"/>
                  </a:moveTo>
                  <a:cubicBezTo>
                    <a:pt x="1" y="0"/>
                    <a:pt x="1" y="254"/>
                    <a:pt x="191" y="254"/>
                  </a:cubicBezTo>
                  <a:lnTo>
                    <a:pt x="4086" y="254"/>
                  </a:lnTo>
                  <a:cubicBezTo>
                    <a:pt x="4244" y="222"/>
                    <a:pt x="4244" y="0"/>
                    <a:pt x="4086" y="0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" name="Google Shape;3111;p31"/>
            <p:cNvSpPr/>
            <p:nvPr/>
          </p:nvSpPr>
          <p:spPr>
            <a:xfrm>
              <a:off x="4364319" y="3329870"/>
              <a:ext cx="204588" cy="9019"/>
            </a:xfrm>
            <a:custGeom>
              <a:avLst/>
              <a:gdLst/>
              <a:ahLst/>
              <a:cxnLst/>
              <a:rect l="l" t="t" r="r" b="b"/>
              <a:pathLst>
                <a:path w="5036" h="222" extrusionOk="0">
                  <a:moveTo>
                    <a:pt x="159" y="0"/>
                  </a:moveTo>
                  <a:cubicBezTo>
                    <a:pt x="0" y="0"/>
                    <a:pt x="0" y="222"/>
                    <a:pt x="159" y="222"/>
                  </a:cubicBezTo>
                  <a:lnTo>
                    <a:pt x="4877" y="222"/>
                  </a:lnTo>
                  <a:cubicBezTo>
                    <a:pt x="5036" y="222"/>
                    <a:pt x="5036" y="0"/>
                    <a:pt x="4877" y="0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" name="Google Shape;3112;p31"/>
            <p:cNvSpPr/>
            <p:nvPr/>
          </p:nvSpPr>
          <p:spPr>
            <a:xfrm>
              <a:off x="4364319" y="3369724"/>
              <a:ext cx="204588" cy="10360"/>
            </a:xfrm>
            <a:custGeom>
              <a:avLst/>
              <a:gdLst/>
              <a:ahLst/>
              <a:cxnLst/>
              <a:rect l="l" t="t" r="r" b="b"/>
              <a:pathLst>
                <a:path w="5036" h="255" extrusionOk="0">
                  <a:moveTo>
                    <a:pt x="159" y="1"/>
                  </a:moveTo>
                  <a:cubicBezTo>
                    <a:pt x="0" y="1"/>
                    <a:pt x="0" y="254"/>
                    <a:pt x="159" y="254"/>
                  </a:cubicBezTo>
                  <a:lnTo>
                    <a:pt x="4877" y="254"/>
                  </a:lnTo>
                  <a:cubicBezTo>
                    <a:pt x="5036" y="254"/>
                    <a:pt x="5036" y="1"/>
                    <a:pt x="4877" y="1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3113;p31"/>
            <p:cNvSpPr/>
            <p:nvPr/>
          </p:nvSpPr>
          <p:spPr>
            <a:xfrm>
              <a:off x="4516131" y="3432776"/>
              <a:ext cx="52772" cy="10319"/>
            </a:xfrm>
            <a:custGeom>
              <a:avLst/>
              <a:gdLst/>
              <a:ahLst/>
              <a:cxnLst/>
              <a:rect l="l" t="t" r="r" b="b"/>
              <a:pathLst>
                <a:path w="1299" h="254" extrusionOk="0">
                  <a:moveTo>
                    <a:pt x="159" y="1"/>
                  </a:moveTo>
                  <a:cubicBezTo>
                    <a:pt x="0" y="1"/>
                    <a:pt x="0" y="254"/>
                    <a:pt x="159" y="254"/>
                  </a:cubicBezTo>
                  <a:lnTo>
                    <a:pt x="1140" y="254"/>
                  </a:lnTo>
                  <a:cubicBezTo>
                    <a:pt x="1299" y="254"/>
                    <a:pt x="1299" y="1"/>
                    <a:pt x="1140" y="1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" name="Google Shape;3114;p31"/>
            <p:cNvSpPr/>
            <p:nvPr/>
          </p:nvSpPr>
          <p:spPr>
            <a:xfrm>
              <a:off x="4364319" y="3432776"/>
              <a:ext cx="75928" cy="10319"/>
            </a:xfrm>
            <a:custGeom>
              <a:avLst/>
              <a:gdLst/>
              <a:ahLst/>
              <a:cxnLst/>
              <a:rect l="l" t="t" r="r" b="b"/>
              <a:pathLst>
                <a:path w="1869" h="254" extrusionOk="0">
                  <a:moveTo>
                    <a:pt x="159" y="1"/>
                  </a:moveTo>
                  <a:cubicBezTo>
                    <a:pt x="0" y="1"/>
                    <a:pt x="0" y="254"/>
                    <a:pt x="159" y="254"/>
                  </a:cubicBezTo>
                  <a:lnTo>
                    <a:pt x="1710" y="254"/>
                  </a:lnTo>
                  <a:cubicBezTo>
                    <a:pt x="1869" y="254"/>
                    <a:pt x="1869" y="1"/>
                    <a:pt x="1710" y="1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3115;p31"/>
            <p:cNvSpPr/>
            <p:nvPr/>
          </p:nvSpPr>
          <p:spPr>
            <a:xfrm>
              <a:off x="4364319" y="3473971"/>
              <a:ext cx="29616" cy="9019"/>
            </a:xfrm>
            <a:custGeom>
              <a:avLst/>
              <a:gdLst/>
              <a:ahLst/>
              <a:cxnLst/>
              <a:rect l="l" t="t" r="r" b="b"/>
              <a:pathLst>
                <a:path w="729" h="222" extrusionOk="0">
                  <a:moveTo>
                    <a:pt x="159" y="0"/>
                  </a:moveTo>
                  <a:cubicBezTo>
                    <a:pt x="0" y="0"/>
                    <a:pt x="0" y="222"/>
                    <a:pt x="159" y="222"/>
                  </a:cubicBezTo>
                  <a:lnTo>
                    <a:pt x="570" y="222"/>
                  </a:lnTo>
                  <a:cubicBezTo>
                    <a:pt x="729" y="222"/>
                    <a:pt x="729" y="0"/>
                    <a:pt x="570" y="0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" name="Google Shape;3116;p31"/>
            <p:cNvSpPr/>
            <p:nvPr/>
          </p:nvSpPr>
          <p:spPr>
            <a:xfrm>
              <a:off x="4408031" y="3400600"/>
              <a:ext cx="159575" cy="205900"/>
            </a:xfrm>
            <a:custGeom>
              <a:avLst/>
              <a:gdLst/>
              <a:ahLst/>
              <a:cxnLst/>
              <a:rect l="l" t="t" r="r" b="b"/>
              <a:pathLst>
                <a:path w="3928" h="5068" extrusionOk="0">
                  <a:moveTo>
                    <a:pt x="1584" y="223"/>
                  </a:moveTo>
                  <a:cubicBezTo>
                    <a:pt x="1711" y="223"/>
                    <a:pt x="1806" y="349"/>
                    <a:pt x="1806" y="476"/>
                  </a:cubicBezTo>
                  <a:lnTo>
                    <a:pt x="1806" y="2598"/>
                  </a:lnTo>
                  <a:cubicBezTo>
                    <a:pt x="1806" y="2598"/>
                    <a:pt x="1806" y="2629"/>
                    <a:pt x="1806" y="2629"/>
                  </a:cubicBezTo>
                  <a:lnTo>
                    <a:pt x="1806" y="3136"/>
                  </a:lnTo>
                  <a:cubicBezTo>
                    <a:pt x="1806" y="3215"/>
                    <a:pt x="1869" y="3255"/>
                    <a:pt x="1933" y="3255"/>
                  </a:cubicBezTo>
                  <a:cubicBezTo>
                    <a:pt x="1996" y="3255"/>
                    <a:pt x="2059" y="3215"/>
                    <a:pt x="2059" y="3136"/>
                  </a:cubicBezTo>
                  <a:lnTo>
                    <a:pt x="2059" y="2439"/>
                  </a:lnTo>
                  <a:cubicBezTo>
                    <a:pt x="2059" y="2408"/>
                    <a:pt x="2091" y="2344"/>
                    <a:pt x="2123" y="2313"/>
                  </a:cubicBezTo>
                  <a:cubicBezTo>
                    <a:pt x="2154" y="2281"/>
                    <a:pt x="2186" y="2281"/>
                    <a:pt x="2249" y="2281"/>
                  </a:cubicBezTo>
                  <a:cubicBezTo>
                    <a:pt x="2281" y="2281"/>
                    <a:pt x="2344" y="2281"/>
                    <a:pt x="2376" y="2313"/>
                  </a:cubicBezTo>
                  <a:cubicBezTo>
                    <a:pt x="2408" y="2344"/>
                    <a:pt x="2408" y="2408"/>
                    <a:pt x="2408" y="2439"/>
                  </a:cubicBezTo>
                  <a:lnTo>
                    <a:pt x="2408" y="2598"/>
                  </a:lnTo>
                  <a:cubicBezTo>
                    <a:pt x="2408" y="2598"/>
                    <a:pt x="2408" y="2629"/>
                    <a:pt x="2408" y="2661"/>
                  </a:cubicBezTo>
                  <a:lnTo>
                    <a:pt x="2408" y="3136"/>
                  </a:lnTo>
                  <a:cubicBezTo>
                    <a:pt x="2408" y="3199"/>
                    <a:pt x="2471" y="3231"/>
                    <a:pt x="2535" y="3231"/>
                  </a:cubicBezTo>
                  <a:cubicBezTo>
                    <a:pt x="2598" y="3231"/>
                    <a:pt x="2661" y="3199"/>
                    <a:pt x="2661" y="3136"/>
                  </a:cubicBezTo>
                  <a:lnTo>
                    <a:pt x="2661" y="2598"/>
                  </a:lnTo>
                  <a:cubicBezTo>
                    <a:pt x="2661" y="2503"/>
                    <a:pt x="2756" y="2439"/>
                    <a:pt x="2851" y="2439"/>
                  </a:cubicBezTo>
                  <a:cubicBezTo>
                    <a:pt x="2978" y="2471"/>
                    <a:pt x="3041" y="2566"/>
                    <a:pt x="3041" y="2661"/>
                  </a:cubicBezTo>
                  <a:lnTo>
                    <a:pt x="3041" y="3231"/>
                  </a:lnTo>
                  <a:cubicBezTo>
                    <a:pt x="3041" y="3326"/>
                    <a:pt x="3097" y="3374"/>
                    <a:pt x="3152" y="3374"/>
                  </a:cubicBezTo>
                  <a:cubicBezTo>
                    <a:pt x="3207" y="3374"/>
                    <a:pt x="3263" y="3326"/>
                    <a:pt x="3263" y="3231"/>
                  </a:cubicBezTo>
                  <a:lnTo>
                    <a:pt x="3263" y="2851"/>
                  </a:lnTo>
                  <a:cubicBezTo>
                    <a:pt x="3263" y="2788"/>
                    <a:pt x="3295" y="2724"/>
                    <a:pt x="3326" y="2693"/>
                  </a:cubicBezTo>
                  <a:cubicBezTo>
                    <a:pt x="3358" y="2661"/>
                    <a:pt x="3421" y="2629"/>
                    <a:pt x="3485" y="2629"/>
                  </a:cubicBezTo>
                  <a:cubicBezTo>
                    <a:pt x="3516" y="2629"/>
                    <a:pt x="3580" y="2661"/>
                    <a:pt x="3611" y="2693"/>
                  </a:cubicBezTo>
                  <a:cubicBezTo>
                    <a:pt x="3643" y="2724"/>
                    <a:pt x="3675" y="2788"/>
                    <a:pt x="3675" y="2851"/>
                  </a:cubicBezTo>
                  <a:lnTo>
                    <a:pt x="3675" y="4213"/>
                  </a:lnTo>
                  <a:cubicBezTo>
                    <a:pt x="3675" y="4530"/>
                    <a:pt x="3390" y="4815"/>
                    <a:pt x="3041" y="4815"/>
                  </a:cubicBezTo>
                  <a:lnTo>
                    <a:pt x="1363" y="4815"/>
                  </a:lnTo>
                  <a:cubicBezTo>
                    <a:pt x="1078" y="4815"/>
                    <a:pt x="856" y="4656"/>
                    <a:pt x="761" y="4371"/>
                  </a:cubicBezTo>
                  <a:lnTo>
                    <a:pt x="508" y="3389"/>
                  </a:lnTo>
                  <a:cubicBezTo>
                    <a:pt x="444" y="3136"/>
                    <a:pt x="381" y="2914"/>
                    <a:pt x="254" y="2693"/>
                  </a:cubicBezTo>
                  <a:lnTo>
                    <a:pt x="254" y="2629"/>
                  </a:lnTo>
                  <a:cubicBezTo>
                    <a:pt x="508" y="2629"/>
                    <a:pt x="761" y="2756"/>
                    <a:pt x="888" y="2978"/>
                  </a:cubicBezTo>
                  <a:lnTo>
                    <a:pt x="1109" y="3294"/>
                  </a:lnTo>
                  <a:lnTo>
                    <a:pt x="1109" y="3738"/>
                  </a:lnTo>
                  <a:cubicBezTo>
                    <a:pt x="1109" y="3817"/>
                    <a:pt x="1173" y="3857"/>
                    <a:pt x="1236" y="3857"/>
                  </a:cubicBezTo>
                  <a:cubicBezTo>
                    <a:pt x="1299" y="3857"/>
                    <a:pt x="1363" y="3817"/>
                    <a:pt x="1363" y="3738"/>
                  </a:cubicBezTo>
                  <a:lnTo>
                    <a:pt x="1363" y="476"/>
                  </a:lnTo>
                  <a:cubicBezTo>
                    <a:pt x="1363" y="349"/>
                    <a:pt x="1458" y="223"/>
                    <a:pt x="1584" y="223"/>
                  </a:cubicBezTo>
                  <a:close/>
                  <a:moveTo>
                    <a:pt x="1584" y="1"/>
                  </a:moveTo>
                  <a:cubicBezTo>
                    <a:pt x="1331" y="1"/>
                    <a:pt x="1109" y="191"/>
                    <a:pt x="1109" y="476"/>
                  </a:cubicBezTo>
                  <a:lnTo>
                    <a:pt x="1109" y="2851"/>
                  </a:lnTo>
                  <a:cubicBezTo>
                    <a:pt x="919" y="2566"/>
                    <a:pt x="603" y="2408"/>
                    <a:pt x="254" y="2408"/>
                  </a:cubicBezTo>
                  <a:cubicBezTo>
                    <a:pt x="191" y="2408"/>
                    <a:pt x="96" y="2439"/>
                    <a:pt x="64" y="2503"/>
                  </a:cubicBezTo>
                  <a:cubicBezTo>
                    <a:pt x="1" y="2598"/>
                    <a:pt x="1" y="2661"/>
                    <a:pt x="33" y="2756"/>
                  </a:cubicBezTo>
                  <a:lnTo>
                    <a:pt x="64" y="2788"/>
                  </a:lnTo>
                  <a:cubicBezTo>
                    <a:pt x="159" y="3009"/>
                    <a:pt x="223" y="3231"/>
                    <a:pt x="286" y="3453"/>
                  </a:cubicBezTo>
                  <a:lnTo>
                    <a:pt x="539" y="4435"/>
                  </a:lnTo>
                  <a:cubicBezTo>
                    <a:pt x="634" y="4815"/>
                    <a:pt x="983" y="5068"/>
                    <a:pt x="1363" y="5068"/>
                  </a:cubicBezTo>
                  <a:lnTo>
                    <a:pt x="3041" y="5068"/>
                  </a:lnTo>
                  <a:cubicBezTo>
                    <a:pt x="3516" y="5068"/>
                    <a:pt x="3928" y="4688"/>
                    <a:pt x="3928" y="4213"/>
                  </a:cubicBezTo>
                  <a:lnTo>
                    <a:pt x="3928" y="2851"/>
                  </a:lnTo>
                  <a:cubicBezTo>
                    <a:pt x="3928" y="2693"/>
                    <a:pt x="3833" y="2534"/>
                    <a:pt x="3675" y="2439"/>
                  </a:cubicBezTo>
                  <a:cubicBezTo>
                    <a:pt x="3618" y="2411"/>
                    <a:pt x="3554" y="2395"/>
                    <a:pt x="3487" y="2395"/>
                  </a:cubicBezTo>
                  <a:cubicBezTo>
                    <a:pt x="3406" y="2395"/>
                    <a:pt x="3318" y="2419"/>
                    <a:pt x="3231" y="2471"/>
                  </a:cubicBezTo>
                  <a:cubicBezTo>
                    <a:pt x="3200" y="2344"/>
                    <a:pt x="3105" y="2281"/>
                    <a:pt x="2978" y="2218"/>
                  </a:cubicBezTo>
                  <a:cubicBezTo>
                    <a:pt x="2944" y="2209"/>
                    <a:pt x="2910" y="2205"/>
                    <a:pt x="2877" y="2205"/>
                  </a:cubicBezTo>
                  <a:cubicBezTo>
                    <a:pt x="2786" y="2205"/>
                    <a:pt x="2699" y="2235"/>
                    <a:pt x="2630" y="2281"/>
                  </a:cubicBezTo>
                  <a:cubicBezTo>
                    <a:pt x="2566" y="2186"/>
                    <a:pt x="2503" y="2091"/>
                    <a:pt x="2376" y="2059"/>
                  </a:cubicBezTo>
                  <a:cubicBezTo>
                    <a:pt x="2336" y="2033"/>
                    <a:pt x="2290" y="2023"/>
                    <a:pt x="2244" y="2023"/>
                  </a:cubicBezTo>
                  <a:cubicBezTo>
                    <a:pt x="2180" y="2023"/>
                    <a:pt x="2114" y="2041"/>
                    <a:pt x="2059" y="2059"/>
                  </a:cubicBezTo>
                  <a:lnTo>
                    <a:pt x="2059" y="444"/>
                  </a:lnTo>
                  <a:cubicBezTo>
                    <a:pt x="2059" y="191"/>
                    <a:pt x="1838" y="1"/>
                    <a:pt x="1584" y="1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3" name="Google Shape;3099;p31"/>
          <p:cNvGrpSpPr/>
          <p:nvPr/>
        </p:nvGrpSpPr>
        <p:grpSpPr>
          <a:xfrm>
            <a:off x="6559550" y="8143875"/>
            <a:ext cx="1447800" cy="1524000"/>
            <a:chOff x="4067115" y="3062266"/>
            <a:chExt cx="685791" cy="685792"/>
          </a:xfrm>
        </p:grpSpPr>
        <p:sp>
          <p:nvSpPr>
            <p:cNvPr id="54" name="Google Shape;3100;p31"/>
            <p:cNvSpPr/>
            <p:nvPr/>
          </p:nvSpPr>
          <p:spPr>
            <a:xfrm>
              <a:off x="4067115" y="3062266"/>
              <a:ext cx="685791" cy="685792"/>
            </a:xfrm>
            <a:custGeom>
              <a:avLst/>
              <a:gdLst/>
              <a:ahLst/>
              <a:cxnLst/>
              <a:rect l="l" t="t" r="r" b="b"/>
              <a:pathLst>
                <a:path w="16881" h="16880" extrusionOk="0">
                  <a:moveTo>
                    <a:pt x="8456" y="1140"/>
                  </a:moveTo>
                  <a:cubicBezTo>
                    <a:pt x="12478" y="1140"/>
                    <a:pt x="15740" y="4434"/>
                    <a:pt x="15740" y="8456"/>
                  </a:cubicBezTo>
                  <a:cubicBezTo>
                    <a:pt x="15740" y="12478"/>
                    <a:pt x="12478" y="15771"/>
                    <a:pt x="8456" y="15771"/>
                  </a:cubicBezTo>
                  <a:cubicBezTo>
                    <a:pt x="4434" y="15771"/>
                    <a:pt x="1141" y="12478"/>
                    <a:pt x="1141" y="8456"/>
                  </a:cubicBezTo>
                  <a:cubicBezTo>
                    <a:pt x="1141" y="4434"/>
                    <a:pt x="4434" y="1140"/>
                    <a:pt x="8456" y="1140"/>
                  </a:cubicBezTo>
                  <a:close/>
                  <a:moveTo>
                    <a:pt x="8456" y="0"/>
                  </a:moveTo>
                  <a:cubicBezTo>
                    <a:pt x="3801" y="0"/>
                    <a:pt x="1" y="3800"/>
                    <a:pt x="1" y="8456"/>
                  </a:cubicBezTo>
                  <a:cubicBezTo>
                    <a:pt x="1" y="13111"/>
                    <a:pt x="3801" y="16880"/>
                    <a:pt x="8456" y="16880"/>
                  </a:cubicBezTo>
                  <a:cubicBezTo>
                    <a:pt x="13112" y="16880"/>
                    <a:pt x="16880" y="13111"/>
                    <a:pt x="16880" y="8456"/>
                  </a:cubicBezTo>
                  <a:cubicBezTo>
                    <a:pt x="16880" y="3800"/>
                    <a:pt x="13112" y="0"/>
                    <a:pt x="8456" y="0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" name="Google Shape;3101;p31"/>
            <p:cNvSpPr/>
            <p:nvPr/>
          </p:nvSpPr>
          <p:spPr>
            <a:xfrm>
              <a:off x="4216367" y="3210185"/>
              <a:ext cx="42494" cy="328148"/>
            </a:xfrm>
            <a:custGeom>
              <a:avLst/>
              <a:gdLst/>
              <a:ahLst/>
              <a:cxnLst/>
              <a:rect l="l" t="t" r="r" b="b"/>
              <a:pathLst>
                <a:path w="1046" h="8077" extrusionOk="0">
                  <a:moveTo>
                    <a:pt x="444" y="1"/>
                  </a:moveTo>
                  <a:cubicBezTo>
                    <a:pt x="317" y="1"/>
                    <a:pt x="222" y="33"/>
                    <a:pt x="127" y="128"/>
                  </a:cubicBezTo>
                  <a:cubicBezTo>
                    <a:pt x="32" y="191"/>
                    <a:pt x="0" y="318"/>
                    <a:pt x="0" y="444"/>
                  </a:cubicBezTo>
                  <a:lnTo>
                    <a:pt x="0" y="7633"/>
                  </a:lnTo>
                  <a:cubicBezTo>
                    <a:pt x="0" y="7855"/>
                    <a:pt x="190" y="8076"/>
                    <a:pt x="444" y="8076"/>
                  </a:cubicBezTo>
                  <a:lnTo>
                    <a:pt x="1045" y="8076"/>
                  </a:lnTo>
                  <a:cubicBezTo>
                    <a:pt x="792" y="8076"/>
                    <a:pt x="602" y="7855"/>
                    <a:pt x="602" y="7633"/>
                  </a:cubicBezTo>
                  <a:lnTo>
                    <a:pt x="602" y="444"/>
                  </a:lnTo>
                  <a:cubicBezTo>
                    <a:pt x="602" y="318"/>
                    <a:pt x="634" y="191"/>
                    <a:pt x="729" y="128"/>
                  </a:cubicBezTo>
                  <a:cubicBezTo>
                    <a:pt x="792" y="33"/>
                    <a:pt x="919" y="1"/>
                    <a:pt x="1045" y="1"/>
                  </a:cubicBezTo>
                  <a:close/>
                </a:path>
              </a:pathLst>
            </a:custGeom>
            <a:solidFill>
              <a:srgbClr val="EBEDE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" name="Google Shape;3102;p31"/>
            <p:cNvSpPr/>
            <p:nvPr/>
          </p:nvSpPr>
          <p:spPr>
            <a:xfrm>
              <a:off x="4260119" y="3326010"/>
              <a:ext cx="60491" cy="60494"/>
            </a:xfrm>
            <a:custGeom>
              <a:avLst/>
              <a:gdLst/>
              <a:ahLst/>
              <a:cxnLst/>
              <a:rect l="l" t="t" r="r" b="b"/>
              <a:pathLst>
                <a:path w="1489" h="1489" extrusionOk="0">
                  <a:moveTo>
                    <a:pt x="158" y="0"/>
                  </a:moveTo>
                  <a:cubicBezTo>
                    <a:pt x="63" y="0"/>
                    <a:pt x="0" y="95"/>
                    <a:pt x="0" y="190"/>
                  </a:cubicBezTo>
                  <a:lnTo>
                    <a:pt x="0" y="1330"/>
                  </a:lnTo>
                  <a:cubicBezTo>
                    <a:pt x="0" y="1425"/>
                    <a:pt x="63" y="1489"/>
                    <a:pt x="158" y="1489"/>
                  </a:cubicBezTo>
                  <a:lnTo>
                    <a:pt x="1330" y="1489"/>
                  </a:lnTo>
                  <a:cubicBezTo>
                    <a:pt x="1425" y="1489"/>
                    <a:pt x="1488" y="1425"/>
                    <a:pt x="1488" y="1330"/>
                  </a:cubicBezTo>
                  <a:lnTo>
                    <a:pt x="1488" y="950"/>
                  </a:lnTo>
                  <a:cubicBezTo>
                    <a:pt x="1488" y="871"/>
                    <a:pt x="1433" y="831"/>
                    <a:pt x="1378" y="831"/>
                  </a:cubicBezTo>
                  <a:cubicBezTo>
                    <a:pt x="1322" y="831"/>
                    <a:pt x="1267" y="871"/>
                    <a:pt x="1267" y="950"/>
                  </a:cubicBezTo>
                  <a:lnTo>
                    <a:pt x="1267" y="1267"/>
                  </a:lnTo>
                  <a:lnTo>
                    <a:pt x="222" y="1267"/>
                  </a:lnTo>
                  <a:lnTo>
                    <a:pt x="222" y="253"/>
                  </a:lnTo>
                  <a:lnTo>
                    <a:pt x="728" y="253"/>
                  </a:lnTo>
                  <a:cubicBezTo>
                    <a:pt x="918" y="253"/>
                    <a:pt x="918" y="0"/>
                    <a:pt x="728" y="0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" name="Google Shape;3103;p31"/>
            <p:cNvSpPr/>
            <p:nvPr/>
          </p:nvSpPr>
          <p:spPr>
            <a:xfrm>
              <a:off x="4278116" y="3321948"/>
              <a:ext cx="48913" cy="40749"/>
            </a:xfrm>
            <a:custGeom>
              <a:avLst/>
              <a:gdLst/>
              <a:ahLst/>
              <a:cxnLst/>
              <a:rect l="l" t="t" r="r" b="b"/>
              <a:pathLst>
                <a:path w="1204" h="1003" extrusionOk="0">
                  <a:moveTo>
                    <a:pt x="1076" y="0"/>
                  </a:moveTo>
                  <a:cubicBezTo>
                    <a:pt x="1040" y="0"/>
                    <a:pt x="1000" y="19"/>
                    <a:pt x="982" y="37"/>
                  </a:cubicBezTo>
                  <a:lnTo>
                    <a:pt x="412" y="734"/>
                  </a:lnTo>
                  <a:lnTo>
                    <a:pt x="222" y="575"/>
                  </a:lnTo>
                  <a:cubicBezTo>
                    <a:pt x="196" y="562"/>
                    <a:pt x="170" y="554"/>
                    <a:pt x="146" y="554"/>
                  </a:cubicBezTo>
                  <a:cubicBezTo>
                    <a:pt x="112" y="554"/>
                    <a:pt x="82" y="570"/>
                    <a:pt x="64" y="607"/>
                  </a:cubicBezTo>
                  <a:cubicBezTo>
                    <a:pt x="0" y="670"/>
                    <a:pt x="32" y="734"/>
                    <a:pt x="64" y="765"/>
                  </a:cubicBezTo>
                  <a:lnTo>
                    <a:pt x="285" y="955"/>
                  </a:lnTo>
                  <a:cubicBezTo>
                    <a:pt x="333" y="987"/>
                    <a:pt x="380" y="1003"/>
                    <a:pt x="424" y="1003"/>
                  </a:cubicBezTo>
                  <a:cubicBezTo>
                    <a:pt x="468" y="1003"/>
                    <a:pt x="507" y="987"/>
                    <a:pt x="539" y="955"/>
                  </a:cubicBezTo>
                  <a:lnTo>
                    <a:pt x="539" y="924"/>
                  </a:lnTo>
                  <a:lnTo>
                    <a:pt x="1172" y="195"/>
                  </a:lnTo>
                  <a:cubicBezTo>
                    <a:pt x="1204" y="163"/>
                    <a:pt x="1204" y="68"/>
                    <a:pt x="1140" y="37"/>
                  </a:cubicBezTo>
                  <a:cubicBezTo>
                    <a:pt x="1127" y="10"/>
                    <a:pt x="1102" y="0"/>
                    <a:pt x="1076" y="0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" name="Google Shape;3104;p31"/>
            <p:cNvSpPr/>
            <p:nvPr/>
          </p:nvSpPr>
          <p:spPr>
            <a:xfrm>
              <a:off x="4260119" y="3430216"/>
              <a:ext cx="60491" cy="60494"/>
            </a:xfrm>
            <a:custGeom>
              <a:avLst/>
              <a:gdLst/>
              <a:ahLst/>
              <a:cxnLst/>
              <a:rect l="l" t="t" r="r" b="b"/>
              <a:pathLst>
                <a:path w="1489" h="1489" extrusionOk="0">
                  <a:moveTo>
                    <a:pt x="158" y="0"/>
                  </a:moveTo>
                  <a:cubicBezTo>
                    <a:pt x="63" y="0"/>
                    <a:pt x="0" y="64"/>
                    <a:pt x="0" y="159"/>
                  </a:cubicBezTo>
                  <a:lnTo>
                    <a:pt x="0" y="1330"/>
                  </a:lnTo>
                  <a:cubicBezTo>
                    <a:pt x="0" y="1425"/>
                    <a:pt x="63" y="1489"/>
                    <a:pt x="158" y="1489"/>
                  </a:cubicBezTo>
                  <a:lnTo>
                    <a:pt x="1330" y="1489"/>
                  </a:lnTo>
                  <a:cubicBezTo>
                    <a:pt x="1425" y="1489"/>
                    <a:pt x="1488" y="1425"/>
                    <a:pt x="1488" y="1330"/>
                  </a:cubicBezTo>
                  <a:lnTo>
                    <a:pt x="1488" y="919"/>
                  </a:lnTo>
                  <a:cubicBezTo>
                    <a:pt x="1488" y="840"/>
                    <a:pt x="1433" y="800"/>
                    <a:pt x="1378" y="800"/>
                  </a:cubicBezTo>
                  <a:cubicBezTo>
                    <a:pt x="1322" y="800"/>
                    <a:pt x="1267" y="840"/>
                    <a:pt x="1267" y="919"/>
                  </a:cubicBezTo>
                  <a:lnTo>
                    <a:pt x="1267" y="1267"/>
                  </a:lnTo>
                  <a:lnTo>
                    <a:pt x="222" y="1267"/>
                  </a:lnTo>
                  <a:lnTo>
                    <a:pt x="222" y="222"/>
                  </a:lnTo>
                  <a:lnTo>
                    <a:pt x="728" y="222"/>
                  </a:lnTo>
                  <a:cubicBezTo>
                    <a:pt x="918" y="222"/>
                    <a:pt x="918" y="0"/>
                    <a:pt x="728" y="0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" name="Google Shape;3105;p31"/>
            <p:cNvSpPr/>
            <p:nvPr/>
          </p:nvSpPr>
          <p:spPr>
            <a:xfrm>
              <a:off x="4278116" y="3425504"/>
              <a:ext cx="48913" cy="40871"/>
            </a:xfrm>
            <a:custGeom>
              <a:avLst/>
              <a:gdLst/>
              <a:ahLst/>
              <a:cxnLst/>
              <a:rect l="l" t="t" r="r" b="b"/>
              <a:pathLst>
                <a:path w="1204" h="1006" extrusionOk="0">
                  <a:moveTo>
                    <a:pt x="1078" y="1"/>
                  </a:moveTo>
                  <a:cubicBezTo>
                    <a:pt x="1041" y="1"/>
                    <a:pt x="1001" y="16"/>
                    <a:pt x="982" y="53"/>
                  </a:cubicBezTo>
                  <a:lnTo>
                    <a:pt x="412" y="750"/>
                  </a:lnTo>
                  <a:lnTo>
                    <a:pt x="222" y="591"/>
                  </a:lnTo>
                  <a:cubicBezTo>
                    <a:pt x="196" y="578"/>
                    <a:pt x="170" y="571"/>
                    <a:pt x="146" y="571"/>
                  </a:cubicBezTo>
                  <a:cubicBezTo>
                    <a:pt x="112" y="571"/>
                    <a:pt x="82" y="586"/>
                    <a:pt x="64" y="623"/>
                  </a:cubicBezTo>
                  <a:cubicBezTo>
                    <a:pt x="0" y="655"/>
                    <a:pt x="32" y="750"/>
                    <a:pt x="64" y="781"/>
                  </a:cubicBezTo>
                  <a:lnTo>
                    <a:pt x="285" y="971"/>
                  </a:lnTo>
                  <a:cubicBezTo>
                    <a:pt x="322" y="996"/>
                    <a:pt x="358" y="1006"/>
                    <a:pt x="393" y="1006"/>
                  </a:cubicBezTo>
                  <a:cubicBezTo>
                    <a:pt x="448" y="1006"/>
                    <a:pt x="500" y="979"/>
                    <a:pt x="539" y="940"/>
                  </a:cubicBezTo>
                  <a:lnTo>
                    <a:pt x="1172" y="211"/>
                  </a:lnTo>
                  <a:cubicBezTo>
                    <a:pt x="1204" y="148"/>
                    <a:pt x="1204" y="85"/>
                    <a:pt x="1140" y="21"/>
                  </a:cubicBezTo>
                  <a:cubicBezTo>
                    <a:pt x="1127" y="8"/>
                    <a:pt x="1103" y="1"/>
                    <a:pt x="1078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" name="Google Shape;3106;p31"/>
            <p:cNvSpPr/>
            <p:nvPr/>
          </p:nvSpPr>
          <p:spPr>
            <a:xfrm>
              <a:off x="4211208" y="3205066"/>
              <a:ext cx="397597" cy="338427"/>
            </a:xfrm>
            <a:custGeom>
              <a:avLst/>
              <a:gdLst/>
              <a:ahLst/>
              <a:cxnLst/>
              <a:rect l="l" t="t" r="r" b="b"/>
              <a:pathLst>
                <a:path w="9787" h="8330" extrusionOk="0">
                  <a:moveTo>
                    <a:pt x="9248" y="254"/>
                  </a:moveTo>
                  <a:cubicBezTo>
                    <a:pt x="9406" y="254"/>
                    <a:pt x="9565" y="380"/>
                    <a:pt x="9565" y="570"/>
                  </a:cubicBezTo>
                  <a:lnTo>
                    <a:pt x="9565" y="1774"/>
                  </a:lnTo>
                  <a:lnTo>
                    <a:pt x="254" y="1774"/>
                  </a:lnTo>
                  <a:lnTo>
                    <a:pt x="254" y="570"/>
                  </a:lnTo>
                  <a:cubicBezTo>
                    <a:pt x="254" y="380"/>
                    <a:pt x="381" y="254"/>
                    <a:pt x="571" y="254"/>
                  </a:cubicBezTo>
                  <a:close/>
                  <a:moveTo>
                    <a:pt x="571" y="0"/>
                  </a:moveTo>
                  <a:cubicBezTo>
                    <a:pt x="254" y="0"/>
                    <a:pt x="1" y="254"/>
                    <a:pt x="1" y="570"/>
                  </a:cubicBezTo>
                  <a:lnTo>
                    <a:pt x="1" y="7759"/>
                  </a:lnTo>
                  <a:cubicBezTo>
                    <a:pt x="1" y="8044"/>
                    <a:pt x="254" y="8298"/>
                    <a:pt x="571" y="8298"/>
                  </a:cubicBezTo>
                  <a:lnTo>
                    <a:pt x="5258" y="8329"/>
                  </a:lnTo>
                  <a:lnTo>
                    <a:pt x="5258" y="8107"/>
                  </a:lnTo>
                  <a:lnTo>
                    <a:pt x="571" y="8076"/>
                  </a:lnTo>
                  <a:cubicBezTo>
                    <a:pt x="381" y="8076"/>
                    <a:pt x="254" y="7917"/>
                    <a:pt x="254" y="7759"/>
                  </a:cubicBezTo>
                  <a:lnTo>
                    <a:pt x="254" y="2027"/>
                  </a:lnTo>
                  <a:lnTo>
                    <a:pt x="9565" y="2027"/>
                  </a:lnTo>
                  <a:lnTo>
                    <a:pt x="9565" y="7759"/>
                  </a:lnTo>
                  <a:cubicBezTo>
                    <a:pt x="9565" y="7917"/>
                    <a:pt x="9406" y="8076"/>
                    <a:pt x="9248" y="8076"/>
                  </a:cubicBezTo>
                  <a:lnTo>
                    <a:pt x="8646" y="8107"/>
                  </a:lnTo>
                  <a:lnTo>
                    <a:pt x="8646" y="8329"/>
                  </a:lnTo>
                  <a:lnTo>
                    <a:pt x="9248" y="8298"/>
                  </a:lnTo>
                  <a:cubicBezTo>
                    <a:pt x="9565" y="8298"/>
                    <a:pt x="9786" y="8044"/>
                    <a:pt x="9786" y="7759"/>
                  </a:cubicBezTo>
                  <a:lnTo>
                    <a:pt x="9786" y="570"/>
                  </a:lnTo>
                  <a:cubicBezTo>
                    <a:pt x="9786" y="254"/>
                    <a:pt x="9565" y="0"/>
                    <a:pt x="9248" y="0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" name="Google Shape;3107;p31"/>
            <p:cNvSpPr/>
            <p:nvPr/>
          </p:nvSpPr>
          <p:spPr>
            <a:xfrm>
              <a:off x="4231804" y="3226923"/>
              <a:ext cx="39934" cy="37377"/>
            </a:xfrm>
            <a:custGeom>
              <a:avLst/>
              <a:gdLst/>
              <a:ahLst/>
              <a:cxnLst/>
              <a:rect l="l" t="t" r="r" b="b"/>
              <a:pathLst>
                <a:path w="983" h="920" extrusionOk="0">
                  <a:moveTo>
                    <a:pt x="526" y="242"/>
                  </a:moveTo>
                  <a:cubicBezTo>
                    <a:pt x="551" y="242"/>
                    <a:pt x="577" y="245"/>
                    <a:pt x="602" y="254"/>
                  </a:cubicBezTo>
                  <a:cubicBezTo>
                    <a:pt x="665" y="286"/>
                    <a:pt x="729" y="381"/>
                    <a:pt x="729" y="476"/>
                  </a:cubicBezTo>
                  <a:cubicBezTo>
                    <a:pt x="729" y="571"/>
                    <a:pt x="634" y="666"/>
                    <a:pt x="507" y="666"/>
                  </a:cubicBezTo>
                  <a:cubicBezTo>
                    <a:pt x="412" y="666"/>
                    <a:pt x="317" y="634"/>
                    <a:pt x="285" y="539"/>
                  </a:cubicBezTo>
                  <a:cubicBezTo>
                    <a:pt x="254" y="476"/>
                    <a:pt x="285" y="381"/>
                    <a:pt x="349" y="317"/>
                  </a:cubicBezTo>
                  <a:cubicBezTo>
                    <a:pt x="395" y="271"/>
                    <a:pt x="458" y="242"/>
                    <a:pt x="526" y="242"/>
                  </a:cubicBezTo>
                  <a:close/>
                  <a:moveTo>
                    <a:pt x="507" y="1"/>
                  </a:moveTo>
                  <a:cubicBezTo>
                    <a:pt x="317" y="1"/>
                    <a:pt x="159" y="96"/>
                    <a:pt x="64" y="286"/>
                  </a:cubicBezTo>
                  <a:cubicBezTo>
                    <a:pt x="0" y="444"/>
                    <a:pt x="32" y="666"/>
                    <a:pt x="190" y="792"/>
                  </a:cubicBezTo>
                  <a:cubicBezTo>
                    <a:pt x="275" y="877"/>
                    <a:pt x="387" y="919"/>
                    <a:pt x="500" y="919"/>
                  </a:cubicBezTo>
                  <a:cubicBezTo>
                    <a:pt x="556" y="919"/>
                    <a:pt x="613" y="908"/>
                    <a:pt x="665" y="887"/>
                  </a:cubicBezTo>
                  <a:cubicBezTo>
                    <a:pt x="855" y="824"/>
                    <a:pt x="950" y="634"/>
                    <a:pt x="950" y="444"/>
                  </a:cubicBezTo>
                  <a:cubicBezTo>
                    <a:pt x="982" y="191"/>
                    <a:pt x="760" y="1"/>
                    <a:pt x="507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" name="Google Shape;3108;p31"/>
            <p:cNvSpPr/>
            <p:nvPr/>
          </p:nvSpPr>
          <p:spPr>
            <a:xfrm>
              <a:off x="4281975" y="3226923"/>
              <a:ext cx="38634" cy="37377"/>
            </a:xfrm>
            <a:custGeom>
              <a:avLst/>
              <a:gdLst/>
              <a:ahLst/>
              <a:cxnLst/>
              <a:rect l="l" t="t" r="r" b="b"/>
              <a:pathLst>
                <a:path w="951" h="920" extrusionOk="0">
                  <a:moveTo>
                    <a:pt x="495" y="242"/>
                  </a:moveTo>
                  <a:cubicBezTo>
                    <a:pt x="520" y="242"/>
                    <a:pt x="545" y="245"/>
                    <a:pt x="570" y="254"/>
                  </a:cubicBezTo>
                  <a:cubicBezTo>
                    <a:pt x="665" y="286"/>
                    <a:pt x="697" y="381"/>
                    <a:pt x="697" y="476"/>
                  </a:cubicBezTo>
                  <a:cubicBezTo>
                    <a:pt x="697" y="571"/>
                    <a:pt x="602" y="666"/>
                    <a:pt x="475" y="666"/>
                  </a:cubicBezTo>
                  <a:cubicBezTo>
                    <a:pt x="412" y="666"/>
                    <a:pt x="317" y="634"/>
                    <a:pt x="285" y="539"/>
                  </a:cubicBezTo>
                  <a:cubicBezTo>
                    <a:pt x="254" y="476"/>
                    <a:pt x="254" y="381"/>
                    <a:pt x="317" y="317"/>
                  </a:cubicBezTo>
                  <a:cubicBezTo>
                    <a:pt x="363" y="271"/>
                    <a:pt x="427" y="242"/>
                    <a:pt x="495" y="242"/>
                  </a:cubicBezTo>
                  <a:close/>
                  <a:moveTo>
                    <a:pt x="475" y="1"/>
                  </a:moveTo>
                  <a:cubicBezTo>
                    <a:pt x="317" y="1"/>
                    <a:pt x="127" y="96"/>
                    <a:pt x="64" y="286"/>
                  </a:cubicBezTo>
                  <a:cubicBezTo>
                    <a:pt x="0" y="444"/>
                    <a:pt x="32" y="666"/>
                    <a:pt x="159" y="792"/>
                  </a:cubicBezTo>
                  <a:cubicBezTo>
                    <a:pt x="243" y="877"/>
                    <a:pt x="370" y="919"/>
                    <a:pt x="492" y="919"/>
                  </a:cubicBezTo>
                  <a:cubicBezTo>
                    <a:pt x="553" y="919"/>
                    <a:pt x="613" y="908"/>
                    <a:pt x="665" y="887"/>
                  </a:cubicBezTo>
                  <a:cubicBezTo>
                    <a:pt x="824" y="824"/>
                    <a:pt x="950" y="634"/>
                    <a:pt x="950" y="444"/>
                  </a:cubicBezTo>
                  <a:cubicBezTo>
                    <a:pt x="950" y="191"/>
                    <a:pt x="729" y="1"/>
                    <a:pt x="475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" name="Google Shape;3109;p31"/>
            <p:cNvSpPr/>
            <p:nvPr/>
          </p:nvSpPr>
          <p:spPr>
            <a:xfrm>
              <a:off x="4330845" y="3226923"/>
              <a:ext cx="38634" cy="37377"/>
            </a:xfrm>
            <a:custGeom>
              <a:avLst/>
              <a:gdLst/>
              <a:ahLst/>
              <a:cxnLst/>
              <a:rect l="l" t="t" r="r" b="b"/>
              <a:pathLst>
                <a:path w="951" h="920" extrusionOk="0">
                  <a:moveTo>
                    <a:pt x="514" y="242"/>
                  </a:moveTo>
                  <a:cubicBezTo>
                    <a:pt x="535" y="242"/>
                    <a:pt x="554" y="245"/>
                    <a:pt x="571" y="254"/>
                  </a:cubicBezTo>
                  <a:cubicBezTo>
                    <a:pt x="666" y="286"/>
                    <a:pt x="729" y="381"/>
                    <a:pt x="729" y="476"/>
                  </a:cubicBezTo>
                  <a:cubicBezTo>
                    <a:pt x="729" y="571"/>
                    <a:pt x="634" y="666"/>
                    <a:pt x="508" y="666"/>
                  </a:cubicBezTo>
                  <a:cubicBezTo>
                    <a:pt x="413" y="666"/>
                    <a:pt x="318" y="634"/>
                    <a:pt x="286" y="539"/>
                  </a:cubicBezTo>
                  <a:cubicBezTo>
                    <a:pt x="254" y="476"/>
                    <a:pt x="286" y="381"/>
                    <a:pt x="349" y="317"/>
                  </a:cubicBezTo>
                  <a:cubicBezTo>
                    <a:pt x="396" y="271"/>
                    <a:pt x="459" y="242"/>
                    <a:pt x="514" y="242"/>
                  </a:cubicBezTo>
                  <a:close/>
                  <a:moveTo>
                    <a:pt x="508" y="1"/>
                  </a:moveTo>
                  <a:cubicBezTo>
                    <a:pt x="318" y="1"/>
                    <a:pt x="159" y="96"/>
                    <a:pt x="64" y="286"/>
                  </a:cubicBezTo>
                  <a:cubicBezTo>
                    <a:pt x="1" y="444"/>
                    <a:pt x="33" y="666"/>
                    <a:pt x="159" y="792"/>
                  </a:cubicBezTo>
                  <a:cubicBezTo>
                    <a:pt x="265" y="877"/>
                    <a:pt x="384" y="919"/>
                    <a:pt x="499" y="919"/>
                  </a:cubicBezTo>
                  <a:cubicBezTo>
                    <a:pt x="557" y="919"/>
                    <a:pt x="613" y="908"/>
                    <a:pt x="666" y="887"/>
                  </a:cubicBezTo>
                  <a:cubicBezTo>
                    <a:pt x="856" y="824"/>
                    <a:pt x="951" y="634"/>
                    <a:pt x="951" y="444"/>
                  </a:cubicBezTo>
                  <a:cubicBezTo>
                    <a:pt x="951" y="191"/>
                    <a:pt x="761" y="1"/>
                    <a:pt x="508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" name="Google Shape;3110;p31"/>
            <p:cNvSpPr/>
            <p:nvPr/>
          </p:nvSpPr>
          <p:spPr>
            <a:xfrm>
              <a:off x="4417049" y="3239802"/>
              <a:ext cx="172453" cy="10319"/>
            </a:xfrm>
            <a:custGeom>
              <a:avLst/>
              <a:gdLst/>
              <a:ahLst/>
              <a:cxnLst/>
              <a:rect l="l" t="t" r="r" b="b"/>
              <a:pathLst>
                <a:path w="4245" h="254" extrusionOk="0">
                  <a:moveTo>
                    <a:pt x="191" y="0"/>
                  </a:moveTo>
                  <a:cubicBezTo>
                    <a:pt x="1" y="0"/>
                    <a:pt x="1" y="254"/>
                    <a:pt x="191" y="254"/>
                  </a:cubicBezTo>
                  <a:lnTo>
                    <a:pt x="4086" y="254"/>
                  </a:lnTo>
                  <a:cubicBezTo>
                    <a:pt x="4244" y="222"/>
                    <a:pt x="4244" y="0"/>
                    <a:pt x="4086" y="0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" name="Google Shape;3111;p31"/>
            <p:cNvSpPr/>
            <p:nvPr/>
          </p:nvSpPr>
          <p:spPr>
            <a:xfrm>
              <a:off x="4364319" y="3329870"/>
              <a:ext cx="204588" cy="9019"/>
            </a:xfrm>
            <a:custGeom>
              <a:avLst/>
              <a:gdLst/>
              <a:ahLst/>
              <a:cxnLst/>
              <a:rect l="l" t="t" r="r" b="b"/>
              <a:pathLst>
                <a:path w="5036" h="222" extrusionOk="0">
                  <a:moveTo>
                    <a:pt x="159" y="0"/>
                  </a:moveTo>
                  <a:cubicBezTo>
                    <a:pt x="0" y="0"/>
                    <a:pt x="0" y="222"/>
                    <a:pt x="159" y="222"/>
                  </a:cubicBezTo>
                  <a:lnTo>
                    <a:pt x="4877" y="222"/>
                  </a:lnTo>
                  <a:cubicBezTo>
                    <a:pt x="5036" y="222"/>
                    <a:pt x="5036" y="0"/>
                    <a:pt x="4877" y="0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" name="Google Shape;3112;p31"/>
            <p:cNvSpPr/>
            <p:nvPr/>
          </p:nvSpPr>
          <p:spPr>
            <a:xfrm>
              <a:off x="4364319" y="3369724"/>
              <a:ext cx="204588" cy="10360"/>
            </a:xfrm>
            <a:custGeom>
              <a:avLst/>
              <a:gdLst/>
              <a:ahLst/>
              <a:cxnLst/>
              <a:rect l="l" t="t" r="r" b="b"/>
              <a:pathLst>
                <a:path w="5036" h="255" extrusionOk="0">
                  <a:moveTo>
                    <a:pt x="159" y="1"/>
                  </a:moveTo>
                  <a:cubicBezTo>
                    <a:pt x="0" y="1"/>
                    <a:pt x="0" y="254"/>
                    <a:pt x="159" y="254"/>
                  </a:cubicBezTo>
                  <a:lnTo>
                    <a:pt x="4877" y="254"/>
                  </a:lnTo>
                  <a:cubicBezTo>
                    <a:pt x="5036" y="254"/>
                    <a:pt x="5036" y="1"/>
                    <a:pt x="4877" y="1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" name="Google Shape;3113;p31"/>
            <p:cNvSpPr/>
            <p:nvPr/>
          </p:nvSpPr>
          <p:spPr>
            <a:xfrm>
              <a:off x="4516131" y="3432776"/>
              <a:ext cx="52772" cy="10319"/>
            </a:xfrm>
            <a:custGeom>
              <a:avLst/>
              <a:gdLst/>
              <a:ahLst/>
              <a:cxnLst/>
              <a:rect l="l" t="t" r="r" b="b"/>
              <a:pathLst>
                <a:path w="1299" h="254" extrusionOk="0">
                  <a:moveTo>
                    <a:pt x="159" y="1"/>
                  </a:moveTo>
                  <a:cubicBezTo>
                    <a:pt x="0" y="1"/>
                    <a:pt x="0" y="254"/>
                    <a:pt x="159" y="254"/>
                  </a:cubicBezTo>
                  <a:lnTo>
                    <a:pt x="1140" y="254"/>
                  </a:lnTo>
                  <a:cubicBezTo>
                    <a:pt x="1299" y="254"/>
                    <a:pt x="1299" y="1"/>
                    <a:pt x="1140" y="1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" name="Google Shape;3114;p31"/>
            <p:cNvSpPr/>
            <p:nvPr/>
          </p:nvSpPr>
          <p:spPr>
            <a:xfrm>
              <a:off x="4364319" y="3432776"/>
              <a:ext cx="75928" cy="10319"/>
            </a:xfrm>
            <a:custGeom>
              <a:avLst/>
              <a:gdLst/>
              <a:ahLst/>
              <a:cxnLst/>
              <a:rect l="l" t="t" r="r" b="b"/>
              <a:pathLst>
                <a:path w="1869" h="254" extrusionOk="0">
                  <a:moveTo>
                    <a:pt x="159" y="1"/>
                  </a:moveTo>
                  <a:cubicBezTo>
                    <a:pt x="0" y="1"/>
                    <a:pt x="0" y="254"/>
                    <a:pt x="159" y="254"/>
                  </a:cubicBezTo>
                  <a:lnTo>
                    <a:pt x="1710" y="254"/>
                  </a:lnTo>
                  <a:cubicBezTo>
                    <a:pt x="1869" y="254"/>
                    <a:pt x="1869" y="1"/>
                    <a:pt x="1710" y="1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" name="Google Shape;3115;p31"/>
            <p:cNvSpPr/>
            <p:nvPr/>
          </p:nvSpPr>
          <p:spPr>
            <a:xfrm>
              <a:off x="4364319" y="3473971"/>
              <a:ext cx="29616" cy="9019"/>
            </a:xfrm>
            <a:custGeom>
              <a:avLst/>
              <a:gdLst/>
              <a:ahLst/>
              <a:cxnLst/>
              <a:rect l="l" t="t" r="r" b="b"/>
              <a:pathLst>
                <a:path w="729" h="222" extrusionOk="0">
                  <a:moveTo>
                    <a:pt x="159" y="0"/>
                  </a:moveTo>
                  <a:cubicBezTo>
                    <a:pt x="0" y="0"/>
                    <a:pt x="0" y="222"/>
                    <a:pt x="159" y="222"/>
                  </a:cubicBezTo>
                  <a:lnTo>
                    <a:pt x="570" y="222"/>
                  </a:lnTo>
                  <a:cubicBezTo>
                    <a:pt x="729" y="222"/>
                    <a:pt x="729" y="0"/>
                    <a:pt x="570" y="0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" name="Google Shape;3116;p31"/>
            <p:cNvSpPr/>
            <p:nvPr/>
          </p:nvSpPr>
          <p:spPr>
            <a:xfrm>
              <a:off x="4408031" y="3400600"/>
              <a:ext cx="159575" cy="205900"/>
            </a:xfrm>
            <a:custGeom>
              <a:avLst/>
              <a:gdLst/>
              <a:ahLst/>
              <a:cxnLst/>
              <a:rect l="l" t="t" r="r" b="b"/>
              <a:pathLst>
                <a:path w="3928" h="5068" extrusionOk="0">
                  <a:moveTo>
                    <a:pt x="1584" y="223"/>
                  </a:moveTo>
                  <a:cubicBezTo>
                    <a:pt x="1711" y="223"/>
                    <a:pt x="1806" y="349"/>
                    <a:pt x="1806" y="476"/>
                  </a:cubicBezTo>
                  <a:lnTo>
                    <a:pt x="1806" y="2598"/>
                  </a:lnTo>
                  <a:cubicBezTo>
                    <a:pt x="1806" y="2598"/>
                    <a:pt x="1806" y="2629"/>
                    <a:pt x="1806" y="2629"/>
                  </a:cubicBezTo>
                  <a:lnTo>
                    <a:pt x="1806" y="3136"/>
                  </a:lnTo>
                  <a:cubicBezTo>
                    <a:pt x="1806" y="3215"/>
                    <a:pt x="1869" y="3255"/>
                    <a:pt x="1933" y="3255"/>
                  </a:cubicBezTo>
                  <a:cubicBezTo>
                    <a:pt x="1996" y="3255"/>
                    <a:pt x="2059" y="3215"/>
                    <a:pt x="2059" y="3136"/>
                  </a:cubicBezTo>
                  <a:lnTo>
                    <a:pt x="2059" y="2439"/>
                  </a:lnTo>
                  <a:cubicBezTo>
                    <a:pt x="2059" y="2408"/>
                    <a:pt x="2091" y="2344"/>
                    <a:pt x="2123" y="2313"/>
                  </a:cubicBezTo>
                  <a:cubicBezTo>
                    <a:pt x="2154" y="2281"/>
                    <a:pt x="2186" y="2281"/>
                    <a:pt x="2249" y="2281"/>
                  </a:cubicBezTo>
                  <a:cubicBezTo>
                    <a:pt x="2281" y="2281"/>
                    <a:pt x="2344" y="2281"/>
                    <a:pt x="2376" y="2313"/>
                  </a:cubicBezTo>
                  <a:cubicBezTo>
                    <a:pt x="2408" y="2344"/>
                    <a:pt x="2408" y="2408"/>
                    <a:pt x="2408" y="2439"/>
                  </a:cubicBezTo>
                  <a:lnTo>
                    <a:pt x="2408" y="2598"/>
                  </a:lnTo>
                  <a:cubicBezTo>
                    <a:pt x="2408" y="2598"/>
                    <a:pt x="2408" y="2629"/>
                    <a:pt x="2408" y="2661"/>
                  </a:cubicBezTo>
                  <a:lnTo>
                    <a:pt x="2408" y="3136"/>
                  </a:lnTo>
                  <a:cubicBezTo>
                    <a:pt x="2408" y="3199"/>
                    <a:pt x="2471" y="3231"/>
                    <a:pt x="2535" y="3231"/>
                  </a:cubicBezTo>
                  <a:cubicBezTo>
                    <a:pt x="2598" y="3231"/>
                    <a:pt x="2661" y="3199"/>
                    <a:pt x="2661" y="3136"/>
                  </a:cubicBezTo>
                  <a:lnTo>
                    <a:pt x="2661" y="2598"/>
                  </a:lnTo>
                  <a:cubicBezTo>
                    <a:pt x="2661" y="2503"/>
                    <a:pt x="2756" y="2439"/>
                    <a:pt x="2851" y="2439"/>
                  </a:cubicBezTo>
                  <a:cubicBezTo>
                    <a:pt x="2978" y="2471"/>
                    <a:pt x="3041" y="2566"/>
                    <a:pt x="3041" y="2661"/>
                  </a:cubicBezTo>
                  <a:lnTo>
                    <a:pt x="3041" y="3231"/>
                  </a:lnTo>
                  <a:cubicBezTo>
                    <a:pt x="3041" y="3326"/>
                    <a:pt x="3097" y="3374"/>
                    <a:pt x="3152" y="3374"/>
                  </a:cubicBezTo>
                  <a:cubicBezTo>
                    <a:pt x="3207" y="3374"/>
                    <a:pt x="3263" y="3326"/>
                    <a:pt x="3263" y="3231"/>
                  </a:cubicBezTo>
                  <a:lnTo>
                    <a:pt x="3263" y="2851"/>
                  </a:lnTo>
                  <a:cubicBezTo>
                    <a:pt x="3263" y="2788"/>
                    <a:pt x="3295" y="2724"/>
                    <a:pt x="3326" y="2693"/>
                  </a:cubicBezTo>
                  <a:cubicBezTo>
                    <a:pt x="3358" y="2661"/>
                    <a:pt x="3421" y="2629"/>
                    <a:pt x="3485" y="2629"/>
                  </a:cubicBezTo>
                  <a:cubicBezTo>
                    <a:pt x="3516" y="2629"/>
                    <a:pt x="3580" y="2661"/>
                    <a:pt x="3611" y="2693"/>
                  </a:cubicBezTo>
                  <a:cubicBezTo>
                    <a:pt x="3643" y="2724"/>
                    <a:pt x="3675" y="2788"/>
                    <a:pt x="3675" y="2851"/>
                  </a:cubicBezTo>
                  <a:lnTo>
                    <a:pt x="3675" y="4213"/>
                  </a:lnTo>
                  <a:cubicBezTo>
                    <a:pt x="3675" y="4530"/>
                    <a:pt x="3390" y="4815"/>
                    <a:pt x="3041" y="4815"/>
                  </a:cubicBezTo>
                  <a:lnTo>
                    <a:pt x="1363" y="4815"/>
                  </a:lnTo>
                  <a:cubicBezTo>
                    <a:pt x="1078" y="4815"/>
                    <a:pt x="856" y="4656"/>
                    <a:pt x="761" y="4371"/>
                  </a:cubicBezTo>
                  <a:lnTo>
                    <a:pt x="508" y="3389"/>
                  </a:lnTo>
                  <a:cubicBezTo>
                    <a:pt x="444" y="3136"/>
                    <a:pt x="381" y="2914"/>
                    <a:pt x="254" y="2693"/>
                  </a:cubicBezTo>
                  <a:lnTo>
                    <a:pt x="254" y="2629"/>
                  </a:lnTo>
                  <a:cubicBezTo>
                    <a:pt x="508" y="2629"/>
                    <a:pt x="761" y="2756"/>
                    <a:pt x="888" y="2978"/>
                  </a:cubicBezTo>
                  <a:lnTo>
                    <a:pt x="1109" y="3294"/>
                  </a:lnTo>
                  <a:lnTo>
                    <a:pt x="1109" y="3738"/>
                  </a:lnTo>
                  <a:cubicBezTo>
                    <a:pt x="1109" y="3817"/>
                    <a:pt x="1173" y="3857"/>
                    <a:pt x="1236" y="3857"/>
                  </a:cubicBezTo>
                  <a:cubicBezTo>
                    <a:pt x="1299" y="3857"/>
                    <a:pt x="1363" y="3817"/>
                    <a:pt x="1363" y="3738"/>
                  </a:cubicBezTo>
                  <a:lnTo>
                    <a:pt x="1363" y="476"/>
                  </a:lnTo>
                  <a:cubicBezTo>
                    <a:pt x="1363" y="349"/>
                    <a:pt x="1458" y="223"/>
                    <a:pt x="1584" y="223"/>
                  </a:cubicBezTo>
                  <a:close/>
                  <a:moveTo>
                    <a:pt x="1584" y="1"/>
                  </a:moveTo>
                  <a:cubicBezTo>
                    <a:pt x="1331" y="1"/>
                    <a:pt x="1109" y="191"/>
                    <a:pt x="1109" y="476"/>
                  </a:cubicBezTo>
                  <a:lnTo>
                    <a:pt x="1109" y="2851"/>
                  </a:lnTo>
                  <a:cubicBezTo>
                    <a:pt x="919" y="2566"/>
                    <a:pt x="603" y="2408"/>
                    <a:pt x="254" y="2408"/>
                  </a:cubicBezTo>
                  <a:cubicBezTo>
                    <a:pt x="191" y="2408"/>
                    <a:pt x="96" y="2439"/>
                    <a:pt x="64" y="2503"/>
                  </a:cubicBezTo>
                  <a:cubicBezTo>
                    <a:pt x="1" y="2598"/>
                    <a:pt x="1" y="2661"/>
                    <a:pt x="33" y="2756"/>
                  </a:cubicBezTo>
                  <a:lnTo>
                    <a:pt x="64" y="2788"/>
                  </a:lnTo>
                  <a:cubicBezTo>
                    <a:pt x="159" y="3009"/>
                    <a:pt x="223" y="3231"/>
                    <a:pt x="286" y="3453"/>
                  </a:cubicBezTo>
                  <a:lnTo>
                    <a:pt x="539" y="4435"/>
                  </a:lnTo>
                  <a:cubicBezTo>
                    <a:pt x="634" y="4815"/>
                    <a:pt x="983" y="5068"/>
                    <a:pt x="1363" y="5068"/>
                  </a:cubicBezTo>
                  <a:lnTo>
                    <a:pt x="3041" y="5068"/>
                  </a:lnTo>
                  <a:cubicBezTo>
                    <a:pt x="3516" y="5068"/>
                    <a:pt x="3928" y="4688"/>
                    <a:pt x="3928" y="4213"/>
                  </a:cubicBezTo>
                  <a:lnTo>
                    <a:pt x="3928" y="2851"/>
                  </a:lnTo>
                  <a:cubicBezTo>
                    <a:pt x="3928" y="2693"/>
                    <a:pt x="3833" y="2534"/>
                    <a:pt x="3675" y="2439"/>
                  </a:cubicBezTo>
                  <a:cubicBezTo>
                    <a:pt x="3618" y="2411"/>
                    <a:pt x="3554" y="2395"/>
                    <a:pt x="3487" y="2395"/>
                  </a:cubicBezTo>
                  <a:cubicBezTo>
                    <a:pt x="3406" y="2395"/>
                    <a:pt x="3318" y="2419"/>
                    <a:pt x="3231" y="2471"/>
                  </a:cubicBezTo>
                  <a:cubicBezTo>
                    <a:pt x="3200" y="2344"/>
                    <a:pt x="3105" y="2281"/>
                    <a:pt x="2978" y="2218"/>
                  </a:cubicBezTo>
                  <a:cubicBezTo>
                    <a:pt x="2944" y="2209"/>
                    <a:pt x="2910" y="2205"/>
                    <a:pt x="2877" y="2205"/>
                  </a:cubicBezTo>
                  <a:cubicBezTo>
                    <a:pt x="2786" y="2205"/>
                    <a:pt x="2699" y="2235"/>
                    <a:pt x="2630" y="2281"/>
                  </a:cubicBezTo>
                  <a:cubicBezTo>
                    <a:pt x="2566" y="2186"/>
                    <a:pt x="2503" y="2091"/>
                    <a:pt x="2376" y="2059"/>
                  </a:cubicBezTo>
                  <a:cubicBezTo>
                    <a:pt x="2336" y="2033"/>
                    <a:pt x="2290" y="2023"/>
                    <a:pt x="2244" y="2023"/>
                  </a:cubicBezTo>
                  <a:cubicBezTo>
                    <a:pt x="2180" y="2023"/>
                    <a:pt x="2114" y="2041"/>
                    <a:pt x="2059" y="2059"/>
                  </a:cubicBezTo>
                  <a:lnTo>
                    <a:pt x="2059" y="444"/>
                  </a:lnTo>
                  <a:cubicBezTo>
                    <a:pt x="2059" y="191"/>
                    <a:pt x="1838" y="1"/>
                    <a:pt x="1584" y="1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71" name="Google Shape;521;p17"/>
          <p:cNvSpPr txBox="1"/>
          <p:nvPr/>
        </p:nvSpPr>
        <p:spPr>
          <a:xfrm>
            <a:off x="6864350" y="1819275"/>
            <a:ext cx="10210800" cy="198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ctr"/>
            <a:r>
              <a:rPr lang="en-US" sz="36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  <a:sym typeface="Fira Sans Extra Condensed SemiBold"/>
              </a:rPr>
              <a:t>SIZNINGCHA, O‘QISH SAVODXONLIGINI YUKSALTIRISH NEGA MUHIM?</a:t>
            </a:r>
            <a:endParaRPr sz="3600" dirty="0">
              <a:solidFill>
                <a:srgbClr val="002060"/>
              </a:solidFill>
              <a:latin typeface="Arial" pitchFamily="34" charset="0"/>
              <a:ea typeface="Fira Sans Extra Condensed SemiBold"/>
              <a:cs typeface="Arial" pitchFamily="34" charset="0"/>
              <a:sym typeface="Fira Sans Extra Condensed SemiBold"/>
            </a:endParaRPr>
          </a:p>
        </p:txBody>
      </p:sp>
      <p:sp>
        <p:nvSpPr>
          <p:cNvPr id="72" name="Прямоугольник 71"/>
          <p:cNvSpPr/>
          <p:nvPr/>
        </p:nvSpPr>
        <p:spPr>
          <a:xfrm>
            <a:off x="234950" y="2047875"/>
            <a:ext cx="472135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z-Latn-UZ" sz="4000" b="1" dirty="0">
                <a:solidFill>
                  <a:srgbClr val="0070C0"/>
                </a:solidFill>
                <a:latin typeface="Arial" pitchFamily="34" charset="0"/>
                <a:ea typeface="Fira Sans Extra Condensed"/>
                <a:cs typeface="Arial" pitchFamily="34" charset="0"/>
                <a:sym typeface="Fira Sans Extra Condensed"/>
              </a:rPr>
              <a:t>SIZ NIMA DEYSIZ?</a:t>
            </a:r>
            <a:endParaRPr lang="ru-RU" sz="40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137285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606550" y="2428875"/>
            <a:ext cx="8565436" cy="7315200"/>
          </a:xfrm>
        </p:spPr>
        <p:txBody>
          <a:bodyPr>
            <a:noAutofit/>
          </a:bodyPr>
          <a:lstStyle/>
          <a:p>
            <a:pPr algn="ctr">
              <a:buNone/>
            </a:pPr>
            <a:endParaRPr lang="en-US" sz="96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buNone/>
            </a:pPr>
            <a:r>
              <a:rPr lang="en-US" sz="96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E’tiboringiz</a:t>
            </a:r>
            <a:r>
              <a:rPr lang="en-US" sz="96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96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uchun</a:t>
            </a:r>
            <a:r>
              <a:rPr lang="en-US" sz="96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96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tashakkur</a:t>
            </a:r>
            <a:r>
              <a:rPr lang="en-US" sz="96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!</a:t>
            </a:r>
            <a:endParaRPr lang="ru-RU" sz="96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grpSp>
        <p:nvGrpSpPr>
          <p:cNvPr id="2" name="Google Shape;1991;p56"/>
          <p:cNvGrpSpPr/>
          <p:nvPr/>
        </p:nvGrpSpPr>
        <p:grpSpPr>
          <a:xfrm>
            <a:off x="11817350" y="2733675"/>
            <a:ext cx="5105400" cy="7562518"/>
            <a:chOff x="6529419" y="1724307"/>
            <a:chExt cx="1480463" cy="2931917"/>
          </a:xfrm>
        </p:grpSpPr>
        <p:grpSp>
          <p:nvGrpSpPr>
            <p:cNvPr id="5" name="Google Shape;1992;p56"/>
            <p:cNvGrpSpPr/>
            <p:nvPr/>
          </p:nvGrpSpPr>
          <p:grpSpPr>
            <a:xfrm>
              <a:off x="6556827" y="1724307"/>
              <a:ext cx="956596" cy="944294"/>
              <a:chOff x="3800349" y="1238762"/>
              <a:chExt cx="1098904" cy="1084772"/>
            </a:xfrm>
          </p:grpSpPr>
          <p:grpSp>
            <p:nvGrpSpPr>
              <p:cNvPr id="8" name="Google Shape;1993;p56"/>
              <p:cNvGrpSpPr/>
              <p:nvPr/>
            </p:nvGrpSpPr>
            <p:grpSpPr>
              <a:xfrm>
                <a:off x="3800349" y="1238762"/>
                <a:ext cx="1098904" cy="1084772"/>
                <a:chOff x="3800349" y="1238762"/>
                <a:chExt cx="1098904" cy="1084772"/>
              </a:xfrm>
            </p:grpSpPr>
            <p:sp>
              <p:nvSpPr>
                <p:cNvPr id="47" name="Google Shape;1994;p56"/>
                <p:cNvSpPr/>
                <p:nvPr/>
              </p:nvSpPr>
              <p:spPr>
                <a:xfrm>
                  <a:off x="3800349" y="1238762"/>
                  <a:ext cx="1098904" cy="108477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5721" h="45133" extrusionOk="0">
                      <a:moveTo>
                        <a:pt x="22825" y="1"/>
                      </a:moveTo>
                      <a:cubicBezTo>
                        <a:pt x="22054" y="1"/>
                        <a:pt x="21283" y="295"/>
                        <a:pt x="20693" y="885"/>
                      </a:cubicBezTo>
                      <a:lnTo>
                        <a:pt x="1179" y="20482"/>
                      </a:lnTo>
                      <a:cubicBezTo>
                        <a:pt x="0" y="21661"/>
                        <a:pt x="0" y="23566"/>
                        <a:pt x="1179" y="24733"/>
                      </a:cubicBezTo>
                      <a:lnTo>
                        <a:pt x="20777" y="44259"/>
                      </a:lnTo>
                      <a:cubicBezTo>
                        <a:pt x="21364" y="44841"/>
                        <a:pt x="22133" y="45133"/>
                        <a:pt x="22900" y="45133"/>
                      </a:cubicBezTo>
                      <a:cubicBezTo>
                        <a:pt x="23672" y="45133"/>
                        <a:pt x="24442" y="44838"/>
                        <a:pt x="25027" y="44247"/>
                      </a:cubicBezTo>
                      <a:lnTo>
                        <a:pt x="32873" y="36377"/>
                      </a:lnTo>
                      <a:cubicBezTo>
                        <a:pt x="33053" y="36197"/>
                        <a:pt x="33283" y="36110"/>
                        <a:pt x="33511" y="36110"/>
                      </a:cubicBezTo>
                      <a:cubicBezTo>
                        <a:pt x="33810" y="36110"/>
                        <a:pt x="34108" y="36260"/>
                        <a:pt x="34290" y="36544"/>
                      </a:cubicBezTo>
                      <a:cubicBezTo>
                        <a:pt x="34743" y="37246"/>
                        <a:pt x="35112" y="38020"/>
                        <a:pt x="35409" y="38806"/>
                      </a:cubicBezTo>
                      <a:cubicBezTo>
                        <a:pt x="35588" y="39294"/>
                        <a:pt x="35909" y="39735"/>
                        <a:pt x="36362" y="40080"/>
                      </a:cubicBezTo>
                      <a:cubicBezTo>
                        <a:pt x="36890" y="40489"/>
                        <a:pt x="37508" y="40695"/>
                        <a:pt x="38128" y="40695"/>
                      </a:cubicBezTo>
                      <a:cubicBezTo>
                        <a:pt x="38682" y="40695"/>
                        <a:pt x="39237" y="40530"/>
                        <a:pt x="39731" y="40199"/>
                      </a:cubicBezTo>
                      <a:cubicBezTo>
                        <a:pt x="41303" y="39127"/>
                        <a:pt x="41446" y="36984"/>
                        <a:pt x="40172" y="35710"/>
                      </a:cubicBezTo>
                      <a:cubicBezTo>
                        <a:pt x="39862" y="35401"/>
                        <a:pt x="39505" y="35186"/>
                        <a:pt x="39112" y="35044"/>
                      </a:cubicBezTo>
                      <a:cubicBezTo>
                        <a:pt x="38326" y="34758"/>
                        <a:pt x="37564" y="34401"/>
                        <a:pt x="36862" y="33948"/>
                      </a:cubicBezTo>
                      <a:cubicBezTo>
                        <a:pt x="36374" y="33639"/>
                        <a:pt x="36279" y="32960"/>
                        <a:pt x="36695" y="32543"/>
                      </a:cubicBezTo>
                      <a:lnTo>
                        <a:pt x="44553" y="24661"/>
                      </a:lnTo>
                      <a:cubicBezTo>
                        <a:pt x="45720" y="23483"/>
                        <a:pt x="45720" y="21578"/>
                        <a:pt x="44542" y="20399"/>
                      </a:cubicBezTo>
                      <a:lnTo>
                        <a:pt x="24956" y="885"/>
                      </a:lnTo>
                      <a:cubicBezTo>
                        <a:pt x="24366" y="295"/>
                        <a:pt x="23595" y="1"/>
                        <a:pt x="22825" y="1"/>
                      </a:cubicBezTo>
                      <a:close/>
                    </a:path>
                  </a:pathLst>
                </a:custGeom>
                <a:solidFill>
                  <a:srgbClr val="5EB2FC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8" name="Google Shape;1995;p56"/>
                <p:cNvSpPr/>
                <p:nvPr/>
              </p:nvSpPr>
              <p:spPr>
                <a:xfrm>
                  <a:off x="3884758" y="1311226"/>
                  <a:ext cx="287338" cy="2870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955" h="11943" extrusionOk="0">
                      <a:moveTo>
                        <a:pt x="5978" y="1"/>
                      </a:moveTo>
                      <a:cubicBezTo>
                        <a:pt x="2679" y="1"/>
                        <a:pt x="1" y="2668"/>
                        <a:pt x="1" y="5966"/>
                      </a:cubicBezTo>
                      <a:cubicBezTo>
                        <a:pt x="1" y="9276"/>
                        <a:pt x="2679" y="11943"/>
                        <a:pt x="5978" y="11943"/>
                      </a:cubicBezTo>
                      <a:cubicBezTo>
                        <a:pt x="9276" y="11943"/>
                        <a:pt x="11954" y="9276"/>
                        <a:pt x="11954" y="5966"/>
                      </a:cubicBezTo>
                      <a:cubicBezTo>
                        <a:pt x="11954" y="2668"/>
                        <a:pt x="9276" y="1"/>
                        <a:pt x="5978" y="1"/>
                      </a:cubicBezTo>
                      <a:close/>
                    </a:path>
                  </a:pathLst>
                </a:custGeom>
                <a:solidFill>
                  <a:srgbClr val="5EB2FC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  <p:sp>
            <p:nvSpPr>
              <p:cNvPr id="46" name="Google Shape;1996;p56"/>
              <p:cNvSpPr/>
              <p:nvPr/>
            </p:nvSpPr>
            <p:spPr>
              <a:xfrm>
                <a:off x="4162525" y="1593650"/>
                <a:ext cx="374561" cy="374975"/>
              </a:xfrm>
              <a:custGeom>
                <a:avLst/>
                <a:gdLst/>
                <a:ahLst/>
                <a:cxnLst/>
                <a:rect l="l" t="t" r="r" b="b"/>
                <a:pathLst>
                  <a:path w="10860" h="10872" extrusionOk="0">
                    <a:moveTo>
                      <a:pt x="5430" y="1"/>
                    </a:moveTo>
                    <a:cubicBezTo>
                      <a:pt x="3990" y="1"/>
                      <a:pt x="2608" y="560"/>
                      <a:pt x="1596" y="1584"/>
                    </a:cubicBezTo>
                    <a:cubicBezTo>
                      <a:pt x="561" y="2620"/>
                      <a:pt x="1" y="3989"/>
                      <a:pt x="1" y="5430"/>
                    </a:cubicBezTo>
                    <a:cubicBezTo>
                      <a:pt x="1" y="6561"/>
                      <a:pt x="346" y="7645"/>
                      <a:pt x="1001" y="8573"/>
                    </a:cubicBezTo>
                    <a:cubicBezTo>
                      <a:pt x="1632" y="9466"/>
                      <a:pt x="2513" y="10145"/>
                      <a:pt x="3537" y="10538"/>
                    </a:cubicBezTo>
                    <a:cubicBezTo>
                      <a:pt x="3559" y="10544"/>
                      <a:pt x="3579" y="10547"/>
                      <a:pt x="3599" y="10547"/>
                    </a:cubicBezTo>
                    <a:cubicBezTo>
                      <a:pt x="3656" y="10547"/>
                      <a:pt x="3704" y="10522"/>
                      <a:pt x="3740" y="10478"/>
                    </a:cubicBezTo>
                    <a:cubicBezTo>
                      <a:pt x="3763" y="10443"/>
                      <a:pt x="3763" y="10395"/>
                      <a:pt x="3763" y="10371"/>
                    </a:cubicBezTo>
                    <a:lnTo>
                      <a:pt x="3763" y="7275"/>
                    </a:lnTo>
                    <a:cubicBezTo>
                      <a:pt x="3763" y="7180"/>
                      <a:pt x="3692" y="7097"/>
                      <a:pt x="3585" y="7097"/>
                    </a:cubicBezTo>
                    <a:lnTo>
                      <a:pt x="2156" y="7097"/>
                    </a:lnTo>
                    <a:lnTo>
                      <a:pt x="2156" y="5835"/>
                    </a:lnTo>
                    <a:lnTo>
                      <a:pt x="3585" y="5835"/>
                    </a:lnTo>
                    <a:cubicBezTo>
                      <a:pt x="3680" y="5835"/>
                      <a:pt x="3763" y="5751"/>
                      <a:pt x="3763" y="5656"/>
                    </a:cubicBezTo>
                    <a:lnTo>
                      <a:pt x="3763" y="5430"/>
                    </a:lnTo>
                    <a:cubicBezTo>
                      <a:pt x="3763" y="3942"/>
                      <a:pt x="5180" y="2632"/>
                      <a:pt x="6799" y="2632"/>
                    </a:cubicBezTo>
                    <a:lnTo>
                      <a:pt x="7550" y="2632"/>
                    </a:lnTo>
                    <a:lnTo>
                      <a:pt x="7550" y="3894"/>
                    </a:lnTo>
                    <a:lnTo>
                      <a:pt x="6799" y="3894"/>
                    </a:lnTo>
                    <a:cubicBezTo>
                      <a:pt x="6311" y="3894"/>
                      <a:pt x="5883" y="4025"/>
                      <a:pt x="5561" y="4287"/>
                    </a:cubicBezTo>
                    <a:cubicBezTo>
                      <a:pt x="5228" y="4561"/>
                      <a:pt x="5025" y="4966"/>
                      <a:pt x="5025" y="5430"/>
                    </a:cubicBezTo>
                    <a:lnTo>
                      <a:pt x="5025" y="5656"/>
                    </a:lnTo>
                    <a:cubicBezTo>
                      <a:pt x="5025" y="5740"/>
                      <a:pt x="5109" y="5835"/>
                      <a:pt x="5204" y="5835"/>
                    </a:cubicBezTo>
                    <a:lnTo>
                      <a:pt x="5883" y="5835"/>
                    </a:lnTo>
                    <a:cubicBezTo>
                      <a:pt x="5966" y="5835"/>
                      <a:pt x="6061" y="5751"/>
                      <a:pt x="6061" y="5656"/>
                    </a:cubicBezTo>
                    <a:cubicBezTo>
                      <a:pt x="6061" y="5561"/>
                      <a:pt x="5978" y="5478"/>
                      <a:pt x="5883" y="5478"/>
                    </a:cubicBezTo>
                    <a:lnTo>
                      <a:pt x="5371" y="5478"/>
                    </a:lnTo>
                    <a:lnTo>
                      <a:pt x="5371" y="5418"/>
                    </a:lnTo>
                    <a:cubicBezTo>
                      <a:pt x="5371" y="4525"/>
                      <a:pt x="6145" y="4204"/>
                      <a:pt x="6799" y="4204"/>
                    </a:cubicBezTo>
                    <a:lnTo>
                      <a:pt x="7704" y="4204"/>
                    </a:lnTo>
                    <a:cubicBezTo>
                      <a:pt x="7800" y="4204"/>
                      <a:pt x="7883" y="4132"/>
                      <a:pt x="7883" y="4025"/>
                    </a:cubicBezTo>
                    <a:lnTo>
                      <a:pt x="7883" y="2418"/>
                    </a:lnTo>
                    <a:cubicBezTo>
                      <a:pt x="7883" y="2334"/>
                      <a:pt x="7811" y="2239"/>
                      <a:pt x="7704" y="2239"/>
                    </a:cubicBezTo>
                    <a:lnTo>
                      <a:pt x="6799" y="2239"/>
                    </a:lnTo>
                    <a:cubicBezTo>
                      <a:pt x="5966" y="2239"/>
                      <a:pt x="5121" y="2572"/>
                      <a:pt x="4466" y="3156"/>
                    </a:cubicBezTo>
                    <a:cubicBezTo>
                      <a:pt x="3799" y="3763"/>
                      <a:pt x="3418" y="4549"/>
                      <a:pt x="3418" y="5382"/>
                    </a:cubicBezTo>
                    <a:lnTo>
                      <a:pt x="3418" y="5442"/>
                    </a:lnTo>
                    <a:lnTo>
                      <a:pt x="1989" y="5442"/>
                    </a:lnTo>
                    <a:cubicBezTo>
                      <a:pt x="1906" y="5442"/>
                      <a:pt x="1811" y="5513"/>
                      <a:pt x="1811" y="5620"/>
                    </a:cubicBezTo>
                    <a:lnTo>
                      <a:pt x="1811" y="7228"/>
                    </a:lnTo>
                    <a:cubicBezTo>
                      <a:pt x="1811" y="7323"/>
                      <a:pt x="1894" y="7406"/>
                      <a:pt x="1989" y="7406"/>
                    </a:cubicBezTo>
                    <a:lnTo>
                      <a:pt x="3418" y="7406"/>
                    </a:lnTo>
                    <a:lnTo>
                      <a:pt x="3418" y="10085"/>
                    </a:lnTo>
                    <a:cubicBezTo>
                      <a:pt x="1561" y="9300"/>
                      <a:pt x="346" y="7442"/>
                      <a:pt x="346" y="5418"/>
                    </a:cubicBezTo>
                    <a:cubicBezTo>
                      <a:pt x="346" y="2596"/>
                      <a:pt x="2620" y="322"/>
                      <a:pt x="5430" y="322"/>
                    </a:cubicBezTo>
                    <a:cubicBezTo>
                      <a:pt x="8228" y="322"/>
                      <a:pt x="10526" y="2620"/>
                      <a:pt x="10526" y="5418"/>
                    </a:cubicBezTo>
                    <a:cubicBezTo>
                      <a:pt x="10526" y="8228"/>
                      <a:pt x="8240" y="10502"/>
                      <a:pt x="5430" y="10502"/>
                    </a:cubicBezTo>
                    <a:lnTo>
                      <a:pt x="5371" y="10502"/>
                    </a:lnTo>
                    <a:lnTo>
                      <a:pt x="5371" y="7418"/>
                    </a:lnTo>
                    <a:lnTo>
                      <a:pt x="7728" y="7418"/>
                    </a:lnTo>
                    <a:cubicBezTo>
                      <a:pt x="7811" y="7418"/>
                      <a:pt x="7907" y="7347"/>
                      <a:pt x="7907" y="7240"/>
                    </a:cubicBezTo>
                    <a:lnTo>
                      <a:pt x="7907" y="5656"/>
                    </a:lnTo>
                    <a:cubicBezTo>
                      <a:pt x="7907" y="5561"/>
                      <a:pt x="7823" y="5478"/>
                      <a:pt x="7728" y="5478"/>
                    </a:cubicBezTo>
                    <a:lnTo>
                      <a:pt x="6728" y="5478"/>
                    </a:lnTo>
                    <a:cubicBezTo>
                      <a:pt x="6633" y="5478"/>
                      <a:pt x="6549" y="5549"/>
                      <a:pt x="6549" y="5656"/>
                    </a:cubicBezTo>
                    <a:cubicBezTo>
                      <a:pt x="6549" y="5740"/>
                      <a:pt x="6621" y="5835"/>
                      <a:pt x="6728" y="5835"/>
                    </a:cubicBezTo>
                    <a:lnTo>
                      <a:pt x="7561" y="5835"/>
                    </a:lnTo>
                    <a:lnTo>
                      <a:pt x="7561" y="7097"/>
                    </a:lnTo>
                    <a:lnTo>
                      <a:pt x="5204" y="7097"/>
                    </a:lnTo>
                    <a:cubicBezTo>
                      <a:pt x="5121" y="7097"/>
                      <a:pt x="5025" y="7168"/>
                      <a:pt x="5025" y="7275"/>
                    </a:cubicBezTo>
                    <a:lnTo>
                      <a:pt x="5025" y="10693"/>
                    </a:lnTo>
                    <a:cubicBezTo>
                      <a:pt x="5025" y="10788"/>
                      <a:pt x="5109" y="10859"/>
                      <a:pt x="5192" y="10871"/>
                    </a:cubicBezTo>
                    <a:lnTo>
                      <a:pt x="5430" y="10871"/>
                    </a:lnTo>
                    <a:cubicBezTo>
                      <a:pt x="6871" y="10871"/>
                      <a:pt x="8240" y="10312"/>
                      <a:pt x="9276" y="9288"/>
                    </a:cubicBezTo>
                    <a:cubicBezTo>
                      <a:pt x="10300" y="8252"/>
                      <a:pt x="10859" y="6883"/>
                      <a:pt x="10859" y="5442"/>
                    </a:cubicBezTo>
                    <a:cubicBezTo>
                      <a:pt x="10859" y="3989"/>
                      <a:pt x="10300" y="2620"/>
                      <a:pt x="9276" y="1584"/>
                    </a:cubicBezTo>
                    <a:cubicBezTo>
                      <a:pt x="8240" y="560"/>
                      <a:pt x="6871" y="1"/>
                      <a:pt x="5430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9" name="Google Shape;1997;p56"/>
            <p:cNvGrpSpPr/>
            <p:nvPr/>
          </p:nvGrpSpPr>
          <p:grpSpPr>
            <a:xfrm>
              <a:off x="7053286" y="2227254"/>
              <a:ext cx="956596" cy="944252"/>
              <a:chOff x="4370663" y="1816530"/>
              <a:chExt cx="1098904" cy="1084724"/>
            </a:xfrm>
          </p:grpSpPr>
          <p:grpSp>
            <p:nvGrpSpPr>
              <p:cNvPr id="10" name="Google Shape;1998;p56"/>
              <p:cNvGrpSpPr/>
              <p:nvPr/>
            </p:nvGrpSpPr>
            <p:grpSpPr>
              <a:xfrm>
                <a:off x="4370663" y="1816530"/>
                <a:ext cx="1098904" cy="1084724"/>
                <a:chOff x="4370663" y="1816530"/>
                <a:chExt cx="1098904" cy="1084724"/>
              </a:xfrm>
            </p:grpSpPr>
            <p:sp>
              <p:nvSpPr>
                <p:cNvPr id="43" name="Google Shape;1999;p56"/>
                <p:cNvSpPr/>
                <p:nvPr/>
              </p:nvSpPr>
              <p:spPr>
                <a:xfrm>
                  <a:off x="4370663" y="1816530"/>
                  <a:ext cx="1098904" cy="108472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5721" h="45131" extrusionOk="0">
                      <a:moveTo>
                        <a:pt x="22862" y="0"/>
                      </a:moveTo>
                      <a:cubicBezTo>
                        <a:pt x="22092" y="0"/>
                        <a:pt x="21324" y="295"/>
                        <a:pt x="20741" y="884"/>
                      </a:cubicBezTo>
                      <a:lnTo>
                        <a:pt x="12871" y="8742"/>
                      </a:lnTo>
                      <a:cubicBezTo>
                        <a:pt x="12698" y="8921"/>
                        <a:pt x="12472" y="9005"/>
                        <a:pt x="12246" y="9005"/>
                      </a:cubicBezTo>
                      <a:cubicBezTo>
                        <a:pt x="11945" y="9005"/>
                        <a:pt x="11643" y="8855"/>
                        <a:pt x="11466" y="8576"/>
                      </a:cubicBezTo>
                      <a:cubicBezTo>
                        <a:pt x="11014" y="7861"/>
                        <a:pt x="10645" y="7099"/>
                        <a:pt x="10347" y="6302"/>
                      </a:cubicBezTo>
                      <a:cubicBezTo>
                        <a:pt x="10168" y="5813"/>
                        <a:pt x="9847" y="5373"/>
                        <a:pt x="9394" y="5028"/>
                      </a:cubicBezTo>
                      <a:cubicBezTo>
                        <a:pt x="8866" y="4619"/>
                        <a:pt x="8248" y="4413"/>
                        <a:pt x="7630" y="4413"/>
                      </a:cubicBezTo>
                      <a:cubicBezTo>
                        <a:pt x="7078" y="4413"/>
                        <a:pt x="6526" y="4577"/>
                        <a:pt x="6037" y="4909"/>
                      </a:cubicBezTo>
                      <a:cubicBezTo>
                        <a:pt x="4465" y="5968"/>
                        <a:pt x="4310" y="8123"/>
                        <a:pt x="5584" y="9385"/>
                      </a:cubicBezTo>
                      <a:cubicBezTo>
                        <a:pt x="5894" y="9695"/>
                        <a:pt x="6251" y="9921"/>
                        <a:pt x="6632" y="10064"/>
                      </a:cubicBezTo>
                      <a:cubicBezTo>
                        <a:pt x="7418" y="10350"/>
                        <a:pt x="8180" y="10707"/>
                        <a:pt x="8882" y="11159"/>
                      </a:cubicBezTo>
                      <a:cubicBezTo>
                        <a:pt x="9383" y="11469"/>
                        <a:pt x="9466" y="12148"/>
                        <a:pt x="9049" y="12564"/>
                      </a:cubicBezTo>
                      <a:lnTo>
                        <a:pt x="1179" y="20434"/>
                      </a:lnTo>
                      <a:cubicBezTo>
                        <a:pt x="0" y="21613"/>
                        <a:pt x="0" y="23518"/>
                        <a:pt x="1179" y="24697"/>
                      </a:cubicBezTo>
                      <a:lnTo>
                        <a:pt x="20741" y="44247"/>
                      </a:lnTo>
                      <a:cubicBezTo>
                        <a:pt x="21324" y="44836"/>
                        <a:pt x="22092" y="45131"/>
                        <a:pt x="22862" y="45131"/>
                      </a:cubicBezTo>
                      <a:cubicBezTo>
                        <a:pt x="23631" y="45131"/>
                        <a:pt x="24402" y="44836"/>
                        <a:pt x="24992" y="44247"/>
                      </a:cubicBezTo>
                      <a:lnTo>
                        <a:pt x="44554" y="24697"/>
                      </a:lnTo>
                      <a:cubicBezTo>
                        <a:pt x="45720" y="23518"/>
                        <a:pt x="45720" y="21613"/>
                        <a:pt x="44554" y="20434"/>
                      </a:cubicBezTo>
                      <a:lnTo>
                        <a:pt x="24992" y="884"/>
                      </a:lnTo>
                      <a:cubicBezTo>
                        <a:pt x="24402" y="295"/>
                        <a:pt x="23631" y="0"/>
                        <a:pt x="22862" y="0"/>
                      </a:cubicBezTo>
                      <a:close/>
                    </a:path>
                  </a:pathLst>
                </a:custGeom>
                <a:solidFill>
                  <a:srgbClr val="69E78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4" name="Google Shape;2000;p56"/>
                <p:cNvSpPr/>
                <p:nvPr/>
              </p:nvSpPr>
              <p:spPr>
                <a:xfrm>
                  <a:off x="5055718" y="1904160"/>
                  <a:ext cx="287338" cy="28733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955" h="11955" extrusionOk="0">
                      <a:moveTo>
                        <a:pt x="5978" y="0"/>
                      </a:moveTo>
                      <a:cubicBezTo>
                        <a:pt x="2680" y="0"/>
                        <a:pt x="1" y="2679"/>
                        <a:pt x="1" y="5977"/>
                      </a:cubicBezTo>
                      <a:cubicBezTo>
                        <a:pt x="1" y="9275"/>
                        <a:pt x="2680" y="11954"/>
                        <a:pt x="5978" y="11954"/>
                      </a:cubicBezTo>
                      <a:cubicBezTo>
                        <a:pt x="9276" y="11954"/>
                        <a:pt x="11955" y="9275"/>
                        <a:pt x="11955" y="5977"/>
                      </a:cubicBezTo>
                      <a:cubicBezTo>
                        <a:pt x="11955" y="2679"/>
                        <a:pt x="9276" y="0"/>
                        <a:pt x="5978" y="0"/>
                      </a:cubicBezTo>
                      <a:close/>
                    </a:path>
                  </a:pathLst>
                </a:custGeom>
                <a:solidFill>
                  <a:srgbClr val="69E78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  <p:grpSp>
            <p:nvGrpSpPr>
              <p:cNvPr id="11" name="Google Shape;2001;p56"/>
              <p:cNvGrpSpPr/>
              <p:nvPr/>
            </p:nvGrpSpPr>
            <p:grpSpPr>
              <a:xfrm>
                <a:off x="4732628" y="2171596"/>
                <a:ext cx="374986" cy="374572"/>
                <a:chOff x="3303268" y="3817349"/>
                <a:chExt cx="346056" cy="345674"/>
              </a:xfrm>
            </p:grpSpPr>
            <p:sp>
              <p:nvSpPr>
                <p:cNvPr id="39" name="Google Shape;2002;p56"/>
                <p:cNvSpPr/>
                <p:nvPr/>
              </p:nvSpPr>
              <p:spPr>
                <a:xfrm>
                  <a:off x="3303268" y="3817349"/>
                  <a:ext cx="346056" cy="34567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872" h="10860" extrusionOk="0">
                      <a:moveTo>
                        <a:pt x="5418" y="334"/>
                      </a:moveTo>
                      <a:cubicBezTo>
                        <a:pt x="8228" y="334"/>
                        <a:pt x="10514" y="2608"/>
                        <a:pt x="10514" y="5430"/>
                      </a:cubicBezTo>
                      <a:cubicBezTo>
                        <a:pt x="10514" y="8240"/>
                        <a:pt x="8228" y="10514"/>
                        <a:pt x="5418" y="10514"/>
                      </a:cubicBezTo>
                      <a:cubicBezTo>
                        <a:pt x="2608" y="10514"/>
                        <a:pt x="334" y="8240"/>
                        <a:pt x="334" y="5430"/>
                      </a:cubicBezTo>
                      <a:cubicBezTo>
                        <a:pt x="334" y="2608"/>
                        <a:pt x="2608" y="334"/>
                        <a:pt x="5418" y="334"/>
                      </a:cubicBezTo>
                      <a:close/>
                      <a:moveTo>
                        <a:pt x="5430" y="1"/>
                      </a:moveTo>
                      <a:cubicBezTo>
                        <a:pt x="3989" y="1"/>
                        <a:pt x="2620" y="560"/>
                        <a:pt x="1596" y="1584"/>
                      </a:cubicBezTo>
                      <a:cubicBezTo>
                        <a:pt x="572" y="2620"/>
                        <a:pt x="1" y="3989"/>
                        <a:pt x="1" y="5430"/>
                      </a:cubicBezTo>
                      <a:cubicBezTo>
                        <a:pt x="1" y="6871"/>
                        <a:pt x="572" y="8240"/>
                        <a:pt x="1596" y="9264"/>
                      </a:cubicBezTo>
                      <a:cubicBezTo>
                        <a:pt x="2620" y="10300"/>
                        <a:pt x="3989" y="10859"/>
                        <a:pt x="5430" y="10859"/>
                      </a:cubicBezTo>
                      <a:cubicBezTo>
                        <a:pt x="6883" y="10859"/>
                        <a:pt x="8252" y="10300"/>
                        <a:pt x="9276" y="9264"/>
                      </a:cubicBezTo>
                      <a:cubicBezTo>
                        <a:pt x="10300" y="8240"/>
                        <a:pt x="10871" y="6871"/>
                        <a:pt x="10871" y="5430"/>
                      </a:cubicBezTo>
                      <a:cubicBezTo>
                        <a:pt x="10871" y="3989"/>
                        <a:pt x="10300" y="2620"/>
                        <a:pt x="9276" y="1584"/>
                      </a:cubicBezTo>
                      <a:cubicBezTo>
                        <a:pt x="8252" y="560"/>
                        <a:pt x="6883" y="1"/>
                        <a:pt x="5430" y="1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0" name="Google Shape;2003;p56"/>
                <p:cNvSpPr/>
                <p:nvPr/>
              </p:nvSpPr>
              <p:spPr>
                <a:xfrm>
                  <a:off x="3368074" y="3882537"/>
                  <a:ext cx="215298" cy="21529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764" h="6764" extrusionOk="0">
                      <a:moveTo>
                        <a:pt x="5335" y="346"/>
                      </a:moveTo>
                      <a:cubicBezTo>
                        <a:pt x="5930" y="346"/>
                        <a:pt x="6418" y="834"/>
                        <a:pt x="6418" y="1429"/>
                      </a:cubicBezTo>
                      <a:lnTo>
                        <a:pt x="6418" y="5335"/>
                      </a:lnTo>
                      <a:cubicBezTo>
                        <a:pt x="6418" y="5930"/>
                        <a:pt x="5930" y="6418"/>
                        <a:pt x="5335" y="6418"/>
                      </a:cubicBezTo>
                      <a:lnTo>
                        <a:pt x="1429" y="6418"/>
                      </a:lnTo>
                      <a:cubicBezTo>
                        <a:pt x="834" y="6418"/>
                        <a:pt x="346" y="5930"/>
                        <a:pt x="346" y="5335"/>
                      </a:cubicBezTo>
                      <a:lnTo>
                        <a:pt x="346" y="1429"/>
                      </a:lnTo>
                      <a:cubicBezTo>
                        <a:pt x="346" y="834"/>
                        <a:pt x="834" y="346"/>
                        <a:pt x="1429" y="346"/>
                      </a:cubicBezTo>
                      <a:close/>
                      <a:moveTo>
                        <a:pt x="1429" y="1"/>
                      </a:moveTo>
                      <a:cubicBezTo>
                        <a:pt x="644" y="1"/>
                        <a:pt x="1" y="644"/>
                        <a:pt x="1" y="1429"/>
                      </a:cubicBezTo>
                      <a:lnTo>
                        <a:pt x="1" y="5335"/>
                      </a:lnTo>
                      <a:cubicBezTo>
                        <a:pt x="1" y="6120"/>
                        <a:pt x="644" y="6763"/>
                        <a:pt x="1429" y="6763"/>
                      </a:cubicBezTo>
                      <a:lnTo>
                        <a:pt x="5335" y="6763"/>
                      </a:lnTo>
                      <a:cubicBezTo>
                        <a:pt x="6121" y="6763"/>
                        <a:pt x="6763" y="6120"/>
                        <a:pt x="6763" y="5335"/>
                      </a:cubicBezTo>
                      <a:lnTo>
                        <a:pt x="6763" y="1429"/>
                      </a:lnTo>
                      <a:cubicBezTo>
                        <a:pt x="6763" y="644"/>
                        <a:pt x="6121" y="1"/>
                        <a:pt x="5335" y="1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1" name="Google Shape;2004;p56"/>
                <p:cNvSpPr/>
                <p:nvPr/>
              </p:nvSpPr>
              <p:spPr>
                <a:xfrm>
                  <a:off x="3418143" y="3933656"/>
                  <a:ext cx="114811" cy="11274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607" h="3542" extrusionOk="0">
                      <a:moveTo>
                        <a:pt x="1822" y="0"/>
                      </a:moveTo>
                      <a:cubicBezTo>
                        <a:pt x="812" y="0"/>
                        <a:pt x="1" y="851"/>
                        <a:pt x="59" y="1859"/>
                      </a:cubicBezTo>
                      <a:cubicBezTo>
                        <a:pt x="95" y="2776"/>
                        <a:pt x="833" y="3502"/>
                        <a:pt x="1726" y="3538"/>
                      </a:cubicBezTo>
                      <a:cubicBezTo>
                        <a:pt x="1764" y="3541"/>
                        <a:pt x="1802" y="3542"/>
                        <a:pt x="1840" y="3542"/>
                      </a:cubicBezTo>
                      <a:cubicBezTo>
                        <a:pt x="2178" y="3542"/>
                        <a:pt x="2494" y="3447"/>
                        <a:pt x="2762" y="3276"/>
                      </a:cubicBezTo>
                      <a:cubicBezTo>
                        <a:pt x="2857" y="3217"/>
                        <a:pt x="2869" y="3086"/>
                        <a:pt x="2797" y="3014"/>
                      </a:cubicBezTo>
                      <a:cubicBezTo>
                        <a:pt x="2761" y="2978"/>
                        <a:pt x="2711" y="2964"/>
                        <a:pt x="2664" y="2964"/>
                      </a:cubicBezTo>
                      <a:cubicBezTo>
                        <a:pt x="2634" y="2964"/>
                        <a:pt x="2606" y="2969"/>
                        <a:pt x="2583" y="2979"/>
                      </a:cubicBezTo>
                      <a:cubicBezTo>
                        <a:pt x="2380" y="3096"/>
                        <a:pt x="2149" y="3185"/>
                        <a:pt x="1897" y="3185"/>
                      </a:cubicBezTo>
                      <a:cubicBezTo>
                        <a:pt x="1868" y="3185"/>
                        <a:pt x="1839" y="3183"/>
                        <a:pt x="1809" y="3181"/>
                      </a:cubicBezTo>
                      <a:cubicBezTo>
                        <a:pt x="1023" y="3169"/>
                        <a:pt x="380" y="2514"/>
                        <a:pt x="392" y="1716"/>
                      </a:cubicBezTo>
                      <a:cubicBezTo>
                        <a:pt x="426" y="948"/>
                        <a:pt x="1028" y="330"/>
                        <a:pt x="1792" y="330"/>
                      </a:cubicBezTo>
                      <a:cubicBezTo>
                        <a:pt x="1833" y="330"/>
                        <a:pt x="1874" y="332"/>
                        <a:pt x="1916" y="335"/>
                      </a:cubicBezTo>
                      <a:cubicBezTo>
                        <a:pt x="2619" y="371"/>
                        <a:pt x="3190" y="943"/>
                        <a:pt x="3250" y="1633"/>
                      </a:cubicBezTo>
                      <a:cubicBezTo>
                        <a:pt x="3285" y="1919"/>
                        <a:pt x="3214" y="2193"/>
                        <a:pt x="3095" y="2431"/>
                      </a:cubicBezTo>
                      <a:cubicBezTo>
                        <a:pt x="3059" y="2490"/>
                        <a:pt x="3059" y="2574"/>
                        <a:pt x="3119" y="2633"/>
                      </a:cubicBezTo>
                      <a:cubicBezTo>
                        <a:pt x="3149" y="2663"/>
                        <a:pt x="3191" y="2678"/>
                        <a:pt x="3234" y="2678"/>
                      </a:cubicBezTo>
                      <a:cubicBezTo>
                        <a:pt x="3295" y="2678"/>
                        <a:pt x="3358" y="2648"/>
                        <a:pt x="3393" y="2586"/>
                      </a:cubicBezTo>
                      <a:cubicBezTo>
                        <a:pt x="3536" y="2324"/>
                        <a:pt x="3607" y="2014"/>
                        <a:pt x="3583" y="1669"/>
                      </a:cubicBezTo>
                      <a:cubicBezTo>
                        <a:pt x="3536" y="764"/>
                        <a:pt x="2797" y="50"/>
                        <a:pt x="1904" y="2"/>
                      </a:cubicBezTo>
                      <a:cubicBezTo>
                        <a:pt x="1877" y="1"/>
                        <a:pt x="1849" y="0"/>
                        <a:pt x="1822" y="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2" name="Google Shape;2005;p56"/>
                <p:cNvSpPr/>
                <p:nvPr/>
              </p:nvSpPr>
              <p:spPr>
                <a:xfrm>
                  <a:off x="3519298" y="3910197"/>
                  <a:ext cx="29570" cy="2922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929" h="918" extrusionOk="0">
                      <a:moveTo>
                        <a:pt x="465" y="1"/>
                      </a:moveTo>
                      <a:cubicBezTo>
                        <a:pt x="203" y="1"/>
                        <a:pt x="0" y="203"/>
                        <a:pt x="0" y="453"/>
                      </a:cubicBezTo>
                      <a:cubicBezTo>
                        <a:pt x="0" y="715"/>
                        <a:pt x="203" y="918"/>
                        <a:pt x="465" y="918"/>
                      </a:cubicBezTo>
                      <a:cubicBezTo>
                        <a:pt x="715" y="918"/>
                        <a:pt x="929" y="715"/>
                        <a:pt x="929" y="453"/>
                      </a:cubicBezTo>
                      <a:cubicBezTo>
                        <a:pt x="929" y="203"/>
                        <a:pt x="715" y="1"/>
                        <a:pt x="465" y="1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</p:grpSp>
        <p:grpSp>
          <p:nvGrpSpPr>
            <p:cNvPr id="12" name="Google Shape;2006;p56"/>
            <p:cNvGrpSpPr/>
            <p:nvPr/>
          </p:nvGrpSpPr>
          <p:grpSpPr>
            <a:xfrm>
              <a:off x="6547098" y="2715744"/>
              <a:ext cx="956596" cy="944315"/>
              <a:chOff x="3789173" y="2377690"/>
              <a:chExt cx="1098904" cy="1084796"/>
            </a:xfrm>
          </p:grpSpPr>
          <p:grpSp>
            <p:nvGrpSpPr>
              <p:cNvPr id="13" name="Google Shape;2007;p56"/>
              <p:cNvGrpSpPr/>
              <p:nvPr/>
            </p:nvGrpSpPr>
            <p:grpSpPr>
              <a:xfrm>
                <a:off x="3789173" y="2377690"/>
                <a:ext cx="1098904" cy="1084796"/>
                <a:chOff x="3789173" y="2377690"/>
                <a:chExt cx="1098904" cy="1084796"/>
              </a:xfrm>
            </p:grpSpPr>
            <p:sp>
              <p:nvSpPr>
                <p:cNvPr id="35" name="Google Shape;2008;p56"/>
                <p:cNvSpPr/>
                <p:nvPr/>
              </p:nvSpPr>
              <p:spPr>
                <a:xfrm>
                  <a:off x="3789173" y="2377690"/>
                  <a:ext cx="1098904" cy="108479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5721" h="45134" extrusionOk="0">
                      <a:moveTo>
                        <a:pt x="22861" y="0"/>
                      </a:moveTo>
                      <a:cubicBezTo>
                        <a:pt x="22090" y="0"/>
                        <a:pt x="21319" y="295"/>
                        <a:pt x="20730" y="884"/>
                      </a:cubicBezTo>
                      <a:lnTo>
                        <a:pt x="1180" y="20446"/>
                      </a:lnTo>
                      <a:cubicBezTo>
                        <a:pt x="1" y="21613"/>
                        <a:pt x="1" y="23518"/>
                        <a:pt x="1180" y="24697"/>
                      </a:cubicBezTo>
                      <a:lnTo>
                        <a:pt x="20730" y="44259"/>
                      </a:lnTo>
                      <a:cubicBezTo>
                        <a:pt x="21319" y="44842"/>
                        <a:pt x="22090" y="45134"/>
                        <a:pt x="22861" y="45134"/>
                      </a:cubicBezTo>
                      <a:cubicBezTo>
                        <a:pt x="23632" y="45134"/>
                        <a:pt x="24403" y="44842"/>
                        <a:pt x="24992" y="44259"/>
                      </a:cubicBezTo>
                      <a:lnTo>
                        <a:pt x="44542" y="24697"/>
                      </a:lnTo>
                      <a:cubicBezTo>
                        <a:pt x="45721" y="23518"/>
                        <a:pt x="45721" y="21613"/>
                        <a:pt x="44542" y="20446"/>
                      </a:cubicBezTo>
                      <a:lnTo>
                        <a:pt x="36684" y="12576"/>
                      </a:lnTo>
                      <a:cubicBezTo>
                        <a:pt x="36267" y="12171"/>
                        <a:pt x="36363" y="11481"/>
                        <a:pt x="36851" y="11171"/>
                      </a:cubicBezTo>
                      <a:cubicBezTo>
                        <a:pt x="37565" y="10719"/>
                        <a:pt x="38327" y="10350"/>
                        <a:pt x="39125" y="10052"/>
                      </a:cubicBezTo>
                      <a:cubicBezTo>
                        <a:pt x="39613" y="9874"/>
                        <a:pt x="40054" y="9552"/>
                        <a:pt x="40399" y="9100"/>
                      </a:cubicBezTo>
                      <a:cubicBezTo>
                        <a:pt x="41173" y="8099"/>
                        <a:pt x="41220" y="6778"/>
                        <a:pt x="40518" y="5730"/>
                      </a:cubicBezTo>
                      <a:cubicBezTo>
                        <a:pt x="39932" y="4868"/>
                        <a:pt x="39013" y="4436"/>
                        <a:pt x="38094" y="4436"/>
                      </a:cubicBezTo>
                      <a:cubicBezTo>
                        <a:pt x="37349" y="4436"/>
                        <a:pt x="36606" y="4720"/>
                        <a:pt x="36041" y="5290"/>
                      </a:cubicBezTo>
                      <a:cubicBezTo>
                        <a:pt x="35732" y="5587"/>
                        <a:pt x="35505" y="5956"/>
                        <a:pt x="35362" y="6337"/>
                      </a:cubicBezTo>
                      <a:cubicBezTo>
                        <a:pt x="35077" y="7123"/>
                        <a:pt x="34720" y="7885"/>
                        <a:pt x="34267" y="8588"/>
                      </a:cubicBezTo>
                      <a:cubicBezTo>
                        <a:pt x="34091" y="8872"/>
                        <a:pt x="33797" y="9021"/>
                        <a:pt x="33498" y="9021"/>
                      </a:cubicBezTo>
                      <a:cubicBezTo>
                        <a:pt x="33271" y="9021"/>
                        <a:pt x="33042" y="8934"/>
                        <a:pt x="32862" y="8754"/>
                      </a:cubicBezTo>
                      <a:lnTo>
                        <a:pt x="24992" y="884"/>
                      </a:lnTo>
                      <a:cubicBezTo>
                        <a:pt x="24403" y="295"/>
                        <a:pt x="23632" y="0"/>
                        <a:pt x="22861" y="0"/>
                      </a:cubicBezTo>
                      <a:close/>
                    </a:path>
                  </a:pathLst>
                </a:custGeom>
                <a:solidFill>
                  <a:srgbClr val="4949E7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6" name="Google Shape;2009;p56"/>
                <p:cNvSpPr/>
                <p:nvPr/>
              </p:nvSpPr>
              <p:spPr>
                <a:xfrm>
                  <a:off x="3885623" y="2465897"/>
                  <a:ext cx="287050" cy="28733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943" h="11955" extrusionOk="0">
                      <a:moveTo>
                        <a:pt x="5977" y="0"/>
                      </a:moveTo>
                      <a:cubicBezTo>
                        <a:pt x="2679" y="0"/>
                        <a:pt x="0" y="2679"/>
                        <a:pt x="0" y="5977"/>
                      </a:cubicBezTo>
                      <a:cubicBezTo>
                        <a:pt x="0" y="9275"/>
                        <a:pt x="2679" y="11954"/>
                        <a:pt x="5977" y="11954"/>
                      </a:cubicBezTo>
                      <a:cubicBezTo>
                        <a:pt x="9275" y="11954"/>
                        <a:pt x="11942" y="9275"/>
                        <a:pt x="11942" y="5977"/>
                      </a:cubicBezTo>
                      <a:cubicBezTo>
                        <a:pt x="11942" y="2679"/>
                        <a:pt x="9275" y="0"/>
                        <a:pt x="5977" y="0"/>
                      </a:cubicBezTo>
                      <a:close/>
                    </a:path>
                  </a:pathLst>
                </a:custGeom>
                <a:solidFill>
                  <a:srgbClr val="4949E7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  <p:grpSp>
            <p:nvGrpSpPr>
              <p:cNvPr id="14" name="Google Shape;2010;p56"/>
              <p:cNvGrpSpPr/>
              <p:nvPr/>
            </p:nvGrpSpPr>
            <p:grpSpPr>
              <a:xfrm>
                <a:off x="4151137" y="2732796"/>
                <a:ext cx="374986" cy="374572"/>
                <a:chOff x="3752358" y="3817349"/>
                <a:chExt cx="346056" cy="345674"/>
              </a:xfrm>
            </p:grpSpPr>
            <p:sp>
              <p:nvSpPr>
                <p:cNvPr id="31" name="Google Shape;2011;p56"/>
                <p:cNvSpPr/>
                <p:nvPr/>
              </p:nvSpPr>
              <p:spPr>
                <a:xfrm>
                  <a:off x="3752358" y="3817349"/>
                  <a:ext cx="346056" cy="34567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872" h="10860" extrusionOk="0">
                      <a:moveTo>
                        <a:pt x="5430" y="334"/>
                      </a:moveTo>
                      <a:cubicBezTo>
                        <a:pt x="8252" y="334"/>
                        <a:pt x="10526" y="2608"/>
                        <a:pt x="10526" y="5430"/>
                      </a:cubicBezTo>
                      <a:cubicBezTo>
                        <a:pt x="10526" y="8240"/>
                        <a:pt x="8228" y="10514"/>
                        <a:pt x="5430" y="10514"/>
                      </a:cubicBezTo>
                      <a:cubicBezTo>
                        <a:pt x="2620" y="10514"/>
                        <a:pt x="346" y="8240"/>
                        <a:pt x="346" y="5430"/>
                      </a:cubicBezTo>
                      <a:cubicBezTo>
                        <a:pt x="346" y="2608"/>
                        <a:pt x="2620" y="334"/>
                        <a:pt x="5430" y="334"/>
                      </a:cubicBezTo>
                      <a:close/>
                      <a:moveTo>
                        <a:pt x="5430" y="1"/>
                      </a:moveTo>
                      <a:cubicBezTo>
                        <a:pt x="3989" y="1"/>
                        <a:pt x="2620" y="560"/>
                        <a:pt x="1596" y="1584"/>
                      </a:cubicBezTo>
                      <a:cubicBezTo>
                        <a:pt x="572" y="2620"/>
                        <a:pt x="1" y="3989"/>
                        <a:pt x="1" y="5430"/>
                      </a:cubicBezTo>
                      <a:cubicBezTo>
                        <a:pt x="1" y="6871"/>
                        <a:pt x="572" y="8240"/>
                        <a:pt x="1596" y="9264"/>
                      </a:cubicBezTo>
                      <a:cubicBezTo>
                        <a:pt x="2620" y="10300"/>
                        <a:pt x="3989" y="10859"/>
                        <a:pt x="5430" y="10859"/>
                      </a:cubicBezTo>
                      <a:cubicBezTo>
                        <a:pt x="6882" y="10859"/>
                        <a:pt x="8252" y="10300"/>
                        <a:pt x="9276" y="9264"/>
                      </a:cubicBezTo>
                      <a:cubicBezTo>
                        <a:pt x="10300" y="8240"/>
                        <a:pt x="10871" y="6871"/>
                        <a:pt x="10871" y="5430"/>
                      </a:cubicBezTo>
                      <a:cubicBezTo>
                        <a:pt x="10871" y="3989"/>
                        <a:pt x="10300" y="2620"/>
                        <a:pt x="9276" y="1584"/>
                      </a:cubicBezTo>
                      <a:cubicBezTo>
                        <a:pt x="8252" y="560"/>
                        <a:pt x="6882" y="1"/>
                        <a:pt x="5430" y="1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2" name="Google Shape;2012;p56"/>
                <p:cNvSpPr/>
                <p:nvPr/>
              </p:nvSpPr>
              <p:spPr>
                <a:xfrm>
                  <a:off x="3831933" y="3955682"/>
                  <a:ext cx="47809" cy="12054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502" h="3787" extrusionOk="0">
                      <a:moveTo>
                        <a:pt x="1168" y="346"/>
                      </a:moveTo>
                      <a:lnTo>
                        <a:pt x="1168" y="3430"/>
                      </a:lnTo>
                      <a:lnTo>
                        <a:pt x="358" y="3430"/>
                      </a:lnTo>
                      <a:lnTo>
                        <a:pt x="358" y="346"/>
                      </a:lnTo>
                      <a:close/>
                      <a:moveTo>
                        <a:pt x="180" y="1"/>
                      </a:moveTo>
                      <a:cubicBezTo>
                        <a:pt x="96" y="1"/>
                        <a:pt x="1" y="72"/>
                        <a:pt x="1" y="179"/>
                      </a:cubicBezTo>
                      <a:lnTo>
                        <a:pt x="1" y="3608"/>
                      </a:lnTo>
                      <a:cubicBezTo>
                        <a:pt x="1" y="3703"/>
                        <a:pt x="72" y="3787"/>
                        <a:pt x="180" y="3787"/>
                      </a:cubicBezTo>
                      <a:lnTo>
                        <a:pt x="1323" y="3787"/>
                      </a:lnTo>
                      <a:cubicBezTo>
                        <a:pt x="1418" y="3787"/>
                        <a:pt x="1501" y="3715"/>
                        <a:pt x="1501" y="3608"/>
                      </a:cubicBezTo>
                      <a:lnTo>
                        <a:pt x="1501" y="179"/>
                      </a:lnTo>
                      <a:cubicBezTo>
                        <a:pt x="1501" y="72"/>
                        <a:pt x="1430" y="1"/>
                        <a:pt x="1323" y="1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3" name="Google Shape;2013;p56"/>
                <p:cNvSpPr/>
                <p:nvPr/>
              </p:nvSpPr>
              <p:spPr>
                <a:xfrm>
                  <a:off x="3824739" y="3890112"/>
                  <a:ext cx="55002" cy="5500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728" h="1728" extrusionOk="0">
                      <a:moveTo>
                        <a:pt x="870" y="334"/>
                      </a:moveTo>
                      <a:cubicBezTo>
                        <a:pt x="1156" y="334"/>
                        <a:pt x="1394" y="572"/>
                        <a:pt x="1394" y="846"/>
                      </a:cubicBezTo>
                      <a:cubicBezTo>
                        <a:pt x="1394" y="1132"/>
                        <a:pt x="1156" y="1370"/>
                        <a:pt x="870" y="1370"/>
                      </a:cubicBezTo>
                      <a:cubicBezTo>
                        <a:pt x="584" y="1370"/>
                        <a:pt x="346" y="1132"/>
                        <a:pt x="346" y="846"/>
                      </a:cubicBezTo>
                      <a:cubicBezTo>
                        <a:pt x="346" y="572"/>
                        <a:pt x="584" y="334"/>
                        <a:pt x="870" y="334"/>
                      </a:cubicBezTo>
                      <a:close/>
                      <a:moveTo>
                        <a:pt x="870" y="1"/>
                      </a:moveTo>
                      <a:cubicBezTo>
                        <a:pt x="394" y="1"/>
                        <a:pt x="1" y="394"/>
                        <a:pt x="1" y="870"/>
                      </a:cubicBezTo>
                      <a:cubicBezTo>
                        <a:pt x="1" y="1346"/>
                        <a:pt x="394" y="1727"/>
                        <a:pt x="870" y="1727"/>
                      </a:cubicBezTo>
                      <a:cubicBezTo>
                        <a:pt x="1346" y="1727"/>
                        <a:pt x="1727" y="1334"/>
                        <a:pt x="1727" y="870"/>
                      </a:cubicBezTo>
                      <a:cubicBezTo>
                        <a:pt x="1727" y="394"/>
                        <a:pt x="1346" y="1"/>
                        <a:pt x="870" y="1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4" name="Google Shape;2014;p56"/>
                <p:cNvSpPr/>
                <p:nvPr/>
              </p:nvSpPr>
              <p:spPr>
                <a:xfrm>
                  <a:off x="3904696" y="3955682"/>
                  <a:ext cx="128148" cy="12054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026" h="3787" extrusionOk="0">
                      <a:moveTo>
                        <a:pt x="191" y="1"/>
                      </a:moveTo>
                      <a:cubicBezTo>
                        <a:pt x="96" y="1"/>
                        <a:pt x="1" y="72"/>
                        <a:pt x="1" y="179"/>
                      </a:cubicBezTo>
                      <a:lnTo>
                        <a:pt x="1" y="3608"/>
                      </a:lnTo>
                      <a:cubicBezTo>
                        <a:pt x="1" y="3703"/>
                        <a:pt x="84" y="3787"/>
                        <a:pt x="191" y="3787"/>
                      </a:cubicBezTo>
                      <a:lnTo>
                        <a:pt x="1334" y="3787"/>
                      </a:lnTo>
                      <a:cubicBezTo>
                        <a:pt x="1418" y="3787"/>
                        <a:pt x="1513" y="3715"/>
                        <a:pt x="1513" y="3608"/>
                      </a:cubicBezTo>
                      <a:lnTo>
                        <a:pt x="1513" y="2382"/>
                      </a:lnTo>
                      <a:cubicBezTo>
                        <a:pt x="1513" y="1977"/>
                        <a:pt x="1596" y="1501"/>
                        <a:pt x="2037" y="1501"/>
                      </a:cubicBezTo>
                      <a:cubicBezTo>
                        <a:pt x="2347" y="1501"/>
                        <a:pt x="2477" y="1763"/>
                        <a:pt x="2525" y="2060"/>
                      </a:cubicBezTo>
                      <a:cubicBezTo>
                        <a:pt x="2537" y="2156"/>
                        <a:pt x="2608" y="2215"/>
                        <a:pt x="2692" y="2215"/>
                      </a:cubicBezTo>
                      <a:cubicBezTo>
                        <a:pt x="2787" y="2215"/>
                        <a:pt x="2870" y="2120"/>
                        <a:pt x="2847" y="2025"/>
                      </a:cubicBezTo>
                      <a:cubicBezTo>
                        <a:pt x="2763" y="1465"/>
                        <a:pt x="2477" y="1155"/>
                        <a:pt x="2013" y="1155"/>
                      </a:cubicBezTo>
                      <a:cubicBezTo>
                        <a:pt x="1465" y="1155"/>
                        <a:pt x="1156" y="1608"/>
                        <a:pt x="1156" y="2382"/>
                      </a:cubicBezTo>
                      <a:lnTo>
                        <a:pt x="1156" y="3430"/>
                      </a:lnTo>
                      <a:lnTo>
                        <a:pt x="346" y="3430"/>
                      </a:lnTo>
                      <a:lnTo>
                        <a:pt x="346" y="358"/>
                      </a:lnTo>
                      <a:lnTo>
                        <a:pt x="918" y="358"/>
                      </a:lnTo>
                      <a:lnTo>
                        <a:pt x="918" y="572"/>
                      </a:lnTo>
                      <a:cubicBezTo>
                        <a:pt x="918" y="632"/>
                        <a:pt x="930" y="679"/>
                        <a:pt x="977" y="715"/>
                      </a:cubicBezTo>
                      <a:cubicBezTo>
                        <a:pt x="1007" y="733"/>
                        <a:pt x="1043" y="742"/>
                        <a:pt x="1078" y="742"/>
                      </a:cubicBezTo>
                      <a:cubicBezTo>
                        <a:pt x="1114" y="742"/>
                        <a:pt x="1150" y="733"/>
                        <a:pt x="1180" y="715"/>
                      </a:cubicBezTo>
                      <a:cubicBezTo>
                        <a:pt x="1477" y="477"/>
                        <a:pt x="1835" y="358"/>
                        <a:pt x="2227" y="358"/>
                      </a:cubicBezTo>
                      <a:cubicBezTo>
                        <a:pt x="3204" y="358"/>
                        <a:pt x="3656" y="1191"/>
                        <a:pt x="3656" y="2001"/>
                      </a:cubicBezTo>
                      <a:lnTo>
                        <a:pt x="3656" y="3430"/>
                      </a:lnTo>
                      <a:lnTo>
                        <a:pt x="2847" y="3430"/>
                      </a:lnTo>
                      <a:lnTo>
                        <a:pt x="2847" y="2870"/>
                      </a:lnTo>
                      <a:cubicBezTo>
                        <a:pt x="2847" y="2775"/>
                        <a:pt x="2775" y="2703"/>
                        <a:pt x="2692" y="2703"/>
                      </a:cubicBezTo>
                      <a:cubicBezTo>
                        <a:pt x="2597" y="2703"/>
                        <a:pt x="2525" y="2775"/>
                        <a:pt x="2525" y="2870"/>
                      </a:cubicBezTo>
                      <a:lnTo>
                        <a:pt x="2525" y="3596"/>
                      </a:lnTo>
                      <a:cubicBezTo>
                        <a:pt x="2525" y="3691"/>
                        <a:pt x="2597" y="3775"/>
                        <a:pt x="2704" y="3775"/>
                      </a:cubicBezTo>
                      <a:lnTo>
                        <a:pt x="3847" y="3775"/>
                      </a:lnTo>
                      <a:cubicBezTo>
                        <a:pt x="3942" y="3775"/>
                        <a:pt x="4025" y="3703"/>
                        <a:pt x="4025" y="3596"/>
                      </a:cubicBezTo>
                      <a:lnTo>
                        <a:pt x="4025" y="1989"/>
                      </a:lnTo>
                      <a:cubicBezTo>
                        <a:pt x="4025" y="810"/>
                        <a:pt x="3299" y="1"/>
                        <a:pt x="2239" y="1"/>
                      </a:cubicBezTo>
                      <a:cubicBezTo>
                        <a:pt x="1894" y="1"/>
                        <a:pt x="1573" y="84"/>
                        <a:pt x="1275" y="251"/>
                      </a:cubicBezTo>
                      <a:lnTo>
                        <a:pt x="1275" y="179"/>
                      </a:lnTo>
                      <a:cubicBezTo>
                        <a:pt x="1275" y="84"/>
                        <a:pt x="1204" y="1"/>
                        <a:pt x="1096" y="1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</p:grpSp>
        <p:grpSp>
          <p:nvGrpSpPr>
            <p:cNvPr id="15" name="Google Shape;2015;p56"/>
            <p:cNvGrpSpPr/>
            <p:nvPr/>
          </p:nvGrpSpPr>
          <p:grpSpPr>
            <a:xfrm>
              <a:off x="7034853" y="3222917"/>
              <a:ext cx="956596" cy="944252"/>
              <a:chOff x="4349489" y="2960313"/>
              <a:chExt cx="1098904" cy="1084724"/>
            </a:xfrm>
          </p:grpSpPr>
          <p:grpSp>
            <p:nvGrpSpPr>
              <p:cNvPr id="23" name="Google Shape;2016;p56"/>
              <p:cNvGrpSpPr/>
              <p:nvPr/>
            </p:nvGrpSpPr>
            <p:grpSpPr>
              <a:xfrm>
                <a:off x="4349489" y="2960313"/>
                <a:ext cx="1098904" cy="1084724"/>
                <a:chOff x="4349489" y="2960313"/>
                <a:chExt cx="1098904" cy="1084724"/>
              </a:xfrm>
            </p:grpSpPr>
            <p:sp>
              <p:nvSpPr>
                <p:cNvPr id="27" name="Google Shape;2017;p56"/>
                <p:cNvSpPr/>
                <p:nvPr/>
              </p:nvSpPr>
              <p:spPr>
                <a:xfrm>
                  <a:off x="4349489" y="2960313"/>
                  <a:ext cx="1098904" cy="108472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5721" h="45131" extrusionOk="0">
                      <a:moveTo>
                        <a:pt x="22862" y="0"/>
                      </a:moveTo>
                      <a:cubicBezTo>
                        <a:pt x="22092" y="0"/>
                        <a:pt x="21324" y="295"/>
                        <a:pt x="20741" y="884"/>
                      </a:cubicBezTo>
                      <a:lnTo>
                        <a:pt x="12871" y="8743"/>
                      </a:lnTo>
                      <a:cubicBezTo>
                        <a:pt x="12697" y="8917"/>
                        <a:pt x="12470" y="9001"/>
                        <a:pt x="12243" y="9001"/>
                      </a:cubicBezTo>
                      <a:cubicBezTo>
                        <a:pt x="11942" y="9001"/>
                        <a:pt x="11642" y="8854"/>
                        <a:pt x="11466" y="8576"/>
                      </a:cubicBezTo>
                      <a:cubicBezTo>
                        <a:pt x="11014" y="7861"/>
                        <a:pt x="10645" y="7099"/>
                        <a:pt x="10347" y="6302"/>
                      </a:cubicBezTo>
                      <a:cubicBezTo>
                        <a:pt x="10168" y="5814"/>
                        <a:pt x="9847" y="5373"/>
                        <a:pt x="9394" y="5028"/>
                      </a:cubicBezTo>
                      <a:cubicBezTo>
                        <a:pt x="8866" y="4619"/>
                        <a:pt x="8248" y="4413"/>
                        <a:pt x="7630" y="4413"/>
                      </a:cubicBezTo>
                      <a:cubicBezTo>
                        <a:pt x="7078" y="4413"/>
                        <a:pt x="6525" y="4577"/>
                        <a:pt x="6037" y="4909"/>
                      </a:cubicBezTo>
                      <a:cubicBezTo>
                        <a:pt x="4465" y="5968"/>
                        <a:pt x="4310" y="8123"/>
                        <a:pt x="5584" y="9385"/>
                      </a:cubicBezTo>
                      <a:cubicBezTo>
                        <a:pt x="5894" y="9695"/>
                        <a:pt x="6251" y="9921"/>
                        <a:pt x="6632" y="10064"/>
                      </a:cubicBezTo>
                      <a:cubicBezTo>
                        <a:pt x="7418" y="10350"/>
                        <a:pt x="8180" y="10707"/>
                        <a:pt x="8882" y="11159"/>
                      </a:cubicBezTo>
                      <a:cubicBezTo>
                        <a:pt x="9382" y="11469"/>
                        <a:pt x="9466" y="12148"/>
                        <a:pt x="9049" y="12564"/>
                      </a:cubicBezTo>
                      <a:lnTo>
                        <a:pt x="1179" y="20434"/>
                      </a:lnTo>
                      <a:cubicBezTo>
                        <a:pt x="0" y="21613"/>
                        <a:pt x="0" y="23518"/>
                        <a:pt x="1179" y="24697"/>
                      </a:cubicBezTo>
                      <a:lnTo>
                        <a:pt x="20741" y="44247"/>
                      </a:lnTo>
                      <a:cubicBezTo>
                        <a:pt x="21324" y="44836"/>
                        <a:pt x="22092" y="45131"/>
                        <a:pt x="22862" y="45131"/>
                      </a:cubicBezTo>
                      <a:cubicBezTo>
                        <a:pt x="23631" y="45131"/>
                        <a:pt x="24402" y="44836"/>
                        <a:pt x="24992" y="44247"/>
                      </a:cubicBezTo>
                      <a:lnTo>
                        <a:pt x="44554" y="24697"/>
                      </a:lnTo>
                      <a:cubicBezTo>
                        <a:pt x="45720" y="23518"/>
                        <a:pt x="45720" y="21613"/>
                        <a:pt x="44554" y="20434"/>
                      </a:cubicBezTo>
                      <a:lnTo>
                        <a:pt x="24992" y="884"/>
                      </a:lnTo>
                      <a:cubicBezTo>
                        <a:pt x="24402" y="295"/>
                        <a:pt x="23631" y="0"/>
                        <a:pt x="22862" y="0"/>
                      </a:cubicBezTo>
                      <a:close/>
                    </a:path>
                  </a:pathLst>
                </a:custGeom>
                <a:solidFill>
                  <a:srgbClr val="FCBD24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8" name="Google Shape;2018;p56"/>
                <p:cNvSpPr/>
                <p:nvPr/>
              </p:nvSpPr>
              <p:spPr>
                <a:xfrm>
                  <a:off x="5065741" y="3026769"/>
                  <a:ext cx="287338" cy="28733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955" h="11955" extrusionOk="0">
                      <a:moveTo>
                        <a:pt x="5978" y="1"/>
                      </a:moveTo>
                      <a:cubicBezTo>
                        <a:pt x="2680" y="1"/>
                        <a:pt x="1" y="2679"/>
                        <a:pt x="1" y="5978"/>
                      </a:cubicBezTo>
                      <a:cubicBezTo>
                        <a:pt x="1" y="9276"/>
                        <a:pt x="2680" y="11954"/>
                        <a:pt x="5978" y="11954"/>
                      </a:cubicBezTo>
                      <a:cubicBezTo>
                        <a:pt x="9276" y="11954"/>
                        <a:pt x="11955" y="9276"/>
                        <a:pt x="11955" y="5978"/>
                      </a:cubicBezTo>
                      <a:cubicBezTo>
                        <a:pt x="11955" y="2679"/>
                        <a:pt x="9276" y="1"/>
                        <a:pt x="5978" y="1"/>
                      </a:cubicBezTo>
                      <a:close/>
                    </a:path>
                  </a:pathLst>
                </a:custGeom>
                <a:solidFill>
                  <a:srgbClr val="FCBD24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  <p:grpSp>
            <p:nvGrpSpPr>
              <p:cNvPr id="24" name="Google Shape;2019;p56"/>
              <p:cNvGrpSpPr/>
              <p:nvPr/>
            </p:nvGrpSpPr>
            <p:grpSpPr>
              <a:xfrm>
                <a:off x="4732657" y="3315384"/>
                <a:ext cx="374952" cy="374572"/>
                <a:chOff x="4201447" y="3817349"/>
                <a:chExt cx="346024" cy="345674"/>
              </a:xfrm>
            </p:grpSpPr>
            <p:sp>
              <p:nvSpPr>
                <p:cNvPr id="25" name="Google Shape;2020;p56"/>
                <p:cNvSpPr/>
                <p:nvPr/>
              </p:nvSpPr>
              <p:spPr>
                <a:xfrm>
                  <a:off x="4201447" y="3817349"/>
                  <a:ext cx="346024" cy="34567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871" h="10860" extrusionOk="0">
                      <a:moveTo>
                        <a:pt x="5430" y="334"/>
                      </a:moveTo>
                      <a:cubicBezTo>
                        <a:pt x="8252" y="334"/>
                        <a:pt x="10526" y="2608"/>
                        <a:pt x="10526" y="5430"/>
                      </a:cubicBezTo>
                      <a:cubicBezTo>
                        <a:pt x="10526" y="8240"/>
                        <a:pt x="8252" y="10514"/>
                        <a:pt x="5430" y="10514"/>
                      </a:cubicBezTo>
                      <a:cubicBezTo>
                        <a:pt x="2620" y="10514"/>
                        <a:pt x="346" y="8240"/>
                        <a:pt x="346" y="5430"/>
                      </a:cubicBezTo>
                      <a:cubicBezTo>
                        <a:pt x="346" y="2608"/>
                        <a:pt x="2620" y="334"/>
                        <a:pt x="5430" y="334"/>
                      </a:cubicBezTo>
                      <a:close/>
                      <a:moveTo>
                        <a:pt x="5430" y="1"/>
                      </a:moveTo>
                      <a:cubicBezTo>
                        <a:pt x="3989" y="1"/>
                        <a:pt x="2620" y="560"/>
                        <a:pt x="1596" y="1584"/>
                      </a:cubicBezTo>
                      <a:cubicBezTo>
                        <a:pt x="572" y="2620"/>
                        <a:pt x="1" y="3989"/>
                        <a:pt x="1" y="5430"/>
                      </a:cubicBezTo>
                      <a:cubicBezTo>
                        <a:pt x="1" y="6871"/>
                        <a:pt x="572" y="8240"/>
                        <a:pt x="1596" y="9264"/>
                      </a:cubicBezTo>
                      <a:cubicBezTo>
                        <a:pt x="2620" y="10300"/>
                        <a:pt x="3989" y="10859"/>
                        <a:pt x="5430" y="10859"/>
                      </a:cubicBezTo>
                      <a:cubicBezTo>
                        <a:pt x="6882" y="10859"/>
                        <a:pt x="8252" y="10300"/>
                        <a:pt x="9276" y="9264"/>
                      </a:cubicBezTo>
                      <a:cubicBezTo>
                        <a:pt x="10299" y="8240"/>
                        <a:pt x="10871" y="6871"/>
                        <a:pt x="10871" y="5430"/>
                      </a:cubicBezTo>
                      <a:cubicBezTo>
                        <a:pt x="10871" y="3989"/>
                        <a:pt x="10299" y="2620"/>
                        <a:pt x="9276" y="1584"/>
                      </a:cubicBezTo>
                      <a:cubicBezTo>
                        <a:pt x="8252" y="560"/>
                        <a:pt x="6882" y="1"/>
                        <a:pt x="5430" y="1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6" name="Google Shape;2021;p56"/>
                <p:cNvSpPr/>
                <p:nvPr/>
              </p:nvSpPr>
              <p:spPr>
                <a:xfrm>
                  <a:off x="4271569" y="3904531"/>
                  <a:ext cx="227394" cy="18572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7144" h="5835" extrusionOk="0">
                      <a:moveTo>
                        <a:pt x="4620" y="0"/>
                      </a:moveTo>
                      <a:cubicBezTo>
                        <a:pt x="3727" y="0"/>
                        <a:pt x="2977" y="691"/>
                        <a:pt x="2905" y="1572"/>
                      </a:cubicBezTo>
                      <a:cubicBezTo>
                        <a:pt x="2727" y="1548"/>
                        <a:pt x="2358" y="1441"/>
                        <a:pt x="2262" y="1405"/>
                      </a:cubicBezTo>
                      <a:cubicBezTo>
                        <a:pt x="1643" y="1203"/>
                        <a:pt x="1072" y="810"/>
                        <a:pt x="631" y="322"/>
                      </a:cubicBezTo>
                      <a:cubicBezTo>
                        <a:pt x="596" y="298"/>
                        <a:pt x="572" y="274"/>
                        <a:pt x="524" y="262"/>
                      </a:cubicBezTo>
                      <a:cubicBezTo>
                        <a:pt x="517" y="261"/>
                        <a:pt x="509" y="260"/>
                        <a:pt x="501" y="260"/>
                      </a:cubicBezTo>
                      <a:cubicBezTo>
                        <a:pt x="436" y="260"/>
                        <a:pt x="367" y="304"/>
                        <a:pt x="346" y="357"/>
                      </a:cubicBezTo>
                      <a:cubicBezTo>
                        <a:pt x="238" y="572"/>
                        <a:pt x="179" y="810"/>
                        <a:pt x="179" y="1048"/>
                      </a:cubicBezTo>
                      <a:cubicBezTo>
                        <a:pt x="179" y="1393"/>
                        <a:pt x="286" y="1727"/>
                        <a:pt x="476" y="1977"/>
                      </a:cubicBezTo>
                      <a:cubicBezTo>
                        <a:pt x="466" y="1975"/>
                        <a:pt x="456" y="1974"/>
                        <a:pt x="446" y="1974"/>
                      </a:cubicBezTo>
                      <a:cubicBezTo>
                        <a:pt x="397" y="1974"/>
                        <a:pt x="349" y="1997"/>
                        <a:pt x="310" y="2036"/>
                      </a:cubicBezTo>
                      <a:cubicBezTo>
                        <a:pt x="286" y="2060"/>
                        <a:pt x="286" y="2108"/>
                        <a:pt x="274" y="2143"/>
                      </a:cubicBezTo>
                      <a:lnTo>
                        <a:pt x="274" y="2203"/>
                      </a:lnTo>
                      <a:cubicBezTo>
                        <a:pt x="274" y="2655"/>
                        <a:pt x="476" y="3072"/>
                        <a:pt x="822" y="3358"/>
                      </a:cubicBezTo>
                      <a:cubicBezTo>
                        <a:pt x="786" y="3370"/>
                        <a:pt x="774" y="3405"/>
                        <a:pt x="762" y="3417"/>
                      </a:cubicBezTo>
                      <a:cubicBezTo>
                        <a:pt x="750" y="3465"/>
                        <a:pt x="727" y="3513"/>
                        <a:pt x="750" y="3548"/>
                      </a:cubicBezTo>
                      <a:cubicBezTo>
                        <a:pt x="893" y="4024"/>
                        <a:pt x="1262" y="4405"/>
                        <a:pt x="1727" y="4548"/>
                      </a:cubicBezTo>
                      <a:cubicBezTo>
                        <a:pt x="1310" y="4798"/>
                        <a:pt x="834" y="4941"/>
                        <a:pt x="334" y="4941"/>
                      </a:cubicBezTo>
                      <a:lnTo>
                        <a:pt x="191" y="4941"/>
                      </a:lnTo>
                      <a:cubicBezTo>
                        <a:pt x="107" y="4941"/>
                        <a:pt x="36" y="5001"/>
                        <a:pt x="12" y="5084"/>
                      </a:cubicBezTo>
                      <a:cubicBezTo>
                        <a:pt x="0" y="5156"/>
                        <a:pt x="48" y="5239"/>
                        <a:pt x="107" y="5263"/>
                      </a:cubicBezTo>
                      <a:cubicBezTo>
                        <a:pt x="727" y="5632"/>
                        <a:pt x="1465" y="5834"/>
                        <a:pt x="2191" y="5834"/>
                      </a:cubicBezTo>
                      <a:cubicBezTo>
                        <a:pt x="3072" y="5834"/>
                        <a:pt x="3905" y="5560"/>
                        <a:pt x="4596" y="5060"/>
                      </a:cubicBezTo>
                      <a:cubicBezTo>
                        <a:pt x="4691" y="5001"/>
                        <a:pt x="4691" y="4858"/>
                        <a:pt x="4620" y="4786"/>
                      </a:cubicBezTo>
                      <a:cubicBezTo>
                        <a:pt x="4587" y="4754"/>
                        <a:pt x="4544" y="4735"/>
                        <a:pt x="4499" y="4735"/>
                      </a:cubicBezTo>
                      <a:cubicBezTo>
                        <a:pt x="4463" y="4735"/>
                        <a:pt x="4426" y="4748"/>
                        <a:pt x="4394" y="4775"/>
                      </a:cubicBezTo>
                      <a:cubicBezTo>
                        <a:pt x="3763" y="5215"/>
                        <a:pt x="3013" y="5489"/>
                        <a:pt x="2191" y="5489"/>
                      </a:cubicBezTo>
                      <a:cubicBezTo>
                        <a:pt x="1727" y="5489"/>
                        <a:pt x="1262" y="5394"/>
                        <a:pt x="846" y="5239"/>
                      </a:cubicBezTo>
                      <a:cubicBezTo>
                        <a:pt x="1369" y="5144"/>
                        <a:pt x="1846" y="4917"/>
                        <a:pt x="2262" y="4584"/>
                      </a:cubicBezTo>
                      <a:cubicBezTo>
                        <a:pt x="2310" y="4536"/>
                        <a:pt x="2334" y="4477"/>
                        <a:pt x="2322" y="4417"/>
                      </a:cubicBezTo>
                      <a:cubicBezTo>
                        <a:pt x="2310" y="4346"/>
                        <a:pt x="2239" y="4286"/>
                        <a:pt x="2155" y="4286"/>
                      </a:cubicBezTo>
                      <a:cubicBezTo>
                        <a:pt x="1739" y="4263"/>
                        <a:pt x="1369" y="4048"/>
                        <a:pt x="1167" y="3691"/>
                      </a:cubicBezTo>
                      <a:cubicBezTo>
                        <a:pt x="1250" y="3691"/>
                        <a:pt x="1358" y="3667"/>
                        <a:pt x="1441" y="3643"/>
                      </a:cubicBezTo>
                      <a:cubicBezTo>
                        <a:pt x="1524" y="3632"/>
                        <a:pt x="1584" y="3572"/>
                        <a:pt x="1584" y="3489"/>
                      </a:cubicBezTo>
                      <a:cubicBezTo>
                        <a:pt x="1596" y="3405"/>
                        <a:pt x="1536" y="3334"/>
                        <a:pt x="1441" y="3298"/>
                      </a:cubicBezTo>
                      <a:cubicBezTo>
                        <a:pt x="1000" y="3191"/>
                        <a:pt x="667" y="2822"/>
                        <a:pt x="596" y="2381"/>
                      </a:cubicBezTo>
                      <a:lnTo>
                        <a:pt x="596" y="2381"/>
                      </a:lnTo>
                      <a:cubicBezTo>
                        <a:pt x="727" y="2405"/>
                        <a:pt x="869" y="2417"/>
                        <a:pt x="1000" y="2417"/>
                      </a:cubicBezTo>
                      <a:cubicBezTo>
                        <a:pt x="1084" y="2417"/>
                        <a:pt x="1143" y="2358"/>
                        <a:pt x="1167" y="2274"/>
                      </a:cubicBezTo>
                      <a:cubicBezTo>
                        <a:pt x="1179" y="2203"/>
                        <a:pt x="1131" y="2143"/>
                        <a:pt x="1072" y="2108"/>
                      </a:cubicBezTo>
                      <a:cubicBezTo>
                        <a:pt x="703" y="1881"/>
                        <a:pt x="476" y="1488"/>
                        <a:pt x="476" y="1048"/>
                      </a:cubicBezTo>
                      <a:cubicBezTo>
                        <a:pt x="476" y="953"/>
                        <a:pt x="488" y="846"/>
                        <a:pt x="524" y="738"/>
                      </a:cubicBezTo>
                      <a:cubicBezTo>
                        <a:pt x="965" y="1191"/>
                        <a:pt x="1524" y="1524"/>
                        <a:pt x="2120" y="1727"/>
                      </a:cubicBezTo>
                      <a:cubicBezTo>
                        <a:pt x="2120" y="1727"/>
                        <a:pt x="2715" y="1905"/>
                        <a:pt x="2929" y="1917"/>
                      </a:cubicBezTo>
                      <a:lnTo>
                        <a:pt x="3024" y="1917"/>
                      </a:lnTo>
                      <a:cubicBezTo>
                        <a:pt x="3096" y="1917"/>
                        <a:pt x="3167" y="1869"/>
                        <a:pt x="3191" y="1798"/>
                      </a:cubicBezTo>
                      <a:cubicBezTo>
                        <a:pt x="3203" y="1786"/>
                        <a:pt x="3203" y="1750"/>
                        <a:pt x="3203" y="1738"/>
                      </a:cubicBezTo>
                      <a:lnTo>
                        <a:pt x="3203" y="1703"/>
                      </a:lnTo>
                      <a:cubicBezTo>
                        <a:pt x="3203" y="953"/>
                        <a:pt x="3810" y="334"/>
                        <a:pt x="4572" y="334"/>
                      </a:cubicBezTo>
                      <a:cubicBezTo>
                        <a:pt x="4941" y="334"/>
                        <a:pt x="5287" y="488"/>
                        <a:pt x="5549" y="750"/>
                      </a:cubicBezTo>
                      <a:cubicBezTo>
                        <a:pt x="5585" y="787"/>
                        <a:pt x="5621" y="802"/>
                        <a:pt x="5663" y="802"/>
                      </a:cubicBezTo>
                      <a:cubicBezTo>
                        <a:pt x="5676" y="802"/>
                        <a:pt x="5689" y="801"/>
                        <a:pt x="5703" y="798"/>
                      </a:cubicBezTo>
                      <a:cubicBezTo>
                        <a:pt x="5882" y="762"/>
                        <a:pt x="6049" y="738"/>
                        <a:pt x="6203" y="679"/>
                      </a:cubicBezTo>
                      <a:lnTo>
                        <a:pt x="6203" y="679"/>
                      </a:lnTo>
                      <a:cubicBezTo>
                        <a:pt x="6120" y="762"/>
                        <a:pt x="6013" y="857"/>
                        <a:pt x="5894" y="917"/>
                      </a:cubicBezTo>
                      <a:cubicBezTo>
                        <a:pt x="5822" y="965"/>
                        <a:pt x="5787" y="1048"/>
                        <a:pt x="5822" y="1143"/>
                      </a:cubicBezTo>
                      <a:cubicBezTo>
                        <a:pt x="5846" y="1203"/>
                        <a:pt x="5930" y="1250"/>
                        <a:pt x="6001" y="1250"/>
                      </a:cubicBezTo>
                      <a:cubicBezTo>
                        <a:pt x="6144" y="1227"/>
                        <a:pt x="6287" y="1215"/>
                        <a:pt x="6418" y="1167"/>
                      </a:cubicBezTo>
                      <a:lnTo>
                        <a:pt x="6418" y="1167"/>
                      </a:lnTo>
                      <a:cubicBezTo>
                        <a:pt x="6299" y="1286"/>
                        <a:pt x="6168" y="1405"/>
                        <a:pt x="6013" y="1512"/>
                      </a:cubicBezTo>
                      <a:cubicBezTo>
                        <a:pt x="5965" y="1548"/>
                        <a:pt x="5941" y="1608"/>
                        <a:pt x="5941" y="1655"/>
                      </a:cubicBezTo>
                      <a:lnTo>
                        <a:pt x="5941" y="1679"/>
                      </a:lnTo>
                      <a:lnTo>
                        <a:pt x="5941" y="1703"/>
                      </a:lnTo>
                      <a:lnTo>
                        <a:pt x="5941" y="1727"/>
                      </a:lnTo>
                      <a:cubicBezTo>
                        <a:pt x="5941" y="2691"/>
                        <a:pt x="5572" y="3572"/>
                        <a:pt x="4977" y="4227"/>
                      </a:cubicBezTo>
                      <a:cubicBezTo>
                        <a:pt x="4918" y="4298"/>
                        <a:pt x="4918" y="4405"/>
                        <a:pt x="4977" y="4465"/>
                      </a:cubicBezTo>
                      <a:cubicBezTo>
                        <a:pt x="5011" y="4499"/>
                        <a:pt x="5053" y="4514"/>
                        <a:pt x="5096" y="4514"/>
                      </a:cubicBezTo>
                      <a:cubicBezTo>
                        <a:pt x="5143" y="4514"/>
                        <a:pt x="5190" y="4496"/>
                        <a:pt x="5227" y="4465"/>
                      </a:cubicBezTo>
                      <a:cubicBezTo>
                        <a:pt x="5894" y="3715"/>
                        <a:pt x="6263" y="2762"/>
                        <a:pt x="6287" y="1750"/>
                      </a:cubicBezTo>
                      <a:cubicBezTo>
                        <a:pt x="6596" y="1524"/>
                        <a:pt x="6846" y="1250"/>
                        <a:pt x="7061" y="917"/>
                      </a:cubicBezTo>
                      <a:cubicBezTo>
                        <a:pt x="7144" y="857"/>
                        <a:pt x="7132" y="750"/>
                        <a:pt x="7061" y="715"/>
                      </a:cubicBezTo>
                      <a:cubicBezTo>
                        <a:pt x="7029" y="683"/>
                        <a:pt x="6987" y="667"/>
                        <a:pt x="6937" y="667"/>
                      </a:cubicBezTo>
                      <a:cubicBezTo>
                        <a:pt x="6912" y="667"/>
                        <a:pt x="6886" y="671"/>
                        <a:pt x="6858" y="679"/>
                      </a:cubicBezTo>
                      <a:cubicBezTo>
                        <a:pt x="6775" y="726"/>
                        <a:pt x="6680" y="750"/>
                        <a:pt x="6596" y="786"/>
                      </a:cubicBezTo>
                      <a:cubicBezTo>
                        <a:pt x="6680" y="667"/>
                        <a:pt x="6763" y="512"/>
                        <a:pt x="6823" y="369"/>
                      </a:cubicBezTo>
                      <a:cubicBezTo>
                        <a:pt x="6834" y="310"/>
                        <a:pt x="6834" y="238"/>
                        <a:pt x="6787" y="191"/>
                      </a:cubicBezTo>
                      <a:cubicBezTo>
                        <a:pt x="6750" y="153"/>
                        <a:pt x="6703" y="135"/>
                        <a:pt x="6659" y="135"/>
                      </a:cubicBezTo>
                      <a:cubicBezTo>
                        <a:pt x="6632" y="135"/>
                        <a:pt x="6607" y="142"/>
                        <a:pt x="6584" y="155"/>
                      </a:cubicBezTo>
                      <a:cubicBezTo>
                        <a:pt x="6322" y="310"/>
                        <a:pt x="6061" y="393"/>
                        <a:pt x="5775" y="441"/>
                      </a:cubicBezTo>
                      <a:cubicBezTo>
                        <a:pt x="5465" y="143"/>
                        <a:pt x="5048" y="0"/>
                        <a:pt x="4620" y="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</p:grpSp>
        <p:grpSp>
          <p:nvGrpSpPr>
            <p:cNvPr id="29" name="Google Shape;2022;p56"/>
            <p:cNvGrpSpPr/>
            <p:nvPr/>
          </p:nvGrpSpPr>
          <p:grpSpPr>
            <a:xfrm>
              <a:off x="6529419" y="3711909"/>
              <a:ext cx="956596" cy="944315"/>
              <a:chOff x="3768864" y="3522050"/>
              <a:chExt cx="1098904" cy="1084796"/>
            </a:xfrm>
          </p:grpSpPr>
          <p:grpSp>
            <p:nvGrpSpPr>
              <p:cNvPr id="30" name="Google Shape;2023;p56"/>
              <p:cNvGrpSpPr/>
              <p:nvPr/>
            </p:nvGrpSpPr>
            <p:grpSpPr>
              <a:xfrm>
                <a:off x="3768864" y="3522050"/>
                <a:ext cx="1098904" cy="1084796"/>
                <a:chOff x="3768864" y="3522050"/>
                <a:chExt cx="1098904" cy="1084796"/>
              </a:xfrm>
            </p:grpSpPr>
            <p:sp>
              <p:nvSpPr>
                <p:cNvPr id="21" name="Google Shape;2024;p56"/>
                <p:cNvSpPr/>
                <p:nvPr/>
              </p:nvSpPr>
              <p:spPr>
                <a:xfrm>
                  <a:off x="3768864" y="3522050"/>
                  <a:ext cx="1098904" cy="108479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5721" h="45134" extrusionOk="0">
                      <a:moveTo>
                        <a:pt x="22862" y="0"/>
                      </a:moveTo>
                      <a:cubicBezTo>
                        <a:pt x="22093" y="0"/>
                        <a:pt x="21325" y="295"/>
                        <a:pt x="20741" y="884"/>
                      </a:cubicBezTo>
                      <a:lnTo>
                        <a:pt x="1179" y="20446"/>
                      </a:lnTo>
                      <a:cubicBezTo>
                        <a:pt x="1" y="21613"/>
                        <a:pt x="1" y="23518"/>
                        <a:pt x="1179" y="24697"/>
                      </a:cubicBezTo>
                      <a:lnTo>
                        <a:pt x="20741" y="44259"/>
                      </a:lnTo>
                      <a:cubicBezTo>
                        <a:pt x="21325" y="44842"/>
                        <a:pt x="22093" y="45134"/>
                        <a:pt x="22862" y="45134"/>
                      </a:cubicBezTo>
                      <a:cubicBezTo>
                        <a:pt x="23631" y="45134"/>
                        <a:pt x="24402" y="44842"/>
                        <a:pt x="24992" y="44259"/>
                      </a:cubicBezTo>
                      <a:lnTo>
                        <a:pt x="44554" y="24697"/>
                      </a:lnTo>
                      <a:cubicBezTo>
                        <a:pt x="45721" y="23518"/>
                        <a:pt x="45721" y="21613"/>
                        <a:pt x="44554" y="20446"/>
                      </a:cubicBezTo>
                      <a:lnTo>
                        <a:pt x="36684" y="12576"/>
                      </a:lnTo>
                      <a:cubicBezTo>
                        <a:pt x="36279" y="12171"/>
                        <a:pt x="36362" y="11481"/>
                        <a:pt x="36850" y="11171"/>
                      </a:cubicBezTo>
                      <a:cubicBezTo>
                        <a:pt x="37565" y="10719"/>
                        <a:pt x="38327" y="10362"/>
                        <a:pt x="39124" y="10052"/>
                      </a:cubicBezTo>
                      <a:cubicBezTo>
                        <a:pt x="39613" y="9874"/>
                        <a:pt x="40053" y="9552"/>
                        <a:pt x="40410" y="9100"/>
                      </a:cubicBezTo>
                      <a:cubicBezTo>
                        <a:pt x="41172" y="8111"/>
                        <a:pt x="41220" y="6778"/>
                        <a:pt x="40518" y="5742"/>
                      </a:cubicBezTo>
                      <a:cubicBezTo>
                        <a:pt x="39931" y="4872"/>
                        <a:pt x="39013" y="4437"/>
                        <a:pt x="38094" y="4437"/>
                      </a:cubicBezTo>
                      <a:cubicBezTo>
                        <a:pt x="37352" y="4437"/>
                        <a:pt x="36610" y="4721"/>
                        <a:pt x="36041" y="5290"/>
                      </a:cubicBezTo>
                      <a:cubicBezTo>
                        <a:pt x="35731" y="5599"/>
                        <a:pt x="35505" y="5956"/>
                        <a:pt x="35362" y="6337"/>
                      </a:cubicBezTo>
                      <a:cubicBezTo>
                        <a:pt x="35076" y="7135"/>
                        <a:pt x="34719" y="7885"/>
                        <a:pt x="34267" y="8588"/>
                      </a:cubicBezTo>
                      <a:cubicBezTo>
                        <a:pt x="34091" y="8872"/>
                        <a:pt x="33796" y="9021"/>
                        <a:pt x="33498" y="9021"/>
                      </a:cubicBezTo>
                      <a:cubicBezTo>
                        <a:pt x="33271" y="9021"/>
                        <a:pt x="33042" y="8934"/>
                        <a:pt x="32862" y="8754"/>
                      </a:cubicBezTo>
                      <a:lnTo>
                        <a:pt x="24992" y="884"/>
                      </a:lnTo>
                      <a:cubicBezTo>
                        <a:pt x="24402" y="295"/>
                        <a:pt x="23631" y="0"/>
                        <a:pt x="22862" y="0"/>
                      </a:cubicBezTo>
                      <a:close/>
                    </a:path>
                  </a:pathLst>
                </a:custGeom>
                <a:solidFill>
                  <a:srgbClr val="EC3A3B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2" name="Google Shape;2025;p56"/>
                <p:cNvSpPr/>
                <p:nvPr/>
              </p:nvSpPr>
              <p:spPr>
                <a:xfrm>
                  <a:off x="3887041" y="3641743"/>
                  <a:ext cx="287338" cy="28702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955" h="11942" extrusionOk="0">
                      <a:moveTo>
                        <a:pt x="5978" y="0"/>
                      </a:moveTo>
                      <a:cubicBezTo>
                        <a:pt x="2680" y="0"/>
                        <a:pt x="1" y="2667"/>
                        <a:pt x="1" y="5977"/>
                      </a:cubicBezTo>
                      <a:cubicBezTo>
                        <a:pt x="1" y="9275"/>
                        <a:pt x="2680" y="11942"/>
                        <a:pt x="5978" y="11942"/>
                      </a:cubicBezTo>
                      <a:cubicBezTo>
                        <a:pt x="9276" y="11942"/>
                        <a:pt x="11955" y="9275"/>
                        <a:pt x="11955" y="5977"/>
                      </a:cubicBezTo>
                      <a:cubicBezTo>
                        <a:pt x="11955" y="2667"/>
                        <a:pt x="9276" y="0"/>
                        <a:pt x="5978" y="0"/>
                      </a:cubicBezTo>
                      <a:close/>
                    </a:path>
                  </a:pathLst>
                </a:custGeom>
                <a:solidFill>
                  <a:srgbClr val="EC3A3B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  <p:grpSp>
            <p:nvGrpSpPr>
              <p:cNvPr id="37" name="Google Shape;2026;p56"/>
              <p:cNvGrpSpPr/>
              <p:nvPr/>
            </p:nvGrpSpPr>
            <p:grpSpPr>
              <a:xfrm>
                <a:off x="4139616" y="3871555"/>
                <a:ext cx="357419" cy="357005"/>
                <a:chOff x="7482229" y="3351230"/>
                <a:chExt cx="357419" cy="357005"/>
              </a:xfrm>
            </p:grpSpPr>
            <p:sp>
              <p:nvSpPr>
                <p:cNvPr id="16" name="Google Shape;2027;p56"/>
                <p:cNvSpPr/>
                <p:nvPr/>
              </p:nvSpPr>
              <p:spPr>
                <a:xfrm>
                  <a:off x="7482229" y="3351230"/>
                  <a:ext cx="357419" cy="35700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229" h="11216" extrusionOk="0">
                      <a:moveTo>
                        <a:pt x="5633" y="357"/>
                      </a:moveTo>
                      <a:cubicBezTo>
                        <a:pt x="8538" y="357"/>
                        <a:pt x="10883" y="2703"/>
                        <a:pt x="10883" y="5608"/>
                      </a:cubicBezTo>
                      <a:cubicBezTo>
                        <a:pt x="10883" y="8513"/>
                        <a:pt x="8538" y="10859"/>
                        <a:pt x="5633" y="10859"/>
                      </a:cubicBezTo>
                      <a:cubicBezTo>
                        <a:pt x="2728" y="10859"/>
                        <a:pt x="382" y="8513"/>
                        <a:pt x="382" y="5608"/>
                      </a:cubicBezTo>
                      <a:cubicBezTo>
                        <a:pt x="382" y="2703"/>
                        <a:pt x="2728" y="357"/>
                        <a:pt x="5633" y="357"/>
                      </a:cubicBezTo>
                      <a:close/>
                      <a:moveTo>
                        <a:pt x="5621" y="0"/>
                      </a:moveTo>
                      <a:cubicBezTo>
                        <a:pt x="4109" y="0"/>
                        <a:pt x="2716" y="572"/>
                        <a:pt x="1644" y="1631"/>
                      </a:cubicBezTo>
                      <a:cubicBezTo>
                        <a:pt x="584" y="2691"/>
                        <a:pt x="1" y="4108"/>
                        <a:pt x="1" y="5608"/>
                      </a:cubicBezTo>
                      <a:cubicBezTo>
                        <a:pt x="1" y="7108"/>
                        <a:pt x="584" y="8513"/>
                        <a:pt x="1644" y="9585"/>
                      </a:cubicBezTo>
                      <a:cubicBezTo>
                        <a:pt x="2704" y="10632"/>
                        <a:pt x="4109" y="11216"/>
                        <a:pt x="5621" y="11216"/>
                      </a:cubicBezTo>
                      <a:cubicBezTo>
                        <a:pt x="7121" y="11216"/>
                        <a:pt x="8526" y="10632"/>
                        <a:pt x="9597" y="9585"/>
                      </a:cubicBezTo>
                      <a:cubicBezTo>
                        <a:pt x="10645" y="8525"/>
                        <a:pt x="11229" y="7108"/>
                        <a:pt x="11229" y="5608"/>
                      </a:cubicBezTo>
                      <a:cubicBezTo>
                        <a:pt x="11229" y="4108"/>
                        <a:pt x="10669" y="2703"/>
                        <a:pt x="9597" y="1631"/>
                      </a:cubicBezTo>
                      <a:cubicBezTo>
                        <a:pt x="8538" y="572"/>
                        <a:pt x="7121" y="0"/>
                        <a:pt x="5621" y="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7" name="Google Shape;2028;p56"/>
                <p:cNvSpPr/>
                <p:nvPr/>
              </p:nvSpPr>
              <p:spPr>
                <a:xfrm>
                  <a:off x="7592138" y="3605616"/>
                  <a:ext cx="137983" cy="3253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335" h="1022" extrusionOk="0">
                      <a:moveTo>
                        <a:pt x="202" y="1"/>
                      </a:moveTo>
                      <a:cubicBezTo>
                        <a:pt x="147" y="1"/>
                        <a:pt x="94" y="21"/>
                        <a:pt x="60" y="69"/>
                      </a:cubicBezTo>
                      <a:cubicBezTo>
                        <a:pt x="1" y="140"/>
                        <a:pt x="1" y="259"/>
                        <a:pt x="96" y="319"/>
                      </a:cubicBezTo>
                      <a:cubicBezTo>
                        <a:pt x="644" y="783"/>
                        <a:pt x="1370" y="1021"/>
                        <a:pt x="2168" y="1021"/>
                      </a:cubicBezTo>
                      <a:cubicBezTo>
                        <a:pt x="2954" y="1021"/>
                        <a:pt x="3680" y="771"/>
                        <a:pt x="4239" y="319"/>
                      </a:cubicBezTo>
                      <a:cubicBezTo>
                        <a:pt x="4323" y="259"/>
                        <a:pt x="4335" y="140"/>
                        <a:pt x="4263" y="69"/>
                      </a:cubicBezTo>
                      <a:cubicBezTo>
                        <a:pt x="4228" y="26"/>
                        <a:pt x="4170" y="4"/>
                        <a:pt x="4115" y="4"/>
                      </a:cubicBezTo>
                      <a:cubicBezTo>
                        <a:pt x="4078" y="4"/>
                        <a:pt x="4042" y="14"/>
                        <a:pt x="4013" y="33"/>
                      </a:cubicBezTo>
                      <a:cubicBezTo>
                        <a:pt x="3537" y="438"/>
                        <a:pt x="2882" y="664"/>
                        <a:pt x="2168" y="664"/>
                      </a:cubicBezTo>
                      <a:cubicBezTo>
                        <a:pt x="1465" y="664"/>
                        <a:pt x="810" y="438"/>
                        <a:pt x="322" y="33"/>
                      </a:cubicBezTo>
                      <a:cubicBezTo>
                        <a:pt x="286" y="12"/>
                        <a:pt x="244" y="1"/>
                        <a:pt x="202" y="1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8" name="Google Shape;2029;p56"/>
                <p:cNvSpPr/>
                <p:nvPr/>
              </p:nvSpPr>
              <p:spPr>
                <a:xfrm>
                  <a:off x="7513709" y="3387962"/>
                  <a:ext cx="295987" cy="28201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9299" h="8860" extrusionOk="0">
                      <a:moveTo>
                        <a:pt x="6060" y="370"/>
                      </a:moveTo>
                      <a:cubicBezTo>
                        <a:pt x="6358" y="370"/>
                        <a:pt x="6596" y="608"/>
                        <a:pt x="6596" y="906"/>
                      </a:cubicBezTo>
                      <a:cubicBezTo>
                        <a:pt x="6596" y="1204"/>
                        <a:pt x="6358" y="1442"/>
                        <a:pt x="6060" y="1442"/>
                      </a:cubicBezTo>
                      <a:cubicBezTo>
                        <a:pt x="5763" y="1442"/>
                        <a:pt x="5525" y="1204"/>
                        <a:pt x="5525" y="906"/>
                      </a:cubicBezTo>
                      <a:cubicBezTo>
                        <a:pt x="5525" y="608"/>
                        <a:pt x="5763" y="370"/>
                        <a:pt x="6060" y="370"/>
                      </a:cubicBezTo>
                      <a:close/>
                      <a:moveTo>
                        <a:pt x="1322" y="2989"/>
                      </a:moveTo>
                      <a:cubicBezTo>
                        <a:pt x="1596" y="2989"/>
                        <a:pt x="1834" y="3097"/>
                        <a:pt x="2012" y="3263"/>
                      </a:cubicBezTo>
                      <a:cubicBezTo>
                        <a:pt x="1477" y="3680"/>
                        <a:pt x="1072" y="4240"/>
                        <a:pt x="881" y="4883"/>
                      </a:cubicBezTo>
                      <a:cubicBezTo>
                        <a:pt x="548" y="4716"/>
                        <a:pt x="334" y="4359"/>
                        <a:pt x="334" y="3990"/>
                      </a:cubicBezTo>
                      <a:cubicBezTo>
                        <a:pt x="334" y="3442"/>
                        <a:pt x="774" y="2989"/>
                        <a:pt x="1322" y="2989"/>
                      </a:cubicBezTo>
                      <a:close/>
                      <a:moveTo>
                        <a:pt x="7954" y="2989"/>
                      </a:moveTo>
                      <a:cubicBezTo>
                        <a:pt x="8501" y="2989"/>
                        <a:pt x="8942" y="3442"/>
                        <a:pt x="8942" y="3990"/>
                      </a:cubicBezTo>
                      <a:cubicBezTo>
                        <a:pt x="8966" y="4359"/>
                        <a:pt x="8739" y="4704"/>
                        <a:pt x="8394" y="4883"/>
                      </a:cubicBezTo>
                      <a:cubicBezTo>
                        <a:pt x="8216" y="4240"/>
                        <a:pt x="7811" y="3680"/>
                        <a:pt x="7263" y="3263"/>
                      </a:cubicBezTo>
                      <a:cubicBezTo>
                        <a:pt x="7442" y="3085"/>
                        <a:pt x="7692" y="2989"/>
                        <a:pt x="7954" y="2989"/>
                      </a:cubicBezTo>
                      <a:close/>
                      <a:moveTo>
                        <a:pt x="6072" y="1"/>
                      </a:moveTo>
                      <a:cubicBezTo>
                        <a:pt x="5632" y="1"/>
                        <a:pt x="5251" y="334"/>
                        <a:pt x="5191" y="763"/>
                      </a:cubicBezTo>
                      <a:lnTo>
                        <a:pt x="4596" y="953"/>
                      </a:lnTo>
                      <a:cubicBezTo>
                        <a:pt x="4525" y="989"/>
                        <a:pt x="4477" y="1049"/>
                        <a:pt x="4477" y="1120"/>
                      </a:cubicBezTo>
                      <a:lnTo>
                        <a:pt x="4477" y="2370"/>
                      </a:lnTo>
                      <a:cubicBezTo>
                        <a:pt x="3679" y="2394"/>
                        <a:pt x="2929" y="2632"/>
                        <a:pt x="2334" y="3025"/>
                      </a:cubicBezTo>
                      <a:cubicBezTo>
                        <a:pt x="2084" y="2751"/>
                        <a:pt x="1727" y="2608"/>
                        <a:pt x="1358" y="2608"/>
                      </a:cubicBezTo>
                      <a:cubicBezTo>
                        <a:pt x="607" y="2608"/>
                        <a:pt x="0" y="3216"/>
                        <a:pt x="0" y="3966"/>
                      </a:cubicBezTo>
                      <a:cubicBezTo>
                        <a:pt x="0" y="4513"/>
                        <a:pt x="345" y="5002"/>
                        <a:pt x="834" y="5216"/>
                      </a:cubicBezTo>
                      <a:cubicBezTo>
                        <a:pt x="822" y="5347"/>
                        <a:pt x="798" y="5478"/>
                        <a:pt x="798" y="5609"/>
                      </a:cubicBezTo>
                      <a:cubicBezTo>
                        <a:pt x="798" y="7395"/>
                        <a:pt x="2524" y="8859"/>
                        <a:pt x="4667" y="8859"/>
                      </a:cubicBezTo>
                      <a:cubicBezTo>
                        <a:pt x="5763" y="8859"/>
                        <a:pt x="6739" y="8490"/>
                        <a:pt x="7442" y="7871"/>
                      </a:cubicBezTo>
                      <a:cubicBezTo>
                        <a:pt x="7513" y="7811"/>
                        <a:pt x="7513" y="7692"/>
                        <a:pt x="7454" y="7621"/>
                      </a:cubicBezTo>
                      <a:cubicBezTo>
                        <a:pt x="7421" y="7588"/>
                        <a:pt x="7374" y="7570"/>
                        <a:pt x="7326" y="7570"/>
                      </a:cubicBezTo>
                      <a:cubicBezTo>
                        <a:pt x="7287" y="7570"/>
                        <a:pt x="7248" y="7582"/>
                        <a:pt x="7215" y="7609"/>
                      </a:cubicBezTo>
                      <a:cubicBezTo>
                        <a:pt x="6572" y="8157"/>
                        <a:pt x="5668" y="8514"/>
                        <a:pt x="4667" y="8514"/>
                      </a:cubicBezTo>
                      <a:cubicBezTo>
                        <a:pt x="2739" y="8514"/>
                        <a:pt x="1167" y="7216"/>
                        <a:pt x="1167" y="5633"/>
                      </a:cubicBezTo>
                      <a:cubicBezTo>
                        <a:pt x="1167" y="4037"/>
                        <a:pt x="2739" y="2739"/>
                        <a:pt x="4667" y="2739"/>
                      </a:cubicBezTo>
                      <a:cubicBezTo>
                        <a:pt x="6608" y="2739"/>
                        <a:pt x="8180" y="4037"/>
                        <a:pt x="8180" y="5633"/>
                      </a:cubicBezTo>
                      <a:cubicBezTo>
                        <a:pt x="8180" y="6133"/>
                        <a:pt x="8037" y="6597"/>
                        <a:pt x="7751" y="7014"/>
                      </a:cubicBezTo>
                      <a:cubicBezTo>
                        <a:pt x="7704" y="7085"/>
                        <a:pt x="7727" y="7169"/>
                        <a:pt x="7787" y="7228"/>
                      </a:cubicBezTo>
                      <a:cubicBezTo>
                        <a:pt x="7818" y="7264"/>
                        <a:pt x="7859" y="7280"/>
                        <a:pt x="7902" y="7280"/>
                      </a:cubicBezTo>
                      <a:cubicBezTo>
                        <a:pt x="7958" y="7280"/>
                        <a:pt x="8015" y="7252"/>
                        <a:pt x="8049" y="7204"/>
                      </a:cubicBezTo>
                      <a:cubicBezTo>
                        <a:pt x="8358" y="6740"/>
                        <a:pt x="8537" y="6192"/>
                        <a:pt x="8537" y="5621"/>
                      </a:cubicBezTo>
                      <a:cubicBezTo>
                        <a:pt x="8537" y="5490"/>
                        <a:pt x="8525" y="5359"/>
                        <a:pt x="8513" y="5228"/>
                      </a:cubicBezTo>
                      <a:cubicBezTo>
                        <a:pt x="8978" y="5014"/>
                        <a:pt x="9299" y="4525"/>
                        <a:pt x="9299" y="3978"/>
                      </a:cubicBezTo>
                      <a:cubicBezTo>
                        <a:pt x="9299" y="3228"/>
                        <a:pt x="8692" y="2620"/>
                        <a:pt x="7954" y="2620"/>
                      </a:cubicBezTo>
                      <a:cubicBezTo>
                        <a:pt x="7573" y="2620"/>
                        <a:pt x="7215" y="2775"/>
                        <a:pt x="6965" y="3037"/>
                      </a:cubicBezTo>
                      <a:cubicBezTo>
                        <a:pt x="6358" y="2656"/>
                        <a:pt x="5632" y="2406"/>
                        <a:pt x="4822" y="2382"/>
                      </a:cubicBezTo>
                      <a:lnTo>
                        <a:pt x="4822" y="1263"/>
                      </a:lnTo>
                      <a:lnTo>
                        <a:pt x="5215" y="1132"/>
                      </a:lnTo>
                      <a:cubicBezTo>
                        <a:pt x="5303" y="1507"/>
                        <a:pt x="5647" y="1780"/>
                        <a:pt x="6048" y="1780"/>
                      </a:cubicBezTo>
                      <a:cubicBezTo>
                        <a:pt x="6080" y="1780"/>
                        <a:pt x="6112" y="1779"/>
                        <a:pt x="6144" y="1775"/>
                      </a:cubicBezTo>
                      <a:cubicBezTo>
                        <a:pt x="6584" y="1727"/>
                        <a:pt x="6918" y="1382"/>
                        <a:pt x="6953" y="953"/>
                      </a:cubicBezTo>
                      <a:cubicBezTo>
                        <a:pt x="6977" y="430"/>
                        <a:pt x="6584" y="1"/>
                        <a:pt x="6072" y="1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9" name="Google Shape;2030;p56"/>
                <p:cNvSpPr/>
                <p:nvPr/>
              </p:nvSpPr>
              <p:spPr>
                <a:xfrm>
                  <a:off x="7580393" y="3516460"/>
                  <a:ext cx="56880" cy="5688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787" h="1787" extrusionOk="0">
                      <a:moveTo>
                        <a:pt x="894" y="345"/>
                      </a:moveTo>
                      <a:cubicBezTo>
                        <a:pt x="1191" y="345"/>
                        <a:pt x="1429" y="584"/>
                        <a:pt x="1429" y="881"/>
                      </a:cubicBezTo>
                      <a:cubicBezTo>
                        <a:pt x="1418" y="1179"/>
                        <a:pt x="1179" y="1417"/>
                        <a:pt x="894" y="1417"/>
                      </a:cubicBezTo>
                      <a:cubicBezTo>
                        <a:pt x="596" y="1417"/>
                        <a:pt x="358" y="1179"/>
                        <a:pt x="358" y="881"/>
                      </a:cubicBezTo>
                      <a:cubicBezTo>
                        <a:pt x="358" y="584"/>
                        <a:pt x="596" y="345"/>
                        <a:pt x="894" y="345"/>
                      </a:cubicBezTo>
                      <a:close/>
                      <a:moveTo>
                        <a:pt x="894" y="0"/>
                      </a:moveTo>
                      <a:cubicBezTo>
                        <a:pt x="406" y="0"/>
                        <a:pt x="1" y="405"/>
                        <a:pt x="1" y="893"/>
                      </a:cubicBezTo>
                      <a:cubicBezTo>
                        <a:pt x="1" y="1381"/>
                        <a:pt x="406" y="1786"/>
                        <a:pt x="894" y="1786"/>
                      </a:cubicBezTo>
                      <a:cubicBezTo>
                        <a:pt x="1394" y="1786"/>
                        <a:pt x="1787" y="1381"/>
                        <a:pt x="1787" y="893"/>
                      </a:cubicBezTo>
                      <a:cubicBezTo>
                        <a:pt x="1775" y="405"/>
                        <a:pt x="1394" y="0"/>
                        <a:pt x="894" y="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0" name="Google Shape;2031;p56"/>
                <p:cNvSpPr/>
                <p:nvPr/>
              </p:nvSpPr>
              <p:spPr>
                <a:xfrm>
                  <a:off x="7685750" y="3516460"/>
                  <a:ext cx="56880" cy="5688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787" h="1787" extrusionOk="0">
                      <a:moveTo>
                        <a:pt x="894" y="345"/>
                      </a:moveTo>
                      <a:cubicBezTo>
                        <a:pt x="1191" y="345"/>
                        <a:pt x="1429" y="584"/>
                        <a:pt x="1429" y="881"/>
                      </a:cubicBezTo>
                      <a:cubicBezTo>
                        <a:pt x="1429" y="1179"/>
                        <a:pt x="1191" y="1417"/>
                        <a:pt x="894" y="1417"/>
                      </a:cubicBezTo>
                      <a:cubicBezTo>
                        <a:pt x="596" y="1417"/>
                        <a:pt x="358" y="1179"/>
                        <a:pt x="358" y="881"/>
                      </a:cubicBezTo>
                      <a:cubicBezTo>
                        <a:pt x="358" y="584"/>
                        <a:pt x="596" y="345"/>
                        <a:pt x="894" y="345"/>
                      </a:cubicBezTo>
                      <a:close/>
                      <a:moveTo>
                        <a:pt x="894" y="0"/>
                      </a:moveTo>
                      <a:cubicBezTo>
                        <a:pt x="405" y="0"/>
                        <a:pt x="1" y="405"/>
                        <a:pt x="1" y="893"/>
                      </a:cubicBezTo>
                      <a:cubicBezTo>
                        <a:pt x="1" y="1381"/>
                        <a:pt x="405" y="1786"/>
                        <a:pt x="894" y="1786"/>
                      </a:cubicBezTo>
                      <a:cubicBezTo>
                        <a:pt x="1382" y="1786"/>
                        <a:pt x="1787" y="1381"/>
                        <a:pt x="1787" y="893"/>
                      </a:cubicBezTo>
                      <a:cubicBezTo>
                        <a:pt x="1775" y="405"/>
                        <a:pt x="1382" y="0"/>
                        <a:pt x="894" y="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val="39094233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6208</TotalTime>
  <Words>656</Words>
  <Application>Microsoft Office PowerPoint</Application>
  <PresentationFormat>Произвольный</PresentationFormat>
  <Paragraphs>133</Paragraphs>
  <Slides>17</Slides>
  <Notes>5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6" baseType="lpstr">
      <vt:lpstr>Arial</vt:lpstr>
      <vt:lpstr>Calibri</vt:lpstr>
      <vt:lpstr>Calibri Light</vt:lpstr>
      <vt:lpstr>Century Gothic</vt:lpstr>
      <vt:lpstr>Fira Sans</vt:lpstr>
      <vt:lpstr>Fira Sans Medium</vt:lpstr>
      <vt:lpstr>Roboto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XALQARO BAHOLASH DASTURLARI</vt:lpstr>
      <vt:lpstr>Xalqaro baholash dasturi doirasida qanday muammolar tadqiq etiladi?</vt:lpstr>
      <vt:lpstr>Презентация PowerPoint</vt:lpstr>
      <vt:lpstr>Презентация PowerPoint</vt:lpstr>
      <vt:lpstr>O‘QISH SAVODXONLIGI SIZDAN NIMALARNI TALAB QILADI?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TAHLIL VA MUHOKAMA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ҚАШҚАДАРЁ ВИЛОЯТИДА-2.cdr</dc:title>
  <dc:creator>Anvarullo</dc:creator>
  <cp:lastModifiedBy>Kts</cp:lastModifiedBy>
  <cp:revision>508</cp:revision>
  <cp:lastPrinted>2020-12-11T16:07:03Z</cp:lastPrinted>
  <dcterms:created xsi:type="dcterms:W3CDTF">2020-11-12T01:04:50Z</dcterms:created>
  <dcterms:modified xsi:type="dcterms:W3CDTF">2026-10-06T03:41:48Z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2020-11-12T00:00:00Z</vt:filetime>
  </property>
  <property fmtid="{D5CDD505-2E9C-101B-9397-08002B2CF9AE}" pid="3" name="Creator">
    <vt:lpwstr>CorelDRAW 2020</vt:lpwstr>
  </property>
  <property fmtid="{D5CDD505-2E9C-101B-9397-08002B2CF9AE}" pid="4" name="LastSaved">
    <vt:filetime>2020-11-12T00:00:00Z</vt:filetime>
  </property>
</Properties>
</file>