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84" r:id="rId4"/>
  </p:sldMasterIdLst>
  <p:notesMasterIdLst>
    <p:notesMasterId r:id="rId21"/>
  </p:notesMasterIdLst>
  <p:handoutMasterIdLst>
    <p:handoutMasterId r:id="rId22"/>
  </p:handoutMasterIdLst>
  <p:sldIdLst>
    <p:sldId id="256" r:id="rId5"/>
    <p:sldId id="317" r:id="rId6"/>
    <p:sldId id="316" r:id="rId7"/>
    <p:sldId id="309" r:id="rId8"/>
    <p:sldId id="318" r:id="rId9"/>
    <p:sldId id="319" r:id="rId10"/>
    <p:sldId id="321" r:id="rId11"/>
    <p:sldId id="320" r:id="rId12"/>
    <p:sldId id="322" r:id="rId13"/>
    <p:sldId id="323" r:id="rId14"/>
    <p:sldId id="324" r:id="rId15"/>
    <p:sldId id="325" r:id="rId16"/>
    <p:sldId id="327" r:id="rId17"/>
    <p:sldId id="328" r:id="rId18"/>
    <p:sldId id="330" r:id="rId19"/>
    <p:sldId id="331" r:id="rId2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5575" autoAdjust="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91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2B5426-4DD4-4709-BF23-2FB3662D9DC1}" type="doc">
      <dgm:prSet loTypeId="urn:microsoft.com/office/officeart/2005/8/layout/chevron2" loCatId="list" qsTypeId="urn:microsoft.com/office/officeart/2005/8/quickstyle/simple3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683A9CA8-ABFD-4649-83E5-4F63C18671A1}">
      <dgm:prSet phldrT="[Текст]" custT="1"/>
      <dgm:spPr/>
      <dgm:t>
        <a:bodyPr/>
        <a:lstStyle/>
        <a:p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4BD674-446A-484B-8D2F-80F8701FF14B}" type="parTrans" cxnId="{BFA6D3BD-B0F8-48B4-90AF-69880DAC5C8E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9022E7-0008-4750-8D2F-BFA7A260DC81}" type="sibTrans" cxnId="{BFA6D3BD-B0F8-48B4-90AF-69880DAC5C8E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407F9E-4DCB-4661-931D-ABF9096452AB}">
      <dgm:prSet phldrT="[Текст]" custT="1"/>
      <dgm:spPr/>
      <dgm:t>
        <a:bodyPr/>
        <a:lstStyle/>
        <a:p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Psixologik-pedagogik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tushunchasi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ahamiyati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217DA9-8FC7-41BB-A464-6D42F61287AA}" type="parTrans" cxnId="{1DDDFB5E-E8D8-4730-8931-73E4B1F06964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FBF3DE-BFA3-4570-9D0F-79478CA2AA3C}" type="sibTrans" cxnId="{1DDDFB5E-E8D8-4730-8931-73E4B1F06964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68A4D4-51AB-4164-8F3E-909A43D6245F}">
      <dgm:prSet phldrT="[Текст]" custT="1"/>
      <dgm:spPr/>
      <dgm:t>
        <a:bodyPr/>
        <a:lstStyle/>
        <a:p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1B9244-D430-42CA-8223-2C746E14C45A}" type="parTrans" cxnId="{DFA3B639-3093-4F4C-B053-63A332D6F9CC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BAE09C-F2E8-4043-B710-A22B2635F34E}" type="sibTrans" cxnId="{DFA3B639-3093-4F4C-B053-63A332D6F9CC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555EC3-918A-42B2-9901-CA9F8EBB1CCB}">
      <dgm:prSet phldrT="[Текст]" custT="1"/>
      <dgm:spPr/>
      <dgm:t>
        <a:bodyPr/>
        <a:lstStyle/>
        <a:p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Psixologik-pedagogik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231B09-759F-4387-A6D3-0CB34AD2158E}" type="parTrans" cxnId="{364A2A8A-646B-4CDC-8100-AD7FC52A24C7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58E63-9538-454B-A121-3156DD66E948}" type="sibTrans" cxnId="{364A2A8A-646B-4CDC-8100-AD7FC52A24C7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80234C-D81F-421C-A849-43FB3A74F57C}">
      <dgm:prSet phldrT="[Текст]" custT="1"/>
      <dgm:spPr/>
      <dgm:t>
        <a:bodyPr/>
        <a:lstStyle/>
        <a:p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662492-979E-4598-8333-D44B974154D7}" type="parTrans" cxnId="{759E12A2-CCB5-4C02-90F1-A9D51771D11B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24716F-8D74-4251-BF64-8CD26599EC7B}" type="sibTrans" cxnId="{759E12A2-CCB5-4C02-90F1-A9D51771D11B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50CEC8-56D0-4D29-BBDF-590B1425B514}">
      <dgm:prSet phldrT="[Текст]" custT="1"/>
      <dgm:spPr/>
      <dgm:t>
        <a:bodyPr/>
        <a:lstStyle/>
        <a:p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Psixologik-pedagogik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natijalarini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8F3A35-EE84-4D1D-B922-FE3956CA99B9}" type="parTrans" cxnId="{4A4DD695-F2C4-4BD9-B30D-524911E68379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B248C6-0BC6-4554-893A-99EB3CB8C282}" type="sibTrans" cxnId="{4A4DD695-F2C4-4BD9-B30D-524911E68379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F692C0-C75E-49B4-9747-459DC0BD0161}" type="pres">
      <dgm:prSet presAssocID="{CF2B5426-4DD4-4709-BF23-2FB3662D9DC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6DEB0-9E12-4DA3-94F1-54E5FBDF4782}" type="pres">
      <dgm:prSet presAssocID="{683A9CA8-ABFD-4649-83E5-4F63C18671A1}" presName="composite" presStyleCnt="0"/>
      <dgm:spPr/>
    </dgm:pt>
    <dgm:pt modelId="{CF92DCEB-D094-4816-AEA9-16EE6F1D35C0}" type="pres">
      <dgm:prSet presAssocID="{683A9CA8-ABFD-4649-83E5-4F63C18671A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37D671-B800-4343-A23B-FBBB3EACCF20}" type="pres">
      <dgm:prSet presAssocID="{683A9CA8-ABFD-4649-83E5-4F63C18671A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50E617-4154-43FA-85A7-8E34C183A440}" type="pres">
      <dgm:prSet presAssocID="{299022E7-0008-4750-8D2F-BFA7A260DC81}" presName="sp" presStyleCnt="0"/>
      <dgm:spPr/>
    </dgm:pt>
    <dgm:pt modelId="{D5392774-C51A-4EED-9E7F-ACFF63BA3E2A}" type="pres">
      <dgm:prSet presAssocID="{5368A4D4-51AB-4164-8F3E-909A43D6245F}" presName="composite" presStyleCnt="0"/>
      <dgm:spPr/>
    </dgm:pt>
    <dgm:pt modelId="{81415725-7CE3-4266-A792-1F6C243D138F}" type="pres">
      <dgm:prSet presAssocID="{5368A4D4-51AB-4164-8F3E-909A43D6245F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77AC57-6ACB-41DD-BC3F-AF7F9874AC19}" type="pres">
      <dgm:prSet presAssocID="{5368A4D4-51AB-4164-8F3E-909A43D6245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463EDE-07C8-4521-8450-9254DA2093FC}" type="pres">
      <dgm:prSet presAssocID="{5BBAE09C-F2E8-4043-B710-A22B2635F34E}" presName="sp" presStyleCnt="0"/>
      <dgm:spPr/>
    </dgm:pt>
    <dgm:pt modelId="{B73C09A1-F91E-4C63-8D0C-41168385AB67}" type="pres">
      <dgm:prSet presAssocID="{D080234C-D81F-421C-A849-43FB3A74F57C}" presName="composite" presStyleCnt="0"/>
      <dgm:spPr/>
    </dgm:pt>
    <dgm:pt modelId="{FDAE4BF1-7781-4994-8082-5DA03F20EE27}" type="pres">
      <dgm:prSet presAssocID="{D080234C-D81F-421C-A849-43FB3A74F57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AE555E-FD62-4F97-9E48-B12C40A85D08}" type="pres">
      <dgm:prSet presAssocID="{D080234C-D81F-421C-A849-43FB3A74F57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4A2A8A-646B-4CDC-8100-AD7FC52A24C7}" srcId="{5368A4D4-51AB-4164-8F3E-909A43D6245F}" destId="{38555EC3-918A-42B2-9901-CA9F8EBB1CCB}" srcOrd="0" destOrd="0" parTransId="{96231B09-759F-4387-A6D3-0CB34AD2158E}" sibTransId="{11858E63-9538-454B-A121-3156DD66E948}"/>
    <dgm:cxn modelId="{D0A28500-9BD4-4CC9-A35A-767A913C3C82}" type="presOf" srcId="{5368A4D4-51AB-4164-8F3E-909A43D6245F}" destId="{81415725-7CE3-4266-A792-1F6C243D138F}" srcOrd="0" destOrd="0" presId="urn:microsoft.com/office/officeart/2005/8/layout/chevron2"/>
    <dgm:cxn modelId="{8EED65BF-805F-490C-BB01-E72F1188F87D}" type="presOf" srcId="{683A9CA8-ABFD-4649-83E5-4F63C18671A1}" destId="{CF92DCEB-D094-4816-AEA9-16EE6F1D35C0}" srcOrd="0" destOrd="0" presId="urn:microsoft.com/office/officeart/2005/8/layout/chevron2"/>
    <dgm:cxn modelId="{3D8D7126-AF4E-42C3-A976-80FE81BABFCE}" type="presOf" srcId="{B2407F9E-4DCB-4661-931D-ABF9096452AB}" destId="{3737D671-B800-4343-A23B-FBBB3EACCF20}" srcOrd="0" destOrd="0" presId="urn:microsoft.com/office/officeart/2005/8/layout/chevron2"/>
    <dgm:cxn modelId="{BFA6D3BD-B0F8-48B4-90AF-69880DAC5C8E}" srcId="{CF2B5426-4DD4-4709-BF23-2FB3662D9DC1}" destId="{683A9CA8-ABFD-4649-83E5-4F63C18671A1}" srcOrd="0" destOrd="0" parTransId="{134BD674-446A-484B-8D2F-80F8701FF14B}" sibTransId="{299022E7-0008-4750-8D2F-BFA7A260DC81}"/>
    <dgm:cxn modelId="{F88E34FD-D9B5-407B-B5CD-5C938558E291}" type="presOf" srcId="{D080234C-D81F-421C-A849-43FB3A74F57C}" destId="{FDAE4BF1-7781-4994-8082-5DA03F20EE27}" srcOrd="0" destOrd="0" presId="urn:microsoft.com/office/officeart/2005/8/layout/chevron2"/>
    <dgm:cxn modelId="{DFA3B639-3093-4F4C-B053-63A332D6F9CC}" srcId="{CF2B5426-4DD4-4709-BF23-2FB3662D9DC1}" destId="{5368A4D4-51AB-4164-8F3E-909A43D6245F}" srcOrd="1" destOrd="0" parTransId="{5B1B9244-D430-42CA-8223-2C746E14C45A}" sibTransId="{5BBAE09C-F2E8-4043-B710-A22B2635F34E}"/>
    <dgm:cxn modelId="{2E470C2E-3226-42EB-85C6-AE46EA666CE4}" type="presOf" srcId="{38555EC3-918A-42B2-9901-CA9F8EBB1CCB}" destId="{6D77AC57-6ACB-41DD-BC3F-AF7F9874AC19}" srcOrd="0" destOrd="0" presId="urn:microsoft.com/office/officeart/2005/8/layout/chevron2"/>
    <dgm:cxn modelId="{6C874CA1-813A-4DF8-B17A-A050EBDED44E}" type="presOf" srcId="{CF2B5426-4DD4-4709-BF23-2FB3662D9DC1}" destId="{94F692C0-C75E-49B4-9747-459DC0BD0161}" srcOrd="0" destOrd="0" presId="urn:microsoft.com/office/officeart/2005/8/layout/chevron2"/>
    <dgm:cxn modelId="{1DDDFB5E-E8D8-4730-8931-73E4B1F06964}" srcId="{683A9CA8-ABFD-4649-83E5-4F63C18671A1}" destId="{B2407F9E-4DCB-4661-931D-ABF9096452AB}" srcOrd="0" destOrd="0" parTransId="{53217DA9-8FC7-41BB-A464-6D42F61287AA}" sibTransId="{40FBF3DE-BFA3-4570-9D0F-79478CA2AA3C}"/>
    <dgm:cxn modelId="{DAED80E2-BB0D-4C7F-9260-8A8F7E33A1D2}" type="presOf" srcId="{0950CEC8-56D0-4D29-BBDF-590B1425B514}" destId="{95AE555E-FD62-4F97-9E48-B12C40A85D08}" srcOrd="0" destOrd="0" presId="urn:microsoft.com/office/officeart/2005/8/layout/chevron2"/>
    <dgm:cxn modelId="{759E12A2-CCB5-4C02-90F1-A9D51771D11B}" srcId="{CF2B5426-4DD4-4709-BF23-2FB3662D9DC1}" destId="{D080234C-D81F-421C-A849-43FB3A74F57C}" srcOrd="2" destOrd="0" parTransId="{88662492-979E-4598-8333-D44B974154D7}" sibTransId="{2524716F-8D74-4251-BF64-8CD26599EC7B}"/>
    <dgm:cxn modelId="{4A4DD695-F2C4-4BD9-B30D-524911E68379}" srcId="{D080234C-D81F-421C-A849-43FB3A74F57C}" destId="{0950CEC8-56D0-4D29-BBDF-590B1425B514}" srcOrd="0" destOrd="0" parTransId="{3C8F3A35-EE84-4D1D-B922-FE3956CA99B9}" sibTransId="{0CB248C6-0BC6-4554-893A-99EB3CB8C282}"/>
    <dgm:cxn modelId="{BC6B02BC-7CB0-4CB7-9881-99862D3C2221}" type="presParOf" srcId="{94F692C0-C75E-49B4-9747-459DC0BD0161}" destId="{A2D6DEB0-9E12-4DA3-94F1-54E5FBDF4782}" srcOrd="0" destOrd="0" presId="urn:microsoft.com/office/officeart/2005/8/layout/chevron2"/>
    <dgm:cxn modelId="{0A91DEF2-27FD-4270-AA48-7129DF95628C}" type="presParOf" srcId="{A2D6DEB0-9E12-4DA3-94F1-54E5FBDF4782}" destId="{CF92DCEB-D094-4816-AEA9-16EE6F1D35C0}" srcOrd="0" destOrd="0" presId="urn:microsoft.com/office/officeart/2005/8/layout/chevron2"/>
    <dgm:cxn modelId="{26D852EB-3A10-4D49-B303-AC524D86F0B2}" type="presParOf" srcId="{A2D6DEB0-9E12-4DA3-94F1-54E5FBDF4782}" destId="{3737D671-B800-4343-A23B-FBBB3EACCF20}" srcOrd="1" destOrd="0" presId="urn:microsoft.com/office/officeart/2005/8/layout/chevron2"/>
    <dgm:cxn modelId="{2960D3B1-EAC9-4C7E-983C-25B88142C594}" type="presParOf" srcId="{94F692C0-C75E-49B4-9747-459DC0BD0161}" destId="{D250E617-4154-43FA-85A7-8E34C183A440}" srcOrd="1" destOrd="0" presId="urn:microsoft.com/office/officeart/2005/8/layout/chevron2"/>
    <dgm:cxn modelId="{F8153211-CF88-4B43-B618-429808E08D85}" type="presParOf" srcId="{94F692C0-C75E-49B4-9747-459DC0BD0161}" destId="{D5392774-C51A-4EED-9E7F-ACFF63BA3E2A}" srcOrd="2" destOrd="0" presId="urn:microsoft.com/office/officeart/2005/8/layout/chevron2"/>
    <dgm:cxn modelId="{CB1782A0-0D61-482F-B77F-3FE7D44954D1}" type="presParOf" srcId="{D5392774-C51A-4EED-9E7F-ACFF63BA3E2A}" destId="{81415725-7CE3-4266-A792-1F6C243D138F}" srcOrd="0" destOrd="0" presId="urn:microsoft.com/office/officeart/2005/8/layout/chevron2"/>
    <dgm:cxn modelId="{7AC68453-A6C2-4D56-957B-BC63736D0787}" type="presParOf" srcId="{D5392774-C51A-4EED-9E7F-ACFF63BA3E2A}" destId="{6D77AC57-6ACB-41DD-BC3F-AF7F9874AC19}" srcOrd="1" destOrd="0" presId="urn:microsoft.com/office/officeart/2005/8/layout/chevron2"/>
    <dgm:cxn modelId="{2CE7774D-E61B-4F99-B8BC-1D84A49223AB}" type="presParOf" srcId="{94F692C0-C75E-49B4-9747-459DC0BD0161}" destId="{2B463EDE-07C8-4521-8450-9254DA2093FC}" srcOrd="3" destOrd="0" presId="urn:microsoft.com/office/officeart/2005/8/layout/chevron2"/>
    <dgm:cxn modelId="{65178D50-FFAC-4761-9B43-C3174B8A5E96}" type="presParOf" srcId="{94F692C0-C75E-49B4-9747-459DC0BD0161}" destId="{B73C09A1-F91E-4C63-8D0C-41168385AB67}" srcOrd="4" destOrd="0" presId="urn:microsoft.com/office/officeart/2005/8/layout/chevron2"/>
    <dgm:cxn modelId="{AA03E6B9-BAD5-4DD2-B0C0-2C74597489A9}" type="presParOf" srcId="{B73C09A1-F91E-4C63-8D0C-41168385AB67}" destId="{FDAE4BF1-7781-4994-8082-5DA03F20EE27}" srcOrd="0" destOrd="0" presId="urn:microsoft.com/office/officeart/2005/8/layout/chevron2"/>
    <dgm:cxn modelId="{083C55FB-ED30-41A0-B6F8-15E434ED2314}" type="presParOf" srcId="{B73C09A1-F91E-4C63-8D0C-41168385AB67}" destId="{95AE555E-FD62-4F97-9E48-B12C40A85D0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4959B1-8593-423F-91C4-3D69C1CFE2E7}" type="doc">
      <dgm:prSet loTypeId="urn:microsoft.com/office/officeart/2008/layout/VerticalCurvedList" loCatId="list" qsTypeId="urn:microsoft.com/office/officeart/2005/8/quickstyle/3d4" qsCatId="3D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C300ABF1-39FB-43B8-B08A-131C511309BF}">
      <dgm:prSet phldrT="[Текст]" custT="1"/>
      <dgm:spPr/>
      <dgm:t>
        <a:bodyPr/>
        <a:lstStyle/>
        <a:p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Test</a:t>
          </a:r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sinovlari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FBB9B7-6E81-46D9-8F59-8138E2CBA30B}" type="parTrans" cxnId="{B1999A2C-523C-4763-A190-F5DE889C4384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CD7CB1-1CE9-436F-80F5-294915C4320B}" type="sibTrans" cxnId="{B1999A2C-523C-4763-A190-F5DE889C4384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1C8858-CE69-44D6-9A34-A70CFFD0B035}">
      <dgm:prSet phldrT="[Текст]" custT="1"/>
      <dgm:spPr/>
      <dgm:t>
        <a:bodyPr/>
        <a:lstStyle/>
        <a:p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Eksperiment</a:t>
          </a:r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C7F3DE-8A63-430A-AA2D-09E294A6A5A6}" type="parTrans" cxnId="{219753C8-D707-4F5F-AB76-115F9F7750D5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60BF5C-FA4D-401F-99FC-9E64A714DE41}" type="sibTrans" cxnId="{219753C8-D707-4F5F-AB76-115F9F7750D5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F87DB3-0FD4-478B-B554-87F4160F343F}">
      <dgm:prSet phldrT="[Текст]" custT="1"/>
      <dgm:spPr/>
      <dgm:t>
        <a:bodyPr/>
        <a:lstStyle/>
        <a:p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Kuzatuv</a:t>
          </a:r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5A655A-66CE-4AC9-8332-376501A1B1AB}" type="parTrans" cxnId="{4AC8CE43-DBC3-453A-8150-48057CFDA7DB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C4DC26-E641-4BB2-ACC9-A78F09D684F2}" type="sibTrans" cxnId="{4AC8CE43-DBC3-453A-8150-48057CFDA7DB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8D738B-F53E-475E-9CE2-57B6D5B7EB9A}">
      <dgm:prSet phldrT="[Текст]" custT="1"/>
      <dgm:spPr/>
      <dgm:t>
        <a:bodyPr/>
        <a:lstStyle/>
        <a:p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Suhbat</a:t>
          </a:r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so‘rovnomalar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4925EA-1F07-4764-9E74-BAACC5F561C0}" type="parTrans" cxnId="{5F3BDC86-3BF8-44DF-97AE-10842ABAE3FD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1A0175-146D-4B55-919D-A2937DE56D3D}" type="sibTrans" cxnId="{5F3BDC86-3BF8-44DF-97AE-10842ABAE3FD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21248-CA8E-415A-AD88-C897848141F7}">
      <dgm:prSet phldrT="[Текст]" custT="1"/>
      <dgm:spPr/>
      <dgm:t>
        <a:bodyPr/>
        <a:lstStyle/>
        <a:p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Portfolio</a:t>
          </a:r>
          <a:r>
            <a: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tahlili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0CB974-C2AB-4E67-AAEC-08CAB26CC8EA}" type="parTrans" cxnId="{DC6DEEF5-E72B-4444-A8D5-2146FBCFA051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FBC7A7-12F0-4329-8E56-AEFC9070947F}" type="sibTrans" cxnId="{DC6DEEF5-E72B-4444-A8D5-2146FBCFA051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CC2EF-3524-4C52-8F9C-88A88EEA7CC6}" type="pres">
      <dgm:prSet presAssocID="{934959B1-8593-423F-91C4-3D69C1CFE2E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2E1251B-EFB8-489E-91AD-BFF0841536F4}" type="pres">
      <dgm:prSet presAssocID="{934959B1-8593-423F-91C4-3D69C1CFE2E7}" presName="Name1" presStyleCnt="0"/>
      <dgm:spPr/>
    </dgm:pt>
    <dgm:pt modelId="{D687C5F4-7D2B-4969-A526-EE86CD63C7FB}" type="pres">
      <dgm:prSet presAssocID="{934959B1-8593-423F-91C4-3D69C1CFE2E7}" presName="cycle" presStyleCnt="0"/>
      <dgm:spPr/>
    </dgm:pt>
    <dgm:pt modelId="{2884E32B-BE91-47A2-B883-5BE80A737FA6}" type="pres">
      <dgm:prSet presAssocID="{934959B1-8593-423F-91C4-3D69C1CFE2E7}" presName="srcNode" presStyleLbl="node1" presStyleIdx="0" presStyleCnt="5"/>
      <dgm:spPr/>
    </dgm:pt>
    <dgm:pt modelId="{F36F9C66-6C14-433A-993D-AA2B4343DA9C}" type="pres">
      <dgm:prSet presAssocID="{934959B1-8593-423F-91C4-3D69C1CFE2E7}" presName="conn" presStyleLbl="parChTrans1D2" presStyleIdx="0" presStyleCnt="1"/>
      <dgm:spPr/>
      <dgm:t>
        <a:bodyPr/>
        <a:lstStyle/>
        <a:p>
          <a:endParaRPr lang="ru-RU"/>
        </a:p>
      </dgm:t>
    </dgm:pt>
    <dgm:pt modelId="{530A1F24-B3E3-4F78-AEFD-E8BCCE878822}" type="pres">
      <dgm:prSet presAssocID="{934959B1-8593-423F-91C4-3D69C1CFE2E7}" presName="extraNode" presStyleLbl="node1" presStyleIdx="0" presStyleCnt="5"/>
      <dgm:spPr/>
    </dgm:pt>
    <dgm:pt modelId="{729D93C1-5A67-4E0E-B317-A105B9B133AF}" type="pres">
      <dgm:prSet presAssocID="{934959B1-8593-423F-91C4-3D69C1CFE2E7}" presName="dstNode" presStyleLbl="node1" presStyleIdx="0" presStyleCnt="5"/>
      <dgm:spPr/>
    </dgm:pt>
    <dgm:pt modelId="{4F6C5BEC-2118-4C4F-AEE2-8401E2BAAADB}" type="pres">
      <dgm:prSet presAssocID="{C300ABF1-39FB-43B8-B08A-131C511309BF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B97F5-CBED-42D2-AB0C-1AB34C70F2A9}" type="pres">
      <dgm:prSet presAssocID="{C300ABF1-39FB-43B8-B08A-131C511309BF}" presName="accent_1" presStyleCnt="0"/>
      <dgm:spPr/>
    </dgm:pt>
    <dgm:pt modelId="{AC7EB965-EE7A-45B3-AE9C-70055B9A8066}" type="pres">
      <dgm:prSet presAssocID="{C300ABF1-39FB-43B8-B08A-131C511309BF}" presName="accentRepeatNode" presStyleLbl="solidFgAcc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2CB8379-4309-4DB9-8A46-2C6962F6BA9C}" type="pres">
      <dgm:prSet presAssocID="{58F87DB3-0FD4-478B-B554-87F4160F343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4EE591-9FAA-435E-A7C8-8E5ECA7C8CF3}" type="pres">
      <dgm:prSet presAssocID="{58F87DB3-0FD4-478B-B554-87F4160F343F}" presName="accent_2" presStyleCnt="0"/>
      <dgm:spPr/>
    </dgm:pt>
    <dgm:pt modelId="{9051A84A-71CD-4361-A68A-467BC85B58AC}" type="pres">
      <dgm:prSet presAssocID="{58F87DB3-0FD4-478B-B554-87F4160F343F}" presName="accentRepeatNode" presStyleLbl="solidFgAcc1" presStyleIdx="1" presStyleCnt="5" custLinFactNeighborX="-4071" custLinFactNeighborY="-203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329C98C-3C50-44B3-8DE5-BC6DA2241EDF}" type="pres">
      <dgm:prSet presAssocID="{268D738B-F53E-475E-9CE2-57B6D5B7EB9A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3CAF1-4D6E-40FB-AEF4-76C9422B5DE7}" type="pres">
      <dgm:prSet presAssocID="{268D738B-F53E-475E-9CE2-57B6D5B7EB9A}" presName="accent_3" presStyleCnt="0"/>
      <dgm:spPr/>
    </dgm:pt>
    <dgm:pt modelId="{F383FD3D-CA73-4F6B-8020-67D2C9E7B3D7}" type="pres">
      <dgm:prSet presAssocID="{268D738B-F53E-475E-9CE2-57B6D5B7EB9A}" presName="accentRepeatNode" presStyleLbl="solidFgAcc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863E49E9-7550-4C8E-8442-147DE9DFBECA}" type="pres">
      <dgm:prSet presAssocID="{D1921248-CA8E-415A-AD88-C897848141F7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60FC9B-3A5B-4F75-A287-A92D2F4DD223}" type="pres">
      <dgm:prSet presAssocID="{D1921248-CA8E-415A-AD88-C897848141F7}" presName="accent_4" presStyleCnt="0"/>
      <dgm:spPr/>
    </dgm:pt>
    <dgm:pt modelId="{B6A6B9C6-672C-4980-98E4-A78EF7B61E7C}" type="pres">
      <dgm:prSet presAssocID="{D1921248-CA8E-415A-AD88-C897848141F7}" presName="accentRepeatNode" presStyleLbl="solidFgAcc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F34CAFAB-71DB-4881-ADAD-CEEEEE8297E7}" type="pres">
      <dgm:prSet presAssocID="{261C8858-CE69-44D6-9A34-A70CFFD0B035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EA4531-7443-4234-B6B2-C543521C3C5C}" type="pres">
      <dgm:prSet presAssocID="{261C8858-CE69-44D6-9A34-A70CFFD0B035}" presName="accent_5" presStyleCnt="0"/>
      <dgm:spPr/>
    </dgm:pt>
    <dgm:pt modelId="{A5E3F761-CD08-42C3-B89A-7413209A8332}" type="pres">
      <dgm:prSet presAssocID="{261C8858-CE69-44D6-9A34-A70CFFD0B035}" presName="accentRepeatNode" presStyleLbl="solidFgAcc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9DF07E24-CED2-44D0-BFA4-1AB0EA53521D}" type="presOf" srcId="{C300ABF1-39FB-43B8-B08A-131C511309BF}" destId="{4F6C5BEC-2118-4C4F-AEE2-8401E2BAAADB}" srcOrd="0" destOrd="0" presId="urn:microsoft.com/office/officeart/2008/layout/VerticalCurvedList"/>
    <dgm:cxn modelId="{B1999A2C-523C-4763-A190-F5DE889C4384}" srcId="{934959B1-8593-423F-91C4-3D69C1CFE2E7}" destId="{C300ABF1-39FB-43B8-B08A-131C511309BF}" srcOrd="0" destOrd="0" parTransId="{FAFBB9B7-6E81-46D9-8F59-8138E2CBA30B}" sibTransId="{54CD7CB1-1CE9-436F-80F5-294915C4320B}"/>
    <dgm:cxn modelId="{4DE7262A-40A7-46D9-8ACE-27FCDE8A659F}" type="presOf" srcId="{D1921248-CA8E-415A-AD88-C897848141F7}" destId="{863E49E9-7550-4C8E-8442-147DE9DFBECA}" srcOrd="0" destOrd="0" presId="urn:microsoft.com/office/officeart/2008/layout/VerticalCurvedList"/>
    <dgm:cxn modelId="{1F8FAEFF-829E-41D8-94D2-385DC5A3A5D9}" type="presOf" srcId="{268D738B-F53E-475E-9CE2-57B6D5B7EB9A}" destId="{A329C98C-3C50-44B3-8DE5-BC6DA2241EDF}" srcOrd="0" destOrd="0" presId="urn:microsoft.com/office/officeart/2008/layout/VerticalCurvedList"/>
    <dgm:cxn modelId="{98BCC08F-3178-499F-A45D-06C1F89B6C73}" type="presOf" srcId="{261C8858-CE69-44D6-9A34-A70CFFD0B035}" destId="{F34CAFAB-71DB-4881-ADAD-CEEEEE8297E7}" srcOrd="0" destOrd="0" presId="urn:microsoft.com/office/officeart/2008/layout/VerticalCurvedList"/>
    <dgm:cxn modelId="{68C440A1-B579-4141-A060-42FE0AF5A089}" type="presOf" srcId="{54CD7CB1-1CE9-436F-80F5-294915C4320B}" destId="{F36F9C66-6C14-433A-993D-AA2B4343DA9C}" srcOrd="0" destOrd="0" presId="urn:microsoft.com/office/officeart/2008/layout/VerticalCurvedList"/>
    <dgm:cxn modelId="{0B21342E-EDE3-427E-9239-A2833461DEC2}" type="presOf" srcId="{934959B1-8593-423F-91C4-3D69C1CFE2E7}" destId="{D67CC2EF-3524-4C52-8F9C-88A88EEA7CC6}" srcOrd="0" destOrd="0" presId="urn:microsoft.com/office/officeart/2008/layout/VerticalCurvedList"/>
    <dgm:cxn modelId="{5F3BDC86-3BF8-44DF-97AE-10842ABAE3FD}" srcId="{934959B1-8593-423F-91C4-3D69C1CFE2E7}" destId="{268D738B-F53E-475E-9CE2-57B6D5B7EB9A}" srcOrd="2" destOrd="0" parTransId="{2D4925EA-1F07-4764-9E74-BAACC5F561C0}" sibTransId="{4C1A0175-146D-4B55-919D-A2937DE56D3D}"/>
    <dgm:cxn modelId="{219753C8-D707-4F5F-AB76-115F9F7750D5}" srcId="{934959B1-8593-423F-91C4-3D69C1CFE2E7}" destId="{261C8858-CE69-44D6-9A34-A70CFFD0B035}" srcOrd="4" destOrd="0" parTransId="{C3C7F3DE-8A63-430A-AA2D-09E294A6A5A6}" sibTransId="{AD60BF5C-FA4D-401F-99FC-9E64A714DE41}"/>
    <dgm:cxn modelId="{BA5E8E5F-10A8-4057-A8CE-58C3ABA5E330}" type="presOf" srcId="{58F87DB3-0FD4-478B-B554-87F4160F343F}" destId="{12CB8379-4309-4DB9-8A46-2C6962F6BA9C}" srcOrd="0" destOrd="0" presId="urn:microsoft.com/office/officeart/2008/layout/VerticalCurvedList"/>
    <dgm:cxn modelId="{4AC8CE43-DBC3-453A-8150-48057CFDA7DB}" srcId="{934959B1-8593-423F-91C4-3D69C1CFE2E7}" destId="{58F87DB3-0FD4-478B-B554-87F4160F343F}" srcOrd="1" destOrd="0" parTransId="{4A5A655A-66CE-4AC9-8332-376501A1B1AB}" sibTransId="{BDC4DC26-E641-4BB2-ACC9-A78F09D684F2}"/>
    <dgm:cxn modelId="{DC6DEEF5-E72B-4444-A8D5-2146FBCFA051}" srcId="{934959B1-8593-423F-91C4-3D69C1CFE2E7}" destId="{D1921248-CA8E-415A-AD88-C897848141F7}" srcOrd="3" destOrd="0" parTransId="{510CB974-C2AB-4E67-AAEC-08CAB26CC8EA}" sibTransId="{48FBC7A7-12F0-4329-8E56-AEFC9070947F}"/>
    <dgm:cxn modelId="{748C57F6-7FE6-4A35-8251-1BCE4C8CA41E}" type="presParOf" srcId="{D67CC2EF-3524-4C52-8F9C-88A88EEA7CC6}" destId="{B2E1251B-EFB8-489E-91AD-BFF0841536F4}" srcOrd="0" destOrd="0" presId="urn:microsoft.com/office/officeart/2008/layout/VerticalCurvedList"/>
    <dgm:cxn modelId="{6DF54896-844E-4D8A-9EBA-4A5D4BB346EF}" type="presParOf" srcId="{B2E1251B-EFB8-489E-91AD-BFF0841536F4}" destId="{D687C5F4-7D2B-4969-A526-EE86CD63C7FB}" srcOrd="0" destOrd="0" presId="urn:microsoft.com/office/officeart/2008/layout/VerticalCurvedList"/>
    <dgm:cxn modelId="{9D33C6EF-5EEC-444E-9261-1D6EBCC8ECB7}" type="presParOf" srcId="{D687C5F4-7D2B-4969-A526-EE86CD63C7FB}" destId="{2884E32B-BE91-47A2-B883-5BE80A737FA6}" srcOrd="0" destOrd="0" presId="urn:microsoft.com/office/officeart/2008/layout/VerticalCurvedList"/>
    <dgm:cxn modelId="{9604DC99-95C3-41ED-BA06-0C5A4F69F245}" type="presParOf" srcId="{D687C5F4-7D2B-4969-A526-EE86CD63C7FB}" destId="{F36F9C66-6C14-433A-993D-AA2B4343DA9C}" srcOrd="1" destOrd="0" presId="urn:microsoft.com/office/officeart/2008/layout/VerticalCurvedList"/>
    <dgm:cxn modelId="{0897C2E9-61F7-462B-8385-879FE31A1194}" type="presParOf" srcId="{D687C5F4-7D2B-4969-A526-EE86CD63C7FB}" destId="{530A1F24-B3E3-4F78-AEFD-E8BCCE878822}" srcOrd="2" destOrd="0" presId="urn:microsoft.com/office/officeart/2008/layout/VerticalCurvedList"/>
    <dgm:cxn modelId="{70C88CE7-6A4B-43E1-BC25-FC6BB844367B}" type="presParOf" srcId="{D687C5F4-7D2B-4969-A526-EE86CD63C7FB}" destId="{729D93C1-5A67-4E0E-B317-A105B9B133AF}" srcOrd="3" destOrd="0" presId="urn:microsoft.com/office/officeart/2008/layout/VerticalCurvedList"/>
    <dgm:cxn modelId="{218E1757-5BD1-4156-9FDB-B294FF6FF4DC}" type="presParOf" srcId="{B2E1251B-EFB8-489E-91AD-BFF0841536F4}" destId="{4F6C5BEC-2118-4C4F-AEE2-8401E2BAAADB}" srcOrd="1" destOrd="0" presId="urn:microsoft.com/office/officeart/2008/layout/VerticalCurvedList"/>
    <dgm:cxn modelId="{E5167987-C228-442D-B190-2928B2E241BB}" type="presParOf" srcId="{B2E1251B-EFB8-489E-91AD-BFF0841536F4}" destId="{276B97F5-CBED-42D2-AB0C-1AB34C70F2A9}" srcOrd="2" destOrd="0" presId="urn:microsoft.com/office/officeart/2008/layout/VerticalCurvedList"/>
    <dgm:cxn modelId="{062F2B16-54F7-4D2D-9B6B-9B1F54700A74}" type="presParOf" srcId="{276B97F5-CBED-42D2-AB0C-1AB34C70F2A9}" destId="{AC7EB965-EE7A-45B3-AE9C-70055B9A8066}" srcOrd="0" destOrd="0" presId="urn:microsoft.com/office/officeart/2008/layout/VerticalCurvedList"/>
    <dgm:cxn modelId="{7D135CF8-BA87-46BA-9952-D437448E4E1A}" type="presParOf" srcId="{B2E1251B-EFB8-489E-91AD-BFF0841536F4}" destId="{12CB8379-4309-4DB9-8A46-2C6962F6BA9C}" srcOrd="3" destOrd="0" presId="urn:microsoft.com/office/officeart/2008/layout/VerticalCurvedList"/>
    <dgm:cxn modelId="{4FAFF5BD-6A79-4D01-AC6C-F91267D7ECA2}" type="presParOf" srcId="{B2E1251B-EFB8-489E-91AD-BFF0841536F4}" destId="{E44EE591-9FAA-435E-A7C8-8E5ECA7C8CF3}" srcOrd="4" destOrd="0" presId="urn:microsoft.com/office/officeart/2008/layout/VerticalCurvedList"/>
    <dgm:cxn modelId="{32275800-D732-4410-8121-55869DDDB639}" type="presParOf" srcId="{E44EE591-9FAA-435E-A7C8-8E5ECA7C8CF3}" destId="{9051A84A-71CD-4361-A68A-467BC85B58AC}" srcOrd="0" destOrd="0" presId="urn:microsoft.com/office/officeart/2008/layout/VerticalCurvedList"/>
    <dgm:cxn modelId="{6E706BC3-528D-468D-B9EB-02BE44957AA1}" type="presParOf" srcId="{B2E1251B-EFB8-489E-91AD-BFF0841536F4}" destId="{A329C98C-3C50-44B3-8DE5-BC6DA2241EDF}" srcOrd="5" destOrd="0" presId="urn:microsoft.com/office/officeart/2008/layout/VerticalCurvedList"/>
    <dgm:cxn modelId="{C1E76972-BCF9-41AC-BD3C-DB44E9DA7DD0}" type="presParOf" srcId="{B2E1251B-EFB8-489E-91AD-BFF0841536F4}" destId="{D523CAF1-4D6E-40FB-AEF4-76C9422B5DE7}" srcOrd="6" destOrd="0" presId="urn:microsoft.com/office/officeart/2008/layout/VerticalCurvedList"/>
    <dgm:cxn modelId="{32234217-236A-4E92-AE5B-12EBB7304EB8}" type="presParOf" srcId="{D523CAF1-4D6E-40FB-AEF4-76C9422B5DE7}" destId="{F383FD3D-CA73-4F6B-8020-67D2C9E7B3D7}" srcOrd="0" destOrd="0" presId="urn:microsoft.com/office/officeart/2008/layout/VerticalCurvedList"/>
    <dgm:cxn modelId="{4A56F77E-344D-48A1-95A4-151C01553051}" type="presParOf" srcId="{B2E1251B-EFB8-489E-91AD-BFF0841536F4}" destId="{863E49E9-7550-4C8E-8442-147DE9DFBECA}" srcOrd="7" destOrd="0" presId="urn:microsoft.com/office/officeart/2008/layout/VerticalCurvedList"/>
    <dgm:cxn modelId="{2008A69C-C871-43B1-B89C-C7A18D67353F}" type="presParOf" srcId="{B2E1251B-EFB8-489E-91AD-BFF0841536F4}" destId="{0F60FC9B-3A5B-4F75-A287-A92D2F4DD223}" srcOrd="8" destOrd="0" presId="urn:microsoft.com/office/officeart/2008/layout/VerticalCurvedList"/>
    <dgm:cxn modelId="{2330E2B2-0820-4F55-B5EA-C629D3A0BB26}" type="presParOf" srcId="{0F60FC9B-3A5B-4F75-A287-A92D2F4DD223}" destId="{B6A6B9C6-672C-4980-98E4-A78EF7B61E7C}" srcOrd="0" destOrd="0" presId="urn:microsoft.com/office/officeart/2008/layout/VerticalCurvedList"/>
    <dgm:cxn modelId="{5A506904-ECFE-4009-8E49-74259D0F2CF6}" type="presParOf" srcId="{B2E1251B-EFB8-489E-91AD-BFF0841536F4}" destId="{F34CAFAB-71DB-4881-ADAD-CEEEEE8297E7}" srcOrd="9" destOrd="0" presId="urn:microsoft.com/office/officeart/2008/layout/VerticalCurvedList"/>
    <dgm:cxn modelId="{4CA40920-ACF3-4715-BCE7-5635A192EDAF}" type="presParOf" srcId="{B2E1251B-EFB8-489E-91AD-BFF0841536F4}" destId="{2DEA4531-7443-4234-B6B2-C543521C3C5C}" srcOrd="10" destOrd="0" presId="urn:microsoft.com/office/officeart/2008/layout/VerticalCurvedList"/>
    <dgm:cxn modelId="{101EED47-53D5-418D-99C1-7617723C508A}" type="presParOf" srcId="{2DEA4531-7443-4234-B6B2-C543521C3C5C}" destId="{A5E3F761-CD08-42C3-B89A-7413209A833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92DCEB-D094-4816-AEA9-16EE6F1D35C0}">
      <dsp:nvSpPr>
        <dsp:cNvPr id="0" name=""/>
        <dsp:cNvSpPr/>
      </dsp:nvSpPr>
      <dsp:spPr>
        <a:xfrm rot="5400000">
          <a:off x="-232602" y="232850"/>
          <a:ext cx="1550681" cy="1085476"/>
        </a:xfrm>
        <a:prstGeom prst="chevron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42985"/>
        <a:ext cx="1085476" cy="465205"/>
      </dsp:txXfrm>
    </dsp:sp>
    <dsp:sp modelId="{3737D671-B800-4343-A23B-FBBB3EACCF20}">
      <dsp:nvSpPr>
        <dsp:cNvPr id="0" name=""/>
        <dsp:cNvSpPr/>
      </dsp:nvSpPr>
      <dsp:spPr>
        <a:xfrm rot="5400000">
          <a:off x="3164071" y="-2078346"/>
          <a:ext cx="1007942" cy="5165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Psixologik-pedagogik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tushunchasi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ahamiyati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85476" y="49453"/>
        <a:ext cx="5115928" cy="909534"/>
      </dsp:txXfrm>
    </dsp:sp>
    <dsp:sp modelId="{81415725-7CE3-4266-A792-1F6C243D138F}">
      <dsp:nvSpPr>
        <dsp:cNvPr id="0" name=""/>
        <dsp:cNvSpPr/>
      </dsp:nvSpPr>
      <dsp:spPr>
        <a:xfrm rot="5400000">
          <a:off x="-232602" y="1588667"/>
          <a:ext cx="1550681" cy="1085476"/>
        </a:xfrm>
        <a:prstGeom prst="chevron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3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898802"/>
        <a:ext cx="1085476" cy="465205"/>
      </dsp:txXfrm>
    </dsp:sp>
    <dsp:sp modelId="{6D77AC57-6ACB-41DD-BC3F-AF7F9874AC19}">
      <dsp:nvSpPr>
        <dsp:cNvPr id="0" name=""/>
        <dsp:cNvSpPr/>
      </dsp:nvSpPr>
      <dsp:spPr>
        <a:xfrm rot="5400000">
          <a:off x="3164071" y="-722529"/>
          <a:ext cx="1007942" cy="5165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Psixologik-pedagogik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85476" y="1405270"/>
        <a:ext cx="5115928" cy="909534"/>
      </dsp:txXfrm>
    </dsp:sp>
    <dsp:sp modelId="{FDAE4BF1-7781-4994-8082-5DA03F20EE27}">
      <dsp:nvSpPr>
        <dsp:cNvPr id="0" name=""/>
        <dsp:cNvSpPr/>
      </dsp:nvSpPr>
      <dsp:spPr>
        <a:xfrm rot="5400000">
          <a:off x="-232602" y="2944484"/>
          <a:ext cx="1550681" cy="1085476"/>
        </a:xfrm>
        <a:prstGeom prst="chevron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3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3.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254619"/>
        <a:ext cx="1085476" cy="465205"/>
      </dsp:txXfrm>
    </dsp:sp>
    <dsp:sp modelId="{95AE555E-FD62-4F97-9E48-B12C40A85D08}">
      <dsp:nvSpPr>
        <dsp:cNvPr id="0" name=""/>
        <dsp:cNvSpPr/>
      </dsp:nvSpPr>
      <dsp:spPr>
        <a:xfrm rot="5400000">
          <a:off x="3164071" y="633287"/>
          <a:ext cx="1007942" cy="5165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Psixologik-pedagogik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tashxis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natijalarini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85476" y="2761086"/>
        <a:ext cx="5115928" cy="9095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6F9C66-6C14-433A-993D-AA2B4343DA9C}">
      <dsp:nvSpPr>
        <dsp:cNvPr id="0" name=""/>
        <dsp:cNvSpPr/>
      </dsp:nvSpPr>
      <dsp:spPr>
        <a:xfrm>
          <a:off x="-6893726" y="-1053976"/>
          <a:ext cx="8204326" cy="8204326"/>
        </a:xfrm>
        <a:prstGeom prst="blockArc">
          <a:avLst>
            <a:gd name="adj1" fmla="val 18900000"/>
            <a:gd name="adj2" fmla="val 2700000"/>
            <a:gd name="adj3" fmla="val 263"/>
          </a:avLst>
        </a:prstGeom>
        <a:noFill/>
        <a:ln w="127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6C5BEC-2118-4C4F-AEE2-8401E2BAAADB}">
      <dsp:nvSpPr>
        <dsp:cNvPr id="0" name=""/>
        <dsp:cNvSpPr/>
      </dsp:nvSpPr>
      <dsp:spPr>
        <a:xfrm>
          <a:off x="572341" y="380901"/>
          <a:ext cx="10792143" cy="76229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06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Test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sinovlari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2341" y="380901"/>
        <a:ext cx="10792143" cy="762290"/>
      </dsp:txXfrm>
    </dsp:sp>
    <dsp:sp modelId="{AC7EB965-EE7A-45B3-AE9C-70055B9A8066}">
      <dsp:nvSpPr>
        <dsp:cNvPr id="0" name=""/>
        <dsp:cNvSpPr/>
      </dsp:nvSpPr>
      <dsp:spPr>
        <a:xfrm>
          <a:off x="95910" y="285615"/>
          <a:ext cx="952863" cy="95286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CB8379-4309-4DB9-8A46-2C6962F6BA9C}">
      <dsp:nvSpPr>
        <dsp:cNvPr id="0" name=""/>
        <dsp:cNvSpPr/>
      </dsp:nvSpPr>
      <dsp:spPr>
        <a:xfrm>
          <a:off x="1118577" y="1523971"/>
          <a:ext cx="10245908" cy="76229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1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06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Kuzatuv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8577" y="1523971"/>
        <a:ext cx="10245908" cy="762290"/>
      </dsp:txXfrm>
    </dsp:sp>
    <dsp:sp modelId="{9051A84A-71CD-4361-A68A-467BC85B58AC}">
      <dsp:nvSpPr>
        <dsp:cNvPr id="0" name=""/>
        <dsp:cNvSpPr/>
      </dsp:nvSpPr>
      <dsp:spPr>
        <a:xfrm>
          <a:off x="603354" y="1409294"/>
          <a:ext cx="952863" cy="95286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1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29C98C-3C50-44B3-8DE5-BC6DA2241EDF}">
      <dsp:nvSpPr>
        <dsp:cNvPr id="0" name=""/>
        <dsp:cNvSpPr/>
      </dsp:nvSpPr>
      <dsp:spPr>
        <a:xfrm>
          <a:off x="1286227" y="2667041"/>
          <a:ext cx="10078257" cy="76229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06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Suhbat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so‘rovnomalar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86227" y="2667041"/>
        <a:ext cx="10078257" cy="762290"/>
      </dsp:txXfrm>
    </dsp:sp>
    <dsp:sp modelId="{F383FD3D-CA73-4F6B-8020-67D2C9E7B3D7}">
      <dsp:nvSpPr>
        <dsp:cNvPr id="0" name=""/>
        <dsp:cNvSpPr/>
      </dsp:nvSpPr>
      <dsp:spPr>
        <a:xfrm>
          <a:off x="809795" y="2571755"/>
          <a:ext cx="952863" cy="95286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3E49E9-7550-4C8E-8442-147DE9DFBECA}">
      <dsp:nvSpPr>
        <dsp:cNvPr id="0" name=""/>
        <dsp:cNvSpPr/>
      </dsp:nvSpPr>
      <dsp:spPr>
        <a:xfrm>
          <a:off x="1118577" y="3810111"/>
          <a:ext cx="10245908" cy="76229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3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06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Portfolio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tahlili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8577" y="3810111"/>
        <a:ext cx="10245908" cy="762290"/>
      </dsp:txXfrm>
    </dsp:sp>
    <dsp:sp modelId="{B6A6B9C6-672C-4980-98E4-A78EF7B61E7C}">
      <dsp:nvSpPr>
        <dsp:cNvPr id="0" name=""/>
        <dsp:cNvSpPr/>
      </dsp:nvSpPr>
      <dsp:spPr>
        <a:xfrm>
          <a:off x="642145" y="3714825"/>
          <a:ext cx="952863" cy="952863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3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4CAFAB-71DB-4881-ADAD-CEEEEE8297E7}">
      <dsp:nvSpPr>
        <dsp:cNvPr id="0" name=""/>
        <dsp:cNvSpPr/>
      </dsp:nvSpPr>
      <dsp:spPr>
        <a:xfrm>
          <a:off x="572341" y="4953181"/>
          <a:ext cx="10792143" cy="762290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506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Eksperiment</a:t>
          </a:r>
          <a:r>
            <a:rPr lang="ru-RU" sz="2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usuli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2341" y="4953181"/>
        <a:ext cx="10792143" cy="762290"/>
      </dsp:txXfrm>
    </dsp:sp>
    <dsp:sp modelId="{A5E3F761-CD08-42C3-B89A-7413209A8332}">
      <dsp:nvSpPr>
        <dsp:cNvPr id="0" name=""/>
        <dsp:cNvSpPr/>
      </dsp:nvSpPr>
      <dsp:spPr>
        <a:xfrm>
          <a:off x="95910" y="4857895"/>
          <a:ext cx="952863" cy="952863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32132FF3-00C3-45FE-8501-B8F9D16571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6D83E6F-356D-4DFE-9AA3-675AB04480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1514288-3982-4304-8E49-A971B8FB6063}" type="datetime1">
              <a:rPr lang="ru-RU" smtClean="0"/>
              <a:t>14.03.2025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6F9CB11-025B-45E9-A55D-3FB3C383EA9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4ED03088-6A83-46E0-9E61-CCAF7C22853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DC23264-6C96-4D2A-B867-76FEADB599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3535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DA6D8C-D4A3-4493-86D9-79ECD841DFA3}" type="datetime1">
              <a:rPr lang="ru-RU" noProof="0" smtClean="0"/>
              <a:t>14.03.2025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C5C81A1-5F9C-4C15-B6E5-49FBACAD249D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8973676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C5C81A1-5F9C-4C15-B6E5-49FBACAD249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1650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93118E17-E86B-4918-AC6E-373CA9D866B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720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Справа внизу">
            <a:extLst>
              <a:ext uri="{FF2B5EF4-FFF2-40B4-BE49-F238E27FC236}">
                <a16:creationId xmlns="" xmlns:a16="http://schemas.microsoft.com/office/drawing/2014/main" id="{0CBC73C8-CC60-49A5-BC76-BA8E43BB848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24" name="Графический объект 157">
              <a:extLst>
                <a:ext uri="{FF2B5EF4-FFF2-40B4-BE49-F238E27FC236}">
                  <a16:creationId xmlns="" xmlns:a16="http://schemas.microsoft.com/office/drawing/2014/main" id="{A2B94463-7088-4D2A-B55D-9C55F957066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26" name="Полилиния: Фигура 25">
                <a:extLst>
                  <a:ext uri="{FF2B5EF4-FFF2-40B4-BE49-F238E27FC236}">
                    <a16:creationId xmlns="" xmlns:a16="http://schemas.microsoft.com/office/drawing/2014/main" id="{5785D7F3-06BB-480E-A58D-A8E0EB87C4D4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7" name="Полилиния: Фигура 26">
                <a:extLst>
                  <a:ext uri="{FF2B5EF4-FFF2-40B4-BE49-F238E27FC236}">
                    <a16:creationId xmlns="" xmlns:a16="http://schemas.microsoft.com/office/drawing/2014/main" id="{208AE46A-A447-444D-9163-96E61EC48767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8" name="Полилиния: Фигура 27">
                <a:extLst>
                  <a:ext uri="{FF2B5EF4-FFF2-40B4-BE49-F238E27FC236}">
                    <a16:creationId xmlns="" xmlns:a16="http://schemas.microsoft.com/office/drawing/2014/main" id="{41997203-3E59-4097-B832-06B249C67618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9" name="Полилиния: Фигура 28">
                <a:extLst>
                  <a:ext uri="{FF2B5EF4-FFF2-40B4-BE49-F238E27FC236}">
                    <a16:creationId xmlns="" xmlns:a16="http://schemas.microsoft.com/office/drawing/2014/main" id="{B5D4D033-43E9-4776-9E25-97767380D8CC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0" name="Полилиния: Фигура 29">
                <a:extLst>
                  <a:ext uri="{FF2B5EF4-FFF2-40B4-BE49-F238E27FC236}">
                    <a16:creationId xmlns="" xmlns:a16="http://schemas.microsoft.com/office/drawing/2014/main" id="{FE52F424-D385-43AD-AE40-3D9501923110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1" name="Полилиния: Фигура 30">
                <a:extLst>
                  <a:ext uri="{FF2B5EF4-FFF2-40B4-BE49-F238E27FC236}">
                    <a16:creationId xmlns="" xmlns:a16="http://schemas.microsoft.com/office/drawing/2014/main" id="{5E32ABCD-6C91-4A5F-BB61-8B3C026C9080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2" name="Полилиния: Фигура 31">
                <a:extLst>
                  <a:ext uri="{FF2B5EF4-FFF2-40B4-BE49-F238E27FC236}">
                    <a16:creationId xmlns="" xmlns:a16="http://schemas.microsoft.com/office/drawing/2014/main" id="{B6ABE3A6-D624-4D18-A43B-D87C67481123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25" name="Полилиния: Фигура 24">
              <a:extLst>
                <a:ext uri="{FF2B5EF4-FFF2-40B4-BE49-F238E27FC236}">
                  <a16:creationId xmlns="" xmlns:a16="http://schemas.microsoft.com/office/drawing/2014/main" id="{DF2787DC-EEA3-46C0-9CD4-1AB906DB4B0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39" name="Рисунок 38">
            <a:extLst>
              <a:ext uri="{FF2B5EF4-FFF2-40B4-BE49-F238E27FC236}">
                <a16:creationId xmlns="" xmlns:a16="http://schemas.microsoft.com/office/drawing/2014/main" id="{167AAA19-C621-4D54-B748-5A06F4417CA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9841" y="3003970"/>
            <a:ext cx="11084189" cy="3854030"/>
          </a:xfrm>
          <a:custGeom>
            <a:avLst/>
            <a:gdLst>
              <a:gd name="connsiteX0" fmla="*/ 5542094 w 11084189"/>
              <a:gd name="connsiteY0" fmla="*/ 0 h 3854030"/>
              <a:gd name="connsiteX1" fmla="*/ 11061525 w 11084189"/>
              <a:gd name="connsiteY1" fmla="*/ 3748287 h 3854030"/>
              <a:gd name="connsiteX2" fmla="*/ 11084189 w 11084189"/>
              <a:gd name="connsiteY2" fmla="*/ 3854030 h 3854030"/>
              <a:gd name="connsiteX3" fmla="*/ 0 w 11084189"/>
              <a:gd name="connsiteY3" fmla="*/ 3854030 h 3854030"/>
              <a:gd name="connsiteX4" fmla="*/ 22663 w 11084189"/>
              <a:gd name="connsiteY4" fmla="*/ 3748287 h 3854030"/>
              <a:gd name="connsiteX5" fmla="*/ 5542094 w 11084189"/>
              <a:gd name="connsiteY5" fmla="*/ 0 h 3854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84189" h="3854030">
                <a:moveTo>
                  <a:pt x="5542094" y="0"/>
                </a:moveTo>
                <a:cubicBezTo>
                  <a:pt x="8264668" y="0"/>
                  <a:pt x="10536186" y="1609144"/>
                  <a:pt x="11061525" y="3748287"/>
                </a:cubicBezTo>
                <a:lnTo>
                  <a:pt x="11084189" y="3854030"/>
                </a:lnTo>
                <a:lnTo>
                  <a:pt x="0" y="3854030"/>
                </a:lnTo>
                <a:lnTo>
                  <a:pt x="22663" y="3748287"/>
                </a:lnTo>
                <a:cubicBezTo>
                  <a:pt x="548002" y="1609144"/>
                  <a:pt x="2819520" y="0"/>
                  <a:pt x="5542094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Вставьте здесь фото</a:t>
            </a:r>
          </a:p>
        </p:txBody>
      </p:sp>
      <p:grpSp>
        <p:nvGrpSpPr>
          <p:cNvPr id="9" name="Вверху справа">
            <a:extLst>
              <a:ext uri="{FF2B5EF4-FFF2-40B4-BE49-F238E27FC236}">
                <a16:creationId xmlns="" xmlns:a16="http://schemas.microsoft.com/office/drawing/2014/main" id="{3E5EBBCF-761D-49AA-8960-D06A3484B9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60F7E5D2-CFBA-4149-A9B1-32047212E57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48B55E1C-675E-425D-8EDF-AEA4D6B3475B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 dirty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="" xmlns:a16="http://schemas.microsoft.com/office/drawing/2014/main" id="{8FCA9AA7-FBFD-40D2-BF04-E2E0B1BD63FC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 dirty="0">
                <a:latin typeface="Calibri" panose="020F0502020204030204" pitchFamily="34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="" xmlns:a16="http://schemas.microsoft.com/office/drawing/2014/main" id="{6C09EC90-AF39-4D10-9018-0FFB283B91F4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 dirty="0">
                <a:latin typeface="Calibri" panose="020F0502020204030204" pitchFamily="34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="" xmlns:a16="http://schemas.microsoft.com/office/drawing/2014/main" id="{CF263181-1CB8-4DF1-94C2-E217E733B56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 dirty="0">
                <a:latin typeface="Calibri" panose="020F0502020204030204" pitchFamily="34" charset="0"/>
              </a:endParaRPr>
            </a:p>
          </p:txBody>
        </p:sp>
        <p:sp>
          <p:nvSpPr>
            <p:cNvPr id="15" name="Полилиния: фигура 14">
              <a:extLst>
                <a:ext uri="{FF2B5EF4-FFF2-40B4-BE49-F238E27FC236}">
                  <a16:creationId xmlns="" xmlns:a16="http://schemas.microsoft.com/office/drawing/2014/main" id="{031408EA-002C-4A55-8451-03A0FCEC52B1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 dirty="0">
                <a:latin typeface="Calibri" panose="020F0502020204030204" pitchFamily="34" charset="0"/>
              </a:endParaRPr>
            </a:p>
          </p:txBody>
        </p:sp>
        <p:sp>
          <p:nvSpPr>
            <p:cNvPr id="16" name="Полилиния: фигура 15">
              <a:extLst>
                <a:ext uri="{FF2B5EF4-FFF2-40B4-BE49-F238E27FC236}">
                  <a16:creationId xmlns="" xmlns:a16="http://schemas.microsoft.com/office/drawing/2014/main" id="{23E51D71-EB7F-46DD-AE4A-E64644F646AC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 dirty="0">
                <a:latin typeface="Calibri" panose="020F0502020204030204" pitchFamily="34" charset="0"/>
              </a:endParaRPr>
            </a:p>
          </p:txBody>
        </p:sp>
        <p:sp>
          <p:nvSpPr>
            <p:cNvPr id="17" name="Полилиния: Фигура 16">
              <a:extLst>
                <a:ext uri="{FF2B5EF4-FFF2-40B4-BE49-F238E27FC236}">
                  <a16:creationId xmlns="" xmlns:a16="http://schemas.microsoft.com/office/drawing/2014/main" id="{401E4470-A9CC-4FE2-9249-F71E89C4FB28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 dirty="0">
                <a:latin typeface="Calibri" panose="020F0502020204030204" pitchFamily="34" charset="0"/>
              </a:endParaRPr>
            </a:p>
          </p:txBody>
        </p:sp>
      </p:grpSp>
      <p:sp>
        <p:nvSpPr>
          <p:cNvPr id="18" name="Заголовок 1">
            <a:extLst>
              <a:ext uri="{FF2B5EF4-FFF2-40B4-BE49-F238E27FC236}">
                <a16:creationId xmlns="" xmlns:a16="http://schemas.microsoft.com/office/drawing/2014/main" id="{6653DE96-35D3-4AA3-B11A-A5882CC7A4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6275" y="570602"/>
            <a:ext cx="5996619" cy="2226076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>
              <a:defRPr baseline="0"/>
            </a:lvl1pPr>
          </a:lstStyle>
          <a:p>
            <a:pPr algn="l" rtl="0"/>
            <a:endParaRPr lang="ru-RU" sz="5400" noProof="0">
              <a:cs typeface="Posterama" panose="020B0504020200020000" pitchFamily="34" charset="0"/>
            </a:endParaRPr>
          </a:p>
        </p:txBody>
      </p:sp>
      <p:sp>
        <p:nvSpPr>
          <p:cNvPr id="19" name="Подзаголовок 2">
            <a:extLst>
              <a:ext uri="{FF2B5EF4-FFF2-40B4-BE49-F238E27FC236}">
                <a16:creationId xmlns="" xmlns:a16="http://schemas.microsoft.com/office/drawing/2014/main" id="{E1C011E4-9F9C-45C6-9C1F-7A9F3721C2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13040" y="1597426"/>
            <a:ext cx="3370134" cy="441403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>
              <a:buNone/>
              <a:defRPr sz="2400">
                <a:latin typeface="Calibri" panose="020F0502020204030204" pitchFamily="34" charset="0"/>
              </a:defRPr>
            </a:lvl1pPr>
          </a:lstStyle>
          <a:p>
            <a:pPr algn="l" rtl="0">
              <a:lnSpc>
                <a:spcPct val="110000"/>
              </a:lnSpc>
            </a:pPr>
            <a:endParaRPr lang="ru-RU" sz="2200" noProof="0">
              <a:cs typeface="Segoe UI Semilight" panose="020B0402040204020203" pitchFamily="34" charset="0"/>
            </a:endParaRPr>
          </a:p>
        </p:txBody>
      </p:sp>
      <p:grpSp>
        <p:nvGrpSpPr>
          <p:cNvPr id="21" name="Перекрестие">
            <a:extLst>
              <a:ext uri="{FF2B5EF4-FFF2-40B4-BE49-F238E27FC236}">
                <a16:creationId xmlns="" xmlns:a16="http://schemas.microsoft.com/office/drawing/2014/main" id="{51E372DC-98EB-4EBC-9D4C-A21D11837A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62000" y="6150811"/>
            <a:ext cx="118872" cy="118872"/>
            <a:chOff x="1175347" y="3733800"/>
            <a:chExt cx="118872" cy="118872"/>
          </a:xfrm>
        </p:grpSpPr>
        <p:cxnSp>
          <p:nvCxnSpPr>
            <p:cNvPr id="22" name="Прямая соединительная линия 21">
              <a:extLst>
                <a:ext uri="{FF2B5EF4-FFF2-40B4-BE49-F238E27FC236}">
                  <a16:creationId xmlns="" xmlns:a16="http://schemas.microsoft.com/office/drawing/2014/main" id="{9173A0CF-667C-4499-98A9-03752E3C37AF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>
              <a:extLst>
                <a:ext uri="{FF2B5EF4-FFF2-40B4-BE49-F238E27FC236}">
                  <a16:creationId xmlns="" xmlns:a16="http://schemas.microsoft.com/office/drawing/2014/main" id="{C5D99060-086B-40C6-A8B9-2768DB548A03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46585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вестка дня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Вверху слева">
            <a:extLst>
              <a:ext uri="{FF2B5EF4-FFF2-40B4-BE49-F238E27FC236}">
                <a16:creationId xmlns="" xmlns:a16="http://schemas.microsoft.com/office/drawing/2014/main" id="{58A4F778-D8DF-42FD-B154-2F4B2C2028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26" name="Полилиния: Фигура 25">
              <a:extLst>
                <a:ext uri="{FF2B5EF4-FFF2-40B4-BE49-F238E27FC236}">
                  <a16:creationId xmlns="" xmlns:a16="http://schemas.microsoft.com/office/drawing/2014/main" id="{80793C3B-AAD0-4446-A423-B0EB8EE2AA6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27" name="Полилиния: Фигура 26">
              <a:extLst>
                <a:ext uri="{FF2B5EF4-FFF2-40B4-BE49-F238E27FC236}">
                  <a16:creationId xmlns="" xmlns:a16="http://schemas.microsoft.com/office/drawing/2014/main" id="{57344207-297F-4959-8A55-69CE467B3CBD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28" name="Полилиния: Фигура 27">
              <a:extLst>
                <a:ext uri="{FF2B5EF4-FFF2-40B4-BE49-F238E27FC236}">
                  <a16:creationId xmlns="" xmlns:a16="http://schemas.microsoft.com/office/drawing/2014/main" id="{0479A031-8D8F-4167-9AC1-FF9067577187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="" xmlns:a16="http://schemas.microsoft.com/office/drawing/2014/main" id="{2530E3E1-76BD-4378-9E7C-7302E4B84D71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="" xmlns:a16="http://schemas.microsoft.com/office/drawing/2014/main" id="{D8C42F67-50FC-4C12-B07D-7FD30B62543B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="" xmlns:a16="http://schemas.microsoft.com/office/drawing/2014/main" id="{C3AD1C10-DF74-4C65-AF7B-89386448D4EA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="" xmlns:a16="http://schemas.microsoft.com/office/drawing/2014/main" id="{E2D9D2C3-0C72-4401-8548-E2CACA3C95C5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83142937-438B-42B5-8B58-B26BD92F1544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35" name="Полилиния: Фигура 34">
            <a:extLst>
              <a:ext uri="{FF2B5EF4-FFF2-40B4-BE49-F238E27FC236}">
                <a16:creationId xmlns="" xmlns:a16="http://schemas.microsoft.com/office/drawing/2014/main" id="{AE9F08BF-E500-4B58-9AA3-B4517E83CEF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ru-RU" noProof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0" name="Справа внизу">
            <a:extLst>
              <a:ext uri="{FF2B5EF4-FFF2-40B4-BE49-F238E27FC236}">
                <a16:creationId xmlns="" xmlns:a16="http://schemas.microsoft.com/office/drawing/2014/main" id="{6DE93ED8-FDE6-418E-A743-2B368C71F3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41" name="Графический объект 157">
              <a:extLst>
                <a:ext uri="{FF2B5EF4-FFF2-40B4-BE49-F238E27FC236}">
                  <a16:creationId xmlns="" xmlns:a16="http://schemas.microsoft.com/office/drawing/2014/main" id="{25190812-FA8A-4CB5-85A8-5DDFF8C94BD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48" name="Полилиния: Фигура 47">
                <a:extLst>
                  <a:ext uri="{FF2B5EF4-FFF2-40B4-BE49-F238E27FC236}">
                    <a16:creationId xmlns="" xmlns:a16="http://schemas.microsoft.com/office/drawing/2014/main" id="{71F1284C-D9B2-48EC-BDCE-6CF4C076ECB9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49" name="Полилиния: Фигура 48">
                <a:extLst>
                  <a:ext uri="{FF2B5EF4-FFF2-40B4-BE49-F238E27FC236}">
                    <a16:creationId xmlns="" xmlns:a16="http://schemas.microsoft.com/office/drawing/2014/main" id="{DFDF02DB-02A4-4942-BD34-3F4903DA12A6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50" name="Полилиния: Фигура 49">
                <a:extLst>
                  <a:ext uri="{FF2B5EF4-FFF2-40B4-BE49-F238E27FC236}">
                    <a16:creationId xmlns="" xmlns:a16="http://schemas.microsoft.com/office/drawing/2014/main" id="{739432B6-8074-4F72-BB48-F48015CAE048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51" name="Полилиния: фигура 50">
                <a:extLst>
                  <a:ext uri="{FF2B5EF4-FFF2-40B4-BE49-F238E27FC236}">
                    <a16:creationId xmlns="" xmlns:a16="http://schemas.microsoft.com/office/drawing/2014/main" id="{A017DF18-3257-471E-AFD3-39EB68FE2DF2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52" name="Полилиния: фигура 51">
                <a:extLst>
                  <a:ext uri="{FF2B5EF4-FFF2-40B4-BE49-F238E27FC236}">
                    <a16:creationId xmlns="" xmlns:a16="http://schemas.microsoft.com/office/drawing/2014/main" id="{A7360442-04D2-49F1-BBE1-ED7C5CA0FF1A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53" name="Полилиния: Фигура 52">
                <a:extLst>
                  <a:ext uri="{FF2B5EF4-FFF2-40B4-BE49-F238E27FC236}">
                    <a16:creationId xmlns="" xmlns:a16="http://schemas.microsoft.com/office/drawing/2014/main" id="{8937ECC2-1561-4705-919F-243AFFCE8437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54" name="Полилиния: фигура 53">
                <a:extLst>
                  <a:ext uri="{FF2B5EF4-FFF2-40B4-BE49-F238E27FC236}">
                    <a16:creationId xmlns="" xmlns:a16="http://schemas.microsoft.com/office/drawing/2014/main" id="{7AF7D52A-2FC7-4627-955A-6CB0E5E7ABFD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47" name="Полилиния: Фигура 46">
              <a:extLst>
                <a:ext uri="{FF2B5EF4-FFF2-40B4-BE49-F238E27FC236}">
                  <a16:creationId xmlns="" xmlns:a16="http://schemas.microsoft.com/office/drawing/2014/main" id="{B3C81E55-0711-4E01-975D-4649E53C866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63" name="Заголовок 1">
            <a:extLst>
              <a:ext uri="{FF2B5EF4-FFF2-40B4-BE49-F238E27FC236}">
                <a16:creationId xmlns="" xmlns:a16="http://schemas.microsoft.com/office/drawing/2014/main" id="{8782B20B-E447-47CC-93DB-B076EACC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5605358" cy="1664573"/>
          </a:xfrm>
          <a:prstGeom prst="rect">
            <a:avLst/>
          </a:prstGeom>
        </p:spPr>
        <p:txBody>
          <a:bodyPr rtlCol="0"/>
          <a:lstStyle/>
          <a:p>
            <a:pPr rtl="0">
              <a:lnSpc>
                <a:spcPct val="100000"/>
              </a:lnSpc>
            </a:pPr>
            <a:endParaRPr lang="ru-RU" noProof="0"/>
          </a:p>
        </p:txBody>
      </p:sp>
      <p:sp>
        <p:nvSpPr>
          <p:cNvPr id="65" name="Текст 37">
            <a:extLst>
              <a:ext uri="{FF2B5EF4-FFF2-40B4-BE49-F238E27FC236}">
                <a16:creationId xmlns="" xmlns:a16="http://schemas.microsoft.com/office/drawing/2014/main" id="{D5185B59-89FE-4275-B159-E5FEA474B4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95452" y="2384474"/>
            <a:ext cx="5608088" cy="3785763"/>
          </a:xfrm>
          <a:prstGeom prst="rect">
            <a:avLst/>
          </a:prstGeom>
        </p:spPr>
        <p:txBody>
          <a:bodyPr rtlCol="0"/>
          <a:lstStyle>
            <a:lvl1pPr marL="457200" indent="-457200">
              <a:lnSpc>
                <a:spcPct val="100000"/>
              </a:lnSpc>
              <a:buFont typeface="Avenir Next LT Pro" panose="020B0504020202020204" pitchFamily="34" charset="0"/>
              <a:buChar char="+"/>
              <a:defRPr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Текст слайда</a:t>
            </a:r>
          </a:p>
        </p:txBody>
      </p:sp>
      <p:sp>
        <p:nvSpPr>
          <p:cNvPr id="61" name="Рисунок 2">
            <a:extLst>
              <a:ext uri="{FF2B5EF4-FFF2-40B4-BE49-F238E27FC236}">
                <a16:creationId xmlns="" xmlns:a16="http://schemas.microsoft.com/office/drawing/2014/main" id="{9079FD8C-6441-4214-93DC-E9E3BB41589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72325" y="558800"/>
            <a:ext cx="4818063" cy="2779713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Вставьте здесь фото</a:t>
            </a:r>
          </a:p>
        </p:txBody>
      </p:sp>
      <p:sp>
        <p:nvSpPr>
          <p:cNvPr id="62" name="Рисунок 59">
            <a:extLst>
              <a:ext uri="{FF2B5EF4-FFF2-40B4-BE49-F238E27FC236}">
                <a16:creationId xmlns="" xmlns:a16="http://schemas.microsoft.com/office/drawing/2014/main" id="{8BDEDA7F-304A-4A6E-8DB7-B842B551B24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169150" y="3503613"/>
            <a:ext cx="4818063" cy="2666624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Вставьте здесь фото</a:t>
            </a:r>
          </a:p>
        </p:txBody>
      </p:sp>
      <p:sp>
        <p:nvSpPr>
          <p:cNvPr id="57" name="Дата 8">
            <a:extLst>
              <a:ext uri="{FF2B5EF4-FFF2-40B4-BE49-F238E27FC236}">
                <a16:creationId xmlns="" xmlns:a16="http://schemas.microsoft.com/office/drawing/2014/main" id="{786FFFB1-44AF-407C-A246-5AC9C17D34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58" name="Нижний колонтитул 9">
            <a:extLst>
              <a:ext uri="{FF2B5EF4-FFF2-40B4-BE49-F238E27FC236}">
                <a16:creationId xmlns="" xmlns:a16="http://schemas.microsoft.com/office/drawing/2014/main" id="{556011BF-48D6-437C-A8D4-087E1EB7B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59" name="Номер слайда 10">
            <a:extLst>
              <a:ext uri="{FF2B5EF4-FFF2-40B4-BE49-F238E27FC236}">
                <a16:creationId xmlns="" xmlns:a16="http://schemas.microsoft.com/office/drawing/2014/main" id="{975D7D2C-6BE7-4A0B-B546-9C9CE46F8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49648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ведение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Справа внизу">
            <a:extLst>
              <a:ext uri="{FF2B5EF4-FFF2-40B4-BE49-F238E27FC236}">
                <a16:creationId xmlns="" xmlns:a16="http://schemas.microsoft.com/office/drawing/2014/main" id="{E111E959-AE2E-40A4-98AD-7D52A1959D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18" name="Графический объект 157">
              <a:extLst>
                <a:ext uri="{FF2B5EF4-FFF2-40B4-BE49-F238E27FC236}">
                  <a16:creationId xmlns="" xmlns:a16="http://schemas.microsoft.com/office/drawing/2014/main" id="{0908BA80-B05F-4958-9382-A0D9410244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20" name="Полилиния: Фигура 19">
                <a:extLst>
                  <a:ext uri="{FF2B5EF4-FFF2-40B4-BE49-F238E27FC236}">
                    <a16:creationId xmlns="" xmlns:a16="http://schemas.microsoft.com/office/drawing/2014/main" id="{75B7426F-B5A6-48C2-AA98-B1B4903DB48A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46088CEA-297B-452F-B8C9-4FE4B30AD863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00A58A3D-F03E-45B2-B6F2-3B23998696AD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3" name="Полилиния: Фигура 22">
                <a:extLst>
                  <a:ext uri="{FF2B5EF4-FFF2-40B4-BE49-F238E27FC236}">
                    <a16:creationId xmlns="" xmlns:a16="http://schemas.microsoft.com/office/drawing/2014/main" id="{74551D63-42D8-4E16-B803-BCDF887E3BA8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4" name="Полилиния: Фигура 23">
                <a:extLst>
                  <a:ext uri="{FF2B5EF4-FFF2-40B4-BE49-F238E27FC236}">
                    <a16:creationId xmlns="" xmlns:a16="http://schemas.microsoft.com/office/drawing/2014/main" id="{D32D482B-70A4-4367-9129-156A4E10BA2D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5" name="Полилиния: Фигура 24">
                <a:extLst>
                  <a:ext uri="{FF2B5EF4-FFF2-40B4-BE49-F238E27FC236}">
                    <a16:creationId xmlns="" xmlns:a16="http://schemas.microsoft.com/office/drawing/2014/main" id="{403B5FA3-C7DC-40A8-903C-5CEB2D9F39F9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6" name="Полилиния: Фигура 25">
                <a:extLst>
                  <a:ext uri="{FF2B5EF4-FFF2-40B4-BE49-F238E27FC236}">
                    <a16:creationId xmlns="" xmlns:a16="http://schemas.microsoft.com/office/drawing/2014/main" id="{C18C48C9-D302-4DF3-9905-1C77DADBB06D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9" name="Полилиния: Фигура 18">
              <a:extLst>
                <a:ext uri="{FF2B5EF4-FFF2-40B4-BE49-F238E27FC236}">
                  <a16:creationId xmlns="" xmlns:a16="http://schemas.microsoft.com/office/drawing/2014/main" id="{31D0B3BD-DDF6-4C74-88B5-F16A89D415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grpSp>
        <p:nvGrpSpPr>
          <p:cNvPr id="64" name="Вверху слева">
            <a:extLst>
              <a:ext uri="{FF2B5EF4-FFF2-40B4-BE49-F238E27FC236}">
                <a16:creationId xmlns="" xmlns:a16="http://schemas.microsoft.com/office/drawing/2014/main" id="{8087FF2B-AA37-46BB-98C5-51A0DBC1CD2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65" name="Полилиния: Фигура 64">
              <a:extLst>
                <a:ext uri="{FF2B5EF4-FFF2-40B4-BE49-F238E27FC236}">
                  <a16:creationId xmlns="" xmlns:a16="http://schemas.microsoft.com/office/drawing/2014/main" id="{C6EA10B1-B913-4692-AC3E-121374FD78F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6" name="Полилиния: Фигура 65">
              <a:extLst>
                <a:ext uri="{FF2B5EF4-FFF2-40B4-BE49-F238E27FC236}">
                  <a16:creationId xmlns="" xmlns:a16="http://schemas.microsoft.com/office/drawing/2014/main" id="{72B1778E-37F1-4D06-A0C1-E121F48AB542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67" name="Полилиния: Фигура 66">
              <a:extLst>
                <a:ext uri="{FF2B5EF4-FFF2-40B4-BE49-F238E27FC236}">
                  <a16:creationId xmlns="" xmlns:a16="http://schemas.microsoft.com/office/drawing/2014/main" id="{65F5AAFE-F598-42CC-8D85-36011CE9D145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68" name="Полилиния: Фигура 67">
              <a:extLst>
                <a:ext uri="{FF2B5EF4-FFF2-40B4-BE49-F238E27FC236}">
                  <a16:creationId xmlns="" xmlns:a16="http://schemas.microsoft.com/office/drawing/2014/main" id="{6D3678A3-EBA1-461E-B7FE-B58776C95CD3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69" name="Полилиния: фигура 68">
              <a:extLst>
                <a:ext uri="{FF2B5EF4-FFF2-40B4-BE49-F238E27FC236}">
                  <a16:creationId xmlns="" xmlns:a16="http://schemas.microsoft.com/office/drawing/2014/main" id="{B8543F0A-65E2-4F14-975F-3AA8B5B17417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0" name="Полилиния: фигура 69">
              <a:extLst>
                <a:ext uri="{FF2B5EF4-FFF2-40B4-BE49-F238E27FC236}">
                  <a16:creationId xmlns="" xmlns:a16="http://schemas.microsoft.com/office/drawing/2014/main" id="{A6925965-04E0-4184-8AE3-0FFE4EF318F3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1" name="Полилиния: фигура 70">
              <a:extLst>
                <a:ext uri="{FF2B5EF4-FFF2-40B4-BE49-F238E27FC236}">
                  <a16:creationId xmlns="" xmlns:a16="http://schemas.microsoft.com/office/drawing/2014/main" id="{C725961F-048D-4994-8055-83DE34C83663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2" name="Полилиния: Фигура 71">
              <a:extLst>
                <a:ext uri="{FF2B5EF4-FFF2-40B4-BE49-F238E27FC236}">
                  <a16:creationId xmlns="" xmlns:a16="http://schemas.microsoft.com/office/drawing/2014/main" id="{00656CFD-98C0-4307-A549-3341C5CFFB78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0E66F049-1B70-4977-BDD1-C26AD9880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75531" y="158840"/>
            <a:ext cx="4790032" cy="2779466"/>
          </a:xfrm>
          <a:prstGeom prst="rect">
            <a:avLst/>
          </a:prstGeom>
        </p:spPr>
        <p:txBody>
          <a:bodyPr rtlCol="0" anchor="ctr"/>
          <a:lstStyle>
            <a:lvl1pPr>
              <a:lnSpc>
                <a:spcPct val="120000"/>
              </a:lnSpc>
              <a:defRPr/>
            </a:lvl1pPr>
          </a:lstStyle>
          <a:p>
            <a:pPr rtl="0"/>
            <a:r>
              <a:rPr lang="ru-RU" noProof="0"/>
              <a:t>Заголовок слайда</a:t>
            </a:r>
          </a:p>
        </p:txBody>
      </p:sp>
      <p:sp>
        <p:nvSpPr>
          <p:cNvPr id="99" name="Текст 97">
            <a:extLst>
              <a:ext uri="{FF2B5EF4-FFF2-40B4-BE49-F238E27FC236}">
                <a16:creationId xmlns="" xmlns:a16="http://schemas.microsoft.com/office/drawing/2014/main" id="{7018E2A7-B977-427A-AFCB-3A4836EB4D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64947" y="168275"/>
            <a:ext cx="4790032" cy="2632256"/>
          </a:xfrm>
          <a:prstGeom prst="rect">
            <a:avLst/>
          </a:prstGeom>
        </p:spPr>
        <p:txBody>
          <a:bodyPr rtlCol="0" anchor="ctr"/>
          <a:lstStyle>
            <a:lvl1pPr marL="0" indent="0">
              <a:lnSpc>
                <a:spcPct val="100000"/>
              </a:lnSpc>
              <a:buNone/>
              <a:defRPr sz="1800"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 dirty="0"/>
              <a:t>Текст слайда</a:t>
            </a:r>
          </a:p>
        </p:txBody>
      </p:sp>
      <p:sp>
        <p:nvSpPr>
          <p:cNvPr id="90" name="Рисунок 86">
            <a:extLst>
              <a:ext uri="{FF2B5EF4-FFF2-40B4-BE49-F238E27FC236}">
                <a16:creationId xmlns="" xmlns:a16="http://schemas.microsoft.com/office/drawing/2014/main" id="{ED450ADD-E6EC-4121-B563-F50E064A497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98741" y="2938306"/>
            <a:ext cx="11812017" cy="3915950"/>
          </a:xfrm>
          <a:prstGeom prst="rect">
            <a:avLst/>
          </a:prstGeom>
        </p:spPr>
        <p:txBody>
          <a:bodyPr rtlCol="0"/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 dirty="0"/>
              <a:t>Вставьте здесь фото</a:t>
            </a:r>
          </a:p>
        </p:txBody>
      </p:sp>
      <p:sp>
        <p:nvSpPr>
          <p:cNvPr id="91" name="Дата 8">
            <a:extLst>
              <a:ext uri="{FF2B5EF4-FFF2-40B4-BE49-F238E27FC236}">
                <a16:creationId xmlns="" xmlns:a16="http://schemas.microsoft.com/office/drawing/2014/main" id="{9DDE65E2-ADF9-4ECD-93DA-3242E5FF3409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defRPr>
            </a:lvl1pPr>
          </a:lstStyle>
          <a:p>
            <a:r>
              <a:rPr lang="ru-RU" noProof="0" dirty="0"/>
              <a:t>02.02.20ГГ</a:t>
            </a:r>
          </a:p>
        </p:txBody>
      </p:sp>
      <p:sp>
        <p:nvSpPr>
          <p:cNvPr id="92" name="Нижний колонтитул 9">
            <a:extLst>
              <a:ext uri="{FF2B5EF4-FFF2-40B4-BE49-F238E27FC236}">
                <a16:creationId xmlns="" xmlns:a16="http://schemas.microsoft.com/office/drawing/2014/main" id="{5B7FAD18-E3EE-4498-AEAC-7217CE6DA76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93" name="Номер слайда 10">
            <a:extLst>
              <a:ext uri="{FF2B5EF4-FFF2-40B4-BE49-F238E27FC236}">
                <a16:creationId xmlns="" xmlns:a16="http://schemas.microsoft.com/office/drawing/2014/main" id="{5894C940-55FC-4B08-99A8-DD2254FABCA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8419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Справа внизу">
            <a:extLst>
              <a:ext uri="{FF2B5EF4-FFF2-40B4-BE49-F238E27FC236}">
                <a16:creationId xmlns="" xmlns:a16="http://schemas.microsoft.com/office/drawing/2014/main" id="{B023FEDE-FD35-413E-A6E6-2F36BD0D10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23" name="Графический объект 157">
              <a:extLst>
                <a:ext uri="{FF2B5EF4-FFF2-40B4-BE49-F238E27FC236}">
                  <a16:creationId xmlns="" xmlns:a16="http://schemas.microsoft.com/office/drawing/2014/main" id="{F296456E-2618-4FC5-BBF1-98139316B9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25" name="Полилиния: Фигура 24">
                <a:extLst>
                  <a:ext uri="{FF2B5EF4-FFF2-40B4-BE49-F238E27FC236}">
                    <a16:creationId xmlns="" xmlns:a16="http://schemas.microsoft.com/office/drawing/2014/main" id="{7BF8EDC0-C078-4225-BC74-92C170331E38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6" name="Полилиния: Фигура 25">
                <a:extLst>
                  <a:ext uri="{FF2B5EF4-FFF2-40B4-BE49-F238E27FC236}">
                    <a16:creationId xmlns="" xmlns:a16="http://schemas.microsoft.com/office/drawing/2014/main" id="{CD11E24B-6171-4BA5-9124-771EEDEA4B01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7" name="Полилиния: Фигура 26">
                <a:extLst>
                  <a:ext uri="{FF2B5EF4-FFF2-40B4-BE49-F238E27FC236}">
                    <a16:creationId xmlns="" xmlns:a16="http://schemas.microsoft.com/office/drawing/2014/main" id="{C6B79974-93CA-440A-90D6-341091F806E7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1" name="Полилиния: Фигура 30">
                <a:extLst>
                  <a:ext uri="{FF2B5EF4-FFF2-40B4-BE49-F238E27FC236}">
                    <a16:creationId xmlns="" xmlns:a16="http://schemas.microsoft.com/office/drawing/2014/main" id="{DC593E8A-F480-4181-9BFA-78603CBA776D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2" name="Полилиния: Фигура 31">
                <a:extLst>
                  <a:ext uri="{FF2B5EF4-FFF2-40B4-BE49-F238E27FC236}">
                    <a16:creationId xmlns="" xmlns:a16="http://schemas.microsoft.com/office/drawing/2014/main" id="{73032549-12BB-4057-B2CF-E2C2F6B5ABE5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3" name="Полилиния: фигура 32">
                <a:extLst>
                  <a:ext uri="{FF2B5EF4-FFF2-40B4-BE49-F238E27FC236}">
                    <a16:creationId xmlns="" xmlns:a16="http://schemas.microsoft.com/office/drawing/2014/main" id="{73798276-B98D-42F7-AF59-B30CDDB4C987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7" name="Полилиния: Фигура 36">
                <a:extLst>
                  <a:ext uri="{FF2B5EF4-FFF2-40B4-BE49-F238E27FC236}">
                    <a16:creationId xmlns="" xmlns:a16="http://schemas.microsoft.com/office/drawing/2014/main" id="{E548A05F-8BF4-489F-9169-CDD749ADB38E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24" name="Полилиния: Фигура 23">
              <a:extLst>
                <a:ext uri="{FF2B5EF4-FFF2-40B4-BE49-F238E27FC236}">
                  <a16:creationId xmlns="" xmlns:a16="http://schemas.microsoft.com/office/drawing/2014/main" id="{0987E2E0-CC03-4A51-9ADC-3A8F0F8146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grpSp>
        <p:nvGrpSpPr>
          <p:cNvPr id="4" name="Вверху слева">
            <a:extLst>
              <a:ext uri="{FF2B5EF4-FFF2-40B4-BE49-F238E27FC236}">
                <a16:creationId xmlns="" xmlns:a16="http://schemas.microsoft.com/office/drawing/2014/main" id="{F971CDD8-150B-43CA-B0B4-453E99E546E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Полилиния: фигура 4">
              <a:extLst>
                <a:ext uri="{FF2B5EF4-FFF2-40B4-BE49-F238E27FC236}">
                  <a16:creationId xmlns="" xmlns:a16="http://schemas.microsoft.com/office/drawing/2014/main" id="{83FB31C0-83A2-4CA9-9E10-759376BB8FA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Полилиния: Фигура 5">
              <a:extLst>
                <a:ext uri="{FF2B5EF4-FFF2-40B4-BE49-F238E27FC236}">
                  <a16:creationId xmlns="" xmlns:a16="http://schemas.microsoft.com/office/drawing/2014/main" id="{F7AD3F4D-9E8E-4CDB-8839-1190B87F504B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1C05B4CB-A75C-4E77-9C9C-E85054415485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E6F2C58A-0001-4403-961A-8D72894A87EB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A9666267-BD43-43DF-B0BB-96735BF82B20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B7B6C40E-1E26-456A-98BF-FD02DE25BBBF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9E9DD0F3-80C9-4BAD-BE68-DF9B78B367FC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1D374254-F113-4FB1-A938-2CBE5B375587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2C91688C-CA2F-423F-87BC-5CF5F4A66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5653" y="744909"/>
            <a:ext cx="5581561" cy="3155419"/>
          </a:xfrm>
          <a:prstGeom prst="rect">
            <a:avLst/>
          </a:prstGeom>
        </p:spPr>
        <p:txBody>
          <a:bodyPr rtlCol="0" anchor="b">
            <a:normAutofit/>
          </a:bodyPr>
          <a:lstStyle/>
          <a:p>
            <a:pPr algn="l" rtl="0"/>
            <a:endParaRPr lang="ru-RU" sz="5400" noProof="0">
              <a:cs typeface="Posterama" panose="020B0504020200020000" pitchFamily="34" charset="0"/>
            </a:endParaRPr>
          </a:p>
        </p:txBody>
      </p:sp>
      <p:grpSp>
        <p:nvGrpSpPr>
          <p:cNvPr id="28" name="Перекрестие">
            <a:extLst>
              <a:ext uri="{FF2B5EF4-FFF2-40B4-BE49-F238E27FC236}">
                <a16:creationId xmlns="" xmlns:a16="http://schemas.microsoft.com/office/drawing/2014/main" id="{DE90EA9D-D33A-4461-8A51-988087AEC6A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48013" y="3330979"/>
            <a:ext cx="118872" cy="118872"/>
            <a:chOff x="1175347" y="3733800"/>
            <a:chExt cx="118872" cy="118872"/>
          </a:xfrm>
        </p:grpSpPr>
        <p:cxnSp>
          <p:nvCxnSpPr>
            <p:cNvPr id="29" name="Прямая соединительная линия 28">
              <a:extLst>
                <a:ext uri="{FF2B5EF4-FFF2-40B4-BE49-F238E27FC236}">
                  <a16:creationId xmlns="" xmlns:a16="http://schemas.microsoft.com/office/drawing/2014/main" id="{F7119486-F5DF-4CAA-A71E-2861F2CBECF7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>
              <a:extLst>
                <a:ext uri="{FF2B5EF4-FFF2-40B4-BE49-F238E27FC236}">
                  <a16:creationId xmlns="" xmlns:a16="http://schemas.microsoft.com/office/drawing/2014/main" id="{2C858657-F484-4466-8AFB-7FAD2E65B72F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9" name="Текст 37">
            <a:extLst>
              <a:ext uri="{FF2B5EF4-FFF2-40B4-BE49-F238E27FC236}">
                <a16:creationId xmlns="" xmlns:a16="http://schemas.microsoft.com/office/drawing/2014/main" id="{98D12C8B-CC26-42CF-A68C-CF06CCA79D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2825" y="4075113"/>
            <a:ext cx="5581650" cy="2054225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Подзаголовок слайда</a:t>
            </a:r>
          </a:p>
        </p:txBody>
      </p:sp>
      <p:sp>
        <p:nvSpPr>
          <p:cNvPr id="42" name="Рисунок 41">
            <a:extLst>
              <a:ext uri="{FF2B5EF4-FFF2-40B4-BE49-F238E27FC236}">
                <a16:creationId xmlns="" xmlns:a16="http://schemas.microsoft.com/office/drawing/2014/main" id="{E3C5E9AD-97DA-438E-9830-992F9CA586B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632018" y="920426"/>
            <a:ext cx="2478719" cy="4957437"/>
          </a:xfrm>
          <a:custGeom>
            <a:avLst/>
            <a:gdLst>
              <a:gd name="connsiteX0" fmla="*/ 2478719 w 2478719"/>
              <a:gd name="connsiteY0" fmla="*/ 0 h 4957437"/>
              <a:gd name="connsiteX1" fmla="*/ 2478719 w 2478719"/>
              <a:gd name="connsiteY1" fmla="*/ 4957437 h 4957437"/>
              <a:gd name="connsiteX2" fmla="*/ 0 w 2478719"/>
              <a:gd name="connsiteY2" fmla="*/ 2478719 h 4957437"/>
              <a:gd name="connsiteX3" fmla="*/ 2478719 w 2478719"/>
              <a:gd name="connsiteY3" fmla="*/ 0 h 4957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78719" h="4957437">
                <a:moveTo>
                  <a:pt x="2478719" y="0"/>
                </a:moveTo>
                <a:lnTo>
                  <a:pt x="2478719" y="4957437"/>
                </a:lnTo>
                <a:cubicBezTo>
                  <a:pt x="1109777" y="4957437"/>
                  <a:pt x="0" y="3847661"/>
                  <a:pt x="0" y="2478719"/>
                </a:cubicBezTo>
                <a:cubicBezTo>
                  <a:pt x="0" y="1109777"/>
                  <a:pt x="1109777" y="0"/>
                  <a:pt x="2478719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Щелкните, чтобы добавить фотографию</a:t>
            </a:r>
          </a:p>
        </p:txBody>
      </p:sp>
      <p:sp>
        <p:nvSpPr>
          <p:cNvPr id="45" name="Рисунок 44">
            <a:extLst>
              <a:ext uri="{FF2B5EF4-FFF2-40B4-BE49-F238E27FC236}">
                <a16:creationId xmlns="" xmlns:a16="http://schemas.microsoft.com/office/drawing/2014/main" id="{29CDCB5D-3CB9-4A05-9109-F46C1FEB08B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244935" y="920815"/>
            <a:ext cx="2410165" cy="2410165"/>
          </a:xfrm>
          <a:custGeom>
            <a:avLst/>
            <a:gdLst>
              <a:gd name="connsiteX0" fmla="*/ 0 w 2410165"/>
              <a:gd name="connsiteY0" fmla="*/ 0 h 2410165"/>
              <a:gd name="connsiteX1" fmla="*/ 2410165 w 2410165"/>
              <a:gd name="connsiteY1" fmla="*/ 2410165 h 2410165"/>
              <a:gd name="connsiteX2" fmla="*/ 0 w 2410165"/>
              <a:gd name="connsiteY2" fmla="*/ 2410165 h 2410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10165" h="2410165">
                <a:moveTo>
                  <a:pt x="0" y="0"/>
                </a:moveTo>
                <a:cubicBezTo>
                  <a:pt x="1331082" y="0"/>
                  <a:pt x="2410165" y="1079083"/>
                  <a:pt x="2410165" y="2410165"/>
                </a:cubicBezTo>
                <a:lnTo>
                  <a:pt x="0" y="2410165"/>
                </a:lnTo>
                <a:close/>
              </a:path>
            </a:pathLst>
          </a:custGeom>
        </p:spPr>
        <p:txBody>
          <a:bodyPr wrap="square" rtlCol="0" anchor="b">
            <a:noAutofit/>
          </a:bodyPr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Щелкните, чтобы</a:t>
            </a:r>
          </a:p>
          <a:p>
            <a:pPr rtl="0"/>
            <a:r>
              <a:rPr lang="ru-RU" noProof="0"/>
              <a:t>добавить фотографию</a:t>
            </a:r>
          </a:p>
        </p:txBody>
      </p:sp>
      <p:sp>
        <p:nvSpPr>
          <p:cNvPr id="48" name="Рисунок 47">
            <a:extLst>
              <a:ext uri="{FF2B5EF4-FFF2-40B4-BE49-F238E27FC236}">
                <a16:creationId xmlns="" xmlns:a16="http://schemas.microsoft.com/office/drawing/2014/main" id="{C1949CC4-76B8-4D86-AF8E-6201557DC29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244934" y="3471379"/>
            <a:ext cx="2410165" cy="2406483"/>
          </a:xfrm>
          <a:custGeom>
            <a:avLst/>
            <a:gdLst>
              <a:gd name="connsiteX0" fmla="*/ 0 w 2410165"/>
              <a:gd name="connsiteY0" fmla="*/ 0 h 2406483"/>
              <a:gd name="connsiteX1" fmla="*/ 2410165 w 2410165"/>
              <a:gd name="connsiteY1" fmla="*/ 0 h 2406483"/>
              <a:gd name="connsiteX2" fmla="*/ 0 w 2410165"/>
              <a:gd name="connsiteY2" fmla="*/ 2406483 h 2406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10165" h="2406483">
                <a:moveTo>
                  <a:pt x="0" y="0"/>
                </a:moveTo>
                <a:lnTo>
                  <a:pt x="2410165" y="0"/>
                </a:lnTo>
                <a:cubicBezTo>
                  <a:pt x="2410165" y="1329048"/>
                  <a:pt x="1331082" y="2406483"/>
                  <a:pt x="0" y="2406483"/>
                </a:cubicBezTo>
                <a:close/>
              </a:path>
            </a:pathLst>
          </a:custGeom>
        </p:spPr>
        <p:txBody>
          <a:bodyPr wrap="square" rtlCol="0" anchor="t">
            <a:noAutofit/>
          </a:bodyPr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Щелкните, чтобы</a:t>
            </a:r>
          </a:p>
          <a:p>
            <a:pPr rtl="0"/>
            <a:r>
              <a:rPr lang="ru-RU" noProof="0"/>
              <a:t>добавить фотографию</a:t>
            </a:r>
          </a:p>
        </p:txBody>
      </p:sp>
    </p:spTree>
    <p:extLst>
      <p:ext uri="{BB962C8B-B14F-4D97-AF65-F5344CB8AC3E}">
        <p14:creationId xmlns:p14="http://schemas.microsoft.com/office/powerpoint/2010/main" val="3755752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1225C57A-6BA3-4E88-81DB-F98A7E8F9CC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84F9A67F-2D88-49BB-87D0-5430BD24E5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" name="Вверху слева">
            <a:extLst>
              <a:ext uri="{FF2B5EF4-FFF2-40B4-BE49-F238E27FC236}">
                <a16:creationId xmlns="" xmlns:a16="http://schemas.microsoft.com/office/drawing/2014/main" id="{F5534F84-ABA8-471C-A8B7-F32A0AD1EB7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Полилиния: фигура 4">
              <a:extLst>
                <a:ext uri="{FF2B5EF4-FFF2-40B4-BE49-F238E27FC236}">
                  <a16:creationId xmlns="" xmlns:a16="http://schemas.microsoft.com/office/drawing/2014/main" id="{C120E573-F17E-4067-ACC7-2CFE0E36AF9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Полилиния: Фигура 5">
              <a:extLst>
                <a:ext uri="{FF2B5EF4-FFF2-40B4-BE49-F238E27FC236}">
                  <a16:creationId xmlns="" xmlns:a16="http://schemas.microsoft.com/office/drawing/2014/main" id="{0A9A04E4-A99F-444D-8C94-C8345135FEB6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A25C62E1-A6EA-45F5-98E7-AFC16D32A1EE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E49BBA52-97E5-462E-89FE-054F9420E234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39548F12-A85E-4D96-A275-D42CC29DE220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91A48A8C-0AD8-4EE1-ABFC-3BC7281B3417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4D288D21-2CC5-4CD1-A620-1F777FCFB123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="" xmlns:a16="http://schemas.microsoft.com/office/drawing/2014/main" id="{95A40365-E048-4BD5-B813-8F22247869EE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8F5D6640-231E-4BB4-AE0F-70176A3BE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91"/>
            <a:ext cx="9988166" cy="1325397"/>
          </a:xfrm>
          <a:prstGeom prst="rect">
            <a:avLst/>
          </a:prstGeom>
        </p:spPr>
        <p:txBody>
          <a:bodyPr rtlCol="0"/>
          <a:lstStyle>
            <a:lvl1pPr algn="ctr">
              <a:defRPr/>
            </a:lvl1pPr>
          </a:lstStyle>
          <a:p>
            <a:pPr rtl="0">
              <a:lnSpc>
                <a:spcPct val="100000"/>
              </a:lnSpc>
            </a:pPr>
            <a:endParaRPr lang="ru-RU" noProof="0"/>
          </a:p>
        </p:txBody>
      </p:sp>
      <p:grpSp>
        <p:nvGrpSpPr>
          <p:cNvPr id="14" name="Справа внизу">
            <a:extLst>
              <a:ext uri="{FF2B5EF4-FFF2-40B4-BE49-F238E27FC236}">
                <a16:creationId xmlns="" xmlns:a16="http://schemas.microsoft.com/office/drawing/2014/main" id="{2B5DBC70-6B80-4634-BE74-063E4A2568B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5" name="Графический объект 157">
              <a:extLst>
                <a:ext uri="{FF2B5EF4-FFF2-40B4-BE49-F238E27FC236}">
                  <a16:creationId xmlns="" xmlns:a16="http://schemas.microsoft.com/office/drawing/2014/main" id="{4F2F0A0F-98AB-4BFF-A7D6-2AD57BBE6E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7" name="Полилиния: Фигура 16">
                <a:extLst>
                  <a:ext uri="{FF2B5EF4-FFF2-40B4-BE49-F238E27FC236}">
                    <a16:creationId xmlns="" xmlns:a16="http://schemas.microsoft.com/office/drawing/2014/main" id="{DD4C8780-103D-4273-8C53-67974B2A94DC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8" name="Полилиния: Фигура 17">
                <a:extLst>
                  <a:ext uri="{FF2B5EF4-FFF2-40B4-BE49-F238E27FC236}">
                    <a16:creationId xmlns="" xmlns:a16="http://schemas.microsoft.com/office/drawing/2014/main" id="{4AD6E1B3-1715-4109-8CB1-9105B0BFA994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="" xmlns:a16="http://schemas.microsoft.com/office/drawing/2014/main" id="{38820D0E-8FC9-4216-A6BF-2299C5AF7C14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0" name="Полилиния: Фигура 19">
                <a:extLst>
                  <a:ext uri="{FF2B5EF4-FFF2-40B4-BE49-F238E27FC236}">
                    <a16:creationId xmlns="" xmlns:a16="http://schemas.microsoft.com/office/drawing/2014/main" id="{AF0D6914-EF36-446C-9B37-B29925ED144F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FFAE074B-38DD-4BDA-A83B-AC2A1E8D1664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C8DE4EEA-58F1-46B6-B27D-4542CA39C042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3" name="Полилиния: Фигура 22">
                <a:extLst>
                  <a:ext uri="{FF2B5EF4-FFF2-40B4-BE49-F238E27FC236}">
                    <a16:creationId xmlns="" xmlns:a16="http://schemas.microsoft.com/office/drawing/2014/main" id="{F436828B-D2E1-4D62-AAF4-796CB97FF892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6" name="Полилиния: Фигура 15">
              <a:extLst>
                <a:ext uri="{FF2B5EF4-FFF2-40B4-BE49-F238E27FC236}">
                  <a16:creationId xmlns="" xmlns:a16="http://schemas.microsoft.com/office/drawing/2014/main" id="{885C3206-220B-4FE2-A199-6D4F2D7CE32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28" name="Дата 8">
            <a:extLst>
              <a:ext uri="{FF2B5EF4-FFF2-40B4-BE49-F238E27FC236}">
                <a16:creationId xmlns="" xmlns:a16="http://schemas.microsoft.com/office/drawing/2014/main" id="{B26AF064-D340-46EA-9C15-A6CB4E3764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29" name="Нижний колонтитул 9">
            <a:extLst>
              <a:ext uri="{FF2B5EF4-FFF2-40B4-BE49-F238E27FC236}">
                <a16:creationId xmlns="" xmlns:a16="http://schemas.microsoft.com/office/drawing/2014/main" id="{03F75FA5-935D-4AF9-B1EF-2F4DAAE58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30" name="Номер слайда 10">
            <a:extLst>
              <a:ext uri="{FF2B5EF4-FFF2-40B4-BE49-F238E27FC236}">
                <a16:creationId xmlns="" xmlns:a16="http://schemas.microsoft.com/office/drawing/2014/main" id="{71F9F335-851C-42ED-B5C1-9FABCA15F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5" name="Объект 24">
            <a:extLst>
              <a:ext uri="{FF2B5EF4-FFF2-40B4-BE49-F238E27FC236}">
                <a16:creationId xmlns="" xmlns:a16="http://schemas.microsoft.com/office/drawing/2014/main" id="{4330C721-3559-4CDE-B4AF-4F7C98229EB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33513" y="2343150"/>
            <a:ext cx="9324975" cy="3552825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Calibri" panose="020F0502020204030204" pitchFamily="34" charset="0"/>
              </a:defRPr>
            </a:lvl1pPr>
            <a:lvl2pPr marL="457200" indent="0">
              <a:buNone/>
              <a:defRPr>
                <a:latin typeface="Calibri" panose="020F0502020204030204" pitchFamily="34" charset="0"/>
              </a:defRPr>
            </a:lvl2pPr>
            <a:lvl3pPr marL="914400" indent="0">
              <a:buNone/>
              <a:defRPr>
                <a:latin typeface="Calibri" panose="020F0502020204030204" pitchFamily="34" charset="0"/>
              </a:defRPr>
            </a:lvl3pPr>
            <a:lvl4pPr marL="1371600" indent="0">
              <a:buNone/>
              <a:defRPr>
                <a:latin typeface="Calibri" panose="020F0502020204030204" pitchFamily="34" charset="0"/>
              </a:defRPr>
            </a:lvl4pPr>
            <a:lvl5pPr marL="1828800" indent="0">
              <a:buNone/>
              <a:defRPr>
                <a:latin typeface="Calibri" panose="020F05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76649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Вверху слева">
            <a:extLst>
              <a:ext uri="{FF2B5EF4-FFF2-40B4-BE49-F238E27FC236}">
                <a16:creationId xmlns="" xmlns:a16="http://schemas.microsoft.com/office/drawing/2014/main" id="{6B68C4F3-DA58-488E-A1B9-C574806E06B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Полилиния: фигура 4">
              <a:extLst>
                <a:ext uri="{FF2B5EF4-FFF2-40B4-BE49-F238E27FC236}">
                  <a16:creationId xmlns="" xmlns:a16="http://schemas.microsoft.com/office/drawing/2014/main" id="{7C14282E-9BBD-4DB8-9BEF-3B2029C43A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Полилиния: Фигура 5">
              <a:extLst>
                <a:ext uri="{FF2B5EF4-FFF2-40B4-BE49-F238E27FC236}">
                  <a16:creationId xmlns="" xmlns:a16="http://schemas.microsoft.com/office/drawing/2014/main" id="{54227016-75FE-458D-8526-2BC0F6325277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F8D36287-4581-4AB3-AD73-BB1788B529CE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DA687500-D055-420B-BA89-C2497BEC9CEE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561ED86A-A615-457B-B605-DDEFA04887AA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F9B08EFF-6109-4E38-8AE0-C0DC57673936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662AAAC3-A562-4FFF-9C3D-2A15BB0C8217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64532044-D738-480C-BFDC-BA047A4549FB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0E6D5A92-6D6E-4B53-BA01-E1231CF6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57191"/>
            <a:ext cx="9988166" cy="1325397"/>
          </a:xfrm>
          <a:prstGeom prst="rect">
            <a:avLst/>
          </a:prstGeom>
        </p:spPr>
        <p:txBody>
          <a:bodyPr rtlCol="0"/>
          <a:lstStyle>
            <a:lvl1pPr algn="ctr">
              <a:defRPr/>
            </a:lvl1pPr>
          </a:lstStyle>
          <a:p>
            <a:pPr rtl="0">
              <a:lnSpc>
                <a:spcPct val="100000"/>
              </a:lnSpc>
            </a:pPr>
            <a:endParaRPr lang="ru-RU" noProof="0"/>
          </a:p>
        </p:txBody>
      </p:sp>
      <p:grpSp>
        <p:nvGrpSpPr>
          <p:cNvPr id="14" name="Справа внизу">
            <a:extLst>
              <a:ext uri="{FF2B5EF4-FFF2-40B4-BE49-F238E27FC236}">
                <a16:creationId xmlns="" xmlns:a16="http://schemas.microsoft.com/office/drawing/2014/main" id="{933458C1-788D-4D50-BC21-6447B0730D0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5" name="Графический объект 157">
              <a:extLst>
                <a:ext uri="{FF2B5EF4-FFF2-40B4-BE49-F238E27FC236}">
                  <a16:creationId xmlns="" xmlns:a16="http://schemas.microsoft.com/office/drawing/2014/main" id="{0D41BA5F-BA2A-4386-A7B4-FB811DF5168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7" name="Полилиния: Фигура 16">
                <a:extLst>
                  <a:ext uri="{FF2B5EF4-FFF2-40B4-BE49-F238E27FC236}">
                    <a16:creationId xmlns="" xmlns:a16="http://schemas.microsoft.com/office/drawing/2014/main" id="{EFDE3885-EA9A-4FF9-84BD-B43D6D1ED4DD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8" name="Полилиния: Фигура 17">
                <a:extLst>
                  <a:ext uri="{FF2B5EF4-FFF2-40B4-BE49-F238E27FC236}">
                    <a16:creationId xmlns="" xmlns:a16="http://schemas.microsoft.com/office/drawing/2014/main" id="{5ECB0097-BB98-4FEC-A705-D82D6A97CA25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="" xmlns:a16="http://schemas.microsoft.com/office/drawing/2014/main" id="{20E6CFFF-B349-4360-92E1-0451760008D5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0" name="Полилиния: Фигура 19">
                <a:extLst>
                  <a:ext uri="{FF2B5EF4-FFF2-40B4-BE49-F238E27FC236}">
                    <a16:creationId xmlns="" xmlns:a16="http://schemas.microsoft.com/office/drawing/2014/main" id="{6A22594E-9B08-4B25-8789-304CA2FC58A4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AE707CB4-8E5B-40D8-A59A-38A6B3619F24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51A45863-5560-4ACD-ACE3-94776845B138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3" name="Полилиния: Фигура 22">
                <a:extLst>
                  <a:ext uri="{FF2B5EF4-FFF2-40B4-BE49-F238E27FC236}">
                    <a16:creationId xmlns="" xmlns:a16="http://schemas.microsoft.com/office/drawing/2014/main" id="{FD8510C7-0AAE-424E-8D10-9E3FC0DB98F1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6" name="Полилиния: Фигура 15">
              <a:extLst>
                <a:ext uri="{FF2B5EF4-FFF2-40B4-BE49-F238E27FC236}">
                  <a16:creationId xmlns="" xmlns:a16="http://schemas.microsoft.com/office/drawing/2014/main" id="{9BA78C71-D0E4-4A5E-B6DB-3065CB6ACE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24" name="Дата 8">
            <a:extLst>
              <a:ext uri="{FF2B5EF4-FFF2-40B4-BE49-F238E27FC236}">
                <a16:creationId xmlns="" xmlns:a16="http://schemas.microsoft.com/office/drawing/2014/main" id="{4EC9294D-6492-44C5-AE14-74B5D86BAE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25" name="Нижний колонтитул 9">
            <a:extLst>
              <a:ext uri="{FF2B5EF4-FFF2-40B4-BE49-F238E27FC236}">
                <a16:creationId xmlns="" xmlns:a16="http://schemas.microsoft.com/office/drawing/2014/main" id="{0E08DE30-AEBD-48F0-A130-0753399D6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26" name="Номер слайда 10">
            <a:extLst>
              <a:ext uri="{FF2B5EF4-FFF2-40B4-BE49-F238E27FC236}">
                <a16:creationId xmlns="" xmlns:a16="http://schemas.microsoft.com/office/drawing/2014/main" id="{71415C84-324E-4C0D-B691-C384E436D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A6A6618-F041-427E-AE99-91D2386AE897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860550" y="2055813"/>
            <a:ext cx="8662988" cy="3309937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Calibri" panose="020F0502020204030204" pitchFamily="34" charset="0"/>
              </a:defRPr>
            </a:lvl1pPr>
            <a:lvl2pPr marL="457200" indent="0">
              <a:buNone/>
              <a:defRPr>
                <a:latin typeface="Calibri" panose="020F0502020204030204" pitchFamily="34" charset="0"/>
              </a:defRPr>
            </a:lvl2pPr>
            <a:lvl3pPr marL="914400" indent="0">
              <a:buNone/>
              <a:defRPr>
                <a:latin typeface="Calibri" panose="020F0502020204030204" pitchFamily="34" charset="0"/>
              </a:defRPr>
            </a:lvl3pPr>
            <a:lvl4pPr marL="1371600" indent="0">
              <a:buNone/>
              <a:defRPr>
                <a:latin typeface="Calibri" panose="020F0502020204030204" pitchFamily="34" charset="0"/>
              </a:defRPr>
            </a:lvl4pPr>
            <a:lvl5pPr marL="1828800" indent="0">
              <a:buNone/>
              <a:defRPr>
                <a:latin typeface="Calibri" panose="020F05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84184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Вверху слева">
            <a:extLst>
              <a:ext uri="{FF2B5EF4-FFF2-40B4-BE49-F238E27FC236}">
                <a16:creationId xmlns="" xmlns:a16="http://schemas.microsoft.com/office/drawing/2014/main" id="{E7C1007A-38A4-44A0-BF98-887471DFFB3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FFC8DFC3-A77D-4047-89B1-5A9587DD92E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5367B319-DB4D-49DE-8B1B-D2F94F892C83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9FB6224A-9986-4980-9954-62E88B4E23A7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="" xmlns:a16="http://schemas.microsoft.com/office/drawing/2014/main" id="{84F0DA6F-4771-4DAA-B032-F2F1CD6D7FFF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="" xmlns:a16="http://schemas.microsoft.com/office/drawing/2014/main" id="{6E826A14-FAD5-41CA-8B7E-B4938DC64FB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="" xmlns:a16="http://schemas.microsoft.com/office/drawing/2014/main" id="{EAD248F0-8D25-4CDF-814F-87863C8D4959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5" name="Полилиния: фигура 14">
              <a:extLst>
                <a:ext uri="{FF2B5EF4-FFF2-40B4-BE49-F238E27FC236}">
                  <a16:creationId xmlns="" xmlns:a16="http://schemas.microsoft.com/office/drawing/2014/main" id="{AAE247D0-EA10-4307-A6D9-DC65CD336229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6" name="Полилиния: Фигура 15">
              <a:extLst>
                <a:ext uri="{FF2B5EF4-FFF2-40B4-BE49-F238E27FC236}">
                  <a16:creationId xmlns="" xmlns:a16="http://schemas.microsoft.com/office/drawing/2014/main" id="{816F0BC8-01B3-4EA5-8D3C-D08A7083C407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grpSp>
        <p:nvGrpSpPr>
          <p:cNvPr id="17" name="Справа внизу">
            <a:extLst>
              <a:ext uri="{FF2B5EF4-FFF2-40B4-BE49-F238E27FC236}">
                <a16:creationId xmlns="" xmlns:a16="http://schemas.microsoft.com/office/drawing/2014/main" id="{3C4C6F91-040E-49E0-B048-C983B556B4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8" name="Графический объект 157">
              <a:extLst>
                <a:ext uri="{FF2B5EF4-FFF2-40B4-BE49-F238E27FC236}">
                  <a16:creationId xmlns="" xmlns:a16="http://schemas.microsoft.com/office/drawing/2014/main" id="{5F735938-366A-4689-940D-6AC867D189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20" name="Полилиния: Фигура 19">
                <a:extLst>
                  <a:ext uri="{FF2B5EF4-FFF2-40B4-BE49-F238E27FC236}">
                    <a16:creationId xmlns="" xmlns:a16="http://schemas.microsoft.com/office/drawing/2014/main" id="{082D0C32-CA40-4D76-A0AE-355F4EDE9E47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D4AA2F5B-1059-4660-A88B-0138D3DEA112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8DBAAE2E-B09E-47A6-88B0-3B386570963B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3" name="Полилиния: Фигура 22">
                <a:extLst>
                  <a:ext uri="{FF2B5EF4-FFF2-40B4-BE49-F238E27FC236}">
                    <a16:creationId xmlns="" xmlns:a16="http://schemas.microsoft.com/office/drawing/2014/main" id="{80123DD0-D648-4002-B4DD-748944CF16C9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4" name="Полилиния: Фигура 23">
                <a:extLst>
                  <a:ext uri="{FF2B5EF4-FFF2-40B4-BE49-F238E27FC236}">
                    <a16:creationId xmlns="" xmlns:a16="http://schemas.microsoft.com/office/drawing/2014/main" id="{B0FFF952-E585-449F-8014-AF83F5F6BF02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5" name="Полилиния: Фигура 24">
                <a:extLst>
                  <a:ext uri="{FF2B5EF4-FFF2-40B4-BE49-F238E27FC236}">
                    <a16:creationId xmlns="" xmlns:a16="http://schemas.microsoft.com/office/drawing/2014/main" id="{60910C5D-897F-48B1-BECF-735BDC46365B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6" name="Полилиния: Фигура 25">
                <a:extLst>
                  <a:ext uri="{FF2B5EF4-FFF2-40B4-BE49-F238E27FC236}">
                    <a16:creationId xmlns="" xmlns:a16="http://schemas.microsoft.com/office/drawing/2014/main" id="{98633913-4C49-4FE2-A15B-78DE0FD26852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9" name="Полилиния: Фигура 18">
              <a:extLst>
                <a:ext uri="{FF2B5EF4-FFF2-40B4-BE49-F238E27FC236}">
                  <a16:creationId xmlns="" xmlns:a16="http://schemas.microsoft.com/office/drawing/2014/main" id="{A9958AAF-ED1A-47A9-A07D-09465AFCF9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46" name="Рисунок 44">
            <a:extLst>
              <a:ext uri="{FF2B5EF4-FFF2-40B4-BE49-F238E27FC236}">
                <a16:creationId xmlns="" xmlns:a16="http://schemas.microsoft.com/office/drawing/2014/main" id="{FA2F33D7-521D-4F09-A571-EC79B9DD0EE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2962" y="588461"/>
            <a:ext cx="12194962" cy="5724601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Вставьте здесь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B44AEF9-63A1-44CB-BD42-5FDC2C575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34263" y="1506070"/>
            <a:ext cx="4456111" cy="3135405"/>
          </a:xfrm>
          <a:prstGeom prst="rect">
            <a:avLst/>
          </a:prstGeom>
        </p:spPr>
        <p:txBody>
          <a:bodyPr rtlCol="0"/>
          <a:lstStyle>
            <a:lvl1pPr>
              <a:lnSpc>
                <a:spcPct val="110000"/>
              </a:lnSpc>
              <a:spcBef>
                <a:spcPts val="1000"/>
              </a:spcBef>
              <a:defRPr sz="4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rtl="0"/>
            <a:r>
              <a:rPr lang="ru-RU" noProof="0"/>
              <a:t>Текст слайда</a:t>
            </a:r>
          </a:p>
        </p:txBody>
      </p:sp>
      <p:sp>
        <p:nvSpPr>
          <p:cNvPr id="52" name="Текст 50">
            <a:extLst>
              <a:ext uri="{FF2B5EF4-FFF2-40B4-BE49-F238E27FC236}">
                <a16:creationId xmlns="" xmlns:a16="http://schemas.microsoft.com/office/drawing/2014/main" id="{5C6D6C0E-14CB-497A-A6C2-E067A88FA53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34263" y="4778001"/>
            <a:ext cx="4430712" cy="971924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pPr lvl="0" rtl="0"/>
            <a:r>
              <a:rPr lang="ru-RU" noProof="0"/>
              <a:t>Щелкните, чтобы добавить подзаголовок</a:t>
            </a:r>
          </a:p>
        </p:txBody>
      </p:sp>
      <p:sp>
        <p:nvSpPr>
          <p:cNvPr id="47" name="Дата 8">
            <a:extLst>
              <a:ext uri="{FF2B5EF4-FFF2-40B4-BE49-F238E27FC236}">
                <a16:creationId xmlns="" xmlns:a16="http://schemas.microsoft.com/office/drawing/2014/main" id="{57880508-D524-4D72-B2D9-3EABCCBA5C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48" name="Нижний колонтитул 9">
            <a:extLst>
              <a:ext uri="{FF2B5EF4-FFF2-40B4-BE49-F238E27FC236}">
                <a16:creationId xmlns="" xmlns:a16="http://schemas.microsoft.com/office/drawing/2014/main" id="{FC67283E-EA51-43E9-A8CE-4D01EABCA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49" name="Номер слайда 10">
            <a:extLst>
              <a:ext uri="{FF2B5EF4-FFF2-40B4-BE49-F238E27FC236}">
                <a16:creationId xmlns="" xmlns:a16="http://schemas.microsoft.com/office/drawing/2014/main" id="{5008A3F2-2B1F-4E12-8D14-128006A2F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210174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манд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Рисунок 23">
            <a:extLst>
              <a:ext uri="{FF2B5EF4-FFF2-40B4-BE49-F238E27FC236}">
                <a16:creationId xmlns="" xmlns:a16="http://schemas.microsoft.com/office/drawing/2014/main" id="{3B353E9E-6F4F-441B-886F-D53691BE137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47750" y="1376793"/>
            <a:ext cx="2075688" cy="2073275"/>
          </a:xfrm>
          <a:prstGeom prst="round2DiagRect">
            <a:avLst/>
          </a:prstGeom>
        </p:spPr>
        <p:txBody>
          <a:bodyPr rtlCol="0"/>
          <a:lstStyle>
            <a:lvl1pPr>
              <a:defRPr sz="1600">
                <a:latin typeface="Calibri" panose="020F0502020204030204" pitchFamily="34" charset="0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37" name="Рисунок 23">
            <a:extLst>
              <a:ext uri="{FF2B5EF4-FFF2-40B4-BE49-F238E27FC236}">
                <a16:creationId xmlns="" xmlns:a16="http://schemas.microsoft.com/office/drawing/2014/main" id="{B5B9D2EE-DC4C-4740-AF09-5C66500163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21626" y="1376793"/>
            <a:ext cx="2075688" cy="2073275"/>
          </a:xfrm>
          <a:prstGeom prst="round2DiagRect">
            <a:avLst/>
          </a:prstGeom>
        </p:spPr>
        <p:txBody>
          <a:bodyPr rtlCol="0"/>
          <a:lstStyle>
            <a:lvl1pPr>
              <a:defRPr sz="1600">
                <a:latin typeface="Calibri" panose="020F0502020204030204" pitchFamily="34" charset="0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38" name="Рисунок 23">
            <a:extLst>
              <a:ext uri="{FF2B5EF4-FFF2-40B4-BE49-F238E27FC236}">
                <a16:creationId xmlns="" xmlns:a16="http://schemas.microsoft.com/office/drawing/2014/main" id="{B81132E6-0A29-47B6-9E41-947D61422D4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94260" y="1376793"/>
            <a:ext cx="2075688" cy="2073275"/>
          </a:xfrm>
          <a:prstGeom prst="round2DiagRect">
            <a:avLst/>
          </a:prstGeom>
        </p:spPr>
        <p:txBody>
          <a:bodyPr rtlCol="0"/>
          <a:lstStyle>
            <a:lvl1pPr>
              <a:defRPr sz="1600">
                <a:latin typeface="Calibri" panose="020F0502020204030204" pitchFamily="34" charset="0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39" name="Рисунок 23">
            <a:extLst>
              <a:ext uri="{FF2B5EF4-FFF2-40B4-BE49-F238E27FC236}">
                <a16:creationId xmlns="" xmlns:a16="http://schemas.microsoft.com/office/drawing/2014/main" id="{4C0E80EA-58EE-412B-A4AE-3EFE6BB25CF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057247" y="1376793"/>
            <a:ext cx="2075688" cy="2073275"/>
          </a:xfrm>
          <a:prstGeom prst="round2DiagRect">
            <a:avLst/>
          </a:prstGeom>
        </p:spPr>
        <p:txBody>
          <a:bodyPr rtlCol="0"/>
          <a:lstStyle>
            <a:lvl1pPr>
              <a:defRPr sz="1600">
                <a:latin typeface="Calibri" panose="020F0502020204030204" pitchFamily="34" charset="0"/>
              </a:defRPr>
            </a:lvl1pPr>
          </a:lstStyle>
          <a:p>
            <a:pPr rtl="0"/>
            <a:endParaRPr lang="ru-RU" noProof="0"/>
          </a:p>
        </p:txBody>
      </p:sp>
      <p:grpSp>
        <p:nvGrpSpPr>
          <p:cNvPr id="4" name="Вверху слева">
            <a:extLst>
              <a:ext uri="{FF2B5EF4-FFF2-40B4-BE49-F238E27FC236}">
                <a16:creationId xmlns="" xmlns:a16="http://schemas.microsoft.com/office/drawing/2014/main" id="{698EF02E-6CA2-4CA6-9212-FFB45FA9AE4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Полилиния: фигура 4">
              <a:extLst>
                <a:ext uri="{FF2B5EF4-FFF2-40B4-BE49-F238E27FC236}">
                  <a16:creationId xmlns="" xmlns:a16="http://schemas.microsoft.com/office/drawing/2014/main" id="{AD5EB16E-0C22-49FD-A9C9-C4F0599D6A4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Полилиния: Фигура 5">
              <a:extLst>
                <a:ext uri="{FF2B5EF4-FFF2-40B4-BE49-F238E27FC236}">
                  <a16:creationId xmlns="" xmlns:a16="http://schemas.microsoft.com/office/drawing/2014/main" id="{36172559-F798-4A8A-9698-620049B5E1E3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1EF78E13-7F65-4E92-9600-C7EB240AAFB8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19D42D9C-D474-4039-AED0-7E1055E2B8DD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1B9CCFDE-F5F0-4883-8851-0FDCF34A1E9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A4195171-BFB5-4F1E-A417-55F80F5148AE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4B8D4B3A-91E6-4C2F-9123-094E5718BFCE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="" xmlns:a16="http://schemas.microsoft.com/office/drawing/2014/main" id="{6325D776-3B6A-4BAA-B4F0-0944C0EABAEF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grpSp>
        <p:nvGrpSpPr>
          <p:cNvPr id="13" name="Справа внизу">
            <a:extLst>
              <a:ext uri="{FF2B5EF4-FFF2-40B4-BE49-F238E27FC236}">
                <a16:creationId xmlns="" xmlns:a16="http://schemas.microsoft.com/office/drawing/2014/main" id="{D45C93FD-55BA-4F2D-90F8-6DD517383A8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4" name="Графический объект 157">
              <a:extLst>
                <a:ext uri="{FF2B5EF4-FFF2-40B4-BE49-F238E27FC236}">
                  <a16:creationId xmlns="" xmlns:a16="http://schemas.microsoft.com/office/drawing/2014/main" id="{18B36122-15B8-4C6F-906C-77A513D374A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6" name="Полилиния: фигура 15">
                <a:extLst>
                  <a:ext uri="{FF2B5EF4-FFF2-40B4-BE49-F238E27FC236}">
                    <a16:creationId xmlns="" xmlns:a16="http://schemas.microsoft.com/office/drawing/2014/main" id="{B50C0A59-1449-4599-8828-44025BFECBEE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7" name="Полилиния: Фигура 16">
                <a:extLst>
                  <a:ext uri="{FF2B5EF4-FFF2-40B4-BE49-F238E27FC236}">
                    <a16:creationId xmlns="" xmlns:a16="http://schemas.microsoft.com/office/drawing/2014/main" id="{D9C52D9E-28AD-486F-B7C4-F04A7C4801E2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8" name="Полилиния: Фигура 17">
                <a:extLst>
                  <a:ext uri="{FF2B5EF4-FFF2-40B4-BE49-F238E27FC236}">
                    <a16:creationId xmlns="" xmlns:a16="http://schemas.microsoft.com/office/drawing/2014/main" id="{9909F516-4614-4EFB-BCB1-15AA5C678F14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="" xmlns:a16="http://schemas.microsoft.com/office/drawing/2014/main" id="{C3F02F4A-40B8-4D3C-B6B1-90E7B65255E8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0" name="Полилиния: Фигура 19">
                <a:extLst>
                  <a:ext uri="{FF2B5EF4-FFF2-40B4-BE49-F238E27FC236}">
                    <a16:creationId xmlns="" xmlns:a16="http://schemas.microsoft.com/office/drawing/2014/main" id="{6BDCF159-602C-402C-A70E-34753F59D0F4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4EB71FB2-F1B2-4117-BA16-95D8C9AC3E5E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42E9C5BE-5CF5-4EB1-8D41-FA7AA2DAE423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5" name="Полилиния: Фигура 14">
              <a:extLst>
                <a:ext uri="{FF2B5EF4-FFF2-40B4-BE49-F238E27FC236}">
                  <a16:creationId xmlns="" xmlns:a16="http://schemas.microsoft.com/office/drawing/2014/main" id="{09625B7A-8E4D-40D0-A98E-7A64991B9EA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23" name="Заголовок 1">
            <a:extLst>
              <a:ext uri="{FF2B5EF4-FFF2-40B4-BE49-F238E27FC236}">
                <a16:creationId xmlns="" xmlns:a16="http://schemas.microsoft.com/office/drawing/2014/main" id="{339C0337-ABAF-49EC-BD34-55A05ADF1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4625685"/>
            <a:ext cx="9988166" cy="1495403"/>
          </a:xfrm>
          <a:prstGeom prst="rect">
            <a:avLst/>
          </a:prstGeom>
        </p:spPr>
        <p:txBody>
          <a:bodyPr rtlCol="0" anchor="ctr"/>
          <a:lstStyle/>
          <a:p>
            <a:pPr rtl="0">
              <a:lnSpc>
                <a:spcPct val="100000"/>
              </a:lnSpc>
            </a:pPr>
            <a:endParaRPr lang="ru-RU" noProof="0"/>
          </a:p>
        </p:txBody>
      </p:sp>
      <p:sp>
        <p:nvSpPr>
          <p:cNvPr id="28" name="Дата 8">
            <a:extLst>
              <a:ext uri="{FF2B5EF4-FFF2-40B4-BE49-F238E27FC236}">
                <a16:creationId xmlns="" xmlns:a16="http://schemas.microsoft.com/office/drawing/2014/main" id="{595B4059-AC5C-40F9-903D-D05AF8A737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29" name="Нижний колонтитул 9">
            <a:extLst>
              <a:ext uri="{FF2B5EF4-FFF2-40B4-BE49-F238E27FC236}">
                <a16:creationId xmlns="" xmlns:a16="http://schemas.microsoft.com/office/drawing/2014/main" id="{9E19627B-F45E-41E4-8387-B5D665DB6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30" name="Номер слайда 10">
            <a:extLst>
              <a:ext uri="{FF2B5EF4-FFF2-40B4-BE49-F238E27FC236}">
                <a16:creationId xmlns="" xmlns:a16="http://schemas.microsoft.com/office/drawing/2014/main" id="{7AA8C8B6-7507-4A7B-A983-5D1FC6DB4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40" name="Текст 39">
            <a:extLst>
              <a:ext uri="{FF2B5EF4-FFF2-40B4-BE49-F238E27FC236}">
                <a16:creationId xmlns="" xmlns:a16="http://schemas.microsoft.com/office/drawing/2014/main" id="{EF679943-2591-4C3C-A9D6-F8AD1E41DE0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47325" y="3669894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1" name="Текст 39">
            <a:extLst>
              <a:ext uri="{FF2B5EF4-FFF2-40B4-BE49-F238E27FC236}">
                <a16:creationId xmlns="" xmlns:a16="http://schemas.microsoft.com/office/drawing/2014/main" id="{5EFF3AD0-ADD5-4CCC-A7B8-6E6DF274CC2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47325" y="3952612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45" name="Текст 39">
            <a:extLst>
              <a:ext uri="{FF2B5EF4-FFF2-40B4-BE49-F238E27FC236}">
                <a16:creationId xmlns="" xmlns:a16="http://schemas.microsoft.com/office/drawing/2014/main" id="{F84D2534-80B7-4C76-8CC7-C155F492300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21626" y="3663772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6" name="Текст 39">
            <a:extLst>
              <a:ext uri="{FF2B5EF4-FFF2-40B4-BE49-F238E27FC236}">
                <a16:creationId xmlns="" xmlns:a16="http://schemas.microsoft.com/office/drawing/2014/main" id="{074FF2A5-4FD0-475E-B34F-956208C2C7D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21626" y="3946490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47" name="Текст 39">
            <a:extLst>
              <a:ext uri="{FF2B5EF4-FFF2-40B4-BE49-F238E27FC236}">
                <a16:creationId xmlns="" xmlns:a16="http://schemas.microsoft.com/office/drawing/2014/main" id="{D39B066F-DC64-4779-B6D2-EB90B13743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94260" y="3673396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8" name="Текст 39">
            <a:extLst>
              <a:ext uri="{FF2B5EF4-FFF2-40B4-BE49-F238E27FC236}">
                <a16:creationId xmlns="" xmlns:a16="http://schemas.microsoft.com/office/drawing/2014/main" id="{A7A64C29-8FC5-4291-9F73-B5D6A4E223F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94260" y="3956114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49" name="Текст 39">
            <a:extLst>
              <a:ext uri="{FF2B5EF4-FFF2-40B4-BE49-F238E27FC236}">
                <a16:creationId xmlns="" xmlns:a16="http://schemas.microsoft.com/office/drawing/2014/main" id="{4013DD3C-DA77-4D01-9929-C5A92618B36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57247" y="3673396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2000" b="0" kern="1200" spc="20" dirty="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50" name="Текст 39">
            <a:extLst>
              <a:ext uri="{FF2B5EF4-FFF2-40B4-BE49-F238E27FC236}">
                <a16:creationId xmlns="" xmlns:a16="http://schemas.microsoft.com/office/drawing/2014/main" id="{7B511BF1-3697-426A-B69F-372C0D423DA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57247" y="3956114"/>
            <a:ext cx="2075688" cy="274320"/>
          </a:xfrm>
          <a:prstGeom prst="rect">
            <a:avLst/>
          </a:prstGeo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 lang="en-US" sz="1600" b="0" kern="1200" spc="20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Название</a:t>
            </a:r>
          </a:p>
        </p:txBody>
      </p:sp>
    </p:spTree>
    <p:extLst>
      <p:ext uri="{BB962C8B-B14F-4D97-AF65-F5344CB8AC3E}">
        <p14:creationId xmlns:p14="http://schemas.microsoft.com/office/powerpoint/2010/main" val="1730485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еменная шка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Вверху слева">
            <a:extLst>
              <a:ext uri="{FF2B5EF4-FFF2-40B4-BE49-F238E27FC236}">
                <a16:creationId xmlns="" xmlns:a16="http://schemas.microsoft.com/office/drawing/2014/main" id="{2FFEA91A-0EFC-48F7-B7D5-80A0E1B762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5" name="Полилиния: фигура 4">
              <a:extLst>
                <a:ext uri="{FF2B5EF4-FFF2-40B4-BE49-F238E27FC236}">
                  <a16:creationId xmlns="" xmlns:a16="http://schemas.microsoft.com/office/drawing/2014/main" id="{516EB67A-55A4-4D1D-925D-7970028D95E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Полилиния: Фигура 5">
              <a:extLst>
                <a:ext uri="{FF2B5EF4-FFF2-40B4-BE49-F238E27FC236}">
                  <a16:creationId xmlns="" xmlns:a16="http://schemas.microsoft.com/office/drawing/2014/main" id="{E5E55AEF-DB73-4710-9416-FEB3FD97C15C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FD2908CE-9399-4B3D-AA3B-9C535EF8B4AD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8639D73A-BE27-4C16-844B-7258A8A11179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1A76B215-E0A3-46C3-9D5F-9365987E538A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C6EC2A41-C8B0-4DAF-963A-25A1129447CA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BA7290A1-550E-4C14-9692-08A32E701314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="" xmlns:a16="http://schemas.microsoft.com/office/drawing/2014/main" id="{2C1450BD-4122-4D86-ABD1-F26F1194C6E6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grpSp>
        <p:nvGrpSpPr>
          <p:cNvPr id="13" name="Справа внизу">
            <a:extLst>
              <a:ext uri="{FF2B5EF4-FFF2-40B4-BE49-F238E27FC236}">
                <a16:creationId xmlns="" xmlns:a16="http://schemas.microsoft.com/office/drawing/2014/main" id="{BE4E36A0-93C4-40C8-8EEF-C463BBC763F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14" name="Графический объект 157">
              <a:extLst>
                <a:ext uri="{FF2B5EF4-FFF2-40B4-BE49-F238E27FC236}">
                  <a16:creationId xmlns="" xmlns:a16="http://schemas.microsoft.com/office/drawing/2014/main" id="{1CCF8ACD-1787-41D1-B29E-E10FAE03308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7"/>
              <a:chOff x="4114800" y="1423987"/>
              <a:chExt cx="3961542" cy="4007547"/>
            </a:xfrm>
            <a:noFill/>
          </p:grpSpPr>
          <p:sp>
            <p:nvSpPr>
              <p:cNvPr id="16" name="Полилиния: фигура 15">
                <a:extLst>
                  <a:ext uri="{FF2B5EF4-FFF2-40B4-BE49-F238E27FC236}">
                    <a16:creationId xmlns="" xmlns:a16="http://schemas.microsoft.com/office/drawing/2014/main" id="{C622B3C7-2A88-4657-8DEC-962E52F43F11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7" name="Полилиния: Фигура 16">
                <a:extLst>
                  <a:ext uri="{FF2B5EF4-FFF2-40B4-BE49-F238E27FC236}">
                    <a16:creationId xmlns="" xmlns:a16="http://schemas.microsoft.com/office/drawing/2014/main" id="{5C36A0C0-7D0D-4D1D-9316-224CF1A823A4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8" name="Полилиния: Фигура 17">
                <a:extLst>
                  <a:ext uri="{FF2B5EF4-FFF2-40B4-BE49-F238E27FC236}">
                    <a16:creationId xmlns="" xmlns:a16="http://schemas.microsoft.com/office/drawing/2014/main" id="{D8D15477-C8B6-4ADB-BD54-698A9B5915EB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="" xmlns:a16="http://schemas.microsoft.com/office/drawing/2014/main" id="{20A4C13F-5758-4BE4-9925-C6E35301C4B7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0" name="Полилиния: Фигура 19">
                <a:extLst>
                  <a:ext uri="{FF2B5EF4-FFF2-40B4-BE49-F238E27FC236}">
                    <a16:creationId xmlns="" xmlns:a16="http://schemas.microsoft.com/office/drawing/2014/main" id="{C9A29BFA-3801-4847-A1E1-87A32423B402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20C42F85-0FBE-48C0-A629-8BC17C93C2FB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2E443C38-4EE5-4E5F-ADF6-66502151DB3F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5" name="Полилиния: Фигура 14">
              <a:extLst>
                <a:ext uri="{FF2B5EF4-FFF2-40B4-BE49-F238E27FC236}">
                  <a16:creationId xmlns="" xmlns:a16="http://schemas.microsoft.com/office/drawing/2014/main" id="{F754DE6C-441A-4CEF-B2BF-E2755FD916C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23" name="Заголовок 1">
            <a:extLst>
              <a:ext uri="{FF2B5EF4-FFF2-40B4-BE49-F238E27FC236}">
                <a16:creationId xmlns="" xmlns:a16="http://schemas.microsoft.com/office/drawing/2014/main" id="{4E5B71B3-BF16-460A-B638-D1A604335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4625685"/>
            <a:ext cx="9988166" cy="1495403"/>
          </a:xfrm>
          <a:prstGeom prst="rect">
            <a:avLst/>
          </a:prstGeom>
        </p:spPr>
        <p:txBody>
          <a:bodyPr rtlCol="0" anchor="ctr"/>
          <a:lstStyle/>
          <a:p>
            <a:pPr rtl="0">
              <a:lnSpc>
                <a:spcPct val="100000"/>
              </a:lnSpc>
            </a:pPr>
            <a:endParaRPr lang="ru-RU" noProof="0"/>
          </a:p>
        </p:txBody>
      </p:sp>
      <p:sp>
        <p:nvSpPr>
          <p:cNvPr id="24" name="Дата 8">
            <a:extLst>
              <a:ext uri="{FF2B5EF4-FFF2-40B4-BE49-F238E27FC236}">
                <a16:creationId xmlns="" xmlns:a16="http://schemas.microsoft.com/office/drawing/2014/main" id="{9571135A-2E5D-477D-B14A-2B9AA45553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25" name="Нижний колонтитул 9">
            <a:extLst>
              <a:ext uri="{FF2B5EF4-FFF2-40B4-BE49-F238E27FC236}">
                <a16:creationId xmlns="" xmlns:a16="http://schemas.microsoft.com/office/drawing/2014/main" id="{13453AD8-C108-4346-9519-C496F8B0E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26" name="Номер слайда 10">
            <a:extLst>
              <a:ext uri="{FF2B5EF4-FFF2-40B4-BE49-F238E27FC236}">
                <a16:creationId xmlns="" xmlns:a16="http://schemas.microsoft.com/office/drawing/2014/main" id="{EBB5DBC4-2BAD-41DC-AFCC-11E01A842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277A857-1402-4ABB-A7CC-9467704990C1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1350" y="501650"/>
            <a:ext cx="10909300" cy="4349750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>
                <a:latin typeface="Calibri" panose="020F0502020204030204" pitchFamily="34" charset="0"/>
              </a:defRPr>
            </a:lvl1pPr>
            <a:lvl2pPr marL="457200" indent="0">
              <a:buNone/>
              <a:defRPr>
                <a:latin typeface="Calibri" panose="020F0502020204030204" pitchFamily="34" charset="0"/>
              </a:defRPr>
            </a:lvl2pPr>
            <a:lvl3pPr marL="914400" indent="0">
              <a:buNone/>
              <a:defRPr>
                <a:latin typeface="Calibri" panose="020F0502020204030204" pitchFamily="34" charset="0"/>
              </a:defRPr>
            </a:lvl3pPr>
            <a:lvl4pPr marL="1371600" indent="0">
              <a:buNone/>
              <a:defRPr>
                <a:latin typeface="Calibri" panose="020F0502020204030204" pitchFamily="34" charset="0"/>
              </a:defRPr>
            </a:lvl4pPr>
            <a:lvl5pPr marL="1828800" indent="0">
              <a:buNone/>
              <a:defRPr>
                <a:latin typeface="Calibri" panose="020F05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60244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с 2 столбцами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Вверху слева">
            <a:extLst>
              <a:ext uri="{FF2B5EF4-FFF2-40B4-BE49-F238E27FC236}">
                <a16:creationId xmlns="" xmlns:a16="http://schemas.microsoft.com/office/drawing/2014/main" id="{BBD4F959-5EA4-4F76-B85B-21D723B3B3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5" name="Полилиния: фигура 4">
              <a:extLst>
                <a:ext uri="{FF2B5EF4-FFF2-40B4-BE49-F238E27FC236}">
                  <a16:creationId xmlns="" xmlns:a16="http://schemas.microsoft.com/office/drawing/2014/main" id="{FEA59C57-9D10-43F2-A117-CF056B0EE08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6" name="Полилиния: Фигура 5">
              <a:extLst>
                <a:ext uri="{FF2B5EF4-FFF2-40B4-BE49-F238E27FC236}">
                  <a16:creationId xmlns="" xmlns:a16="http://schemas.microsoft.com/office/drawing/2014/main" id="{15FBE050-1863-42EC-8923-851534803290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53B1833D-57B2-41AD-9621-7D5A33B79274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D76CF914-CBD8-4950-AC92-B6D0618B9537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9C115E25-746D-4185-9005-7A0A71516E6A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="" xmlns:a16="http://schemas.microsoft.com/office/drawing/2014/main" id="{43669368-7C2F-4AAB-8948-A821629A7F57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="" xmlns:a16="http://schemas.microsoft.com/office/drawing/2014/main" id="{0CA60BEC-2BDB-42C0-8A61-4653057BEE3C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4C734BC0-49E3-41A4-AB17-D87FF2D36F92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82113BB3-DE71-4C25-A6D0-241EC8A2B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4"/>
            <a:ext cx="9795636" cy="1335662"/>
          </a:xfrm>
          <a:prstGeom prst="rect">
            <a:avLst/>
          </a:prstGeom>
        </p:spPr>
        <p:txBody>
          <a:bodyPr rtlCol="0"/>
          <a:lstStyle>
            <a:lvl1pPr algn="ctr">
              <a:defRPr/>
            </a:lvl1pPr>
          </a:lstStyle>
          <a:p>
            <a:pPr rtl="0">
              <a:lnSpc>
                <a:spcPct val="100000"/>
              </a:lnSpc>
            </a:pPr>
            <a:endParaRPr lang="ru-RU" noProof="0"/>
          </a:p>
        </p:txBody>
      </p:sp>
      <p:sp>
        <p:nvSpPr>
          <p:cNvPr id="31" name="Текст 30">
            <a:extLst>
              <a:ext uri="{FF2B5EF4-FFF2-40B4-BE49-F238E27FC236}">
                <a16:creationId xmlns="" xmlns:a16="http://schemas.microsoft.com/office/drawing/2014/main" id="{DD0D7D96-3677-493A-BA3B-CCC0ACA7D5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95388" y="2107496"/>
            <a:ext cx="4756714" cy="597604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Подзаголовок слайда</a:t>
            </a:r>
          </a:p>
        </p:txBody>
      </p:sp>
      <p:sp>
        <p:nvSpPr>
          <p:cNvPr id="14" name="Объект 2">
            <a:extLst>
              <a:ext uri="{FF2B5EF4-FFF2-40B4-BE49-F238E27FC236}">
                <a16:creationId xmlns="" xmlns:a16="http://schemas.microsoft.com/office/drawing/2014/main" id="{0C164B7E-5CDD-4C49-94D6-CBB9803DD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5281" y="2717782"/>
            <a:ext cx="4745568" cy="336560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Calibri" panose="020F0502020204030204" pitchFamily="34" charset="0"/>
              </a:defRPr>
            </a:lvl1pPr>
          </a:lstStyle>
          <a:p>
            <a:pPr rtl="0">
              <a:lnSpc>
                <a:spcPct val="110000"/>
              </a:lnSpc>
            </a:pPr>
            <a:endParaRPr lang="ru-RU" sz="1800" noProof="0"/>
          </a:p>
        </p:txBody>
      </p:sp>
      <p:grpSp>
        <p:nvGrpSpPr>
          <p:cNvPr id="17" name="Справа внизу">
            <a:extLst>
              <a:ext uri="{FF2B5EF4-FFF2-40B4-BE49-F238E27FC236}">
                <a16:creationId xmlns="" xmlns:a16="http://schemas.microsoft.com/office/drawing/2014/main" id="{FDEE985A-E675-4CC8-AB6B-94F735668B7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8" name="Полилиния: Фигура 17">
              <a:extLst>
                <a:ext uri="{FF2B5EF4-FFF2-40B4-BE49-F238E27FC236}">
                  <a16:creationId xmlns="" xmlns:a16="http://schemas.microsoft.com/office/drawing/2014/main" id="{7FC5E817-3F3A-422C-88A5-0EDF0234DC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19" name="Графический объект 157">
              <a:extLst>
                <a:ext uri="{FF2B5EF4-FFF2-40B4-BE49-F238E27FC236}">
                  <a16:creationId xmlns="" xmlns:a16="http://schemas.microsoft.com/office/drawing/2014/main" id="{121B83E4-00E3-40BA-9880-8A0D84CD3BE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DB568EA9-E3D2-4FE2-A215-56181CD8DC0D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286325F6-B50A-451C-9242-76F44D08BCD0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3" name="Полилиния: Фигура 22">
                <a:extLst>
                  <a:ext uri="{FF2B5EF4-FFF2-40B4-BE49-F238E27FC236}">
                    <a16:creationId xmlns="" xmlns:a16="http://schemas.microsoft.com/office/drawing/2014/main" id="{0BD3EC36-E2A2-4E31-9B9A-DB99BCB1FFCD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4" name="Полилиния: Фигура 23">
                <a:extLst>
                  <a:ext uri="{FF2B5EF4-FFF2-40B4-BE49-F238E27FC236}">
                    <a16:creationId xmlns="" xmlns:a16="http://schemas.microsoft.com/office/drawing/2014/main" id="{2B0C0B52-C62D-4870-95FC-E72200874998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5" name="Полилиния: Фигура 24">
                <a:extLst>
                  <a:ext uri="{FF2B5EF4-FFF2-40B4-BE49-F238E27FC236}">
                    <a16:creationId xmlns="" xmlns:a16="http://schemas.microsoft.com/office/drawing/2014/main" id="{EA1BC770-E7E8-4B4C-9E44-AF28FF3478C6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6" name="Полилиния: Фигура 25">
                <a:extLst>
                  <a:ext uri="{FF2B5EF4-FFF2-40B4-BE49-F238E27FC236}">
                    <a16:creationId xmlns="" xmlns:a16="http://schemas.microsoft.com/office/drawing/2014/main" id="{2DFC082B-D4DC-4554-BD0D-A01C683AD833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7" name="Полилиния: Фигура 26">
                <a:extLst>
                  <a:ext uri="{FF2B5EF4-FFF2-40B4-BE49-F238E27FC236}">
                    <a16:creationId xmlns="" xmlns:a16="http://schemas.microsoft.com/office/drawing/2014/main" id="{ECEA946C-6AE4-4E0A-9096-BA3FFF9956E8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20" name="Полилиния: Фигура 19">
              <a:extLst>
                <a:ext uri="{FF2B5EF4-FFF2-40B4-BE49-F238E27FC236}">
                  <a16:creationId xmlns="" xmlns:a16="http://schemas.microsoft.com/office/drawing/2014/main" id="{EC0D7998-F951-4D21-85A4-F7F80862199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36" name="Текст 30">
            <a:extLst>
              <a:ext uri="{FF2B5EF4-FFF2-40B4-BE49-F238E27FC236}">
                <a16:creationId xmlns="" xmlns:a16="http://schemas.microsoft.com/office/drawing/2014/main" id="{9B5560C7-50D0-4CC5-AD89-48007BB98B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43612" y="2107388"/>
            <a:ext cx="4756714" cy="597604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Подзаголовок слайда</a:t>
            </a:r>
          </a:p>
        </p:txBody>
      </p:sp>
      <p:sp>
        <p:nvSpPr>
          <p:cNvPr id="35" name="Объект 2">
            <a:extLst>
              <a:ext uri="{FF2B5EF4-FFF2-40B4-BE49-F238E27FC236}">
                <a16:creationId xmlns="" xmlns:a16="http://schemas.microsoft.com/office/drawing/2014/main" id="{18AD3389-AD6B-43DD-A8D3-747CC5638441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243505" y="2717674"/>
            <a:ext cx="4745568" cy="336560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Calibri" panose="020F0502020204030204" pitchFamily="34" charset="0"/>
              </a:defRPr>
            </a:lvl1pPr>
          </a:lstStyle>
          <a:p>
            <a:pPr rtl="0">
              <a:lnSpc>
                <a:spcPct val="110000"/>
              </a:lnSpc>
            </a:pPr>
            <a:endParaRPr lang="ru-RU" sz="1800" noProof="0"/>
          </a:p>
        </p:txBody>
      </p:sp>
      <p:sp>
        <p:nvSpPr>
          <p:cNvPr id="32" name="Дата 8">
            <a:extLst>
              <a:ext uri="{FF2B5EF4-FFF2-40B4-BE49-F238E27FC236}">
                <a16:creationId xmlns="" xmlns:a16="http://schemas.microsoft.com/office/drawing/2014/main" id="{20D0392A-9FDF-463E-8831-4E69142567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33" name="Нижний колонтитул 9">
            <a:extLst>
              <a:ext uri="{FF2B5EF4-FFF2-40B4-BE49-F238E27FC236}">
                <a16:creationId xmlns="" xmlns:a16="http://schemas.microsoft.com/office/drawing/2014/main" id="{1DDEDA5B-5F9E-4C6B-A89B-05B29AF7A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34" name="Номер слайда 10">
            <a:extLst>
              <a:ext uri="{FF2B5EF4-FFF2-40B4-BE49-F238E27FC236}">
                <a16:creationId xmlns="" xmlns:a16="http://schemas.microsoft.com/office/drawing/2014/main" id="{C8ED2EA9-7B76-428A-B33B-166EFA245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58708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с 3 столбцами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Вверху слева">
            <a:extLst>
              <a:ext uri="{FF2B5EF4-FFF2-40B4-BE49-F238E27FC236}">
                <a16:creationId xmlns="" xmlns:a16="http://schemas.microsoft.com/office/drawing/2014/main" id="{F814A4FB-5C5F-4FBA-8692-F2853E8F304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3" name="Полилиния: Фигура 2">
              <a:extLst>
                <a:ext uri="{FF2B5EF4-FFF2-40B4-BE49-F238E27FC236}">
                  <a16:creationId xmlns="" xmlns:a16="http://schemas.microsoft.com/office/drawing/2014/main" id="{4980A145-1B2A-495B-BB8D-3217B44328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4" name="Полилиния: фигура 3">
              <a:extLst>
                <a:ext uri="{FF2B5EF4-FFF2-40B4-BE49-F238E27FC236}">
                  <a16:creationId xmlns="" xmlns:a16="http://schemas.microsoft.com/office/drawing/2014/main" id="{0984DC62-D617-4E12-A239-CDDF4B6B262E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5" name="Полилиния: фигура 4">
              <a:extLst>
                <a:ext uri="{FF2B5EF4-FFF2-40B4-BE49-F238E27FC236}">
                  <a16:creationId xmlns="" xmlns:a16="http://schemas.microsoft.com/office/drawing/2014/main" id="{F8A564AC-EDDB-4E4E-BDB1-E48BAD8588ED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6" name="Полилиния: Фигура 5">
              <a:extLst>
                <a:ext uri="{FF2B5EF4-FFF2-40B4-BE49-F238E27FC236}">
                  <a16:creationId xmlns="" xmlns:a16="http://schemas.microsoft.com/office/drawing/2014/main" id="{49464CE0-3907-4E76-AFE6-DE1A516EDF34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9B3B21B9-2870-497E-829A-0CC4F7008462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="" xmlns:a16="http://schemas.microsoft.com/office/drawing/2014/main" id="{909A199D-FF1B-459F-930B-A6D196E86E30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="" xmlns:a16="http://schemas.microsoft.com/office/drawing/2014/main" id="{47E0149D-5979-466E-A1C2-993EA08A6504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0" name="Полилиния: Фигура 9">
              <a:extLst>
                <a:ext uri="{FF2B5EF4-FFF2-40B4-BE49-F238E27FC236}">
                  <a16:creationId xmlns="" xmlns:a16="http://schemas.microsoft.com/office/drawing/2014/main" id="{41FDA39F-7BD7-4DDD-9428-51E38CD97ED1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11" name="Заголовок 1">
            <a:extLst>
              <a:ext uri="{FF2B5EF4-FFF2-40B4-BE49-F238E27FC236}">
                <a16:creationId xmlns="" xmlns:a16="http://schemas.microsoft.com/office/drawing/2014/main" id="{EB1A75F4-7B0E-4667-A4CC-A89FC6C5D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4"/>
            <a:ext cx="9795636" cy="1335662"/>
          </a:xfrm>
          <a:prstGeom prst="rect">
            <a:avLst/>
          </a:prstGeom>
        </p:spPr>
        <p:txBody>
          <a:bodyPr rtlCol="0"/>
          <a:lstStyle>
            <a:lvl1pPr algn="ctr">
              <a:defRPr/>
            </a:lvl1pPr>
          </a:lstStyle>
          <a:p>
            <a:pPr rtl="0">
              <a:lnSpc>
                <a:spcPct val="100000"/>
              </a:lnSpc>
            </a:pPr>
            <a:endParaRPr lang="ru-RU" noProof="0"/>
          </a:p>
        </p:txBody>
      </p:sp>
      <p:sp>
        <p:nvSpPr>
          <p:cNvPr id="24" name="Текст 30">
            <a:extLst>
              <a:ext uri="{FF2B5EF4-FFF2-40B4-BE49-F238E27FC236}">
                <a16:creationId xmlns="" xmlns:a16="http://schemas.microsoft.com/office/drawing/2014/main" id="{BD1F0F39-9F6D-4B25-8117-CC1868D8FD9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2044" y="2107496"/>
            <a:ext cx="3327366" cy="597604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Подзаголовок слайда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="" xmlns:a16="http://schemas.microsoft.com/office/drawing/2014/main" id="{4F61A9F3-10B2-440F-8037-9098D468B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937" y="2717782"/>
            <a:ext cx="3319569" cy="336560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Calibri" panose="020F0502020204030204" pitchFamily="34" charset="0"/>
              </a:defRPr>
            </a:lvl1pPr>
          </a:lstStyle>
          <a:p>
            <a:pPr rtl="0">
              <a:lnSpc>
                <a:spcPct val="110000"/>
              </a:lnSpc>
            </a:pPr>
            <a:endParaRPr lang="ru-RU" sz="1800" noProof="0"/>
          </a:p>
        </p:txBody>
      </p:sp>
      <p:grpSp>
        <p:nvGrpSpPr>
          <p:cNvPr id="13" name="Справа внизу">
            <a:extLst>
              <a:ext uri="{FF2B5EF4-FFF2-40B4-BE49-F238E27FC236}">
                <a16:creationId xmlns="" xmlns:a16="http://schemas.microsoft.com/office/drawing/2014/main" id="{42796FA7-0B8D-4A6A-B372-11F87128426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4" name="Полилиния: Фигура 13">
              <a:extLst>
                <a:ext uri="{FF2B5EF4-FFF2-40B4-BE49-F238E27FC236}">
                  <a16:creationId xmlns="" xmlns:a16="http://schemas.microsoft.com/office/drawing/2014/main" id="{4E9DEDEF-994C-4A05-BAA2-67F5BD8349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15" name="Графический объект 157">
              <a:extLst>
                <a:ext uri="{FF2B5EF4-FFF2-40B4-BE49-F238E27FC236}">
                  <a16:creationId xmlns="" xmlns:a16="http://schemas.microsoft.com/office/drawing/2014/main" id="{BB94129B-E855-47D6-9855-B7BBA91965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17" name="Полилиния: Фигура 16">
                <a:extLst>
                  <a:ext uri="{FF2B5EF4-FFF2-40B4-BE49-F238E27FC236}">
                    <a16:creationId xmlns="" xmlns:a16="http://schemas.microsoft.com/office/drawing/2014/main" id="{F51AB20C-DF56-47C5-896F-0DB80D03FDC8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8" name="Полилиния: Фигура 17">
                <a:extLst>
                  <a:ext uri="{FF2B5EF4-FFF2-40B4-BE49-F238E27FC236}">
                    <a16:creationId xmlns="" xmlns:a16="http://schemas.microsoft.com/office/drawing/2014/main" id="{CFDCBD64-0658-4106-89B1-85886D501AF4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19" name="Полилиния: Фигура 18">
                <a:extLst>
                  <a:ext uri="{FF2B5EF4-FFF2-40B4-BE49-F238E27FC236}">
                    <a16:creationId xmlns="" xmlns:a16="http://schemas.microsoft.com/office/drawing/2014/main" id="{B4A46042-D02F-49E2-94BE-4343D185C109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0" name="Полилиния: Фигура 19">
                <a:extLst>
                  <a:ext uri="{FF2B5EF4-FFF2-40B4-BE49-F238E27FC236}">
                    <a16:creationId xmlns="" xmlns:a16="http://schemas.microsoft.com/office/drawing/2014/main" id="{3BB3FF94-2A73-4E66-B0F7-52680ACEE507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1" name="Полилиния: Фигура 20">
                <a:extLst>
                  <a:ext uri="{FF2B5EF4-FFF2-40B4-BE49-F238E27FC236}">
                    <a16:creationId xmlns="" xmlns:a16="http://schemas.microsoft.com/office/drawing/2014/main" id="{3F248489-3035-4F9D-B606-06A95BB4E166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2" name="Полилиния: Фигура 21">
                <a:extLst>
                  <a:ext uri="{FF2B5EF4-FFF2-40B4-BE49-F238E27FC236}">
                    <a16:creationId xmlns="" xmlns:a16="http://schemas.microsoft.com/office/drawing/2014/main" id="{0689AA6E-4D9C-4F1F-8400-646DBC1DEB4D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23" name="Полилиния: Фигура 22">
                <a:extLst>
                  <a:ext uri="{FF2B5EF4-FFF2-40B4-BE49-F238E27FC236}">
                    <a16:creationId xmlns="" xmlns:a16="http://schemas.microsoft.com/office/drawing/2014/main" id="{4D905AEC-08D4-41F2-AD1B-63851B364937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16" name="Полилиния: фигура 15">
              <a:extLst>
                <a:ext uri="{FF2B5EF4-FFF2-40B4-BE49-F238E27FC236}">
                  <a16:creationId xmlns="" xmlns:a16="http://schemas.microsoft.com/office/drawing/2014/main" id="{F599A04F-CD3E-4093-A4F6-84E34675CF9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33" name="Текст 30">
            <a:extLst>
              <a:ext uri="{FF2B5EF4-FFF2-40B4-BE49-F238E27FC236}">
                <a16:creationId xmlns="" xmlns:a16="http://schemas.microsoft.com/office/drawing/2014/main" id="{CAD7B113-A329-4BA2-AFE9-605C0245BE8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423061" y="2107496"/>
            <a:ext cx="3327366" cy="597604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Подзаголовок слайда</a:t>
            </a:r>
          </a:p>
        </p:txBody>
      </p:sp>
      <p:sp>
        <p:nvSpPr>
          <p:cNvPr id="32" name="Объект 2">
            <a:extLst>
              <a:ext uri="{FF2B5EF4-FFF2-40B4-BE49-F238E27FC236}">
                <a16:creationId xmlns="" xmlns:a16="http://schemas.microsoft.com/office/drawing/2014/main" id="{8D6DC0D7-6E45-4762-A081-2A9D1DF03B9B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422954" y="2717782"/>
            <a:ext cx="3319569" cy="336560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Calibri" panose="020F0502020204030204" pitchFamily="34" charset="0"/>
              </a:defRPr>
            </a:lvl1pPr>
          </a:lstStyle>
          <a:p>
            <a:pPr rtl="0">
              <a:lnSpc>
                <a:spcPct val="110000"/>
              </a:lnSpc>
            </a:pPr>
            <a:endParaRPr lang="ru-RU" sz="1800" noProof="0"/>
          </a:p>
        </p:txBody>
      </p:sp>
      <p:sp>
        <p:nvSpPr>
          <p:cNvPr id="31" name="Текст 30">
            <a:extLst>
              <a:ext uri="{FF2B5EF4-FFF2-40B4-BE49-F238E27FC236}">
                <a16:creationId xmlns="" xmlns:a16="http://schemas.microsoft.com/office/drawing/2014/main" id="{52827B4A-2F73-4A8C-9EB2-DE175123E91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6137" y="2107496"/>
            <a:ext cx="3327366" cy="597604"/>
          </a:xfrm>
          <a:prstGeom prst="rect">
            <a:avLst/>
          </a:prstGeom>
        </p:spPr>
        <p:txBody>
          <a:bodyPr rtlCol="0"/>
          <a:lstStyle>
            <a:lvl1pPr marL="0" indent="0">
              <a:buNone/>
              <a:defRPr sz="2400" b="1">
                <a:solidFill>
                  <a:schemeClr val="accent1"/>
                </a:solidFill>
                <a:latin typeface="Calibri" panose="020F0502020204030204" pitchFamily="34" charset="0"/>
              </a:defRPr>
            </a:lvl1pPr>
          </a:lstStyle>
          <a:p>
            <a:pPr lvl="0" rtl="0"/>
            <a:r>
              <a:rPr lang="ru-RU" noProof="0"/>
              <a:t>Подзаголовок слайда</a:t>
            </a:r>
          </a:p>
        </p:txBody>
      </p:sp>
      <p:sp>
        <p:nvSpPr>
          <p:cNvPr id="30" name="Объект 2">
            <a:extLst>
              <a:ext uri="{FF2B5EF4-FFF2-40B4-BE49-F238E27FC236}">
                <a16:creationId xmlns="" xmlns:a16="http://schemas.microsoft.com/office/drawing/2014/main" id="{5274DFA3-F7E2-4525-B0FD-F36F75AC670C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016030" y="2717782"/>
            <a:ext cx="3319569" cy="3365605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800">
                <a:latin typeface="Calibri" panose="020F0502020204030204" pitchFamily="34" charset="0"/>
              </a:defRPr>
            </a:lvl1pPr>
          </a:lstStyle>
          <a:p>
            <a:pPr rtl="0">
              <a:lnSpc>
                <a:spcPct val="110000"/>
              </a:lnSpc>
            </a:pPr>
            <a:endParaRPr lang="ru-RU" sz="1800" noProof="0"/>
          </a:p>
        </p:txBody>
      </p:sp>
      <p:sp>
        <p:nvSpPr>
          <p:cNvPr id="25" name="Дата 8">
            <a:extLst>
              <a:ext uri="{FF2B5EF4-FFF2-40B4-BE49-F238E27FC236}">
                <a16:creationId xmlns="" xmlns:a16="http://schemas.microsoft.com/office/drawing/2014/main" id="{D7DADA0B-95F3-437B-BB04-284E5066D3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26" name="Нижний колонтитул 9">
            <a:extLst>
              <a:ext uri="{FF2B5EF4-FFF2-40B4-BE49-F238E27FC236}">
                <a16:creationId xmlns="" xmlns:a16="http://schemas.microsoft.com/office/drawing/2014/main" id="{79EB3AB4-7EA2-4CAC-A6BD-9D885C897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27" name="Номер слайда 10">
            <a:extLst>
              <a:ext uri="{FF2B5EF4-FFF2-40B4-BE49-F238E27FC236}">
                <a16:creationId xmlns="" xmlns:a16="http://schemas.microsoft.com/office/drawing/2014/main" id="{5F4C612D-28B2-4621-BF60-4C517747A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09795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Справа внизу">
            <a:extLst>
              <a:ext uri="{FF2B5EF4-FFF2-40B4-BE49-F238E27FC236}">
                <a16:creationId xmlns="" xmlns:a16="http://schemas.microsoft.com/office/drawing/2014/main" id="{562BD150-E869-44AC-B0E8-35618F795B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9" name="Полилиния: Фигура 28">
              <a:extLst>
                <a:ext uri="{FF2B5EF4-FFF2-40B4-BE49-F238E27FC236}">
                  <a16:creationId xmlns="" xmlns:a16="http://schemas.microsoft.com/office/drawing/2014/main" id="{FF918A15-3E7F-42BB-83AB-473EF76AB0C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30" name="Графический объект 157">
              <a:extLst>
                <a:ext uri="{FF2B5EF4-FFF2-40B4-BE49-F238E27FC236}">
                  <a16:creationId xmlns="" xmlns:a16="http://schemas.microsoft.com/office/drawing/2014/main" id="{1AA9D900-7A0C-4788-85E0-9329B727A14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33" name="Полилиния: фигура 32">
                <a:extLst>
                  <a:ext uri="{FF2B5EF4-FFF2-40B4-BE49-F238E27FC236}">
                    <a16:creationId xmlns="" xmlns:a16="http://schemas.microsoft.com/office/drawing/2014/main" id="{839D0A43-40DB-4967-BF0C-05CB54D3DF2C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4" name="Полилиния: Фигура 33">
                <a:extLst>
                  <a:ext uri="{FF2B5EF4-FFF2-40B4-BE49-F238E27FC236}">
                    <a16:creationId xmlns="" xmlns:a16="http://schemas.microsoft.com/office/drawing/2014/main" id="{F6C7E54F-930C-4B8D-9CE6-DCC37269B132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5" name="Полилиния: Фигура 34">
                <a:extLst>
                  <a:ext uri="{FF2B5EF4-FFF2-40B4-BE49-F238E27FC236}">
                    <a16:creationId xmlns="" xmlns:a16="http://schemas.microsoft.com/office/drawing/2014/main" id="{A4F6F66D-CC67-443B-9CB5-FFD695ED4518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6" name="Полилиния: Фигура 35">
                <a:extLst>
                  <a:ext uri="{FF2B5EF4-FFF2-40B4-BE49-F238E27FC236}">
                    <a16:creationId xmlns="" xmlns:a16="http://schemas.microsoft.com/office/drawing/2014/main" id="{6B392295-CB7C-4805-B4B1-AC7531AC270A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7" name="Полилиния: Фигура 36">
                <a:extLst>
                  <a:ext uri="{FF2B5EF4-FFF2-40B4-BE49-F238E27FC236}">
                    <a16:creationId xmlns="" xmlns:a16="http://schemas.microsoft.com/office/drawing/2014/main" id="{91ADCAAB-0B5C-4495-8D5D-32C87A21407D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8" name="Полилиния: Фигура 37">
                <a:extLst>
                  <a:ext uri="{FF2B5EF4-FFF2-40B4-BE49-F238E27FC236}">
                    <a16:creationId xmlns="" xmlns:a16="http://schemas.microsoft.com/office/drawing/2014/main" id="{8F02E2A1-7B5F-4C33-98CD-98E24B61EFFB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  <p:sp>
            <p:nvSpPr>
              <p:cNvPr id="39" name="Полилиния: Фигура 38">
                <a:extLst>
                  <a:ext uri="{FF2B5EF4-FFF2-40B4-BE49-F238E27FC236}">
                    <a16:creationId xmlns="" xmlns:a16="http://schemas.microsoft.com/office/drawing/2014/main" id="{7577F4AD-5552-4A2F-A3FA-67834BF96FBE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 noProof="0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31" name="Полилиния: Фигура 30">
              <a:extLst>
                <a:ext uri="{FF2B5EF4-FFF2-40B4-BE49-F238E27FC236}">
                  <a16:creationId xmlns="" xmlns:a16="http://schemas.microsoft.com/office/drawing/2014/main" id="{C17EE90C-247C-4F8E-9B86-BD7E31F126A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sp>
        <p:nvSpPr>
          <p:cNvPr id="32" name="Заголовок 1">
            <a:extLst>
              <a:ext uri="{FF2B5EF4-FFF2-40B4-BE49-F238E27FC236}">
                <a16:creationId xmlns="" xmlns:a16="http://schemas.microsoft.com/office/drawing/2014/main" id="{985E1522-3C37-44A6-81DC-1BF369AF0B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6275" y="4098524"/>
            <a:ext cx="5996628" cy="2226076"/>
          </a:xfrm>
          <a:prstGeom prst="rect">
            <a:avLst/>
          </a:prstGeom>
        </p:spPr>
        <p:txBody>
          <a:bodyPr rtlCol="0" anchor="ctr">
            <a:normAutofit/>
          </a:bodyPr>
          <a:lstStyle/>
          <a:p>
            <a:pPr algn="l" rtl="0"/>
            <a:endParaRPr lang="ru-RU" sz="5400" noProof="0">
              <a:cs typeface="Posterama" panose="020B0504020200020000" pitchFamily="34" charset="0"/>
            </a:endParaRPr>
          </a:p>
        </p:txBody>
      </p:sp>
      <p:sp>
        <p:nvSpPr>
          <p:cNvPr id="44" name="Подзаголовок 2">
            <a:extLst>
              <a:ext uri="{FF2B5EF4-FFF2-40B4-BE49-F238E27FC236}">
                <a16:creationId xmlns="" xmlns:a16="http://schemas.microsoft.com/office/drawing/2014/main" id="{5048357E-69C2-4F32-8C47-3D84340F61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85430" y="4085112"/>
            <a:ext cx="3997745" cy="2228758"/>
          </a:xfrm>
          <a:prstGeom prst="rect">
            <a:avLst/>
          </a:prstGeom>
        </p:spPr>
        <p:txBody>
          <a:bodyPr rtlCol="0" anchor="ctr"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pPr algn="l" rtl="0">
              <a:lnSpc>
                <a:spcPct val="110000"/>
              </a:lnSpc>
            </a:pPr>
            <a:endParaRPr lang="ru-RU" sz="2200" noProof="0">
              <a:cs typeface="Segoe UI Semilight" panose="020B0402040204020203" pitchFamily="34" charset="0"/>
            </a:endParaRPr>
          </a:p>
        </p:txBody>
      </p:sp>
      <p:sp>
        <p:nvSpPr>
          <p:cNvPr id="63" name="Дата 8">
            <a:extLst>
              <a:ext uri="{FF2B5EF4-FFF2-40B4-BE49-F238E27FC236}">
                <a16:creationId xmlns="" xmlns:a16="http://schemas.microsoft.com/office/drawing/2014/main" id="{0CB3C12F-97EC-48F0-B4FC-924D91ECF3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rtlCol="0"/>
          <a:lstStyle>
            <a:lvl1pPr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02.02.20ГГ</a:t>
            </a:r>
          </a:p>
        </p:txBody>
      </p:sp>
      <p:sp>
        <p:nvSpPr>
          <p:cNvPr id="64" name="Нижний колонтитул 9">
            <a:extLst>
              <a:ext uri="{FF2B5EF4-FFF2-40B4-BE49-F238E27FC236}">
                <a16:creationId xmlns="" xmlns:a16="http://schemas.microsoft.com/office/drawing/2014/main" id="{E3780E67-8AD7-4AB6-880C-281395A8E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rtlCol="0"/>
          <a:lstStyle>
            <a:lvl1pPr algn="ct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r>
              <a:rPr lang="ru-RU" noProof="0"/>
              <a:t>ЗАГОЛОВОК ПРЕЗЕНТАЦИИ</a:t>
            </a:r>
          </a:p>
        </p:txBody>
      </p:sp>
      <p:sp>
        <p:nvSpPr>
          <p:cNvPr id="65" name="Номер слайда 10">
            <a:extLst>
              <a:ext uri="{FF2B5EF4-FFF2-40B4-BE49-F238E27FC236}">
                <a16:creationId xmlns="" xmlns:a16="http://schemas.microsoft.com/office/drawing/2014/main" id="{28F5F854-E7C5-4C18-A6E1-ECEF9BDE5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rtlCol="0"/>
          <a:lstStyle>
            <a:lvl1pPr algn="r">
              <a:defRPr sz="900" spc="200" baseline="0">
                <a:solidFill>
                  <a:schemeClr val="accent1"/>
                </a:solidFill>
                <a:effectLst/>
                <a:latin typeface="Calibri" panose="020F0502020204030204" pitchFamily="34" charset="0"/>
              </a:defRPr>
            </a:lvl1pPr>
          </a:lstStyle>
          <a:p>
            <a:fld id="{73B850FF-6169-4056-8077-06FFA93A5366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69" name="Рисунок 68">
            <a:extLst>
              <a:ext uri="{FF2B5EF4-FFF2-40B4-BE49-F238E27FC236}">
                <a16:creationId xmlns="" xmlns:a16="http://schemas.microsoft.com/office/drawing/2014/main" id="{22FBEE11-58B3-429A-8DAC-6A64A613383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9842" y="0"/>
            <a:ext cx="11084189" cy="3854030"/>
          </a:xfrm>
          <a:custGeom>
            <a:avLst/>
            <a:gdLst>
              <a:gd name="connsiteX0" fmla="*/ 0 w 11084189"/>
              <a:gd name="connsiteY0" fmla="*/ 0 h 3854030"/>
              <a:gd name="connsiteX1" fmla="*/ 11084189 w 11084189"/>
              <a:gd name="connsiteY1" fmla="*/ 0 h 3854030"/>
              <a:gd name="connsiteX2" fmla="*/ 11061525 w 11084189"/>
              <a:gd name="connsiteY2" fmla="*/ 105743 h 3854030"/>
              <a:gd name="connsiteX3" fmla="*/ 5542094 w 11084189"/>
              <a:gd name="connsiteY3" fmla="*/ 3854030 h 3854030"/>
              <a:gd name="connsiteX4" fmla="*/ 22663 w 11084189"/>
              <a:gd name="connsiteY4" fmla="*/ 105743 h 3854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84189" h="3854030">
                <a:moveTo>
                  <a:pt x="0" y="0"/>
                </a:moveTo>
                <a:lnTo>
                  <a:pt x="11084189" y="0"/>
                </a:lnTo>
                <a:lnTo>
                  <a:pt x="11061525" y="105743"/>
                </a:lnTo>
                <a:cubicBezTo>
                  <a:pt x="10536186" y="2244886"/>
                  <a:pt x="8264668" y="3854030"/>
                  <a:pt x="5542094" y="3854030"/>
                </a:cubicBezTo>
                <a:cubicBezTo>
                  <a:pt x="2819520" y="3854030"/>
                  <a:pt x="548002" y="2244886"/>
                  <a:pt x="22663" y="10574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2000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Вставьте здесь фото</a:t>
            </a:r>
          </a:p>
        </p:txBody>
      </p:sp>
      <p:grpSp>
        <p:nvGrpSpPr>
          <p:cNvPr id="14" name="Вверху слева">
            <a:extLst>
              <a:ext uri="{FF2B5EF4-FFF2-40B4-BE49-F238E27FC236}">
                <a16:creationId xmlns="" xmlns:a16="http://schemas.microsoft.com/office/drawing/2014/main" id="{33360105-7353-4ECE-84E2-90AB638A30B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49" y="15178"/>
            <a:ext cx="2198951" cy="3331254"/>
            <a:chOff x="10849" y="15178"/>
            <a:chExt cx="2198951" cy="3331254"/>
          </a:xfrm>
        </p:grpSpPr>
        <p:sp>
          <p:nvSpPr>
            <p:cNvPr id="15" name="Полилиния: фигура 14">
              <a:extLst>
                <a:ext uri="{FF2B5EF4-FFF2-40B4-BE49-F238E27FC236}">
                  <a16:creationId xmlns="" xmlns:a16="http://schemas.microsoft.com/office/drawing/2014/main" id="{9D5AB2A0-6800-4AD4-A205-3E8C1112BC30}"/>
                </a:ext>
              </a:extLst>
            </p:cNvPr>
            <p:cNvSpPr/>
            <p:nvPr/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6" name="Полилиния: фигура 15">
              <a:extLst>
                <a:ext uri="{FF2B5EF4-FFF2-40B4-BE49-F238E27FC236}">
                  <a16:creationId xmlns="" xmlns:a16="http://schemas.microsoft.com/office/drawing/2014/main" id="{12B26919-92C3-4374-AE4E-4317D65064C0}"/>
                </a:ext>
              </a:extLst>
            </p:cNvPr>
            <p:cNvSpPr/>
            <p:nvPr/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7" name="Полилиния: Фигура 16">
              <a:extLst>
                <a:ext uri="{FF2B5EF4-FFF2-40B4-BE49-F238E27FC236}">
                  <a16:creationId xmlns="" xmlns:a16="http://schemas.microsoft.com/office/drawing/2014/main" id="{E46716C0-CAC5-41FA-B385-EBA8AFFDF128}"/>
                </a:ext>
              </a:extLst>
            </p:cNvPr>
            <p:cNvSpPr/>
            <p:nvPr/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="" xmlns:a16="http://schemas.microsoft.com/office/drawing/2014/main" id="{BE7C1332-4CF7-41C1-ACC4-6C23744D478F}"/>
                </a:ext>
              </a:extLst>
            </p:cNvPr>
            <p:cNvSpPr/>
            <p:nvPr/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19" name="Полилиния: Фигура 18">
              <a:extLst>
                <a:ext uri="{FF2B5EF4-FFF2-40B4-BE49-F238E27FC236}">
                  <a16:creationId xmlns="" xmlns:a16="http://schemas.microsoft.com/office/drawing/2014/main" id="{2C35C136-D3C6-42F1-840C-EE7B2BA3776E}"/>
                </a:ext>
              </a:extLst>
            </p:cNvPr>
            <p:cNvSpPr/>
            <p:nvPr/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="" xmlns:a16="http://schemas.microsoft.com/office/drawing/2014/main" id="{BF98CB80-2DAC-44B7-B719-6DF8BC2DBB91}"/>
                </a:ext>
              </a:extLst>
            </p:cNvPr>
            <p:cNvSpPr/>
            <p:nvPr/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="" xmlns:a16="http://schemas.microsoft.com/office/drawing/2014/main" id="{F0613FF3-B071-4C0E-B6E7-6815CCCC403A}"/>
                </a:ext>
              </a:extLst>
            </p:cNvPr>
            <p:cNvSpPr/>
            <p:nvPr/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pPr rtl="0"/>
              <a:endParaRPr lang="ru-RU" noProof="0">
                <a:latin typeface="Calibri" panose="020F0502020204030204" pitchFamily="34" charset="0"/>
              </a:endParaRPr>
            </a:p>
          </p:txBody>
        </p:sp>
      </p:grpSp>
      <p:grpSp>
        <p:nvGrpSpPr>
          <p:cNvPr id="22" name="Перекрестие">
            <a:extLst>
              <a:ext uri="{FF2B5EF4-FFF2-40B4-BE49-F238E27FC236}">
                <a16:creationId xmlns="" xmlns:a16="http://schemas.microsoft.com/office/drawing/2014/main" id="{54409833-5EAC-4A40-B5BB-DE8282DD8E1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248476" y="143843"/>
            <a:ext cx="118872" cy="118872"/>
            <a:chOff x="1175347" y="3733800"/>
            <a:chExt cx="118872" cy="118872"/>
          </a:xfrm>
        </p:grpSpPr>
        <p:cxnSp>
          <p:nvCxnSpPr>
            <p:cNvPr id="23" name="Прямая соединительная линия 22">
              <a:extLst>
                <a:ext uri="{FF2B5EF4-FFF2-40B4-BE49-F238E27FC236}">
                  <a16:creationId xmlns="" xmlns:a16="http://schemas.microsoft.com/office/drawing/2014/main" id="{7B9F7703-741D-4FB8-8620-F3BBFF5A0157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>
              <a:extLst>
                <a:ext uri="{FF2B5EF4-FFF2-40B4-BE49-F238E27FC236}">
                  <a16:creationId xmlns="" xmlns:a16="http://schemas.microsoft.com/office/drawing/2014/main" id="{EC34E00B-1518-4EAC-A170-4D2B5C23FB6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" name="Перекрестие">
            <a:extLst>
              <a:ext uri="{FF2B5EF4-FFF2-40B4-BE49-F238E27FC236}">
                <a16:creationId xmlns="" xmlns:a16="http://schemas.microsoft.com/office/drawing/2014/main" id="{CFFED490-4247-4E3E-8A2E-5AF8A14E68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00876" y="296243"/>
            <a:ext cx="118872" cy="118872"/>
            <a:chOff x="1175347" y="3733800"/>
            <a:chExt cx="118872" cy="118872"/>
          </a:xfrm>
        </p:grpSpPr>
        <p:cxnSp>
          <p:nvCxnSpPr>
            <p:cNvPr id="26" name="Прямая соединительная линия 25">
              <a:extLst>
                <a:ext uri="{FF2B5EF4-FFF2-40B4-BE49-F238E27FC236}">
                  <a16:creationId xmlns="" xmlns:a16="http://schemas.microsoft.com/office/drawing/2014/main" id="{FA378251-A149-4A27-9D43-C6E87A300F23}"/>
                </a:ext>
              </a:extLst>
            </p:cNvPr>
            <p:cNvCxnSpPr>
              <a:cxnSpLocks/>
            </p:cNvCxnSpPr>
            <p:nvPr/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>
              <a:extLst>
                <a:ext uri="{FF2B5EF4-FFF2-40B4-BE49-F238E27FC236}">
                  <a16:creationId xmlns="" xmlns:a16="http://schemas.microsoft.com/office/drawing/2014/main" id="{37ADD3F7-FA3D-4A72-B8B3-3FCBBFCB0ACF}"/>
                </a:ext>
              </a:extLst>
            </p:cNvPr>
            <p:cNvCxnSpPr>
              <a:cxnSpLocks/>
            </p:cNvCxnSpPr>
            <p:nvPr/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459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7152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722" r:id="rId8"/>
    <p:sldLayoutId id="2147483693" r:id="rId9"/>
    <p:sldLayoutId id="2147483694" r:id="rId10"/>
    <p:sldLayoutId id="2147483695" r:id="rId11"/>
    <p:sldLayoutId id="2147483721" r:id="rId12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3583" y="360142"/>
            <a:ext cx="1126752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tr-TR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Latn-UZ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Ta'lim muhiti qulayligi va xavfsizligini psixologik baholash</a:t>
            </a:r>
            <a:r>
              <a:rPr lang="tr-TR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Oʻquv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mazmunining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baholashni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algn="ctr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qoʻllaniladigan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600" b="1" dirty="0">
              <a:solidFill>
                <a:srgbClr val="1B1B2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651" y="2100628"/>
            <a:ext cx="4942923" cy="4590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034482722"/>
              </p:ext>
            </p:extLst>
          </p:nvPr>
        </p:nvGraphicFramePr>
        <p:xfrm>
          <a:off x="384945" y="2577502"/>
          <a:ext cx="6250609" cy="4262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245797" y="1929802"/>
            <a:ext cx="1141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solidFill>
                  <a:srgbClr val="1B1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solidFill>
                  <a:srgbClr val="1B1B2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4103437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ru-RU" noProof="0" smtClean="0"/>
              <a:pPr/>
              <a:t>2</a:t>
            </a:fld>
            <a:endParaRPr lang="ru-RU" noProof="0"/>
          </a:p>
        </p:txBody>
      </p:sp>
      <p:sp>
        <p:nvSpPr>
          <p:cNvPr id="9" name="Прямоугольник 8"/>
          <p:cNvSpPr/>
          <p:nvPr/>
        </p:nvSpPr>
        <p:spPr>
          <a:xfrm>
            <a:off x="876371" y="390349"/>
            <a:ext cx="10681252" cy="3234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bosqichlardan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o‘ynaydi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ko‘nikma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kompetensiyalarini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dasturlarining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metodlarining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natijadorligini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usullaridan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vzu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qo‘llaniladigan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jarayoniga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batafsil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to‘xtalib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o‘tamiz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727" y="3624632"/>
            <a:ext cx="2782698" cy="2725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623" y="3594464"/>
            <a:ext cx="3797645" cy="2725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466" y="3624632"/>
            <a:ext cx="3998843" cy="26651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5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226364" y="428896"/>
            <a:ext cx="89319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457371" y="1727201"/>
            <a:ext cx="6183087" cy="46881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qo‘llaniladigan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majmuasidir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motivatsiyasi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43" y="1727201"/>
            <a:ext cx="4586514" cy="45865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1721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Справа внизу">
            <a:extLst>
              <a:ext uri="{FF2B5EF4-FFF2-40B4-BE49-F238E27FC236}">
                <a16:creationId xmlns="" xmlns:a16="http://schemas.microsoft.com/office/drawing/2014/main" id="{55C8AD2F-5B7B-44EB-AEC6-DB915E954A7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grpSp>
          <p:nvGrpSpPr>
            <p:cNvPr id="47" name="Графический объект 157">
              <a:extLst>
                <a:ext uri="{FF2B5EF4-FFF2-40B4-BE49-F238E27FC236}">
                  <a16:creationId xmlns="" xmlns:a16="http://schemas.microsoft.com/office/drawing/2014/main" id="{AD2237AA-7A0E-46FE-8C56-65082235ECE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8662740" y="3276601"/>
              <a:ext cx="3529260" cy="3581399"/>
              <a:chOff x="4114800" y="1423987"/>
              <a:chExt cx="3961542" cy="4007547"/>
            </a:xfrm>
            <a:noFill/>
          </p:grpSpPr>
          <p:sp>
            <p:nvSpPr>
              <p:cNvPr id="49" name="Полилиния: Фигура 48">
                <a:extLst>
                  <a:ext uri="{FF2B5EF4-FFF2-40B4-BE49-F238E27FC236}">
                    <a16:creationId xmlns="" xmlns:a16="http://schemas.microsoft.com/office/drawing/2014/main" id="{8189D45D-DFA3-4998-98D1-5D9637BDA9C6}"/>
                  </a:ext>
                </a:extLst>
              </p:cNvPr>
              <p:cNvSpPr/>
              <p:nvPr/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50" name="Полилиния: Фигура 49">
                <a:extLst>
                  <a:ext uri="{FF2B5EF4-FFF2-40B4-BE49-F238E27FC236}">
                    <a16:creationId xmlns="" xmlns:a16="http://schemas.microsoft.com/office/drawing/2014/main" id="{4E2B0C16-9511-474C-B3A2-401F66A741E2}"/>
                  </a:ext>
                </a:extLst>
              </p:cNvPr>
              <p:cNvSpPr/>
              <p:nvPr/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51" name="Полилиния: фигура 50">
                <a:extLst>
                  <a:ext uri="{FF2B5EF4-FFF2-40B4-BE49-F238E27FC236}">
                    <a16:creationId xmlns="" xmlns:a16="http://schemas.microsoft.com/office/drawing/2014/main" id="{2D474A2B-3E8D-40C0-98CA-6697FC0EA993}"/>
                  </a:ext>
                </a:extLst>
              </p:cNvPr>
              <p:cNvSpPr/>
              <p:nvPr/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52" name="Полилиния: фигура 51">
                <a:extLst>
                  <a:ext uri="{FF2B5EF4-FFF2-40B4-BE49-F238E27FC236}">
                    <a16:creationId xmlns="" xmlns:a16="http://schemas.microsoft.com/office/drawing/2014/main" id="{B7AE6964-2C05-4058-A591-1EF146A33B60}"/>
                  </a:ext>
                </a:extLst>
              </p:cNvPr>
              <p:cNvSpPr/>
              <p:nvPr/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53" name="Полилиния: Фигура 52">
                <a:extLst>
                  <a:ext uri="{FF2B5EF4-FFF2-40B4-BE49-F238E27FC236}">
                    <a16:creationId xmlns="" xmlns:a16="http://schemas.microsoft.com/office/drawing/2014/main" id="{33574087-63C5-4183-82FA-AC9A54AA793B}"/>
                  </a:ext>
                </a:extLst>
              </p:cNvPr>
              <p:cNvSpPr/>
              <p:nvPr/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54" name="Полилиния: фигура 53">
                <a:extLst>
                  <a:ext uri="{FF2B5EF4-FFF2-40B4-BE49-F238E27FC236}">
                    <a16:creationId xmlns="" xmlns:a16="http://schemas.microsoft.com/office/drawing/2014/main" id="{BD162D94-709E-4257-90A5-A01CF9FCBA0A}"/>
                  </a:ext>
                </a:extLst>
              </p:cNvPr>
              <p:cNvSpPr/>
              <p:nvPr/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>
                  <a:latin typeface="Calibri" panose="020F0502020204030204" pitchFamily="34" charset="0"/>
                </a:endParaRPr>
              </a:p>
            </p:txBody>
          </p:sp>
          <p:sp>
            <p:nvSpPr>
              <p:cNvPr id="55" name="Полилиния: Фигура 54">
                <a:extLst>
                  <a:ext uri="{FF2B5EF4-FFF2-40B4-BE49-F238E27FC236}">
                    <a16:creationId xmlns="" xmlns:a16="http://schemas.microsoft.com/office/drawing/2014/main" id="{B07825EA-21C0-423A-A0C9-9B747B200F06}"/>
                  </a:ext>
                </a:extLst>
              </p:cNvPr>
              <p:cNvSpPr/>
              <p:nvPr/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pPr rtl="0"/>
                <a:endParaRPr lang="ru-RU">
                  <a:latin typeface="Calibri" panose="020F0502020204030204" pitchFamily="34" charset="0"/>
                </a:endParaRPr>
              </a:p>
            </p:txBody>
          </p:sp>
        </p:grpSp>
        <p:sp>
          <p:nvSpPr>
            <p:cNvPr id="48" name="Полилиния: Фигура 47">
              <a:extLst>
                <a:ext uri="{FF2B5EF4-FFF2-40B4-BE49-F238E27FC236}">
                  <a16:creationId xmlns="" xmlns:a16="http://schemas.microsoft.com/office/drawing/2014/main" id="{9DD04C10-BC2D-45BD-BB64-35E600DDD78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ru-RU">
                <a:latin typeface="Calibri" panose="020F0502020204030204" pitchFamily="34" charset="0"/>
              </a:endParaRPr>
            </a:p>
          </p:txBody>
        </p:sp>
      </p:grp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576420"/>
              </p:ext>
            </p:extLst>
          </p:nvPr>
        </p:nvGraphicFramePr>
        <p:xfrm>
          <a:off x="760279" y="715862"/>
          <a:ext cx="10634106" cy="5425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317053"/>
                <a:gridCol w="5317053"/>
              </a:tblGrid>
              <a:tr h="6954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Psixologik-pedagogik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tashxisning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maqsadlari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Psixologik-pedagogik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tashxisning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vazifalari</a:t>
                      </a: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endParaRPr lang="ru-RU" sz="2800" b="1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9548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O‘quvchilarning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kompetensiyalarini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O‘quvchilarning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o‘zlashtirish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darajasini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aniqlash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9548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jarayonidagi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muammolarni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aniqlash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O‘qitish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metodlarining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samaradorligini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95487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Ø"/>
                      </a:pP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O‘quvchilarning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individual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ehtiyojlarini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o‘rganish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  <a:endParaRPr lang="ru-RU" sz="2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O‘quvchilarning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qobiliyatlari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rivojlanish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dinamikasini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o‘rganish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9548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Pedagogik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faoliyat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samaradorligini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muassasasining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umumiy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rivojlanish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darajasini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qilish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9548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sifatini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oshirish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takliflar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chiqish</a:t>
                      </a: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4216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681970" y="302766"/>
            <a:ext cx="6955750" cy="5933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ru-RU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ru-RU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endParaRPr lang="ru-RU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246035312"/>
              </p:ext>
            </p:extLst>
          </p:nvPr>
        </p:nvGraphicFramePr>
        <p:xfrm>
          <a:off x="0" y="761626"/>
          <a:ext cx="11451771" cy="6096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0078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99885" y="594505"/>
            <a:ext cx="10348685" cy="5653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sinovlari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Standartlashtirilgan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obyektiv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Diagnostik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IQ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Shaxsiylik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Yozma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og‘zaki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imtihonlar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152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99885" y="594505"/>
            <a:ext cx="1034868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anose="05000000000000000000" pitchFamily="2" charset="2"/>
              <a:buChar char="q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anose="05000000000000000000" pitchFamily="2" charset="2"/>
              <a:buChar char="q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xatti-harakatlari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anose="05000000000000000000" pitchFamily="2" charset="2"/>
              <a:buChar char="q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qilinib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Wingdings" panose="05000000000000000000" pitchFamily="2" charset="2"/>
              <a:buChar char="q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o‘tishi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261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41827" y="651878"/>
            <a:ext cx="10392229" cy="5209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so‘rovnomalar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to‘planadi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munosabatlari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Ota-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o‘qituvchilardan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so‘rovnomalar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Anonim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so‘rovnomalar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fikrlarini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066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2857" y="832127"/>
            <a:ext cx="5733143" cy="4327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Portfolio</a:t>
            </a:r>
            <a:r>
              <a:rPr lang="ru-RU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endParaRPr lang="ru-RU" sz="2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yozma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topshiriqlari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loyihalari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yutuqlari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kamchiliklari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Tahliliy</a:t>
            </a:r>
            <a:r>
              <a:rPr lang="en-US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55657" y="832127"/>
            <a:ext cx="5704114" cy="5183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Eksperiment</a:t>
            </a:r>
            <a:r>
              <a:rPr lang="ru-RU" sz="2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sinab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sharoitlarda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Nazoratsiz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eksperiment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muhitda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reaktsiyalari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Kontrolli</a:t>
            </a:r>
            <a:r>
              <a:rPr lang="en-US" sz="2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eksperiment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224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828799" y="386814"/>
            <a:ext cx="8998857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Psixologik-pedagogik</a:t>
            </a: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ru-RU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0914" y="1606688"/>
            <a:ext cx="5007429" cy="4549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statistik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Kiritilishi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28227" y="1636824"/>
            <a:ext cx="5515429" cy="4549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natijalaridan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takomillashtirish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moslashtiradi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Ta’lim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chora-tadbirlar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rejalashtiriladi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96632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95300" y="564634"/>
            <a:ext cx="11430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Keys: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akademik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6-sinf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Jamshid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kelmoqda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qiynaladi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imtihonlarida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past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ko‘rsatmoqda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turlaridan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olasiz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025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89000" y="311533"/>
            <a:ext cx="10553700" cy="6138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Diagnostik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qiyinchilik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o‘qishga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Jamshidning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matematikaga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mashg‘ulotlar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145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95300" y="564634"/>
            <a:ext cx="11430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Keys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intellektni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sinfdagi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pastligini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do‘stlari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qochadi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his-tuyg‘ularini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qiynaladi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turlaridan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olasiz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88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89000" y="311533"/>
            <a:ext cx="10553700" cy="555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Shaxsiylik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so‘rovnomalar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kechinmalari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mashg‘ulotlari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o‘rgatiladi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66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95300" y="564634"/>
            <a:ext cx="11430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Keys: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Iqtidorli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4-sinf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o‘quvchisi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Dilrabo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ekanini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payqashdi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g‘oyalar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sinfdoshlari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noyob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ajralib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Ammo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diqqatini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jamlay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turlaridan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olasiz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2906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89000" y="311533"/>
            <a:ext cx="10553700" cy="5065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IQ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Portfolio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ota-onalar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Dilrabo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salohiyatini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tanlovlarga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tayyorlov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kurslari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924237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2B19F1-827B-4D29-A0BB-81814D5A90F0}">
  <ds:schemaRefs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elements/1.1/"/>
    <ds:schemaRef ds:uri="230e9df3-be65-4c73-a93b-d1236ebd677e"/>
    <ds:schemaRef ds:uri="71af3243-3dd4-4a8d-8c0d-dd76da1f02a5"/>
    <ds:schemaRef ds:uri="http://schemas.microsoft.com/sharepoint/v3"/>
    <ds:schemaRef ds:uri="http://schemas.openxmlformats.org/package/2006/metadata/core-properties"/>
    <ds:schemaRef ds:uri="16c05727-aa75-4e4a-9b5f-8a80a1165891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B5E3B5A-BC69-49FF-8D6A-CC47CD1026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45E2802-9433-4964-B550-6B2C67F93765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621</Words>
  <Application>Microsoft Office PowerPoint</Application>
  <PresentationFormat>Широкоэкранный</PresentationFormat>
  <Paragraphs>104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</vt:lpstr>
      <vt:lpstr>Avenir Next LT Pro</vt:lpstr>
      <vt:lpstr>AvenirNext LT Pro Medium</vt:lpstr>
      <vt:lpstr>Calibri</vt:lpstr>
      <vt:lpstr>Posterama</vt:lpstr>
      <vt:lpstr>Segoe UI Semilight</vt:lpstr>
      <vt:lpstr>Symbol</vt:lpstr>
      <vt:lpstr>Times New Roman</vt:lpstr>
      <vt:lpstr>Wingdings</vt:lpstr>
      <vt:lpstr>ExploreVTI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2021-02-07T10:03:27Z</dcterms:created>
  <dcterms:modified xsi:type="dcterms:W3CDTF">2025-03-14T07:10:12Z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