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33" r:id="rId1"/>
  </p:sldMasterIdLst>
  <p:notesMasterIdLst>
    <p:notesMasterId r:id="rId25"/>
  </p:notesMasterIdLst>
  <p:sldIdLst>
    <p:sldId id="256" r:id="rId2"/>
    <p:sldId id="318" r:id="rId3"/>
    <p:sldId id="266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</p:sldIdLst>
  <p:sldSz cx="14630400" cy="8229600"/>
  <p:notesSz cx="8229600" cy="14630400"/>
  <p:embeddedFontLst>
    <p:embeddedFont>
      <p:font typeface="Impact" panose="020B0806030902050204" pitchFamily="34" charset="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533" autoAdjust="0"/>
  </p:normalViewPr>
  <p:slideViewPr>
    <p:cSldViewPr snapToGrid="0" snapToObjects="1">
      <p:cViewPr>
        <p:scale>
          <a:sx n="50" d="100"/>
          <a:sy n="50" d="100"/>
        </p:scale>
        <p:origin x="1092" y="330"/>
      </p:cViewPr>
      <p:guideLst/>
    </p:cSldViewPr>
  </p:slideViewPr>
  <p:notesTextViewPr>
    <p:cViewPr>
      <p:scale>
        <a:sx n="400" d="100"/>
        <a:sy n="4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2FDAC3-B953-417D-A79C-246A06ED522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E09C839-535A-48B8-B7F0-17694FBE57CD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Ekologik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tizimli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AE20D1-78E3-4D27-9335-8D5D594BF98E}" type="parTrans" cxnId="{54E3B0CB-4908-41E1-95D6-C608F2EE9F3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3A1C9-015E-4ABD-B116-71B2A92FB7E3}" type="sibTrans" cxnId="{54E3B0CB-4908-41E1-95D6-C608F2EE9F3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1A0B99-FBAB-4BDB-BBEC-B5E601C14929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Sotsial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nazariyasi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8429F-FD87-49D1-A098-6044EC99658E}" type="parTrans" cxnId="{8B41F690-2B49-43B4-B9C1-52108DDF696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1C51B6-B023-4A94-AAD1-11D124409CD9}" type="sibTrans" cxnId="{8B41F690-2B49-43B4-B9C1-52108DDF696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9B303-4CE4-4D2B-AB26-C061BCA3BA7C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Gumanistik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71B594-333E-4077-B896-71345CA82D16}" type="parTrans" cxnId="{854F5958-5FAA-4D1D-B6C1-F88140CBB0B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BFAE20-D526-4807-B815-A7880E37EEBB}" type="sibTrans" cxnId="{854F5958-5FAA-4D1D-B6C1-F88140CBB0B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71260E-D5A7-4B45-9B74-F01ACC8007F4}" type="pres">
      <dgm:prSet presAssocID="{A22FDAC3-B953-417D-A79C-246A06ED522C}" presName="CompostProcess" presStyleCnt="0">
        <dgm:presLayoutVars>
          <dgm:dir/>
          <dgm:resizeHandles val="exact"/>
        </dgm:presLayoutVars>
      </dgm:prSet>
      <dgm:spPr/>
    </dgm:pt>
    <dgm:pt modelId="{B375C58F-9A81-4845-B711-00C7A9D3C8F8}" type="pres">
      <dgm:prSet presAssocID="{A22FDAC3-B953-417D-A79C-246A06ED522C}" presName="arrow" presStyleLbl="bgShp" presStyleIdx="0" presStyleCnt="1"/>
      <dgm:spPr/>
    </dgm:pt>
    <dgm:pt modelId="{BC0AD0D7-CC2A-46B9-B6B9-0D2AC05DA07B}" type="pres">
      <dgm:prSet presAssocID="{A22FDAC3-B953-417D-A79C-246A06ED522C}" presName="linearProcess" presStyleCnt="0"/>
      <dgm:spPr/>
    </dgm:pt>
    <dgm:pt modelId="{CC2D7128-B0C6-46E8-A1AA-867148445F59}" type="pres">
      <dgm:prSet presAssocID="{AE09C839-535A-48B8-B7F0-17694FBE57CD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D521C6-E9DE-424E-98F5-3306FF657DC3}" type="pres">
      <dgm:prSet presAssocID="{87C3A1C9-015E-4ABD-B116-71B2A92FB7E3}" presName="sibTrans" presStyleCnt="0"/>
      <dgm:spPr/>
    </dgm:pt>
    <dgm:pt modelId="{0AA58B77-F582-4A3C-94DA-08BD118D96D6}" type="pres">
      <dgm:prSet presAssocID="{591A0B99-FBAB-4BDB-BBEC-B5E601C1492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57E16A-57A3-46DF-88AD-1DE43EEDD612}" type="pres">
      <dgm:prSet presAssocID="{091C51B6-B023-4A94-AAD1-11D124409CD9}" presName="sibTrans" presStyleCnt="0"/>
      <dgm:spPr/>
    </dgm:pt>
    <dgm:pt modelId="{586217A6-0377-41FB-A70A-CB7D326FC190}" type="pres">
      <dgm:prSet presAssocID="{E019B303-4CE4-4D2B-AB26-C061BCA3BA7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691ADA-32CA-40F5-8488-BEB23BA232A4}" type="presOf" srcId="{A22FDAC3-B953-417D-A79C-246A06ED522C}" destId="{BE71260E-D5A7-4B45-9B74-F01ACC8007F4}" srcOrd="0" destOrd="0" presId="urn:microsoft.com/office/officeart/2005/8/layout/hProcess9"/>
    <dgm:cxn modelId="{8A830910-72E1-4846-8428-E63A36B823E0}" type="presOf" srcId="{AE09C839-535A-48B8-B7F0-17694FBE57CD}" destId="{CC2D7128-B0C6-46E8-A1AA-867148445F59}" srcOrd="0" destOrd="0" presId="urn:microsoft.com/office/officeart/2005/8/layout/hProcess9"/>
    <dgm:cxn modelId="{FA3E7378-CF0A-4F6D-8FE1-EE6BE6608B3A}" type="presOf" srcId="{591A0B99-FBAB-4BDB-BBEC-B5E601C14929}" destId="{0AA58B77-F582-4A3C-94DA-08BD118D96D6}" srcOrd="0" destOrd="0" presId="urn:microsoft.com/office/officeart/2005/8/layout/hProcess9"/>
    <dgm:cxn modelId="{4FADAFE3-A32B-46AC-A4B7-2878579BD0E4}" type="presOf" srcId="{E019B303-4CE4-4D2B-AB26-C061BCA3BA7C}" destId="{586217A6-0377-41FB-A70A-CB7D326FC190}" srcOrd="0" destOrd="0" presId="urn:microsoft.com/office/officeart/2005/8/layout/hProcess9"/>
    <dgm:cxn modelId="{54E3B0CB-4908-41E1-95D6-C608F2EE9F3E}" srcId="{A22FDAC3-B953-417D-A79C-246A06ED522C}" destId="{AE09C839-535A-48B8-B7F0-17694FBE57CD}" srcOrd="0" destOrd="0" parTransId="{F3AE20D1-78E3-4D27-9335-8D5D594BF98E}" sibTransId="{87C3A1C9-015E-4ABD-B116-71B2A92FB7E3}"/>
    <dgm:cxn modelId="{8B41F690-2B49-43B4-B9C1-52108DDF6966}" srcId="{A22FDAC3-B953-417D-A79C-246A06ED522C}" destId="{591A0B99-FBAB-4BDB-BBEC-B5E601C14929}" srcOrd="1" destOrd="0" parTransId="{7208429F-FD87-49D1-A098-6044EC99658E}" sibTransId="{091C51B6-B023-4A94-AAD1-11D124409CD9}"/>
    <dgm:cxn modelId="{854F5958-5FAA-4D1D-B6C1-F88140CBB0BE}" srcId="{A22FDAC3-B953-417D-A79C-246A06ED522C}" destId="{E019B303-4CE4-4D2B-AB26-C061BCA3BA7C}" srcOrd="2" destOrd="0" parTransId="{E371B594-333E-4077-B896-71345CA82D16}" sibTransId="{32BFAE20-D526-4807-B815-A7880E37EEBB}"/>
    <dgm:cxn modelId="{6CE1AFC7-844F-4C4A-B0E2-DCB223D9786E}" type="presParOf" srcId="{BE71260E-D5A7-4B45-9B74-F01ACC8007F4}" destId="{B375C58F-9A81-4845-B711-00C7A9D3C8F8}" srcOrd="0" destOrd="0" presId="urn:microsoft.com/office/officeart/2005/8/layout/hProcess9"/>
    <dgm:cxn modelId="{B1001EFC-E608-4413-BDBC-469E75BDF40F}" type="presParOf" srcId="{BE71260E-D5A7-4B45-9B74-F01ACC8007F4}" destId="{BC0AD0D7-CC2A-46B9-B6B9-0D2AC05DA07B}" srcOrd="1" destOrd="0" presId="urn:microsoft.com/office/officeart/2005/8/layout/hProcess9"/>
    <dgm:cxn modelId="{7932ADB6-26C2-446A-9BF0-655FBF7ACDBB}" type="presParOf" srcId="{BC0AD0D7-CC2A-46B9-B6B9-0D2AC05DA07B}" destId="{CC2D7128-B0C6-46E8-A1AA-867148445F59}" srcOrd="0" destOrd="0" presId="urn:microsoft.com/office/officeart/2005/8/layout/hProcess9"/>
    <dgm:cxn modelId="{41D74CFF-ECC8-4999-9523-625253FA7EE1}" type="presParOf" srcId="{BC0AD0D7-CC2A-46B9-B6B9-0D2AC05DA07B}" destId="{D2D521C6-E9DE-424E-98F5-3306FF657DC3}" srcOrd="1" destOrd="0" presId="urn:microsoft.com/office/officeart/2005/8/layout/hProcess9"/>
    <dgm:cxn modelId="{241AFFDD-F1FD-467A-AD99-3BD42C625262}" type="presParOf" srcId="{BC0AD0D7-CC2A-46B9-B6B9-0D2AC05DA07B}" destId="{0AA58B77-F582-4A3C-94DA-08BD118D96D6}" srcOrd="2" destOrd="0" presId="urn:microsoft.com/office/officeart/2005/8/layout/hProcess9"/>
    <dgm:cxn modelId="{954DA8B5-5C37-4690-8999-281484D5CBF3}" type="presParOf" srcId="{BC0AD0D7-CC2A-46B9-B6B9-0D2AC05DA07B}" destId="{E657E16A-57A3-46DF-88AD-1DE43EEDD612}" srcOrd="3" destOrd="0" presId="urn:microsoft.com/office/officeart/2005/8/layout/hProcess9"/>
    <dgm:cxn modelId="{AD93084B-80DC-4A4B-A945-C2B83D38E905}" type="presParOf" srcId="{BC0AD0D7-CC2A-46B9-B6B9-0D2AC05DA07B}" destId="{586217A6-0377-41FB-A70A-CB7D326FC19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B8CEAD-13B7-4440-8BAC-30E6D0C452AD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9659CD28-72F7-4F11-818B-9AB2680BEC82}">
      <dgm:prSet phldrT="[Текст]"/>
      <dgm:spPr/>
      <dgm:t>
        <a:bodyPr/>
        <a:lstStyle/>
        <a:p>
          <a:r>
            <a:rPr lang="en-US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g’oyalar</a:t>
          </a:r>
          <a:endParaRPr lang="ru-RU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F28277-4EB9-45D9-9AC3-DCD72C99FDCF}" type="parTrans" cxnId="{DA4E93CF-A90D-415A-A41E-CA4A9588C2A8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011AC9-7C40-47CB-9CEC-D6AC27832036}" type="sibTrans" cxnId="{DA4E93CF-A90D-415A-A41E-CA4A9588C2A8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30BB3-98B7-4371-B222-314C4822F139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(Modeling)</a:t>
          </a:r>
        </a:p>
        <a:p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orttirishdan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tashqari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insonlarning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xatti-harakatlarini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o‘rganadilar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bola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ota-onasining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do‘stlarining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xatti-harakatlarini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kuzatib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takrorlashi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34EEAD-F57D-4ACF-B5BB-319F8EA4352A}" type="parTrans" cxnId="{4A83C0B6-F5FE-43CF-968A-5FB6C0711F83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2265B0-E21E-4344-9205-B81B2504FD4C}" type="sibTrans" cxnId="{4A83C0B6-F5FE-43CF-968A-5FB6C0711F83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9B2A28-499C-4005-8F7C-FFB5AF0B755A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Modellashtirish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Imitatsiya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Identifikatsiya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  <a:p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o‘zlariga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shaxslarni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ota-ona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o‘qituvchi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do‘stlar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ommaviy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vositalaridagi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qahramonlar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kuzatib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xulq-atvorini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model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qilishadi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takrorlashadi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1A5AA7-ADCB-4378-B558-ECAFB5BA3DB5}" type="parTrans" cxnId="{432688E5-30C0-40A5-B236-86D117E22E4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624396-5229-457E-823A-C1A30D39901B}" type="sibTrans" cxnId="{432688E5-30C0-40A5-B236-86D117E22E4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EA819-D917-4380-A1CE-55237B96D6A1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Ta’sirchanlik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(Reinforcement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Jazolash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  <a:p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kuzatayotgan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maqtov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mukofot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rag‘batlantirilsa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tezroq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o‘zlashtiradi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Aksincha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agar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jazolansa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takrorlash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ehtimoli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kamayadi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DFDB54-1725-4FE1-820F-D6B413A9A3EB}" type="parTrans" cxnId="{50976184-6217-4A50-B35A-90C43445FCA4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AF494-04EE-43BC-B4B8-CEEFB1F98D97}" type="sibTrans" cxnId="{50976184-6217-4A50-B35A-90C43445FCA4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865E1F-9637-4AE8-95B9-9AED1D72B527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(Self-regulation)</a:t>
          </a:r>
        </a:p>
        <a:p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xulq-atvorini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o‘zlarini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rag‘batlantirish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qobiliyatiga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ta’sirlarga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bo‘lmay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tamoyillari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qilishadi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D28AD-179F-424C-8615-846BAE3DBF41}" type="parTrans" cxnId="{0F12EEEC-7712-4D6A-A47D-BADD25D436D1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FFBB4D-0DF3-4339-A16B-4E7E2FA9C8BF}" type="sibTrans" cxnId="{0F12EEEC-7712-4D6A-A47D-BADD25D436D1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DE79B0-6853-4B27-ACE3-154BD761D096}">
      <dgm:prSet phldrT="[Текст]" custT="1"/>
      <dgm:spPr/>
      <dgm:t>
        <a:bodyPr/>
        <a:lstStyle/>
        <a:p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O‘ziga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(Self-efficacy)</a:t>
          </a:r>
        </a:p>
        <a:p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Bandura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tushunchani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insonning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imkoniyatlariga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tushuntiradi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Agar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biror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vazifani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uddalay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olishiga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ishonsa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muvaffaqiyatga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erishish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ehtimoli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bo‘ladi</a:t>
          </a:r>
          <a:r>
            <a:rPr lang="en-US" sz="2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70DB6A-BECD-4785-9EC2-BBE5CDFC3AA0}" type="parTrans" cxnId="{4BE85844-2E0F-48D4-81F3-7FD304B7C4FC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00BC03-064A-4CFA-A1D9-01EB867F59F3}" type="sibTrans" cxnId="{4BE85844-2E0F-48D4-81F3-7FD304B7C4FC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367D47-7A65-447D-BC5E-7A646D1E3B2F}" type="pres">
      <dgm:prSet presAssocID="{99B8CEAD-13B7-4440-8BAC-30E6D0C452A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F7EE4A-6B95-4FF6-9044-BE412ECB4CFC}" type="pres">
      <dgm:prSet presAssocID="{9659CD28-72F7-4F11-818B-9AB2680BEC82}" presName="root1" presStyleCnt="0"/>
      <dgm:spPr/>
    </dgm:pt>
    <dgm:pt modelId="{F53C7275-273F-4582-A6FD-AD4DCC3672B7}" type="pres">
      <dgm:prSet presAssocID="{9659CD28-72F7-4F11-818B-9AB2680BEC82}" presName="LevelOneTextNode" presStyleLbl="node0" presStyleIdx="0" presStyleCnt="1" custLinFactX="-100000" custLinFactNeighborX="-1791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02580F-EBAE-43D6-8198-34FDF845ED76}" type="pres">
      <dgm:prSet presAssocID="{9659CD28-72F7-4F11-818B-9AB2680BEC82}" presName="level2hierChild" presStyleCnt="0"/>
      <dgm:spPr/>
    </dgm:pt>
    <dgm:pt modelId="{98C85F0A-695B-4DB0-A0A5-D0BF961082D3}" type="pres">
      <dgm:prSet presAssocID="{8B34EEAD-F57D-4ACF-B5BB-319F8EA4352A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EF83D4C8-7537-4DF2-93B2-F59BC76EB209}" type="pres">
      <dgm:prSet presAssocID="{8B34EEAD-F57D-4ACF-B5BB-319F8EA4352A}" presName="connTx" presStyleLbl="parChTrans1D2" presStyleIdx="0" presStyleCnt="5"/>
      <dgm:spPr/>
      <dgm:t>
        <a:bodyPr/>
        <a:lstStyle/>
        <a:p>
          <a:endParaRPr lang="ru-RU"/>
        </a:p>
      </dgm:t>
    </dgm:pt>
    <dgm:pt modelId="{6539FC7F-6D65-46A0-9049-C5FD77C058FE}" type="pres">
      <dgm:prSet presAssocID="{4F730BB3-98B7-4371-B222-314C4822F139}" presName="root2" presStyleCnt="0"/>
      <dgm:spPr/>
    </dgm:pt>
    <dgm:pt modelId="{C962BF56-4250-4A22-B5C3-B48588C439C3}" type="pres">
      <dgm:prSet presAssocID="{4F730BB3-98B7-4371-B222-314C4822F139}" presName="LevelTwoTextNode" presStyleLbl="node2" presStyleIdx="0" presStyleCnt="5" custScaleX="346480" custLinFactNeighborX="-11222" custLinFactNeighborY="-969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CB041B-1EB8-40AF-A0BB-3124D831BE8C}" type="pres">
      <dgm:prSet presAssocID="{4F730BB3-98B7-4371-B222-314C4822F139}" presName="level3hierChild" presStyleCnt="0"/>
      <dgm:spPr/>
    </dgm:pt>
    <dgm:pt modelId="{94517472-0919-4688-A158-AAD2B9FAA096}" type="pres">
      <dgm:prSet presAssocID="{E41A5AA7-ADCB-4378-B558-ECAFB5BA3DB5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3C4736E1-B713-48E5-80F7-E0BC6232CCE4}" type="pres">
      <dgm:prSet presAssocID="{E41A5AA7-ADCB-4378-B558-ECAFB5BA3DB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1DFECDD7-1FFD-4FD6-AEFB-6AC323B00B53}" type="pres">
      <dgm:prSet presAssocID="{AB9B2A28-499C-4005-8F7C-FFB5AF0B755A}" presName="root2" presStyleCnt="0"/>
      <dgm:spPr/>
    </dgm:pt>
    <dgm:pt modelId="{D44D1159-E689-45B7-A6ED-234781AEDB84}" type="pres">
      <dgm:prSet presAssocID="{AB9B2A28-499C-4005-8F7C-FFB5AF0B755A}" presName="LevelTwoTextNode" presStyleLbl="node2" presStyleIdx="1" presStyleCnt="5" custScaleX="346480" custLinFactNeighborX="-11222" custLinFactNeighborY="-311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2F74A2-92DD-4DDF-917F-D3C26E4E8616}" type="pres">
      <dgm:prSet presAssocID="{AB9B2A28-499C-4005-8F7C-FFB5AF0B755A}" presName="level3hierChild" presStyleCnt="0"/>
      <dgm:spPr/>
    </dgm:pt>
    <dgm:pt modelId="{D60FE7EA-6714-43FF-849B-BC39742D8660}" type="pres">
      <dgm:prSet presAssocID="{C4DFDB54-1725-4FE1-820F-D6B413A9A3EB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8129CA37-1328-4A61-B754-6EB50C6B66F1}" type="pres">
      <dgm:prSet presAssocID="{C4DFDB54-1725-4FE1-820F-D6B413A9A3E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286C1A73-55B2-42B0-A0CE-810B8AC844E5}" type="pres">
      <dgm:prSet presAssocID="{000EA819-D917-4380-A1CE-55237B96D6A1}" presName="root2" presStyleCnt="0"/>
      <dgm:spPr/>
    </dgm:pt>
    <dgm:pt modelId="{590BE59B-494C-461F-B64F-F2BEDCBCE1D6}" type="pres">
      <dgm:prSet presAssocID="{000EA819-D917-4380-A1CE-55237B96D6A1}" presName="LevelTwoTextNode" presStyleLbl="node2" presStyleIdx="2" presStyleCnt="5" custScaleX="346480" custLinFactNeighborX="-11688" custLinFactNeighborY="-266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F71E6C-4CE4-40C6-BDA3-3F59D7F3D26A}" type="pres">
      <dgm:prSet presAssocID="{000EA819-D917-4380-A1CE-55237B96D6A1}" presName="level3hierChild" presStyleCnt="0"/>
      <dgm:spPr/>
    </dgm:pt>
    <dgm:pt modelId="{1D699692-6B9B-4BDD-BBAE-8B8D9310F2A2}" type="pres">
      <dgm:prSet presAssocID="{FCFD28AD-179F-424C-8615-846BAE3DBF41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4D9633FA-C22D-4C28-A761-91053A19C1DF}" type="pres">
      <dgm:prSet presAssocID="{FCFD28AD-179F-424C-8615-846BAE3DBF41}" presName="connTx" presStyleLbl="parChTrans1D2" presStyleIdx="3" presStyleCnt="5"/>
      <dgm:spPr/>
      <dgm:t>
        <a:bodyPr/>
        <a:lstStyle/>
        <a:p>
          <a:endParaRPr lang="ru-RU"/>
        </a:p>
      </dgm:t>
    </dgm:pt>
    <dgm:pt modelId="{5B5AE360-AB50-4B99-9FAD-21172C96FBF2}" type="pres">
      <dgm:prSet presAssocID="{1A865E1F-9637-4AE8-95B9-9AED1D72B527}" presName="root2" presStyleCnt="0"/>
      <dgm:spPr/>
    </dgm:pt>
    <dgm:pt modelId="{05E6CC23-06B8-4B3A-939B-997866647388}" type="pres">
      <dgm:prSet presAssocID="{1A865E1F-9637-4AE8-95B9-9AED1D72B527}" presName="LevelTwoTextNode" presStyleLbl="node2" presStyleIdx="3" presStyleCnt="5" custScaleX="346480" custLinFactNeighborX="-11222" custLinFactNeighborY="-388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F87164-1E82-4DA2-82C6-C413A889055D}" type="pres">
      <dgm:prSet presAssocID="{1A865E1F-9637-4AE8-95B9-9AED1D72B527}" presName="level3hierChild" presStyleCnt="0"/>
      <dgm:spPr/>
    </dgm:pt>
    <dgm:pt modelId="{5AE25CC8-238D-4092-8D50-254B4C40BF9F}" type="pres">
      <dgm:prSet presAssocID="{6870DB6A-BECD-4785-9EC2-BBE5CDFC3AA0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3534C5A7-38EA-438F-8BC9-5AE58ACC3F1D}" type="pres">
      <dgm:prSet presAssocID="{6870DB6A-BECD-4785-9EC2-BBE5CDFC3AA0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F0F698A-C9BC-4BCF-91C2-D42C76621F39}" type="pres">
      <dgm:prSet presAssocID="{1CDE79B0-6853-4B27-ACE3-154BD761D096}" presName="root2" presStyleCnt="0"/>
      <dgm:spPr/>
    </dgm:pt>
    <dgm:pt modelId="{63231D98-A672-45E5-9177-F2CADB766819}" type="pres">
      <dgm:prSet presAssocID="{1CDE79B0-6853-4B27-ACE3-154BD761D096}" presName="LevelTwoTextNode" presStyleLbl="node2" presStyleIdx="4" presStyleCnt="5" custScaleX="346480" custLinFactNeighborX="-12154" custLinFactNeighborY="-235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70597D-9965-43EC-9B57-316A65EDE6F2}" type="pres">
      <dgm:prSet presAssocID="{1CDE79B0-6853-4B27-ACE3-154BD761D096}" presName="level3hierChild" presStyleCnt="0"/>
      <dgm:spPr/>
    </dgm:pt>
  </dgm:ptLst>
  <dgm:cxnLst>
    <dgm:cxn modelId="{33E8BE22-0863-4A30-B6FB-7E9BB94FAA14}" type="presOf" srcId="{000EA819-D917-4380-A1CE-55237B96D6A1}" destId="{590BE59B-494C-461F-B64F-F2BEDCBCE1D6}" srcOrd="0" destOrd="0" presId="urn:microsoft.com/office/officeart/2008/layout/HorizontalMultiLevelHierarchy"/>
    <dgm:cxn modelId="{59BB02ED-40B6-4310-B8C9-F08AE780DFE4}" type="presOf" srcId="{4F730BB3-98B7-4371-B222-314C4822F139}" destId="{C962BF56-4250-4A22-B5C3-B48588C439C3}" srcOrd="0" destOrd="0" presId="urn:microsoft.com/office/officeart/2008/layout/HorizontalMultiLevelHierarchy"/>
    <dgm:cxn modelId="{3CFD7C1C-0C85-4FCA-9B9E-8A1F1021A0CE}" type="presOf" srcId="{E41A5AA7-ADCB-4378-B558-ECAFB5BA3DB5}" destId="{3C4736E1-B713-48E5-80F7-E0BC6232CCE4}" srcOrd="1" destOrd="0" presId="urn:microsoft.com/office/officeart/2008/layout/HorizontalMultiLevelHierarchy"/>
    <dgm:cxn modelId="{50D36845-625C-4A6D-9849-6DE327D72B07}" type="presOf" srcId="{1A865E1F-9637-4AE8-95B9-9AED1D72B527}" destId="{05E6CC23-06B8-4B3A-939B-997866647388}" srcOrd="0" destOrd="0" presId="urn:microsoft.com/office/officeart/2008/layout/HorizontalMultiLevelHierarchy"/>
    <dgm:cxn modelId="{D40F96B9-DDF3-4762-B19F-1BF2CE029EE6}" type="presOf" srcId="{9659CD28-72F7-4F11-818B-9AB2680BEC82}" destId="{F53C7275-273F-4582-A6FD-AD4DCC3672B7}" srcOrd="0" destOrd="0" presId="urn:microsoft.com/office/officeart/2008/layout/HorizontalMultiLevelHierarchy"/>
    <dgm:cxn modelId="{B815C843-AB77-426C-B149-BDD4171AB4A4}" type="presOf" srcId="{8B34EEAD-F57D-4ACF-B5BB-319F8EA4352A}" destId="{98C85F0A-695B-4DB0-A0A5-D0BF961082D3}" srcOrd="0" destOrd="0" presId="urn:microsoft.com/office/officeart/2008/layout/HorizontalMultiLevelHierarchy"/>
    <dgm:cxn modelId="{4BE85844-2E0F-48D4-81F3-7FD304B7C4FC}" srcId="{9659CD28-72F7-4F11-818B-9AB2680BEC82}" destId="{1CDE79B0-6853-4B27-ACE3-154BD761D096}" srcOrd="4" destOrd="0" parTransId="{6870DB6A-BECD-4785-9EC2-BBE5CDFC3AA0}" sibTransId="{6B00BC03-064A-4CFA-A1D9-01EB867F59F3}"/>
    <dgm:cxn modelId="{DA4E93CF-A90D-415A-A41E-CA4A9588C2A8}" srcId="{99B8CEAD-13B7-4440-8BAC-30E6D0C452AD}" destId="{9659CD28-72F7-4F11-818B-9AB2680BEC82}" srcOrd="0" destOrd="0" parTransId="{0FF28277-4EB9-45D9-9AC3-DCD72C99FDCF}" sibTransId="{A0011AC9-7C40-47CB-9CEC-D6AC27832036}"/>
    <dgm:cxn modelId="{7432336F-FDA4-4324-87D4-2D18A2678478}" type="presOf" srcId="{C4DFDB54-1725-4FE1-820F-D6B413A9A3EB}" destId="{D60FE7EA-6714-43FF-849B-BC39742D8660}" srcOrd="0" destOrd="0" presId="urn:microsoft.com/office/officeart/2008/layout/HorizontalMultiLevelHierarchy"/>
    <dgm:cxn modelId="{50976184-6217-4A50-B35A-90C43445FCA4}" srcId="{9659CD28-72F7-4F11-818B-9AB2680BEC82}" destId="{000EA819-D917-4380-A1CE-55237B96D6A1}" srcOrd="2" destOrd="0" parTransId="{C4DFDB54-1725-4FE1-820F-D6B413A9A3EB}" sibTransId="{7E6AF494-04EE-43BC-B4B8-CEEFB1F98D97}"/>
    <dgm:cxn modelId="{F6049A48-FC6D-487E-8219-E4A245ED3DFF}" type="presOf" srcId="{6870DB6A-BECD-4785-9EC2-BBE5CDFC3AA0}" destId="{3534C5A7-38EA-438F-8BC9-5AE58ACC3F1D}" srcOrd="1" destOrd="0" presId="urn:microsoft.com/office/officeart/2008/layout/HorizontalMultiLevelHierarchy"/>
    <dgm:cxn modelId="{401FD72E-C183-4563-BFC9-F299F79F1494}" type="presOf" srcId="{C4DFDB54-1725-4FE1-820F-D6B413A9A3EB}" destId="{8129CA37-1328-4A61-B754-6EB50C6B66F1}" srcOrd="1" destOrd="0" presId="urn:microsoft.com/office/officeart/2008/layout/HorizontalMultiLevelHierarchy"/>
    <dgm:cxn modelId="{5E5B4BF2-8B67-413A-8A0D-F85BCD9AED54}" type="presOf" srcId="{6870DB6A-BECD-4785-9EC2-BBE5CDFC3AA0}" destId="{5AE25CC8-238D-4092-8D50-254B4C40BF9F}" srcOrd="0" destOrd="0" presId="urn:microsoft.com/office/officeart/2008/layout/HorizontalMultiLevelHierarchy"/>
    <dgm:cxn modelId="{0F12EEEC-7712-4D6A-A47D-BADD25D436D1}" srcId="{9659CD28-72F7-4F11-818B-9AB2680BEC82}" destId="{1A865E1F-9637-4AE8-95B9-9AED1D72B527}" srcOrd="3" destOrd="0" parTransId="{FCFD28AD-179F-424C-8615-846BAE3DBF41}" sibTransId="{77FFBB4D-0DF3-4339-A16B-4E7E2FA9C8BF}"/>
    <dgm:cxn modelId="{77786095-08B9-4FB1-900E-30D665F37849}" type="presOf" srcId="{1CDE79B0-6853-4B27-ACE3-154BD761D096}" destId="{63231D98-A672-45E5-9177-F2CADB766819}" srcOrd="0" destOrd="0" presId="urn:microsoft.com/office/officeart/2008/layout/HorizontalMultiLevelHierarchy"/>
    <dgm:cxn modelId="{C5A6A912-B1BA-49C8-ADCC-44756D800CF7}" type="presOf" srcId="{E41A5AA7-ADCB-4378-B558-ECAFB5BA3DB5}" destId="{94517472-0919-4688-A158-AAD2B9FAA096}" srcOrd="0" destOrd="0" presId="urn:microsoft.com/office/officeart/2008/layout/HorizontalMultiLevelHierarchy"/>
    <dgm:cxn modelId="{A80E3BD9-F353-452D-B06B-6FB41D8647E0}" type="presOf" srcId="{FCFD28AD-179F-424C-8615-846BAE3DBF41}" destId="{4D9633FA-C22D-4C28-A761-91053A19C1DF}" srcOrd="1" destOrd="0" presId="urn:microsoft.com/office/officeart/2008/layout/HorizontalMultiLevelHierarchy"/>
    <dgm:cxn modelId="{4D39F96D-118C-49BB-9C83-D21CCF0F749D}" type="presOf" srcId="{8B34EEAD-F57D-4ACF-B5BB-319F8EA4352A}" destId="{EF83D4C8-7537-4DF2-93B2-F59BC76EB209}" srcOrd="1" destOrd="0" presId="urn:microsoft.com/office/officeart/2008/layout/HorizontalMultiLevelHierarchy"/>
    <dgm:cxn modelId="{EDBCD28D-47FC-45DF-A9E9-AA0AF2893CB3}" type="presOf" srcId="{99B8CEAD-13B7-4440-8BAC-30E6D0C452AD}" destId="{86367D47-7A65-447D-BC5E-7A646D1E3B2F}" srcOrd="0" destOrd="0" presId="urn:microsoft.com/office/officeart/2008/layout/HorizontalMultiLevelHierarchy"/>
    <dgm:cxn modelId="{9876EC77-1E76-4B72-AFD2-D76B8E131A3A}" type="presOf" srcId="{AB9B2A28-499C-4005-8F7C-FFB5AF0B755A}" destId="{D44D1159-E689-45B7-A6ED-234781AEDB84}" srcOrd="0" destOrd="0" presId="urn:microsoft.com/office/officeart/2008/layout/HorizontalMultiLevelHierarchy"/>
    <dgm:cxn modelId="{4A83C0B6-F5FE-43CF-968A-5FB6C0711F83}" srcId="{9659CD28-72F7-4F11-818B-9AB2680BEC82}" destId="{4F730BB3-98B7-4371-B222-314C4822F139}" srcOrd="0" destOrd="0" parTransId="{8B34EEAD-F57D-4ACF-B5BB-319F8EA4352A}" sibTransId="{5C2265B0-E21E-4344-9205-B81B2504FD4C}"/>
    <dgm:cxn modelId="{432688E5-30C0-40A5-B236-86D117E22E4E}" srcId="{9659CD28-72F7-4F11-818B-9AB2680BEC82}" destId="{AB9B2A28-499C-4005-8F7C-FFB5AF0B755A}" srcOrd="1" destOrd="0" parTransId="{E41A5AA7-ADCB-4378-B558-ECAFB5BA3DB5}" sibTransId="{E3624396-5229-457E-823A-C1A30D39901B}"/>
    <dgm:cxn modelId="{7BC44257-73F5-47C0-99D7-6D26C1DB2656}" type="presOf" srcId="{FCFD28AD-179F-424C-8615-846BAE3DBF41}" destId="{1D699692-6B9B-4BDD-BBAE-8B8D9310F2A2}" srcOrd="0" destOrd="0" presId="urn:microsoft.com/office/officeart/2008/layout/HorizontalMultiLevelHierarchy"/>
    <dgm:cxn modelId="{770489ED-2FFC-43B1-B509-68F25BD13B26}" type="presParOf" srcId="{86367D47-7A65-447D-BC5E-7A646D1E3B2F}" destId="{A0F7EE4A-6B95-4FF6-9044-BE412ECB4CFC}" srcOrd="0" destOrd="0" presId="urn:microsoft.com/office/officeart/2008/layout/HorizontalMultiLevelHierarchy"/>
    <dgm:cxn modelId="{6BFE9C61-9F7E-4DB5-8DB8-D21C93EF9EB8}" type="presParOf" srcId="{A0F7EE4A-6B95-4FF6-9044-BE412ECB4CFC}" destId="{F53C7275-273F-4582-A6FD-AD4DCC3672B7}" srcOrd="0" destOrd="0" presId="urn:microsoft.com/office/officeart/2008/layout/HorizontalMultiLevelHierarchy"/>
    <dgm:cxn modelId="{EBBA96F8-C8A4-46A2-B4DE-4FECCC0138BC}" type="presParOf" srcId="{A0F7EE4A-6B95-4FF6-9044-BE412ECB4CFC}" destId="{A202580F-EBAE-43D6-8198-34FDF845ED76}" srcOrd="1" destOrd="0" presId="urn:microsoft.com/office/officeart/2008/layout/HorizontalMultiLevelHierarchy"/>
    <dgm:cxn modelId="{5B97F697-3492-4A61-BD92-28960ACE6F98}" type="presParOf" srcId="{A202580F-EBAE-43D6-8198-34FDF845ED76}" destId="{98C85F0A-695B-4DB0-A0A5-D0BF961082D3}" srcOrd="0" destOrd="0" presId="urn:microsoft.com/office/officeart/2008/layout/HorizontalMultiLevelHierarchy"/>
    <dgm:cxn modelId="{272A1558-9DCB-4046-AC04-8C66761D66F8}" type="presParOf" srcId="{98C85F0A-695B-4DB0-A0A5-D0BF961082D3}" destId="{EF83D4C8-7537-4DF2-93B2-F59BC76EB209}" srcOrd="0" destOrd="0" presId="urn:microsoft.com/office/officeart/2008/layout/HorizontalMultiLevelHierarchy"/>
    <dgm:cxn modelId="{17742B8E-3451-4662-9A77-B90B4DDAB48E}" type="presParOf" srcId="{A202580F-EBAE-43D6-8198-34FDF845ED76}" destId="{6539FC7F-6D65-46A0-9049-C5FD77C058FE}" srcOrd="1" destOrd="0" presId="urn:microsoft.com/office/officeart/2008/layout/HorizontalMultiLevelHierarchy"/>
    <dgm:cxn modelId="{CA72E21C-9B81-40FA-9E73-A7A7EE28F8B1}" type="presParOf" srcId="{6539FC7F-6D65-46A0-9049-C5FD77C058FE}" destId="{C962BF56-4250-4A22-B5C3-B48588C439C3}" srcOrd="0" destOrd="0" presId="urn:microsoft.com/office/officeart/2008/layout/HorizontalMultiLevelHierarchy"/>
    <dgm:cxn modelId="{D397D65D-3D61-4E8C-BCB6-F39DAC404600}" type="presParOf" srcId="{6539FC7F-6D65-46A0-9049-C5FD77C058FE}" destId="{F0CB041B-1EB8-40AF-A0BB-3124D831BE8C}" srcOrd="1" destOrd="0" presId="urn:microsoft.com/office/officeart/2008/layout/HorizontalMultiLevelHierarchy"/>
    <dgm:cxn modelId="{A96EB179-E70B-4131-9318-B2DD0369BECE}" type="presParOf" srcId="{A202580F-EBAE-43D6-8198-34FDF845ED76}" destId="{94517472-0919-4688-A158-AAD2B9FAA096}" srcOrd="2" destOrd="0" presId="urn:microsoft.com/office/officeart/2008/layout/HorizontalMultiLevelHierarchy"/>
    <dgm:cxn modelId="{E90B585B-399B-424F-A68F-6CFC6AA9E478}" type="presParOf" srcId="{94517472-0919-4688-A158-AAD2B9FAA096}" destId="{3C4736E1-B713-48E5-80F7-E0BC6232CCE4}" srcOrd="0" destOrd="0" presId="urn:microsoft.com/office/officeart/2008/layout/HorizontalMultiLevelHierarchy"/>
    <dgm:cxn modelId="{79843B4D-BCA2-43EE-82F3-24C5519D828B}" type="presParOf" srcId="{A202580F-EBAE-43D6-8198-34FDF845ED76}" destId="{1DFECDD7-1FFD-4FD6-AEFB-6AC323B00B53}" srcOrd="3" destOrd="0" presId="urn:microsoft.com/office/officeart/2008/layout/HorizontalMultiLevelHierarchy"/>
    <dgm:cxn modelId="{9458D385-7DAB-4293-B8D4-ED5871CE29EE}" type="presParOf" srcId="{1DFECDD7-1FFD-4FD6-AEFB-6AC323B00B53}" destId="{D44D1159-E689-45B7-A6ED-234781AEDB84}" srcOrd="0" destOrd="0" presId="urn:microsoft.com/office/officeart/2008/layout/HorizontalMultiLevelHierarchy"/>
    <dgm:cxn modelId="{526E76A5-A4ED-4A65-9AD8-9A0EF3F200F4}" type="presParOf" srcId="{1DFECDD7-1FFD-4FD6-AEFB-6AC323B00B53}" destId="{5E2F74A2-92DD-4DDF-917F-D3C26E4E8616}" srcOrd="1" destOrd="0" presId="urn:microsoft.com/office/officeart/2008/layout/HorizontalMultiLevelHierarchy"/>
    <dgm:cxn modelId="{0520461B-3847-468E-96E8-E77DED601060}" type="presParOf" srcId="{A202580F-EBAE-43D6-8198-34FDF845ED76}" destId="{D60FE7EA-6714-43FF-849B-BC39742D8660}" srcOrd="4" destOrd="0" presId="urn:microsoft.com/office/officeart/2008/layout/HorizontalMultiLevelHierarchy"/>
    <dgm:cxn modelId="{58F9A472-91B5-4CF8-826A-56F54C349911}" type="presParOf" srcId="{D60FE7EA-6714-43FF-849B-BC39742D8660}" destId="{8129CA37-1328-4A61-B754-6EB50C6B66F1}" srcOrd="0" destOrd="0" presId="urn:microsoft.com/office/officeart/2008/layout/HorizontalMultiLevelHierarchy"/>
    <dgm:cxn modelId="{8FCC7E43-31D7-454E-8CDB-1C3089AE9B30}" type="presParOf" srcId="{A202580F-EBAE-43D6-8198-34FDF845ED76}" destId="{286C1A73-55B2-42B0-A0CE-810B8AC844E5}" srcOrd="5" destOrd="0" presId="urn:microsoft.com/office/officeart/2008/layout/HorizontalMultiLevelHierarchy"/>
    <dgm:cxn modelId="{E727B79B-B4CB-40D4-8797-373EAFBE1D0C}" type="presParOf" srcId="{286C1A73-55B2-42B0-A0CE-810B8AC844E5}" destId="{590BE59B-494C-461F-B64F-F2BEDCBCE1D6}" srcOrd="0" destOrd="0" presId="urn:microsoft.com/office/officeart/2008/layout/HorizontalMultiLevelHierarchy"/>
    <dgm:cxn modelId="{B748B8D1-82E3-496E-81E4-30440DBE0DC8}" type="presParOf" srcId="{286C1A73-55B2-42B0-A0CE-810B8AC844E5}" destId="{62F71E6C-4CE4-40C6-BDA3-3F59D7F3D26A}" srcOrd="1" destOrd="0" presId="urn:microsoft.com/office/officeart/2008/layout/HorizontalMultiLevelHierarchy"/>
    <dgm:cxn modelId="{4C822219-2DA8-4D86-8944-638440A17A2F}" type="presParOf" srcId="{A202580F-EBAE-43D6-8198-34FDF845ED76}" destId="{1D699692-6B9B-4BDD-BBAE-8B8D9310F2A2}" srcOrd="6" destOrd="0" presId="urn:microsoft.com/office/officeart/2008/layout/HorizontalMultiLevelHierarchy"/>
    <dgm:cxn modelId="{AACD8FB0-5DF6-4083-9597-97E182999984}" type="presParOf" srcId="{1D699692-6B9B-4BDD-BBAE-8B8D9310F2A2}" destId="{4D9633FA-C22D-4C28-A761-91053A19C1DF}" srcOrd="0" destOrd="0" presId="urn:microsoft.com/office/officeart/2008/layout/HorizontalMultiLevelHierarchy"/>
    <dgm:cxn modelId="{6E911F5C-0D75-4EA3-BA81-3DE128B7C9DA}" type="presParOf" srcId="{A202580F-EBAE-43D6-8198-34FDF845ED76}" destId="{5B5AE360-AB50-4B99-9FAD-21172C96FBF2}" srcOrd="7" destOrd="0" presId="urn:microsoft.com/office/officeart/2008/layout/HorizontalMultiLevelHierarchy"/>
    <dgm:cxn modelId="{BC68A2D4-CBCE-452E-90EC-405BF3D24D6D}" type="presParOf" srcId="{5B5AE360-AB50-4B99-9FAD-21172C96FBF2}" destId="{05E6CC23-06B8-4B3A-939B-997866647388}" srcOrd="0" destOrd="0" presId="urn:microsoft.com/office/officeart/2008/layout/HorizontalMultiLevelHierarchy"/>
    <dgm:cxn modelId="{14C6B599-4C88-419E-95E4-354CD7A4FAF6}" type="presParOf" srcId="{5B5AE360-AB50-4B99-9FAD-21172C96FBF2}" destId="{41F87164-1E82-4DA2-82C6-C413A889055D}" srcOrd="1" destOrd="0" presId="urn:microsoft.com/office/officeart/2008/layout/HorizontalMultiLevelHierarchy"/>
    <dgm:cxn modelId="{510FEEDC-A054-4BBD-9123-1DEA7B32A157}" type="presParOf" srcId="{A202580F-EBAE-43D6-8198-34FDF845ED76}" destId="{5AE25CC8-238D-4092-8D50-254B4C40BF9F}" srcOrd="8" destOrd="0" presId="urn:microsoft.com/office/officeart/2008/layout/HorizontalMultiLevelHierarchy"/>
    <dgm:cxn modelId="{B4FAF912-2819-4BB5-B95D-35E72CC01973}" type="presParOf" srcId="{5AE25CC8-238D-4092-8D50-254B4C40BF9F}" destId="{3534C5A7-38EA-438F-8BC9-5AE58ACC3F1D}" srcOrd="0" destOrd="0" presId="urn:microsoft.com/office/officeart/2008/layout/HorizontalMultiLevelHierarchy"/>
    <dgm:cxn modelId="{88F49668-D8EC-4CF0-AB44-8757E2A1D077}" type="presParOf" srcId="{A202580F-EBAE-43D6-8198-34FDF845ED76}" destId="{AF0F698A-C9BC-4BCF-91C2-D42C76621F39}" srcOrd="9" destOrd="0" presId="urn:microsoft.com/office/officeart/2008/layout/HorizontalMultiLevelHierarchy"/>
    <dgm:cxn modelId="{0A4E6EC3-9A48-4414-A060-185381F97DB0}" type="presParOf" srcId="{AF0F698A-C9BC-4BCF-91C2-D42C76621F39}" destId="{63231D98-A672-45E5-9177-F2CADB766819}" srcOrd="0" destOrd="0" presId="urn:microsoft.com/office/officeart/2008/layout/HorizontalMultiLevelHierarchy"/>
    <dgm:cxn modelId="{149DE494-5D6B-415B-9025-C37B67AE06D9}" type="presParOf" srcId="{AF0F698A-C9BC-4BCF-91C2-D42C76621F39}" destId="{8870597D-9965-43EC-9B57-316A65EDE6F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46A3EA-C3D7-4FF4-B249-0A06DDE77268}" type="doc">
      <dgm:prSet loTypeId="urn:microsoft.com/office/officeart/2005/8/layout/radial5" loCatId="relationship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ED2CB95-3E60-49B3-A9B9-D3D840076F0A}">
      <dgm:prSet phldrT="[Текст]" custT="1"/>
      <dgm:spPr/>
      <dgm:t>
        <a:bodyPr/>
        <a:lstStyle/>
        <a:p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yo‘nalishlari</a:t>
          </a:r>
          <a:endParaRPr lang="ru-RU" sz="3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0FB5BC-865C-4CB8-B672-6C69BC1FAF5F}" type="parTrans" cxnId="{65A00975-BA29-464D-91C4-D7A3FF9BA552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FAE3A9-E1C5-4AD0-B806-14764B463DF9}" type="sibTrans" cxnId="{65A00975-BA29-464D-91C4-D7A3FF9BA552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2BDEA6-5C44-40B7-9511-14D5F1277AF0}">
      <dgm:prSet phldrT="[Текст]" custT="1"/>
      <dgm:spPr/>
      <dgm:t>
        <a:bodyPr/>
        <a:lstStyle/>
        <a:p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Resursga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yo’naltirilgan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yondoshuv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F82C54-FBB3-4A8B-B937-8FAA52EBAF72}" type="parTrans" cxnId="{34D3AEAD-EA97-4EC6-9600-E131DCB9CD7A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37636-E915-4A86-9A2B-EAEC2A0B7AF1}" type="sibTrans" cxnId="{34D3AEAD-EA97-4EC6-9600-E131DCB9CD7A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132F36-29CB-4214-BEB1-FB91C9A04BC6}">
      <dgm:prSet phldrT="[Текст]" custT="1"/>
      <dgm:spPr/>
      <dgm:t>
        <a:bodyPr/>
        <a:lstStyle/>
        <a:p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Ekologik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madaniy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yondoshuv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8BE796-3F08-4BA6-9A38-DD02B6D3CB78}" type="parTrans" cxnId="{129DFD0B-0ADD-487D-A2CB-FE022F9152C1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929312-5AE9-49E2-AA5C-B4845A617D53}" type="sibTrans" cxnId="{129DFD0B-0ADD-487D-A2CB-FE022F9152C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21AE90-6315-4946-9264-3A8A942EC353}">
      <dgm:prSet phldrT="[Текст]" custT="1"/>
      <dgm:spPr/>
      <dgm:t>
        <a:bodyPr/>
        <a:lstStyle/>
        <a:p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Kognitiv-bihevioral</a:t>
          </a:r>
          <a:r>
            <a: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yondoshuv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79D51-3DF8-4106-8555-E4E5FB061BA1}" type="parTrans" cxnId="{F0186DCB-EC03-4B3F-B7AB-1EBC21A306FA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78FED7-5E63-41F1-9D6F-63233A721D1D}" type="sibTrans" cxnId="{F0186DCB-EC03-4B3F-B7AB-1EBC21A306FA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C8B944-3BC9-4D88-B2A1-7ED964FD91E2}" type="pres">
      <dgm:prSet presAssocID="{A446A3EA-C3D7-4FF4-B249-0A06DDE7726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B27EC2-8405-4AE4-9198-2A6BBD4AD915}" type="pres">
      <dgm:prSet presAssocID="{2ED2CB95-3E60-49B3-A9B9-D3D840076F0A}" presName="centerShape" presStyleLbl="node0" presStyleIdx="0" presStyleCnt="1" custScaleX="233613" custLinFactNeighborY="3897"/>
      <dgm:spPr/>
      <dgm:t>
        <a:bodyPr/>
        <a:lstStyle/>
        <a:p>
          <a:endParaRPr lang="ru-RU"/>
        </a:p>
      </dgm:t>
    </dgm:pt>
    <dgm:pt modelId="{4D8F1AD8-94D7-4C06-A856-8EE3F34AF791}" type="pres">
      <dgm:prSet presAssocID="{9EF82C54-FBB3-4A8B-B937-8FAA52EBAF72}" presName="parTrans" presStyleLbl="sibTrans2D1" presStyleIdx="0" presStyleCnt="3"/>
      <dgm:spPr/>
      <dgm:t>
        <a:bodyPr/>
        <a:lstStyle/>
        <a:p>
          <a:endParaRPr lang="ru-RU"/>
        </a:p>
      </dgm:t>
    </dgm:pt>
    <dgm:pt modelId="{47135BA7-0869-4563-B626-B754FFD4BDB5}" type="pres">
      <dgm:prSet presAssocID="{9EF82C54-FBB3-4A8B-B937-8FAA52EBAF72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F1DCEDB9-9CC1-4DC2-A7AF-39959DD93D0B}" type="pres">
      <dgm:prSet presAssocID="{152BDEA6-5C44-40B7-9511-14D5F1277AF0}" presName="node" presStyleLbl="node1" presStyleIdx="0" presStyleCnt="3" custScaleX="309885" custRadScaleRad="90916" custRadScaleInc="-13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AAE2F-AD56-4849-87BF-F5B7927BDA29}" type="pres">
      <dgm:prSet presAssocID="{7E8BE796-3F08-4BA6-9A38-DD02B6D3CB78}" presName="parTrans" presStyleLbl="sibTrans2D1" presStyleIdx="1" presStyleCnt="3"/>
      <dgm:spPr/>
      <dgm:t>
        <a:bodyPr/>
        <a:lstStyle/>
        <a:p>
          <a:endParaRPr lang="ru-RU"/>
        </a:p>
      </dgm:t>
    </dgm:pt>
    <dgm:pt modelId="{F2D3E9FB-BB95-498D-BFD8-249DD259CF46}" type="pres">
      <dgm:prSet presAssocID="{7E8BE796-3F08-4BA6-9A38-DD02B6D3CB78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0EE7232C-111D-43DA-9A96-3C6DC89736AC}" type="pres">
      <dgm:prSet presAssocID="{4B132F36-29CB-4214-BEB1-FB91C9A04BC6}" presName="node" presStyleLbl="node1" presStyleIdx="1" presStyleCnt="3" custScaleX="219539" custRadScaleRad="194034" custRadScaleInc="-43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459713-BD89-4D3E-B3FF-915947B3FD94}" type="pres">
      <dgm:prSet presAssocID="{BC979D51-3DF8-4106-8555-E4E5FB061BA1}" presName="parTrans" presStyleLbl="sibTrans2D1" presStyleIdx="2" presStyleCnt="3"/>
      <dgm:spPr/>
      <dgm:t>
        <a:bodyPr/>
        <a:lstStyle/>
        <a:p>
          <a:endParaRPr lang="ru-RU"/>
        </a:p>
      </dgm:t>
    </dgm:pt>
    <dgm:pt modelId="{0D18BA84-DC52-4BBC-BBC0-940AFA78B74D}" type="pres">
      <dgm:prSet presAssocID="{BC979D51-3DF8-4106-8555-E4E5FB061BA1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9465B395-DA7A-4BC3-B65E-A0088D79DB6C}" type="pres">
      <dgm:prSet presAssocID="{B421AE90-6315-4946-9264-3A8A942EC353}" presName="node" presStyleLbl="node1" presStyleIdx="2" presStyleCnt="3" custScaleX="219539" custRadScaleRad="196950" custRadScaleInc="45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CBBDBC-F54F-4EA0-AFF4-D124D5ED6102}" type="presOf" srcId="{9EF82C54-FBB3-4A8B-B937-8FAA52EBAF72}" destId="{47135BA7-0869-4563-B626-B754FFD4BDB5}" srcOrd="1" destOrd="0" presId="urn:microsoft.com/office/officeart/2005/8/layout/radial5"/>
    <dgm:cxn modelId="{7BCC6FB7-C47F-4C17-808D-92EF16C0FE18}" type="presOf" srcId="{9EF82C54-FBB3-4A8B-B937-8FAA52EBAF72}" destId="{4D8F1AD8-94D7-4C06-A856-8EE3F34AF791}" srcOrd="0" destOrd="0" presId="urn:microsoft.com/office/officeart/2005/8/layout/radial5"/>
    <dgm:cxn modelId="{F0186DCB-EC03-4B3F-B7AB-1EBC21A306FA}" srcId="{2ED2CB95-3E60-49B3-A9B9-D3D840076F0A}" destId="{B421AE90-6315-4946-9264-3A8A942EC353}" srcOrd="2" destOrd="0" parTransId="{BC979D51-3DF8-4106-8555-E4E5FB061BA1}" sibTransId="{9378FED7-5E63-41F1-9D6F-63233A721D1D}"/>
    <dgm:cxn modelId="{0D15D1EC-5BB5-4D11-9EBD-46ADBAFC0629}" type="presOf" srcId="{BC979D51-3DF8-4106-8555-E4E5FB061BA1}" destId="{0D18BA84-DC52-4BBC-BBC0-940AFA78B74D}" srcOrd="1" destOrd="0" presId="urn:microsoft.com/office/officeart/2005/8/layout/radial5"/>
    <dgm:cxn modelId="{34E2DC33-05F4-4AF0-92AB-6BCCCBD48FA9}" type="presOf" srcId="{7E8BE796-3F08-4BA6-9A38-DD02B6D3CB78}" destId="{A30AAE2F-AD56-4849-87BF-F5B7927BDA29}" srcOrd="0" destOrd="0" presId="urn:microsoft.com/office/officeart/2005/8/layout/radial5"/>
    <dgm:cxn modelId="{AD32AAF8-2275-49BE-BE24-BCC64B8BE4C1}" type="presOf" srcId="{BC979D51-3DF8-4106-8555-E4E5FB061BA1}" destId="{40459713-BD89-4D3E-B3FF-915947B3FD94}" srcOrd="0" destOrd="0" presId="urn:microsoft.com/office/officeart/2005/8/layout/radial5"/>
    <dgm:cxn modelId="{719B60BE-8E51-487B-A6B3-99BD88C8BCBF}" type="presOf" srcId="{A446A3EA-C3D7-4FF4-B249-0A06DDE77268}" destId="{FAC8B944-3BC9-4D88-B2A1-7ED964FD91E2}" srcOrd="0" destOrd="0" presId="urn:microsoft.com/office/officeart/2005/8/layout/radial5"/>
    <dgm:cxn modelId="{65A00975-BA29-464D-91C4-D7A3FF9BA552}" srcId="{A446A3EA-C3D7-4FF4-B249-0A06DDE77268}" destId="{2ED2CB95-3E60-49B3-A9B9-D3D840076F0A}" srcOrd="0" destOrd="0" parTransId="{AE0FB5BC-865C-4CB8-B672-6C69BC1FAF5F}" sibTransId="{17FAE3A9-E1C5-4AD0-B806-14764B463DF9}"/>
    <dgm:cxn modelId="{2D24826E-1258-44E4-86AE-3ACB9755BD52}" type="presOf" srcId="{152BDEA6-5C44-40B7-9511-14D5F1277AF0}" destId="{F1DCEDB9-9CC1-4DC2-A7AF-39959DD93D0B}" srcOrd="0" destOrd="0" presId="urn:microsoft.com/office/officeart/2005/8/layout/radial5"/>
    <dgm:cxn modelId="{D0D3E560-7906-4205-8721-8E2CE9A2CD4C}" type="presOf" srcId="{4B132F36-29CB-4214-BEB1-FB91C9A04BC6}" destId="{0EE7232C-111D-43DA-9A96-3C6DC89736AC}" srcOrd="0" destOrd="0" presId="urn:microsoft.com/office/officeart/2005/8/layout/radial5"/>
    <dgm:cxn modelId="{46551A54-2570-4EC6-AE36-B891DB73E323}" type="presOf" srcId="{B421AE90-6315-4946-9264-3A8A942EC353}" destId="{9465B395-DA7A-4BC3-B65E-A0088D79DB6C}" srcOrd="0" destOrd="0" presId="urn:microsoft.com/office/officeart/2005/8/layout/radial5"/>
    <dgm:cxn modelId="{129DFD0B-0ADD-487D-A2CB-FE022F9152C1}" srcId="{2ED2CB95-3E60-49B3-A9B9-D3D840076F0A}" destId="{4B132F36-29CB-4214-BEB1-FB91C9A04BC6}" srcOrd="1" destOrd="0" parTransId="{7E8BE796-3F08-4BA6-9A38-DD02B6D3CB78}" sibTransId="{9A929312-5AE9-49E2-AA5C-B4845A617D53}"/>
    <dgm:cxn modelId="{7B5F3208-F238-430A-A5DC-F1C890CF0F58}" type="presOf" srcId="{7E8BE796-3F08-4BA6-9A38-DD02B6D3CB78}" destId="{F2D3E9FB-BB95-498D-BFD8-249DD259CF46}" srcOrd="1" destOrd="0" presId="urn:microsoft.com/office/officeart/2005/8/layout/radial5"/>
    <dgm:cxn modelId="{34D3AEAD-EA97-4EC6-9600-E131DCB9CD7A}" srcId="{2ED2CB95-3E60-49B3-A9B9-D3D840076F0A}" destId="{152BDEA6-5C44-40B7-9511-14D5F1277AF0}" srcOrd="0" destOrd="0" parTransId="{9EF82C54-FBB3-4A8B-B937-8FAA52EBAF72}" sibTransId="{26F37636-E915-4A86-9A2B-EAEC2A0B7AF1}"/>
    <dgm:cxn modelId="{4A4EE504-E424-4913-B266-74763406D03B}" type="presOf" srcId="{2ED2CB95-3E60-49B3-A9B9-D3D840076F0A}" destId="{B0B27EC2-8405-4AE4-9198-2A6BBD4AD915}" srcOrd="0" destOrd="0" presId="urn:microsoft.com/office/officeart/2005/8/layout/radial5"/>
    <dgm:cxn modelId="{83507F36-E463-463E-A662-B96FC44CC0E8}" type="presParOf" srcId="{FAC8B944-3BC9-4D88-B2A1-7ED964FD91E2}" destId="{B0B27EC2-8405-4AE4-9198-2A6BBD4AD915}" srcOrd="0" destOrd="0" presId="urn:microsoft.com/office/officeart/2005/8/layout/radial5"/>
    <dgm:cxn modelId="{ACD6C4C0-D71C-4CE6-95E6-FCB2FD87B154}" type="presParOf" srcId="{FAC8B944-3BC9-4D88-B2A1-7ED964FD91E2}" destId="{4D8F1AD8-94D7-4C06-A856-8EE3F34AF791}" srcOrd="1" destOrd="0" presId="urn:microsoft.com/office/officeart/2005/8/layout/radial5"/>
    <dgm:cxn modelId="{20222ADC-C479-4E6E-9523-F1381332E7FC}" type="presParOf" srcId="{4D8F1AD8-94D7-4C06-A856-8EE3F34AF791}" destId="{47135BA7-0869-4563-B626-B754FFD4BDB5}" srcOrd="0" destOrd="0" presId="urn:microsoft.com/office/officeart/2005/8/layout/radial5"/>
    <dgm:cxn modelId="{5FD8D473-98AA-41A0-B7BC-AD2242CA6CA3}" type="presParOf" srcId="{FAC8B944-3BC9-4D88-B2A1-7ED964FD91E2}" destId="{F1DCEDB9-9CC1-4DC2-A7AF-39959DD93D0B}" srcOrd="2" destOrd="0" presId="urn:microsoft.com/office/officeart/2005/8/layout/radial5"/>
    <dgm:cxn modelId="{20B51AB7-1EAB-428D-9738-72C758D274BB}" type="presParOf" srcId="{FAC8B944-3BC9-4D88-B2A1-7ED964FD91E2}" destId="{A30AAE2F-AD56-4849-87BF-F5B7927BDA29}" srcOrd="3" destOrd="0" presId="urn:microsoft.com/office/officeart/2005/8/layout/radial5"/>
    <dgm:cxn modelId="{1A0B636A-7322-47F2-8F69-B355F212A37D}" type="presParOf" srcId="{A30AAE2F-AD56-4849-87BF-F5B7927BDA29}" destId="{F2D3E9FB-BB95-498D-BFD8-249DD259CF46}" srcOrd="0" destOrd="0" presId="urn:microsoft.com/office/officeart/2005/8/layout/radial5"/>
    <dgm:cxn modelId="{63E19713-33DD-4171-B0B9-25880A8B5700}" type="presParOf" srcId="{FAC8B944-3BC9-4D88-B2A1-7ED964FD91E2}" destId="{0EE7232C-111D-43DA-9A96-3C6DC89736AC}" srcOrd="4" destOrd="0" presId="urn:microsoft.com/office/officeart/2005/8/layout/radial5"/>
    <dgm:cxn modelId="{4BD459FF-20C2-4F24-A956-4BAEDE1452E2}" type="presParOf" srcId="{FAC8B944-3BC9-4D88-B2A1-7ED964FD91E2}" destId="{40459713-BD89-4D3E-B3FF-915947B3FD94}" srcOrd="5" destOrd="0" presId="urn:microsoft.com/office/officeart/2005/8/layout/radial5"/>
    <dgm:cxn modelId="{58784BFD-8D44-43CA-94A3-C6C3CD2B1D34}" type="presParOf" srcId="{40459713-BD89-4D3E-B3FF-915947B3FD94}" destId="{0D18BA84-DC52-4BBC-BBC0-940AFA78B74D}" srcOrd="0" destOrd="0" presId="urn:microsoft.com/office/officeart/2005/8/layout/radial5"/>
    <dgm:cxn modelId="{A60A7BC8-A8D1-4392-96B4-53EC2906A915}" type="presParOf" srcId="{FAC8B944-3BC9-4D88-B2A1-7ED964FD91E2}" destId="{9465B395-DA7A-4BC3-B65E-A0088D79DB6C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150408-F24D-4A4C-ABD0-DE27161A147F}" type="doc">
      <dgm:prSet loTypeId="urn:microsoft.com/office/officeart/2005/8/layout/chevron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AFAC08F-2AAE-47B3-BF9A-1E182C5D2EE6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29A780-E048-455D-A93A-9E831FE6A240}" type="parTrans" cxnId="{ED43BFA6-36C8-4355-9FBB-FDE82FD63D0C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F14F17-86B5-4F3F-BFFD-1A7560B6479B}" type="sibTrans" cxnId="{ED43BFA6-36C8-4355-9FBB-FDE82FD63D0C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BB6CFB-47FE-4E77-8A55-C235D64EE550}">
      <dgm:prSet phldrT="[Текст]" custT="1"/>
      <dgm:spPr/>
      <dgm:t>
        <a:bodyPr/>
        <a:lstStyle/>
        <a:p>
          <a:r>
            <a:rPr lang="ru-RU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Muammo</a:t>
          </a:r>
          <a:r>
            <a: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imkoniyatlar</a:t>
          </a:r>
          <a:r>
            <a: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2C85E7-1462-46C3-BDA2-9C65700BEE36}" type="parTrans" cxnId="{B0DC72DE-9E1D-43D5-A3B5-A6ECF1861DD1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9B7ADC-7BBF-42C1-9D71-CFEF3A3DA3CA}" type="sibTrans" cxnId="{B0DC72DE-9E1D-43D5-A3B5-A6ECF1861DD1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3EBFF7-CA3C-4025-9E74-8F0F54D4A1AF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D53771-0C87-41E6-810C-9FFDA25E5671}" type="parTrans" cxnId="{1503C8D0-E829-4252-B52F-16CDBDB8E6B8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A9F97D-F8B5-41AB-8BFA-9CB00534D1C4}" type="sibTrans" cxnId="{1503C8D0-E829-4252-B52F-16CDBDB8E6B8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7E25E9-3C8C-4A15-9B87-5662FF39CC92}">
      <dgm:prSet phldrT="[Текст]" custT="1"/>
      <dgm:spPr/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inson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resurslariga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8B44B8-0B25-4778-8E3A-91F4EBA0AD81}" type="parTrans" cxnId="{C7679E47-6C92-4988-8CF0-92DDC1C68351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8EF646-1CDC-4B60-9D63-DDA2046A79BB}" type="sibTrans" cxnId="{C7679E47-6C92-4988-8CF0-92DDC1C68351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91294E-71F2-4299-B755-E3922B94AF17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BF2085-3F64-42BD-A61C-00E83D49B70C}" type="parTrans" cxnId="{3DEEA079-A046-4F1C-9EB0-C793F7BEBADF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BC96E0-3AF5-414C-9393-672EFFE0BF59}" type="sibTrans" cxnId="{3DEEA079-A046-4F1C-9EB0-C793F7BEBADF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DF9574-603C-4846-A3DD-0FA8EE0A0E7C}">
      <dgm:prSet phldrT="[Текст]" custT="1"/>
      <dgm:spPr/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O‘z-o‘zini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mustaqillik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C7A837-209A-43C4-9CB9-A1F7E19385C6}" type="parTrans" cxnId="{B0E461E5-F84A-4102-8195-9B7C7FF95968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428B08-3BA8-46A9-B964-DF97D081F94B}" type="sibTrans" cxnId="{B0E461E5-F84A-4102-8195-9B7C7FF95968}">
      <dgm:prSet/>
      <dgm:spPr/>
      <dgm:t>
        <a:bodyPr/>
        <a:lstStyle/>
        <a:p>
          <a:endParaRPr lang="ru-RU" sz="4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034A00-4838-4102-9C0A-911563A15F51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D00675-8441-4407-88ED-C21052A7ED6C}" type="parTrans" cxnId="{B3833DAB-C431-440A-A52A-8E7FF05CA1B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ECE7E8-4A6D-4724-9A25-61F27BDDC535}" type="sibTrans" cxnId="{B3833DAB-C431-440A-A52A-8E7FF05CA1B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8CC025-3F7C-4019-8C3C-6897A6D92FB3}">
      <dgm:prSet custT="1"/>
      <dgm:spPr/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Ijobiy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motivatsiya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5C6E2F-56D4-44CE-945E-1975A082FE18}" type="sibTrans" cxnId="{03EA8D13-E7E8-4E0F-99F7-87AC7CBD626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98656D-7024-4C3E-9D95-4E9F45F39CEF}" type="parTrans" cxnId="{03EA8D13-E7E8-4E0F-99F7-87AC7CBD626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21774B-E938-4106-8526-343E00AA4025}" type="pres">
      <dgm:prSet presAssocID="{02150408-F24D-4A4C-ABD0-DE27161A147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AF4274-F929-4072-973B-37B0E4567277}" type="pres">
      <dgm:prSet presAssocID="{8AFAC08F-2AAE-47B3-BF9A-1E182C5D2EE6}" presName="composite" presStyleCnt="0"/>
      <dgm:spPr/>
    </dgm:pt>
    <dgm:pt modelId="{AFD093A3-EAB8-4DE8-9345-664DADAFE922}" type="pres">
      <dgm:prSet presAssocID="{8AFAC08F-2AAE-47B3-BF9A-1E182C5D2EE6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906CD9-EA0E-4CE3-BC48-7EA666098141}" type="pres">
      <dgm:prSet presAssocID="{8AFAC08F-2AAE-47B3-BF9A-1E182C5D2EE6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DD14FB-1174-4B6E-9EA9-E65820A3E705}" type="pres">
      <dgm:prSet presAssocID="{BBF14F17-86B5-4F3F-BFFD-1A7560B6479B}" presName="sp" presStyleCnt="0"/>
      <dgm:spPr/>
    </dgm:pt>
    <dgm:pt modelId="{A12CF127-E42C-404A-8C48-7C313CA6DBB0}" type="pres">
      <dgm:prSet presAssocID="{FF3EBFF7-CA3C-4025-9E74-8F0F54D4A1AF}" presName="composite" presStyleCnt="0"/>
      <dgm:spPr/>
    </dgm:pt>
    <dgm:pt modelId="{A2B3DCD2-87DC-48A2-A2B0-48B71AF31EC2}" type="pres">
      <dgm:prSet presAssocID="{FF3EBFF7-CA3C-4025-9E74-8F0F54D4A1AF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E0AAA3-0B7B-4A84-95D0-8D2D9CAC946E}" type="pres">
      <dgm:prSet presAssocID="{FF3EBFF7-CA3C-4025-9E74-8F0F54D4A1AF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5DE9EF-53EE-48AE-8806-CA15C8B3D74C}" type="pres">
      <dgm:prSet presAssocID="{DDA9F97D-F8B5-41AB-8BFA-9CB00534D1C4}" presName="sp" presStyleCnt="0"/>
      <dgm:spPr/>
    </dgm:pt>
    <dgm:pt modelId="{18DFE797-2FB8-49AC-B738-58D8A6DEAD2A}" type="pres">
      <dgm:prSet presAssocID="{6691294E-71F2-4299-B755-E3922B94AF17}" presName="composite" presStyleCnt="0"/>
      <dgm:spPr/>
    </dgm:pt>
    <dgm:pt modelId="{EE9CBA93-4615-4D38-A13C-DA822A9E32FD}" type="pres">
      <dgm:prSet presAssocID="{6691294E-71F2-4299-B755-E3922B94AF1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B36FB5-AA22-427A-A4C2-37FBC81465CE}" type="pres">
      <dgm:prSet presAssocID="{6691294E-71F2-4299-B755-E3922B94AF1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C1863-15E4-4F9E-8427-89D58882B1EB}" type="pres">
      <dgm:prSet presAssocID="{F3BC96E0-3AF5-414C-9393-672EFFE0BF59}" presName="sp" presStyleCnt="0"/>
      <dgm:spPr/>
    </dgm:pt>
    <dgm:pt modelId="{AC503D7C-2305-404E-837A-7AADDA6845ED}" type="pres">
      <dgm:prSet presAssocID="{E3034A00-4838-4102-9C0A-911563A15F51}" presName="composite" presStyleCnt="0"/>
      <dgm:spPr/>
    </dgm:pt>
    <dgm:pt modelId="{941FBB20-472A-4EB5-801D-3FC698822034}" type="pres">
      <dgm:prSet presAssocID="{E3034A00-4838-4102-9C0A-911563A15F51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2D5963-F120-4B2B-BBE3-92A20E688831}" type="pres">
      <dgm:prSet presAssocID="{E3034A00-4838-4102-9C0A-911563A15F51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833DAB-C431-440A-A52A-8E7FF05CA1B6}" srcId="{02150408-F24D-4A4C-ABD0-DE27161A147F}" destId="{E3034A00-4838-4102-9C0A-911563A15F51}" srcOrd="3" destOrd="0" parTransId="{F8D00675-8441-4407-88ED-C21052A7ED6C}" sibTransId="{51ECE7E8-4A6D-4724-9A25-61F27BDDC535}"/>
    <dgm:cxn modelId="{F004C266-1593-4EED-8581-9C1B079B40EA}" type="presOf" srcId="{55BB6CFB-47FE-4E77-8A55-C235D64EE550}" destId="{41906CD9-EA0E-4CE3-BC48-7EA666098141}" srcOrd="0" destOrd="0" presId="urn:microsoft.com/office/officeart/2005/8/layout/chevron2"/>
    <dgm:cxn modelId="{03EA8D13-E7E8-4E0F-99F7-87AC7CBD6264}" srcId="{E3034A00-4838-4102-9C0A-911563A15F51}" destId="{568CC025-3F7C-4019-8C3C-6897A6D92FB3}" srcOrd="0" destOrd="0" parTransId="{4398656D-7024-4C3E-9D95-4E9F45F39CEF}" sibTransId="{E75C6E2F-56D4-44CE-945E-1975A082FE18}"/>
    <dgm:cxn modelId="{ED43BFA6-36C8-4355-9FBB-FDE82FD63D0C}" srcId="{02150408-F24D-4A4C-ABD0-DE27161A147F}" destId="{8AFAC08F-2AAE-47B3-BF9A-1E182C5D2EE6}" srcOrd="0" destOrd="0" parTransId="{2729A780-E048-455D-A93A-9E831FE6A240}" sibTransId="{BBF14F17-86B5-4F3F-BFFD-1A7560B6479B}"/>
    <dgm:cxn modelId="{3DEEA079-A046-4F1C-9EB0-C793F7BEBADF}" srcId="{02150408-F24D-4A4C-ABD0-DE27161A147F}" destId="{6691294E-71F2-4299-B755-E3922B94AF17}" srcOrd="2" destOrd="0" parTransId="{EEBF2085-3F64-42BD-A61C-00E83D49B70C}" sibTransId="{F3BC96E0-3AF5-414C-9393-672EFFE0BF59}"/>
    <dgm:cxn modelId="{B0E461E5-F84A-4102-8195-9B7C7FF95968}" srcId="{6691294E-71F2-4299-B755-E3922B94AF17}" destId="{62DF9574-603C-4846-A3DD-0FA8EE0A0E7C}" srcOrd="0" destOrd="0" parTransId="{22C7A837-209A-43C4-9CB9-A1F7E19385C6}" sibTransId="{6D428B08-3BA8-46A9-B964-DF97D081F94B}"/>
    <dgm:cxn modelId="{B3B16829-79F1-4B91-9C98-FD83215FB44B}" type="presOf" srcId="{02150408-F24D-4A4C-ABD0-DE27161A147F}" destId="{BB21774B-E938-4106-8526-343E00AA4025}" srcOrd="0" destOrd="0" presId="urn:microsoft.com/office/officeart/2005/8/layout/chevron2"/>
    <dgm:cxn modelId="{15933DF1-812C-48D9-B426-A2EA3579D676}" type="presOf" srcId="{8AFAC08F-2AAE-47B3-BF9A-1E182C5D2EE6}" destId="{AFD093A3-EAB8-4DE8-9345-664DADAFE922}" srcOrd="0" destOrd="0" presId="urn:microsoft.com/office/officeart/2005/8/layout/chevron2"/>
    <dgm:cxn modelId="{B0DC72DE-9E1D-43D5-A3B5-A6ECF1861DD1}" srcId="{8AFAC08F-2AAE-47B3-BF9A-1E182C5D2EE6}" destId="{55BB6CFB-47FE-4E77-8A55-C235D64EE550}" srcOrd="0" destOrd="0" parTransId="{CB2C85E7-1462-46C3-BDA2-9C65700BEE36}" sibTransId="{4B9B7ADC-7BBF-42C1-9D71-CFEF3A3DA3CA}"/>
    <dgm:cxn modelId="{33480876-114B-4216-B6EC-105611DE47DE}" type="presOf" srcId="{62DF9574-603C-4846-A3DD-0FA8EE0A0E7C}" destId="{CFB36FB5-AA22-427A-A4C2-37FBC81465CE}" srcOrd="0" destOrd="0" presId="urn:microsoft.com/office/officeart/2005/8/layout/chevron2"/>
    <dgm:cxn modelId="{7AFB5654-224A-40EE-8B39-D6B8CF78B6F7}" type="presOf" srcId="{6691294E-71F2-4299-B755-E3922B94AF17}" destId="{EE9CBA93-4615-4D38-A13C-DA822A9E32FD}" srcOrd="0" destOrd="0" presId="urn:microsoft.com/office/officeart/2005/8/layout/chevron2"/>
    <dgm:cxn modelId="{B3F61150-AA62-43DD-8358-655509F19D0E}" type="presOf" srcId="{E77E25E9-3C8C-4A15-9B87-5662FF39CC92}" destId="{D3E0AAA3-0B7B-4A84-95D0-8D2D9CAC946E}" srcOrd="0" destOrd="0" presId="urn:microsoft.com/office/officeart/2005/8/layout/chevron2"/>
    <dgm:cxn modelId="{E2667E89-08A4-4E17-AB64-DE537B9C09F4}" type="presOf" srcId="{E3034A00-4838-4102-9C0A-911563A15F51}" destId="{941FBB20-472A-4EB5-801D-3FC698822034}" srcOrd="0" destOrd="0" presId="urn:microsoft.com/office/officeart/2005/8/layout/chevron2"/>
    <dgm:cxn modelId="{A9019734-C8CB-4BE0-8951-C9A43F33CBAD}" type="presOf" srcId="{568CC025-3F7C-4019-8C3C-6897A6D92FB3}" destId="{D02D5963-F120-4B2B-BBE3-92A20E688831}" srcOrd="0" destOrd="0" presId="urn:microsoft.com/office/officeart/2005/8/layout/chevron2"/>
    <dgm:cxn modelId="{C7679E47-6C92-4988-8CF0-92DDC1C68351}" srcId="{FF3EBFF7-CA3C-4025-9E74-8F0F54D4A1AF}" destId="{E77E25E9-3C8C-4A15-9B87-5662FF39CC92}" srcOrd="0" destOrd="0" parTransId="{928B44B8-0B25-4778-8E3A-91F4EBA0AD81}" sibTransId="{098EF646-1CDC-4B60-9D63-DDA2046A79BB}"/>
    <dgm:cxn modelId="{1503C8D0-E829-4252-B52F-16CDBDB8E6B8}" srcId="{02150408-F24D-4A4C-ABD0-DE27161A147F}" destId="{FF3EBFF7-CA3C-4025-9E74-8F0F54D4A1AF}" srcOrd="1" destOrd="0" parTransId="{65D53771-0C87-41E6-810C-9FFDA25E5671}" sibTransId="{DDA9F97D-F8B5-41AB-8BFA-9CB00534D1C4}"/>
    <dgm:cxn modelId="{3029A06C-8C4D-4403-9D7C-6A74444FBC14}" type="presOf" srcId="{FF3EBFF7-CA3C-4025-9E74-8F0F54D4A1AF}" destId="{A2B3DCD2-87DC-48A2-A2B0-48B71AF31EC2}" srcOrd="0" destOrd="0" presId="urn:microsoft.com/office/officeart/2005/8/layout/chevron2"/>
    <dgm:cxn modelId="{0E679E59-5529-47B3-88B4-008F9AC5AED9}" type="presParOf" srcId="{BB21774B-E938-4106-8526-343E00AA4025}" destId="{B5AF4274-F929-4072-973B-37B0E4567277}" srcOrd="0" destOrd="0" presId="urn:microsoft.com/office/officeart/2005/8/layout/chevron2"/>
    <dgm:cxn modelId="{BAE803FE-D762-4386-8C1C-69A43B0DF5B8}" type="presParOf" srcId="{B5AF4274-F929-4072-973B-37B0E4567277}" destId="{AFD093A3-EAB8-4DE8-9345-664DADAFE922}" srcOrd="0" destOrd="0" presId="urn:microsoft.com/office/officeart/2005/8/layout/chevron2"/>
    <dgm:cxn modelId="{455C3D24-4D1D-40B8-BA0C-2617C22F48D7}" type="presParOf" srcId="{B5AF4274-F929-4072-973B-37B0E4567277}" destId="{41906CD9-EA0E-4CE3-BC48-7EA666098141}" srcOrd="1" destOrd="0" presId="urn:microsoft.com/office/officeart/2005/8/layout/chevron2"/>
    <dgm:cxn modelId="{2A8B662E-E187-4C62-B0C4-D7E4DA8BE49E}" type="presParOf" srcId="{BB21774B-E938-4106-8526-343E00AA4025}" destId="{50DD14FB-1174-4B6E-9EA9-E65820A3E705}" srcOrd="1" destOrd="0" presId="urn:microsoft.com/office/officeart/2005/8/layout/chevron2"/>
    <dgm:cxn modelId="{F53965FC-7ED7-474D-800C-946AB87D076A}" type="presParOf" srcId="{BB21774B-E938-4106-8526-343E00AA4025}" destId="{A12CF127-E42C-404A-8C48-7C313CA6DBB0}" srcOrd="2" destOrd="0" presId="urn:microsoft.com/office/officeart/2005/8/layout/chevron2"/>
    <dgm:cxn modelId="{FC2D752F-FB2F-4468-B99C-4123F073F7D6}" type="presParOf" srcId="{A12CF127-E42C-404A-8C48-7C313CA6DBB0}" destId="{A2B3DCD2-87DC-48A2-A2B0-48B71AF31EC2}" srcOrd="0" destOrd="0" presId="urn:microsoft.com/office/officeart/2005/8/layout/chevron2"/>
    <dgm:cxn modelId="{52E8809C-1166-46A0-9055-AC84FC53179C}" type="presParOf" srcId="{A12CF127-E42C-404A-8C48-7C313CA6DBB0}" destId="{D3E0AAA3-0B7B-4A84-95D0-8D2D9CAC946E}" srcOrd="1" destOrd="0" presId="urn:microsoft.com/office/officeart/2005/8/layout/chevron2"/>
    <dgm:cxn modelId="{86C14037-9737-4162-BCDF-1F3C0EE500D7}" type="presParOf" srcId="{BB21774B-E938-4106-8526-343E00AA4025}" destId="{BF5DE9EF-53EE-48AE-8806-CA15C8B3D74C}" srcOrd="3" destOrd="0" presId="urn:microsoft.com/office/officeart/2005/8/layout/chevron2"/>
    <dgm:cxn modelId="{35C88CEB-6D95-4876-B63E-7CE6276BB171}" type="presParOf" srcId="{BB21774B-E938-4106-8526-343E00AA4025}" destId="{18DFE797-2FB8-49AC-B738-58D8A6DEAD2A}" srcOrd="4" destOrd="0" presId="urn:microsoft.com/office/officeart/2005/8/layout/chevron2"/>
    <dgm:cxn modelId="{4FF533DB-4DEA-4F6C-8F38-6EE653F98E40}" type="presParOf" srcId="{18DFE797-2FB8-49AC-B738-58D8A6DEAD2A}" destId="{EE9CBA93-4615-4D38-A13C-DA822A9E32FD}" srcOrd="0" destOrd="0" presId="urn:microsoft.com/office/officeart/2005/8/layout/chevron2"/>
    <dgm:cxn modelId="{D6A09CCB-409D-4F0F-8AA4-A6E7BB7F4D1F}" type="presParOf" srcId="{18DFE797-2FB8-49AC-B738-58D8A6DEAD2A}" destId="{CFB36FB5-AA22-427A-A4C2-37FBC81465CE}" srcOrd="1" destOrd="0" presId="urn:microsoft.com/office/officeart/2005/8/layout/chevron2"/>
    <dgm:cxn modelId="{42D52C0B-DA82-4BFE-934F-9B3533E5588D}" type="presParOf" srcId="{BB21774B-E938-4106-8526-343E00AA4025}" destId="{5E2C1863-15E4-4F9E-8427-89D58882B1EB}" srcOrd="5" destOrd="0" presId="urn:microsoft.com/office/officeart/2005/8/layout/chevron2"/>
    <dgm:cxn modelId="{C9AABC9B-0724-4471-845D-BF21B8567D55}" type="presParOf" srcId="{BB21774B-E938-4106-8526-343E00AA4025}" destId="{AC503D7C-2305-404E-837A-7AADDA6845ED}" srcOrd="6" destOrd="0" presId="urn:microsoft.com/office/officeart/2005/8/layout/chevron2"/>
    <dgm:cxn modelId="{730D4AD6-39F3-4761-9DAA-7D56ACCA6DC9}" type="presParOf" srcId="{AC503D7C-2305-404E-837A-7AADDA6845ED}" destId="{941FBB20-472A-4EB5-801D-3FC698822034}" srcOrd="0" destOrd="0" presId="urn:microsoft.com/office/officeart/2005/8/layout/chevron2"/>
    <dgm:cxn modelId="{85DA819E-B8D2-4750-B2DC-A6D487D9CECE}" type="presParOf" srcId="{AC503D7C-2305-404E-837A-7AADDA6845ED}" destId="{D02D5963-F120-4B2B-BBE3-92A20E68883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43969D9-D9E5-4C0D-A702-0A5136C16B6D}" type="doc">
      <dgm:prSet loTypeId="urn:microsoft.com/office/officeart/2005/8/layout/hierarchy2" loCatId="hierarchy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4E5F5047-4298-4914-A129-7D317C3B0459}">
      <dgm:prSet phldrT="[Текст]"/>
      <dgm:spPr/>
      <dgm:t>
        <a:bodyPr/>
        <a:lstStyle/>
        <a:p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xizmatining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4CFC1E-E181-4653-AE87-6DAAD35FA60D}" type="parTrans" cxnId="{2750E0F3-2104-42B4-BE76-C65FBF423B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EA044A-73BC-4A1C-A8F0-04DE5C3360AD}" type="sibTrans" cxnId="{2750E0F3-2104-42B4-BE76-C65FBF423B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A3EA10-0B55-483F-BAAF-133BEEDAA8C7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O‘quvchilarning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salomatligini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qo‘llab-quvvatlash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3C40C-E839-49AF-AD3C-1B0FF74CA109}" type="parTrans" cxnId="{4E445706-858D-41A3-B8D2-9BCCB4E8CCA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226D2D-C1C3-407D-A078-D89615299A39}" type="sibTrans" cxnId="{4E445706-858D-41A3-B8D2-9BCCB4E8CCA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756DBD-9A44-43FE-9B40-EE30087C1C82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moslashuvni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14896D-FF63-4170-BDF8-029D31D956D8}" type="parTrans" cxnId="{ECAFAA9B-86C8-49CF-916D-EBD03619716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3640D7-3DD1-4506-A76E-05D3A60425CF}" type="sibTrans" cxnId="{ECAFAA9B-86C8-49CF-916D-EBD03619716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0BE2ED-6F15-48C8-B56A-B27A8578262B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O‘quvchilarga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akademik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kasbiy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yo‘nalishda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ko‘mak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EF8E87-2AC4-489C-A463-D2F8874D56D3}" type="parTrans" cxnId="{46DBD3B4-5A3F-4165-9703-564EBF7394D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6F47F9-A74A-4011-84E7-D14979090232}" type="sibTrans" cxnId="{46DBD3B4-5A3F-4165-9703-564EBF7394D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736297-6002-40FD-9350-DDC9B269D2F0}">
      <dgm:prSet phldrT="[Текст]"/>
      <dgm:spPr/>
      <dgm:t>
        <a:bodyPr/>
        <a:lstStyle/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Stress,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tashvish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depressiya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muammolarni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FDE2E6-9B6D-45AF-99EA-8D375E3C68DB}" type="parTrans" cxnId="{2D45E494-DAA0-4BE6-9560-4BB430265E8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CE050-6EC3-4C12-B262-436E62D30C7D}" type="sibTrans" cxnId="{2D45E494-DAA0-4BE6-9560-4BB430265E8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ECDC8C-E6CD-4096-8D3A-B4B5DA2C1562}">
      <dgm:prSet phldrT="[Текст]"/>
      <dgm:spPr/>
      <dgm:t>
        <a:bodyPr/>
        <a:lstStyle/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Ota-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onalar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o‘qituvchilarga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maslahatlar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8D662F-8231-43DE-A871-5CB8A60B8933}" type="parTrans" cxnId="{4A3B411D-8AE7-4F46-BC27-FE9F0977C4B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DC84CC-E007-487A-A6DC-1EF050DEE0DB}" type="sibTrans" cxnId="{4A3B411D-8AE7-4F46-BC27-FE9F0977C4B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C465CF-44DC-4926-BCB5-657A0A18BC52}" type="pres">
      <dgm:prSet presAssocID="{F43969D9-D9E5-4C0D-A702-0A5136C16B6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20E5621-0FD5-4E32-9D68-A6F34898BFA9}" type="pres">
      <dgm:prSet presAssocID="{4E5F5047-4298-4914-A129-7D317C3B0459}" presName="root1" presStyleCnt="0"/>
      <dgm:spPr/>
    </dgm:pt>
    <dgm:pt modelId="{0D17E61B-937E-4D0D-82B0-B46417007650}" type="pres">
      <dgm:prSet presAssocID="{4E5F5047-4298-4914-A129-7D317C3B0459}" presName="LevelOneTextNode" presStyleLbl="node0" presStyleIdx="0" presStyleCnt="1" custScaleX="84100" custScaleY="112774" custLinFactNeighborX="-36617" custLinFactNeighborY="-191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4EA03C6-367A-49AC-B85D-E9E240013983}" type="pres">
      <dgm:prSet presAssocID="{4E5F5047-4298-4914-A129-7D317C3B0459}" presName="level2hierChild" presStyleCnt="0"/>
      <dgm:spPr/>
    </dgm:pt>
    <dgm:pt modelId="{40FBC931-F628-45DD-AF5C-2E2890ADA68B}" type="pres">
      <dgm:prSet presAssocID="{2883C40C-E839-49AF-AD3C-1B0FF74CA109}" presName="conn2-1" presStyleLbl="parChTrans1D2" presStyleIdx="0" presStyleCnt="5"/>
      <dgm:spPr/>
    </dgm:pt>
    <dgm:pt modelId="{19CF27AB-A5B0-4D60-BC31-DABE85C25B92}" type="pres">
      <dgm:prSet presAssocID="{2883C40C-E839-49AF-AD3C-1B0FF74CA109}" presName="connTx" presStyleLbl="parChTrans1D2" presStyleIdx="0" presStyleCnt="5"/>
      <dgm:spPr/>
    </dgm:pt>
    <dgm:pt modelId="{51B39E3A-0B88-436E-89AB-31D06940CB63}" type="pres">
      <dgm:prSet presAssocID="{E9A3EA10-0B55-483F-BAAF-133BEEDAA8C7}" presName="root2" presStyleCnt="0"/>
      <dgm:spPr/>
    </dgm:pt>
    <dgm:pt modelId="{0FF2A0A1-4662-42B2-9B25-EEE88209DD61}" type="pres">
      <dgm:prSet presAssocID="{E9A3EA10-0B55-483F-BAAF-133BEEDAA8C7}" presName="LevelTwoTextNode" presStyleLbl="node2" presStyleIdx="0" presStyleCnt="5" custScaleX="208914" custScaleY="529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A1F130-6CA1-4A15-9E3F-73054C129FB6}" type="pres">
      <dgm:prSet presAssocID="{E9A3EA10-0B55-483F-BAAF-133BEEDAA8C7}" presName="level3hierChild" presStyleCnt="0"/>
      <dgm:spPr/>
    </dgm:pt>
    <dgm:pt modelId="{7A1D196C-76D9-444B-867C-B0C376506F4D}" type="pres">
      <dgm:prSet presAssocID="{E914896D-FF63-4170-BDF8-029D31D956D8}" presName="conn2-1" presStyleLbl="parChTrans1D2" presStyleIdx="1" presStyleCnt="5"/>
      <dgm:spPr/>
    </dgm:pt>
    <dgm:pt modelId="{B0C9C7A0-418C-4B95-9037-9F9AF9A4C8B0}" type="pres">
      <dgm:prSet presAssocID="{E914896D-FF63-4170-BDF8-029D31D956D8}" presName="connTx" presStyleLbl="parChTrans1D2" presStyleIdx="1" presStyleCnt="5"/>
      <dgm:spPr/>
    </dgm:pt>
    <dgm:pt modelId="{D395D6F8-C9DB-4913-877D-734BFA676330}" type="pres">
      <dgm:prSet presAssocID="{04756DBD-9A44-43FE-9B40-EE30087C1C82}" presName="root2" presStyleCnt="0"/>
      <dgm:spPr/>
    </dgm:pt>
    <dgm:pt modelId="{C4F566C1-8DB9-4626-A5E7-396A8ECB23BD}" type="pres">
      <dgm:prSet presAssocID="{04756DBD-9A44-43FE-9B40-EE30087C1C82}" presName="LevelTwoTextNode" presStyleLbl="node2" presStyleIdx="1" presStyleCnt="5" custScaleX="209656" custScaleY="529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E92DEB-1113-4EE7-94FB-DA27283956B3}" type="pres">
      <dgm:prSet presAssocID="{04756DBD-9A44-43FE-9B40-EE30087C1C82}" presName="level3hierChild" presStyleCnt="0"/>
      <dgm:spPr/>
    </dgm:pt>
    <dgm:pt modelId="{150DE38F-AE29-4899-96DE-503072E1A5BE}" type="pres">
      <dgm:prSet presAssocID="{F8EF8E87-2AC4-489C-A463-D2F8874D56D3}" presName="conn2-1" presStyleLbl="parChTrans1D2" presStyleIdx="2" presStyleCnt="5"/>
      <dgm:spPr/>
    </dgm:pt>
    <dgm:pt modelId="{0728F4D6-9F84-4014-9829-60D7E20DCF91}" type="pres">
      <dgm:prSet presAssocID="{F8EF8E87-2AC4-489C-A463-D2F8874D56D3}" presName="connTx" presStyleLbl="parChTrans1D2" presStyleIdx="2" presStyleCnt="5"/>
      <dgm:spPr/>
    </dgm:pt>
    <dgm:pt modelId="{67A70986-DBCA-4089-ABE1-DACD6EAFE731}" type="pres">
      <dgm:prSet presAssocID="{180BE2ED-6F15-48C8-B56A-B27A8578262B}" presName="root2" presStyleCnt="0"/>
      <dgm:spPr/>
    </dgm:pt>
    <dgm:pt modelId="{BAF87F04-B4D9-4F79-8B41-BF5E5EDE2208}" type="pres">
      <dgm:prSet presAssocID="{180BE2ED-6F15-48C8-B56A-B27A8578262B}" presName="LevelTwoTextNode" presStyleLbl="node2" presStyleIdx="2" presStyleCnt="5" custScaleX="209408" custScaleY="529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447D1A-0FDD-42F1-A7C8-EFECE2728F62}" type="pres">
      <dgm:prSet presAssocID="{180BE2ED-6F15-48C8-B56A-B27A8578262B}" presName="level3hierChild" presStyleCnt="0"/>
      <dgm:spPr/>
    </dgm:pt>
    <dgm:pt modelId="{6AAE3410-DB2A-46D7-A791-BBAF2981E3F0}" type="pres">
      <dgm:prSet presAssocID="{0DFDE2E6-9B6D-45AF-99EA-8D375E3C68DB}" presName="conn2-1" presStyleLbl="parChTrans1D2" presStyleIdx="3" presStyleCnt="5"/>
      <dgm:spPr/>
    </dgm:pt>
    <dgm:pt modelId="{9BB6D20B-0187-4EF2-A6AB-E76D8F2A435D}" type="pres">
      <dgm:prSet presAssocID="{0DFDE2E6-9B6D-45AF-99EA-8D375E3C68DB}" presName="connTx" presStyleLbl="parChTrans1D2" presStyleIdx="3" presStyleCnt="5"/>
      <dgm:spPr/>
    </dgm:pt>
    <dgm:pt modelId="{170EA137-0961-411D-8009-34CEF6C67BCF}" type="pres">
      <dgm:prSet presAssocID="{59736297-6002-40FD-9350-DDC9B269D2F0}" presName="root2" presStyleCnt="0"/>
      <dgm:spPr/>
    </dgm:pt>
    <dgm:pt modelId="{CF5C8831-4B4F-4135-B10C-C7CCAFC4FAE1}" type="pres">
      <dgm:prSet presAssocID="{59736297-6002-40FD-9350-DDC9B269D2F0}" presName="LevelTwoTextNode" presStyleLbl="node2" presStyleIdx="3" presStyleCnt="5" custScaleX="208413" custScaleY="529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50EDBA9-9D1B-404E-95D9-85D08246BDDE}" type="pres">
      <dgm:prSet presAssocID="{59736297-6002-40FD-9350-DDC9B269D2F0}" presName="level3hierChild" presStyleCnt="0"/>
      <dgm:spPr/>
    </dgm:pt>
    <dgm:pt modelId="{0A00CA1D-AAE9-471D-BA53-F3DFCFEDA57B}" type="pres">
      <dgm:prSet presAssocID="{C08D662F-8231-43DE-A871-5CB8A60B8933}" presName="conn2-1" presStyleLbl="parChTrans1D2" presStyleIdx="4" presStyleCnt="5"/>
      <dgm:spPr/>
    </dgm:pt>
    <dgm:pt modelId="{9CCCDE87-29A2-4E69-A44A-2B44EA19F695}" type="pres">
      <dgm:prSet presAssocID="{C08D662F-8231-43DE-A871-5CB8A60B8933}" presName="connTx" presStyleLbl="parChTrans1D2" presStyleIdx="4" presStyleCnt="5"/>
      <dgm:spPr/>
    </dgm:pt>
    <dgm:pt modelId="{7C996A80-0B07-4D6B-81C4-C714E845C38D}" type="pres">
      <dgm:prSet presAssocID="{BFECDC8C-E6CD-4096-8D3A-B4B5DA2C1562}" presName="root2" presStyleCnt="0"/>
      <dgm:spPr/>
    </dgm:pt>
    <dgm:pt modelId="{E71F85B3-E235-4C17-8A99-B0481378B129}" type="pres">
      <dgm:prSet presAssocID="{BFECDC8C-E6CD-4096-8D3A-B4B5DA2C1562}" presName="LevelTwoTextNode" presStyleLbl="node2" presStyleIdx="4" presStyleCnt="5" custScaleX="205099" custScaleY="529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C83E76A-C0E9-4354-8DD5-E328462C2AA3}" type="pres">
      <dgm:prSet presAssocID="{BFECDC8C-E6CD-4096-8D3A-B4B5DA2C1562}" presName="level3hierChild" presStyleCnt="0"/>
      <dgm:spPr/>
    </dgm:pt>
  </dgm:ptLst>
  <dgm:cxnLst>
    <dgm:cxn modelId="{1F4AFD59-96DB-4C40-9D18-2A67B079DD51}" type="presOf" srcId="{0DFDE2E6-9B6D-45AF-99EA-8D375E3C68DB}" destId="{6AAE3410-DB2A-46D7-A791-BBAF2981E3F0}" srcOrd="0" destOrd="0" presId="urn:microsoft.com/office/officeart/2005/8/layout/hierarchy2"/>
    <dgm:cxn modelId="{0D174487-7B33-4EF1-ACAE-D3E08FA5916D}" type="presOf" srcId="{0DFDE2E6-9B6D-45AF-99EA-8D375E3C68DB}" destId="{9BB6D20B-0187-4EF2-A6AB-E76D8F2A435D}" srcOrd="1" destOrd="0" presId="urn:microsoft.com/office/officeart/2005/8/layout/hierarchy2"/>
    <dgm:cxn modelId="{07AD1A17-AEB0-49CC-8FDD-0632092A955B}" type="presOf" srcId="{2883C40C-E839-49AF-AD3C-1B0FF74CA109}" destId="{19CF27AB-A5B0-4D60-BC31-DABE85C25B92}" srcOrd="1" destOrd="0" presId="urn:microsoft.com/office/officeart/2005/8/layout/hierarchy2"/>
    <dgm:cxn modelId="{B60C229A-C5C6-449F-85B8-DAB9E927719F}" type="presOf" srcId="{F8EF8E87-2AC4-489C-A463-D2F8874D56D3}" destId="{0728F4D6-9F84-4014-9829-60D7E20DCF91}" srcOrd="1" destOrd="0" presId="urn:microsoft.com/office/officeart/2005/8/layout/hierarchy2"/>
    <dgm:cxn modelId="{E05D8F09-C6C5-468B-93A2-F853A1CF7803}" type="presOf" srcId="{C08D662F-8231-43DE-A871-5CB8A60B8933}" destId="{0A00CA1D-AAE9-471D-BA53-F3DFCFEDA57B}" srcOrd="0" destOrd="0" presId="urn:microsoft.com/office/officeart/2005/8/layout/hierarchy2"/>
    <dgm:cxn modelId="{A15CB24F-DE4B-4042-84E2-77E210F284E3}" type="presOf" srcId="{F43969D9-D9E5-4C0D-A702-0A5136C16B6D}" destId="{2BC465CF-44DC-4926-BCB5-657A0A18BC52}" srcOrd="0" destOrd="0" presId="urn:microsoft.com/office/officeart/2005/8/layout/hierarchy2"/>
    <dgm:cxn modelId="{4E445706-858D-41A3-B8D2-9BCCB4E8CCA1}" srcId="{4E5F5047-4298-4914-A129-7D317C3B0459}" destId="{E9A3EA10-0B55-483F-BAAF-133BEEDAA8C7}" srcOrd="0" destOrd="0" parTransId="{2883C40C-E839-49AF-AD3C-1B0FF74CA109}" sibTransId="{7A226D2D-C1C3-407D-A078-D89615299A39}"/>
    <dgm:cxn modelId="{46DBD3B4-5A3F-4165-9703-564EBF7394D9}" srcId="{4E5F5047-4298-4914-A129-7D317C3B0459}" destId="{180BE2ED-6F15-48C8-B56A-B27A8578262B}" srcOrd="2" destOrd="0" parTransId="{F8EF8E87-2AC4-489C-A463-D2F8874D56D3}" sibTransId="{3F6F47F9-A74A-4011-84E7-D14979090232}"/>
    <dgm:cxn modelId="{AA7132C0-70E8-4DFD-A09A-B84F05E1F323}" type="presOf" srcId="{F8EF8E87-2AC4-489C-A463-D2F8874D56D3}" destId="{150DE38F-AE29-4899-96DE-503072E1A5BE}" srcOrd="0" destOrd="0" presId="urn:microsoft.com/office/officeart/2005/8/layout/hierarchy2"/>
    <dgm:cxn modelId="{ECAFAA9B-86C8-49CF-916D-EBD036197163}" srcId="{4E5F5047-4298-4914-A129-7D317C3B0459}" destId="{04756DBD-9A44-43FE-9B40-EE30087C1C82}" srcOrd="1" destOrd="0" parTransId="{E914896D-FF63-4170-BDF8-029D31D956D8}" sibTransId="{B23640D7-3DD1-4506-A76E-05D3A60425CF}"/>
    <dgm:cxn modelId="{CC89F53D-36A6-43B1-A1BC-DBB91F6F9629}" type="presOf" srcId="{E914896D-FF63-4170-BDF8-029D31D956D8}" destId="{B0C9C7A0-418C-4B95-9037-9F9AF9A4C8B0}" srcOrd="1" destOrd="0" presId="urn:microsoft.com/office/officeart/2005/8/layout/hierarchy2"/>
    <dgm:cxn modelId="{CA859000-5257-4E42-9F5E-D1F8AE3DF801}" type="presOf" srcId="{BFECDC8C-E6CD-4096-8D3A-B4B5DA2C1562}" destId="{E71F85B3-E235-4C17-8A99-B0481378B129}" srcOrd="0" destOrd="0" presId="urn:microsoft.com/office/officeart/2005/8/layout/hierarchy2"/>
    <dgm:cxn modelId="{FC4C5FEB-F653-4D75-A371-3DE036D71142}" type="presOf" srcId="{180BE2ED-6F15-48C8-B56A-B27A8578262B}" destId="{BAF87F04-B4D9-4F79-8B41-BF5E5EDE2208}" srcOrd="0" destOrd="0" presId="urn:microsoft.com/office/officeart/2005/8/layout/hierarchy2"/>
    <dgm:cxn modelId="{F39A36E4-5DF5-4A9C-AB1A-F182946D06A8}" type="presOf" srcId="{E914896D-FF63-4170-BDF8-029D31D956D8}" destId="{7A1D196C-76D9-444B-867C-B0C376506F4D}" srcOrd="0" destOrd="0" presId="urn:microsoft.com/office/officeart/2005/8/layout/hierarchy2"/>
    <dgm:cxn modelId="{59F0DC9D-9488-42B9-A417-BA5CF18F255D}" type="presOf" srcId="{2883C40C-E839-49AF-AD3C-1B0FF74CA109}" destId="{40FBC931-F628-45DD-AF5C-2E2890ADA68B}" srcOrd="0" destOrd="0" presId="urn:microsoft.com/office/officeart/2005/8/layout/hierarchy2"/>
    <dgm:cxn modelId="{42E2C713-267C-44F1-9EA0-21ED626699A0}" type="presOf" srcId="{4E5F5047-4298-4914-A129-7D317C3B0459}" destId="{0D17E61B-937E-4D0D-82B0-B46417007650}" srcOrd="0" destOrd="0" presId="urn:microsoft.com/office/officeart/2005/8/layout/hierarchy2"/>
    <dgm:cxn modelId="{8D62153B-5CC3-45C3-B8CB-8E42FFA81D00}" type="presOf" srcId="{C08D662F-8231-43DE-A871-5CB8A60B8933}" destId="{9CCCDE87-29A2-4E69-A44A-2B44EA19F695}" srcOrd="1" destOrd="0" presId="urn:microsoft.com/office/officeart/2005/8/layout/hierarchy2"/>
    <dgm:cxn modelId="{2750E0F3-2104-42B4-BE76-C65FBF423BF8}" srcId="{F43969D9-D9E5-4C0D-A702-0A5136C16B6D}" destId="{4E5F5047-4298-4914-A129-7D317C3B0459}" srcOrd="0" destOrd="0" parTransId="{164CFC1E-E181-4653-AE87-6DAAD35FA60D}" sibTransId="{1EEA044A-73BC-4A1C-A8F0-04DE5C3360AD}"/>
    <dgm:cxn modelId="{4AD09D5E-7D35-4261-83B1-9E16526AB620}" type="presOf" srcId="{04756DBD-9A44-43FE-9B40-EE30087C1C82}" destId="{C4F566C1-8DB9-4626-A5E7-396A8ECB23BD}" srcOrd="0" destOrd="0" presId="urn:microsoft.com/office/officeart/2005/8/layout/hierarchy2"/>
    <dgm:cxn modelId="{4A3B411D-8AE7-4F46-BC27-FE9F0977C4B2}" srcId="{4E5F5047-4298-4914-A129-7D317C3B0459}" destId="{BFECDC8C-E6CD-4096-8D3A-B4B5DA2C1562}" srcOrd="4" destOrd="0" parTransId="{C08D662F-8231-43DE-A871-5CB8A60B8933}" sibTransId="{F7DC84CC-E007-487A-A6DC-1EF050DEE0DB}"/>
    <dgm:cxn modelId="{3B54C8AD-758B-409E-915D-0281EF13EE17}" type="presOf" srcId="{E9A3EA10-0B55-483F-BAAF-133BEEDAA8C7}" destId="{0FF2A0A1-4662-42B2-9B25-EEE88209DD61}" srcOrd="0" destOrd="0" presId="urn:microsoft.com/office/officeart/2005/8/layout/hierarchy2"/>
    <dgm:cxn modelId="{9B2CAFA9-C316-4B66-BDA9-3701DDA4B48A}" type="presOf" srcId="{59736297-6002-40FD-9350-DDC9B269D2F0}" destId="{CF5C8831-4B4F-4135-B10C-C7CCAFC4FAE1}" srcOrd="0" destOrd="0" presId="urn:microsoft.com/office/officeart/2005/8/layout/hierarchy2"/>
    <dgm:cxn modelId="{2D45E494-DAA0-4BE6-9560-4BB430265E89}" srcId="{4E5F5047-4298-4914-A129-7D317C3B0459}" destId="{59736297-6002-40FD-9350-DDC9B269D2F0}" srcOrd="3" destOrd="0" parTransId="{0DFDE2E6-9B6D-45AF-99EA-8D375E3C68DB}" sibTransId="{89DCE050-6EC3-4C12-B262-436E62D30C7D}"/>
    <dgm:cxn modelId="{01691DA9-BB9F-40D8-AFE5-60A67145FA9C}" type="presParOf" srcId="{2BC465CF-44DC-4926-BCB5-657A0A18BC52}" destId="{C20E5621-0FD5-4E32-9D68-A6F34898BFA9}" srcOrd="0" destOrd="0" presId="urn:microsoft.com/office/officeart/2005/8/layout/hierarchy2"/>
    <dgm:cxn modelId="{555DB6A1-575C-4559-BC32-DE628D29DE2D}" type="presParOf" srcId="{C20E5621-0FD5-4E32-9D68-A6F34898BFA9}" destId="{0D17E61B-937E-4D0D-82B0-B46417007650}" srcOrd="0" destOrd="0" presId="urn:microsoft.com/office/officeart/2005/8/layout/hierarchy2"/>
    <dgm:cxn modelId="{70FF0FA0-7851-4AE4-BE6D-9F171557EA45}" type="presParOf" srcId="{C20E5621-0FD5-4E32-9D68-A6F34898BFA9}" destId="{74EA03C6-367A-49AC-B85D-E9E240013983}" srcOrd="1" destOrd="0" presId="urn:microsoft.com/office/officeart/2005/8/layout/hierarchy2"/>
    <dgm:cxn modelId="{8C76D1CC-206C-43A1-B5D0-43D7D145ACA2}" type="presParOf" srcId="{74EA03C6-367A-49AC-B85D-E9E240013983}" destId="{40FBC931-F628-45DD-AF5C-2E2890ADA68B}" srcOrd="0" destOrd="0" presId="urn:microsoft.com/office/officeart/2005/8/layout/hierarchy2"/>
    <dgm:cxn modelId="{077C7FBA-5CDD-493D-8B4A-47FBAA7DCC26}" type="presParOf" srcId="{40FBC931-F628-45DD-AF5C-2E2890ADA68B}" destId="{19CF27AB-A5B0-4D60-BC31-DABE85C25B92}" srcOrd="0" destOrd="0" presId="urn:microsoft.com/office/officeart/2005/8/layout/hierarchy2"/>
    <dgm:cxn modelId="{7D7DB142-5BF6-4AF6-9A5A-3650EEF94286}" type="presParOf" srcId="{74EA03C6-367A-49AC-B85D-E9E240013983}" destId="{51B39E3A-0B88-436E-89AB-31D06940CB63}" srcOrd="1" destOrd="0" presId="urn:microsoft.com/office/officeart/2005/8/layout/hierarchy2"/>
    <dgm:cxn modelId="{99CBAEC8-87A7-440E-99EC-92BF94EFCA1D}" type="presParOf" srcId="{51B39E3A-0B88-436E-89AB-31D06940CB63}" destId="{0FF2A0A1-4662-42B2-9B25-EEE88209DD61}" srcOrd="0" destOrd="0" presId="urn:microsoft.com/office/officeart/2005/8/layout/hierarchy2"/>
    <dgm:cxn modelId="{0472E192-BD94-4888-BA4F-BABDA86DEC92}" type="presParOf" srcId="{51B39E3A-0B88-436E-89AB-31D06940CB63}" destId="{A2A1F130-6CA1-4A15-9E3F-73054C129FB6}" srcOrd="1" destOrd="0" presId="urn:microsoft.com/office/officeart/2005/8/layout/hierarchy2"/>
    <dgm:cxn modelId="{54ACD406-A263-434B-B383-FEFE50005E51}" type="presParOf" srcId="{74EA03C6-367A-49AC-B85D-E9E240013983}" destId="{7A1D196C-76D9-444B-867C-B0C376506F4D}" srcOrd="2" destOrd="0" presId="urn:microsoft.com/office/officeart/2005/8/layout/hierarchy2"/>
    <dgm:cxn modelId="{226F9819-6997-4FDB-B991-64928A6535C3}" type="presParOf" srcId="{7A1D196C-76D9-444B-867C-B0C376506F4D}" destId="{B0C9C7A0-418C-4B95-9037-9F9AF9A4C8B0}" srcOrd="0" destOrd="0" presId="urn:microsoft.com/office/officeart/2005/8/layout/hierarchy2"/>
    <dgm:cxn modelId="{7EF83219-DEB9-488E-BBC3-E1D99784F796}" type="presParOf" srcId="{74EA03C6-367A-49AC-B85D-E9E240013983}" destId="{D395D6F8-C9DB-4913-877D-734BFA676330}" srcOrd="3" destOrd="0" presId="urn:microsoft.com/office/officeart/2005/8/layout/hierarchy2"/>
    <dgm:cxn modelId="{46EBD070-3D66-4BF6-A8D9-EF768D1AE16B}" type="presParOf" srcId="{D395D6F8-C9DB-4913-877D-734BFA676330}" destId="{C4F566C1-8DB9-4626-A5E7-396A8ECB23BD}" srcOrd="0" destOrd="0" presId="urn:microsoft.com/office/officeart/2005/8/layout/hierarchy2"/>
    <dgm:cxn modelId="{81E468A8-7E15-4A84-8D69-06335343BECC}" type="presParOf" srcId="{D395D6F8-C9DB-4913-877D-734BFA676330}" destId="{24E92DEB-1113-4EE7-94FB-DA27283956B3}" srcOrd="1" destOrd="0" presId="urn:microsoft.com/office/officeart/2005/8/layout/hierarchy2"/>
    <dgm:cxn modelId="{7C7BE8C9-6831-4A41-BAE0-25EC304614BD}" type="presParOf" srcId="{74EA03C6-367A-49AC-B85D-E9E240013983}" destId="{150DE38F-AE29-4899-96DE-503072E1A5BE}" srcOrd="4" destOrd="0" presId="urn:microsoft.com/office/officeart/2005/8/layout/hierarchy2"/>
    <dgm:cxn modelId="{C3F6F8CC-11BA-423A-BA5A-27C5D8364DF4}" type="presParOf" srcId="{150DE38F-AE29-4899-96DE-503072E1A5BE}" destId="{0728F4D6-9F84-4014-9829-60D7E20DCF91}" srcOrd="0" destOrd="0" presId="urn:microsoft.com/office/officeart/2005/8/layout/hierarchy2"/>
    <dgm:cxn modelId="{4BE17B6A-9950-4B1B-B037-B0AC93C40520}" type="presParOf" srcId="{74EA03C6-367A-49AC-B85D-E9E240013983}" destId="{67A70986-DBCA-4089-ABE1-DACD6EAFE731}" srcOrd="5" destOrd="0" presId="urn:microsoft.com/office/officeart/2005/8/layout/hierarchy2"/>
    <dgm:cxn modelId="{DBB09F39-B108-4F2E-84A8-D28AB76F8086}" type="presParOf" srcId="{67A70986-DBCA-4089-ABE1-DACD6EAFE731}" destId="{BAF87F04-B4D9-4F79-8B41-BF5E5EDE2208}" srcOrd="0" destOrd="0" presId="urn:microsoft.com/office/officeart/2005/8/layout/hierarchy2"/>
    <dgm:cxn modelId="{181114B9-AEBB-405A-A511-F956C9151AF4}" type="presParOf" srcId="{67A70986-DBCA-4089-ABE1-DACD6EAFE731}" destId="{00447D1A-0FDD-42F1-A7C8-EFECE2728F62}" srcOrd="1" destOrd="0" presId="urn:microsoft.com/office/officeart/2005/8/layout/hierarchy2"/>
    <dgm:cxn modelId="{2313ED27-C0ED-401F-8DB6-C0A539F45618}" type="presParOf" srcId="{74EA03C6-367A-49AC-B85D-E9E240013983}" destId="{6AAE3410-DB2A-46D7-A791-BBAF2981E3F0}" srcOrd="6" destOrd="0" presId="urn:microsoft.com/office/officeart/2005/8/layout/hierarchy2"/>
    <dgm:cxn modelId="{0859C915-77FA-42D5-BCD4-E13877423078}" type="presParOf" srcId="{6AAE3410-DB2A-46D7-A791-BBAF2981E3F0}" destId="{9BB6D20B-0187-4EF2-A6AB-E76D8F2A435D}" srcOrd="0" destOrd="0" presId="urn:microsoft.com/office/officeart/2005/8/layout/hierarchy2"/>
    <dgm:cxn modelId="{45259AAA-56EC-484D-AA05-B856C56309F7}" type="presParOf" srcId="{74EA03C6-367A-49AC-B85D-E9E240013983}" destId="{170EA137-0961-411D-8009-34CEF6C67BCF}" srcOrd="7" destOrd="0" presId="urn:microsoft.com/office/officeart/2005/8/layout/hierarchy2"/>
    <dgm:cxn modelId="{AB25C80F-8956-4686-B1B4-47766DC15069}" type="presParOf" srcId="{170EA137-0961-411D-8009-34CEF6C67BCF}" destId="{CF5C8831-4B4F-4135-B10C-C7CCAFC4FAE1}" srcOrd="0" destOrd="0" presId="urn:microsoft.com/office/officeart/2005/8/layout/hierarchy2"/>
    <dgm:cxn modelId="{95B41989-B515-46B1-B2A4-42FBC889C7D1}" type="presParOf" srcId="{170EA137-0961-411D-8009-34CEF6C67BCF}" destId="{250EDBA9-9D1B-404E-95D9-85D08246BDDE}" srcOrd="1" destOrd="0" presId="urn:microsoft.com/office/officeart/2005/8/layout/hierarchy2"/>
    <dgm:cxn modelId="{7874C63D-C6AE-4AC1-B962-A48A91C18D5D}" type="presParOf" srcId="{74EA03C6-367A-49AC-B85D-E9E240013983}" destId="{0A00CA1D-AAE9-471D-BA53-F3DFCFEDA57B}" srcOrd="8" destOrd="0" presId="urn:microsoft.com/office/officeart/2005/8/layout/hierarchy2"/>
    <dgm:cxn modelId="{BCA83515-A629-4DA7-81CA-3BB7579C04A0}" type="presParOf" srcId="{0A00CA1D-AAE9-471D-BA53-F3DFCFEDA57B}" destId="{9CCCDE87-29A2-4E69-A44A-2B44EA19F695}" srcOrd="0" destOrd="0" presId="urn:microsoft.com/office/officeart/2005/8/layout/hierarchy2"/>
    <dgm:cxn modelId="{9BA90458-7A6A-44EA-8893-EDE94DA27C8C}" type="presParOf" srcId="{74EA03C6-367A-49AC-B85D-E9E240013983}" destId="{7C996A80-0B07-4D6B-81C4-C714E845C38D}" srcOrd="9" destOrd="0" presId="urn:microsoft.com/office/officeart/2005/8/layout/hierarchy2"/>
    <dgm:cxn modelId="{DFFC711C-EE0B-41DB-87A5-A34A5F4E63C4}" type="presParOf" srcId="{7C996A80-0B07-4D6B-81C4-C714E845C38D}" destId="{E71F85B3-E235-4C17-8A99-B0481378B129}" srcOrd="0" destOrd="0" presId="urn:microsoft.com/office/officeart/2005/8/layout/hierarchy2"/>
    <dgm:cxn modelId="{305C8EC8-F428-4004-BB38-AE7B15A579D3}" type="presParOf" srcId="{7C996A80-0B07-4D6B-81C4-C714E845C38D}" destId="{5C83E76A-C0E9-4354-8DD5-E328462C2AA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A11590-10FC-47E9-8A10-1D319A4F6601}" type="doc">
      <dgm:prSet loTypeId="urn:microsoft.com/office/officeart/2005/8/layout/radial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A4AC5B0-3CB1-414D-8026-3BFDFD25CE9A}">
      <dgm:prSet phldrT="[Текст]" custT="1"/>
      <dgm:spPr/>
      <dgm:t>
        <a:bodyPr/>
        <a:lstStyle/>
        <a:p>
          <a:r>
            <a:rPr lang="en-US" sz="3600" b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 psixologi faoliyatining asosiy yo‘nalishlari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3D0E73-8B69-4F61-AC68-D8E5A48A0FA1}" type="parTrans" cxnId="{A9B8CF95-04F7-482D-A0F7-6D209385E70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13D87A-58D1-4E04-BC65-B42CEA84DF25}" type="sibTrans" cxnId="{A9B8CF95-04F7-482D-A0F7-6D209385E70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420C81-9F51-4334-9AD2-DF839D7AD268}">
      <dgm:prSet phldrT="[Текст]" phldr="1" custScaleX="253730" custScaleY="62168" custRadScaleRad="138025" custRadScaleInc="-112943"/>
      <dgm:spPr/>
      <dgm:t>
        <a:bodyPr/>
        <a:lstStyle/>
        <a:p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2116F5-F220-4672-9495-8DE0D9AD9E54}" type="parTrans" cxnId="{4971B6E6-7481-4476-AD82-2CA7EC6E3BB7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6A69FE-DB5C-4342-A562-FCD0DE6D3364}" type="sibTrans" cxnId="{4971B6E6-7481-4476-AD82-2CA7EC6E3BB7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B1431F-D9E5-42DE-9083-1CAF29093CC4}">
      <dgm:prSet phldrT="[Текст]" custT="1"/>
      <dgm:spPr/>
      <dgm:t>
        <a:bodyPr/>
        <a:lstStyle/>
        <a:p>
          <a:r>
            <a:rPr lang="en-US" sz="36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sixologik-pedagogik</a:t>
          </a:r>
          <a:r>
            <a:rPr lang="en-US" sz="3600" b="0" i="0" u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i="0" u="none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148BD2-AD72-4068-A9EE-A6E66929783B}" type="parTrans" cxnId="{0781C9BA-13CC-4142-A003-F0A414F021FD}">
      <dgm:prSet custT="1"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A6D895-4142-4D69-8085-4A9936325E92}" type="sibTrans" cxnId="{0781C9BA-13CC-4142-A003-F0A414F021FD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5F7F0-EED7-4976-9A7E-B9BEF6BD3D06}">
      <dgm:prSet phldrT="[Текст]" custT="1"/>
      <dgm:spPr/>
      <dgm:t>
        <a:bodyPr/>
        <a:lstStyle/>
        <a:p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Psixologik ma’rifat va tashviqot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24195E-6113-471B-B52C-69EF210DE80B}" type="parTrans" cxnId="{B0D870AA-7422-4356-A7D9-9E9882D3D89E}">
      <dgm:prSet custT="1"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D1E68B-1132-4637-8B81-D9096D633A47}" type="sibTrans" cxnId="{B0D870AA-7422-4356-A7D9-9E9882D3D89E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64945C-DC49-4103-8733-5B98DAC8F6CB}">
      <dgm:prSet phldrT="[Текст]" custT="1"/>
      <dgm:spPr/>
      <dgm:t>
        <a:bodyPr/>
        <a:lstStyle/>
        <a:p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 profilaktika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F3D195-8B6F-41C7-AEC0-981A8F19AC0B}" type="parTrans" cxnId="{F7FE901C-3D83-4B43-9818-ADC8D8E9AD3E}">
      <dgm:prSet custT="1"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0062AA-9F01-4357-A856-E6D2D4BC5F35}" type="sibTrans" cxnId="{F7FE901C-3D83-4B43-9818-ADC8D8E9AD3E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9D10DB-D391-43C7-ACEB-847DD6B7EE4D}">
      <dgm:prSet phldrT="[Текст]" custT="1"/>
      <dgm:spPr/>
      <dgm:t>
        <a:bodyPr/>
        <a:lstStyle/>
        <a:p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Kasb-hunarga yo‘naltirish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314233-5D55-4E37-9C8F-02CE300434DA}" type="parTrans" cxnId="{A9163AE4-7E25-4FFF-AC0D-3B6C8751B715}">
      <dgm:prSet custT="1"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5FFA91-A033-4E47-B4F3-7614D9356100}" type="sibTrans" cxnId="{A9163AE4-7E25-4FFF-AC0D-3B6C8751B715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7BF072-89CF-4ACE-A9F2-C3D06C2A553F}">
      <dgm:prSet phldrT="[Текст]" custT="1"/>
      <dgm:spPr/>
      <dgm:t>
        <a:bodyPr/>
        <a:lstStyle/>
        <a:p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 maslahat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F7A6FE-7E1B-4081-9DB9-5F1C9151E602}" type="parTrans" cxnId="{BD97DD8C-AB5E-4D27-B491-1608A8B804E6}">
      <dgm:prSet custT="1"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846983-A24E-4039-B492-963A22314263}" type="sibTrans" cxnId="{BD97DD8C-AB5E-4D27-B491-1608A8B804E6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F09C88-052E-452D-B93B-5E1BDA0D7651}">
      <dgm:prSet phldrT="[Текст]" custT="1"/>
      <dgm:spPr/>
      <dgm:t>
        <a:bodyPr/>
        <a:lstStyle/>
        <a:p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 korreksiya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889147-00DE-4D0A-998A-B248E9B7F2A6}" type="parTrans" cxnId="{565D0A18-3F1F-49BD-BC01-318E197B4FEC}">
      <dgm:prSet custT="1"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4E9B82-3CB3-4AD1-8519-8FD2571147E2}" type="sibTrans" cxnId="{565D0A18-3F1F-49BD-BC01-318E197B4FE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AB4AD9-E516-4C2C-8FF1-98EFC70A2D87}" type="pres">
      <dgm:prSet presAssocID="{ACA11590-10FC-47E9-8A10-1D319A4F660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3CCE9B3-E508-4366-9C80-BF163149F872}" type="pres">
      <dgm:prSet presAssocID="{5A4AC5B0-3CB1-414D-8026-3BFDFD25CE9A}" presName="centerShape" presStyleLbl="node0" presStyleIdx="0" presStyleCnt="1" custScaleX="306900" custScaleY="123064"/>
      <dgm:spPr/>
      <dgm:t>
        <a:bodyPr/>
        <a:lstStyle/>
        <a:p>
          <a:endParaRPr lang="ru-RU"/>
        </a:p>
      </dgm:t>
    </dgm:pt>
    <dgm:pt modelId="{5D075B2D-5E78-490B-B8CB-59DA012C6D4F}" type="pres">
      <dgm:prSet presAssocID="{3E148BD2-AD72-4068-A9EE-A6E66929783B}" presName="parTrans" presStyleLbl="sibTrans2D1" presStyleIdx="0" presStyleCnt="6"/>
      <dgm:spPr/>
    </dgm:pt>
    <dgm:pt modelId="{F1495E9E-70D1-47F1-A8F0-D4B28D4B148B}" type="pres">
      <dgm:prSet presAssocID="{3E148BD2-AD72-4068-A9EE-A6E66929783B}" presName="connectorText" presStyleLbl="sibTrans2D1" presStyleIdx="0" presStyleCnt="6"/>
      <dgm:spPr/>
    </dgm:pt>
    <dgm:pt modelId="{5DDCAC56-127F-425E-ACBF-FB92C8E35DB3}" type="pres">
      <dgm:prSet presAssocID="{AEB1431F-D9E5-42DE-9083-1CAF29093CC4}" presName="node" presStyleLbl="node1" presStyleIdx="0" presStyleCnt="6" custScaleX="253730" custScaleY="90555" custRadScaleRad="100861" custRadScaleInc="16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4614DE-D9EA-46E8-ADCD-0F59198B6E6D}" type="pres">
      <dgm:prSet presAssocID="{50F3D195-8B6F-41C7-AEC0-981A8F19AC0B}" presName="parTrans" presStyleLbl="sibTrans2D1" presStyleIdx="1" presStyleCnt="6"/>
      <dgm:spPr/>
    </dgm:pt>
    <dgm:pt modelId="{3EE7F901-6ED9-4272-8D92-D6C42F02ACD0}" type="pres">
      <dgm:prSet presAssocID="{50F3D195-8B6F-41C7-AEC0-981A8F19AC0B}" presName="connectorText" presStyleLbl="sibTrans2D1" presStyleIdx="1" presStyleCnt="6"/>
      <dgm:spPr/>
    </dgm:pt>
    <dgm:pt modelId="{02132A8D-4FD9-4EAA-911F-005826F8ABA2}" type="pres">
      <dgm:prSet presAssocID="{8464945C-DC49-4103-8733-5B98DAC8F6CB}" presName="node" presStyleLbl="node1" presStyleIdx="1" presStyleCnt="6" custScaleX="192493" custScaleY="107155" custRadScaleRad="195116" custRadScaleInc="408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54C9DE-504A-4DC5-889E-B48C30394172}" type="pres">
      <dgm:prSet presAssocID="{E2314233-5D55-4E37-9C8F-02CE300434DA}" presName="parTrans" presStyleLbl="sibTrans2D1" presStyleIdx="2" presStyleCnt="6"/>
      <dgm:spPr/>
    </dgm:pt>
    <dgm:pt modelId="{37214A2D-BDD9-416C-B290-459BA7829BC1}" type="pres">
      <dgm:prSet presAssocID="{E2314233-5D55-4E37-9C8F-02CE300434DA}" presName="connectorText" presStyleLbl="sibTrans2D1" presStyleIdx="2" presStyleCnt="6"/>
      <dgm:spPr/>
    </dgm:pt>
    <dgm:pt modelId="{3F7E375E-D107-4328-AC86-3CBC40D6B04B}" type="pres">
      <dgm:prSet presAssocID="{6D9D10DB-D391-43C7-ACEB-847DD6B7EE4D}" presName="node" presStyleLbl="node1" presStyleIdx="2" presStyleCnt="6" custScaleX="211558" custScaleY="107460" custRadScaleRad="194678" custRadScaleInc="-475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1E4333-0A3E-4728-A5FA-A6C557BB5D8A}" type="pres">
      <dgm:prSet presAssocID="{77F7A6FE-7E1B-4081-9DB9-5F1C9151E602}" presName="parTrans" presStyleLbl="sibTrans2D1" presStyleIdx="3" presStyleCnt="6"/>
      <dgm:spPr/>
    </dgm:pt>
    <dgm:pt modelId="{8C29D797-0410-4DAD-8741-5787B72AAD51}" type="pres">
      <dgm:prSet presAssocID="{77F7A6FE-7E1B-4081-9DB9-5F1C9151E602}" presName="connectorText" presStyleLbl="sibTrans2D1" presStyleIdx="3" presStyleCnt="6"/>
      <dgm:spPr/>
    </dgm:pt>
    <dgm:pt modelId="{5A9C3AB2-ACEA-4044-A013-889EFEC165FD}" type="pres">
      <dgm:prSet presAssocID="{E57BF072-89CF-4ACE-A9F2-C3D06C2A553F}" presName="node" presStyleLbl="node1" presStyleIdx="3" presStyleCnt="6" custScaleX="253730" custScaleY="62168" custRadScaleRad="100932" custRadScaleInc="73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BF3A58-BFAE-49DD-B2E0-AAD3F85C4381}" type="pres">
      <dgm:prSet presAssocID="{31889147-00DE-4D0A-998A-B248E9B7F2A6}" presName="parTrans" presStyleLbl="sibTrans2D1" presStyleIdx="4" presStyleCnt="6"/>
      <dgm:spPr/>
    </dgm:pt>
    <dgm:pt modelId="{54A82377-14C2-4F08-8B6C-D6F447D5BCB0}" type="pres">
      <dgm:prSet presAssocID="{31889147-00DE-4D0A-998A-B248E9B7F2A6}" presName="connectorText" presStyleLbl="sibTrans2D1" presStyleIdx="4" presStyleCnt="6"/>
      <dgm:spPr/>
    </dgm:pt>
    <dgm:pt modelId="{67205E71-6BE5-48D0-B92B-47F6B2B6EE9E}" type="pres">
      <dgm:prSet presAssocID="{DDF09C88-052E-452D-B93B-5E1BDA0D7651}" presName="node" presStyleLbl="node1" presStyleIdx="4" presStyleCnt="6" custScaleX="210094" custScaleY="89136" custRadScaleRad="197085" custRadScaleInc="52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A8D22-112E-441A-BD14-F4C85EB0A5DD}" type="pres">
      <dgm:prSet presAssocID="{FE24195E-6113-471B-B52C-69EF210DE80B}" presName="parTrans" presStyleLbl="sibTrans2D1" presStyleIdx="5" presStyleCnt="6"/>
      <dgm:spPr/>
    </dgm:pt>
    <dgm:pt modelId="{732F426A-B873-4A01-91FC-9E75C8DF4019}" type="pres">
      <dgm:prSet presAssocID="{FE24195E-6113-471B-B52C-69EF210DE80B}" presName="connectorText" presStyleLbl="sibTrans2D1" presStyleIdx="5" presStyleCnt="6"/>
      <dgm:spPr/>
    </dgm:pt>
    <dgm:pt modelId="{A1B1FB33-4FE0-4042-BCEB-2DA878BD2AA5}" type="pres">
      <dgm:prSet presAssocID="{0BD5F7F0-EED7-4976-9A7E-B9BEF6BD3D06}" presName="node" presStyleLbl="node1" presStyleIdx="5" presStyleCnt="6" custScaleX="208241" custScaleY="101517" custRadScaleRad="199650" custRadScaleInc="-394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D68C95-20B5-4BF5-AE4F-DF1612487CFD}" type="presOf" srcId="{AEB1431F-D9E5-42DE-9083-1CAF29093CC4}" destId="{5DDCAC56-127F-425E-ACBF-FB92C8E35DB3}" srcOrd="0" destOrd="0" presId="urn:microsoft.com/office/officeart/2005/8/layout/radial5"/>
    <dgm:cxn modelId="{B331F7AF-4DE4-49F1-906C-1F8053AA2CE2}" type="presOf" srcId="{0BD5F7F0-EED7-4976-9A7E-B9BEF6BD3D06}" destId="{A1B1FB33-4FE0-4042-BCEB-2DA878BD2AA5}" srcOrd="0" destOrd="0" presId="urn:microsoft.com/office/officeart/2005/8/layout/radial5"/>
    <dgm:cxn modelId="{F7FE901C-3D83-4B43-9818-ADC8D8E9AD3E}" srcId="{5A4AC5B0-3CB1-414D-8026-3BFDFD25CE9A}" destId="{8464945C-DC49-4103-8733-5B98DAC8F6CB}" srcOrd="1" destOrd="0" parTransId="{50F3D195-8B6F-41C7-AEC0-981A8F19AC0B}" sibTransId="{ED0062AA-9F01-4357-A856-E6D2D4BC5F35}"/>
    <dgm:cxn modelId="{554CFAC2-A691-452A-9DD2-4ECE8946C686}" type="presOf" srcId="{31889147-00DE-4D0A-998A-B248E9B7F2A6}" destId="{56BF3A58-BFAE-49DD-B2E0-AAD3F85C4381}" srcOrd="0" destOrd="0" presId="urn:microsoft.com/office/officeart/2005/8/layout/radial5"/>
    <dgm:cxn modelId="{4B3B1AE6-A53E-4EBC-9B14-89D744D5E370}" type="presOf" srcId="{ACA11590-10FC-47E9-8A10-1D319A4F6601}" destId="{7DAB4AD9-E516-4C2C-8FF1-98EFC70A2D87}" srcOrd="0" destOrd="0" presId="urn:microsoft.com/office/officeart/2005/8/layout/radial5"/>
    <dgm:cxn modelId="{1C0D9DF4-2935-4374-B8FF-D878BF3A5B3D}" type="presOf" srcId="{E2314233-5D55-4E37-9C8F-02CE300434DA}" destId="{37214A2D-BDD9-416C-B290-459BA7829BC1}" srcOrd="1" destOrd="0" presId="urn:microsoft.com/office/officeart/2005/8/layout/radial5"/>
    <dgm:cxn modelId="{D2F4D2B0-5EA9-4BD2-BA67-0B6720FFF93D}" type="presOf" srcId="{FE24195E-6113-471B-B52C-69EF210DE80B}" destId="{732F426A-B873-4A01-91FC-9E75C8DF4019}" srcOrd="1" destOrd="0" presId="urn:microsoft.com/office/officeart/2005/8/layout/radial5"/>
    <dgm:cxn modelId="{A5B7909F-FF9A-4CBB-A12C-9A4A4EE480AA}" type="presOf" srcId="{FE24195E-6113-471B-B52C-69EF210DE80B}" destId="{11AA8D22-112E-441A-BD14-F4C85EB0A5DD}" srcOrd="0" destOrd="0" presId="urn:microsoft.com/office/officeart/2005/8/layout/radial5"/>
    <dgm:cxn modelId="{565D0A18-3F1F-49BD-BC01-318E197B4FEC}" srcId="{5A4AC5B0-3CB1-414D-8026-3BFDFD25CE9A}" destId="{DDF09C88-052E-452D-B93B-5E1BDA0D7651}" srcOrd="4" destOrd="0" parTransId="{31889147-00DE-4D0A-998A-B248E9B7F2A6}" sibTransId="{924E9B82-3CB3-4AD1-8519-8FD2571147E2}"/>
    <dgm:cxn modelId="{6ECE9E45-C95F-4358-B41B-36E2DFC42BE7}" type="presOf" srcId="{E57BF072-89CF-4ACE-A9F2-C3D06C2A553F}" destId="{5A9C3AB2-ACEA-4044-A013-889EFEC165FD}" srcOrd="0" destOrd="0" presId="urn:microsoft.com/office/officeart/2005/8/layout/radial5"/>
    <dgm:cxn modelId="{B748282B-8CC2-4B49-920F-ABB02E0B04D6}" type="presOf" srcId="{DDF09C88-052E-452D-B93B-5E1BDA0D7651}" destId="{67205E71-6BE5-48D0-B92B-47F6B2B6EE9E}" srcOrd="0" destOrd="0" presId="urn:microsoft.com/office/officeart/2005/8/layout/radial5"/>
    <dgm:cxn modelId="{A7398DDF-D92D-43F6-AD5C-E3E296E73885}" type="presOf" srcId="{E2314233-5D55-4E37-9C8F-02CE300434DA}" destId="{2D54C9DE-504A-4DC5-889E-B48C30394172}" srcOrd="0" destOrd="0" presId="urn:microsoft.com/office/officeart/2005/8/layout/radial5"/>
    <dgm:cxn modelId="{0781C9BA-13CC-4142-A003-F0A414F021FD}" srcId="{5A4AC5B0-3CB1-414D-8026-3BFDFD25CE9A}" destId="{AEB1431F-D9E5-42DE-9083-1CAF29093CC4}" srcOrd="0" destOrd="0" parTransId="{3E148BD2-AD72-4068-A9EE-A6E66929783B}" sibTransId="{DEA6D895-4142-4D69-8085-4A9936325E92}"/>
    <dgm:cxn modelId="{B0D870AA-7422-4356-A7D9-9E9882D3D89E}" srcId="{5A4AC5B0-3CB1-414D-8026-3BFDFD25CE9A}" destId="{0BD5F7F0-EED7-4976-9A7E-B9BEF6BD3D06}" srcOrd="5" destOrd="0" parTransId="{FE24195E-6113-471B-B52C-69EF210DE80B}" sibTransId="{13D1E68B-1132-4637-8B81-D9096D633A47}"/>
    <dgm:cxn modelId="{59FA343D-509D-45A9-B5A8-535F99C1BE23}" type="presOf" srcId="{3E148BD2-AD72-4068-A9EE-A6E66929783B}" destId="{F1495E9E-70D1-47F1-A8F0-D4B28D4B148B}" srcOrd="1" destOrd="0" presId="urn:microsoft.com/office/officeart/2005/8/layout/radial5"/>
    <dgm:cxn modelId="{BD97DD8C-AB5E-4D27-B491-1608A8B804E6}" srcId="{5A4AC5B0-3CB1-414D-8026-3BFDFD25CE9A}" destId="{E57BF072-89CF-4ACE-A9F2-C3D06C2A553F}" srcOrd="3" destOrd="0" parTransId="{77F7A6FE-7E1B-4081-9DB9-5F1C9151E602}" sibTransId="{46846983-A24E-4039-B492-963A22314263}"/>
    <dgm:cxn modelId="{52A15743-0339-4436-8676-EDA1AB3EFEE6}" type="presOf" srcId="{5A4AC5B0-3CB1-414D-8026-3BFDFD25CE9A}" destId="{A3CCE9B3-E508-4366-9C80-BF163149F872}" srcOrd="0" destOrd="0" presId="urn:microsoft.com/office/officeart/2005/8/layout/radial5"/>
    <dgm:cxn modelId="{C74DA934-DBC1-4B38-AFEC-84DFB20E7A2C}" type="presOf" srcId="{77F7A6FE-7E1B-4081-9DB9-5F1C9151E602}" destId="{1F1E4333-0A3E-4728-A5FA-A6C557BB5D8A}" srcOrd="0" destOrd="0" presId="urn:microsoft.com/office/officeart/2005/8/layout/radial5"/>
    <dgm:cxn modelId="{51DDFE50-9D8A-4F5A-BB3E-D5CCECC3C95A}" type="presOf" srcId="{3E148BD2-AD72-4068-A9EE-A6E66929783B}" destId="{5D075B2D-5E78-490B-B8CB-59DA012C6D4F}" srcOrd="0" destOrd="0" presId="urn:microsoft.com/office/officeart/2005/8/layout/radial5"/>
    <dgm:cxn modelId="{A9163AE4-7E25-4FFF-AC0D-3B6C8751B715}" srcId="{5A4AC5B0-3CB1-414D-8026-3BFDFD25CE9A}" destId="{6D9D10DB-D391-43C7-ACEB-847DD6B7EE4D}" srcOrd="2" destOrd="0" parTransId="{E2314233-5D55-4E37-9C8F-02CE300434DA}" sibTransId="{475FFA91-A033-4E47-B4F3-7614D9356100}"/>
    <dgm:cxn modelId="{C17580C0-F1D7-4593-ABEF-FD2EBE9F11E5}" type="presOf" srcId="{77F7A6FE-7E1B-4081-9DB9-5F1C9151E602}" destId="{8C29D797-0410-4DAD-8741-5787B72AAD51}" srcOrd="1" destOrd="0" presId="urn:microsoft.com/office/officeart/2005/8/layout/radial5"/>
    <dgm:cxn modelId="{F19F724B-DB7B-4177-B5B9-6C4B8B80F7E9}" type="presOf" srcId="{31889147-00DE-4D0A-998A-B248E9B7F2A6}" destId="{54A82377-14C2-4F08-8B6C-D6F447D5BCB0}" srcOrd="1" destOrd="0" presId="urn:microsoft.com/office/officeart/2005/8/layout/radial5"/>
    <dgm:cxn modelId="{4DCA2981-FEC4-4E66-93EA-EE11F825F554}" type="presOf" srcId="{6D9D10DB-D391-43C7-ACEB-847DD6B7EE4D}" destId="{3F7E375E-D107-4328-AC86-3CBC40D6B04B}" srcOrd="0" destOrd="0" presId="urn:microsoft.com/office/officeart/2005/8/layout/radial5"/>
    <dgm:cxn modelId="{11A6109F-3A3D-461B-89F9-38C141166E9A}" type="presOf" srcId="{50F3D195-8B6F-41C7-AEC0-981A8F19AC0B}" destId="{3EE7F901-6ED9-4272-8D92-D6C42F02ACD0}" srcOrd="1" destOrd="0" presId="urn:microsoft.com/office/officeart/2005/8/layout/radial5"/>
    <dgm:cxn modelId="{4426FD58-857D-4EA8-91E5-2646F8FDB4F5}" type="presOf" srcId="{50F3D195-8B6F-41C7-AEC0-981A8F19AC0B}" destId="{864614DE-D9EA-46E8-ADCD-0F59198B6E6D}" srcOrd="0" destOrd="0" presId="urn:microsoft.com/office/officeart/2005/8/layout/radial5"/>
    <dgm:cxn modelId="{185A9F81-EC5D-4B15-ABAB-39009384861D}" type="presOf" srcId="{8464945C-DC49-4103-8733-5B98DAC8F6CB}" destId="{02132A8D-4FD9-4EAA-911F-005826F8ABA2}" srcOrd="0" destOrd="0" presId="urn:microsoft.com/office/officeart/2005/8/layout/radial5"/>
    <dgm:cxn modelId="{A9B8CF95-04F7-482D-A0F7-6D209385E701}" srcId="{ACA11590-10FC-47E9-8A10-1D319A4F6601}" destId="{5A4AC5B0-3CB1-414D-8026-3BFDFD25CE9A}" srcOrd="0" destOrd="0" parTransId="{683D0E73-8B69-4F61-AC68-D8E5A48A0FA1}" sibTransId="{5313D87A-58D1-4E04-BC65-B42CEA84DF25}"/>
    <dgm:cxn modelId="{4971B6E6-7481-4476-AD82-2CA7EC6E3BB7}" srcId="{ACA11590-10FC-47E9-8A10-1D319A4F6601}" destId="{12420C81-9F51-4334-9AD2-DF839D7AD268}" srcOrd="1" destOrd="0" parTransId="{D82116F5-F220-4672-9495-8DE0D9AD9E54}" sibTransId="{FC6A69FE-DB5C-4342-A562-FCD0DE6D3364}"/>
    <dgm:cxn modelId="{BD1633B5-97AD-4292-9E47-3388D567ADEC}" type="presParOf" srcId="{7DAB4AD9-E516-4C2C-8FF1-98EFC70A2D87}" destId="{A3CCE9B3-E508-4366-9C80-BF163149F872}" srcOrd="0" destOrd="0" presId="urn:microsoft.com/office/officeart/2005/8/layout/radial5"/>
    <dgm:cxn modelId="{79D4FCA0-C207-4594-9B2C-8A0D19AF0071}" type="presParOf" srcId="{7DAB4AD9-E516-4C2C-8FF1-98EFC70A2D87}" destId="{5D075B2D-5E78-490B-B8CB-59DA012C6D4F}" srcOrd="1" destOrd="0" presId="urn:microsoft.com/office/officeart/2005/8/layout/radial5"/>
    <dgm:cxn modelId="{6397A2C3-4753-486D-BF36-E6753D2E4A09}" type="presParOf" srcId="{5D075B2D-5E78-490B-B8CB-59DA012C6D4F}" destId="{F1495E9E-70D1-47F1-A8F0-D4B28D4B148B}" srcOrd="0" destOrd="0" presId="urn:microsoft.com/office/officeart/2005/8/layout/radial5"/>
    <dgm:cxn modelId="{81ADAA08-B92B-4A85-98B0-260CB9143FCF}" type="presParOf" srcId="{7DAB4AD9-E516-4C2C-8FF1-98EFC70A2D87}" destId="{5DDCAC56-127F-425E-ACBF-FB92C8E35DB3}" srcOrd="2" destOrd="0" presId="urn:microsoft.com/office/officeart/2005/8/layout/radial5"/>
    <dgm:cxn modelId="{30AF1A17-789B-4C66-BEA6-C3B1C6ECF4D2}" type="presParOf" srcId="{7DAB4AD9-E516-4C2C-8FF1-98EFC70A2D87}" destId="{864614DE-D9EA-46E8-ADCD-0F59198B6E6D}" srcOrd="3" destOrd="0" presId="urn:microsoft.com/office/officeart/2005/8/layout/radial5"/>
    <dgm:cxn modelId="{D135BFDD-00C2-4F07-B19C-AD95A3283A7B}" type="presParOf" srcId="{864614DE-D9EA-46E8-ADCD-0F59198B6E6D}" destId="{3EE7F901-6ED9-4272-8D92-D6C42F02ACD0}" srcOrd="0" destOrd="0" presId="urn:microsoft.com/office/officeart/2005/8/layout/radial5"/>
    <dgm:cxn modelId="{8979863F-CCB9-4CFA-96BB-3C7A8F50652B}" type="presParOf" srcId="{7DAB4AD9-E516-4C2C-8FF1-98EFC70A2D87}" destId="{02132A8D-4FD9-4EAA-911F-005826F8ABA2}" srcOrd="4" destOrd="0" presId="urn:microsoft.com/office/officeart/2005/8/layout/radial5"/>
    <dgm:cxn modelId="{8FA5E7E8-5BAF-4118-98A6-8CAD76AC28CE}" type="presParOf" srcId="{7DAB4AD9-E516-4C2C-8FF1-98EFC70A2D87}" destId="{2D54C9DE-504A-4DC5-889E-B48C30394172}" srcOrd="5" destOrd="0" presId="urn:microsoft.com/office/officeart/2005/8/layout/radial5"/>
    <dgm:cxn modelId="{215BEE56-3D1D-468E-BC94-21009E1D0910}" type="presParOf" srcId="{2D54C9DE-504A-4DC5-889E-B48C30394172}" destId="{37214A2D-BDD9-416C-B290-459BA7829BC1}" srcOrd="0" destOrd="0" presId="urn:microsoft.com/office/officeart/2005/8/layout/radial5"/>
    <dgm:cxn modelId="{ED44D90B-1452-4A26-91C6-CBD4FFCC3CB5}" type="presParOf" srcId="{7DAB4AD9-E516-4C2C-8FF1-98EFC70A2D87}" destId="{3F7E375E-D107-4328-AC86-3CBC40D6B04B}" srcOrd="6" destOrd="0" presId="urn:microsoft.com/office/officeart/2005/8/layout/radial5"/>
    <dgm:cxn modelId="{6D9AD2EB-9068-4450-8CF5-D1FBC4ED1F27}" type="presParOf" srcId="{7DAB4AD9-E516-4C2C-8FF1-98EFC70A2D87}" destId="{1F1E4333-0A3E-4728-A5FA-A6C557BB5D8A}" srcOrd="7" destOrd="0" presId="urn:microsoft.com/office/officeart/2005/8/layout/radial5"/>
    <dgm:cxn modelId="{67763EEE-700D-4A1A-859A-07B6E94F4F86}" type="presParOf" srcId="{1F1E4333-0A3E-4728-A5FA-A6C557BB5D8A}" destId="{8C29D797-0410-4DAD-8741-5787B72AAD51}" srcOrd="0" destOrd="0" presId="urn:microsoft.com/office/officeart/2005/8/layout/radial5"/>
    <dgm:cxn modelId="{E50E084A-2E27-45D0-BE12-CAD9FB70F1A6}" type="presParOf" srcId="{7DAB4AD9-E516-4C2C-8FF1-98EFC70A2D87}" destId="{5A9C3AB2-ACEA-4044-A013-889EFEC165FD}" srcOrd="8" destOrd="0" presId="urn:microsoft.com/office/officeart/2005/8/layout/radial5"/>
    <dgm:cxn modelId="{333AE606-55D4-4B5F-8A93-35D0EAB4565F}" type="presParOf" srcId="{7DAB4AD9-E516-4C2C-8FF1-98EFC70A2D87}" destId="{56BF3A58-BFAE-49DD-B2E0-AAD3F85C4381}" srcOrd="9" destOrd="0" presId="urn:microsoft.com/office/officeart/2005/8/layout/radial5"/>
    <dgm:cxn modelId="{6E333948-9724-403E-977A-E8B1985576C4}" type="presParOf" srcId="{56BF3A58-BFAE-49DD-B2E0-AAD3F85C4381}" destId="{54A82377-14C2-4F08-8B6C-D6F447D5BCB0}" srcOrd="0" destOrd="0" presId="urn:microsoft.com/office/officeart/2005/8/layout/radial5"/>
    <dgm:cxn modelId="{71780C9D-19ED-4591-BC37-F6CD276BC1C6}" type="presParOf" srcId="{7DAB4AD9-E516-4C2C-8FF1-98EFC70A2D87}" destId="{67205E71-6BE5-48D0-B92B-47F6B2B6EE9E}" srcOrd="10" destOrd="0" presId="urn:microsoft.com/office/officeart/2005/8/layout/radial5"/>
    <dgm:cxn modelId="{945C4C1D-E390-41C4-B0DE-3529A1135976}" type="presParOf" srcId="{7DAB4AD9-E516-4C2C-8FF1-98EFC70A2D87}" destId="{11AA8D22-112E-441A-BD14-F4C85EB0A5DD}" srcOrd="11" destOrd="0" presId="urn:microsoft.com/office/officeart/2005/8/layout/radial5"/>
    <dgm:cxn modelId="{835DE5AA-4AE5-4E99-AF4D-43C64CE808F6}" type="presParOf" srcId="{11AA8D22-112E-441A-BD14-F4C85EB0A5DD}" destId="{732F426A-B873-4A01-91FC-9E75C8DF4019}" srcOrd="0" destOrd="0" presId="urn:microsoft.com/office/officeart/2005/8/layout/radial5"/>
    <dgm:cxn modelId="{77F80AB2-7722-4E71-8788-0CE330007A08}" type="presParOf" srcId="{7DAB4AD9-E516-4C2C-8FF1-98EFC70A2D87}" destId="{A1B1FB33-4FE0-4042-BCEB-2DA878BD2AA5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75C58F-9A81-4845-B711-00C7A9D3C8F8}">
      <dsp:nvSpPr>
        <dsp:cNvPr id="0" name=""/>
        <dsp:cNvSpPr/>
      </dsp:nvSpPr>
      <dsp:spPr>
        <a:xfrm>
          <a:off x="1013058" y="0"/>
          <a:ext cx="11481334" cy="561741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2D7128-B0C6-46E8-A1AA-867148445F59}">
      <dsp:nvSpPr>
        <dsp:cNvPr id="0" name=""/>
        <dsp:cNvSpPr/>
      </dsp:nvSpPr>
      <dsp:spPr>
        <a:xfrm>
          <a:off x="398034" y="1685223"/>
          <a:ext cx="4052235" cy="22469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Ekologik</a:t>
          </a:r>
          <a:r>
            <a:rPr lang="en-US" sz="43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tizimli</a:t>
          </a:r>
          <a:r>
            <a:rPr lang="en-US" sz="43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</a:t>
          </a:r>
          <a:endParaRPr lang="ru-RU" sz="4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7722" y="1794911"/>
        <a:ext cx="3832859" cy="2027588"/>
      </dsp:txXfrm>
    </dsp:sp>
    <dsp:sp modelId="{0AA58B77-F582-4A3C-94DA-08BD118D96D6}">
      <dsp:nvSpPr>
        <dsp:cNvPr id="0" name=""/>
        <dsp:cNvSpPr/>
      </dsp:nvSpPr>
      <dsp:spPr>
        <a:xfrm>
          <a:off x="4727608" y="1685223"/>
          <a:ext cx="4052235" cy="22469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Sotsial</a:t>
          </a:r>
          <a:r>
            <a:rPr lang="en-US" sz="43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sz="43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nazariyasi</a:t>
          </a:r>
          <a:endParaRPr lang="ru-RU" sz="4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37296" y="1794911"/>
        <a:ext cx="3832859" cy="2027588"/>
      </dsp:txXfrm>
    </dsp:sp>
    <dsp:sp modelId="{586217A6-0377-41FB-A70A-CB7D326FC190}">
      <dsp:nvSpPr>
        <dsp:cNvPr id="0" name=""/>
        <dsp:cNvSpPr/>
      </dsp:nvSpPr>
      <dsp:spPr>
        <a:xfrm>
          <a:off x="9057181" y="1685223"/>
          <a:ext cx="4052235" cy="22469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Gumanistik</a:t>
          </a:r>
          <a:r>
            <a:rPr lang="en-US" sz="43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nazariya</a:t>
          </a:r>
          <a:endParaRPr lang="ru-RU" sz="4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66869" y="1794911"/>
        <a:ext cx="3832859" cy="2027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E25CC8-238D-4092-8D50-254B4C40BF9F}">
      <dsp:nvSpPr>
        <dsp:cNvPr id="0" name=""/>
        <dsp:cNvSpPr/>
      </dsp:nvSpPr>
      <dsp:spPr>
        <a:xfrm>
          <a:off x="1048168" y="3490494"/>
          <a:ext cx="279816" cy="23736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9908" y="0"/>
              </a:lnTo>
              <a:lnTo>
                <a:pt x="139908" y="2373620"/>
              </a:lnTo>
              <a:lnTo>
                <a:pt x="279816" y="2373620"/>
              </a:lnTo>
            </a:path>
          </a:pathLst>
        </a:custGeom>
        <a:noFill/>
        <a:ln w="1905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28325" y="4617553"/>
        <a:ext cx="119502" cy="119502"/>
      </dsp:txXfrm>
    </dsp:sp>
    <dsp:sp modelId="{1D699692-6B9B-4BDD-BBAE-8B8D9310F2A2}">
      <dsp:nvSpPr>
        <dsp:cNvPr id="0" name=""/>
        <dsp:cNvSpPr/>
      </dsp:nvSpPr>
      <dsp:spPr>
        <a:xfrm>
          <a:off x="1048168" y="3490494"/>
          <a:ext cx="311858" cy="9031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5929" y="0"/>
              </a:lnTo>
              <a:lnTo>
                <a:pt x="155929" y="903144"/>
              </a:lnTo>
              <a:lnTo>
                <a:pt x="311858" y="903144"/>
              </a:lnTo>
            </a:path>
          </a:pathLst>
        </a:custGeom>
        <a:noFill/>
        <a:ln w="1905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80211" y="3918179"/>
        <a:ext cx="47773" cy="47773"/>
      </dsp:txXfrm>
    </dsp:sp>
    <dsp:sp modelId="{D60FE7EA-6714-43FF-849B-BC39742D8660}">
      <dsp:nvSpPr>
        <dsp:cNvPr id="0" name=""/>
        <dsp:cNvSpPr/>
      </dsp:nvSpPr>
      <dsp:spPr>
        <a:xfrm>
          <a:off x="1048168" y="3211639"/>
          <a:ext cx="295837" cy="278854"/>
        </a:xfrm>
        <a:custGeom>
          <a:avLst/>
          <a:gdLst/>
          <a:ahLst/>
          <a:cxnLst/>
          <a:rect l="0" t="0" r="0" b="0"/>
          <a:pathLst>
            <a:path>
              <a:moveTo>
                <a:pt x="0" y="278854"/>
              </a:moveTo>
              <a:lnTo>
                <a:pt x="147918" y="278854"/>
              </a:lnTo>
              <a:lnTo>
                <a:pt x="147918" y="0"/>
              </a:lnTo>
              <a:lnTo>
                <a:pt x="295837" y="0"/>
              </a:lnTo>
            </a:path>
          </a:pathLst>
        </a:custGeom>
        <a:noFill/>
        <a:ln w="1905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85924" y="3340903"/>
        <a:ext cx="20327" cy="20327"/>
      </dsp:txXfrm>
    </dsp:sp>
    <dsp:sp modelId="{94517472-0919-4688-A158-AAD2B9FAA096}">
      <dsp:nvSpPr>
        <dsp:cNvPr id="0" name=""/>
        <dsp:cNvSpPr/>
      </dsp:nvSpPr>
      <dsp:spPr>
        <a:xfrm>
          <a:off x="1048168" y="1853348"/>
          <a:ext cx="311858" cy="1637145"/>
        </a:xfrm>
        <a:custGeom>
          <a:avLst/>
          <a:gdLst/>
          <a:ahLst/>
          <a:cxnLst/>
          <a:rect l="0" t="0" r="0" b="0"/>
          <a:pathLst>
            <a:path>
              <a:moveTo>
                <a:pt x="0" y="1637145"/>
              </a:moveTo>
              <a:lnTo>
                <a:pt x="155929" y="1637145"/>
              </a:lnTo>
              <a:lnTo>
                <a:pt x="155929" y="0"/>
              </a:lnTo>
              <a:lnTo>
                <a:pt x="311858" y="0"/>
              </a:lnTo>
            </a:path>
          </a:pathLst>
        </a:custGeom>
        <a:noFill/>
        <a:ln w="1905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62433" y="2630257"/>
        <a:ext cx="83329" cy="83329"/>
      </dsp:txXfrm>
    </dsp:sp>
    <dsp:sp modelId="{98C85F0A-695B-4DB0-A0A5-D0BF961082D3}">
      <dsp:nvSpPr>
        <dsp:cNvPr id="0" name=""/>
        <dsp:cNvSpPr/>
      </dsp:nvSpPr>
      <dsp:spPr>
        <a:xfrm>
          <a:off x="1048168" y="524084"/>
          <a:ext cx="311858" cy="2966410"/>
        </a:xfrm>
        <a:custGeom>
          <a:avLst/>
          <a:gdLst/>
          <a:ahLst/>
          <a:cxnLst/>
          <a:rect l="0" t="0" r="0" b="0"/>
          <a:pathLst>
            <a:path>
              <a:moveTo>
                <a:pt x="0" y="2966410"/>
              </a:moveTo>
              <a:lnTo>
                <a:pt x="155929" y="2966410"/>
              </a:lnTo>
              <a:lnTo>
                <a:pt x="155929" y="0"/>
              </a:lnTo>
              <a:lnTo>
                <a:pt x="311858" y="0"/>
              </a:lnTo>
            </a:path>
          </a:pathLst>
        </a:custGeom>
        <a:noFill/>
        <a:ln w="1905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29529" y="1932720"/>
        <a:ext cx="149137" cy="149137"/>
      </dsp:txXfrm>
    </dsp:sp>
    <dsp:sp modelId="{F53C7275-273F-4582-A6FD-AD4DCC3672B7}">
      <dsp:nvSpPr>
        <dsp:cNvPr id="0" name=""/>
        <dsp:cNvSpPr/>
      </dsp:nvSpPr>
      <dsp:spPr>
        <a:xfrm rot="16200000">
          <a:off x="-2234254" y="2966410"/>
          <a:ext cx="5516678" cy="1048168"/>
        </a:xfrm>
        <a:prstGeom prst="rect">
          <a:avLst/>
        </a:prstGeom>
        <a:solidFill>
          <a:schemeClr val="accent2">
            <a:alpha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65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65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g’oyalar</a:t>
          </a:r>
          <a:endParaRPr lang="ru-RU" sz="65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2234254" y="2966410"/>
        <a:ext cx="5516678" cy="1048168"/>
      </dsp:txXfrm>
    </dsp:sp>
    <dsp:sp modelId="{C962BF56-4250-4A22-B5C3-B48588C439C3}">
      <dsp:nvSpPr>
        <dsp:cNvPr id="0" name=""/>
        <dsp:cNvSpPr/>
      </dsp:nvSpPr>
      <dsp:spPr>
        <a:xfrm>
          <a:off x="1360027" y="0"/>
          <a:ext cx="11911962" cy="1048168"/>
        </a:xfrm>
        <a:prstGeom prst="rect">
          <a:avLst/>
        </a:prstGeom>
        <a:solidFill>
          <a:schemeClr val="accent2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(Modeling)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orttirishdan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tashqari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insonlarning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xatti-harakatlarini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o‘rganadilar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bola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ota-onasining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do‘stlarining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xatti-harakatlarini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kuzatib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takrorlashi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60027" y="0"/>
        <a:ext cx="11911962" cy="1048168"/>
      </dsp:txXfrm>
    </dsp:sp>
    <dsp:sp modelId="{D44D1159-E689-45B7-A6ED-234781AEDB84}">
      <dsp:nvSpPr>
        <dsp:cNvPr id="0" name=""/>
        <dsp:cNvSpPr/>
      </dsp:nvSpPr>
      <dsp:spPr>
        <a:xfrm>
          <a:off x="1360027" y="1329264"/>
          <a:ext cx="11911962" cy="1048168"/>
        </a:xfrm>
        <a:prstGeom prst="rect">
          <a:avLst/>
        </a:prstGeom>
        <a:solidFill>
          <a:schemeClr val="accent2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Modellashtirish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Imitatsiya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Identifikatsiya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o‘zlariga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shaxslarni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ota-ona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o‘qituvchi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do‘stlar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ommaviy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vositalaridagi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qahramonlar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kuzatib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xulq-atvorini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model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qilishadi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takrorlashadi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60027" y="1329264"/>
        <a:ext cx="11911962" cy="1048168"/>
      </dsp:txXfrm>
    </dsp:sp>
    <dsp:sp modelId="{590BE59B-494C-461F-B64F-F2BEDCBCE1D6}">
      <dsp:nvSpPr>
        <dsp:cNvPr id="0" name=""/>
        <dsp:cNvSpPr/>
      </dsp:nvSpPr>
      <dsp:spPr>
        <a:xfrm>
          <a:off x="1344006" y="2687555"/>
          <a:ext cx="11911962" cy="1048168"/>
        </a:xfrm>
        <a:prstGeom prst="rect">
          <a:avLst/>
        </a:prstGeom>
        <a:solidFill>
          <a:schemeClr val="accent2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Ta’sirchanlik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(Reinforcement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Jazolash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kuzatayotgan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maqtov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mukofot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rag‘batlantirilsa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tezroq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o‘zlashtiradi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Aksincha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agar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jazolansa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takrorlash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ehtimoli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kamayadi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44006" y="2687555"/>
        <a:ext cx="11911962" cy="1048168"/>
      </dsp:txXfrm>
    </dsp:sp>
    <dsp:sp modelId="{05E6CC23-06B8-4B3A-939B-997866647388}">
      <dsp:nvSpPr>
        <dsp:cNvPr id="0" name=""/>
        <dsp:cNvSpPr/>
      </dsp:nvSpPr>
      <dsp:spPr>
        <a:xfrm>
          <a:off x="1360027" y="3869554"/>
          <a:ext cx="11911962" cy="1048168"/>
        </a:xfrm>
        <a:prstGeom prst="rect">
          <a:avLst/>
        </a:prstGeom>
        <a:solidFill>
          <a:schemeClr val="accent2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O‘zini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(Self-regulation)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Insonlar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xulq-atvorini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o‘zlarini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rag‘batlantirish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qobiliyatiga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ta’sirlarga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bo‘lmay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tamoyillari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qilishadi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60027" y="3869554"/>
        <a:ext cx="11911962" cy="1048168"/>
      </dsp:txXfrm>
    </dsp:sp>
    <dsp:sp modelId="{63231D98-A672-45E5-9177-F2CADB766819}">
      <dsp:nvSpPr>
        <dsp:cNvPr id="0" name=""/>
        <dsp:cNvSpPr/>
      </dsp:nvSpPr>
      <dsp:spPr>
        <a:xfrm>
          <a:off x="1327985" y="5340030"/>
          <a:ext cx="11911962" cy="1048168"/>
        </a:xfrm>
        <a:prstGeom prst="rect">
          <a:avLst/>
        </a:prstGeom>
        <a:solidFill>
          <a:schemeClr val="accent2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O‘ziga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(Self-efficacy)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Bandura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tushunchani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insonning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imkoniyatlariga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tushuntiradi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Agar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biror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vazifani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uddalay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olishiga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ishonsa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muvaffaqiyatga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erishish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ehtimoli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bo‘ladi</a:t>
          </a:r>
          <a:r>
            <a:rPr lang="en-US" sz="2000" b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7985" y="5340030"/>
        <a:ext cx="11911962" cy="10481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27EC2-8405-4AE4-9198-2A6BBD4AD915}">
      <dsp:nvSpPr>
        <dsp:cNvPr id="0" name=""/>
        <dsp:cNvSpPr/>
      </dsp:nvSpPr>
      <dsp:spPr>
        <a:xfrm>
          <a:off x="4575165" y="2618525"/>
          <a:ext cx="4050661" cy="17339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yo‘nalishlari</a:t>
          </a:r>
          <a:endParaRPr lang="ru-RU" sz="3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68371" y="2872452"/>
        <a:ext cx="2864249" cy="1226065"/>
      </dsp:txXfrm>
    </dsp:sp>
    <dsp:sp modelId="{4D8F1AD8-94D7-4C06-A856-8EE3F34AF791}">
      <dsp:nvSpPr>
        <dsp:cNvPr id="0" name=""/>
        <dsp:cNvSpPr/>
      </dsp:nvSpPr>
      <dsp:spPr>
        <a:xfrm rot="16154773">
          <a:off x="6409567" y="2002965"/>
          <a:ext cx="350603" cy="5895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6462849" y="2173457"/>
        <a:ext cx="245422" cy="353720"/>
      </dsp:txXfrm>
    </dsp:sp>
    <dsp:sp modelId="{F1DCEDB9-9CC1-4DC2-A7AF-39959DD93D0B}">
      <dsp:nvSpPr>
        <dsp:cNvPr id="0" name=""/>
        <dsp:cNvSpPr/>
      </dsp:nvSpPr>
      <dsp:spPr>
        <a:xfrm>
          <a:off x="3882403" y="223169"/>
          <a:ext cx="5373156" cy="173391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Resursga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yo’naltirilgan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yondoshuv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69283" y="477096"/>
        <a:ext cx="3799396" cy="1226065"/>
      </dsp:txXfrm>
    </dsp:sp>
    <dsp:sp modelId="{A30AAE2F-AD56-4849-87BF-F5B7927BDA29}">
      <dsp:nvSpPr>
        <dsp:cNvPr id="0" name=""/>
        <dsp:cNvSpPr/>
      </dsp:nvSpPr>
      <dsp:spPr>
        <a:xfrm rot="105300">
          <a:off x="8791721" y="3264178"/>
          <a:ext cx="412531" cy="5895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91750" y="3380189"/>
        <a:ext cx="288772" cy="353720"/>
      </dsp:txXfrm>
    </dsp:sp>
    <dsp:sp modelId="{0EE7232C-111D-43DA-9A96-3C6DC89736AC}">
      <dsp:nvSpPr>
        <dsp:cNvPr id="0" name=""/>
        <dsp:cNvSpPr/>
      </dsp:nvSpPr>
      <dsp:spPr>
        <a:xfrm>
          <a:off x="9394363" y="2762447"/>
          <a:ext cx="3806629" cy="173391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Ekologik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madaniy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yondoshuv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51831" y="3016374"/>
        <a:ext cx="2691693" cy="1226065"/>
      </dsp:txXfrm>
    </dsp:sp>
    <dsp:sp modelId="{40459713-BD89-4D3E-B3FF-915947B3FD94}">
      <dsp:nvSpPr>
        <dsp:cNvPr id="0" name=""/>
        <dsp:cNvSpPr/>
      </dsp:nvSpPr>
      <dsp:spPr>
        <a:xfrm rot="10765600">
          <a:off x="3998547" y="3214715"/>
          <a:ext cx="407881" cy="5895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4120908" y="3332009"/>
        <a:ext cx="285517" cy="353720"/>
      </dsp:txXfrm>
    </dsp:sp>
    <dsp:sp modelId="{9465B395-DA7A-4BC3-B65E-A0088D79DB6C}">
      <dsp:nvSpPr>
        <dsp:cNvPr id="0" name=""/>
        <dsp:cNvSpPr/>
      </dsp:nvSpPr>
      <dsp:spPr>
        <a:xfrm>
          <a:off x="0" y="2665530"/>
          <a:ext cx="3806629" cy="173391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Kognitiv-bihevioral</a:t>
          </a:r>
          <a:r>
            <a:rPr lang="en-US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yondoshuv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468" y="2919457"/>
        <a:ext cx="2691693" cy="12260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D093A3-EAB8-4DE8-9345-664DADAFE922}">
      <dsp:nvSpPr>
        <dsp:cNvPr id="0" name=""/>
        <dsp:cNvSpPr/>
      </dsp:nvSpPr>
      <dsp:spPr>
        <a:xfrm rot="5400000">
          <a:off x="-238503" y="242268"/>
          <a:ext cx="1590022" cy="11130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0" y="560273"/>
        <a:ext cx="1113016" cy="477006"/>
      </dsp:txXfrm>
    </dsp:sp>
    <dsp:sp modelId="{41906CD9-EA0E-4CE3-BC48-7EA666098141}">
      <dsp:nvSpPr>
        <dsp:cNvPr id="0" name=""/>
        <dsp:cNvSpPr/>
      </dsp:nvSpPr>
      <dsp:spPr>
        <a:xfrm rot="5400000">
          <a:off x="6916528" y="-5799747"/>
          <a:ext cx="1034058" cy="126410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Muammo</a:t>
          </a:r>
          <a:r>
            <a:rPr lang="ru-RU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ru-RU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imkoniyatlar</a:t>
          </a:r>
          <a:r>
            <a:rPr lang="ru-RU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13016" y="54244"/>
        <a:ext cx="12590604" cy="933100"/>
      </dsp:txXfrm>
    </dsp:sp>
    <dsp:sp modelId="{A2B3DCD2-87DC-48A2-A2B0-48B71AF31EC2}">
      <dsp:nvSpPr>
        <dsp:cNvPr id="0" name=""/>
        <dsp:cNvSpPr/>
      </dsp:nvSpPr>
      <dsp:spPr>
        <a:xfrm rot="5400000">
          <a:off x="-238503" y="1688834"/>
          <a:ext cx="1590022" cy="11130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0" y="2006839"/>
        <a:ext cx="1113016" cy="477006"/>
      </dsp:txXfrm>
    </dsp:sp>
    <dsp:sp modelId="{D3E0AAA3-0B7B-4A84-95D0-8D2D9CAC946E}">
      <dsp:nvSpPr>
        <dsp:cNvPr id="0" name=""/>
        <dsp:cNvSpPr/>
      </dsp:nvSpPr>
      <dsp:spPr>
        <a:xfrm rot="5400000">
          <a:off x="6916800" y="-4353453"/>
          <a:ext cx="1033514" cy="126410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inson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resurslariga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13016" y="1500783"/>
        <a:ext cx="12590631" cy="932610"/>
      </dsp:txXfrm>
    </dsp:sp>
    <dsp:sp modelId="{EE9CBA93-4615-4D38-A13C-DA822A9E32FD}">
      <dsp:nvSpPr>
        <dsp:cNvPr id="0" name=""/>
        <dsp:cNvSpPr/>
      </dsp:nvSpPr>
      <dsp:spPr>
        <a:xfrm rot="5400000">
          <a:off x="-238503" y="3135399"/>
          <a:ext cx="1590022" cy="11130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0" y="3453404"/>
        <a:ext cx="1113016" cy="477006"/>
      </dsp:txXfrm>
    </dsp:sp>
    <dsp:sp modelId="{CFB36FB5-AA22-427A-A4C2-37FBC81465CE}">
      <dsp:nvSpPr>
        <dsp:cNvPr id="0" name=""/>
        <dsp:cNvSpPr/>
      </dsp:nvSpPr>
      <dsp:spPr>
        <a:xfrm rot="5400000">
          <a:off x="6916800" y="-2906888"/>
          <a:ext cx="1033514" cy="126410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O‘z-o‘zini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mustaqillik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13016" y="2947348"/>
        <a:ext cx="12590631" cy="932610"/>
      </dsp:txXfrm>
    </dsp:sp>
    <dsp:sp modelId="{941FBB20-472A-4EB5-801D-3FC698822034}">
      <dsp:nvSpPr>
        <dsp:cNvPr id="0" name=""/>
        <dsp:cNvSpPr/>
      </dsp:nvSpPr>
      <dsp:spPr>
        <a:xfrm rot="5400000">
          <a:off x="-238503" y="4581965"/>
          <a:ext cx="1590022" cy="11130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0" y="4899970"/>
        <a:ext cx="1113016" cy="477006"/>
      </dsp:txXfrm>
    </dsp:sp>
    <dsp:sp modelId="{D02D5963-F120-4B2B-BBE3-92A20E688831}">
      <dsp:nvSpPr>
        <dsp:cNvPr id="0" name=""/>
        <dsp:cNvSpPr/>
      </dsp:nvSpPr>
      <dsp:spPr>
        <a:xfrm rot="5400000">
          <a:off x="6916800" y="-1460322"/>
          <a:ext cx="1033514" cy="126410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Ijobiy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motivatsiya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13016" y="4393914"/>
        <a:ext cx="12590631" cy="9326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17E61B-937E-4D0D-82B0-B46417007650}">
      <dsp:nvSpPr>
        <dsp:cNvPr id="0" name=""/>
        <dsp:cNvSpPr/>
      </dsp:nvSpPr>
      <dsp:spPr>
        <a:xfrm>
          <a:off x="0" y="1665098"/>
          <a:ext cx="3220830" cy="21594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Maktab</a:t>
          </a: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xizmatining</a:t>
          </a: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249" y="1728347"/>
        <a:ext cx="3094332" cy="2032990"/>
      </dsp:txXfrm>
    </dsp:sp>
    <dsp:sp modelId="{40FBC931-F628-45DD-AF5C-2E2890ADA68B}">
      <dsp:nvSpPr>
        <dsp:cNvPr id="0" name=""/>
        <dsp:cNvSpPr/>
      </dsp:nvSpPr>
      <dsp:spPr>
        <a:xfrm rot="18485796">
          <a:off x="2677274" y="1600312"/>
          <a:ext cx="2838336" cy="55371"/>
        </a:xfrm>
        <a:custGeom>
          <a:avLst/>
          <a:gdLst/>
          <a:ahLst/>
          <a:cxnLst/>
          <a:rect l="0" t="0" r="0" b="0"/>
          <a:pathLst>
            <a:path>
              <a:moveTo>
                <a:pt x="0" y="27685"/>
              </a:moveTo>
              <a:lnTo>
                <a:pt x="2838336" y="2768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25483" y="1557039"/>
        <a:ext cx="141916" cy="141916"/>
      </dsp:txXfrm>
    </dsp:sp>
    <dsp:sp modelId="{0FF2A0A1-4662-42B2-9B25-EEE88209DD61}">
      <dsp:nvSpPr>
        <dsp:cNvPr id="0" name=""/>
        <dsp:cNvSpPr/>
      </dsp:nvSpPr>
      <dsp:spPr>
        <a:xfrm>
          <a:off x="4972053" y="4446"/>
          <a:ext cx="8000911" cy="10134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O‘quvchilarning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en-US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salomatligini</a:t>
          </a:r>
          <a:r>
            <a:rPr lang="en-US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qo‘llab-quvvatlash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1735" y="34128"/>
        <a:ext cx="7941547" cy="954048"/>
      </dsp:txXfrm>
    </dsp:sp>
    <dsp:sp modelId="{7A1D196C-76D9-444B-867C-B0C376506F4D}">
      <dsp:nvSpPr>
        <dsp:cNvPr id="0" name=""/>
        <dsp:cNvSpPr/>
      </dsp:nvSpPr>
      <dsp:spPr>
        <a:xfrm rot="19917088">
          <a:off x="3104303" y="2250634"/>
          <a:ext cx="1984277" cy="55371"/>
        </a:xfrm>
        <a:custGeom>
          <a:avLst/>
          <a:gdLst/>
          <a:ahLst/>
          <a:cxnLst/>
          <a:rect l="0" t="0" r="0" b="0"/>
          <a:pathLst>
            <a:path>
              <a:moveTo>
                <a:pt x="0" y="27685"/>
              </a:moveTo>
              <a:lnTo>
                <a:pt x="1984277" y="2768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46835" y="2228713"/>
        <a:ext cx="99213" cy="99213"/>
      </dsp:txXfrm>
    </dsp:sp>
    <dsp:sp modelId="{C4F566C1-8DB9-4626-A5E7-396A8ECB23BD}">
      <dsp:nvSpPr>
        <dsp:cNvPr id="0" name=""/>
        <dsp:cNvSpPr/>
      </dsp:nvSpPr>
      <dsp:spPr>
        <a:xfrm>
          <a:off x="4972053" y="1305091"/>
          <a:ext cx="8029328" cy="10134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ijtimoiy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moslashuvni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1735" y="1334773"/>
        <a:ext cx="7969964" cy="954048"/>
      </dsp:txXfrm>
    </dsp:sp>
    <dsp:sp modelId="{150DE38F-AE29-4899-96DE-503072E1A5BE}">
      <dsp:nvSpPr>
        <dsp:cNvPr id="0" name=""/>
        <dsp:cNvSpPr/>
      </dsp:nvSpPr>
      <dsp:spPr>
        <a:xfrm rot="711292">
          <a:off x="3201748" y="2900957"/>
          <a:ext cx="1789388" cy="55371"/>
        </a:xfrm>
        <a:custGeom>
          <a:avLst/>
          <a:gdLst/>
          <a:ahLst/>
          <a:cxnLst/>
          <a:rect l="0" t="0" r="0" b="0"/>
          <a:pathLst>
            <a:path>
              <a:moveTo>
                <a:pt x="0" y="27685"/>
              </a:moveTo>
              <a:lnTo>
                <a:pt x="1789388" y="2768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51707" y="2883907"/>
        <a:ext cx="89469" cy="89469"/>
      </dsp:txXfrm>
    </dsp:sp>
    <dsp:sp modelId="{BAF87F04-B4D9-4F79-8B41-BF5E5EDE2208}">
      <dsp:nvSpPr>
        <dsp:cNvPr id="0" name=""/>
        <dsp:cNvSpPr/>
      </dsp:nvSpPr>
      <dsp:spPr>
        <a:xfrm>
          <a:off x="4972053" y="2605736"/>
          <a:ext cx="8019830" cy="10134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O‘quvchilarga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akademik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kasbiy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yo‘nalishda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ko‘mak</a:t>
          </a:r>
          <a:r>
            <a:rPr lang="en-US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1735" y="2635418"/>
        <a:ext cx="7960466" cy="954048"/>
      </dsp:txXfrm>
    </dsp:sp>
    <dsp:sp modelId="{6AAE3410-DB2A-46D7-A791-BBAF2981E3F0}">
      <dsp:nvSpPr>
        <dsp:cNvPr id="0" name=""/>
        <dsp:cNvSpPr/>
      </dsp:nvSpPr>
      <dsp:spPr>
        <a:xfrm rot="2616595">
          <a:off x="2887122" y="3551279"/>
          <a:ext cx="2418640" cy="55371"/>
        </a:xfrm>
        <a:custGeom>
          <a:avLst/>
          <a:gdLst/>
          <a:ahLst/>
          <a:cxnLst/>
          <a:rect l="0" t="0" r="0" b="0"/>
          <a:pathLst>
            <a:path>
              <a:moveTo>
                <a:pt x="0" y="27685"/>
              </a:moveTo>
              <a:lnTo>
                <a:pt x="2418640" y="2768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35976" y="3518499"/>
        <a:ext cx="120932" cy="120932"/>
      </dsp:txXfrm>
    </dsp:sp>
    <dsp:sp modelId="{CF5C8831-4B4F-4135-B10C-C7CCAFC4FAE1}">
      <dsp:nvSpPr>
        <dsp:cNvPr id="0" name=""/>
        <dsp:cNvSpPr/>
      </dsp:nvSpPr>
      <dsp:spPr>
        <a:xfrm>
          <a:off x="4972053" y="3906381"/>
          <a:ext cx="7981724" cy="10134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Stress,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tashvish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depressiya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muammolarni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1735" y="3936063"/>
        <a:ext cx="7922360" cy="954048"/>
      </dsp:txXfrm>
    </dsp:sp>
    <dsp:sp modelId="{0A00CA1D-AAE9-471D-BA53-F3DFCFEDA57B}">
      <dsp:nvSpPr>
        <dsp:cNvPr id="0" name=""/>
        <dsp:cNvSpPr/>
      </dsp:nvSpPr>
      <dsp:spPr>
        <a:xfrm rot="3567926">
          <a:off x="2372994" y="4201602"/>
          <a:ext cx="3446895" cy="55371"/>
        </a:xfrm>
        <a:custGeom>
          <a:avLst/>
          <a:gdLst/>
          <a:ahLst/>
          <a:cxnLst/>
          <a:rect l="0" t="0" r="0" b="0"/>
          <a:pathLst>
            <a:path>
              <a:moveTo>
                <a:pt x="0" y="27685"/>
              </a:moveTo>
              <a:lnTo>
                <a:pt x="3446895" y="2768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10269" y="4143115"/>
        <a:ext cx="172344" cy="172344"/>
      </dsp:txXfrm>
    </dsp:sp>
    <dsp:sp modelId="{E71F85B3-E235-4C17-8A99-B0481378B129}">
      <dsp:nvSpPr>
        <dsp:cNvPr id="0" name=""/>
        <dsp:cNvSpPr/>
      </dsp:nvSpPr>
      <dsp:spPr>
        <a:xfrm>
          <a:off x="4972053" y="5207026"/>
          <a:ext cx="7854806" cy="10134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Ota-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onalar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o‘qituvchilarga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maslahatlar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1735" y="5236708"/>
        <a:ext cx="7795442" cy="9540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CCE9B3-E508-4366-9C80-BF163149F872}">
      <dsp:nvSpPr>
        <dsp:cNvPr id="0" name=""/>
        <dsp:cNvSpPr/>
      </dsp:nvSpPr>
      <dsp:spPr>
        <a:xfrm>
          <a:off x="4438652" y="2302178"/>
          <a:ext cx="5207275" cy="20880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Maktab psixologi faoliyatining asosiy yo‘nalishlari</a:t>
          </a:r>
          <a:endParaRPr lang="ru-RU" sz="3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1240" y="2607968"/>
        <a:ext cx="3682099" cy="1476488"/>
      </dsp:txXfrm>
    </dsp:sp>
    <dsp:sp modelId="{5D075B2D-5E78-490B-B8CB-59DA012C6D4F}">
      <dsp:nvSpPr>
        <dsp:cNvPr id="0" name=""/>
        <dsp:cNvSpPr/>
      </dsp:nvSpPr>
      <dsp:spPr>
        <a:xfrm rot="16229520">
          <a:off x="6899555" y="1731678"/>
          <a:ext cx="308243" cy="576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45394" y="1893291"/>
        <a:ext cx="215770" cy="346133"/>
      </dsp:txXfrm>
    </dsp:sp>
    <dsp:sp modelId="{5DDCAC56-127F-425E-ACBF-FB92C8E35DB3}">
      <dsp:nvSpPr>
        <dsp:cNvPr id="0" name=""/>
        <dsp:cNvSpPr/>
      </dsp:nvSpPr>
      <dsp:spPr>
        <a:xfrm>
          <a:off x="4910285" y="184140"/>
          <a:ext cx="4305122" cy="153647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u="none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sixologik-pedagogik</a:t>
          </a:r>
          <a:r>
            <a:rPr lang="en-US" sz="3600" b="0" i="0" u="none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0" i="0" u="none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endParaRPr lang="ru-RU" sz="3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40756" y="409152"/>
        <a:ext cx="3044180" cy="1086453"/>
      </dsp:txXfrm>
    </dsp:sp>
    <dsp:sp modelId="{864614DE-D9EA-46E8-ADCD-0F59198B6E6D}">
      <dsp:nvSpPr>
        <dsp:cNvPr id="0" name=""/>
        <dsp:cNvSpPr/>
      </dsp:nvSpPr>
      <dsp:spPr>
        <a:xfrm rot="20535876">
          <a:off x="9276186" y="2257945"/>
          <a:ext cx="533889" cy="576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79992" y="2397718"/>
        <a:ext cx="373722" cy="346133"/>
      </dsp:txXfrm>
    </dsp:sp>
    <dsp:sp modelId="{02132A8D-4FD9-4EAA-911F-005826F8ABA2}">
      <dsp:nvSpPr>
        <dsp:cNvPr id="0" name=""/>
        <dsp:cNvSpPr/>
      </dsp:nvSpPr>
      <dsp:spPr>
        <a:xfrm>
          <a:off x="9820196" y="1026427"/>
          <a:ext cx="3266093" cy="181813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 profilaktika</a:t>
          </a:r>
          <a:endParaRPr lang="ru-RU" sz="3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98504" y="1292687"/>
        <a:ext cx="2309477" cy="1285614"/>
      </dsp:txXfrm>
    </dsp:sp>
    <dsp:sp modelId="{2D54C9DE-504A-4DC5-889E-B48C30394172}">
      <dsp:nvSpPr>
        <dsp:cNvPr id="0" name=""/>
        <dsp:cNvSpPr/>
      </dsp:nvSpPr>
      <dsp:spPr>
        <a:xfrm rot="944586">
          <a:off x="9329103" y="3760478"/>
          <a:ext cx="411915" cy="576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1421" y="3859092"/>
        <a:ext cx="288341" cy="346133"/>
      </dsp:txXfrm>
    </dsp:sp>
    <dsp:sp modelId="{3F7E375E-D107-4328-AC86-3CBC40D6B04B}">
      <dsp:nvSpPr>
        <dsp:cNvPr id="0" name=""/>
        <dsp:cNvSpPr/>
      </dsp:nvSpPr>
      <dsp:spPr>
        <a:xfrm>
          <a:off x="9694826" y="3688255"/>
          <a:ext cx="3589575" cy="182330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Kasb-hunarga yo‘naltirish</a:t>
          </a:r>
          <a:endParaRPr lang="ru-RU" sz="3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20507" y="3955272"/>
        <a:ext cx="2538213" cy="1289275"/>
      </dsp:txXfrm>
    </dsp:sp>
    <dsp:sp modelId="{1F1E4333-0A3E-4728-A5FA-A6C557BB5D8A}">
      <dsp:nvSpPr>
        <dsp:cNvPr id="0" name=""/>
        <dsp:cNvSpPr/>
      </dsp:nvSpPr>
      <dsp:spPr>
        <a:xfrm rot="5532192">
          <a:off x="6768647" y="4500608"/>
          <a:ext cx="436267" cy="576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6836603" y="4550594"/>
        <a:ext cx="305387" cy="346133"/>
      </dsp:txXfrm>
    </dsp:sp>
    <dsp:sp modelId="{5A9C3AB2-ACEA-4044-A013-889EFEC165FD}">
      <dsp:nvSpPr>
        <dsp:cNvPr id="0" name=""/>
        <dsp:cNvSpPr/>
      </dsp:nvSpPr>
      <dsp:spPr>
        <a:xfrm>
          <a:off x="4797633" y="5212636"/>
          <a:ext cx="4305122" cy="105482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 maslahat</a:t>
          </a:r>
          <a:endParaRPr lang="ru-RU" sz="3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28104" y="5367112"/>
        <a:ext cx="3044180" cy="745873"/>
      </dsp:txXfrm>
    </dsp:sp>
    <dsp:sp modelId="{56BF3A58-BFAE-49DD-B2E0-AAD3F85C4381}">
      <dsp:nvSpPr>
        <dsp:cNvPr id="0" name=""/>
        <dsp:cNvSpPr/>
      </dsp:nvSpPr>
      <dsp:spPr>
        <a:xfrm rot="9951822">
          <a:off x="4231874" y="3710620"/>
          <a:ext cx="436503" cy="576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4360842" y="3810007"/>
        <a:ext cx="305552" cy="346133"/>
      </dsp:txXfrm>
    </dsp:sp>
    <dsp:sp modelId="{67205E71-6BE5-48D0-B92B-47F6B2B6EE9E}">
      <dsp:nvSpPr>
        <dsp:cNvPr id="0" name=""/>
        <dsp:cNvSpPr/>
      </dsp:nvSpPr>
      <dsp:spPr>
        <a:xfrm>
          <a:off x="723792" y="3732465"/>
          <a:ext cx="3564735" cy="151240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</a:t>
          </a: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sixologik korreksiya</a:t>
          </a:r>
          <a:endParaRPr lang="ru-RU" sz="3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45835" y="3953951"/>
        <a:ext cx="2520649" cy="1069428"/>
      </dsp:txXfrm>
    </dsp:sp>
    <dsp:sp modelId="{11AA8D22-112E-441A-BD14-F4C85EB0A5DD}">
      <dsp:nvSpPr>
        <dsp:cNvPr id="0" name=""/>
        <dsp:cNvSpPr/>
      </dsp:nvSpPr>
      <dsp:spPr>
        <a:xfrm rot="11889810">
          <a:off x="4246644" y="2234071"/>
          <a:ext cx="569937" cy="576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4413365" y="2376099"/>
        <a:ext cx="398956" cy="346133"/>
      </dsp:txXfrm>
    </dsp:sp>
    <dsp:sp modelId="{A1B1FB33-4FE0-4042-BCEB-2DA878BD2AA5}">
      <dsp:nvSpPr>
        <dsp:cNvPr id="0" name=""/>
        <dsp:cNvSpPr/>
      </dsp:nvSpPr>
      <dsp:spPr>
        <a:xfrm>
          <a:off x="773101" y="1007793"/>
          <a:ext cx="3533295" cy="172247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u="none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Psixologik ma’rifat va tashviqot</a:t>
          </a:r>
          <a:endParaRPr lang="ru-RU" sz="3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0540" y="1260043"/>
        <a:ext cx="2498417" cy="12179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569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2837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9050" y="1"/>
            <a:ext cx="14020572" cy="7905750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1" y="5138709"/>
            <a:ext cx="13595108" cy="2434614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1" y="1"/>
            <a:ext cx="10463495" cy="548252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94160" y="351980"/>
            <a:ext cx="13640539" cy="6902165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1069442" y="795187"/>
            <a:ext cx="11706224" cy="3319834"/>
          </a:xfrm>
        </p:spPr>
        <p:txBody>
          <a:bodyPr anchor="b">
            <a:normAutofit/>
          </a:bodyPr>
          <a:lstStyle>
            <a:lvl1pPr algn="r">
              <a:defRPr sz="9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1179675" y="4206251"/>
            <a:ext cx="11706224" cy="660400"/>
          </a:xfrm>
        </p:spPr>
        <p:txBody>
          <a:bodyPr anchor="t">
            <a:noAutofit/>
          </a:bodyPr>
          <a:lstStyle>
            <a:lvl1pPr marL="0" indent="0" algn="r">
              <a:buNone/>
              <a:defRPr sz="336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5938250" y="5494156"/>
            <a:ext cx="7372384" cy="1395734"/>
          </a:xfrm>
        </p:spPr>
        <p:txBody>
          <a:bodyPr/>
          <a:lstStyle>
            <a:lvl1pPr algn="ctr">
              <a:defRPr sz="648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0973" y="5859475"/>
            <a:ext cx="4860950" cy="1437437"/>
          </a:xfrm>
        </p:spPr>
        <p:txBody>
          <a:bodyPr vert="horz" lIns="91440" tIns="45720" rIns="91440" bIns="45720" rtlCol="0" anchor="ctr"/>
          <a:lstStyle>
            <a:lvl1pPr algn="r">
              <a:defRPr lang="en-US" sz="648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11822110" y="4599178"/>
            <a:ext cx="1088623" cy="598164"/>
          </a:xfrm>
        </p:spPr>
        <p:txBody>
          <a:bodyPr/>
          <a:lstStyle>
            <a:lvl1pPr>
              <a:defRPr sz="288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5065662" y="6133627"/>
            <a:ext cx="618463" cy="618463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203241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822961" y="2476076"/>
            <a:ext cx="12473648" cy="39734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48066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2" y="822961"/>
            <a:ext cx="12473648" cy="3832184"/>
          </a:xfrm>
        </p:spPr>
        <p:txBody>
          <a:bodyPr anchor="b">
            <a:normAutofit/>
          </a:bodyPr>
          <a:lstStyle>
            <a:lvl1pPr algn="l">
              <a:defRPr sz="648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2" y="4490720"/>
            <a:ext cx="12473648" cy="1967537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662560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22961" y="822960"/>
            <a:ext cx="12476258" cy="13897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822960" y="2476076"/>
            <a:ext cx="6106457" cy="3973427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7192765" y="2476076"/>
            <a:ext cx="6103846" cy="3973427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83909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22962" y="822960"/>
            <a:ext cx="12473648" cy="13897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027" y="2476075"/>
            <a:ext cx="5827390" cy="81599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312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822963" y="3434080"/>
            <a:ext cx="6106454" cy="301542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61830" y="2476075"/>
            <a:ext cx="5837389" cy="81599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312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7192763" y="3434080"/>
            <a:ext cx="6106456" cy="301542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70790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2128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09080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2372" y="822960"/>
            <a:ext cx="4952232" cy="2427902"/>
          </a:xfrm>
        </p:spPr>
        <p:txBody>
          <a:bodyPr anchor="b">
            <a:normAutofit/>
          </a:bodyPr>
          <a:lstStyle>
            <a:lvl1pPr algn="ctr">
              <a:defRPr sz="432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6055359" y="822961"/>
            <a:ext cx="7241250" cy="562654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2371" y="3250863"/>
            <a:ext cx="4952233" cy="3198640"/>
          </a:xfrm>
        </p:spPr>
        <p:txBody>
          <a:bodyPr anchor="t">
            <a:normAutofit/>
          </a:bodyPr>
          <a:lstStyle>
            <a:lvl1pPr marL="0" indent="0" algn="ctr">
              <a:buNone/>
              <a:defRPr sz="216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40727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822960"/>
            <a:ext cx="7614362" cy="2427902"/>
          </a:xfrm>
        </p:spPr>
        <p:txBody>
          <a:bodyPr anchor="b">
            <a:normAutofit/>
          </a:bodyPr>
          <a:lstStyle>
            <a:lvl1pPr algn="ctr">
              <a:defRPr sz="432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978835" y="0"/>
            <a:ext cx="4317775" cy="6085840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2" y="3250863"/>
            <a:ext cx="7614361" cy="2834977"/>
          </a:xfrm>
        </p:spPr>
        <p:txBody>
          <a:bodyPr anchor="t">
            <a:normAutofit/>
          </a:bodyPr>
          <a:lstStyle>
            <a:lvl1pPr marL="0" indent="0" algn="ctr">
              <a:buNone/>
              <a:defRPr sz="216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63303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4927600"/>
            <a:ext cx="12473650" cy="706615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22962" y="822959"/>
            <a:ext cx="12471016" cy="3833884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36" y="5643508"/>
            <a:ext cx="12473674" cy="818966"/>
          </a:xfrm>
        </p:spPr>
        <p:txBody>
          <a:bodyPr anchor="t"/>
          <a:lstStyle>
            <a:lvl1pPr marL="0" indent="0" algn="l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61391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1" y="822960"/>
            <a:ext cx="12476282" cy="3833884"/>
          </a:xfrm>
        </p:spPr>
        <p:txBody>
          <a:bodyPr anchor="ctr">
            <a:normAutofit/>
          </a:bodyPr>
          <a:lstStyle>
            <a:lvl1pPr algn="ctr">
              <a:defRPr sz="57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35" y="4927600"/>
            <a:ext cx="12473675" cy="152832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16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42250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6078" y="822960"/>
            <a:ext cx="11430024" cy="3500045"/>
          </a:xfrm>
        </p:spPr>
        <p:txBody>
          <a:bodyPr anchor="ctr">
            <a:normAutofit/>
          </a:bodyPr>
          <a:lstStyle>
            <a:lvl1pPr algn="ctr">
              <a:defRPr sz="57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860317" y="4332038"/>
            <a:ext cx="10401547" cy="453322"/>
          </a:xfrm>
        </p:spPr>
        <p:txBody>
          <a:bodyPr anchor="t">
            <a:normAutofit/>
          </a:bodyPr>
          <a:lstStyle>
            <a:lvl1pPr marL="0" indent="0" algn="r">
              <a:buNone/>
              <a:defRPr sz="168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1" y="4927601"/>
            <a:ext cx="12476258" cy="15219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16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22961" y="107115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567700" y="3507393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184025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1" y="2068625"/>
            <a:ext cx="12473648" cy="3014202"/>
          </a:xfrm>
        </p:spPr>
        <p:txBody>
          <a:bodyPr anchor="b">
            <a:normAutofit/>
          </a:bodyPr>
          <a:lstStyle>
            <a:lvl1pPr algn="l">
              <a:defRPr sz="57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1" y="5096962"/>
            <a:ext cx="12473648" cy="1368773"/>
          </a:xfrm>
        </p:spPr>
        <p:txBody>
          <a:bodyPr anchor="t">
            <a:normAutofit/>
          </a:bodyPr>
          <a:lstStyle>
            <a:lvl1pPr marL="0" indent="0" algn="l">
              <a:buNone/>
              <a:defRPr sz="216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58773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22963" y="822961"/>
            <a:ext cx="12473647" cy="1382358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22962" y="2476074"/>
            <a:ext cx="397215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88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22962" y="3167589"/>
            <a:ext cx="3972154" cy="32819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1546" y="2476074"/>
            <a:ext cx="397215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88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5081545" y="3167589"/>
            <a:ext cx="3972154" cy="32819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324456" y="2476074"/>
            <a:ext cx="397215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88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9324456" y="3167589"/>
            <a:ext cx="3972154" cy="32819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80109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22961" y="822961"/>
            <a:ext cx="12476258" cy="1382358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30208" y="4575630"/>
            <a:ext cx="397215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64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22936" y="2476075"/>
            <a:ext cx="3972154" cy="1844070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30208" y="5267145"/>
            <a:ext cx="3972154" cy="1182359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4892" y="4575630"/>
            <a:ext cx="397215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64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5083199" y="2476075"/>
            <a:ext cx="3972154" cy="1842284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5083199" y="5267143"/>
            <a:ext cx="3972154" cy="1182360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322733" y="4575630"/>
            <a:ext cx="397215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64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9322583" y="2476073"/>
            <a:ext cx="3972154" cy="184463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9322583" y="5267141"/>
            <a:ext cx="3972154" cy="1182362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66081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822961" y="2476075"/>
            <a:ext cx="12473648" cy="3973428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86954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579035" y="822961"/>
            <a:ext cx="2717575" cy="5626542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822961" y="822961"/>
            <a:ext cx="9485317" cy="5626542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881376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9501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30476" y="1"/>
            <a:ext cx="14406420" cy="7972897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1" y="822961"/>
            <a:ext cx="12476258" cy="1382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2476076"/>
            <a:ext cx="12476260" cy="3973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57700" y="6908801"/>
            <a:ext cx="4541520" cy="598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2" y="6908801"/>
            <a:ext cx="6599663" cy="598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4545" y="6908801"/>
            <a:ext cx="1088623" cy="598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00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  <p:sldLayoutId id="2147483751" r:id="rId18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648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120000"/>
        </a:lnSpc>
        <a:spcBef>
          <a:spcPts val="12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16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92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gradFill flip="none" rotWithShape="1">
          <a:gsLst>
            <a:gs pos="100000">
              <a:srgbClr val="FFCE38"/>
            </a:gs>
            <a:gs pos="77575">
              <a:srgbClr val="FFD658"/>
            </a:gs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989320" y="545096"/>
            <a:ext cx="7928610" cy="62416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1.3 </a:t>
            </a:r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oluvchilar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 va rivojlantiruvchi ishlarining zamonaviy nazariyalari, yondoshuvlari va amaliyoti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dirty="0" smtClean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000" b="1" dirty="0" smtClean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200" b="1" dirty="0" err="1" smtClean="0">
                <a:solidFill>
                  <a:srgbClr val="1B1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200" b="1" dirty="0" smtClean="0">
                <a:solidFill>
                  <a:srgbClr val="1B1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indent="-742950" algn="just">
              <a:buFontTx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742950" indent="-742950" algn="just">
              <a:buFontTx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742950" indent="-742950" algn="just">
              <a:buFontTx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4" r="7968"/>
          <a:stretch/>
        </p:blipFill>
        <p:spPr bwMode="auto">
          <a:xfrm>
            <a:off x="495300" y="680900"/>
            <a:ext cx="5091604" cy="59700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E38"/>
            </a:gs>
            <a:gs pos="77575">
              <a:srgbClr val="FFD658"/>
            </a:gs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48815" y="482084"/>
            <a:ext cx="46602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dolzarbligi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165652"/>
            <a:ext cx="127825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globallashuv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dolzarb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Stress,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olmoqda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tobora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723524"/>
            <a:ext cx="4372882" cy="2867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815" y="3723524"/>
            <a:ext cx="4282491" cy="2867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6" t="10387" r="34764" b="10412"/>
          <a:stretch/>
        </p:blipFill>
        <p:spPr bwMode="auto">
          <a:xfrm>
            <a:off x="9709064" y="3676717"/>
            <a:ext cx="3911685" cy="2961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4367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E38"/>
            </a:gs>
            <a:gs pos="77575">
              <a:srgbClr val="FFD658"/>
            </a:gs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8311" y="600224"/>
            <a:ext cx="115611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indent="-742950" algn="ctr">
              <a:buAutoNum type="arabicPeriod"/>
            </a:pP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Ijtimoiy-ruhiy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nazariyalari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58897717"/>
              </p:ext>
            </p:extLst>
          </p:nvPr>
        </p:nvGraphicFramePr>
        <p:xfrm>
          <a:off x="320843" y="1748588"/>
          <a:ext cx="13507452" cy="5617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95188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3557" y="347372"/>
            <a:ext cx="733124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amerikalik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Bronfenbrenner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cheklamay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g‘oya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yashaydi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5761" y="550572"/>
            <a:ext cx="5178425" cy="57486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198994" y="6148960"/>
            <a:ext cx="24304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1917-2005 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377295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685" y="558417"/>
            <a:ext cx="13062858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Bronfenbrenner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Mikrosistema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do‘stlar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sinfdoshlar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hamkasblar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Mezosistema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Mikrosistema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farzandining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Ekzosistema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etmasa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bilvosita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ko‘rsatadigan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ommaviy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hokimiyat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siyosati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Makrosistema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yashayotgan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ijtimoiy-madaniy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din,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Xronosistema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inqirozlar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ajrashish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migratsiya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2278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56"/>
          <a:stretch/>
        </p:blipFill>
        <p:spPr bwMode="auto">
          <a:xfrm>
            <a:off x="861427" y="753978"/>
            <a:ext cx="12662068" cy="56789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30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827180"/>
            <a:ext cx="7914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Sotsial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Sotsial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amerikalik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Albert Bandura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2" t="1075" r="23440" b="4816"/>
          <a:stretch/>
        </p:blipFill>
        <p:spPr bwMode="auto">
          <a:xfrm>
            <a:off x="9173497" y="493438"/>
            <a:ext cx="4291522" cy="568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198994" y="6148960"/>
            <a:ext cx="24304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1925-2021 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10249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038433225"/>
              </p:ext>
            </p:extLst>
          </p:nvPr>
        </p:nvGraphicFramePr>
        <p:xfrm>
          <a:off x="112294" y="414421"/>
          <a:ext cx="13667873" cy="6980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011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5432" y="505268"/>
            <a:ext cx="1302542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Gumanistik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Gumanistik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psixologiyasiga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optimistik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XX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Abraham Maslow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Carl Rogers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(self-actualization)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urg‘u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g‘oyalari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intiluvchan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mavjudotdir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Gumanistik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ro‘yobga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individuallik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tajribasini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670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18146" y="686677"/>
            <a:ext cx="12849728" cy="6582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Self-actualization)</a:t>
            </a: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Abraham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Maslow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qondirishning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surgan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"Maslow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piramidasi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ierarxiyasi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bo‘lingan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tanlov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huquqiga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Wingdings" panose="05000000000000000000" pitchFamily="2" charset="2"/>
              <a:buChar char="ü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taqdirini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hayotini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qodir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"Ideal men" (Self-concept)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Carl Rogers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gumanistik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psixologiyada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konsepsiyasi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(self-concept)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hayotiga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terapevtik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shartsiz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(unconditional positive regard)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ta’kidlagan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70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"/>
          <a:stretch/>
        </p:blipFill>
        <p:spPr bwMode="auto">
          <a:xfrm>
            <a:off x="6320589" y="0"/>
            <a:ext cx="8309811" cy="822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294669"/>
            <a:ext cx="6320589" cy="5640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oziq-ovqat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moliyaviy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sog‘liq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sevgi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do‘stlik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jamiyatga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e’tirof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ishonch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e’tirof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(Self-actualization)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potentsialni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ro‘yobga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3171" y="190001"/>
            <a:ext cx="50509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"Maslow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piramidasi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ierarxiyasi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9688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4489" y="512983"/>
            <a:ext cx="120052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yondoshuvlari</a:t>
            </a:r>
            <a:endParaRPr lang="ru-RU" sz="4000" b="1" i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42110365"/>
              </p:ext>
            </p:extLst>
          </p:nvPr>
        </p:nvGraphicFramePr>
        <p:xfrm>
          <a:off x="331076" y="1870886"/>
          <a:ext cx="13200993" cy="5379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095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714" y="607340"/>
            <a:ext cx="7197697" cy="577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2450" y="607340"/>
            <a:ext cx="7315200" cy="57708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Kognitiv-bihevioral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en-US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Kognitiv-bihevioral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(Cognitive-Behavioral Approach)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xulq-atvorini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tushuntiruvchi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yo‘nalishlardan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Aaron Beck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Albert Ellis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e’tiqod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behvioral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komponentlarini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176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4350" y="474345"/>
            <a:ext cx="132588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g‘oyalari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stress,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tashvish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xulq-atvor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bolalikdan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"men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emasman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ishonchsiz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Noto’g’ri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Kognitiv-bihevioral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terapiyada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(CBT – Cognitive Behavioral Therapy)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noto‘g‘ri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realistik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depressiyaga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chalingan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sport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shug‘ullansa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741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558790"/>
            <a:ext cx="1297305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Kognitiv-bihevioral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terapiyaning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(Cognitive restructuring)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realistik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Ekspozitsiya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terapiyasi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(Exposure therapy)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Tashvish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qo‘rquvni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qo‘rquvlari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(Behavioral activation)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Faollikni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depressiyani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yengishga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mulohaza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yuritish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760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700" y="640586"/>
            <a:ext cx="67637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Kognitiv-bihevioral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-457200" algn="just">
              <a:buFont typeface="Wingdings" panose="05000000000000000000" pitchFamily="2" charset="2"/>
              <a:buChar char="v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tashvish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fobiyalar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posttravmatik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buzilishida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632" y="284755"/>
            <a:ext cx="5871410" cy="63439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12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451" y="374984"/>
            <a:ext cx="6445082" cy="6673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850" y="464222"/>
            <a:ext cx="6953251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Resursga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en-US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Resursga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terapevtik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yengishi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057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334628136"/>
              </p:ext>
            </p:extLst>
          </p:nvPr>
        </p:nvGraphicFramePr>
        <p:xfrm>
          <a:off x="304800" y="1320800"/>
          <a:ext cx="13754100" cy="5937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5071034" y="253304"/>
            <a:ext cx="45784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6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4850" y="546080"/>
            <a:ext cx="1263015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fazilatlar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iroda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qat’iyat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do‘stlar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an’analar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moliyaviy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Psixoterapiya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kurashishda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safarbar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996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60623" y="215384"/>
            <a:ext cx="70679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9408" y="1156156"/>
            <a:ext cx="1269039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nazariyotchisi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Urie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Bronfenbrenner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chambarchas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ta’kidlagan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urf-odatlari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vakili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Vygotskiy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shakllantirilishini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ta’kidlagan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76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2450" y="333436"/>
            <a:ext cx="1331595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yondoshuvning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kollektivistik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jamoadorlik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sanaladi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Vygotskiy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zonasi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(ZPD)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izohlagan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783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7217" y="177968"/>
            <a:ext cx="86741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Maktablarda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75953741"/>
              </p:ext>
            </p:extLst>
          </p:nvPr>
        </p:nvGraphicFramePr>
        <p:xfrm>
          <a:off x="571500" y="1147464"/>
          <a:ext cx="13220700" cy="6224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751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89204651"/>
              </p:ext>
            </p:extLst>
          </p:nvPr>
        </p:nvGraphicFramePr>
        <p:xfrm>
          <a:off x="228600" y="914400"/>
          <a:ext cx="14097000" cy="645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38200" y="316350"/>
            <a:ext cx="12325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2019-yil 12-iyuldagi 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577-son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qaroriga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05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959</TotalTime>
  <Words>1190</Words>
  <Application>Microsoft Office PowerPoint</Application>
  <PresentationFormat>Произвольный</PresentationFormat>
  <Paragraphs>144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Impact</vt:lpstr>
      <vt:lpstr>Calibri</vt:lpstr>
      <vt:lpstr>Times New Roman</vt:lpstr>
      <vt:lpstr>Wingdings</vt:lpstr>
      <vt:lpstr>Arial</vt:lpstr>
      <vt:lpstr>Главное мероприятие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Mirzohid</cp:lastModifiedBy>
  <cp:revision>193</cp:revision>
  <dcterms:created xsi:type="dcterms:W3CDTF">2024-11-12T07:03:37Z</dcterms:created>
  <dcterms:modified xsi:type="dcterms:W3CDTF">2025-03-06T11:19:36Z</dcterms:modified>
</cp:coreProperties>
</file>