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85" r:id="rId2"/>
    <p:sldId id="286" r:id="rId3"/>
    <p:sldId id="287" r:id="rId4"/>
    <p:sldId id="257" r:id="rId5"/>
    <p:sldId id="266" r:id="rId6"/>
    <p:sldId id="267" r:id="rId7"/>
    <p:sldId id="268" r:id="rId8"/>
    <p:sldId id="269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8" r:id="rId18"/>
    <p:sldId id="289" r:id="rId19"/>
    <p:sldId id="290" r:id="rId20"/>
    <p:sldId id="291" r:id="rId21"/>
  </p:sldIdLst>
  <p:sldSz cx="14630400" cy="8229600"/>
  <p:notesSz cx="8229600" cy="146304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9" d="100"/>
          <a:sy n="5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0902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A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" y="0"/>
            <a:ext cx="14622625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71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" y="0"/>
            <a:ext cx="14622625" cy="822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188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8447" y="1267049"/>
            <a:ext cx="9224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“Sizningcha, bola o‘ynayaptimi yoki rivojlanyaptimi?”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TT xodimlarining maoshini oshirish bo'yicha taklif ishlab chiqilgan |  UZA.uz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2"/>
          <a:stretch/>
        </p:blipFill>
        <p:spPr bwMode="auto">
          <a:xfrm>
            <a:off x="1181099" y="2150458"/>
            <a:ext cx="5919889" cy="44789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g'cha tarbiyachisi qanday bo'lishi kerak? - zarnews.uz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6" b="19149"/>
          <a:stretch/>
        </p:blipFill>
        <p:spPr bwMode="auto">
          <a:xfrm>
            <a:off x="7620000" y="2150457"/>
            <a:ext cx="6381750" cy="44789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691933" y="7644063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500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958840" y="811798"/>
            <a:ext cx="81076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O‘YINNING MAKTABGACHA YOSHDAGI BOLALAR PSIXOLOGIK RIVOJLANISHIDAGI AHAMIYATI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fazilatlarini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702439"/>
            <a:ext cx="1315212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o‘rgatadi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boyligini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kengaytiradi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do‘kondor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xaridor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nutqining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691933" y="7644063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5935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370" y="627579"/>
            <a:ext cx="789432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qo‘rquv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quvonch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-1"/>
            <a:ext cx="5715000" cy="816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29854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0" y="305872"/>
            <a:ext cx="803148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navbatni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43"/>
          <a:stretch/>
        </p:blipFill>
        <p:spPr bwMode="auto">
          <a:xfrm>
            <a:off x="429895" y="677921"/>
            <a:ext cx="5788026" cy="65502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90930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692557"/>
            <a:ext cx="13030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O‘z-o‘ziga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" y="3739545"/>
            <a:ext cx="6839585" cy="44900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120" y="3739544"/>
            <a:ext cx="7193280" cy="4490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36762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9640" y="575161"/>
            <a:ext cx="1290828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TURLI O‘YIN TURLARI VA ULARNING RIVOJLANTIRUVCHI FUNKSIYALARI</a:t>
            </a:r>
          </a:p>
          <a:p>
            <a:pPr algn="just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Do‘kondor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xaridor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algn="just"/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boyligi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kengayadi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627035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040" y="519559"/>
            <a:ext cx="758952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Didaktik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ko‘zlagan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kartalar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jumboqlar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Kognitiv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motivatsiyasi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o‘zlashtiradilar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9" r="28901"/>
          <a:stretch/>
        </p:blipFill>
        <p:spPr bwMode="auto">
          <a:xfrm>
            <a:off x="8580120" y="656272"/>
            <a:ext cx="554736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5110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48450" y="258187"/>
            <a:ext cx="7315200" cy="79714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o‘yinlardir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Yugurish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sakrash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Qo‘chqor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uloq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"Kim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yuguradi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?".</a:t>
            </a:r>
          </a:p>
          <a:p>
            <a:pPr algn="just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koordinatsiyasi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chaqqonlik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Stressni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stress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xavotirni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5" r="30026"/>
          <a:stretch/>
        </p:blipFill>
        <p:spPr bwMode="auto">
          <a:xfrm>
            <a:off x="419100" y="677287"/>
            <a:ext cx="6038850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29780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2950" y="490478"/>
            <a:ext cx="7315200" cy="74789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Konstruktiv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LEGO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kublardan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r="17846"/>
          <a:stretch/>
        </p:blipFill>
        <p:spPr bwMode="auto">
          <a:xfrm>
            <a:off x="8553450" y="750887"/>
            <a:ext cx="5791200" cy="6545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16930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91300" y="824627"/>
            <a:ext cx="7315200" cy="698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Simvolik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Qalamni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stulni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Abstrakt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Ob’ektlarning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ramziy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ma’nosini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0" r="14870"/>
          <a:stretch/>
        </p:blipFill>
        <p:spPr bwMode="auto">
          <a:xfrm>
            <a:off x="0" y="0"/>
            <a:ext cx="6343650" cy="822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488131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450" y="653178"/>
            <a:ext cx="73152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tafakkurini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Domino,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shaxmat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jumboqlar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Konsentratsiya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1332094"/>
            <a:ext cx="5924550" cy="5487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73741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6050" y="511939"/>
            <a:ext cx="7620000" cy="724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Dramatik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endParaRPr lang="en-US" sz="3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Dramatik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etadigan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ko‘rinishlariga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Teatr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sahnalari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hikoyani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ro‘lga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ajratib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ijro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his-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tuyg‘ularini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Empatiya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o‘rniga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sahnada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mustahkamlanadi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22" r="5306"/>
          <a:stretch/>
        </p:blipFill>
        <p:spPr bwMode="auto">
          <a:xfrm>
            <a:off x="285750" y="666750"/>
            <a:ext cx="6210300" cy="7315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3720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8650" y="517089"/>
            <a:ext cx="7315200" cy="64940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qog‘ozni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kesish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plastilindan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haykal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funksiyalari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fantaziyasi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hissiyotni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Motorika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7" r="11233"/>
          <a:stretch/>
        </p:blipFill>
        <p:spPr bwMode="auto">
          <a:xfrm>
            <a:off x="8210550" y="587543"/>
            <a:ext cx="6191250" cy="7184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0057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2145" y="430768"/>
            <a:ext cx="54310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MUAMMOLI </a:t>
            </a: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LAR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19250" y="1417588"/>
            <a:ext cx="123634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1-guruh — “Bir xil o‘yin”</a:t>
            </a:r>
          </a:p>
          <a:p>
            <a:pPr algn="just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Tarbiyachi har kuni bolalarga bir xil didaktik o‘yinni o‘ynatadi. Dastlab qiziqish bilan qatnashgan bolalar keyinchalik zerika boshladi, ayrimlari o‘yinda faol ishtirok etmayapti.</a:t>
            </a:r>
          </a:p>
          <a:p>
            <a:pPr algn="ctr"/>
            <a:r>
              <a:rPr lang="uz-Latn-U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Topshiriq:</a:t>
            </a:r>
            <a:endParaRPr lang="uz-Latn-U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Muammoning sababini aniqlang. </a:t>
            </a:r>
          </a:p>
          <a:p>
            <a:pPr>
              <a:buFont typeface="+mj-lt"/>
              <a:buAutoNum type="arabicPeriod"/>
            </a:pP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O‘yinni 4K asosida qanday o‘zgartirish mumkin? </a:t>
            </a:r>
          </a:p>
          <a:p>
            <a:pPr>
              <a:buFont typeface="+mj-lt"/>
              <a:buAutoNum type="arabicPeriod"/>
            </a:pPr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Yangi o‘yin variantini taklif qiling.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346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52500" y="987326"/>
            <a:ext cx="13258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2-guruh — “Kim javob beradi?”</a:t>
            </a:r>
          </a:p>
          <a:p>
            <a:pPr algn="just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Tarbiyachi savol beradi. Guruhdagi 2–3 nafar faol bola doimo javob beradi, qolgan bolalar esa jim turadi. Natijada ayrim bolalar o‘yinda passiv bo‘lib qolmoqda.</a:t>
            </a:r>
          </a:p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Topshiriq:</a:t>
            </a:r>
            <a:endParaRPr lang="uz-Latn-UZ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Muammoni aniqlang.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Barcha bolalarni faol ishtirok ettirish uchun o‘yinni qanday tashkil qilasiz?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4Kning qaysi komponentlari bunda muhim?</a:t>
            </a:r>
          </a:p>
        </p:txBody>
      </p:sp>
    </p:spTree>
    <p:extLst>
      <p:ext uri="{BB962C8B-B14F-4D97-AF65-F5344CB8AC3E}">
        <p14:creationId xmlns:p14="http://schemas.microsoft.com/office/powerpoint/2010/main" val="32857633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00100" y="1055638"/>
            <a:ext cx="130683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3-guruh — “O‘yin, lekin muammo yo‘q”</a:t>
            </a:r>
          </a:p>
          <a:p>
            <a:pPr algn="just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Tarbiyachi “Uy quramiz” konstruktiv o‘yinini tashkil etdi. Bolalar kublardan uy qurishdi. Ammo barcha bolalar bir xil namunaga qarab, uni takrorlashdi. Mustaqil g‘oya va yangi yechimlar deyarli kuzatilmadi.</a:t>
            </a:r>
          </a:p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Topshiriq:</a:t>
            </a:r>
            <a:endParaRPr lang="uz-Latn-UZ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O‘yinda qanday kamchilik bor?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Bolalarda kreativ va kritik fikrlashni qanday faollashtirasiz?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O‘yinga qanday muammoli vaziyat qo‘shasiz?</a:t>
            </a:r>
          </a:p>
        </p:txBody>
      </p:sp>
    </p:spTree>
    <p:extLst>
      <p:ext uri="{BB962C8B-B14F-4D97-AF65-F5344CB8AC3E}">
        <p14:creationId xmlns:p14="http://schemas.microsoft.com/office/powerpoint/2010/main" val="3571805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58729" y="7700210"/>
            <a:ext cx="1823545" cy="44917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028700" y="710804"/>
            <a:ext cx="1278255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4-guruh — “Kelishmovchilik”</a:t>
            </a:r>
          </a:p>
          <a:p>
            <a:pPr algn="just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Latn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Vaziyat</a:t>
            </a:r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“Do‘kondor va xaridor” rolli o‘yinida ikki bola bir xil rolni egallashni xohladi. Ular kelisha olmay, tortishib qoldilar. Tarbiyachi esa o‘yinni to‘xtatib, rollarni o‘zi taqsimladi.</a:t>
            </a:r>
          </a:p>
          <a:p>
            <a:pPr algn="ctr"/>
            <a:r>
              <a:rPr lang="uz-Latn-UZ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Topshiriq:</a:t>
            </a:r>
            <a:endParaRPr lang="uz-Latn-UZ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Tarbiyachi to‘g‘ri ish qildimi?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Bolalarga vaziyatni o‘zlari hal qilish imkonini qanday berish mumkin? </a:t>
            </a:r>
          </a:p>
          <a:p>
            <a:pPr algn="just">
              <a:buFont typeface="+mj-lt"/>
              <a:buAutoNum type="arabicPeriod"/>
            </a:pP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Ushbu vaziyatda 4Kning qaysi ko‘nikmalari rivojlanadi?</a:t>
            </a:r>
          </a:p>
        </p:txBody>
      </p:sp>
    </p:spTree>
    <p:extLst>
      <p:ext uri="{BB962C8B-B14F-4D97-AF65-F5344CB8AC3E}">
        <p14:creationId xmlns:p14="http://schemas.microsoft.com/office/powerpoint/2010/main" val="2538774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589</Words>
  <Application>Microsoft Office PowerPoint</Application>
  <PresentationFormat>Произвольный</PresentationFormat>
  <Paragraphs>103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Times New Roman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22</cp:revision>
  <dcterms:created xsi:type="dcterms:W3CDTF">2025-02-07T02:04:59Z</dcterms:created>
  <dcterms:modified xsi:type="dcterms:W3CDTF">2026-09-28T08:40:27Z</dcterms:modified>
</cp:coreProperties>
</file>