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25"/>
  </p:notesMasterIdLst>
  <p:sldIdLst>
    <p:sldId id="367" r:id="rId2"/>
    <p:sldId id="352" r:id="rId3"/>
    <p:sldId id="383" r:id="rId4"/>
    <p:sldId id="588" r:id="rId5"/>
    <p:sldId id="612" r:id="rId6"/>
    <p:sldId id="370" r:id="rId7"/>
    <p:sldId id="591" r:id="rId8"/>
    <p:sldId id="592" r:id="rId9"/>
    <p:sldId id="589" r:id="rId10"/>
    <p:sldId id="605" r:id="rId11"/>
    <p:sldId id="371" r:id="rId12"/>
    <p:sldId id="609" r:id="rId13"/>
    <p:sldId id="610" r:id="rId14"/>
    <p:sldId id="382" r:id="rId15"/>
    <p:sldId id="380" r:id="rId16"/>
    <p:sldId id="375" r:id="rId17"/>
    <p:sldId id="598" r:id="rId18"/>
    <p:sldId id="600" r:id="rId19"/>
    <p:sldId id="607" r:id="rId20"/>
    <p:sldId id="384" r:id="rId21"/>
    <p:sldId id="590" r:id="rId22"/>
    <p:sldId id="608" r:id="rId23"/>
    <p:sldId id="586" r:id="rId24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4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3935"/>
    <a:srgbClr val="1F295C"/>
    <a:srgbClr val="002060"/>
    <a:srgbClr val="80C783"/>
    <a:srgbClr val="E6E6E6"/>
    <a:srgbClr val="FF8B8B"/>
    <a:srgbClr val="FF6161"/>
    <a:srgbClr val="2CC8A1"/>
    <a:srgbClr val="81FF8D"/>
    <a:srgbClr val="FF5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E8B1032C-EA38-4F05-BA0D-38AFFFC7BED3}" styleName="Светлый стиль 3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Средний стиль 1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>
      <p:cViewPr varScale="1">
        <p:scale>
          <a:sx n="45" d="100"/>
          <a:sy n="45" d="100"/>
        </p:scale>
        <p:origin x="678" y="66"/>
      </p:cViewPr>
      <p:guideLst>
        <p:guide orient="horz" pos="2298"/>
        <p:guide pos="216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Relationship Id="rId4" Type="http://schemas.openxmlformats.org/officeDocument/2006/relationships/image" Target="../media/image1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948AF4-5915-4E73-A6E6-09DBB05D20A8}" type="doc">
      <dgm:prSet loTypeId="urn:microsoft.com/office/officeart/2005/8/layout/vList4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ru-RU"/>
        </a:p>
      </dgm:t>
    </dgm:pt>
    <dgm:pt modelId="{E17F6669-C045-46AC-85EB-394F69CC4137}">
      <dgm:prSet phldrT="[Текст]" custT="1"/>
      <dgm:spPr/>
      <dgm:t>
        <a:bodyPr/>
        <a:lstStyle/>
        <a:p>
          <a:pPr algn="ctr"/>
          <a:r>
            <a:rPr lang="en-US" sz="2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Fan </a:t>
          </a:r>
          <a:r>
            <a:rPr lang="en-US" sz="2000" b="1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o‘qiyuvchisi</a:t>
          </a:r>
          <a:r>
            <a:rPr lang="en-US" sz="2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o‘quvchining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individual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ehtiyojlarini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hisobga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olgan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holda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darsni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rejalashtirish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16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o‘quv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topshiriqlarini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o‘quvchining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imkoniyatiga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moslashtirish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16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hollarda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topshiriqni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bajarish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qo‘shimcha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vaqt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qulay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shakllardan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foydalanish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16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o‘quvchining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mustaqil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guruhli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faoliyatini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qo‘llab-quvvatlash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16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maxsus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pedagog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birgalikda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o‘quvchi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ishlash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rejasini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oshirish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16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o‘quvchining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ta’limdagi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yutuqlari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qiyinchiliklarini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mutaxassislar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muhokama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797AAF-53F3-497C-BA20-94D3FE21F931}" type="parTrans" cxnId="{5CCCE9D9-053C-4158-A885-FB28939D18B8}">
      <dgm:prSet/>
      <dgm:spPr/>
      <dgm:t>
        <a:bodyPr/>
        <a:lstStyle/>
        <a:p>
          <a:endParaRPr lang="ru-RU"/>
        </a:p>
      </dgm:t>
    </dgm:pt>
    <dgm:pt modelId="{DC2468F4-6FAD-4490-BAA5-BF7924CF8CDB}" type="sibTrans" cxnId="{5CCCE9D9-053C-4158-A885-FB28939D18B8}">
      <dgm:prSet/>
      <dgm:spPr/>
      <dgm:t>
        <a:bodyPr/>
        <a:lstStyle/>
        <a:p>
          <a:endParaRPr lang="ru-RU"/>
        </a:p>
      </dgm:t>
    </dgm:pt>
    <dgm:pt modelId="{24A3D779-148B-4216-BB21-15A154AF0AAF}">
      <dgm:prSet phldrT="[Текст]"/>
      <dgm:spPr/>
      <dgm:t>
        <a:bodyPr/>
        <a:lstStyle/>
        <a:p>
          <a:pPr algn="ctr"/>
          <a:r>
            <a:rPr lang="en-US" b="1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Maxsus</a:t>
          </a:r>
          <a:r>
            <a:rPr lang="en-US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pedagog</a:t>
          </a:r>
          <a:r>
            <a:rPr lang="en-US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pedagoglar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birgalikda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inklyuziv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sinfi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o‘quvchilari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ishlash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rejasini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tuzadi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uni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sinf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faoliyatiga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uyg‘unlashtiradi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Shuningdek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u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korreksion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ta’limni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tashkil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etish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mashg‘ulotlarning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mazmuni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metodlarini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tanlash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hollarda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mutaxassislar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hamkorlikda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umumiy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kichik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guruhli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individual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mashg‘ulotlarni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tashkil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etishda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ishtirok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etadi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9CA09A-2687-4A74-9E03-D531AD94F6B2}" type="parTrans" cxnId="{C0CF4343-53AF-409A-AB63-D60965AA5BBF}">
      <dgm:prSet/>
      <dgm:spPr/>
      <dgm:t>
        <a:bodyPr/>
        <a:lstStyle/>
        <a:p>
          <a:endParaRPr lang="ru-RU"/>
        </a:p>
      </dgm:t>
    </dgm:pt>
    <dgm:pt modelId="{79AB3FDA-FA6E-4807-9265-7308AC935A50}" type="sibTrans" cxnId="{C0CF4343-53AF-409A-AB63-D60965AA5BBF}">
      <dgm:prSet/>
      <dgm:spPr/>
      <dgm:t>
        <a:bodyPr/>
        <a:lstStyle/>
        <a:p>
          <a:endParaRPr lang="ru-RU"/>
        </a:p>
      </dgm:t>
    </dgm:pt>
    <dgm:pt modelId="{E3F9C0D2-1E70-460F-BDD7-EB7D90E13101}">
      <dgm:prSet phldrT="[Текст]" custT="1"/>
      <dgm:spPr/>
      <dgm:t>
        <a:bodyPr/>
        <a:lstStyle/>
        <a:p>
          <a:pPr algn="ctr"/>
          <a:r>
            <a:rPr lang="en-US" sz="2000" b="1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Maktab</a:t>
          </a:r>
          <a:r>
            <a:rPr lang="en-US" sz="2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psixologi</a:t>
          </a:r>
          <a:r>
            <a:rPr lang="en-US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o‘quvchining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maktab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muhitiga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moslashuvini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kuzatadi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16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individual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rivojlanish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xususiyatlarini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o‘rganadi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16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hollarda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individual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guruhli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mashg‘ulotlar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tashkil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etadi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16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o‘qituvchilarga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o‘quvchi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muloqot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pedagogik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yondashuv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bo‘yicha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tavsiyalar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beradi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16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ota-onalarga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psixologik-pedagogik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maslahatlar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beradi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16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o‘quvchi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o‘qituvchi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maxsus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pedagog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ota-ona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o‘rtasidagi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hamkorlikni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mustahkamlashga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ko‘maklashadi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CD6F1D1-AC57-4C96-A80E-C949CFD50216}" type="parTrans" cxnId="{6AE2CC49-C484-4FCA-BD3B-7A2F4DED760E}">
      <dgm:prSet/>
      <dgm:spPr/>
      <dgm:t>
        <a:bodyPr/>
        <a:lstStyle/>
        <a:p>
          <a:endParaRPr lang="ru-RU"/>
        </a:p>
      </dgm:t>
    </dgm:pt>
    <dgm:pt modelId="{33ADCAF6-E954-4CA0-A3FE-11933CE983D7}" type="sibTrans" cxnId="{6AE2CC49-C484-4FCA-BD3B-7A2F4DED760E}">
      <dgm:prSet/>
      <dgm:spPr/>
      <dgm:t>
        <a:bodyPr/>
        <a:lstStyle/>
        <a:p>
          <a:endParaRPr lang="ru-RU"/>
        </a:p>
      </dgm:t>
    </dgm:pt>
    <dgm:pt modelId="{7EA59225-7439-49D8-B430-43674D687AA5}">
      <dgm:prSet phldrT="[Текст]" custT="1"/>
      <dgm:spPr/>
      <dgm:t>
        <a:bodyPr/>
        <a:lstStyle/>
        <a:p>
          <a:pPr algn="ctr"/>
          <a:r>
            <a:rPr lang="en-US" sz="2400" b="1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Tyutor</a:t>
          </a:r>
          <a:r>
            <a:rPr lang="en-US" sz="2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sz="2400" b="1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yordamchi</a:t>
          </a:r>
          <a:r>
            <a:rPr lang="en-US" sz="2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pedagog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inklyuziv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sinflarida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o‘quvchilarga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individual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dasturlarini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o‘zlashtirishda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maxsus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pedagoglar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yordamchi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xodimlar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ko‘maklashadi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o‘quvchining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darsdagi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faoliyatini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yengillashtirish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o‘quv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topshiriqlarini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bajarishda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ko‘maklashish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hollarda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o‘quvchining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sinf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jamoasidagi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faol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ishtirokini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qo‘llab-quvvatlaydi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0AF1E0-009F-4503-8CCF-4798F2BE6154}" type="parTrans" cxnId="{8DBED4BF-19E2-488F-B89E-B4EC9571E127}">
      <dgm:prSet/>
      <dgm:spPr/>
      <dgm:t>
        <a:bodyPr/>
        <a:lstStyle/>
        <a:p>
          <a:endParaRPr lang="ru-RU"/>
        </a:p>
      </dgm:t>
    </dgm:pt>
    <dgm:pt modelId="{BF75EC77-F005-4EBD-8E1D-DC826F9C0F09}" type="sibTrans" cxnId="{8DBED4BF-19E2-488F-B89E-B4EC9571E127}">
      <dgm:prSet/>
      <dgm:spPr/>
      <dgm:t>
        <a:bodyPr/>
        <a:lstStyle/>
        <a:p>
          <a:endParaRPr lang="ru-RU"/>
        </a:p>
      </dgm:t>
    </dgm:pt>
    <dgm:pt modelId="{368A6E85-E12F-4FDD-BFB4-D4540F8A9EE5}" type="pres">
      <dgm:prSet presAssocID="{39948AF4-5915-4E73-A6E6-09DBB05D20A8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DE9D684-EA6D-4894-BA2C-AE29F9A89234}" type="pres">
      <dgm:prSet presAssocID="{E17F6669-C045-46AC-85EB-394F69CC4137}" presName="comp" presStyleCnt="0"/>
      <dgm:spPr/>
    </dgm:pt>
    <dgm:pt modelId="{05D36012-D3FF-4C33-A616-365B0B16E9ED}" type="pres">
      <dgm:prSet presAssocID="{E17F6669-C045-46AC-85EB-394F69CC4137}" presName="box" presStyleLbl="node1" presStyleIdx="0" presStyleCnt="4"/>
      <dgm:spPr/>
      <dgm:t>
        <a:bodyPr/>
        <a:lstStyle/>
        <a:p>
          <a:endParaRPr lang="ru-RU"/>
        </a:p>
      </dgm:t>
    </dgm:pt>
    <dgm:pt modelId="{DBF8E658-3F96-4DE4-8206-DF84EF0CB7E7}" type="pres">
      <dgm:prSet presAssocID="{E17F6669-C045-46AC-85EB-394F69CC4137}" presName="img" presStyleLbl="fgImgPlace1" presStyleIdx="0" presStyleCnt="4" custLinFactNeighborX="180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692C2B1C-B417-43BB-997B-F94A9C793412}" type="pres">
      <dgm:prSet presAssocID="{E17F6669-C045-46AC-85EB-394F69CC4137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299535-8A30-4CDF-8807-85047DFE6492}" type="pres">
      <dgm:prSet presAssocID="{DC2468F4-6FAD-4490-BAA5-BF7924CF8CDB}" presName="spacer" presStyleCnt="0"/>
      <dgm:spPr/>
    </dgm:pt>
    <dgm:pt modelId="{D1E456E8-607D-44D2-BD21-CE499D48F865}" type="pres">
      <dgm:prSet presAssocID="{24A3D779-148B-4216-BB21-15A154AF0AAF}" presName="comp" presStyleCnt="0"/>
      <dgm:spPr/>
    </dgm:pt>
    <dgm:pt modelId="{67632C22-0AA0-49D6-A5AC-A680A1A11894}" type="pres">
      <dgm:prSet presAssocID="{24A3D779-148B-4216-BB21-15A154AF0AAF}" presName="box" presStyleLbl="node1" presStyleIdx="1" presStyleCnt="4"/>
      <dgm:spPr/>
      <dgm:t>
        <a:bodyPr/>
        <a:lstStyle/>
        <a:p>
          <a:endParaRPr lang="ru-RU"/>
        </a:p>
      </dgm:t>
    </dgm:pt>
    <dgm:pt modelId="{7C29B93F-82F5-4969-B328-A7042FAC978B}" type="pres">
      <dgm:prSet presAssocID="{24A3D779-148B-4216-BB21-15A154AF0AAF}" presName="img" presStyleLbl="fgImgPlace1" presStyleIdx="1" presStyleCnt="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B00E61F8-90DD-410C-A9C7-995CBCA6FE0B}" type="pres">
      <dgm:prSet presAssocID="{24A3D779-148B-4216-BB21-15A154AF0AAF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169D5B-ABE0-437A-832D-BF8828B4237B}" type="pres">
      <dgm:prSet presAssocID="{79AB3FDA-FA6E-4807-9265-7308AC935A50}" presName="spacer" presStyleCnt="0"/>
      <dgm:spPr/>
    </dgm:pt>
    <dgm:pt modelId="{D357F716-83C3-495F-824C-BF295863E52B}" type="pres">
      <dgm:prSet presAssocID="{E3F9C0D2-1E70-460F-BDD7-EB7D90E13101}" presName="comp" presStyleCnt="0"/>
      <dgm:spPr/>
    </dgm:pt>
    <dgm:pt modelId="{CC186B6B-AF1F-451B-AEE3-A3A8BBC3852B}" type="pres">
      <dgm:prSet presAssocID="{E3F9C0D2-1E70-460F-BDD7-EB7D90E13101}" presName="box" presStyleLbl="node1" presStyleIdx="2" presStyleCnt="4" custLinFactNeighborY="1883"/>
      <dgm:spPr/>
      <dgm:t>
        <a:bodyPr/>
        <a:lstStyle/>
        <a:p>
          <a:endParaRPr lang="ru-RU"/>
        </a:p>
      </dgm:t>
    </dgm:pt>
    <dgm:pt modelId="{20DF5B53-6309-45FA-A718-6EEF23BE77D8}" type="pres">
      <dgm:prSet presAssocID="{E3F9C0D2-1E70-460F-BDD7-EB7D90E13101}" presName="img" presStyleLbl="fgImgPlace1" presStyleIdx="2" presStyleCnt="4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88F94C61-4DCD-401D-88A0-F8B9FEA20416}" type="pres">
      <dgm:prSet presAssocID="{E3F9C0D2-1E70-460F-BDD7-EB7D90E13101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EBACD5-1641-4FDA-ACD9-BF2A7B4BF912}" type="pres">
      <dgm:prSet presAssocID="{33ADCAF6-E954-4CA0-A3FE-11933CE983D7}" presName="spacer" presStyleCnt="0"/>
      <dgm:spPr/>
    </dgm:pt>
    <dgm:pt modelId="{9D9DC6C3-CD73-478F-8BE8-F468F73B8A82}" type="pres">
      <dgm:prSet presAssocID="{7EA59225-7439-49D8-B430-43674D687AA5}" presName="comp" presStyleCnt="0"/>
      <dgm:spPr/>
    </dgm:pt>
    <dgm:pt modelId="{A0FAA745-BEF6-4FDB-8B62-602D9B665060}" type="pres">
      <dgm:prSet presAssocID="{7EA59225-7439-49D8-B430-43674D687AA5}" presName="box" presStyleLbl="node1" presStyleIdx="3" presStyleCnt="4"/>
      <dgm:spPr/>
      <dgm:t>
        <a:bodyPr/>
        <a:lstStyle/>
        <a:p>
          <a:endParaRPr lang="ru-RU"/>
        </a:p>
      </dgm:t>
    </dgm:pt>
    <dgm:pt modelId="{4F69FBC3-8BBA-479D-970F-E69E55CD4597}" type="pres">
      <dgm:prSet presAssocID="{7EA59225-7439-49D8-B430-43674D687AA5}" presName="img" presStyleLbl="fgImgPlace1" presStyleIdx="3" presStyleCnt="4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</dgm:pt>
    <dgm:pt modelId="{851A06C1-B678-4212-B179-8B8C0E4B4838}" type="pres">
      <dgm:prSet presAssocID="{7EA59225-7439-49D8-B430-43674D687AA5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DBED4BF-19E2-488F-B89E-B4EC9571E127}" srcId="{39948AF4-5915-4E73-A6E6-09DBB05D20A8}" destId="{7EA59225-7439-49D8-B430-43674D687AA5}" srcOrd="3" destOrd="0" parTransId="{890AF1E0-009F-4503-8CCF-4798F2BE6154}" sibTransId="{BF75EC77-F005-4EBD-8E1D-DC826F9C0F09}"/>
    <dgm:cxn modelId="{5CCCE9D9-053C-4158-A885-FB28939D18B8}" srcId="{39948AF4-5915-4E73-A6E6-09DBB05D20A8}" destId="{E17F6669-C045-46AC-85EB-394F69CC4137}" srcOrd="0" destOrd="0" parTransId="{38797AAF-53F3-497C-BA20-94D3FE21F931}" sibTransId="{DC2468F4-6FAD-4490-BAA5-BF7924CF8CDB}"/>
    <dgm:cxn modelId="{C47F5140-7899-419B-9171-90D420AE99AF}" type="presOf" srcId="{E17F6669-C045-46AC-85EB-394F69CC4137}" destId="{05D36012-D3FF-4C33-A616-365B0B16E9ED}" srcOrd="0" destOrd="0" presId="urn:microsoft.com/office/officeart/2005/8/layout/vList4"/>
    <dgm:cxn modelId="{1E906681-2C46-4FDF-AB88-6779AF374DEC}" type="presOf" srcId="{E17F6669-C045-46AC-85EB-394F69CC4137}" destId="{692C2B1C-B417-43BB-997B-F94A9C793412}" srcOrd="1" destOrd="0" presId="urn:microsoft.com/office/officeart/2005/8/layout/vList4"/>
    <dgm:cxn modelId="{83174DA7-1203-4FF6-895F-2CD3DA73ED69}" type="presOf" srcId="{24A3D779-148B-4216-BB21-15A154AF0AAF}" destId="{67632C22-0AA0-49D6-A5AC-A680A1A11894}" srcOrd="0" destOrd="0" presId="urn:microsoft.com/office/officeart/2005/8/layout/vList4"/>
    <dgm:cxn modelId="{B8B01EEA-3522-4301-B310-2DFE85B3A571}" type="presOf" srcId="{E3F9C0D2-1E70-460F-BDD7-EB7D90E13101}" destId="{88F94C61-4DCD-401D-88A0-F8B9FEA20416}" srcOrd="1" destOrd="0" presId="urn:microsoft.com/office/officeart/2005/8/layout/vList4"/>
    <dgm:cxn modelId="{71890DDE-8A01-44A3-A1C8-F2745D1A67C4}" type="presOf" srcId="{E3F9C0D2-1E70-460F-BDD7-EB7D90E13101}" destId="{CC186B6B-AF1F-451B-AEE3-A3A8BBC3852B}" srcOrd="0" destOrd="0" presId="urn:microsoft.com/office/officeart/2005/8/layout/vList4"/>
    <dgm:cxn modelId="{93F1CF2A-4853-4D1B-A2D5-7A08BB8C84CB}" type="presOf" srcId="{24A3D779-148B-4216-BB21-15A154AF0AAF}" destId="{B00E61F8-90DD-410C-A9C7-995CBCA6FE0B}" srcOrd="1" destOrd="0" presId="urn:microsoft.com/office/officeart/2005/8/layout/vList4"/>
    <dgm:cxn modelId="{07BD8F4F-CA21-4A88-B9EF-B9EF54911931}" type="presOf" srcId="{7EA59225-7439-49D8-B430-43674D687AA5}" destId="{A0FAA745-BEF6-4FDB-8B62-602D9B665060}" srcOrd="0" destOrd="0" presId="urn:microsoft.com/office/officeart/2005/8/layout/vList4"/>
    <dgm:cxn modelId="{6AE2CC49-C484-4FCA-BD3B-7A2F4DED760E}" srcId="{39948AF4-5915-4E73-A6E6-09DBB05D20A8}" destId="{E3F9C0D2-1E70-460F-BDD7-EB7D90E13101}" srcOrd="2" destOrd="0" parTransId="{1CD6F1D1-AC57-4C96-A80E-C949CFD50216}" sibTransId="{33ADCAF6-E954-4CA0-A3FE-11933CE983D7}"/>
    <dgm:cxn modelId="{B2F6A161-3B0E-4AF3-9078-8AB8A80AD12B}" type="presOf" srcId="{7EA59225-7439-49D8-B430-43674D687AA5}" destId="{851A06C1-B678-4212-B179-8B8C0E4B4838}" srcOrd="1" destOrd="0" presId="urn:microsoft.com/office/officeart/2005/8/layout/vList4"/>
    <dgm:cxn modelId="{CEFA5FE5-13DC-4537-BFE7-0BCE0EABA936}" type="presOf" srcId="{39948AF4-5915-4E73-A6E6-09DBB05D20A8}" destId="{368A6E85-E12F-4FDD-BFB4-D4540F8A9EE5}" srcOrd="0" destOrd="0" presId="urn:microsoft.com/office/officeart/2005/8/layout/vList4"/>
    <dgm:cxn modelId="{C0CF4343-53AF-409A-AB63-D60965AA5BBF}" srcId="{39948AF4-5915-4E73-A6E6-09DBB05D20A8}" destId="{24A3D779-148B-4216-BB21-15A154AF0AAF}" srcOrd="1" destOrd="0" parTransId="{CB9CA09A-2687-4A74-9E03-D531AD94F6B2}" sibTransId="{79AB3FDA-FA6E-4807-9265-7308AC935A50}"/>
    <dgm:cxn modelId="{A446BFF0-4585-4426-A548-A7FC4FC5E86B}" type="presParOf" srcId="{368A6E85-E12F-4FDD-BFB4-D4540F8A9EE5}" destId="{9DE9D684-EA6D-4894-BA2C-AE29F9A89234}" srcOrd="0" destOrd="0" presId="urn:microsoft.com/office/officeart/2005/8/layout/vList4"/>
    <dgm:cxn modelId="{BEF7F5E6-DAE0-4A11-984F-EB594119E4A0}" type="presParOf" srcId="{9DE9D684-EA6D-4894-BA2C-AE29F9A89234}" destId="{05D36012-D3FF-4C33-A616-365B0B16E9ED}" srcOrd="0" destOrd="0" presId="urn:microsoft.com/office/officeart/2005/8/layout/vList4"/>
    <dgm:cxn modelId="{C15DD283-B531-425C-BE5E-5B9752FF9DC1}" type="presParOf" srcId="{9DE9D684-EA6D-4894-BA2C-AE29F9A89234}" destId="{DBF8E658-3F96-4DE4-8206-DF84EF0CB7E7}" srcOrd="1" destOrd="0" presId="urn:microsoft.com/office/officeart/2005/8/layout/vList4"/>
    <dgm:cxn modelId="{3743211C-7221-4966-A1EA-6CFF869EBEFC}" type="presParOf" srcId="{9DE9D684-EA6D-4894-BA2C-AE29F9A89234}" destId="{692C2B1C-B417-43BB-997B-F94A9C793412}" srcOrd="2" destOrd="0" presId="urn:microsoft.com/office/officeart/2005/8/layout/vList4"/>
    <dgm:cxn modelId="{34720E79-B87E-4B54-8B1E-B240AE14C5EA}" type="presParOf" srcId="{368A6E85-E12F-4FDD-BFB4-D4540F8A9EE5}" destId="{B2299535-8A30-4CDF-8807-85047DFE6492}" srcOrd="1" destOrd="0" presId="urn:microsoft.com/office/officeart/2005/8/layout/vList4"/>
    <dgm:cxn modelId="{4F4A908C-A7D0-4412-8CF0-69A2BBDB02B9}" type="presParOf" srcId="{368A6E85-E12F-4FDD-BFB4-D4540F8A9EE5}" destId="{D1E456E8-607D-44D2-BD21-CE499D48F865}" srcOrd="2" destOrd="0" presId="urn:microsoft.com/office/officeart/2005/8/layout/vList4"/>
    <dgm:cxn modelId="{09EFC5FA-EE90-485A-A69A-3BC7F66D67A6}" type="presParOf" srcId="{D1E456E8-607D-44D2-BD21-CE499D48F865}" destId="{67632C22-0AA0-49D6-A5AC-A680A1A11894}" srcOrd="0" destOrd="0" presId="urn:microsoft.com/office/officeart/2005/8/layout/vList4"/>
    <dgm:cxn modelId="{BAAD7044-F446-4DE9-B68D-B1A3B407BD71}" type="presParOf" srcId="{D1E456E8-607D-44D2-BD21-CE499D48F865}" destId="{7C29B93F-82F5-4969-B328-A7042FAC978B}" srcOrd="1" destOrd="0" presId="urn:microsoft.com/office/officeart/2005/8/layout/vList4"/>
    <dgm:cxn modelId="{EE32A9B1-0F88-4A59-9D4B-36C80FAADFA4}" type="presParOf" srcId="{D1E456E8-607D-44D2-BD21-CE499D48F865}" destId="{B00E61F8-90DD-410C-A9C7-995CBCA6FE0B}" srcOrd="2" destOrd="0" presId="urn:microsoft.com/office/officeart/2005/8/layout/vList4"/>
    <dgm:cxn modelId="{34BF3B8E-15FD-4381-AC3F-4A96F705F4CE}" type="presParOf" srcId="{368A6E85-E12F-4FDD-BFB4-D4540F8A9EE5}" destId="{38169D5B-ABE0-437A-832D-BF8828B4237B}" srcOrd="3" destOrd="0" presId="urn:microsoft.com/office/officeart/2005/8/layout/vList4"/>
    <dgm:cxn modelId="{2AEDC9C9-71FE-4BE4-AF47-D2343CBC010C}" type="presParOf" srcId="{368A6E85-E12F-4FDD-BFB4-D4540F8A9EE5}" destId="{D357F716-83C3-495F-824C-BF295863E52B}" srcOrd="4" destOrd="0" presId="urn:microsoft.com/office/officeart/2005/8/layout/vList4"/>
    <dgm:cxn modelId="{5676F574-1C2A-43EE-8637-6E6D4C8056EA}" type="presParOf" srcId="{D357F716-83C3-495F-824C-BF295863E52B}" destId="{CC186B6B-AF1F-451B-AEE3-A3A8BBC3852B}" srcOrd="0" destOrd="0" presId="urn:microsoft.com/office/officeart/2005/8/layout/vList4"/>
    <dgm:cxn modelId="{AE136CE2-473E-49FF-BDCE-7990ADA7BBFF}" type="presParOf" srcId="{D357F716-83C3-495F-824C-BF295863E52B}" destId="{20DF5B53-6309-45FA-A718-6EEF23BE77D8}" srcOrd="1" destOrd="0" presId="urn:microsoft.com/office/officeart/2005/8/layout/vList4"/>
    <dgm:cxn modelId="{A3685452-D75C-4A78-88B5-420B449C0ADF}" type="presParOf" srcId="{D357F716-83C3-495F-824C-BF295863E52B}" destId="{88F94C61-4DCD-401D-88A0-F8B9FEA20416}" srcOrd="2" destOrd="0" presId="urn:microsoft.com/office/officeart/2005/8/layout/vList4"/>
    <dgm:cxn modelId="{B57F535D-646F-455A-8682-E77C06E579B3}" type="presParOf" srcId="{368A6E85-E12F-4FDD-BFB4-D4540F8A9EE5}" destId="{79EBACD5-1641-4FDA-ACD9-BF2A7B4BF912}" srcOrd="5" destOrd="0" presId="urn:microsoft.com/office/officeart/2005/8/layout/vList4"/>
    <dgm:cxn modelId="{F7589EEB-1845-4E3A-BAF0-B0A013A14828}" type="presParOf" srcId="{368A6E85-E12F-4FDD-BFB4-D4540F8A9EE5}" destId="{9D9DC6C3-CD73-478F-8BE8-F468F73B8A82}" srcOrd="6" destOrd="0" presId="urn:microsoft.com/office/officeart/2005/8/layout/vList4"/>
    <dgm:cxn modelId="{B70844A4-B65E-436E-9C56-822CE532EA6A}" type="presParOf" srcId="{9D9DC6C3-CD73-478F-8BE8-F468F73B8A82}" destId="{A0FAA745-BEF6-4FDB-8B62-602D9B665060}" srcOrd="0" destOrd="0" presId="urn:microsoft.com/office/officeart/2005/8/layout/vList4"/>
    <dgm:cxn modelId="{0B00F25A-E052-4757-AC48-95871A67524A}" type="presParOf" srcId="{9D9DC6C3-CD73-478F-8BE8-F468F73B8A82}" destId="{4F69FBC3-8BBA-479D-970F-E69E55CD4597}" srcOrd="1" destOrd="0" presId="urn:microsoft.com/office/officeart/2005/8/layout/vList4"/>
    <dgm:cxn modelId="{93A0C0F8-0D97-4266-9E97-BA7EB972AB6A}" type="presParOf" srcId="{9D9DC6C3-CD73-478F-8BE8-F468F73B8A82}" destId="{851A06C1-B678-4212-B179-8B8C0E4B4838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FB27C3D-EC57-49F2-A89C-ABC7DC4CBA90}" type="doc">
      <dgm:prSet loTypeId="urn:microsoft.com/office/officeart/2008/layout/VerticalCurvedList" loCatId="list" qsTypeId="urn:microsoft.com/office/officeart/2005/8/quickstyle/3d4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CC21E22B-0D64-4C60-8598-8D203CC2977E}">
      <dgm:prSet phldrT="[Текст]" custT="1"/>
      <dgm:spPr/>
      <dgm:t>
        <a:bodyPr/>
        <a:lstStyle/>
        <a:p>
          <a:r>
            <a:rPr lang="en-US" sz="24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Skandinaviya</a:t>
          </a:r>
          <a:r>
            <a: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mamlakatlari</a:t>
          </a:r>
          <a:r>
            <a: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4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Shvetsiya</a:t>
          </a:r>
          <a:r>
            <a: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Norvegiya</a:t>
          </a:r>
          <a:r>
            <a: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Daniya</a:t>
          </a:r>
          <a:r>
            <a: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Finlyandiya</a:t>
          </a:r>
          <a:r>
            <a: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en-US" sz="2400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Inklyuziv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ta’limni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rivojlantirish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bo‘yicha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eng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ilg‘or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davlatlardan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biri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hisoblanadi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  <a:p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1960-yillardan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boshlab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maxsus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maktablar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kamaytirilib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nogironligi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bo‘lgan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bolalar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oddiy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maktablarga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integratsiya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qilina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boshlandi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01C027-F679-43AF-A0D4-6202B57C389E}" type="parTrans" cxnId="{6348DC12-C3E6-420F-AAAD-0700E59FBE62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4A31C48-09A9-4162-A852-087FBEC4EE49}" type="sibTrans" cxnId="{6348DC12-C3E6-420F-AAAD-0700E59FBE62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2B5ABE5-46EC-47B2-A19A-A3DEC651C247}">
      <dgm:prSet phldrT="[Текст]" custT="1"/>
      <dgm:spPr/>
      <dgm:t>
        <a:bodyPr/>
        <a:lstStyle/>
        <a:p>
          <a:r>
            <a:rPr lang="en-US" sz="24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Buyuk</a:t>
          </a:r>
          <a:r>
            <a: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Britaniya</a:t>
          </a:r>
          <a:endParaRPr lang="en-US" sz="2400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1981-yilda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qabul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qilingan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Education Act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nogiron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bolalarga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umumiy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maktablarda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o‘qish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imkonini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yaratdi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  <a:p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1994-yilda Salamanca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deklaratsiyasi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qabul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qilingach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inklyuziv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ta’lim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yanada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kengaytirildi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5D59E9D-C7C6-41CC-9A3B-AE2E15BF793D}" type="parTrans" cxnId="{D8800AA7-921C-45C8-A365-322C226EF89D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62E0735-1B3C-4719-8604-4BD75E7BBEEC}" type="sibTrans" cxnId="{D8800AA7-921C-45C8-A365-322C226EF89D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796D8C-AE48-4121-B602-ED75464E707F}">
      <dgm:prSet phldrT="[Текст]"/>
      <dgm:spPr/>
      <dgm:t>
        <a:bodyPr/>
        <a:lstStyle/>
        <a:p>
          <a:r>
            <a:rPr lang="en-US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Italiya</a:t>
          </a:r>
          <a:endParaRPr lang="en-US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1977-yildayoq </a:t>
          </a:r>
          <a:r>
            <a:rPr lang="en-US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maxsus</a:t>
          </a:r>
          <a:r>
            <a: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maktablarni</a:t>
          </a:r>
          <a:r>
            <a: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tugatib</a:t>
          </a:r>
          <a:r>
            <a: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nogiron</a:t>
          </a:r>
          <a:r>
            <a: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bolalarni</a:t>
          </a:r>
          <a:r>
            <a: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umumiy</a:t>
          </a:r>
          <a:r>
            <a: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ta’lim</a:t>
          </a:r>
          <a:r>
            <a: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tizimiga</a:t>
          </a:r>
          <a:r>
            <a: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qo‘shgan</a:t>
          </a:r>
          <a:r>
            <a: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ilk </a:t>
          </a:r>
          <a:r>
            <a:rPr lang="en-US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davlatlardan</a:t>
          </a:r>
          <a:r>
            <a: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biri</a:t>
          </a:r>
          <a:r>
            <a: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190439E-361B-4887-A1A0-DF1565DA7B80}" type="parTrans" cxnId="{A2977883-8FA5-43C3-BA15-B2488B8661F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36FC4BA-D94F-473B-A1D1-CB64DF89A759}" type="sibTrans" cxnId="{A2977883-8FA5-43C3-BA15-B2488B8661F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7B18CFB-69A2-43AB-B3E0-9A37065FEE91}">
      <dgm:prSet phldrT="[Текст]" custT="1"/>
      <dgm:spPr/>
      <dgm:t>
        <a:bodyPr/>
        <a:lstStyle/>
        <a:p>
          <a:r>
            <a:rPr lang="en-US" sz="24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AQSh</a:t>
          </a:r>
          <a:endParaRPr lang="en-US" sz="2400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1975-yilda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qabul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qilingan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"Education for All Handicapped Children Act" (EAHCA)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qonuni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nogiron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bolalar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umumiy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maktablarda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ta’lim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olish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huquqini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kafolatlagan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  <a:p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Keyinchalik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qonun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Individuals with Disabilities Education Act (IDEA, 1990)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deb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nomlangan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inklyuziv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ta’limni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yanada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rivojlantirgan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1DE915-13ED-4317-8A3E-2EE276CD50A2}" type="parTrans" cxnId="{63C959E9-D94E-4035-A5F9-99B81CFDBCAE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0256C22-6615-458D-97E0-0D88B8C06A60}" type="sibTrans" cxnId="{63C959E9-D94E-4035-A5F9-99B81CFDBCAE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F91A84-1D6E-4E65-971B-CDF04DB8EF0A}" type="pres">
      <dgm:prSet presAssocID="{DFB27C3D-EC57-49F2-A89C-ABC7DC4CBA9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4586CABB-39B6-4D45-A717-8B828CAE8130}" type="pres">
      <dgm:prSet presAssocID="{DFB27C3D-EC57-49F2-A89C-ABC7DC4CBA90}" presName="Name1" presStyleCnt="0"/>
      <dgm:spPr/>
    </dgm:pt>
    <dgm:pt modelId="{5BBCB970-484D-423F-8798-8DD30F322CFF}" type="pres">
      <dgm:prSet presAssocID="{DFB27C3D-EC57-49F2-A89C-ABC7DC4CBA90}" presName="cycle" presStyleCnt="0"/>
      <dgm:spPr/>
    </dgm:pt>
    <dgm:pt modelId="{C810D954-6679-48C7-B509-58276AA3E41F}" type="pres">
      <dgm:prSet presAssocID="{DFB27C3D-EC57-49F2-A89C-ABC7DC4CBA90}" presName="srcNode" presStyleLbl="node1" presStyleIdx="0" presStyleCnt="4"/>
      <dgm:spPr/>
    </dgm:pt>
    <dgm:pt modelId="{CCFD1730-DCA2-4E94-A9C2-1A3BA2E50831}" type="pres">
      <dgm:prSet presAssocID="{DFB27C3D-EC57-49F2-A89C-ABC7DC4CBA90}" presName="conn" presStyleLbl="parChTrans1D2" presStyleIdx="0" presStyleCnt="1"/>
      <dgm:spPr/>
      <dgm:t>
        <a:bodyPr/>
        <a:lstStyle/>
        <a:p>
          <a:endParaRPr lang="ru-RU"/>
        </a:p>
      </dgm:t>
    </dgm:pt>
    <dgm:pt modelId="{9A67BD89-7BEC-4AB6-A86C-3DF3E691A3E6}" type="pres">
      <dgm:prSet presAssocID="{DFB27C3D-EC57-49F2-A89C-ABC7DC4CBA90}" presName="extraNode" presStyleLbl="node1" presStyleIdx="0" presStyleCnt="4"/>
      <dgm:spPr/>
    </dgm:pt>
    <dgm:pt modelId="{394A5B50-3845-48DD-9F29-C589B9B37129}" type="pres">
      <dgm:prSet presAssocID="{DFB27C3D-EC57-49F2-A89C-ABC7DC4CBA90}" presName="dstNode" presStyleLbl="node1" presStyleIdx="0" presStyleCnt="4"/>
      <dgm:spPr/>
    </dgm:pt>
    <dgm:pt modelId="{1DADFEBD-CBDE-4481-9708-58E01575588A}" type="pres">
      <dgm:prSet presAssocID="{CC21E22B-0D64-4C60-8598-8D203CC2977E}" presName="text_1" presStyleLbl="node1" presStyleIdx="0" presStyleCnt="4" custScaleY="1494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CC0E68-ECC3-4D08-9FDE-0ABEFE717F35}" type="pres">
      <dgm:prSet presAssocID="{CC21E22B-0D64-4C60-8598-8D203CC2977E}" presName="accent_1" presStyleCnt="0"/>
      <dgm:spPr/>
    </dgm:pt>
    <dgm:pt modelId="{37213F70-061F-43CC-BC07-7CBA5DF986AB}" type="pres">
      <dgm:prSet presAssocID="{CC21E22B-0D64-4C60-8598-8D203CC2977E}" presName="accentRepeatNode" presStyleLbl="solidFgAcc1" presStyleIdx="0" presStyleCnt="4" custScaleX="112104" custScaleY="100506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8772C22E-6E2E-4BA5-A660-D718F7FA4274}" type="pres">
      <dgm:prSet presAssocID="{17B18CFB-69A2-43AB-B3E0-9A37065FEE91}" presName="text_2" presStyleLbl="node1" presStyleIdx="1" presStyleCnt="4" custScaleY="175332" custLinFactNeighborX="753" custLinFactNeighborY="234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C05744-E7B8-401B-8718-885303B81189}" type="pres">
      <dgm:prSet presAssocID="{17B18CFB-69A2-43AB-B3E0-9A37065FEE91}" presName="accent_2" presStyleCnt="0"/>
      <dgm:spPr/>
    </dgm:pt>
    <dgm:pt modelId="{31508CEB-EE9B-4DA7-93DA-5FA2E4D6564D}" type="pres">
      <dgm:prSet presAssocID="{17B18CFB-69A2-43AB-B3E0-9A37065FEE91}" presName="accentRepeatNode" presStyleLbl="solidFgAcc1" presStyleIdx="1" presStyleCnt="4" custLinFactNeighborX="-4220" custLinFactNeighborY="13493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B8BCBE98-1BF9-4C5E-9650-FCD6A86FDFBF}" type="pres">
      <dgm:prSet presAssocID="{C2B5ABE5-46EC-47B2-A19A-A3DEC651C247}" presName="text_3" presStyleLbl="node1" presStyleIdx="2" presStyleCnt="4" custScaleY="128884" custLinFactNeighborX="753" custLinFactNeighborY="359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92EDDC-0287-4403-9687-92B4AD98336A}" type="pres">
      <dgm:prSet presAssocID="{C2B5ABE5-46EC-47B2-A19A-A3DEC651C247}" presName="accent_3" presStyleCnt="0"/>
      <dgm:spPr/>
    </dgm:pt>
    <dgm:pt modelId="{BC3067F4-5771-471E-9A0A-E6A8922C820E}" type="pres">
      <dgm:prSet presAssocID="{C2B5ABE5-46EC-47B2-A19A-A3DEC651C247}" presName="accentRepeatNode" presStyleLbl="solidFgAcc1" presStyleIdx="2" presStyleCnt="4" custLinFactNeighborX="-4220" custLinFactNeighborY="17330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8F20DC67-91CD-4DC4-8EED-8536E92235F7}" type="pres">
      <dgm:prSet presAssocID="{E0796D8C-AE48-4121-B602-ED75464E707F}" presName="text_4" presStyleLbl="node1" presStyleIdx="3" presStyleCnt="4" custLinFactNeighborX="617" custLinFactNeighborY="139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B578A3-520A-4F7E-9292-DE90C494DA85}" type="pres">
      <dgm:prSet presAssocID="{E0796D8C-AE48-4121-B602-ED75464E707F}" presName="accent_4" presStyleCnt="0"/>
      <dgm:spPr/>
    </dgm:pt>
    <dgm:pt modelId="{C84800CD-21A0-4656-8822-9630BA917382}" type="pres">
      <dgm:prSet presAssocID="{E0796D8C-AE48-4121-B602-ED75464E707F}" presName="accentRepeatNode" presStyleLbl="solidFgAcc1" presStyleIdx="3" presStyleCnt="4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</dgm:ptLst>
  <dgm:cxnLst>
    <dgm:cxn modelId="{8FDC9053-529F-4DE7-9D8C-04D26F093DAC}" type="presOf" srcId="{CC21E22B-0D64-4C60-8598-8D203CC2977E}" destId="{1DADFEBD-CBDE-4481-9708-58E01575588A}" srcOrd="0" destOrd="0" presId="urn:microsoft.com/office/officeart/2008/layout/VerticalCurvedList"/>
    <dgm:cxn modelId="{D8800AA7-921C-45C8-A365-322C226EF89D}" srcId="{DFB27C3D-EC57-49F2-A89C-ABC7DC4CBA90}" destId="{C2B5ABE5-46EC-47B2-A19A-A3DEC651C247}" srcOrd="2" destOrd="0" parTransId="{85D59E9D-C7C6-41CC-9A3B-AE2E15BF793D}" sibTransId="{B62E0735-1B3C-4719-8604-4BD75E7BBEEC}"/>
    <dgm:cxn modelId="{8B772C57-49F8-40F4-AB69-A5B1F2998B4B}" type="presOf" srcId="{34A31C48-09A9-4162-A852-087FBEC4EE49}" destId="{CCFD1730-DCA2-4E94-A9C2-1A3BA2E50831}" srcOrd="0" destOrd="0" presId="urn:microsoft.com/office/officeart/2008/layout/VerticalCurvedList"/>
    <dgm:cxn modelId="{A2977883-8FA5-43C3-BA15-B2488B8661F9}" srcId="{DFB27C3D-EC57-49F2-A89C-ABC7DC4CBA90}" destId="{E0796D8C-AE48-4121-B602-ED75464E707F}" srcOrd="3" destOrd="0" parTransId="{7190439E-361B-4887-A1A0-DF1565DA7B80}" sibTransId="{136FC4BA-D94F-473B-A1D1-CB64DF89A759}"/>
    <dgm:cxn modelId="{6348DC12-C3E6-420F-AAAD-0700E59FBE62}" srcId="{DFB27C3D-EC57-49F2-A89C-ABC7DC4CBA90}" destId="{CC21E22B-0D64-4C60-8598-8D203CC2977E}" srcOrd="0" destOrd="0" parTransId="{9A01C027-F679-43AF-A0D4-6202B57C389E}" sibTransId="{34A31C48-09A9-4162-A852-087FBEC4EE49}"/>
    <dgm:cxn modelId="{16FDB2E5-1D2F-4538-8B91-04D20C7B5AD6}" type="presOf" srcId="{E0796D8C-AE48-4121-B602-ED75464E707F}" destId="{8F20DC67-91CD-4DC4-8EED-8536E92235F7}" srcOrd="0" destOrd="0" presId="urn:microsoft.com/office/officeart/2008/layout/VerticalCurvedList"/>
    <dgm:cxn modelId="{63C959E9-D94E-4035-A5F9-99B81CFDBCAE}" srcId="{DFB27C3D-EC57-49F2-A89C-ABC7DC4CBA90}" destId="{17B18CFB-69A2-43AB-B3E0-9A37065FEE91}" srcOrd="1" destOrd="0" parTransId="{1D1DE915-13ED-4317-8A3E-2EE276CD50A2}" sibTransId="{90256C22-6615-458D-97E0-0D88B8C06A60}"/>
    <dgm:cxn modelId="{68E389B3-9A54-4EF5-AF12-84B418092FC7}" type="presOf" srcId="{DFB27C3D-EC57-49F2-A89C-ABC7DC4CBA90}" destId="{39F91A84-1D6E-4E65-971B-CDF04DB8EF0A}" srcOrd="0" destOrd="0" presId="urn:microsoft.com/office/officeart/2008/layout/VerticalCurvedList"/>
    <dgm:cxn modelId="{4D3A9DCF-C3CF-4D84-A5F7-6614B5902161}" type="presOf" srcId="{17B18CFB-69A2-43AB-B3E0-9A37065FEE91}" destId="{8772C22E-6E2E-4BA5-A660-D718F7FA4274}" srcOrd="0" destOrd="0" presId="urn:microsoft.com/office/officeart/2008/layout/VerticalCurvedList"/>
    <dgm:cxn modelId="{F4449F10-A878-4B43-88EB-EAD4002D5E1D}" type="presOf" srcId="{C2B5ABE5-46EC-47B2-A19A-A3DEC651C247}" destId="{B8BCBE98-1BF9-4C5E-9650-FCD6A86FDFBF}" srcOrd="0" destOrd="0" presId="urn:microsoft.com/office/officeart/2008/layout/VerticalCurvedList"/>
    <dgm:cxn modelId="{D3F80D44-EC4C-49A8-8784-22BAA3460DF6}" type="presParOf" srcId="{39F91A84-1D6E-4E65-971B-CDF04DB8EF0A}" destId="{4586CABB-39B6-4D45-A717-8B828CAE8130}" srcOrd="0" destOrd="0" presId="urn:microsoft.com/office/officeart/2008/layout/VerticalCurvedList"/>
    <dgm:cxn modelId="{F7D3FEA3-868C-43F8-9406-59043DDEEDB6}" type="presParOf" srcId="{4586CABB-39B6-4D45-A717-8B828CAE8130}" destId="{5BBCB970-484D-423F-8798-8DD30F322CFF}" srcOrd="0" destOrd="0" presId="urn:microsoft.com/office/officeart/2008/layout/VerticalCurvedList"/>
    <dgm:cxn modelId="{C2C6F72B-5A83-4454-86EC-1A90D084FC17}" type="presParOf" srcId="{5BBCB970-484D-423F-8798-8DD30F322CFF}" destId="{C810D954-6679-48C7-B509-58276AA3E41F}" srcOrd="0" destOrd="0" presId="urn:microsoft.com/office/officeart/2008/layout/VerticalCurvedList"/>
    <dgm:cxn modelId="{9176C0E8-5DD6-404A-8BE5-03BB0335560E}" type="presParOf" srcId="{5BBCB970-484D-423F-8798-8DD30F322CFF}" destId="{CCFD1730-DCA2-4E94-A9C2-1A3BA2E50831}" srcOrd="1" destOrd="0" presId="urn:microsoft.com/office/officeart/2008/layout/VerticalCurvedList"/>
    <dgm:cxn modelId="{6BB48721-4AE4-4D85-80C8-E75D5F7349D4}" type="presParOf" srcId="{5BBCB970-484D-423F-8798-8DD30F322CFF}" destId="{9A67BD89-7BEC-4AB6-A86C-3DF3E691A3E6}" srcOrd="2" destOrd="0" presId="urn:microsoft.com/office/officeart/2008/layout/VerticalCurvedList"/>
    <dgm:cxn modelId="{0029E632-C95D-4147-A9FE-30C53C6A678A}" type="presParOf" srcId="{5BBCB970-484D-423F-8798-8DD30F322CFF}" destId="{394A5B50-3845-48DD-9F29-C589B9B37129}" srcOrd="3" destOrd="0" presId="urn:microsoft.com/office/officeart/2008/layout/VerticalCurvedList"/>
    <dgm:cxn modelId="{F2B2A66E-92D0-429C-864D-6A061D04205E}" type="presParOf" srcId="{4586CABB-39B6-4D45-A717-8B828CAE8130}" destId="{1DADFEBD-CBDE-4481-9708-58E01575588A}" srcOrd="1" destOrd="0" presId="urn:microsoft.com/office/officeart/2008/layout/VerticalCurvedList"/>
    <dgm:cxn modelId="{6C609DB5-92E7-4815-9A81-8A3C9097DF7C}" type="presParOf" srcId="{4586CABB-39B6-4D45-A717-8B828CAE8130}" destId="{0ECC0E68-ECC3-4D08-9FDE-0ABEFE717F35}" srcOrd="2" destOrd="0" presId="urn:microsoft.com/office/officeart/2008/layout/VerticalCurvedList"/>
    <dgm:cxn modelId="{02B3418B-CBC7-4042-9772-72426AE7E366}" type="presParOf" srcId="{0ECC0E68-ECC3-4D08-9FDE-0ABEFE717F35}" destId="{37213F70-061F-43CC-BC07-7CBA5DF986AB}" srcOrd="0" destOrd="0" presId="urn:microsoft.com/office/officeart/2008/layout/VerticalCurvedList"/>
    <dgm:cxn modelId="{B9767518-E7CE-4167-877B-013F8B64EDA9}" type="presParOf" srcId="{4586CABB-39B6-4D45-A717-8B828CAE8130}" destId="{8772C22E-6E2E-4BA5-A660-D718F7FA4274}" srcOrd="3" destOrd="0" presId="urn:microsoft.com/office/officeart/2008/layout/VerticalCurvedList"/>
    <dgm:cxn modelId="{FA75A154-1472-4E0A-B165-1DFB821E2C07}" type="presParOf" srcId="{4586CABB-39B6-4D45-A717-8B828CAE8130}" destId="{D1C05744-E7B8-401B-8718-885303B81189}" srcOrd="4" destOrd="0" presId="urn:microsoft.com/office/officeart/2008/layout/VerticalCurvedList"/>
    <dgm:cxn modelId="{A0821500-80D2-40D2-8640-426EB5855A37}" type="presParOf" srcId="{D1C05744-E7B8-401B-8718-885303B81189}" destId="{31508CEB-EE9B-4DA7-93DA-5FA2E4D6564D}" srcOrd="0" destOrd="0" presId="urn:microsoft.com/office/officeart/2008/layout/VerticalCurvedList"/>
    <dgm:cxn modelId="{074F950E-17C8-407A-B211-D9FEA1EEFC7E}" type="presParOf" srcId="{4586CABB-39B6-4D45-A717-8B828CAE8130}" destId="{B8BCBE98-1BF9-4C5E-9650-FCD6A86FDFBF}" srcOrd="5" destOrd="0" presId="urn:microsoft.com/office/officeart/2008/layout/VerticalCurvedList"/>
    <dgm:cxn modelId="{45142E39-EC6D-49B6-BA19-79E8CA206244}" type="presParOf" srcId="{4586CABB-39B6-4D45-A717-8B828CAE8130}" destId="{8592EDDC-0287-4403-9687-92B4AD98336A}" srcOrd="6" destOrd="0" presId="urn:microsoft.com/office/officeart/2008/layout/VerticalCurvedList"/>
    <dgm:cxn modelId="{C2B9DAF0-8B51-4F72-91B3-A19609EBDA1C}" type="presParOf" srcId="{8592EDDC-0287-4403-9687-92B4AD98336A}" destId="{BC3067F4-5771-471E-9A0A-E6A8922C820E}" srcOrd="0" destOrd="0" presId="urn:microsoft.com/office/officeart/2008/layout/VerticalCurvedList"/>
    <dgm:cxn modelId="{B6240E02-20AC-4B8E-9208-68ED5CD6D899}" type="presParOf" srcId="{4586CABB-39B6-4D45-A717-8B828CAE8130}" destId="{8F20DC67-91CD-4DC4-8EED-8536E92235F7}" srcOrd="7" destOrd="0" presId="urn:microsoft.com/office/officeart/2008/layout/VerticalCurvedList"/>
    <dgm:cxn modelId="{DE1EB775-3EE5-4EDD-B3E7-7242A55FECE2}" type="presParOf" srcId="{4586CABB-39B6-4D45-A717-8B828CAE8130}" destId="{28B578A3-520A-4F7E-9292-DE90C494DA85}" srcOrd="8" destOrd="0" presId="urn:microsoft.com/office/officeart/2008/layout/VerticalCurvedList"/>
    <dgm:cxn modelId="{740E5D2F-4943-4A0A-B086-74693AA21299}" type="presParOf" srcId="{28B578A3-520A-4F7E-9292-DE90C494DA85}" destId="{C84800CD-21A0-4656-8822-9630BA917382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2639256-6175-4747-A6E5-917EA9E75159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4158F5E8-BAE4-4B36-A216-F71F19C2BB4B}">
      <dgm:prSet phldrT="[Текст]" custT="1"/>
      <dgm:spPr/>
      <dgm:t>
        <a:bodyPr/>
        <a:lstStyle/>
        <a:p>
          <a:pPr algn="ctr"/>
          <a:r>
            <a: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Yevropa</a:t>
          </a:r>
          <a:r>
            <a: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mamlakatlari</a:t>
          </a:r>
          <a:endParaRPr lang="en-US" sz="2800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l"/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Finlandiya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har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o‘quvchi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moslashtirilgan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taʼlim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tizimi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mavjud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  <a:p>
          <a:pPr algn="l"/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Shvetsiya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bolalar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umumiy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maktab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tizimida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o‘qiydi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maxsus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maktablar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deyarli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yo‘q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  <a:p>
          <a:pPr algn="l"/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Germaniya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maxsus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ehtiyojli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bolalar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qo‘shimcha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pedagogik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yordam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ko‘rsatiladi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  <a:p>
          <a:pPr algn="l"/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Italiya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– 1977-yildan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buyon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bolalar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umumiy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taʼlim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maktablarida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tahsil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oladi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  <a:p>
          <a:pPr algn="l"/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Buyuk</a:t>
          </a:r>
          <a:r>
            <a: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Britaniya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maxsus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taʼlim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ehtiyojlari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bo‘lgan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bolalar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qo‘shimcha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resurslar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ajratiladi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73E969C-B49A-4A73-A583-E7A4F60B7B07}" type="parTrans" cxnId="{82D6725C-0C43-4C08-A035-6D972CF8A6B4}">
      <dgm:prSet/>
      <dgm:spPr/>
      <dgm:t>
        <a:bodyPr/>
        <a:lstStyle/>
        <a:p>
          <a:endParaRPr lang="ru-RU"/>
        </a:p>
      </dgm:t>
    </dgm:pt>
    <dgm:pt modelId="{EAB8261C-1B9C-4AE6-975B-1788EDE0CED1}" type="sibTrans" cxnId="{82D6725C-0C43-4C08-A035-6D972CF8A6B4}">
      <dgm:prSet/>
      <dgm:spPr/>
      <dgm:t>
        <a:bodyPr/>
        <a:lstStyle/>
        <a:p>
          <a:endParaRPr lang="ru-RU"/>
        </a:p>
      </dgm:t>
    </dgm:pt>
    <dgm:pt modelId="{BD18A6A4-306F-4338-9C3C-658BD2DABD63}">
      <dgm:prSet phldrT="[Текст]" custT="1"/>
      <dgm:spPr/>
      <dgm:t>
        <a:bodyPr/>
        <a:lstStyle/>
        <a:p>
          <a:r>
            <a: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AQSh</a:t>
          </a:r>
          <a:r>
            <a: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Kanada</a:t>
          </a:r>
          <a:endParaRPr lang="en-US" sz="2800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AQSh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– federal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qonunlar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(IDEA)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orqali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maxsus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ehtiyojli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bolalar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umumiy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sinflarga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jalb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qilinadi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  <a:p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Kanada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har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provinsiya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o‘zining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inklyuziv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taʼlim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strategiyasiga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D35B62-2962-43AA-8BD6-96CA6CCF3E74}" type="parTrans" cxnId="{91A57700-95F5-47DC-8ED4-80A19D8BFC13}">
      <dgm:prSet/>
      <dgm:spPr/>
      <dgm:t>
        <a:bodyPr/>
        <a:lstStyle/>
        <a:p>
          <a:endParaRPr lang="ru-RU"/>
        </a:p>
      </dgm:t>
    </dgm:pt>
    <dgm:pt modelId="{FCBD4AD8-CD40-48F0-96D6-A8CA91CC38D2}" type="sibTrans" cxnId="{91A57700-95F5-47DC-8ED4-80A19D8BFC13}">
      <dgm:prSet/>
      <dgm:spPr/>
      <dgm:t>
        <a:bodyPr/>
        <a:lstStyle/>
        <a:p>
          <a:endParaRPr lang="ru-RU"/>
        </a:p>
      </dgm:t>
    </dgm:pt>
    <dgm:pt modelId="{C306F2FD-8AD1-4EA2-B95F-3E9D9C9BF32F}">
      <dgm:prSet phldrT="[Текст]" custT="1"/>
      <dgm:spPr/>
      <dgm:t>
        <a:bodyPr/>
        <a:lstStyle/>
        <a:p>
          <a:r>
            <a: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3. </a:t>
          </a:r>
          <a:r>
            <a:rPr lang="en-US" sz="24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Osiyo</a:t>
          </a:r>
          <a:r>
            <a: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mamlakatlari</a:t>
          </a:r>
          <a:endParaRPr lang="en-US" sz="2400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en-US" sz="24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Yaponiya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– individual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taʼlim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dasturlari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moslashtirilgan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muhit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taʼminlangan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  <a:p>
          <a:r>
            <a:rPr lang="en-US" sz="24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Janubiy</a:t>
          </a:r>
          <a:r>
            <a: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Koreya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maxsus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ehtiyojli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bolalar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inklyuziv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sinflar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mavjud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  <a:p>
          <a:r>
            <a:rPr lang="en-US" sz="24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Hindiston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– "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Sarva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Shiksha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Abhiyan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"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dasturi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orqali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inklyuziv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taʼlim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rivojlantirilmoqda</a:t>
          </a:r>
          <a:r>
            <a: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3FF17D-4B67-4A05-B500-200C99EC08FA}" type="parTrans" cxnId="{D0BB0ED0-D270-4490-9852-1395F11986FC}">
      <dgm:prSet/>
      <dgm:spPr/>
      <dgm:t>
        <a:bodyPr/>
        <a:lstStyle/>
        <a:p>
          <a:endParaRPr lang="ru-RU"/>
        </a:p>
      </dgm:t>
    </dgm:pt>
    <dgm:pt modelId="{A2992833-9B58-4ED9-9815-7F523F3FF1D2}" type="sibTrans" cxnId="{D0BB0ED0-D270-4490-9852-1395F11986FC}">
      <dgm:prSet/>
      <dgm:spPr/>
      <dgm:t>
        <a:bodyPr/>
        <a:lstStyle/>
        <a:p>
          <a:endParaRPr lang="ru-RU"/>
        </a:p>
      </dgm:t>
    </dgm:pt>
    <dgm:pt modelId="{AB8B80BA-2A33-4804-8DA0-EF4283A86727}">
      <dgm:prSet phldrT="[Текст]" custT="1"/>
      <dgm:spPr/>
      <dgm:t>
        <a:bodyPr/>
        <a:lstStyle/>
        <a:p>
          <a:r>
            <a:rPr lang="en-US" sz="23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4. MDH </a:t>
          </a:r>
          <a:r>
            <a:rPr lang="en-US" sz="23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mamlakatlari</a:t>
          </a:r>
          <a:endParaRPr lang="en-US" sz="2300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en-US" sz="23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Rossiya</a:t>
          </a:r>
          <a:r>
            <a:rPr lang="en-US" sz="23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en-US" sz="23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inklyuziv</a:t>
          </a:r>
          <a:r>
            <a:rPr lang="en-US" sz="23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maktablar</a:t>
          </a:r>
          <a:r>
            <a:rPr lang="en-US" sz="23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soni</a:t>
          </a:r>
          <a:r>
            <a:rPr lang="en-US" sz="23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ortib</a:t>
          </a:r>
          <a:r>
            <a:rPr lang="en-US" sz="23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bormoqda</a:t>
          </a:r>
          <a:r>
            <a:rPr lang="en-US" sz="23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3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davlat</a:t>
          </a:r>
          <a:r>
            <a:rPr lang="en-US" sz="23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dasturlari</a:t>
          </a:r>
          <a:r>
            <a:rPr lang="en-US" sz="23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23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chiqilgan</a:t>
          </a:r>
          <a:r>
            <a:rPr lang="en-US" sz="23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  <a:p>
          <a:r>
            <a:rPr lang="en-US" sz="23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Qozog‘iston</a:t>
          </a:r>
          <a:r>
            <a:rPr lang="en-US" sz="23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en-US" sz="23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inklyuziv</a:t>
          </a:r>
          <a:r>
            <a:rPr lang="en-US" sz="23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taʼlim</a:t>
          </a:r>
          <a:r>
            <a:rPr lang="en-US" sz="23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bo‘yicha</a:t>
          </a:r>
          <a:r>
            <a:rPr lang="en-US" sz="23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maxsus</a:t>
          </a:r>
          <a:r>
            <a:rPr lang="en-US" sz="23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davlat</a:t>
          </a:r>
          <a:r>
            <a:rPr lang="en-US" sz="23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dasturlari</a:t>
          </a:r>
          <a:r>
            <a:rPr lang="en-US" sz="23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mavjud</a:t>
          </a:r>
          <a:r>
            <a:rPr lang="en-US" sz="23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  <a:p>
          <a:r>
            <a:rPr lang="en-US" sz="23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O‘zbekiston</a:t>
          </a:r>
          <a:r>
            <a:rPr lang="en-US" sz="23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en-US" sz="23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so‘nggi</a:t>
          </a:r>
          <a:r>
            <a:rPr lang="en-US" sz="23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yillarda</a:t>
          </a:r>
          <a:r>
            <a:rPr lang="en-US" sz="23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inklyuziv</a:t>
          </a:r>
          <a:r>
            <a:rPr lang="en-US" sz="23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taʼlim</a:t>
          </a:r>
          <a:r>
            <a:rPr lang="en-US" sz="23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rivojlanmoqda</a:t>
          </a:r>
          <a:r>
            <a:rPr lang="en-US" sz="23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3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qonunchilik</a:t>
          </a:r>
          <a:r>
            <a:rPr lang="en-US" sz="23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asoslari</a:t>
          </a:r>
          <a:r>
            <a:rPr lang="en-US" sz="23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mustahkamlanmoqda</a:t>
          </a:r>
          <a:r>
            <a:rPr lang="en-US" sz="23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3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EDA545-F467-46F1-B53A-250E85471499}" type="parTrans" cxnId="{0C26B1FA-CB63-4B80-B8F2-5F7308608B7B}">
      <dgm:prSet/>
      <dgm:spPr/>
      <dgm:t>
        <a:bodyPr/>
        <a:lstStyle/>
        <a:p>
          <a:endParaRPr lang="ru-RU"/>
        </a:p>
      </dgm:t>
    </dgm:pt>
    <dgm:pt modelId="{31941155-0F14-49E8-A0DE-1DD8ABF34D03}" type="sibTrans" cxnId="{0C26B1FA-CB63-4B80-B8F2-5F7308608B7B}">
      <dgm:prSet/>
      <dgm:spPr/>
      <dgm:t>
        <a:bodyPr/>
        <a:lstStyle/>
        <a:p>
          <a:endParaRPr lang="ru-RU"/>
        </a:p>
      </dgm:t>
    </dgm:pt>
    <dgm:pt modelId="{C870BE92-CC4E-4DF7-A011-B6A4F14AEFD0}">
      <dgm:prSet phldrT="[Текст]"/>
      <dgm:spPr/>
      <dgm:t>
        <a:bodyPr/>
        <a:lstStyle/>
        <a:p>
          <a:r>
            <a:rPr lang="en-US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5. </a:t>
          </a:r>
          <a:r>
            <a:rPr lang="en-US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Janubiy</a:t>
          </a:r>
          <a:r>
            <a:rPr lang="en-US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Amerika</a:t>
          </a:r>
          <a:r>
            <a:rPr lang="en-US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Afrika</a:t>
          </a:r>
          <a:r>
            <a:rPr lang="en-US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mamlakatlari</a:t>
          </a:r>
          <a:endParaRPr lang="en-US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en-US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Braziliya</a:t>
          </a:r>
          <a:r>
            <a: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en-US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maxsus</a:t>
          </a:r>
          <a:r>
            <a: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ehtiyojli</a:t>
          </a:r>
          <a:r>
            <a: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bolalar</a:t>
          </a:r>
          <a:r>
            <a: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umumiy</a:t>
          </a:r>
          <a:r>
            <a: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maktablarga</a:t>
          </a:r>
          <a:r>
            <a: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integratsiya</a:t>
          </a:r>
          <a:r>
            <a: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qilinmoqda</a:t>
          </a:r>
          <a:r>
            <a: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  <a:p>
          <a:r>
            <a:rPr lang="en-US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Janubiy</a:t>
          </a:r>
          <a:r>
            <a:rPr lang="en-US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Afrika</a:t>
          </a:r>
          <a:r>
            <a: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en-US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inklyuziv</a:t>
          </a:r>
          <a:r>
            <a: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taʼlimni</a:t>
          </a:r>
          <a:r>
            <a: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rivojlantirish</a:t>
          </a:r>
          <a:r>
            <a: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bo‘yicha</a:t>
          </a:r>
          <a:r>
            <a: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milliy</a:t>
          </a:r>
          <a:r>
            <a: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strategiyalar</a:t>
          </a:r>
          <a:r>
            <a: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qabul</a:t>
          </a:r>
          <a:r>
            <a: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qilingan</a:t>
          </a:r>
          <a:r>
            <a: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56A090B-6A49-431C-A60F-B6A87CDA3D34}" type="parTrans" cxnId="{3FDC6DD8-5F7E-468B-871F-557BDE612A0A}">
      <dgm:prSet/>
      <dgm:spPr/>
      <dgm:t>
        <a:bodyPr/>
        <a:lstStyle/>
        <a:p>
          <a:endParaRPr lang="ru-RU"/>
        </a:p>
      </dgm:t>
    </dgm:pt>
    <dgm:pt modelId="{132483F5-AE19-4B2F-9574-21E75AB2891C}" type="sibTrans" cxnId="{3FDC6DD8-5F7E-468B-871F-557BDE612A0A}">
      <dgm:prSet/>
      <dgm:spPr/>
      <dgm:t>
        <a:bodyPr/>
        <a:lstStyle/>
        <a:p>
          <a:endParaRPr lang="ru-RU"/>
        </a:p>
      </dgm:t>
    </dgm:pt>
    <dgm:pt modelId="{BB587B6D-2CBB-4E86-AFF7-87B2FB846B90}" type="pres">
      <dgm:prSet presAssocID="{62639256-6175-4747-A6E5-917EA9E75159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EA3026-8C90-4532-AF8D-4A99197A6852}" type="pres">
      <dgm:prSet presAssocID="{4158F5E8-BAE4-4B36-A216-F71F19C2BB4B}" presName="node" presStyleLbl="node1" presStyleIdx="0" presStyleCnt="5" custScaleX="216863" custScaleY="4460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874894-BF0C-4798-A31A-6088304A3E12}" type="pres">
      <dgm:prSet presAssocID="{EAB8261C-1B9C-4AE6-975B-1788EDE0CED1}" presName="sibTrans" presStyleCnt="0"/>
      <dgm:spPr/>
    </dgm:pt>
    <dgm:pt modelId="{1C8BF6FC-7D8E-48EF-93AB-D0CFE28B87DF}" type="pres">
      <dgm:prSet presAssocID="{BD18A6A4-306F-4338-9C3C-658BD2DABD63}" presName="node" presStyleLbl="node1" presStyleIdx="1" presStyleCnt="5" custScaleY="4423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221C86-431B-4969-AC44-BB4C465E4914}" type="pres">
      <dgm:prSet presAssocID="{FCBD4AD8-CD40-48F0-96D6-A8CA91CC38D2}" presName="sibTrans" presStyleCnt="0"/>
      <dgm:spPr/>
    </dgm:pt>
    <dgm:pt modelId="{B0F3989A-1252-4D52-94BE-4F0726093383}" type="pres">
      <dgm:prSet presAssocID="{C306F2FD-8AD1-4EA2-B95F-3E9D9C9BF32F}" presName="node" presStyleLbl="node1" presStyleIdx="2" presStyleCnt="5" custScaleY="4423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62DD3F-CE1A-4C32-8AD4-A23D58272326}" type="pres">
      <dgm:prSet presAssocID="{A2992833-9B58-4ED9-9815-7F523F3FF1D2}" presName="sibTrans" presStyleCnt="0"/>
      <dgm:spPr/>
    </dgm:pt>
    <dgm:pt modelId="{BAADE002-0B17-4435-ABBB-AA7B4CB2B43A}" type="pres">
      <dgm:prSet presAssocID="{AB8B80BA-2A33-4804-8DA0-EF4283A86727}" presName="node" presStyleLbl="node1" presStyleIdx="3" presStyleCnt="5" custScaleY="4423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B48446-BE76-4DF2-8184-C8B9FCB60D03}" type="pres">
      <dgm:prSet presAssocID="{31941155-0F14-49E8-A0DE-1DD8ABF34D03}" presName="sibTrans" presStyleCnt="0"/>
      <dgm:spPr/>
    </dgm:pt>
    <dgm:pt modelId="{43CACAC0-DDB7-4A28-8B6C-503449DA4C53}" type="pres">
      <dgm:prSet presAssocID="{C870BE92-CC4E-4DF7-A011-B6A4F14AEFD0}" presName="node" presStyleLbl="node1" presStyleIdx="4" presStyleCnt="5" custScaleY="435662" custLinFactNeighborX="49775" custLinFactNeighborY="-15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97F1F0C-D9F4-4E28-8DBF-A42ECD20977F}" type="presOf" srcId="{C870BE92-CC4E-4DF7-A011-B6A4F14AEFD0}" destId="{43CACAC0-DDB7-4A28-8B6C-503449DA4C53}" srcOrd="0" destOrd="0" presId="urn:microsoft.com/office/officeart/2005/8/layout/default"/>
    <dgm:cxn modelId="{35CF68F2-8073-4857-B540-9020C49177B8}" type="presOf" srcId="{4158F5E8-BAE4-4B36-A216-F71F19C2BB4B}" destId="{BDEA3026-8C90-4532-AF8D-4A99197A6852}" srcOrd="0" destOrd="0" presId="urn:microsoft.com/office/officeart/2005/8/layout/default"/>
    <dgm:cxn modelId="{E6267322-9183-4E70-9621-4BBF89B408DD}" type="presOf" srcId="{C306F2FD-8AD1-4EA2-B95F-3E9D9C9BF32F}" destId="{B0F3989A-1252-4D52-94BE-4F0726093383}" srcOrd="0" destOrd="0" presId="urn:microsoft.com/office/officeart/2005/8/layout/default"/>
    <dgm:cxn modelId="{07259765-9BFA-4C01-9702-8472EEB60B86}" type="presOf" srcId="{BD18A6A4-306F-4338-9C3C-658BD2DABD63}" destId="{1C8BF6FC-7D8E-48EF-93AB-D0CFE28B87DF}" srcOrd="0" destOrd="0" presId="urn:microsoft.com/office/officeart/2005/8/layout/default"/>
    <dgm:cxn modelId="{82D6725C-0C43-4C08-A035-6D972CF8A6B4}" srcId="{62639256-6175-4747-A6E5-917EA9E75159}" destId="{4158F5E8-BAE4-4B36-A216-F71F19C2BB4B}" srcOrd="0" destOrd="0" parTransId="{C73E969C-B49A-4A73-A583-E7A4F60B7B07}" sibTransId="{EAB8261C-1B9C-4AE6-975B-1788EDE0CED1}"/>
    <dgm:cxn modelId="{B328354A-7F7C-476F-B0C0-2E1187623B47}" type="presOf" srcId="{62639256-6175-4747-A6E5-917EA9E75159}" destId="{BB587B6D-2CBB-4E86-AFF7-87B2FB846B90}" srcOrd="0" destOrd="0" presId="urn:microsoft.com/office/officeart/2005/8/layout/default"/>
    <dgm:cxn modelId="{9D123824-3F6D-46E5-BB83-D8E14B00E4CA}" type="presOf" srcId="{AB8B80BA-2A33-4804-8DA0-EF4283A86727}" destId="{BAADE002-0B17-4435-ABBB-AA7B4CB2B43A}" srcOrd="0" destOrd="0" presId="urn:microsoft.com/office/officeart/2005/8/layout/default"/>
    <dgm:cxn modelId="{3FDC6DD8-5F7E-468B-871F-557BDE612A0A}" srcId="{62639256-6175-4747-A6E5-917EA9E75159}" destId="{C870BE92-CC4E-4DF7-A011-B6A4F14AEFD0}" srcOrd="4" destOrd="0" parTransId="{256A090B-6A49-431C-A60F-B6A87CDA3D34}" sibTransId="{132483F5-AE19-4B2F-9574-21E75AB2891C}"/>
    <dgm:cxn modelId="{91A57700-95F5-47DC-8ED4-80A19D8BFC13}" srcId="{62639256-6175-4747-A6E5-917EA9E75159}" destId="{BD18A6A4-306F-4338-9C3C-658BD2DABD63}" srcOrd="1" destOrd="0" parTransId="{45D35B62-2962-43AA-8BD6-96CA6CCF3E74}" sibTransId="{FCBD4AD8-CD40-48F0-96D6-A8CA91CC38D2}"/>
    <dgm:cxn modelId="{0C26B1FA-CB63-4B80-B8F2-5F7308608B7B}" srcId="{62639256-6175-4747-A6E5-917EA9E75159}" destId="{AB8B80BA-2A33-4804-8DA0-EF4283A86727}" srcOrd="3" destOrd="0" parTransId="{BBEDA545-F467-46F1-B53A-250E85471499}" sibTransId="{31941155-0F14-49E8-A0DE-1DD8ABF34D03}"/>
    <dgm:cxn modelId="{D0BB0ED0-D270-4490-9852-1395F11986FC}" srcId="{62639256-6175-4747-A6E5-917EA9E75159}" destId="{C306F2FD-8AD1-4EA2-B95F-3E9D9C9BF32F}" srcOrd="2" destOrd="0" parTransId="{DF3FF17D-4B67-4A05-B500-200C99EC08FA}" sibTransId="{A2992833-9B58-4ED9-9815-7F523F3FF1D2}"/>
    <dgm:cxn modelId="{3C21584A-BB39-4B9F-B39F-817A77E9A3C6}" type="presParOf" srcId="{BB587B6D-2CBB-4E86-AFF7-87B2FB846B90}" destId="{BDEA3026-8C90-4532-AF8D-4A99197A6852}" srcOrd="0" destOrd="0" presId="urn:microsoft.com/office/officeart/2005/8/layout/default"/>
    <dgm:cxn modelId="{45D1346E-85EF-4629-9471-B914ED62C81F}" type="presParOf" srcId="{BB587B6D-2CBB-4E86-AFF7-87B2FB846B90}" destId="{C9874894-BF0C-4798-A31A-6088304A3E12}" srcOrd="1" destOrd="0" presId="urn:microsoft.com/office/officeart/2005/8/layout/default"/>
    <dgm:cxn modelId="{8AAD9A80-7328-44DE-B87C-C43CE58FAF91}" type="presParOf" srcId="{BB587B6D-2CBB-4E86-AFF7-87B2FB846B90}" destId="{1C8BF6FC-7D8E-48EF-93AB-D0CFE28B87DF}" srcOrd="2" destOrd="0" presId="urn:microsoft.com/office/officeart/2005/8/layout/default"/>
    <dgm:cxn modelId="{41B0528E-5D5E-4A3A-99FB-01BD50A5DFD2}" type="presParOf" srcId="{BB587B6D-2CBB-4E86-AFF7-87B2FB846B90}" destId="{42221C86-431B-4969-AC44-BB4C465E4914}" srcOrd="3" destOrd="0" presId="urn:microsoft.com/office/officeart/2005/8/layout/default"/>
    <dgm:cxn modelId="{00A2F70F-7B6A-4742-9D4F-9BD0A7C04FB8}" type="presParOf" srcId="{BB587B6D-2CBB-4E86-AFF7-87B2FB846B90}" destId="{B0F3989A-1252-4D52-94BE-4F0726093383}" srcOrd="4" destOrd="0" presId="urn:microsoft.com/office/officeart/2005/8/layout/default"/>
    <dgm:cxn modelId="{8C3B5370-92F3-4972-85DA-62E134E9C4E5}" type="presParOf" srcId="{BB587B6D-2CBB-4E86-AFF7-87B2FB846B90}" destId="{5662DD3F-CE1A-4C32-8AD4-A23D58272326}" srcOrd="5" destOrd="0" presId="urn:microsoft.com/office/officeart/2005/8/layout/default"/>
    <dgm:cxn modelId="{7125F20C-C867-4E32-A331-DEE00F4541CD}" type="presParOf" srcId="{BB587B6D-2CBB-4E86-AFF7-87B2FB846B90}" destId="{BAADE002-0B17-4435-ABBB-AA7B4CB2B43A}" srcOrd="6" destOrd="0" presId="urn:microsoft.com/office/officeart/2005/8/layout/default"/>
    <dgm:cxn modelId="{0594F960-4182-4F3A-8D1D-9FD8923FF234}" type="presParOf" srcId="{BB587B6D-2CBB-4E86-AFF7-87B2FB846B90}" destId="{E6B48446-BE76-4DF2-8184-C8B9FCB60D03}" srcOrd="7" destOrd="0" presId="urn:microsoft.com/office/officeart/2005/8/layout/default"/>
    <dgm:cxn modelId="{B703E5D5-1572-4489-B7BC-4E2F8F761809}" type="presParOf" srcId="{BB587B6D-2CBB-4E86-AFF7-87B2FB846B90}" destId="{43CACAC0-DDB7-4A28-8B6C-503449DA4C53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51F4833-84B0-43BE-A964-41F2749D9A0B}" type="doc">
      <dgm:prSet loTypeId="urn:microsoft.com/office/officeart/2005/8/layout/default" loCatId="list" qsTypeId="urn:microsoft.com/office/officeart/2005/8/quickstyle/simple3" qsCatId="simple" csTypeId="urn:microsoft.com/office/officeart/2005/8/colors/accent5_5" csCatId="accent5" phldr="1"/>
      <dgm:spPr/>
      <dgm:t>
        <a:bodyPr/>
        <a:lstStyle/>
        <a:p>
          <a:endParaRPr lang="ru-RU"/>
        </a:p>
      </dgm:t>
    </dgm:pt>
    <dgm:pt modelId="{723455C7-6E77-4E6F-A5B9-70DF7D1FEBCF}">
      <dgm:prSet phldrT="[Текст]" custT="1"/>
      <dgm:spPr/>
      <dgm:t>
        <a:bodyPr/>
        <a:lstStyle/>
        <a:p>
          <a:r>
            <a:rPr lang="en-US" sz="2500" b="1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Jismoniy</a:t>
          </a:r>
          <a:r>
            <a:rPr lang="en-US" sz="25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b="1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nogironlik</a:t>
          </a:r>
          <a:r>
            <a:rPr lang="en-US" sz="2500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Bu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tur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mushaklar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suyaklar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bo‘g‘imlardagi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buzilishlar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natijasida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yuzaga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keladi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Masalan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falajlik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amputatsiya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artrit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holatlar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Jismoniy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nogironlikning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asosiy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belgisi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harakatlanish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kundalik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faoliyatni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oshirishda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qiyinchiliklar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ifodalanadi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5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F2760B-F416-4B83-8E51-6672D3F57D0D}" type="parTrans" cxnId="{0B5D36D5-C1B3-467C-8AAA-E2A51A84AAB4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989D479-85A6-43AD-A591-A36418438EDB}" type="sibTrans" cxnId="{0B5D36D5-C1B3-467C-8AAA-E2A51A84AAB4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AF1B3A-8781-40FC-B365-EE48FC72A0C6}">
      <dgm:prSet phldrT="[Текст]"/>
      <dgm:spPr/>
      <dgm:t>
        <a:bodyPr/>
        <a:lstStyle/>
        <a:p>
          <a:r>
            <a: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Sensor </a:t>
          </a:r>
          <a:r>
            <a:rPr lang="en-US" b="1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nogironlik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Bu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tur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eshitish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ko‘rish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sezgi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organlarining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funksiyalaridagi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buzilishlarni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o‘z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ichiga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oladi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Sensor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nogironlik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turlari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quyidagicha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bo‘lishi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</a:p>
        <a:p>
          <a:r>
            <a:rPr lang="ru-RU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Ko‘rish</a:t>
          </a:r>
          <a:r>
            <a:rPr lang="ru-RU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bo‘yicha</a:t>
          </a:r>
          <a:r>
            <a:rPr lang="ru-RU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nogironlik</a:t>
          </a:r>
          <a:r>
            <a:rPr lang="ru-RU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ko‘rlik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past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ko‘rish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darajasi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ko‘z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nuqsonlari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  <a:p>
          <a:r>
            <a:rPr lang="en-US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Eshitish</a:t>
          </a:r>
          <a:r>
            <a:rPr lang="en-US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bo‘yicha</a:t>
          </a:r>
          <a:r>
            <a:rPr lang="en-US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nogironlik</a:t>
          </a:r>
          <a:r>
            <a:rPr lang="en-US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kar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og‘ir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eshitish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qobiliyatining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buzilishi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738ED7-38BF-4B10-AF27-847D30F0C25D}" type="parTrans" cxnId="{3571C5EE-5BA7-4FFD-AFA4-5959D4CD0D64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C42C58-94B9-4605-B625-1536711AECC0}" type="sibTrans" cxnId="{3571C5EE-5BA7-4FFD-AFA4-5959D4CD0D64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CC2E07-D3BE-4C4B-A3B5-0FCC75A05AB5}">
      <dgm:prSet phldrT="[Текст]" custT="1"/>
      <dgm:spPr/>
      <dgm:t>
        <a:bodyPr/>
        <a:lstStyle/>
        <a:p>
          <a:r>
            <a:rPr lang="en-US" sz="2400" b="1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Aqliy</a:t>
          </a:r>
          <a:r>
            <a:rPr lang="en-US" sz="24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4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intellektual</a:t>
          </a:r>
          <a:r>
            <a:rPr lang="en-US" sz="24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nogironlik</a:t>
          </a:r>
          <a:r>
            <a:rPr lang="en-US" sz="2400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Bu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tur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shaxsning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intellektual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rivojlanishi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olish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qobiliyatidagi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cheklovlar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bog‘liq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Masalan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autizm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spektridagi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buzilishlar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Daun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sindromi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intellektual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buzilishlar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Ushbu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turdagi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nogironlik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ijtimoiy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integratsiyada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qo‘shimcha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yordam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talab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qiladi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0175878-9648-43C8-A74C-67D0A5576B4B}" type="parTrans" cxnId="{E2409169-2979-4385-B0C4-17D7595EE10C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6772BE-FED4-416B-9B8B-57177759618C}" type="sibTrans" cxnId="{E2409169-2979-4385-B0C4-17D7595EE10C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134EBD9-1A69-4F0C-9A18-AB17F1D777E6}">
      <dgm:prSet phldrT="[Текст]" custT="1"/>
      <dgm:spPr/>
      <dgm:t>
        <a:bodyPr/>
        <a:lstStyle/>
        <a:p>
          <a:r>
            <a:rPr lang="en-US" sz="2500" b="1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Psixologik</a:t>
          </a:r>
          <a:r>
            <a:rPr lang="en-US" sz="25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b="1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5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b="1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ruhiy</a:t>
          </a:r>
          <a:r>
            <a:rPr lang="en-US" sz="25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b="1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nogironlik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Ruhiy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salomatlik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bog‘liq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buzilishlar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masalan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bipolyar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buzilish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shizofreniya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depressiya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Bunday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holatlar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shaxsning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jamiyatdagi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ijtimoiy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aloqalari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mehnat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faoliyatiga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ta’sir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ko‘rsatishi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5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5126D36-4848-4B72-A549-A400CF7B4945}" type="parTrans" cxnId="{56E5B766-465E-4C5B-8E05-58E3A7B3B607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9F8C80-13D0-40A3-B7FF-DF08CCB2C871}" type="sibTrans" cxnId="{56E5B766-465E-4C5B-8E05-58E3A7B3B607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0F478C-8D94-4520-A389-0A1168442A4C}">
      <dgm:prSet phldrT="[Текст]" custT="1"/>
      <dgm:spPr/>
      <dgm:t>
        <a:bodyPr/>
        <a:lstStyle/>
        <a:p>
          <a:r>
            <a:rPr lang="en-US" sz="2500" b="1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Ichki</a:t>
          </a:r>
          <a:r>
            <a:rPr lang="en-US" sz="25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b="1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a’zolar</a:t>
          </a:r>
          <a:r>
            <a:rPr lang="en-US" sz="25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b="1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5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b="1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bog‘liq</a:t>
          </a:r>
          <a:r>
            <a:rPr lang="en-US" sz="25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b="1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nogironlik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Ichki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organlar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yurak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o‘pka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buyrak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boshqalar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funksiyalaridagi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buzilishlar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natijasida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yuzaga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keladigan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nogironlik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Bu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turdagi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nogironlik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odatda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surunkali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kasalliklar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masalan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diabet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yurak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yetishmovchiligi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astma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natijasida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paydo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bo‘ladi</a:t>
          </a:r>
          <a:r>
            <a: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5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5222825-68C2-4564-9AFF-6A1B236454E2}" type="parTrans" cxnId="{66D0583D-25BD-4948-BDC7-7AA83CBDD1FC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2098EDE-9DE2-4715-A013-0A233E2F29D0}" type="sibTrans" cxnId="{66D0583D-25BD-4948-BDC7-7AA83CBDD1FC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217E26A-175B-4973-887B-8E50D5CB4442}">
      <dgm:prSet phldrT="[Текст]" custT="1"/>
      <dgm:spPr/>
      <dgm:t>
        <a:bodyPr/>
        <a:lstStyle/>
        <a:p>
          <a:r>
            <a:rPr lang="en-US" sz="2800" b="1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Ko‘p</a:t>
          </a:r>
          <a:r>
            <a:rPr lang="en-US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nogironlik</a:t>
          </a:r>
          <a:r>
            <a:rPr lang="en-US" sz="2800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</a:t>
          </a:r>
          <a:r>
            <a:rPr lang="en-US" sz="2800" b="1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Kross</a:t>
          </a:r>
          <a:r>
            <a:rPr lang="en-US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nogironlik</a:t>
          </a:r>
          <a:r>
            <a:rPr lang="en-US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).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Shaxsda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nechta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turdagi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nogironliklar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vaqtning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o‘zida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kuzatilishi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Masalan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eshitish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ko‘rish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qobiliyatining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birgalikdagi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buzilishi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aqliy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jismoniy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nogironlikning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kombinatsiyasi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819CD47-31A0-4C09-9B6C-B70A2C4FCA05}" type="parTrans" cxnId="{10D13BD4-7ECA-4875-A54D-A49E75F68CD4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27ACEDE-4D91-4729-AA2A-9670BA8FA567}" type="sibTrans" cxnId="{10D13BD4-7ECA-4875-A54D-A49E75F68CD4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471032-9312-45E4-98DC-967D4FC9B0B3}" type="pres">
      <dgm:prSet presAssocID="{251F4833-84B0-43BE-A964-41F2749D9A0B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E4B6089-56ED-44DD-83EC-04FAC73359B7}" type="pres">
      <dgm:prSet presAssocID="{723455C7-6E77-4E6F-A5B9-70DF7D1FEBCF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F48D67-E29D-4EF8-A07C-888360280717}" type="pres">
      <dgm:prSet presAssocID="{A989D479-85A6-43AD-A591-A36418438EDB}" presName="sibTrans" presStyleCnt="0"/>
      <dgm:spPr/>
    </dgm:pt>
    <dgm:pt modelId="{2578C102-6D1E-4AC5-9E47-E37F8B9749FA}" type="pres">
      <dgm:prSet presAssocID="{8DAF1B3A-8781-40FC-B365-EE48FC72A0C6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912066-7784-4DEE-BEFD-B1A55140BF22}" type="pres">
      <dgm:prSet presAssocID="{69C42C58-94B9-4605-B625-1536711AECC0}" presName="sibTrans" presStyleCnt="0"/>
      <dgm:spPr/>
    </dgm:pt>
    <dgm:pt modelId="{BDB97C8E-C2F1-4510-954A-8E40A5BDD08C}" type="pres">
      <dgm:prSet presAssocID="{D5CC2E07-D3BE-4C4B-A3B5-0FCC75A05AB5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E7CAC8-6BB5-48D1-B76C-CFB8D8F1AC03}" type="pres">
      <dgm:prSet presAssocID="{556772BE-FED4-416B-9B8B-57177759618C}" presName="sibTrans" presStyleCnt="0"/>
      <dgm:spPr/>
    </dgm:pt>
    <dgm:pt modelId="{6974DC2E-C24D-4642-A49A-D4189D9B1438}" type="pres">
      <dgm:prSet presAssocID="{E134EBD9-1A69-4F0C-9A18-AB17F1D777E6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358EEA-DF62-448F-882F-9A820887CCF7}" type="pres">
      <dgm:prSet presAssocID="{0A9F8C80-13D0-40A3-B7FF-DF08CCB2C871}" presName="sibTrans" presStyleCnt="0"/>
      <dgm:spPr/>
    </dgm:pt>
    <dgm:pt modelId="{8F3DC134-DA3C-45C5-99D6-1206A045DA7B}" type="pres">
      <dgm:prSet presAssocID="{380F478C-8D94-4520-A389-0A1168442A4C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F498C7-641E-4093-91CC-D2AE494C4FFC}" type="pres">
      <dgm:prSet presAssocID="{32098EDE-9DE2-4715-A013-0A233E2F29D0}" presName="sibTrans" presStyleCnt="0"/>
      <dgm:spPr/>
    </dgm:pt>
    <dgm:pt modelId="{CF3AF138-2176-4214-B5C3-554B596EF88F}" type="pres">
      <dgm:prSet presAssocID="{7217E26A-175B-4973-887B-8E50D5CB4442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DFA9C47-AD37-4E10-80E3-6E8AFF11A2F3}" type="presOf" srcId="{7217E26A-175B-4973-887B-8E50D5CB4442}" destId="{CF3AF138-2176-4214-B5C3-554B596EF88F}" srcOrd="0" destOrd="0" presId="urn:microsoft.com/office/officeart/2005/8/layout/default"/>
    <dgm:cxn modelId="{FE3C1538-9480-41D4-AFDA-4F813B67AC95}" type="presOf" srcId="{723455C7-6E77-4E6F-A5B9-70DF7D1FEBCF}" destId="{BE4B6089-56ED-44DD-83EC-04FAC73359B7}" srcOrd="0" destOrd="0" presId="urn:microsoft.com/office/officeart/2005/8/layout/default"/>
    <dgm:cxn modelId="{3571C5EE-5BA7-4FFD-AFA4-5959D4CD0D64}" srcId="{251F4833-84B0-43BE-A964-41F2749D9A0B}" destId="{8DAF1B3A-8781-40FC-B365-EE48FC72A0C6}" srcOrd="1" destOrd="0" parTransId="{B1738ED7-38BF-4B10-AF27-847D30F0C25D}" sibTransId="{69C42C58-94B9-4605-B625-1536711AECC0}"/>
    <dgm:cxn modelId="{492579AA-0A04-46F9-98C4-A10C016FF3B9}" type="presOf" srcId="{D5CC2E07-D3BE-4C4B-A3B5-0FCC75A05AB5}" destId="{BDB97C8E-C2F1-4510-954A-8E40A5BDD08C}" srcOrd="0" destOrd="0" presId="urn:microsoft.com/office/officeart/2005/8/layout/default"/>
    <dgm:cxn modelId="{10D13BD4-7ECA-4875-A54D-A49E75F68CD4}" srcId="{251F4833-84B0-43BE-A964-41F2749D9A0B}" destId="{7217E26A-175B-4973-887B-8E50D5CB4442}" srcOrd="5" destOrd="0" parTransId="{4819CD47-31A0-4C09-9B6C-B70A2C4FCA05}" sibTransId="{827ACEDE-4D91-4729-AA2A-9670BA8FA567}"/>
    <dgm:cxn modelId="{53FEFFB3-1E49-4729-ACC1-4BC384AFCB65}" type="presOf" srcId="{E134EBD9-1A69-4F0C-9A18-AB17F1D777E6}" destId="{6974DC2E-C24D-4642-A49A-D4189D9B1438}" srcOrd="0" destOrd="0" presId="urn:microsoft.com/office/officeart/2005/8/layout/default"/>
    <dgm:cxn modelId="{66D0583D-25BD-4948-BDC7-7AA83CBDD1FC}" srcId="{251F4833-84B0-43BE-A964-41F2749D9A0B}" destId="{380F478C-8D94-4520-A389-0A1168442A4C}" srcOrd="4" destOrd="0" parTransId="{95222825-68C2-4564-9AFF-6A1B236454E2}" sibTransId="{32098EDE-9DE2-4715-A013-0A233E2F29D0}"/>
    <dgm:cxn modelId="{E2409169-2979-4385-B0C4-17D7595EE10C}" srcId="{251F4833-84B0-43BE-A964-41F2749D9A0B}" destId="{D5CC2E07-D3BE-4C4B-A3B5-0FCC75A05AB5}" srcOrd="2" destOrd="0" parTransId="{80175878-9648-43C8-A74C-67D0A5576B4B}" sibTransId="{556772BE-FED4-416B-9B8B-57177759618C}"/>
    <dgm:cxn modelId="{56E5B766-465E-4C5B-8E05-58E3A7B3B607}" srcId="{251F4833-84B0-43BE-A964-41F2749D9A0B}" destId="{E134EBD9-1A69-4F0C-9A18-AB17F1D777E6}" srcOrd="3" destOrd="0" parTransId="{95126D36-4848-4B72-A549-A400CF7B4945}" sibTransId="{0A9F8C80-13D0-40A3-B7FF-DF08CCB2C871}"/>
    <dgm:cxn modelId="{DD1D82C4-B09B-4AA4-939A-EB402EF25F01}" type="presOf" srcId="{8DAF1B3A-8781-40FC-B365-EE48FC72A0C6}" destId="{2578C102-6D1E-4AC5-9E47-E37F8B9749FA}" srcOrd="0" destOrd="0" presId="urn:microsoft.com/office/officeart/2005/8/layout/default"/>
    <dgm:cxn modelId="{0B5D36D5-C1B3-467C-8AAA-E2A51A84AAB4}" srcId="{251F4833-84B0-43BE-A964-41F2749D9A0B}" destId="{723455C7-6E77-4E6F-A5B9-70DF7D1FEBCF}" srcOrd="0" destOrd="0" parTransId="{70F2760B-F416-4B83-8E51-6672D3F57D0D}" sibTransId="{A989D479-85A6-43AD-A591-A36418438EDB}"/>
    <dgm:cxn modelId="{7407B4AA-C7C9-48C5-BDCA-63802389AE29}" type="presOf" srcId="{380F478C-8D94-4520-A389-0A1168442A4C}" destId="{8F3DC134-DA3C-45C5-99D6-1206A045DA7B}" srcOrd="0" destOrd="0" presId="urn:microsoft.com/office/officeart/2005/8/layout/default"/>
    <dgm:cxn modelId="{656B0A31-6008-41D3-9714-4CE75CF88788}" type="presOf" srcId="{251F4833-84B0-43BE-A964-41F2749D9A0B}" destId="{37471032-9312-45E4-98DC-967D4FC9B0B3}" srcOrd="0" destOrd="0" presId="urn:microsoft.com/office/officeart/2005/8/layout/default"/>
    <dgm:cxn modelId="{94CBE0E6-BCE4-4882-82C5-8A44223B08B4}" type="presParOf" srcId="{37471032-9312-45E4-98DC-967D4FC9B0B3}" destId="{BE4B6089-56ED-44DD-83EC-04FAC73359B7}" srcOrd="0" destOrd="0" presId="urn:microsoft.com/office/officeart/2005/8/layout/default"/>
    <dgm:cxn modelId="{531177AC-CC77-4CE3-AE6C-E9B1218974C7}" type="presParOf" srcId="{37471032-9312-45E4-98DC-967D4FC9B0B3}" destId="{A2F48D67-E29D-4EF8-A07C-888360280717}" srcOrd="1" destOrd="0" presId="urn:microsoft.com/office/officeart/2005/8/layout/default"/>
    <dgm:cxn modelId="{4F8DE5B0-638D-4593-9366-945485CC0080}" type="presParOf" srcId="{37471032-9312-45E4-98DC-967D4FC9B0B3}" destId="{2578C102-6D1E-4AC5-9E47-E37F8B9749FA}" srcOrd="2" destOrd="0" presId="urn:microsoft.com/office/officeart/2005/8/layout/default"/>
    <dgm:cxn modelId="{A8C3787B-BB8C-4080-8FC9-669E02844A1B}" type="presParOf" srcId="{37471032-9312-45E4-98DC-967D4FC9B0B3}" destId="{16912066-7784-4DEE-BEFD-B1A55140BF22}" srcOrd="3" destOrd="0" presId="urn:microsoft.com/office/officeart/2005/8/layout/default"/>
    <dgm:cxn modelId="{53EB7332-A0A4-40EF-A313-7850F9900966}" type="presParOf" srcId="{37471032-9312-45E4-98DC-967D4FC9B0B3}" destId="{BDB97C8E-C2F1-4510-954A-8E40A5BDD08C}" srcOrd="4" destOrd="0" presId="urn:microsoft.com/office/officeart/2005/8/layout/default"/>
    <dgm:cxn modelId="{923D60B1-F9B9-431B-B87B-959D81FC3630}" type="presParOf" srcId="{37471032-9312-45E4-98DC-967D4FC9B0B3}" destId="{C3E7CAC8-6BB5-48D1-B76C-CFB8D8F1AC03}" srcOrd="5" destOrd="0" presId="urn:microsoft.com/office/officeart/2005/8/layout/default"/>
    <dgm:cxn modelId="{F20A319F-45E7-48B8-BF17-26B238A30D56}" type="presParOf" srcId="{37471032-9312-45E4-98DC-967D4FC9B0B3}" destId="{6974DC2E-C24D-4642-A49A-D4189D9B1438}" srcOrd="6" destOrd="0" presId="urn:microsoft.com/office/officeart/2005/8/layout/default"/>
    <dgm:cxn modelId="{285C8416-68FA-46CF-9E46-C0436B8D0D2A}" type="presParOf" srcId="{37471032-9312-45E4-98DC-967D4FC9B0B3}" destId="{20358EEA-DF62-448F-882F-9A820887CCF7}" srcOrd="7" destOrd="0" presId="urn:microsoft.com/office/officeart/2005/8/layout/default"/>
    <dgm:cxn modelId="{72B0BD41-C521-4035-8CA8-2F7773BAD10C}" type="presParOf" srcId="{37471032-9312-45E4-98DC-967D4FC9B0B3}" destId="{8F3DC134-DA3C-45C5-99D6-1206A045DA7B}" srcOrd="8" destOrd="0" presId="urn:microsoft.com/office/officeart/2005/8/layout/default"/>
    <dgm:cxn modelId="{511CDB32-C49F-466F-9F86-3DDA660E18AE}" type="presParOf" srcId="{37471032-9312-45E4-98DC-967D4FC9B0B3}" destId="{65F498C7-641E-4093-91CC-D2AE494C4FFC}" srcOrd="9" destOrd="0" presId="urn:microsoft.com/office/officeart/2005/8/layout/default"/>
    <dgm:cxn modelId="{D09D05C1-686B-45F3-8EC8-9F5A319828B0}" type="presParOf" srcId="{37471032-9312-45E4-98DC-967D4FC9B0B3}" destId="{CF3AF138-2176-4214-B5C3-554B596EF88F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F854330-5658-40BD-8051-87D6436D2CE0}" type="doc">
      <dgm:prSet loTypeId="urn:microsoft.com/office/officeart/2005/8/layout/radial4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806C8998-FC82-454A-9C80-17D7FC5E83F5}">
      <dgm:prSet phldrT="[Текст]" custT="1"/>
      <dgm:spPr/>
      <dgm:t>
        <a:bodyPr/>
        <a:lstStyle/>
        <a:p>
          <a:r>
            <a:rPr lang="en-US" sz="48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Quyidagi</a:t>
          </a:r>
          <a:r>
            <a:rPr lang="en-US" sz="48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toifadagi</a:t>
          </a:r>
          <a:r>
            <a:rPr lang="en-US" sz="48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bolalar</a:t>
          </a:r>
          <a:r>
            <a:rPr lang="en-US" sz="48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qabul</a:t>
          </a:r>
          <a:r>
            <a:rPr lang="en-US" sz="48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qilinmaydi</a:t>
          </a:r>
          <a:r>
            <a:rPr lang="en-US" sz="48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4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AF2492-A79B-4D16-8C55-8D762D569E00}" type="parTrans" cxnId="{44122AB1-A127-45A7-8856-08CC40988321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3FDFB3D-35C2-42C9-A6DD-8C91FA217FF0}" type="sibTrans" cxnId="{44122AB1-A127-45A7-8856-08CC40988321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229683-4CBB-4A81-BB3E-43CDA15D192C}">
      <dgm:prSet phldrT="[Текст]" custT="1"/>
      <dgm:spPr/>
      <dgm:t>
        <a:bodyPr/>
        <a:lstStyle/>
        <a:p>
          <a:r>
            <a:rPr lang="en-US" sz="44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aqliy</a:t>
          </a:r>
          <a:r>
            <a:rPr lang="en-US" sz="44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rivojlanishi</a:t>
          </a:r>
          <a:r>
            <a:rPr lang="en-US" sz="44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o‘ta</a:t>
          </a:r>
          <a:r>
            <a:rPr lang="en-US" sz="44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zaif</a:t>
          </a:r>
          <a:r>
            <a:rPr lang="en-US" sz="44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bolalar</a:t>
          </a:r>
          <a:r>
            <a:rPr lang="en-US" sz="44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4400" b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F08926-D4F2-4DCA-BF1A-13E1AA674416}" type="parTrans" cxnId="{5F96A8E9-263D-43C1-A6F7-E78EDD44170E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365CA09-8DB2-4298-AC70-51ABEA23DCBA}" type="sibTrans" cxnId="{5F96A8E9-263D-43C1-A6F7-E78EDD44170E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443E86-D403-48B5-B0B1-F19ED6C4AF8D}">
      <dgm:prSet phldrT="[Текст]" custT="1"/>
      <dgm:spPr/>
      <dgm:t>
        <a:bodyPr/>
        <a:lstStyle/>
        <a:p>
          <a:r>
            <a:rPr lang="en-US" sz="4000" b="0" i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xulq-atvorida</a:t>
          </a:r>
          <a:r>
            <a:rPr lang="en-US" sz="4000" b="0" i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og‘ir</a:t>
          </a:r>
          <a:r>
            <a:rPr lang="en-US" sz="4000" b="0" i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buzilishlar</a:t>
          </a:r>
          <a:r>
            <a:rPr lang="en-US" sz="4000" b="0" i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000" b="0" i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hissiy-irodaviy</a:t>
          </a:r>
          <a:r>
            <a:rPr lang="en-US" sz="4000" b="0" i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sohasida</a:t>
          </a:r>
          <a:r>
            <a:rPr lang="en-US" sz="4000" b="0" i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4000" b="0" i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organik</a:t>
          </a:r>
          <a:r>
            <a:rPr lang="en-US" sz="4000" b="0" i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4000" b="0" i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nuqsonlari</a:t>
          </a:r>
          <a:r>
            <a:rPr lang="en-US" sz="4000" b="0" i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bo‘lgan</a:t>
          </a:r>
          <a:r>
            <a:rPr lang="en-US" sz="4000" b="0" i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bolalar</a:t>
          </a:r>
          <a:r>
            <a:rPr lang="en-US" sz="4000" b="0" i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4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2D31126-F1CE-474F-B591-26DDF4FADEAB}" type="parTrans" cxnId="{CA6D1F08-0459-4159-B690-DA53CB4BD5FF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7A51B8-F312-4AA0-95A2-11DE8F03BE58}" type="sibTrans" cxnId="{CA6D1F08-0459-4159-B690-DA53CB4BD5FF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5EC6513-817A-47DC-9892-91CE5EB71558}">
      <dgm:prSet phldrT="[Текст]" custT="1"/>
      <dgm:spPr/>
      <dgm:t>
        <a:bodyPr/>
        <a:lstStyle/>
        <a:p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tayanch-harakat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apparatida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nuqsoni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bo‘lgan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mustaqil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ravishda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harakatlana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olmaydigan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o‘z-o‘ziga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xizmat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ko‘rsata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olmaydigan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bolalar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4000" b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D6047D-6D65-4F90-9922-A5042E2C9DAB}" type="parTrans" cxnId="{90C74DE7-4F4A-467D-AA87-3CC0BFD594FF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D1452BD-2753-4678-8E77-F9DDC182829F}" type="sibTrans" cxnId="{90C74DE7-4F4A-467D-AA87-3CC0BFD594FF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2BDBF11-86AE-4F1C-A7F9-8D2C50BAB23F}">
      <dgm:prSet phldrT="[Текст]" custT="1"/>
      <dgm:spPr/>
      <dgm:t>
        <a:bodyPr/>
        <a:lstStyle/>
        <a:p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tez-tez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takrorlanadigan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epileptik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tutqanoqdan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aziyat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chekadigan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epileptik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demensiya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kunduzgi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tungi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vaqtlarda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tutqanog‘i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tez-tez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takrorlanadigan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bolalar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4000" b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15E4F0C-91CC-41B9-B541-1D2F544A2F88}" type="parTrans" cxnId="{3B831CD7-AF49-49B1-98AE-BD8C9334EC8B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6E4D7D-5212-4188-8EA9-16876B8952C5}" type="sibTrans" cxnId="{3B831CD7-AF49-49B1-98AE-BD8C9334EC8B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71B170-9324-446C-9E38-6E7801056919}">
      <dgm:prSet phldrT="[Текст]" custT="1"/>
      <dgm:spPr/>
      <dgm:t>
        <a:bodyPr/>
        <a:lstStyle/>
        <a:p>
          <a:r>
            <a:rPr lang="en-US" sz="44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ko‘r-kar-soqov</a:t>
          </a:r>
          <a:r>
            <a:rPr lang="en-US" sz="44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bolalar</a:t>
          </a:r>
          <a:r>
            <a:rPr lang="en-US" sz="44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4400" b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9143203-90B0-45D7-885B-0B786D675D1F}" type="parTrans" cxnId="{324F8330-C121-4931-BCD0-AD159A714584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BE8C9BC-A16C-4CB7-A9A4-FF08BD69D7C3}" type="sibTrans" cxnId="{324F8330-C121-4931-BCD0-AD159A714584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4739E51-0E2C-46EF-9775-0A1DD17973B4}">
      <dgm:prSet phldrT="[Текст]" custT="1"/>
      <dgm:spPr/>
      <dgm:t>
        <a:bodyPr/>
        <a:lstStyle/>
        <a:p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markaziy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asab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tizimiga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shikast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yetganligi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tufayli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siydik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najasini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ushlab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turolmaydigan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bolalar</a:t>
          </a:r>
          <a:r>
            <a:rPr lang="en-US" sz="40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000" b="0" i="0" u="none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A7C6BD-E0C1-47E7-8A3F-E03797CA2577}" type="parTrans" cxnId="{155C5A72-3A29-4FC9-9136-267735103A68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DBF0ED-15A7-4F16-84A8-8A6BE452E36F}" type="sibTrans" cxnId="{155C5A72-3A29-4FC9-9136-267735103A68}">
      <dgm:prSet/>
      <dgm:spPr/>
      <dgm:t>
        <a:bodyPr/>
        <a:lstStyle/>
        <a:p>
          <a:endParaRPr lang="ru-RU"/>
        </a:p>
      </dgm:t>
    </dgm:pt>
    <dgm:pt modelId="{20B90CC5-5A0B-400A-A47A-CDC8678183DA}" type="pres">
      <dgm:prSet presAssocID="{CF854330-5658-40BD-8051-87D6436D2CE0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8F5E29A-A1E2-4297-A0F5-3AAEA516FFC0}" type="pres">
      <dgm:prSet presAssocID="{806C8998-FC82-454A-9C80-17D7FC5E83F5}" presName="centerShape" presStyleLbl="node0" presStyleIdx="0" presStyleCnt="1" custScaleX="109252" custLinFactNeighborX="-767" custLinFactNeighborY="-4039"/>
      <dgm:spPr/>
      <dgm:t>
        <a:bodyPr/>
        <a:lstStyle/>
        <a:p>
          <a:endParaRPr lang="ru-RU"/>
        </a:p>
      </dgm:t>
    </dgm:pt>
    <dgm:pt modelId="{2149DE10-20C4-493B-85DC-9703D7EE0ACD}" type="pres">
      <dgm:prSet presAssocID="{C4F08926-D4F2-4DCA-BF1A-13E1AA674416}" presName="parTrans" presStyleLbl="bgSibTrans2D1" presStyleIdx="0" presStyleCnt="6"/>
      <dgm:spPr/>
      <dgm:t>
        <a:bodyPr/>
        <a:lstStyle/>
        <a:p>
          <a:endParaRPr lang="ru-RU"/>
        </a:p>
      </dgm:t>
    </dgm:pt>
    <dgm:pt modelId="{EC6AC47D-118B-42C9-95CE-EEEE9905F919}" type="pres">
      <dgm:prSet presAssocID="{54229683-4CBB-4A81-BB3E-43CDA15D192C}" presName="node" presStyleLbl="node1" presStyleIdx="0" presStyleCnt="6" custScaleX="116768" custScaleY="69086" custRadScaleRad="92136" custRadScaleInc="-168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74B346-310D-4336-AC3B-A57710C80B6C}" type="pres">
      <dgm:prSet presAssocID="{CEA7C6BD-E0C1-47E7-8A3F-E03797CA2577}" presName="parTrans" presStyleLbl="bgSibTrans2D1" presStyleIdx="1" presStyleCnt="6"/>
      <dgm:spPr/>
      <dgm:t>
        <a:bodyPr/>
        <a:lstStyle/>
        <a:p>
          <a:endParaRPr lang="ru-RU"/>
        </a:p>
      </dgm:t>
    </dgm:pt>
    <dgm:pt modelId="{270A3D55-34A4-42F4-8C30-A8A41800FB6C}" type="pres">
      <dgm:prSet presAssocID="{64739E51-0E2C-46EF-9775-0A1DD17973B4}" presName="node" presStyleLbl="node1" presStyleIdx="1" presStyleCnt="6" custScaleX="148381" custScaleY="142007" custRadScaleRad="111673" custRadScaleInc="528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FD802E-20E5-4C89-BFCF-AD495D4CE3BC}" type="pres">
      <dgm:prSet presAssocID="{E2D31126-F1CE-474F-B591-26DDF4FADEAB}" presName="parTrans" presStyleLbl="bgSibTrans2D1" presStyleIdx="2" presStyleCnt="6"/>
      <dgm:spPr/>
      <dgm:t>
        <a:bodyPr/>
        <a:lstStyle/>
        <a:p>
          <a:endParaRPr lang="ru-RU"/>
        </a:p>
      </dgm:t>
    </dgm:pt>
    <dgm:pt modelId="{EE493FD5-4A41-4D28-A193-599E161C50D0}" type="pres">
      <dgm:prSet presAssocID="{01443E86-D403-48B5-B0B1-F19ED6C4AF8D}" presName="node" presStyleLbl="node1" presStyleIdx="2" presStyleCnt="6" custScaleX="125727" custScaleY="128314" custRadScaleRad="94750" custRadScaleInc="-1720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5659B0-2D81-4A8C-B11B-1EF011FCF326}" type="pres">
      <dgm:prSet presAssocID="{40D6047D-6D65-4F90-9922-A5042E2C9DAB}" presName="parTrans" presStyleLbl="bgSibTrans2D1" presStyleIdx="3" presStyleCnt="6"/>
      <dgm:spPr/>
      <dgm:t>
        <a:bodyPr/>
        <a:lstStyle/>
        <a:p>
          <a:endParaRPr lang="ru-RU"/>
        </a:p>
      </dgm:t>
    </dgm:pt>
    <dgm:pt modelId="{2797FBE3-ACE8-48AC-9612-A78EE3912898}" type="pres">
      <dgm:prSet presAssocID="{05EC6513-817A-47DC-9892-91CE5EB71558}" presName="node" presStyleLbl="node1" presStyleIdx="3" presStyleCnt="6" custScaleX="171619" custScaleY="142121" custRadScaleRad="88674" custRadScaleInc="-330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0CAFBA-13FD-4CF0-BA1D-D55BD4A2909D}" type="pres">
      <dgm:prSet presAssocID="{315E4F0C-91CC-41B9-B541-1D2F544A2F88}" presName="parTrans" presStyleLbl="bgSibTrans2D1" presStyleIdx="4" presStyleCnt="6"/>
      <dgm:spPr/>
      <dgm:t>
        <a:bodyPr/>
        <a:lstStyle/>
        <a:p>
          <a:endParaRPr lang="ru-RU"/>
        </a:p>
      </dgm:t>
    </dgm:pt>
    <dgm:pt modelId="{839F5141-CF21-4374-A5C2-66D4C2FA202E}" type="pres">
      <dgm:prSet presAssocID="{F2BDBF11-86AE-4F1C-A7F9-8D2C50BAB23F}" presName="node" presStyleLbl="node1" presStyleIdx="4" presStyleCnt="6" custScaleX="133763" custScaleY="239411" custRadScaleRad="101002" custRadScaleInc="187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12230D-D83D-46BC-974A-5D40325EF48F}" type="pres">
      <dgm:prSet presAssocID="{A9143203-90B0-45D7-885B-0B786D675D1F}" presName="parTrans" presStyleLbl="bgSibTrans2D1" presStyleIdx="5" presStyleCnt="6"/>
      <dgm:spPr/>
      <dgm:t>
        <a:bodyPr/>
        <a:lstStyle/>
        <a:p>
          <a:endParaRPr lang="ru-RU"/>
        </a:p>
      </dgm:t>
    </dgm:pt>
    <dgm:pt modelId="{BE4C1792-03AC-4996-A1E1-556B1078650A}" type="pres">
      <dgm:prSet presAssocID="{DA71B170-9324-446C-9E38-6E7801056919}" presName="node" presStyleLbl="node1" presStyleIdx="5" presStyleCnt="6" custScaleX="118063" custScaleY="59079" custRadScaleRad="89485" custRadScaleInc="247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24F8330-C121-4931-BCD0-AD159A714584}" srcId="{806C8998-FC82-454A-9C80-17D7FC5E83F5}" destId="{DA71B170-9324-446C-9E38-6E7801056919}" srcOrd="5" destOrd="0" parTransId="{A9143203-90B0-45D7-885B-0B786D675D1F}" sibTransId="{7BE8C9BC-A16C-4CB7-A9A4-FF08BD69D7C3}"/>
    <dgm:cxn modelId="{155C5A72-3A29-4FC9-9136-267735103A68}" srcId="{806C8998-FC82-454A-9C80-17D7FC5E83F5}" destId="{64739E51-0E2C-46EF-9775-0A1DD17973B4}" srcOrd="1" destOrd="0" parTransId="{CEA7C6BD-E0C1-47E7-8A3F-E03797CA2577}" sibTransId="{1ADBF0ED-15A7-4F16-84A8-8A6BE452E36F}"/>
    <dgm:cxn modelId="{09F034A7-D859-4FB7-AEF0-A1F649F253D2}" type="presOf" srcId="{315E4F0C-91CC-41B9-B541-1D2F544A2F88}" destId="{520CAFBA-13FD-4CF0-BA1D-D55BD4A2909D}" srcOrd="0" destOrd="0" presId="urn:microsoft.com/office/officeart/2005/8/layout/radial4"/>
    <dgm:cxn modelId="{6F4CAC1E-58ED-4A19-876F-AAD8E74F93E0}" type="presOf" srcId="{C4F08926-D4F2-4DCA-BF1A-13E1AA674416}" destId="{2149DE10-20C4-493B-85DC-9703D7EE0ACD}" srcOrd="0" destOrd="0" presId="urn:microsoft.com/office/officeart/2005/8/layout/radial4"/>
    <dgm:cxn modelId="{44122AB1-A127-45A7-8856-08CC40988321}" srcId="{CF854330-5658-40BD-8051-87D6436D2CE0}" destId="{806C8998-FC82-454A-9C80-17D7FC5E83F5}" srcOrd="0" destOrd="0" parTransId="{84AF2492-A79B-4D16-8C55-8D762D569E00}" sibTransId="{23FDFB3D-35C2-42C9-A6DD-8C91FA217FF0}"/>
    <dgm:cxn modelId="{9FF5BE7C-1F6F-484D-84F2-5096622D336A}" type="presOf" srcId="{DA71B170-9324-446C-9E38-6E7801056919}" destId="{BE4C1792-03AC-4996-A1E1-556B1078650A}" srcOrd="0" destOrd="0" presId="urn:microsoft.com/office/officeart/2005/8/layout/radial4"/>
    <dgm:cxn modelId="{B444DE4C-F6D0-485F-9B0D-2895694752B6}" type="presOf" srcId="{F2BDBF11-86AE-4F1C-A7F9-8D2C50BAB23F}" destId="{839F5141-CF21-4374-A5C2-66D4C2FA202E}" srcOrd="0" destOrd="0" presId="urn:microsoft.com/office/officeart/2005/8/layout/radial4"/>
    <dgm:cxn modelId="{CA6D1F08-0459-4159-B690-DA53CB4BD5FF}" srcId="{806C8998-FC82-454A-9C80-17D7FC5E83F5}" destId="{01443E86-D403-48B5-B0B1-F19ED6C4AF8D}" srcOrd="2" destOrd="0" parTransId="{E2D31126-F1CE-474F-B591-26DDF4FADEAB}" sibTransId="{9D7A51B8-F312-4AA0-95A2-11DE8F03BE58}"/>
    <dgm:cxn modelId="{2954122A-6EC5-4338-9091-559919C82E7C}" type="presOf" srcId="{05EC6513-817A-47DC-9892-91CE5EB71558}" destId="{2797FBE3-ACE8-48AC-9612-A78EE3912898}" srcOrd="0" destOrd="0" presId="urn:microsoft.com/office/officeart/2005/8/layout/radial4"/>
    <dgm:cxn modelId="{807413BB-568E-49A7-B35D-0A0A355FF07A}" type="presOf" srcId="{CEA7C6BD-E0C1-47E7-8A3F-E03797CA2577}" destId="{D674B346-310D-4336-AC3B-A57710C80B6C}" srcOrd="0" destOrd="0" presId="urn:microsoft.com/office/officeart/2005/8/layout/radial4"/>
    <dgm:cxn modelId="{90C74DE7-4F4A-467D-AA87-3CC0BFD594FF}" srcId="{806C8998-FC82-454A-9C80-17D7FC5E83F5}" destId="{05EC6513-817A-47DC-9892-91CE5EB71558}" srcOrd="3" destOrd="0" parTransId="{40D6047D-6D65-4F90-9922-A5042E2C9DAB}" sibTransId="{FD1452BD-2753-4678-8E77-F9DDC182829F}"/>
    <dgm:cxn modelId="{6D9616A7-B368-4C4C-951A-00D7F11F12E9}" type="presOf" srcId="{E2D31126-F1CE-474F-B591-26DDF4FADEAB}" destId="{37FD802E-20E5-4C89-BFCF-AD495D4CE3BC}" srcOrd="0" destOrd="0" presId="urn:microsoft.com/office/officeart/2005/8/layout/radial4"/>
    <dgm:cxn modelId="{01EC0CBA-7271-465C-978D-602819CA65C6}" type="presOf" srcId="{A9143203-90B0-45D7-885B-0B786D675D1F}" destId="{BE12230D-D83D-46BC-974A-5D40325EF48F}" srcOrd="0" destOrd="0" presId="urn:microsoft.com/office/officeart/2005/8/layout/radial4"/>
    <dgm:cxn modelId="{FFA3CE16-09F7-4CC5-93A8-ABA5670B7743}" type="presOf" srcId="{806C8998-FC82-454A-9C80-17D7FC5E83F5}" destId="{E8F5E29A-A1E2-4297-A0F5-3AAEA516FFC0}" srcOrd="0" destOrd="0" presId="urn:microsoft.com/office/officeart/2005/8/layout/radial4"/>
    <dgm:cxn modelId="{73C0B399-BADD-4ABD-B97A-9F43FAC2372F}" type="presOf" srcId="{CF854330-5658-40BD-8051-87D6436D2CE0}" destId="{20B90CC5-5A0B-400A-A47A-CDC8678183DA}" srcOrd="0" destOrd="0" presId="urn:microsoft.com/office/officeart/2005/8/layout/radial4"/>
    <dgm:cxn modelId="{1F2EF7FA-DA7B-4BEE-A35C-74EF66943FF3}" type="presOf" srcId="{01443E86-D403-48B5-B0B1-F19ED6C4AF8D}" destId="{EE493FD5-4A41-4D28-A193-599E161C50D0}" srcOrd="0" destOrd="0" presId="urn:microsoft.com/office/officeart/2005/8/layout/radial4"/>
    <dgm:cxn modelId="{5F96A8E9-263D-43C1-A6F7-E78EDD44170E}" srcId="{806C8998-FC82-454A-9C80-17D7FC5E83F5}" destId="{54229683-4CBB-4A81-BB3E-43CDA15D192C}" srcOrd="0" destOrd="0" parTransId="{C4F08926-D4F2-4DCA-BF1A-13E1AA674416}" sibTransId="{4365CA09-8DB2-4298-AC70-51ABEA23DCBA}"/>
    <dgm:cxn modelId="{3B831CD7-AF49-49B1-98AE-BD8C9334EC8B}" srcId="{806C8998-FC82-454A-9C80-17D7FC5E83F5}" destId="{F2BDBF11-86AE-4F1C-A7F9-8D2C50BAB23F}" srcOrd="4" destOrd="0" parTransId="{315E4F0C-91CC-41B9-B541-1D2F544A2F88}" sibTransId="{BF6E4D7D-5212-4188-8EA9-16876B8952C5}"/>
    <dgm:cxn modelId="{5C0B9049-A3B5-4B98-B6C4-F4A02D8D85E3}" type="presOf" srcId="{40D6047D-6D65-4F90-9922-A5042E2C9DAB}" destId="{F75659B0-2D81-4A8C-B11B-1EF011FCF326}" srcOrd="0" destOrd="0" presId="urn:microsoft.com/office/officeart/2005/8/layout/radial4"/>
    <dgm:cxn modelId="{1D723283-5DDC-4A27-B484-4423CF3CF594}" type="presOf" srcId="{64739E51-0E2C-46EF-9775-0A1DD17973B4}" destId="{270A3D55-34A4-42F4-8C30-A8A41800FB6C}" srcOrd="0" destOrd="0" presId="urn:microsoft.com/office/officeart/2005/8/layout/radial4"/>
    <dgm:cxn modelId="{E8EE7364-2FD5-41A8-942E-F67C2D762280}" type="presOf" srcId="{54229683-4CBB-4A81-BB3E-43CDA15D192C}" destId="{EC6AC47D-118B-42C9-95CE-EEEE9905F919}" srcOrd="0" destOrd="0" presId="urn:microsoft.com/office/officeart/2005/8/layout/radial4"/>
    <dgm:cxn modelId="{7A99EFCE-C332-4100-9AF4-73769204F526}" type="presParOf" srcId="{20B90CC5-5A0B-400A-A47A-CDC8678183DA}" destId="{E8F5E29A-A1E2-4297-A0F5-3AAEA516FFC0}" srcOrd="0" destOrd="0" presId="urn:microsoft.com/office/officeart/2005/8/layout/radial4"/>
    <dgm:cxn modelId="{A1C8EBD3-86A6-4F11-8BB1-FA0339FAC651}" type="presParOf" srcId="{20B90CC5-5A0B-400A-A47A-CDC8678183DA}" destId="{2149DE10-20C4-493B-85DC-9703D7EE0ACD}" srcOrd="1" destOrd="0" presId="urn:microsoft.com/office/officeart/2005/8/layout/radial4"/>
    <dgm:cxn modelId="{CD19FE41-6CD2-48AE-87D7-9D4591875271}" type="presParOf" srcId="{20B90CC5-5A0B-400A-A47A-CDC8678183DA}" destId="{EC6AC47D-118B-42C9-95CE-EEEE9905F919}" srcOrd="2" destOrd="0" presId="urn:microsoft.com/office/officeart/2005/8/layout/radial4"/>
    <dgm:cxn modelId="{803B7187-CE33-458A-9404-EC85C507CA9C}" type="presParOf" srcId="{20B90CC5-5A0B-400A-A47A-CDC8678183DA}" destId="{D674B346-310D-4336-AC3B-A57710C80B6C}" srcOrd="3" destOrd="0" presId="urn:microsoft.com/office/officeart/2005/8/layout/radial4"/>
    <dgm:cxn modelId="{52138B1C-8B60-4E2E-BEF3-15C6B1F738BA}" type="presParOf" srcId="{20B90CC5-5A0B-400A-A47A-CDC8678183DA}" destId="{270A3D55-34A4-42F4-8C30-A8A41800FB6C}" srcOrd="4" destOrd="0" presId="urn:microsoft.com/office/officeart/2005/8/layout/radial4"/>
    <dgm:cxn modelId="{821A6B02-C997-4A51-9BB0-1C7746C01CF1}" type="presParOf" srcId="{20B90CC5-5A0B-400A-A47A-CDC8678183DA}" destId="{37FD802E-20E5-4C89-BFCF-AD495D4CE3BC}" srcOrd="5" destOrd="0" presId="urn:microsoft.com/office/officeart/2005/8/layout/radial4"/>
    <dgm:cxn modelId="{6AF425B8-5445-4C4B-B965-A6A2260C6B02}" type="presParOf" srcId="{20B90CC5-5A0B-400A-A47A-CDC8678183DA}" destId="{EE493FD5-4A41-4D28-A193-599E161C50D0}" srcOrd="6" destOrd="0" presId="urn:microsoft.com/office/officeart/2005/8/layout/radial4"/>
    <dgm:cxn modelId="{7941D9AB-5208-4D94-8124-2F686077DCB7}" type="presParOf" srcId="{20B90CC5-5A0B-400A-A47A-CDC8678183DA}" destId="{F75659B0-2D81-4A8C-B11B-1EF011FCF326}" srcOrd="7" destOrd="0" presId="urn:microsoft.com/office/officeart/2005/8/layout/radial4"/>
    <dgm:cxn modelId="{AA8F7800-A252-42CA-95AC-F6305B453327}" type="presParOf" srcId="{20B90CC5-5A0B-400A-A47A-CDC8678183DA}" destId="{2797FBE3-ACE8-48AC-9612-A78EE3912898}" srcOrd="8" destOrd="0" presId="urn:microsoft.com/office/officeart/2005/8/layout/radial4"/>
    <dgm:cxn modelId="{3B85A040-C266-4522-AA19-AD0269E3C92A}" type="presParOf" srcId="{20B90CC5-5A0B-400A-A47A-CDC8678183DA}" destId="{520CAFBA-13FD-4CF0-BA1D-D55BD4A2909D}" srcOrd="9" destOrd="0" presId="urn:microsoft.com/office/officeart/2005/8/layout/radial4"/>
    <dgm:cxn modelId="{70FC5706-7FDF-4621-8EF7-F1CD7D926677}" type="presParOf" srcId="{20B90CC5-5A0B-400A-A47A-CDC8678183DA}" destId="{839F5141-CF21-4374-A5C2-66D4C2FA202E}" srcOrd="10" destOrd="0" presId="urn:microsoft.com/office/officeart/2005/8/layout/radial4"/>
    <dgm:cxn modelId="{18B9FE73-1965-44D4-84DC-986AC73BE7C0}" type="presParOf" srcId="{20B90CC5-5A0B-400A-A47A-CDC8678183DA}" destId="{BE12230D-D83D-46BC-974A-5D40325EF48F}" srcOrd="11" destOrd="0" presId="urn:microsoft.com/office/officeart/2005/8/layout/radial4"/>
    <dgm:cxn modelId="{2FB76A5D-BD9D-44F5-8E15-594A9CBCA143}" type="presParOf" srcId="{20B90CC5-5A0B-400A-A47A-CDC8678183DA}" destId="{BE4C1792-03AC-4996-A1E1-556B1078650A}" srcOrd="12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CC3E78F-5175-40DA-8BA6-064190C3EC02}" type="doc">
      <dgm:prSet loTypeId="urn:microsoft.com/office/officeart/2005/8/layout/bProcess3" loCatId="process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9B839AFF-8ED1-4401-918F-F788211C693A}">
      <dgm:prSet phldrT="[Текст]" custT="1"/>
      <dgm:spPr/>
      <dgm:t>
        <a:bodyPr/>
        <a:lstStyle/>
        <a:p>
          <a:r>
            <a:rPr lang="en-US" sz="40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Individuallashtirish</a:t>
          </a:r>
          <a:endParaRPr lang="ru-RU" sz="4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D1D61C9-D16F-4971-A31F-1F90FBEE033D}" type="parTrans" cxnId="{F26FBCE2-1FBC-43B8-956C-B1355FFFEAA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2F1FA25-DF15-4847-B5B6-851646C2B7DA}" type="sibTrans" cxnId="{F26FBCE2-1FBC-43B8-956C-B1355FFFEAA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8AEF44A-500C-42EE-9800-B834448D1916}">
      <dgm:prSet phldrT="[Текст]" custT="1"/>
      <dgm:spPr/>
      <dgm:t>
        <a:bodyPr/>
        <a:lstStyle/>
        <a:p>
          <a:r>
            <a:rPr lang="es-ES" sz="4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Ijobiy qabul</a:t>
          </a:r>
          <a:endParaRPr lang="ru-RU" sz="4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A55DE1F-11AC-42A0-9125-5A957FB6CF61}" type="sibTrans" cxnId="{24F983D7-58D2-4BAE-A8A0-30645ABABBE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9348226-1B8C-4F9D-B094-24FFFFCCCB20}" type="parTrans" cxnId="{24F983D7-58D2-4BAE-A8A0-30645ABABBE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09D7B2-0015-4834-8098-E872DB7BE179}">
      <dgm:prSet custT="1"/>
      <dgm:spPr/>
      <dgm:t>
        <a:bodyPr/>
        <a:lstStyle/>
        <a:p>
          <a:pPr>
            <a:buFont typeface="Arial" panose="020B0604020202020204" pitchFamily="34" charset="0"/>
            <a:buNone/>
          </a:pPr>
          <a:r>
            <a:rPr lang="ru-RU" sz="36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har bir bola shaxsiy ehtiyojlari, rivojlanish sur’ati va psixologik xususiyatlari hisobga olinadi.</a:t>
          </a:r>
          <a:endParaRPr lang="en-US" sz="3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8A2F53-D07A-40C1-B1B0-1B5BD83A6AE8}" type="parTrans" cxnId="{F5189732-B126-49C2-8D5E-E066F0F1ED3C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9862F3B-B8FA-4B1F-8014-925814595B23}" type="sibTrans" cxnId="{F5189732-B126-49C2-8D5E-E066F0F1ED3C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4C533BE-1F23-4BA1-9574-AF223617FB7D}">
      <dgm:prSet custT="1"/>
      <dgm:spPr/>
      <dgm:t>
        <a:bodyPr/>
        <a:lstStyle/>
        <a:p>
          <a:pPr>
            <a:buFont typeface="Arial" panose="020B0604020202020204" pitchFamily="34" charset="0"/>
            <a:buNone/>
          </a:pPr>
          <a:r>
            <a:rPr lang="en-US" sz="4000" b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Motivatsiyani qo‘llab-quvvatlash</a:t>
          </a:r>
          <a:endParaRPr lang="en-US" sz="4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EAF2520-9759-4167-8E96-311E4DA232DB}" type="sibTrans" cxnId="{8C06C08C-267F-49AE-8EC8-D872C7D0D4E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2E14BE-A5D5-4A97-9500-B3E8861DCA00}" type="parTrans" cxnId="{8C06C08C-267F-49AE-8EC8-D872C7D0D4E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1E28C1D-583F-4F9E-90F4-780B5BCF4451}">
      <dgm:prSet phldrT="[Текст]" custT="1"/>
      <dgm:spPr/>
      <dgm:t>
        <a:bodyPr/>
        <a:lstStyle/>
        <a:p>
          <a:pPr>
            <a:buFont typeface="Arial" panose="020B0604020202020204" pitchFamily="34" charset="0"/>
            <a:buNone/>
          </a:pP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tengdoshlar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pedagoglar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orasida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mehr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tushunish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yordam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ko‘nikmalarini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shakllantirish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0E48612-675B-4203-8B18-3C58AA99020A}" type="sibTrans" cxnId="{1BE4623D-B599-4EF5-BE72-6255264B5022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DD12036-6ACD-418F-8F87-D2E9996FFEE7}" type="parTrans" cxnId="{1BE4623D-B599-4EF5-BE72-6255264B5022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0ED7CF-9212-43F7-BCE1-DB8424A6047D}">
      <dgm:prSet custT="1"/>
      <dgm:spPr/>
      <dgm:t>
        <a:bodyPr/>
        <a:lstStyle/>
        <a:p>
          <a:pPr>
            <a:buFont typeface="Arial" panose="020B0604020202020204" pitchFamily="34" charset="0"/>
            <a:buNone/>
          </a:pPr>
          <a:r>
            <a:rPr lang="en-US" sz="4000" b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Empatiya</a:t>
          </a:r>
          <a:r>
            <a:rPr lang="en-US" sz="4000" b="1" baseline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va qo’llab-quvvatlash</a:t>
          </a:r>
          <a:endParaRPr lang="en-US" sz="4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0384133-4875-4A1A-9071-C9F124D95A88}" type="sibTrans" cxnId="{6F19A702-83DF-4D08-A708-2B1F56F3E8D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B884247-1A05-48DC-A466-DDEFA13EE218}" type="parTrans" cxnId="{6F19A702-83DF-4D08-A708-2B1F56F3E8D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853B231-EDFE-44B2-92A5-4ED35C8A3E47}">
      <dgm:prSet custT="1"/>
      <dgm:spPr/>
      <dgm:t>
        <a:bodyPr/>
        <a:lstStyle/>
        <a:p>
          <a:pPr>
            <a:buFont typeface="Arial" panose="020B0604020202020204" pitchFamily="34" charset="0"/>
            <a:buNone/>
          </a:pPr>
          <a:r>
            <a:rPr lang="ru-RU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nogironligi</a:t>
          </a:r>
          <a:r>
            <a:rPr lang="ru-RU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ru-RU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rivojlanishdagi</a:t>
          </a:r>
          <a:r>
            <a:rPr lang="ru-RU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cheklovlari</a:t>
          </a:r>
          <a:r>
            <a:rPr lang="ru-RU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bo‘lgan</a:t>
          </a:r>
          <a:r>
            <a:rPr lang="ru-RU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bolani</a:t>
          </a:r>
          <a:r>
            <a:rPr lang="ru-RU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jamiyat</a:t>
          </a:r>
          <a:r>
            <a:rPr lang="ru-RU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a’zosi</a:t>
          </a:r>
          <a:r>
            <a:rPr lang="ru-RU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sifatida</a:t>
          </a:r>
          <a:r>
            <a:rPr lang="ru-RU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to‘liq</a:t>
          </a:r>
          <a:r>
            <a:rPr lang="ru-RU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qabul</a:t>
          </a:r>
          <a:r>
            <a:rPr lang="ru-RU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ru-RU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en-US" sz="3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FB0FDA-6382-4212-8730-3B4AE8E7D449}" type="sibTrans" cxnId="{CC70BFAE-1487-457A-8D28-ACA5347BDF0F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CF8A182-F8FD-47DD-9B47-941058C841A9}" type="parTrans" cxnId="{CC70BFAE-1487-457A-8D28-ACA5347BDF0F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B309A8-5D85-4352-9759-AFA7BA8AD548}">
      <dgm:prSet custT="1"/>
      <dgm:spPr/>
      <dgm:t>
        <a:bodyPr/>
        <a:lstStyle/>
        <a:p>
          <a:pPr>
            <a:buFont typeface="Arial" panose="020B0604020202020204" pitchFamily="34" charset="0"/>
            <a:buNone/>
          </a:pP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bolaning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o‘zini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qadrli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his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qilishi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muvaffaqiyatni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his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etishi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sharoit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yaratish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en-US" sz="3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AAD34ED-C01B-43DE-A756-F8F2EE71B96F}" type="parTrans" cxnId="{E64B3C43-D29F-442D-B136-9ABF9CB516FA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73B53D99-E226-4264-9CF6-918491805B8C}" type="sibTrans" cxnId="{E64B3C43-D29F-442D-B136-9ABF9CB516FA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3264A27F-1CC4-4AD2-B736-9430E6841487}" type="pres">
      <dgm:prSet presAssocID="{4CC3E78F-5175-40DA-8BA6-064190C3EC0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AB78F73-DF23-4F1E-9C6F-D7E64F2264C5}" type="pres">
      <dgm:prSet presAssocID="{9B839AFF-8ED1-4401-918F-F788211C693A}" presName="node" presStyleLbl="node1" presStyleIdx="0" presStyleCnt="8" custScaleX="160381" custLinFactNeighborX="22766" custLinFactNeighborY="-4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C40B5F-8C7C-41A2-A37D-50FD3164AE2D}" type="pres">
      <dgm:prSet presAssocID="{42F1FA25-DF15-4847-B5B6-851646C2B7DA}" presName="sibTrans" presStyleLbl="sibTrans1D1" presStyleIdx="0" presStyleCnt="7"/>
      <dgm:spPr/>
      <dgm:t>
        <a:bodyPr/>
        <a:lstStyle/>
        <a:p>
          <a:endParaRPr lang="ru-RU"/>
        </a:p>
      </dgm:t>
    </dgm:pt>
    <dgm:pt modelId="{8061A8BE-1510-43CB-8CAD-BB3FF77CAC65}" type="pres">
      <dgm:prSet presAssocID="{42F1FA25-DF15-4847-B5B6-851646C2B7DA}" presName="connectorText" presStyleLbl="sibTrans1D1" presStyleIdx="0" presStyleCnt="7"/>
      <dgm:spPr/>
      <dgm:t>
        <a:bodyPr/>
        <a:lstStyle/>
        <a:p>
          <a:endParaRPr lang="ru-RU"/>
        </a:p>
      </dgm:t>
    </dgm:pt>
    <dgm:pt modelId="{9C2125E2-0B5F-4011-9758-254743837D4E}" type="pres">
      <dgm:prSet presAssocID="{E709D7B2-0015-4834-8098-E872DB7BE179}" presName="node" presStyleLbl="node1" presStyleIdx="1" presStyleCnt="8" custScaleX="244554" custLinFactNeighborX="34677" custLinFactNeighborY="-4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A3A7C6-1A1A-4CDF-9E4F-154DA0843836}" type="pres">
      <dgm:prSet presAssocID="{F9862F3B-B8FA-4B1F-8014-925814595B23}" presName="sibTrans" presStyleLbl="sibTrans1D1" presStyleIdx="1" presStyleCnt="7"/>
      <dgm:spPr/>
      <dgm:t>
        <a:bodyPr/>
        <a:lstStyle/>
        <a:p>
          <a:endParaRPr lang="ru-RU"/>
        </a:p>
      </dgm:t>
    </dgm:pt>
    <dgm:pt modelId="{C6F96A1C-2E7C-4538-AA1B-163F6E7E7F8E}" type="pres">
      <dgm:prSet presAssocID="{F9862F3B-B8FA-4B1F-8014-925814595B23}" presName="connectorText" presStyleLbl="sibTrans1D1" presStyleIdx="1" presStyleCnt="7"/>
      <dgm:spPr/>
      <dgm:t>
        <a:bodyPr/>
        <a:lstStyle/>
        <a:p>
          <a:endParaRPr lang="ru-RU"/>
        </a:p>
      </dgm:t>
    </dgm:pt>
    <dgm:pt modelId="{864B59FA-1E5B-49DA-88C9-2CA38FECB165}" type="pres">
      <dgm:prSet presAssocID="{08AEF44A-500C-42EE-9800-B834448D1916}" presName="node" presStyleLbl="node1" presStyleIdx="2" presStyleCnt="8" custLinFactNeighborY="-187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742438-5804-47AE-997A-CBB1F77323EE}" type="pres">
      <dgm:prSet presAssocID="{EA55DE1F-11AC-42A0-9125-5A957FB6CF61}" presName="sibTrans" presStyleLbl="sibTrans1D1" presStyleIdx="2" presStyleCnt="7"/>
      <dgm:spPr/>
      <dgm:t>
        <a:bodyPr/>
        <a:lstStyle/>
        <a:p>
          <a:endParaRPr lang="ru-RU"/>
        </a:p>
      </dgm:t>
    </dgm:pt>
    <dgm:pt modelId="{2D637193-9357-498E-BD56-E1465A90A924}" type="pres">
      <dgm:prSet presAssocID="{EA55DE1F-11AC-42A0-9125-5A957FB6CF61}" presName="connectorText" presStyleLbl="sibTrans1D1" presStyleIdx="2" presStyleCnt="7"/>
      <dgm:spPr/>
      <dgm:t>
        <a:bodyPr/>
        <a:lstStyle/>
        <a:p>
          <a:endParaRPr lang="ru-RU"/>
        </a:p>
      </dgm:t>
    </dgm:pt>
    <dgm:pt modelId="{157E241B-C67B-4598-B0A1-27A1D9B66E2A}" type="pres">
      <dgm:prSet presAssocID="{0853B231-EDFE-44B2-92A5-4ED35C8A3E47}" presName="node" presStyleLbl="node1" presStyleIdx="3" presStyleCnt="8" custScaleX="218365" custLinFactNeighborY="-187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456D07-0794-4CD3-90A7-CEA0359C0925}" type="pres">
      <dgm:prSet presAssocID="{26FB0FDA-6382-4212-8730-3B4AE8E7D449}" presName="sibTrans" presStyleLbl="sibTrans1D1" presStyleIdx="3" presStyleCnt="7"/>
      <dgm:spPr/>
      <dgm:t>
        <a:bodyPr/>
        <a:lstStyle/>
        <a:p>
          <a:endParaRPr lang="ru-RU"/>
        </a:p>
      </dgm:t>
    </dgm:pt>
    <dgm:pt modelId="{FF8F7CD4-ED8F-4F4E-899C-2AA98EDFCFC7}" type="pres">
      <dgm:prSet presAssocID="{26FB0FDA-6382-4212-8730-3B4AE8E7D449}" presName="connectorText" presStyleLbl="sibTrans1D1" presStyleIdx="3" presStyleCnt="7"/>
      <dgm:spPr/>
      <dgm:t>
        <a:bodyPr/>
        <a:lstStyle/>
        <a:p>
          <a:endParaRPr lang="ru-RU"/>
        </a:p>
      </dgm:t>
    </dgm:pt>
    <dgm:pt modelId="{C48B7BA0-8F69-46C6-9661-5BF6E43988F2}" type="pres">
      <dgm:prSet presAssocID="{2E0ED7CF-9212-43F7-BCE1-DB8424A6047D}" presName="node" presStyleLbl="node1" presStyleIdx="4" presStyleCnt="8" custScaleX="110881" custLinFactNeighborX="4370" custLinFactNeighborY="-187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EB6B30-543A-4DEA-BD69-B16C2AB03B4E}" type="pres">
      <dgm:prSet presAssocID="{A0384133-4875-4A1A-9071-C9F124D95A88}" presName="sibTrans" presStyleLbl="sibTrans1D1" presStyleIdx="4" presStyleCnt="7"/>
      <dgm:spPr/>
      <dgm:t>
        <a:bodyPr/>
        <a:lstStyle/>
        <a:p>
          <a:endParaRPr lang="ru-RU"/>
        </a:p>
      </dgm:t>
    </dgm:pt>
    <dgm:pt modelId="{1E976B2D-51E1-40C1-A59E-80A59864B072}" type="pres">
      <dgm:prSet presAssocID="{A0384133-4875-4A1A-9071-C9F124D95A88}" presName="connectorText" presStyleLbl="sibTrans1D1" presStyleIdx="4" presStyleCnt="7"/>
      <dgm:spPr/>
      <dgm:t>
        <a:bodyPr/>
        <a:lstStyle/>
        <a:p>
          <a:endParaRPr lang="ru-RU"/>
        </a:p>
      </dgm:t>
    </dgm:pt>
    <dgm:pt modelId="{51936BAD-7F47-4F7E-9A73-6C6B6103F21C}" type="pres">
      <dgm:prSet presAssocID="{E1E28C1D-583F-4F9E-90F4-780B5BCF4451}" presName="node" presStyleLbl="node1" presStyleIdx="5" presStyleCnt="8" custScaleX="167451" custScaleY="130804" custLinFactNeighborY="-212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78482A-5A38-4DE4-B828-CD6396A47229}" type="pres">
      <dgm:prSet presAssocID="{60E48612-675B-4203-8B18-3C58AA99020A}" presName="sibTrans" presStyleLbl="sibTrans1D1" presStyleIdx="5" presStyleCnt="7"/>
      <dgm:spPr/>
      <dgm:t>
        <a:bodyPr/>
        <a:lstStyle/>
        <a:p>
          <a:endParaRPr lang="ru-RU"/>
        </a:p>
      </dgm:t>
    </dgm:pt>
    <dgm:pt modelId="{E44112FA-86F5-4F62-B665-CDEC2BF172E4}" type="pres">
      <dgm:prSet presAssocID="{60E48612-675B-4203-8B18-3C58AA99020A}" presName="connectorText" presStyleLbl="sibTrans1D1" presStyleIdx="5" presStyleCnt="7"/>
      <dgm:spPr/>
      <dgm:t>
        <a:bodyPr/>
        <a:lstStyle/>
        <a:p>
          <a:endParaRPr lang="ru-RU"/>
        </a:p>
      </dgm:t>
    </dgm:pt>
    <dgm:pt modelId="{C4436297-521B-474F-BFD1-3795E1E91D19}" type="pres">
      <dgm:prSet presAssocID="{94C533BE-1F23-4BA1-9574-AF223617FB7D}" presName="node" presStyleLbl="node1" presStyleIdx="6" presStyleCnt="8" custScaleX="109643" custScaleY="119634" custLinFactNeighborX="2867" custLinFactNeighborY="-210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02F31A-3B98-4E9A-A25C-034CAC0F28D8}" type="pres">
      <dgm:prSet presAssocID="{1EAF2520-9759-4167-8E96-311E4DA232DB}" presName="sibTrans" presStyleLbl="sibTrans1D1" presStyleIdx="6" presStyleCnt="7"/>
      <dgm:spPr/>
      <dgm:t>
        <a:bodyPr/>
        <a:lstStyle/>
        <a:p>
          <a:endParaRPr lang="ru-RU"/>
        </a:p>
      </dgm:t>
    </dgm:pt>
    <dgm:pt modelId="{5BB6C1E5-BA51-4D79-A65A-3C16F0A45EC8}" type="pres">
      <dgm:prSet presAssocID="{1EAF2520-9759-4167-8E96-311E4DA232DB}" presName="connectorText" presStyleLbl="sibTrans1D1" presStyleIdx="6" presStyleCnt="7"/>
      <dgm:spPr/>
      <dgm:t>
        <a:bodyPr/>
        <a:lstStyle/>
        <a:p>
          <a:endParaRPr lang="ru-RU"/>
        </a:p>
      </dgm:t>
    </dgm:pt>
    <dgm:pt modelId="{05207E58-49A8-4E9C-8E2B-715F07C62C73}" type="pres">
      <dgm:prSet presAssocID="{CBB309A8-5D85-4352-9759-AFA7BA8AD548}" presName="node" presStyleLbl="node1" presStyleIdx="7" presStyleCnt="8" custScaleX="159075" custScaleY="119633" custLinFactNeighborX="19068" custLinFactNeighborY="-210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D5C718E-1C35-45A2-AC5A-FC439F34112F}" type="presOf" srcId="{F9862F3B-B8FA-4B1F-8014-925814595B23}" destId="{3DA3A7C6-1A1A-4CDF-9E4F-154DA0843836}" srcOrd="0" destOrd="0" presId="urn:microsoft.com/office/officeart/2005/8/layout/bProcess3"/>
    <dgm:cxn modelId="{B992BE77-B403-4ACC-80BA-916A9EF76059}" type="presOf" srcId="{94C533BE-1F23-4BA1-9574-AF223617FB7D}" destId="{C4436297-521B-474F-BFD1-3795E1E91D19}" srcOrd="0" destOrd="0" presId="urn:microsoft.com/office/officeart/2005/8/layout/bProcess3"/>
    <dgm:cxn modelId="{BE25BE5B-83AD-4E0F-89D9-2F9A9979D53B}" type="presOf" srcId="{4CC3E78F-5175-40DA-8BA6-064190C3EC02}" destId="{3264A27F-1CC4-4AD2-B736-9430E6841487}" srcOrd="0" destOrd="0" presId="urn:microsoft.com/office/officeart/2005/8/layout/bProcess3"/>
    <dgm:cxn modelId="{1F4580F3-EEE7-484F-82C6-1F1AAF93D6BB}" type="presOf" srcId="{EA55DE1F-11AC-42A0-9125-5A957FB6CF61}" destId="{2D637193-9357-498E-BD56-E1465A90A924}" srcOrd="1" destOrd="0" presId="urn:microsoft.com/office/officeart/2005/8/layout/bProcess3"/>
    <dgm:cxn modelId="{ACC475BC-A28B-4242-8301-F915B6432DB8}" type="presOf" srcId="{0853B231-EDFE-44B2-92A5-4ED35C8A3E47}" destId="{157E241B-C67B-4598-B0A1-27A1D9B66E2A}" srcOrd="0" destOrd="0" presId="urn:microsoft.com/office/officeart/2005/8/layout/bProcess3"/>
    <dgm:cxn modelId="{24F983D7-58D2-4BAE-A8A0-30645ABABBE9}" srcId="{4CC3E78F-5175-40DA-8BA6-064190C3EC02}" destId="{08AEF44A-500C-42EE-9800-B834448D1916}" srcOrd="2" destOrd="0" parTransId="{D9348226-1B8C-4F9D-B094-24FFFFCCCB20}" sibTransId="{EA55DE1F-11AC-42A0-9125-5A957FB6CF61}"/>
    <dgm:cxn modelId="{F5189732-B126-49C2-8D5E-E066F0F1ED3C}" srcId="{4CC3E78F-5175-40DA-8BA6-064190C3EC02}" destId="{E709D7B2-0015-4834-8098-E872DB7BE179}" srcOrd="1" destOrd="0" parTransId="{8D8A2F53-D07A-40C1-B1B0-1B5BD83A6AE8}" sibTransId="{F9862F3B-B8FA-4B1F-8014-925814595B23}"/>
    <dgm:cxn modelId="{27FF6DBF-0601-4C6E-A937-91B16F249CBC}" type="presOf" srcId="{1EAF2520-9759-4167-8E96-311E4DA232DB}" destId="{CF02F31A-3B98-4E9A-A25C-034CAC0F28D8}" srcOrd="0" destOrd="0" presId="urn:microsoft.com/office/officeart/2005/8/layout/bProcess3"/>
    <dgm:cxn modelId="{E64B3C43-D29F-442D-B136-9ABF9CB516FA}" srcId="{4CC3E78F-5175-40DA-8BA6-064190C3EC02}" destId="{CBB309A8-5D85-4352-9759-AFA7BA8AD548}" srcOrd="7" destOrd="0" parTransId="{BAAD34ED-C01B-43DE-A756-F8F2EE71B96F}" sibTransId="{73B53D99-E226-4264-9CF6-918491805B8C}"/>
    <dgm:cxn modelId="{FA10865C-1C12-4050-AF84-B4BCF90B79EE}" type="presOf" srcId="{EA55DE1F-11AC-42A0-9125-5A957FB6CF61}" destId="{C3742438-5804-47AE-997A-CBB1F77323EE}" srcOrd="0" destOrd="0" presId="urn:microsoft.com/office/officeart/2005/8/layout/bProcess3"/>
    <dgm:cxn modelId="{23E41C9A-46CB-4381-8B54-AD5B2DA2A4C3}" type="presOf" srcId="{42F1FA25-DF15-4847-B5B6-851646C2B7DA}" destId="{8061A8BE-1510-43CB-8CAD-BB3FF77CAC65}" srcOrd="1" destOrd="0" presId="urn:microsoft.com/office/officeart/2005/8/layout/bProcess3"/>
    <dgm:cxn modelId="{E6765DE2-CC5E-4AC3-8474-D508C6924018}" type="presOf" srcId="{1EAF2520-9759-4167-8E96-311E4DA232DB}" destId="{5BB6C1E5-BA51-4D79-A65A-3C16F0A45EC8}" srcOrd="1" destOrd="0" presId="urn:microsoft.com/office/officeart/2005/8/layout/bProcess3"/>
    <dgm:cxn modelId="{2A23979B-09E9-4ACE-9FED-05BBB8276678}" type="presOf" srcId="{42F1FA25-DF15-4847-B5B6-851646C2B7DA}" destId="{21C40B5F-8C7C-41A2-A37D-50FD3164AE2D}" srcOrd="0" destOrd="0" presId="urn:microsoft.com/office/officeart/2005/8/layout/bProcess3"/>
    <dgm:cxn modelId="{F26FBCE2-1FBC-43B8-956C-B1355FFFEAAB}" srcId="{4CC3E78F-5175-40DA-8BA6-064190C3EC02}" destId="{9B839AFF-8ED1-4401-918F-F788211C693A}" srcOrd="0" destOrd="0" parTransId="{FD1D61C9-D16F-4971-A31F-1F90FBEE033D}" sibTransId="{42F1FA25-DF15-4847-B5B6-851646C2B7DA}"/>
    <dgm:cxn modelId="{D4FF580D-2037-43EE-B298-6EB6F19DB908}" type="presOf" srcId="{A0384133-4875-4A1A-9071-C9F124D95A88}" destId="{44EB6B30-543A-4DEA-BD69-B16C2AB03B4E}" srcOrd="0" destOrd="0" presId="urn:microsoft.com/office/officeart/2005/8/layout/bProcess3"/>
    <dgm:cxn modelId="{FF40183F-92EB-4E63-A1B3-BE29DE60FE08}" type="presOf" srcId="{26FB0FDA-6382-4212-8730-3B4AE8E7D449}" destId="{FF8F7CD4-ED8F-4F4E-899C-2AA98EDFCFC7}" srcOrd="1" destOrd="0" presId="urn:microsoft.com/office/officeart/2005/8/layout/bProcess3"/>
    <dgm:cxn modelId="{2BE2BB28-487A-4C82-BEC8-64169B42A8A3}" type="presOf" srcId="{9B839AFF-8ED1-4401-918F-F788211C693A}" destId="{6AB78F73-DF23-4F1E-9C6F-D7E64F2264C5}" srcOrd="0" destOrd="0" presId="urn:microsoft.com/office/officeart/2005/8/layout/bProcess3"/>
    <dgm:cxn modelId="{CC70BFAE-1487-457A-8D28-ACA5347BDF0F}" srcId="{4CC3E78F-5175-40DA-8BA6-064190C3EC02}" destId="{0853B231-EDFE-44B2-92A5-4ED35C8A3E47}" srcOrd="3" destOrd="0" parTransId="{5CF8A182-F8FD-47DD-9B47-941058C841A9}" sibTransId="{26FB0FDA-6382-4212-8730-3B4AE8E7D449}"/>
    <dgm:cxn modelId="{9DD8C84C-5E15-4C6A-AF3C-F7BBAF462ED1}" type="presOf" srcId="{F9862F3B-B8FA-4B1F-8014-925814595B23}" destId="{C6F96A1C-2E7C-4538-AA1B-163F6E7E7F8E}" srcOrd="1" destOrd="0" presId="urn:microsoft.com/office/officeart/2005/8/layout/bProcess3"/>
    <dgm:cxn modelId="{25BBA6D1-5C2D-4C65-A03C-518210BEED07}" type="presOf" srcId="{60E48612-675B-4203-8B18-3C58AA99020A}" destId="{D878482A-5A38-4DE4-B828-CD6396A47229}" srcOrd="0" destOrd="0" presId="urn:microsoft.com/office/officeart/2005/8/layout/bProcess3"/>
    <dgm:cxn modelId="{1AAEC7B7-BAB3-41E2-A75E-D393070832FB}" type="presOf" srcId="{26FB0FDA-6382-4212-8730-3B4AE8E7D449}" destId="{0A456D07-0794-4CD3-90A7-CEA0359C0925}" srcOrd="0" destOrd="0" presId="urn:microsoft.com/office/officeart/2005/8/layout/bProcess3"/>
    <dgm:cxn modelId="{DF2CD0C0-612D-4F52-862A-E755CBDD6842}" type="presOf" srcId="{60E48612-675B-4203-8B18-3C58AA99020A}" destId="{E44112FA-86F5-4F62-B665-CDEC2BF172E4}" srcOrd="1" destOrd="0" presId="urn:microsoft.com/office/officeart/2005/8/layout/bProcess3"/>
    <dgm:cxn modelId="{DFAA3FE4-F161-4E78-B1D5-663031813C49}" type="presOf" srcId="{E709D7B2-0015-4834-8098-E872DB7BE179}" destId="{9C2125E2-0B5F-4011-9758-254743837D4E}" srcOrd="0" destOrd="0" presId="urn:microsoft.com/office/officeart/2005/8/layout/bProcess3"/>
    <dgm:cxn modelId="{F15E9FBA-E469-4DC6-A702-19EC8826E1A1}" type="presOf" srcId="{2E0ED7CF-9212-43F7-BCE1-DB8424A6047D}" destId="{C48B7BA0-8F69-46C6-9661-5BF6E43988F2}" srcOrd="0" destOrd="0" presId="urn:microsoft.com/office/officeart/2005/8/layout/bProcess3"/>
    <dgm:cxn modelId="{C1C7C6C7-5DBD-40B2-B28F-DD4DCCB4EA3C}" type="presOf" srcId="{CBB309A8-5D85-4352-9759-AFA7BA8AD548}" destId="{05207E58-49A8-4E9C-8E2B-715F07C62C73}" srcOrd="0" destOrd="0" presId="urn:microsoft.com/office/officeart/2005/8/layout/bProcess3"/>
    <dgm:cxn modelId="{F5CBFE58-2928-4085-8935-4F0A90F32921}" type="presOf" srcId="{E1E28C1D-583F-4F9E-90F4-780B5BCF4451}" destId="{51936BAD-7F47-4F7E-9A73-6C6B6103F21C}" srcOrd="0" destOrd="0" presId="urn:microsoft.com/office/officeart/2005/8/layout/bProcess3"/>
    <dgm:cxn modelId="{71584A43-4A1D-475D-A6E7-95AB85E777DA}" type="presOf" srcId="{08AEF44A-500C-42EE-9800-B834448D1916}" destId="{864B59FA-1E5B-49DA-88C9-2CA38FECB165}" srcOrd="0" destOrd="0" presId="urn:microsoft.com/office/officeart/2005/8/layout/bProcess3"/>
    <dgm:cxn modelId="{3C628DA4-E819-4928-BD64-DD7245305897}" type="presOf" srcId="{A0384133-4875-4A1A-9071-C9F124D95A88}" destId="{1E976B2D-51E1-40C1-A59E-80A59864B072}" srcOrd="1" destOrd="0" presId="urn:microsoft.com/office/officeart/2005/8/layout/bProcess3"/>
    <dgm:cxn modelId="{8C06C08C-267F-49AE-8EC8-D872C7D0D4E6}" srcId="{4CC3E78F-5175-40DA-8BA6-064190C3EC02}" destId="{94C533BE-1F23-4BA1-9574-AF223617FB7D}" srcOrd="6" destOrd="0" parTransId="{192E14BE-A5D5-4A97-9500-B3E8861DCA00}" sibTransId="{1EAF2520-9759-4167-8E96-311E4DA232DB}"/>
    <dgm:cxn modelId="{1BE4623D-B599-4EF5-BE72-6255264B5022}" srcId="{4CC3E78F-5175-40DA-8BA6-064190C3EC02}" destId="{E1E28C1D-583F-4F9E-90F4-780B5BCF4451}" srcOrd="5" destOrd="0" parTransId="{5DD12036-6ACD-418F-8F87-D2E9996FFEE7}" sibTransId="{60E48612-675B-4203-8B18-3C58AA99020A}"/>
    <dgm:cxn modelId="{6F19A702-83DF-4D08-A708-2B1F56F3E8D6}" srcId="{4CC3E78F-5175-40DA-8BA6-064190C3EC02}" destId="{2E0ED7CF-9212-43F7-BCE1-DB8424A6047D}" srcOrd="4" destOrd="0" parTransId="{5B884247-1A05-48DC-A466-DDEFA13EE218}" sibTransId="{A0384133-4875-4A1A-9071-C9F124D95A88}"/>
    <dgm:cxn modelId="{0F30F80F-9A24-4D18-80D1-4F611C8D11D4}" type="presParOf" srcId="{3264A27F-1CC4-4AD2-B736-9430E6841487}" destId="{6AB78F73-DF23-4F1E-9C6F-D7E64F2264C5}" srcOrd="0" destOrd="0" presId="urn:microsoft.com/office/officeart/2005/8/layout/bProcess3"/>
    <dgm:cxn modelId="{A0831738-ED61-4F5A-A61C-8FAAB366C2AA}" type="presParOf" srcId="{3264A27F-1CC4-4AD2-B736-9430E6841487}" destId="{21C40B5F-8C7C-41A2-A37D-50FD3164AE2D}" srcOrd="1" destOrd="0" presId="urn:microsoft.com/office/officeart/2005/8/layout/bProcess3"/>
    <dgm:cxn modelId="{9341936C-BF19-4838-9617-3505046657C5}" type="presParOf" srcId="{21C40B5F-8C7C-41A2-A37D-50FD3164AE2D}" destId="{8061A8BE-1510-43CB-8CAD-BB3FF77CAC65}" srcOrd="0" destOrd="0" presId="urn:microsoft.com/office/officeart/2005/8/layout/bProcess3"/>
    <dgm:cxn modelId="{B7A6005C-B102-479C-8F3E-E446DCD4856F}" type="presParOf" srcId="{3264A27F-1CC4-4AD2-B736-9430E6841487}" destId="{9C2125E2-0B5F-4011-9758-254743837D4E}" srcOrd="2" destOrd="0" presId="urn:microsoft.com/office/officeart/2005/8/layout/bProcess3"/>
    <dgm:cxn modelId="{F617E555-71B5-4334-B797-3B1F7187DCAE}" type="presParOf" srcId="{3264A27F-1CC4-4AD2-B736-9430E6841487}" destId="{3DA3A7C6-1A1A-4CDF-9E4F-154DA0843836}" srcOrd="3" destOrd="0" presId="urn:microsoft.com/office/officeart/2005/8/layout/bProcess3"/>
    <dgm:cxn modelId="{F477ADFC-5388-4279-8B03-330201AA501E}" type="presParOf" srcId="{3DA3A7C6-1A1A-4CDF-9E4F-154DA0843836}" destId="{C6F96A1C-2E7C-4538-AA1B-163F6E7E7F8E}" srcOrd="0" destOrd="0" presId="urn:microsoft.com/office/officeart/2005/8/layout/bProcess3"/>
    <dgm:cxn modelId="{DCBB45B0-E8C6-46F8-A98E-4033B26FDF41}" type="presParOf" srcId="{3264A27F-1CC4-4AD2-B736-9430E6841487}" destId="{864B59FA-1E5B-49DA-88C9-2CA38FECB165}" srcOrd="4" destOrd="0" presId="urn:microsoft.com/office/officeart/2005/8/layout/bProcess3"/>
    <dgm:cxn modelId="{00B54D5A-E26C-4C19-A25C-A08579C4B86F}" type="presParOf" srcId="{3264A27F-1CC4-4AD2-B736-9430E6841487}" destId="{C3742438-5804-47AE-997A-CBB1F77323EE}" srcOrd="5" destOrd="0" presId="urn:microsoft.com/office/officeart/2005/8/layout/bProcess3"/>
    <dgm:cxn modelId="{185B42DD-E9D5-4665-8A77-64FEED689C0B}" type="presParOf" srcId="{C3742438-5804-47AE-997A-CBB1F77323EE}" destId="{2D637193-9357-498E-BD56-E1465A90A924}" srcOrd="0" destOrd="0" presId="urn:microsoft.com/office/officeart/2005/8/layout/bProcess3"/>
    <dgm:cxn modelId="{C7E3EFB0-7727-4519-BAD0-1C0F30F7DCE4}" type="presParOf" srcId="{3264A27F-1CC4-4AD2-B736-9430E6841487}" destId="{157E241B-C67B-4598-B0A1-27A1D9B66E2A}" srcOrd="6" destOrd="0" presId="urn:microsoft.com/office/officeart/2005/8/layout/bProcess3"/>
    <dgm:cxn modelId="{241CBB06-790B-4884-BFD8-15B20A6F23AE}" type="presParOf" srcId="{3264A27F-1CC4-4AD2-B736-9430E6841487}" destId="{0A456D07-0794-4CD3-90A7-CEA0359C0925}" srcOrd="7" destOrd="0" presId="urn:microsoft.com/office/officeart/2005/8/layout/bProcess3"/>
    <dgm:cxn modelId="{FC5188A0-8525-4BCB-976F-2C87DFC90772}" type="presParOf" srcId="{0A456D07-0794-4CD3-90A7-CEA0359C0925}" destId="{FF8F7CD4-ED8F-4F4E-899C-2AA98EDFCFC7}" srcOrd="0" destOrd="0" presId="urn:microsoft.com/office/officeart/2005/8/layout/bProcess3"/>
    <dgm:cxn modelId="{182A5C90-CF4E-492A-8987-A085F70B270E}" type="presParOf" srcId="{3264A27F-1CC4-4AD2-B736-9430E6841487}" destId="{C48B7BA0-8F69-46C6-9661-5BF6E43988F2}" srcOrd="8" destOrd="0" presId="urn:microsoft.com/office/officeart/2005/8/layout/bProcess3"/>
    <dgm:cxn modelId="{59074BE8-4971-4932-ABA1-28423DE07359}" type="presParOf" srcId="{3264A27F-1CC4-4AD2-B736-9430E6841487}" destId="{44EB6B30-543A-4DEA-BD69-B16C2AB03B4E}" srcOrd="9" destOrd="0" presId="urn:microsoft.com/office/officeart/2005/8/layout/bProcess3"/>
    <dgm:cxn modelId="{D5F6DE85-DE36-4C3F-886F-D1ED1E6EE8CC}" type="presParOf" srcId="{44EB6B30-543A-4DEA-BD69-B16C2AB03B4E}" destId="{1E976B2D-51E1-40C1-A59E-80A59864B072}" srcOrd="0" destOrd="0" presId="urn:microsoft.com/office/officeart/2005/8/layout/bProcess3"/>
    <dgm:cxn modelId="{CBC46D61-EF60-40CD-9571-38E266643CDA}" type="presParOf" srcId="{3264A27F-1CC4-4AD2-B736-9430E6841487}" destId="{51936BAD-7F47-4F7E-9A73-6C6B6103F21C}" srcOrd="10" destOrd="0" presId="urn:microsoft.com/office/officeart/2005/8/layout/bProcess3"/>
    <dgm:cxn modelId="{D0F39469-51FC-4C83-8826-4BCB7E73B79C}" type="presParOf" srcId="{3264A27F-1CC4-4AD2-B736-9430E6841487}" destId="{D878482A-5A38-4DE4-B828-CD6396A47229}" srcOrd="11" destOrd="0" presId="urn:microsoft.com/office/officeart/2005/8/layout/bProcess3"/>
    <dgm:cxn modelId="{3AEC2AF0-C45C-478A-A7C9-BDD34F1A30BE}" type="presParOf" srcId="{D878482A-5A38-4DE4-B828-CD6396A47229}" destId="{E44112FA-86F5-4F62-B665-CDEC2BF172E4}" srcOrd="0" destOrd="0" presId="urn:microsoft.com/office/officeart/2005/8/layout/bProcess3"/>
    <dgm:cxn modelId="{BEFDE6B4-307B-4C7F-9887-E97EB5BFA2B8}" type="presParOf" srcId="{3264A27F-1CC4-4AD2-B736-9430E6841487}" destId="{C4436297-521B-474F-BFD1-3795E1E91D19}" srcOrd="12" destOrd="0" presId="urn:microsoft.com/office/officeart/2005/8/layout/bProcess3"/>
    <dgm:cxn modelId="{F84C24BE-32D1-4594-A16A-2D0C0966D5B8}" type="presParOf" srcId="{3264A27F-1CC4-4AD2-B736-9430E6841487}" destId="{CF02F31A-3B98-4E9A-A25C-034CAC0F28D8}" srcOrd="13" destOrd="0" presId="urn:microsoft.com/office/officeart/2005/8/layout/bProcess3"/>
    <dgm:cxn modelId="{108F4928-F0F1-4972-9C73-6827E030BB8C}" type="presParOf" srcId="{CF02F31A-3B98-4E9A-A25C-034CAC0F28D8}" destId="{5BB6C1E5-BA51-4D79-A65A-3C16F0A45EC8}" srcOrd="0" destOrd="0" presId="urn:microsoft.com/office/officeart/2005/8/layout/bProcess3"/>
    <dgm:cxn modelId="{834210F0-587C-494D-AA13-D3C12A5D9478}" type="presParOf" srcId="{3264A27F-1CC4-4AD2-B736-9430E6841487}" destId="{05207E58-49A8-4E9C-8E2B-715F07C62C73}" srcOrd="14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FF54EFB-68AD-4690-BDC0-A5A1D5074892}" type="doc">
      <dgm:prSet loTypeId="urn:microsoft.com/office/officeart/2005/8/layout/cycle7" loCatId="cycle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18B49101-CA6D-417E-90C9-E55FF90CD310}">
      <dgm:prSet phldrT="[Текст]" custT="1"/>
      <dgm:spPr/>
      <dgm:t>
        <a:bodyPr/>
        <a:lstStyle/>
        <a:p>
          <a:r>
            <a:rPr lang="en-US" sz="36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Vygotskiyning</a:t>
          </a:r>
          <a:r>
            <a:rPr lang="en-US" sz="3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ijtimoiy-madaniy</a:t>
          </a:r>
          <a:r>
            <a:rPr lang="en-US" sz="3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nazariyasi</a:t>
          </a:r>
          <a:r>
            <a:rPr lang="en-US" sz="3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har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bola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rivojlanishi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ijtimoiy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muhit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muloqot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orqali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ro‘y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beradi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Demak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nogiron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bolalarni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ham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ijtimoiy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muhitga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faol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qo‘shish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6553136-FF52-49BE-B9A8-48B0A8A69789}" type="parTrans" cxnId="{E30E2E5A-F285-451E-8DEE-A8B621232522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5F37D59-859C-4F5D-9E72-288140603DCA}" type="sibTrans" cxnId="{E30E2E5A-F285-451E-8DEE-A8B621232522}">
      <dgm:prSet custT="1"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D18593D-1FC9-40A6-B7D4-1ED242863FBE}">
      <dgm:prSet phldrT="[Текст]" custT="1"/>
      <dgm:spPr/>
      <dgm:t>
        <a:bodyPr/>
        <a:lstStyle/>
        <a:p>
          <a:r>
            <a:rPr lang="en-US" sz="36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Gumanistik</a:t>
          </a:r>
          <a:r>
            <a:rPr lang="en-US" sz="3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psixologiya</a:t>
          </a:r>
          <a:r>
            <a:rPr lang="en-US" sz="3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(K. </a:t>
          </a:r>
          <a:r>
            <a:rPr lang="en-US" sz="36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Rojers</a:t>
          </a:r>
          <a:r>
            <a:rPr lang="en-US" sz="3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A. </a:t>
          </a:r>
          <a:r>
            <a:rPr lang="en-US" sz="36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Maslou</a:t>
          </a:r>
          <a:r>
            <a:rPr lang="en-US" sz="3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: bola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shaxs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sifatida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qadrli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imkoniyatlari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o‘zini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namoyon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etishi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qulay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muhit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9311B5-9B4D-47E2-8821-8E674899216F}" type="parTrans" cxnId="{91AE9288-AE4D-4EB5-B0AC-89F2DAAC19E9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ACE631-2838-48C7-83BF-6E049D38B8F1}" type="sibTrans" cxnId="{91AE9288-AE4D-4EB5-B0AC-89F2DAAC19E9}">
      <dgm:prSet custT="1"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99CB86-7451-4FF4-A6B1-68A010FBB05F}">
      <dgm:prSet phldrT="[Текст]" custT="1"/>
      <dgm:spPr/>
      <dgm:t>
        <a:bodyPr/>
        <a:lstStyle/>
        <a:p>
          <a:r>
            <a:rPr lang="en-US" sz="36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Piajening</a:t>
          </a:r>
          <a:r>
            <a:rPr lang="en-US" sz="3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kognitiv</a:t>
          </a:r>
          <a:r>
            <a:rPr lang="en-US" sz="3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rivojlanish</a:t>
          </a:r>
          <a:r>
            <a:rPr lang="en-US" sz="3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nazariyasi</a:t>
          </a:r>
          <a:r>
            <a:rPr lang="en-US" sz="3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bolalar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turli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bosqichlarda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turlicha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fikrlaydi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shuning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ta’lim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metodlari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ularning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rivojlanish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bosqichiga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mos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bo‘lishi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shart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A49BDC0-B985-4B81-82F1-A035F1866F61}" type="parTrans" cxnId="{8D091E7D-4420-4151-8C9A-E8DA66292C82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0325F5-811F-40C1-AC9B-56B9A9C58555}" type="sibTrans" cxnId="{8D091E7D-4420-4151-8C9A-E8DA66292C82}">
      <dgm:prSet custT="1"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A1C160F-5B3D-42F2-A247-4ACD66437034}" type="pres">
      <dgm:prSet presAssocID="{0FF54EFB-68AD-4690-BDC0-A5A1D507489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E82D6C8-472B-419B-A4C2-6CC7690CDAC3}" type="pres">
      <dgm:prSet presAssocID="{18B49101-CA6D-417E-90C9-E55FF90CD310}" presName="node" presStyleLbl="node1" presStyleIdx="0" presStyleCnt="3" custScaleX="186786" custScaleY="137949" custRadScaleRad="91226" custRadScaleInc="-15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12D60A-E4F8-4996-B818-762E40648A06}" type="pres">
      <dgm:prSet presAssocID="{A5F37D59-859C-4F5D-9E72-288140603DCA}" presName="sibTrans" presStyleLbl="sibTrans2D1" presStyleIdx="0" presStyleCnt="3"/>
      <dgm:spPr/>
      <dgm:t>
        <a:bodyPr/>
        <a:lstStyle/>
        <a:p>
          <a:endParaRPr lang="ru-RU"/>
        </a:p>
      </dgm:t>
    </dgm:pt>
    <dgm:pt modelId="{A7EDF5FC-2A9C-41E3-BFDD-A2CA9E9A2A0B}" type="pres">
      <dgm:prSet presAssocID="{A5F37D59-859C-4F5D-9E72-288140603DCA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F80DAE8E-B755-438D-9DCF-0B7ED7F6E0A5}" type="pres">
      <dgm:prSet presAssocID="{3D18593D-1FC9-40A6-B7D4-1ED242863FBE}" presName="node" presStyleLbl="node1" presStyleIdx="1" presStyleCnt="3" custScaleX="170613" custScaleY="170616" custRadScaleRad="116811" custRadScaleInc="-299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77E020-69E4-4EE2-8897-09D088B19C02}" type="pres">
      <dgm:prSet presAssocID="{4AACE631-2838-48C7-83BF-6E049D38B8F1}" presName="sibTrans" presStyleLbl="sibTrans2D1" presStyleIdx="1" presStyleCnt="3" custLinFactNeighborX="545" custLinFactNeighborY="-12760" custRadScaleRad="211681"/>
      <dgm:spPr/>
      <dgm:t>
        <a:bodyPr/>
        <a:lstStyle/>
        <a:p>
          <a:endParaRPr lang="ru-RU"/>
        </a:p>
      </dgm:t>
    </dgm:pt>
    <dgm:pt modelId="{66B3C1B6-457E-4725-A547-2AAFED228280}" type="pres">
      <dgm:prSet presAssocID="{4AACE631-2838-48C7-83BF-6E049D38B8F1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8551D343-6EAF-4EA8-910C-6FF2A47E0CC2}" type="pres">
      <dgm:prSet presAssocID="{0A99CB86-7451-4FF4-A6B1-68A010FBB05F}" presName="node" presStyleLbl="node1" presStyleIdx="2" presStyleCnt="3" custScaleX="167333" custScaleY="173619" custRadScaleRad="130160" custRadScaleInc="311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ACAED2-F8E9-446C-8A60-75C36A1E9D5B}" type="pres">
      <dgm:prSet presAssocID="{BC0325F5-811F-40C1-AC9B-56B9A9C58555}" presName="sibTrans" presStyleLbl="sibTrans2D1" presStyleIdx="2" presStyleCnt="3"/>
      <dgm:spPr/>
      <dgm:t>
        <a:bodyPr/>
        <a:lstStyle/>
        <a:p>
          <a:endParaRPr lang="ru-RU"/>
        </a:p>
      </dgm:t>
    </dgm:pt>
    <dgm:pt modelId="{D711CC9C-34B2-4FD1-920F-46CD7B7AD2CD}" type="pres">
      <dgm:prSet presAssocID="{BC0325F5-811F-40C1-AC9B-56B9A9C58555}" presName="connectorText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E30E2E5A-F285-451E-8DEE-A8B621232522}" srcId="{0FF54EFB-68AD-4690-BDC0-A5A1D5074892}" destId="{18B49101-CA6D-417E-90C9-E55FF90CD310}" srcOrd="0" destOrd="0" parTransId="{86553136-FF52-49BE-B9A8-48B0A8A69789}" sibTransId="{A5F37D59-859C-4F5D-9E72-288140603DCA}"/>
    <dgm:cxn modelId="{8D091E7D-4420-4151-8C9A-E8DA66292C82}" srcId="{0FF54EFB-68AD-4690-BDC0-A5A1D5074892}" destId="{0A99CB86-7451-4FF4-A6B1-68A010FBB05F}" srcOrd="2" destOrd="0" parTransId="{CA49BDC0-B985-4B81-82F1-A035F1866F61}" sibTransId="{BC0325F5-811F-40C1-AC9B-56B9A9C58555}"/>
    <dgm:cxn modelId="{5D7A896A-66B5-4BEB-AD98-C408243F7424}" type="presOf" srcId="{BC0325F5-811F-40C1-AC9B-56B9A9C58555}" destId="{D711CC9C-34B2-4FD1-920F-46CD7B7AD2CD}" srcOrd="1" destOrd="0" presId="urn:microsoft.com/office/officeart/2005/8/layout/cycle7"/>
    <dgm:cxn modelId="{6AAD26CB-64EC-417F-B6B8-DED877C26674}" type="presOf" srcId="{A5F37D59-859C-4F5D-9E72-288140603DCA}" destId="{5112D60A-E4F8-4996-B818-762E40648A06}" srcOrd="0" destOrd="0" presId="urn:microsoft.com/office/officeart/2005/8/layout/cycle7"/>
    <dgm:cxn modelId="{DA7D0A4C-87A5-45C0-B3A2-1A8F96B5CAB4}" type="presOf" srcId="{18B49101-CA6D-417E-90C9-E55FF90CD310}" destId="{3E82D6C8-472B-419B-A4C2-6CC7690CDAC3}" srcOrd="0" destOrd="0" presId="urn:microsoft.com/office/officeart/2005/8/layout/cycle7"/>
    <dgm:cxn modelId="{8B8BDFA2-85A0-4A46-9DE4-43366639A4FB}" type="presOf" srcId="{3D18593D-1FC9-40A6-B7D4-1ED242863FBE}" destId="{F80DAE8E-B755-438D-9DCF-0B7ED7F6E0A5}" srcOrd="0" destOrd="0" presId="urn:microsoft.com/office/officeart/2005/8/layout/cycle7"/>
    <dgm:cxn modelId="{240E6EAC-02DF-4E3D-8363-10A747C6142A}" type="presOf" srcId="{4AACE631-2838-48C7-83BF-6E049D38B8F1}" destId="{1777E020-69E4-4EE2-8897-09D088B19C02}" srcOrd="0" destOrd="0" presId="urn:microsoft.com/office/officeart/2005/8/layout/cycle7"/>
    <dgm:cxn modelId="{91AE9288-AE4D-4EB5-B0AC-89F2DAAC19E9}" srcId="{0FF54EFB-68AD-4690-BDC0-A5A1D5074892}" destId="{3D18593D-1FC9-40A6-B7D4-1ED242863FBE}" srcOrd="1" destOrd="0" parTransId="{759311B5-9B4D-47E2-8821-8E674899216F}" sibTransId="{4AACE631-2838-48C7-83BF-6E049D38B8F1}"/>
    <dgm:cxn modelId="{5A65A5CD-C663-44E9-9A58-B82A0DE3F608}" type="presOf" srcId="{0A99CB86-7451-4FF4-A6B1-68A010FBB05F}" destId="{8551D343-6EAF-4EA8-910C-6FF2A47E0CC2}" srcOrd="0" destOrd="0" presId="urn:microsoft.com/office/officeart/2005/8/layout/cycle7"/>
    <dgm:cxn modelId="{9B89BF20-0DD6-4F11-95A7-684F4C18007A}" type="presOf" srcId="{A5F37D59-859C-4F5D-9E72-288140603DCA}" destId="{A7EDF5FC-2A9C-41E3-BFDD-A2CA9E9A2A0B}" srcOrd="1" destOrd="0" presId="urn:microsoft.com/office/officeart/2005/8/layout/cycle7"/>
    <dgm:cxn modelId="{28D13B47-74D8-499A-9C88-4260018BB9A6}" type="presOf" srcId="{0FF54EFB-68AD-4690-BDC0-A5A1D5074892}" destId="{8A1C160F-5B3D-42F2-A247-4ACD66437034}" srcOrd="0" destOrd="0" presId="urn:microsoft.com/office/officeart/2005/8/layout/cycle7"/>
    <dgm:cxn modelId="{BD9C4EB6-B23A-451E-8324-1695C5FDDCC2}" type="presOf" srcId="{4AACE631-2838-48C7-83BF-6E049D38B8F1}" destId="{66B3C1B6-457E-4725-A547-2AAFED228280}" srcOrd="1" destOrd="0" presId="urn:microsoft.com/office/officeart/2005/8/layout/cycle7"/>
    <dgm:cxn modelId="{04FA642F-6029-4925-BEBC-C43428B45FE9}" type="presOf" srcId="{BC0325F5-811F-40C1-AC9B-56B9A9C58555}" destId="{09ACAED2-F8E9-446C-8A60-75C36A1E9D5B}" srcOrd="0" destOrd="0" presId="urn:microsoft.com/office/officeart/2005/8/layout/cycle7"/>
    <dgm:cxn modelId="{AF6FB589-9D02-4698-BF08-206602CF1FA9}" type="presParOf" srcId="{8A1C160F-5B3D-42F2-A247-4ACD66437034}" destId="{3E82D6C8-472B-419B-A4C2-6CC7690CDAC3}" srcOrd="0" destOrd="0" presId="urn:microsoft.com/office/officeart/2005/8/layout/cycle7"/>
    <dgm:cxn modelId="{CB7087A7-FA0B-45DA-B232-CEFA74958285}" type="presParOf" srcId="{8A1C160F-5B3D-42F2-A247-4ACD66437034}" destId="{5112D60A-E4F8-4996-B818-762E40648A06}" srcOrd="1" destOrd="0" presId="urn:microsoft.com/office/officeart/2005/8/layout/cycle7"/>
    <dgm:cxn modelId="{7838B2E8-ADF9-4419-AF2C-E710EF2D355A}" type="presParOf" srcId="{5112D60A-E4F8-4996-B818-762E40648A06}" destId="{A7EDF5FC-2A9C-41E3-BFDD-A2CA9E9A2A0B}" srcOrd="0" destOrd="0" presId="urn:microsoft.com/office/officeart/2005/8/layout/cycle7"/>
    <dgm:cxn modelId="{4CFDE706-569A-4DB4-9D10-8F023A3B7788}" type="presParOf" srcId="{8A1C160F-5B3D-42F2-A247-4ACD66437034}" destId="{F80DAE8E-B755-438D-9DCF-0B7ED7F6E0A5}" srcOrd="2" destOrd="0" presId="urn:microsoft.com/office/officeart/2005/8/layout/cycle7"/>
    <dgm:cxn modelId="{6CE45BC9-005A-4094-9057-1120DBA9A673}" type="presParOf" srcId="{8A1C160F-5B3D-42F2-A247-4ACD66437034}" destId="{1777E020-69E4-4EE2-8897-09D088B19C02}" srcOrd="3" destOrd="0" presId="urn:microsoft.com/office/officeart/2005/8/layout/cycle7"/>
    <dgm:cxn modelId="{5B5EA5AB-3FEB-4F8D-A95B-0F568C1DC90F}" type="presParOf" srcId="{1777E020-69E4-4EE2-8897-09D088B19C02}" destId="{66B3C1B6-457E-4725-A547-2AAFED228280}" srcOrd="0" destOrd="0" presId="urn:microsoft.com/office/officeart/2005/8/layout/cycle7"/>
    <dgm:cxn modelId="{BD1E5DE2-BACF-4A58-B9B2-F18B71F6ED2A}" type="presParOf" srcId="{8A1C160F-5B3D-42F2-A247-4ACD66437034}" destId="{8551D343-6EAF-4EA8-910C-6FF2A47E0CC2}" srcOrd="4" destOrd="0" presId="urn:microsoft.com/office/officeart/2005/8/layout/cycle7"/>
    <dgm:cxn modelId="{C194E478-F934-4570-94CB-C2E8CDCA5067}" type="presParOf" srcId="{8A1C160F-5B3D-42F2-A247-4ACD66437034}" destId="{09ACAED2-F8E9-446C-8A60-75C36A1E9D5B}" srcOrd="5" destOrd="0" presId="urn:microsoft.com/office/officeart/2005/8/layout/cycle7"/>
    <dgm:cxn modelId="{5862620B-639A-4171-82F7-877B4F405909}" type="presParOf" srcId="{09ACAED2-F8E9-446C-8A60-75C36A1E9D5B}" destId="{D711CC9C-34B2-4FD1-920F-46CD7B7AD2CD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F854330-5658-40BD-8051-87D6436D2CE0}" type="doc">
      <dgm:prSet loTypeId="urn:microsoft.com/office/officeart/2005/8/layout/radial4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806C8998-FC82-454A-9C80-17D7FC5E83F5}">
      <dgm:prSet phldrT="[Текст]" custT="1"/>
      <dgm:spPr/>
      <dgm:t>
        <a:bodyPr/>
        <a:lstStyle/>
        <a:p>
          <a:r>
            <a:rPr lang="en-US" sz="40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Kutilayotgan</a:t>
          </a:r>
          <a:r>
            <a:rPr lang="en-US" sz="4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natija</a:t>
          </a:r>
          <a:endParaRPr lang="ru-RU" sz="4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AF2492-A79B-4D16-8C55-8D762D569E00}" type="parTrans" cxnId="{44122AB1-A127-45A7-8856-08CC40988321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3FDFB3D-35C2-42C9-A6DD-8C91FA217FF0}" type="sibTrans" cxnId="{44122AB1-A127-45A7-8856-08CC40988321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229683-4CBB-4A81-BB3E-43CDA15D192C}">
      <dgm:prSet phldrT="[Текст]" custT="1"/>
      <dgm:spPr/>
      <dgm:t>
        <a:bodyPr/>
        <a:lstStyle/>
        <a:p>
          <a:r>
            <a:rPr lang="en-US" sz="36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Nogironligi</a:t>
          </a:r>
          <a:r>
            <a:rPr lang="en-US" sz="36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36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bolaning</a:t>
          </a:r>
          <a:r>
            <a:rPr lang="en-US" sz="36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ijtimoiy</a:t>
          </a:r>
          <a:r>
            <a:rPr lang="en-US" sz="36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moslashuvi</a:t>
          </a:r>
          <a:r>
            <a:rPr lang="en-US" sz="36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yangilanadi</a:t>
          </a:r>
          <a:endParaRPr lang="ru-RU" sz="3600" b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F08926-D4F2-4DCA-BF1A-13E1AA674416}" type="parTrans" cxnId="{5F96A8E9-263D-43C1-A6F7-E78EDD44170E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365CA09-8DB2-4298-AC70-51ABEA23DCBA}" type="sibTrans" cxnId="{5F96A8E9-263D-43C1-A6F7-E78EDD44170E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443E86-D403-48B5-B0B1-F19ED6C4AF8D}">
      <dgm:prSet phldrT="[Текст]" custT="1"/>
      <dgm:spPr/>
      <dgm:t>
        <a:bodyPr/>
        <a:lstStyle/>
        <a:p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O‘zini-o‘zi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baholash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ishonch</a:t>
          </a:r>
          <a:r>
            <a: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ortadi</a:t>
          </a:r>
          <a:endParaRPr lang="ru-RU" sz="3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2D31126-F1CE-474F-B591-26DDF4FADEAB}" type="parTrans" cxnId="{CA6D1F08-0459-4159-B690-DA53CB4BD5FF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7A51B8-F312-4AA0-95A2-11DE8F03BE58}" type="sibTrans" cxnId="{CA6D1F08-0459-4159-B690-DA53CB4BD5FF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5EC6513-817A-47DC-9892-91CE5EB71558}">
      <dgm:prSet phldrT="[Текст]" custT="1"/>
      <dgm:spPr/>
      <dgm:t>
        <a:bodyPr/>
        <a:lstStyle/>
        <a:p>
          <a:r>
            <a:rPr lang="en-US" sz="36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Tengdoshlar</a:t>
          </a:r>
          <a:r>
            <a:rPr lang="en-US" sz="36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orasida</a:t>
          </a:r>
          <a:r>
            <a:rPr lang="en-US" sz="36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hamkorlik</a:t>
          </a:r>
          <a:r>
            <a:rPr lang="en-US" sz="36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6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bag‘rikenglik</a:t>
          </a:r>
          <a:r>
            <a:rPr lang="en-US" sz="36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6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empatiya</a:t>
          </a:r>
          <a:r>
            <a:rPr lang="en-US" sz="36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rivojlanadi</a:t>
          </a:r>
          <a:r>
            <a:rPr lang="en-US" sz="36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600" b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D6047D-6D65-4F90-9922-A5042E2C9DAB}" type="parTrans" cxnId="{90C74DE7-4F4A-467D-AA87-3CC0BFD594FF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D1452BD-2753-4678-8E77-F9DDC182829F}" type="sibTrans" cxnId="{90C74DE7-4F4A-467D-AA87-3CC0BFD594FF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2BDBF11-86AE-4F1C-A7F9-8D2C50BAB23F}">
      <dgm:prSet phldrT="[Текст]" custT="1"/>
      <dgm:spPr/>
      <dgm:t>
        <a:bodyPr/>
        <a:lstStyle/>
        <a:p>
          <a:r>
            <a:rPr lang="en-US" sz="36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Jamiyatda</a:t>
          </a:r>
          <a:r>
            <a:rPr lang="en-US" sz="36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inklyuziv</a:t>
          </a:r>
          <a:r>
            <a:rPr lang="en-US" sz="36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madaniyat</a:t>
          </a:r>
          <a:r>
            <a:rPr lang="en-US" sz="36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shakllanadi</a:t>
          </a:r>
          <a:endParaRPr lang="ru-RU" sz="3600" b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15E4F0C-91CC-41B9-B541-1D2F544A2F88}" type="parTrans" cxnId="{3B831CD7-AF49-49B1-98AE-BD8C9334EC8B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6E4D7D-5212-4188-8EA9-16876B8952C5}" type="sibTrans" cxnId="{3B831CD7-AF49-49B1-98AE-BD8C9334EC8B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0B90CC5-5A0B-400A-A47A-CDC8678183DA}" type="pres">
      <dgm:prSet presAssocID="{CF854330-5658-40BD-8051-87D6436D2CE0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8F5E29A-A1E2-4297-A0F5-3AAEA516FFC0}" type="pres">
      <dgm:prSet presAssocID="{806C8998-FC82-454A-9C80-17D7FC5E83F5}" presName="centerShape" presStyleLbl="node0" presStyleIdx="0" presStyleCnt="1" custScaleX="109252"/>
      <dgm:spPr/>
      <dgm:t>
        <a:bodyPr/>
        <a:lstStyle/>
        <a:p>
          <a:endParaRPr lang="ru-RU"/>
        </a:p>
      </dgm:t>
    </dgm:pt>
    <dgm:pt modelId="{2149DE10-20C4-493B-85DC-9703D7EE0ACD}" type="pres">
      <dgm:prSet presAssocID="{C4F08926-D4F2-4DCA-BF1A-13E1AA674416}" presName="parTrans" presStyleLbl="bgSibTrans2D1" presStyleIdx="0" presStyleCnt="4"/>
      <dgm:spPr/>
      <dgm:t>
        <a:bodyPr/>
        <a:lstStyle/>
        <a:p>
          <a:endParaRPr lang="ru-RU"/>
        </a:p>
      </dgm:t>
    </dgm:pt>
    <dgm:pt modelId="{EC6AC47D-118B-42C9-95CE-EEEE9905F919}" type="pres">
      <dgm:prSet presAssocID="{54229683-4CBB-4A81-BB3E-43CDA15D192C}" presName="node" presStyleLbl="node1" presStyleIdx="0" presStyleCnt="4" custRadScaleRad="112191" custRadScaleInc="-156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FD802E-20E5-4C89-BFCF-AD495D4CE3BC}" type="pres">
      <dgm:prSet presAssocID="{E2D31126-F1CE-474F-B591-26DDF4FADEAB}" presName="parTrans" presStyleLbl="bgSibTrans2D1" presStyleIdx="1" presStyleCnt="4"/>
      <dgm:spPr/>
      <dgm:t>
        <a:bodyPr/>
        <a:lstStyle/>
        <a:p>
          <a:endParaRPr lang="ru-RU"/>
        </a:p>
      </dgm:t>
    </dgm:pt>
    <dgm:pt modelId="{EE493FD5-4A41-4D28-A193-599E161C50D0}" type="pres">
      <dgm:prSet presAssocID="{01443E86-D403-48B5-B0B1-F19ED6C4AF8D}" presName="node" presStyleLbl="node1" presStyleIdx="1" presStyleCnt="4" custScaleX="113621" custRadScaleRad="107167" custRadScaleInc="-219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5659B0-2D81-4A8C-B11B-1EF011FCF326}" type="pres">
      <dgm:prSet presAssocID="{40D6047D-6D65-4F90-9922-A5042E2C9DAB}" presName="parTrans" presStyleLbl="bgSibTrans2D1" presStyleIdx="2" presStyleCnt="4"/>
      <dgm:spPr/>
      <dgm:t>
        <a:bodyPr/>
        <a:lstStyle/>
        <a:p>
          <a:endParaRPr lang="ru-RU"/>
        </a:p>
      </dgm:t>
    </dgm:pt>
    <dgm:pt modelId="{2797FBE3-ACE8-48AC-9612-A78EE3912898}" type="pres">
      <dgm:prSet presAssocID="{05EC6513-817A-47DC-9892-91CE5EB71558}" presName="node" presStyleLbl="node1" presStyleIdx="2" presStyleCnt="4" custScaleX="126240" custScaleY="96046" custRadScaleRad="104373" custRadScaleInc="169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0CAFBA-13FD-4CF0-BA1D-D55BD4A2909D}" type="pres">
      <dgm:prSet presAssocID="{315E4F0C-91CC-41B9-B541-1D2F544A2F88}" presName="parTrans" presStyleLbl="bgSibTrans2D1" presStyleIdx="3" presStyleCnt="4"/>
      <dgm:spPr/>
      <dgm:t>
        <a:bodyPr/>
        <a:lstStyle/>
        <a:p>
          <a:endParaRPr lang="ru-RU"/>
        </a:p>
      </dgm:t>
    </dgm:pt>
    <dgm:pt modelId="{839F5141-CF21-4374-A5C2-66D4C2FA202E}" type="pres">
      <dgm:prSet presAssocID="{F2BDBF11-86AE-4F1C-A7F9-8D2C50BAB23F}" presName="node" presStyleLbl="node1" presStyleIdx="3" presStyleCnt="4" custRadScaleRad="109657" custRadScaleInc="136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BA60850-02EF-4BAE-8D56-5788FC07F0A4}" type="presOf" srcId="{315E4F0C-91CC-41B9-B541-1D2F544A2F88}" destId="{520CAFBA-13FD-4CF0-BA1D-D55BD4A2909D}" srcOrd="0" destOrd="0" presId="urn:microsoft.com/office/officeart/2005/8/layout/radial4"/>
    <dgm:cxn modelId="{5FE2DFDB-F78B-464B-8597-8307847BF53C}" type="presOf" srcId="{01443E86-D403-48B5-B0B1-F19ED6C4AF8D}" destId="{EE493FD5-4A41-4D28-A193-599E161C50D0}" srcOrd="0" destOrd="0" presId="urn:microsoft.com/office/officeart/2005/8/layout/radial4"/>
    <dgm:cxn modelId="{613FC2E3-83CF-40A8-B364-99FCAF12EA5F}" type="presOf" srcId="{54229683-4CBB-4A81-BB3E-43CDA15D192C}" destId="{EC6AC47D-118B-42C9-95CE-EEEE9905F919}" srcOrd="0" destOrd="0" presId="urn:microsoft.com/office/officeart/2005/8/layout/radial4"/>
    <dgm:cxn modelId="{C7A03779-1BF3-41AE-A676-EAB34B846FE4}" type="presOf" srcId="{806C8998-FC82-454A-9C80-17D7FC5E83F5}" destId="{E8F5E29A-A1E2-4297-A0F5-3AAEA516FFC0}" srcOrd="0" destOrd="0" presId="urn:microsoft.com/office/officeart/2005/8/layout/radial4"/>
    <dgm:cxn modelId="{658DFDF1-BD67-4CEF-9BDF-DFF7A38D31BC}" type="presOf" srcId="{C4F08926-D4F2-4DCA-BF1A-13E1AA674416}" destId="{2149DE10-20C4-493B-85DC-9703D7EE0ACD}" srcOrd="0" destOrd="0" presId="urn:microsoft.com/office/officeart/2005/8/layout/radial4"/>
    <dgm:cxn modelId="{44122AB1-A127-45A7-8856-08CC40988321}" srcId="{CF854330-5658-40BD-8051-87D6436D2CE0}" destId="{806C8998-FC82-454A-9C80-17D7FC5E83F5}" srcOrd="0" destOrd="0" parTransId="{84AF2492-A79B-4D16-8C55-8D762D569E00}" sibTransId="{23FDFB3D-35C2-42C9-A6DD-8C91FA217FF0}"/>
    <dgm:cxn modelId="{CA6D1F08-0459-4159-B690-DA53CB4BD5FF}" srcId="{806C8998-FC82-454A-9C80-17D7FC5E83F5}" destId="{01443E86-D403-48B5-B0B1-F19ED6C4AF8D}" srcOrd="1" destOrd="0" parTransId="{E2D31126-F1CE-474F-B591-26DDF4FADEAB}" sibTransId="{9D7A51B8-F312-4AA0-95A2-11DE8F03BE58}"/>
    <dgm:cxn modelId="{689188ED-0CD4-4CE3-9B1A-02FF9242ADB2}" type="presOf" srcId="{40D6047D-6D65-4F90-9922-A5042E2C9DAB}" destId="{F75659B0-2D81-4A8C-B11B-1EF011FCF326}" srcOrd="0" destOrd="0" presId="urn:microsoft.com/office/officeart/2005/8/layout/radial4"/>
    <dgm:cxn modelId="{E765251C-35E7-44AE-8339-735DFFA1E81F}" type="presOf" srcId="{CF854330-5658-40BD-8051-87D6436D2CE0}" destId="{20B90CC5-5A0B-400A-A47A-CDC8678183DA}" srcOrd="0" destOrd="0" presId="urn:microsoft.com/office/officeart/2005/8/layout/radial4"/>
    <dgm:cxn modelId="{90C74DE7-4F4A-467D-AA87-3CC0BFD594FF}" srcId="{806C8998-FC82-454A-9C80-17D7FC5E83F5}" destId="{05EC6513-817A-47DC-9892-91CE5EB71558}" srcOrd="2" destOrd="0" parTransId="{40D6047D-6D65-4F90-9922-A5042E2C9DAB}" sibTransId="{FD1452BD-2753-4678-8E77-F9DDC182829F}"/>
    <dgm:cxn modelId="{B48FA7ED-ECFC-4F82-A560-0A72616CA4D3}" type="presOf" srcId="{F2BDBF11-86AE-4F1C-A7F9-8D2C50BAB23F}" destId="{839F5141-CF21-4374-A5C2-66D4C2FA202E}" srcOrd="0" destOrd="0" presId="urn:microsoft.com/office/officeart/2005/8/layout/radial4"/>
    <dgm:cxn modelId="{18D7CA1A-102D-4EFE-8850-9377AFB2BC85}" type="presOf" srcId="{05EC6513-817A-47DC-9892-91CE5EB71558}" destId="{2797FBE3-ACE8-48AC-9612-A78EE3912898}" srcOrd="0" destOrd="0" presId="urn:microsoft.com/office/officeart/2005/8/layout/radial4"/>
    <dgm:cxn modelId="{9B03E605-8F89-4C62-8E5B-4815BAC14F5B}" type="presOf" srcId="{E2D31126-F1CE-474F-B591-26DDF4FADEAB}" destId="{37FD802E-20E5-4C89-BFCF-AD495D4CE3BC}" srcOrd="0" destOrd="0" presId="urn:microsoft.com/office/officeart/2005/8/layout/radial4"/>
    <dgm:cxn modelId="{5F96A8E9-263D-43C1-A6F7-E78EDD44170E}" srcId="{806C8998-FC82-454A-9C80-17D7FC5E83F5}" destId="{54229683-4CBB-4A81-BB3E-43CDA15D192C}" srcOrd="0" destOrd="0" parTransId="{C4F08926-D4F2-4DCA-BF1A-13E1AA674416}" sibTransId="{4365CA09-8DB2-4298-AC70-51ABEA23DCBA}"/>
    <dgm:cxn modelId="{3B831CD7-AF49-49B1-98AE-BD8C9334EC8B}" srcId="{806C8998-FC82-454A-9C80-17D7FC5E83F5}" destId="{F2BDBF11-86AE-4F1C-A7F9-8D2C50BAB23F}" srcOrd="3" destOrd="0" parTransId="{315E4F0C-91CC-41B9-B541-1D2F544A2F88}" sibTransId="{BF6E4D7D-5212-4188-8EA9-16876B8952C5}"/>
    <dgm:cxn modelId="{F1187295-F6AD-4638-A7BA-BC62EA2D9B35}" type="presParOf" srcId="{20B90CC5-5A0B-400A-A47A-CDC8678183DA}" destId="{E8F5E29A-A1E2-4297-A0F5-3AAEA516FFC0}" srcOrd="0" destOrd="0" presId="urn:microsoft.com/office/officeart/2005/8/layout/radial4"/>
    <dgm:cxn modelId="{1469689E-EE95-4A51-AB9F-AD671A4A86F5}" type="presParOf" srcId="{20B90CC5-5A0B-400A-A47A-CDC8678183DA}" destId="{2149DE10-20C4-493B-85DC-9703D7EE0ACD}" srcOrd="1" destOrd="0" presId="urn:microsoft.com/office/officeart/2005/8/layout/radial4"/>
    <dgm:cxn modelId="{8200C4AC-5CCF-4E60-BAAC-C60A33E8867C}" type="presParOf" srcId="{20B90CC5-5A0B-400A-A47A-CDC8678183DA}" destId="{EC6AC47D-118B-42C9-95CE-EEEE9905F919}" srcOrd="2" destOrd="0" presId="urn:microsoft.com/office/officeart/2005/8/layout/radial4"/>
    <dgm:cxn modelId="{F2AA99A2-D71D-496C-9130-0DE2EFBB6D32}" type="presParOf" srcId="{20B90CC5-5A0B-400A-A47A-CDC8678183DA}" destId="{37FD802E-20E5-4C89-BFCF-AD495D4CE3BC}" srcOrd="3" destOrd="0" presId="urn:microsoft.com/office/officeart/2005/8/layout/radial4"/>
    <dgm:cxn modelId="{E24EEEBC-723A-48FB-BB85-DDFBEB09864B}" type="presParOf" srcId="{20B90CC5-5A0B-400A-A47A-CDC8678183DA}" destId="{EE493FD5-4A41-4D28-A193-599E161C50D0}" srcOrd="4" destOrd="0" presId="urn:microsoft.com/office/officeart/2005/8/layout/radial4"/>
    <dgm:cxn modelId="{1937A451-0B24-4148-A2A5-EAE2B4BAFD83}" type="presParOf" srcId="{20B90CC5-5A0B-400A-A47A-CDC8678183DA}" destId="{F75659B0-2D81-4A8C-B11B-1EF011FCF326}" srcOrd="5" destOrd="0" presId="urn:microsoft.com/office/officeart/2005/8/layout/radial4"/>
    <dgm:cxn modelId="{4865AF22-6EE9-4872-A4AD-6FB0D8D4DE78}" type="presParOf" srcId="{20B90CC5-5A0B-400A-A47A-CDC8678183DA}" destId="{2797FBE3-ACE8-48AC-9612-A78EE3912898}" srcOrd="6" destOrd="0" presId="urn:microsoft.com/office/officeart/2005/8/layout/radial4"/>
    <dgm:cxn modelId="{B7DA843A-294D-4E05-9BF6-8F941B6CDD6B}" type="presParOf" srcId="{20B90CC5-5A0B-400A-A47A-CDC8678183DA}" destId="{520CAFBA-13FD-4CF0-BA1D-D55BD4A2909D}" srcOrd="7" destOrd="0" presId="urn:microsoft.com/office/officeart/2005/8/layout/radial4"/>
    <dgm:cxn modelId="{A26FB1E9-A803-4393-90FC-8300F1F8E49E}" type="presParOf" srcId="{20B90CC5-5A0B-400A-A47A-CDC8678183DA}" destId="{839F5141-CF21-4374-A5C2-66D4C2FA202E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=""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28.09.2026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=""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=""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3660621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9/28/2026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9/28/2026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9/28/2026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9/28/2026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9/28/2026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9/28/2026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9/28/2026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9/28/2026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9/28/2026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9/28/2026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9/28/2026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654746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9/28/2026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  <p:sldLayoutId id="2147483954" r:id="rId12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2.svg"/><Relationship Id="rId7" Type="http://schemas.openxmlformats.org/officeDocument/2006/relationships/diagramQuickStyle" Target="../diagrams/quickStyle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2.png"/><Relationship Id="rId9" Type="http://schemas.microsoft.com/office/2007/relationships/diagramDrawing" Target="../diagrams/drawing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2.svg"/><Relationship Id="rId7" Type="http://schemas.openxmlformats.org/officeDocument/2006/relationships/diagramQuickStyle" Target="../diagrams/quickStyle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4" Type="http://schemas.openxmlformats.org/officeDocument/2006/relationships/image" Target="../media/image2.png"/><Relationship Id="rId9" Type="http://schemas.microsoft.com/office/2007/relationships/diagramDrawing" Target="../diagrams/drawing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image" Target="../media/image2.svg"/><Relationship Id="rId7" Type="http://schemas.openxmlformats.org/officeDocument/2006/relationships/diagramQuickStyle" Target="../diagrams/quickStyle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4" Type="http://schemas.openxmlformats.org/officeDocument/2006/relationships/image" Target="../media/image2.png"/><Relationship Id="rId9" Type="http://schemas.microsoft.com/office/2007/relationships/diagramDrawing" Target="../diagrams/drawing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6.xml"/><Relationship Id="rId3" Type="http://schemas.openxmlformats.org/officeDocument/2006/relationships/image" Target="../media/image2.svg"/><Relationship Id="rId7" Type="http://schemas.openxmlformats.org/officeDocument/2006/relationships/diagramQuickStyle" Target="../diagrams/quickStyle6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6.xml"/><Relationship Id="rId5" Type="http://schemas.openxmlformats.org/officeDocument/2006/relationships/diagramData" Target="../diagrams/data6.xml"/><Relationship Id="rId4" Type="http://schemas.openxmlformats.org/officeDocument/2006/relationships/image" Target="../media/image2.png"/><Relationship Id="rId9" Type="http://schemas.microsoft.com/office/2007/relationships/diagramDrawing" Target="../diagrams/drawing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7.xml"/><Relationship Id="rId3" Type="http://schemas.openxmlformats.org/officeDocument/2006/relationships/image" Target="../media/image2.svg"/><Relationship Id="rId7" Type="http://schemas.openxmlformats.org/officeDocument/2006/relationships/diagramQuickStyle" Target="../diagrams/quickStyle7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7.xml"/><Relationship Id="rId5" Type="http://schemas.openxmlformats.org/officeDocument/2006/relationships/diagramData" Target="../diagrams/data7.xml"/><Relationship Id="rId4" Type="http://schemas.openxmlformats.org/officeDocument/2006/relationships/image" Target="../media/image2.png"/><Relationship Id="rId9" Type="http://schemas.microsoft.com/office/2007/relationships/diagramDrawing" Target="../diagrams/drawing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8.xml"/><Relationship Id="rId3" Type="http://schemas.openxmlformats.org/officeDocument/2006/relationships/image" Target="../media/image2.svg"/><Relationship Id="rId7" Type="http://schemas.openxmlformats.org/officeDocument/2006/relationships/diagramQuickStyle" Target="../diagrams/quickStyle8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8.xml"/><Relationship Id="rId5" Type="http://schemas.openxmlformats.org/officeDocument/2006/relationships/diagramData" Target="../diagrams/data8.xml"/><Relationship Id="rId4" Type="http://schemas.openxmlformats.org/officeDocument/2006/relationships/image" Target="../media/image2.png"/><Relationship Id="rId9" Type="http://schemas.microsoft.com/office/2007/relationships/diagramDrawing" Target="../diagrams/drawing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AE25BBE2-9AA9-49DA-BE98-682EF18D9BE7}"/>
              </a:ext>
            </a:extLst>
          </p:cNvPr>
          <p:cNvSpPr txBox="1"/>
          <p:nvPr/>
        </p:nvSpPr>
        <p:spPr>
          <a:xfrm>
            <a:off x="1396998" y="1627135"/>
            <a:ext cx="15201901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Inklyuziv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ta’limning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psixologik-pedagogik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metodologik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asoslari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Inklyuziv ta'lim istiqbollari | UZA.uz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949" y="2994963"/>
            <a:ext cx="12649200" cy="595691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5645150" y="9286875"/>
            <a:ext cx="12077701" cy="1214846"/>
          </a:xfrm>
          <a:prstGeom prst="round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Ma’ruzachi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Pedagogika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psixologiya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kafedrasi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o’qituvchisi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Soliyev</a:t>
            </a:r>
            <a:r>
              <a:rPr lang="en-US" sz="3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Mirzoxid</a:t>
            </a:r>
            <a:r>
              <a:rPr lang="en-US" sz="3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Tursunxo‘jayevich</a:t>
            </a:r>
            <a:endParaRPr lang="ru-RU" sz="32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375612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7" name="Группа 6"/>
          <p:cNvGrpSpPr/>
          <p:nvPr/>
        </p:nvGrpSpPr>
        <p:grpSpPr>
          <a:xfrm>
            <a:off x="234950" y="1895475"/>
            <a:ext cx="17602200" cy="8413880"/>
            <a:chOff x="285109" y="867042"/>
            <a:chExt cx="8806637" cy="4454713"/>
          </a:xfrm>
        </p:grpSpPr>
        <p:sp>
          <p:nvSpPr>
            <p:cNvPr id="8" name="Google Shape;1691;p21">
              <a:extLst>
                <a:ext uri="{FF2B5EF4-FFF2-40B4-BE49-F238E27FC236}">
                  <a16:creationId xmlns="" xmlns:a16="http://schemas.microsoft.com/office/drawing/2014/main" id="{DF6D9045-EE6D-48EC-A417-476717AEA269}"/>
                </a:ext>
              </a:extLst>
            </p:cNvPr>
            <p:cNvSpPr/>
            <p:nvPr/>
          </p:nvSpPr>
          <p:spPr>
            <a:xfrm>
              <a:off x="292905" y="3084163"/>
              <a:ext cx="3788844" cy="76248"/>
            </a:xfrm>
            <a:custGeom>
              <a:avLst/>
              <a:gdLst/>
              <a:ahLst/>
              <a:cxnLst/>
              <a:rect l="l" t="t" r="r" b="b"/>
              <a:pathLst>
                <a:path w="138173" h="2377" extrusionOk="0">
                  <a:moveTo>
                    <a:pt x="1" y="1"/>
                  </a:moveTo>
                  <a:lnTo>
                    <a:pt x="1" y="2376"/>
                  </a:lnTo>
                  <a:lnTo>
                    <a:pt x="138173" y="2376"/>
                  </a:lnTo>
                  <a:lnTo>
                    <a:pt x="138173" y="1"/>
                  </a:lnTo>
                  <a:close/>
                </a:path>
              </a:pathLst>
            </a:custGeom>
            <a:solidFill>
              <a:srgbClr val="FF99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Google Shape;1693;p21">
              <a:extLst>
                <a:ext uri="{FF2B5EF4-FFF2-40B4-BE49-F238E27FC236}">
                  <a16:creationId xmlns="" xmlns:a16="http://schemas.microsoft.com/office/drawing/2014/main" id="{CFD2C407-4C70-4F8E-BCBC-B71D5EC3BBAF}"/>
                </a:ext>
              </a:extLst>
            </p:cNvPr>
            <p:cNvSpPr/>
            <p:nvPr/>
          </p:nvSpPr>
          <p:spPr>
            <a:xfrm>
              <a:off x="285110" y="1384734"/>
              <a:ext cx="4219345" cy="1331826"/>
            </a:xfrm>
            <a:custGeom>
              <a:avLst/>
              <a:gdLst/>
              <a:ahLst/>
              <a:cxnLst/>
              <a:rect l="l" t="t" r="r" b="b"/>
              <a:pathLst>
                <a:path w="137856" h="41519" extrusionOk="0">
                  <a:moveTo>
                    <a:pt x="129115" y="1"/>
                  </a:moveTo>
                  <a:lnTo>
                    <a:pt x="98745" y="39143"/>
                  </a:lnTo>
                  <a:lnTo>
                    <a:pt x="0" y="39143"/>
                  </a:lnTo>
                  <a:lnTo>
                    <a:pt x="0" y="41519"/>
                  </a:lnTo>
                  <a:lnTo>
                    <a:pt x="99916" y="41519"/>
                  </a:lnTo>
                  <a:lnTo>
                    <a:pt x="130287" y="2376"/>
                  </a:lnTo>
                  <a:lnTo>
                    <a:pt x="137856" y="2376"/>
                  </a:lnTo>
                  <a:lnTo>
                    <a:pt x="137856" y="1"/>
                  </a:ln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Google Shape;1695;p21">
              <a:extLst>
                <a:ext uri="{FF2B5EF4-FFF2-40B4-BE49-F238E27FC236}">
                  <a16:creationId xmlns="" xmlns:a16="http://schemas.microsoft.com/office/drawing/2014/main" id="{0946D1CD-1F56-4905-899E-19D0D81B8032}"/>
                </a:ext>
              </a:extLst>
            </p:cNvPr>
            <p:cNvSpPr/>
            <p:nvPr/>
          </p:nvSpPr>
          <p:spPr>
            <a:xfrm>
              <a:off x="285111" y="2202717"/>
              <a:ext cx="6277054" cy="738552"/>
            </a:xfrm>
            <a:custGeom>
              <a:avLst/>
              <a:gdLst/>
              <a:ahLst/>
              <a:cxnLst/>
              <a:rect l="l" t="t" r="r" b="b"/>
              <a:pathLst>
                <a:path w="195684" h="23024" extrusionOk="0">
                  <a:moveTo>
                    <a:pt x="128608" y="0"/>
                  </a:moveTo>
                  <a:lnTo>
                    <a:pt x="112837" y="20648"/>
                  </a:lnTo>
                  <a:lnTo>
                    <a:pt x="0" y="20648"/>
                  </a:lnTo>
                  <a:lnTo>
                    <a:pt x="0" y="23023"/>
                  </a:lnTo>
                  <a:lnTo>
                    <a:pt x="114009" y="23023"/>
                  </a:lnTo>
                  <a:lnTo>
                    <a:pt x="129780" y="2375"/>
                  </a:lnTo>
                  <a:lnTo>
                    <a:pt x="195683" y="2375"/>
                  </a:lnTo>
                  <a:lnTo>
                    <a:pt x="195683" y="0"/>
                  </a:lnTo>
                  <a:close/>
                </a:path>
              </a:pathLst>
            </a:custGeom>
            <a:solidFill>
              <a:srgbClr val="2228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Google Shape;1697;p21">
              <a:extLst>
                <a:ext uri="{FF2B5EF4-FFF2-40B4-BE49-F238E27FC236}">
                  <a16:creationId xmlns="" xmlns:a16="http://schemas.microsoft.com/office/drawing/2014/main" id="{60F34D26-40E2-485B-999F-BB6676B990AC}"/>
                </a:ext>
              </a:extLst>
            </p:cNvPr>
            <p:cNvSpPr/>
            <p:nvPr/>
          </p:nvSpPr>
          <p:spPr>
            <a:xfrm>
              <a:off x="285111" y="3342139"/>
              <a:ext cx="6277054" cy="738552"/>
            </a:xfrm>
            <a:custGeom>
              <a:avLst/>
              <a:gdLst/>
              <a:ahLst/>
              <a:cxnLst/>
              <a:rect l="l" t="t" r="r" b="b"/>
              <a:pathLst>
                <a:path w="195684" h="23024" extrusionOk="0">
                  <a:moveTo>
                    <a:pt x="0" y="0"/>
                  </a:moveTo>
                  <a:lnTo>
                    <a:pt x="0" y="2375"/>
                  </a:lnTo>
                  <a:lnTo>
                    <a:pt x="112837" y="2375"/>
                  </a:lnTo>
                  <a:lnTo>
                    <a:pt x="128609" y="23023"/>
                  </a:lnTo>
                  <a:lnTo>
                    <a:pt x="195684" y="23023"/>
                  </a:lnTo>
                  <a:lnTo>
                    <a:pt x="195684" y="20648"/>
                  </a:lnTo>
                  <a:lnTo>
                    <a:pt x="129780" y="20648"/>
                  </a:lnTo>
                  <a:lnTo>
                    <a:pt x="114041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Google Shape;1699;p21">
              <a:extLst>
                <a:ext uri="{FF2B5EF4-FFF2-40B4-BE49-F238E27FC236}">
                  <a16:creationId xmlns="" xmlns:a16="http://schemas.microsoft.com/office/drawing/2014/main" id="{103AD564-4308-447E-8C51-B18C7D887BA1}"/>
                </a:ext>
              </a:extLst>
            </p:cNvPr>
            <p:cNvSpPr/>
            <p:nvPr/>
          </p:nvSpPr>
          <p:spPr>
            <a:xfrm>
              <a:off x="285109" y="3561282"/>
              <a:ext cx="4041355" cy="1257990"/>
            </a:xfrm>
            <a:custGeom>
              <a:avLst/>
              <a:gdLst/>
              <a:ahLst/>
              <a:cxnLst/>
              <a:rect l="l" t="t" r="r" b="b"/>
              <a:pathLst>
                <a:path w="137856" h="41519" extrusionOk="0">
                  <a:moveTo>
                    <a:pt x="0" y="1"/>
                  </a:moveTo>
                  <a:lnTo>
                    <a:pt x="0" y="2376"/>
                  </a:lnTo>
                  <a:lnTo>
                    <a:pt x="98745" y="2376"/>
                  </a:lnTo>
                  <a:lnTo>
                    <a:pt x="128767" y="41075"/>
                  </a:lnTo>
                  <a:lnTo>
                    <a:pt x="129115" y="41518"/>
                  </a:lnTo>
                  <a:lnTo>
                    <a:pt x="137856" y="41518"/>
                  </a:lnTo>
                  <a:lnTo>
                    <a:pt x="137856" y="39143"/>
                  </a:lnTo>
                  <a:lnTo>
                    <a:pt x="130287" y="39143"/>
                  </a:lnTo>
                  <a:lnTo>
                    <a:pt x="100265" y="476"/>
                  </a:lnTo>
                  <a:lnTo>
                    <a:pt x="99916" y="1"/>
                  </a:ln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" name="Google Shape;1701;p21">
              <a:extLst>
                <a:ext uri="{FF2B5EF4-FFF2-40B4-BE49-F238E27FC236}">
                  <a16:creationId xmlns="" xmlns:a16="http://schemas.microsoft.com/office/drawing/2014/main" id="{F426D29F-96BB-4759-9706-9E5C2D7CFE8D}"/>
                </a:ext>
              </a:extLst>
            </p:cNvPr>
            <p:cNvSpPr/>
            <p:nvPr/>
          </p:nvSpPr>
          <p:spPr>
            <a:xfrm>
              <a:off x="402531" y="1898576"/>
              <a:ext cx="2170016" cy="2330398"/>
            </a:xfrm>
            <a:custGeom>
              <a:avLst/>
              <a:gdLst/>
              <a:ahLst/>
              <a:cxnLst/>
              <a:rect l="l" t="t" r="r" b="b"/>
              <a:pathLst>
                <a:path w="72650" h="72649" extrusionOk="0">
                  <a:moveTo>
                    <a:pt x="36325" y="0"/>
                  </a:moveTo>
                  <a:cubicBezTo>
                    <a:pt x="16278" y="0"/>
                    <a:pt x="0" y="16247"/>
                    <a:pt x="0" y="36325"/>
                  </a:cubicBezTo>
                  <a:cubicBezTo>
                    <a:pt x="0" y="56371"/>
                    <a:pt x="16278" y="72649"/>
                    <a:pt x="36325" y="72649"/>
                  </a:cubicBezTo>
                  <a:cubicBezTo>
                    <a:pt x="56403" y="72649"/>
                    <a:pt x="72649" y="56371"/>
                    <a:pt x="72649" y="36325"/>
                  </a:cubicBezTo>
                  <a:cubicBezTo>
                    <a:pt x="72649" y="16247"/>
                    <a:pt x="56403" y="0"/>
                    <a:pt x="36325" y="0"/>
                  </a:cubicBezTo>
                  <a:close/>
                </a:path>
              </a:pathLst>
            </a:custGeom>
            <a:solidFill>
              <a:srgbClr val="002060"/>
            </a:solidFill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72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Fira Sans Medium"/>
                  <a:cs typeface="Arial" panose="020B0604020202020204" pitchFamily="34" charset="0"/>
                  <a:sym typeface="Fira Sans Medium"/>
                </a:rPr>
                <a:t>REJA</a:t>
              </a:r>
              <a:endParaRPr kumimoji="0" sz="7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endParaRPr>
            </a:p>
          </p:txBody>
        </p:sp>
        <p:sp>
          <p:nvSpPr>
            <p:cNvPr id="14" name="Google Shape;1703;p21">
              <a:extLst>
                <a:ext uri="{FF2B5EF4-FFF2-40B4-BE49-F238E27FC236}">
                  <a16:creationId xmlns="" xmlns:a16="http://schemas.microsoft.com/office/drawing/2014/main" id="{D6FA07BD-D84C-4FE4-A172-F37F69AF2B91}"/>
                </a:ext>
              </a:extLst>
            </p:cNvPr>
            <p:cNvSpPr/>
            <p:nvPr/>
          </p:nvSpPr>
          <p:spPr>
            <a:xfrm>
              <a:off x="4316592" y="4333665"/>
              <a:ext cx="430769" cy="971210"/>
            </a:xfrm>
            <a:custGeom>
              <a:avLst/>
              <a:gdLst/>
              <a:ahLst/>
              <a:cxnLst/>
              <a:rect l="l" t="t" r="r" b="b"/>
              <a:pathLst>
                <a:path w="13429" h="30277" extrusionOk="0">
                  <a:moveTo>
                    <a:pt x="4751" y="1"/>
                  </a:moveTo>
                  <a:cubicBezTo>
                    <a:pt x="2154" y="1"/>
                    <a:pt x="1" y="2154"/>
                    <a:pt x="1" y="4751"/>
                  </a:cubicBezTo>
                  <a:lnTo>
                    <a:pt x="1" y="25526"/>
                  </a:lnTo>
                  <a:cubicBezTo>
                    <a:pt x="1" y="28123"/>
                    <a:pt x="2154" y="30276"/>
                    <a:pt x="4751" y="30276"/>
                  </a:cubicBezTo>
                  <a:lnTo>
                    <a:pt x="13428" y="30276"/>
                  </a:lnTo>
                  <a:lnTo>
                    <a:pt x="13428" y="1"/>
                  </a:lnTo>
                  <a:close/>
                </a:path>
              </a:pathLst>
            </a:custGeom>
            <a:solidFill>
              <a:srgbClr val="1F295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" sz="40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itchFamily="34" charset="0"/>
                  <a:ea typeface="Fira Sans SemiBold"/>
                  <a:cs typeface="Arial" pitchFamily="34" charset="0"/>
                  <a:sym typeface="Fira Sans SemiBold"/>
                </a:rPr>
                <a:t>3</a:t>
              </a:r>
              <a:endParaRPr kumimoji="0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Fira Sans SemiBold"/>
                <a:cs typeface="Arial" pitchFamily="34" charset="0"/>
                <a:sym typeface="Fira Sans SemiBold"/>
              </a:endParaRPr>
            </a:p>
          </p:txBody>
        </p:sp>
        <p:sp>
          <p:nvSpPr>
            <p:cNvPr id="15" name="Google Shape;1705;p21">
              <a:extLst>
                <a:ext uri="{FF2B5EF4-FFF2-40B4-BE49-F238E27FC236}">
                  <a16:creationId xmlns="" xmlns:a16="http://schemas.microsoft.com/office/drawing/2014/main" id="{89D8CE50-D110-4D5F-9349-1A60DEBE7F00}"/>
                </a:ext>
              </a:extLst>
            </p:cNvPr>
            <p:cNvSpPr/>
            <p:nvPr/>
          </p:nvSpPr>
          <p:spPr>
            <a:xfrm>
              <a:off x="4512295" y="907723"/>
              <a:ext cx="430769" cy="1043109"/>
            </a:xfrm>
            <a:custGeom>
              <a:avLst/>
              <a:gdLst/>
              <a:ahLst/>
              <a:cxnLst/>
              <a:rect l="l" t="t" r="r" b="b"/>
              <a:pathLst>
                <a:path w="13429" h="30277" extrusionOk="0">
                  <a:moveTo>
                    <a:pt x="4751" y="1"/>
                  </a:moveTo>
                  <a:cubicBezTo>
                    <a:pt x="2154" y="1"/>
                    <a:pt x="1" y="2123"/>
                    <a:pt x="1" y="4751"/>
                  </a:cubicBezTo>
                  <a:lnTo>
                    <a:pt x="1" y="25526"/>
                  </a:lnTo>
                  <a:cubicBezTo>
                    <a:pt x="1" y="28123"/>
                    <a:pt x="2154" y="30276"/>
                    <a:pt x="4751" y="30276"/>
                  </a:cubicBezTo>
                  <a:lnTo>
                    <a:pt x="13428" y="30276"/>
                  </a:lnTo>
                  <a:lnTo>
                    <a:pt x="13428" y="1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" sz="40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itchFamily="34" charset="0"/>
                  <a:ea typeface="Fira Sans SemiBold"/>
                  <a:cs typeface="Arial" pitchFamily="34" charset="0"/>
                  <a:sym typeface="Fira Sans SemiBold"/>
                </a:rPr>
                <a:t>1</a:t>
              </a:r>
              <a:endParaRPr kumimoji="0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Fira Sans SemiBold"/>
                <a:cs typeface="Arial" pitchFamily="34" charset="0"/>
                <a:sym typeface="Fira Sans SemiBold"/>
              </a:endParaRPr>
            </a:p>
          </p:txBody>
        </p:sp>
        <p:sp>
          <p:nvSpPr>
            <p:cNvPr id="16" name="Google Shape;1707;p21">
              <a:extLst>
                <a:ext uri="{FF2B5EF4-FFF2-40B4-BE49-F238E27FC236}">
                  <a16:creationId xmlns="" xmlns:a16="http://schemas.microsoft.com/office/drawing/2014/main" id="{AF2E1B0A-A116-4C75-B140-180E9F36CFF0}"/>
                </a:ext>
              </a:extLst>
            </p:cNvPr>
            <p:cNvSpPr/>
            <p:nvPr/>
          </p:nvSpPr>
          <p:spPr>
            <a:xfrm>
              <a:off x="4120889" y="2562129"/>
              <a:ext cx="411149" cy="1149286"/>
            </a:xfrm>
            <a:custGeom>
              <a:avLst/>
              <a:gdLst/>
              <a:ahLst/>
              <a:cxnLst/>
              <a:rect l="l" t="t" r="r" b="b"/>
              <a:pathLst>
                <a:path w="13429" h="30245" extrusionOk="0">
                  <a:moveTo>
                    <a:pt x="4751" y="0"/>
                  </a:moveTo>
                  <a:cubicBezTo>
                    <a:pt x="2154" y="0"/>
                    <a:pt x="1" y="2122"/>
                    <a:pt x="1" y="4751"/>
                  </a:cubicBezTo>
                  <a:lnTo>
                    <a:pt x="1" y="25494"/>
                  </a:lnTo>
                  <a:cubicBezTo>
                    <a:pt x="1" y="28122"/>
                    <a:pt x="2154" y="30244"/>
                    <a:pt x="4751" y="30244"/>
                  </a:cubicBezTo>
                  <a:lnTo>
                    <a:pt x="13428" y="30244"/>
                  </a:lnTo>
                  <a:lnTo>
                    <a:pt x="13428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" sz="40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itchFamily="34" charset="0"/>
                  <a:ea typeface="Fira Sans SemiBold"/>
                  <a:cs typeface="Arial" pitchFamily="34" charset="0"/>
                  <a:sym typeface="Fira Sans SemiBold"/>
                </a:rPr>
                <a:t>2</a:t>
              </a:r>
              <a:endParaRPr kumimoji="0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Fira Sans SemiBold"/>
                <a:cs typeface="Arial" pitchFamily="34" charset="0"/>
                <a:sym typeface="Fira Sans SemiBold"/>
              </a:endParaRPr>
            </a:p>
          </p:txBody>
        </p:sp>
        <p:sp>
          <p:nvSpPr>
            <p:cNvPr id="17" name="Google Shape;1709;p21">
              <a:extLst>
                <a:ext uri="{FF2B5EF4-FFF2-40B4-BE49-F238E27FC236}">
                  <a16:creationId xmlns="" xmlns:a16="http://schemas.microsoft.com/office/drawing/2014/main" id="{5DDE0FA6-0558-4B0C-92A5-C28975F452A7}"/>
                </a:ext>
              </a:extLst>
            </p:cNvPr>
            <p:cNvSpPr/>
            <p:nvPr/>
          </p:nvSpPr>
          <p:spPr>
            <a:xfrm>
              <a:off x="6499316" y="1898661"/>
              <a:ext cx="479215" cy="1185502"/>
            </a:xfrm>
            <a:custGeom>
              <a:avLst/>
              <a:gdLst/>
              <a:ahLst/>
              <a:cxnLst/>
              <a:rect l="l" t="t" r="r" b="b"/>
              <a:pathLst>
                <a:path w="13429" h="30277" extrusionOk="0">
                  <a:moveTo>
                    <a:pt x="4751" y="1"/>
                  </a:moveTo>
                  <a:cubicBezTo>
                    <a:pt x="2123" y="1"/>
                    <a:pt x="1" y="2154"/>
                    <a:pt x="1" y="4751"/>
                  </a:cubicBezTo>
                  <a:lnTo>
                    <a:pt x="1" y="25526"/>
                  </a:lnTo>
                  <a:cubicBezTo>
                    <a:pt x="1" y="28154"/>
                    <a:pt x="2123" y="30276"/>
                    <a:pt x="4751" y="30276"/>
                  </a:cubicBezTo>
                  <a:lnTo>
                    <a:pt x="13429" y="30276"/>
                  </a:lnTo>
                  <a:lnTo>
                    <a:pt x="13429" y="1"/>
                  </a:lnTo>
                  <a:close/>
                </a:path>
              </a:pathLst>
            </a:custGeom>
            <a:solidFill>
              <a:srgbClr val="1F295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" sz="40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itchFamily="34" charset="0"/>
                  <a:ea typeface="Fira Sans SemiBold"/>
                  <a:cs typeface="Arial" pitchFamily="34" charset="0"/>
                  <a:sym typeface="Fira Sans SemiBold"/>
                </a:rPr>
                <a:t>4</a:t>
              </a:r>
              <a:endParaRPr kumimoji="0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Fira Sans SemiBold"/>
                <a:cs typeface="Arial" pitchFamily="34" charset="0"/>
                <a:sym typeface="Fira Sans SemiBold"/>
              </a:endParaRPr>
            </a:p>
          </p:txBody>
        </p:sp>
        <p:sp>
          <p:nvSpPr>
            <p:cNvPr id="18" name="Google Shape;1711;p21">
              <a:extLst>
                <a:ext uri="{FF2B5EF4-FFF2-40B4-BE49-F238E27FC236}">
                  <a16:creationId xmlns="" xmlns:a16="http://schemas.microsoft.com/office/drawing/2014/main" id="{45AA0570-3CC1-4741-9123-F28FF9D3DA91}"/>
                </a:ext>
              </a:extLst>
            </p:cNvPr>
            <p:cNvSpPr/>
            <p:nvPr/>
          </p:nvSpPr>
          <p:spPr>
            <a:xfrm>
              <a:off x="6662189" y="3322714"/>
              <a:ext cx="479215" cy="1106993"/>
            </a:xfrm>
            <a:custGeom>
              <a:avLst/>
              <a:gdLst/>
              <a:ahLst/>
              <a:cxnLst/>
              <a:rect l="l" t="t" r="r" b="b"/>
              <a:pathLst>
                <a:path w="13429" h="30276" extrusionOk="0">
                  <a:moveTo>
                    <a:pt x="4751" y="0"/>
                  </a:moveTo>
                  <a:cubicBezTo>
                    <a:pt x="2123" y="0"/>
                    <a:pt x="1" y="2122"/>
                    <a:pt x="1" y="4750"/>
                  </a:cubicBezTo>
                  <a:lnTo>
                    <a:pt x="1" y="25525"/>
                  </a:lnTo>
                  <a:cubicBezTo>
                    <a:pt x="1" y="28122"/>
                    <a:pt x="2123" y="30276"/>
                    <a:pt x="4751" y="30276"/>
                  </a:cubicBezTo>
                  <a:lnTo>
                    <a:pt x="13429" y="30276"/>
                  </a:lnTo>
                  <a:lnTo>
                    <a:pt x="13429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" sz="40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itchFamily="34" charset="0"/>
                  <a:ea typeface="Fira Sans SemiBold"/>
                  <a:cs typeface="Arial" pitchFamily="34" charset="0"/>
                  <a:sym typeface="Fira Sans SemiBold"/>
                </a:rPr>
                <a:t>5</a:t>
              </a:r>
              <a:endParaRPr kumimoji="0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Fira Sans SemiBold"/>
                <a:cs typeface="Arial" pitchFamily="34" charset="0"/>
                <a:sym typeface="Fira Sans SemiBold"/>
              </a:endParaRPr>
            </a:p>
          </p:txBody>
        </p:sp>
        <p:sp>
          <p:nvSpPr>
            <p:cNvPr id="19" name="Google Shape;1713;p21">
              <a:extLst>
                <a:ext uri="{FF2B5EF4-FFF2-40B4-BE49-F238E27FC236}">
                  <a16:creationId xmlns="" xmlns:a16="http://schemas.microsoft.com/office/drawing/2014/main" id="{40BC0430-70A2-4DC9-88EE-0BAF4A202253}"/>
                </a:ext>
              </a:extLst>
            </p:cNvPr>
            <p:cNvSpPr txBox="1"/>
            <p:nvPr/>
          </p:nvSpPr>
          <p:spPr>
            <a:xfrm>
              <a:off x="5020280" y="867042"/>
              <a:ext cx="3092927" cy="10784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>
                <a:lnSpc>
                  <a:spcPct val="150000"/>
                </a:lnSpc>
                <a:spcAft>
                  <a:spcPts val="800"/>
                </a:spcAft>
              </a:pPr>
              <a:r>
                <a:rPr lang="en-US" sz="2800" b="1" dirty="0" err="1">
                  <a:effectLst/>
                  <a:latin typeface="Arial Black" panose="020B0A040201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Inklyuziv</a:t>
              </a:r>
              <a:r>
                <a:rPr lang="en-US" sz="2800" b="1" dirty="0">
                  <a:effectLst/>
                  <a:latin typeface="Arial Black" panose="020B0A040201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effectLst/>
                  <a:latin typeface="Arial Black" panose="020B0A040201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ta’limning</a:t>
              </a:r>
              <a:r>
                <a:rPr lang="en-US" sz="2800" b="1" dirty="0">
                  <a:effectLst/>
                  <a:latin typeface="Arial Black" panose="020B0A040201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effectLst/>
                  <a:latin typeface="Arial Black" panose="020B0A040201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maqsadi</a:t>
              </a:r>
              <a:r>
                <a:rPr lang="en-US" sz="2800" b="1" dirty="0">
                  <a:effectLst/>
                  <a:latin typeface="Arial Black" panose="020B0A040201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effectLst/>
                  <a:latin typeface="Arial Black" panose="020B0A040201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va</a:t>
              </a:r>
              <a:r>
                <a:rPr lang="en-US" sz="2800" b="1" dirty="0">
                  <a:effectLst/>
                  <a:latin typeface="Arial Black" panose="020B0A040201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effectLst/>
                  <a:latin typeface="Arial Black" panose="020B0A040201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vazifalari</a:t>
              </a:r>
              <a:r>
                <a:rPr lang="en-US" sz="2800" b="1" dirty="0">
                  <a:effectLst/>
                  <a:latin typeface="Arial Black" panose="020B0A040201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endParaRPr lang="ru-RU" sz="2800" dirty="0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Google Shape;1715;p21">
              <a:extLst>
                <a:ext uri="{FF2B5EF4-FFF2-40B4-BE49-F238E27FC236}">
                  <a16:creationId xmlns="" xmlns:a16="http://schemas.microsoft.com/office/drawing/2014/main" id="{C6BED515-BE97-4757-ABCA-C43EE9327FEF}"/>
                </a:ext>
              </a:extLst>
            </p:cNvPr>
            <p:cNvSpPr txBox="1"/>
            <p:nvPr/>
          </p:nvSpPr>
          <p:spPr>
            <a:xfrm>
              <a:off x="4504455" y="2669842"/>
              <a:ext cx="2157734" cy="98052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>
                <a:lnSpc>
                  <a:spcPct val="150000"/>
                </a:lnSpc>
                <a:spcAft>
                  <a:spcPts val="800"/>
                </a:spcAft>
              </a:pPr>
              <a:r>
                <a:rPr lang="en-US" sz="2800" b="1" dirty="0" err="1">
                  <a:effectLst/>
                  <a:latin typeface="Arial Black" panose="020B0A0402010202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Inklyuziv</a:t>
              </a:r>
              <a:r>
                <a:rPr lang="en-US" sz="2800" b="1" dirty="0">
                  <a:effectLst/>
                  <a:latin typeface="Arial Black" panose="020B0A0402010202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effectLst/>
                  <a:latin typeface="Arial Black" panose="020B0A0402010202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ta’limning</a:t>
              </a:r>
              <a:r>
                <a:rPr lang="en-US" sz="2800" b="1" dirty="0">
                  <a:effectLst/>
                  <a:latin typeface="Arial Black" panose="020B0A0402010202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effectLst/>
                  <a:latin typeface="Arial Black" panose="020B0A0402010202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huquqiy</a:t>
              </a:r>
              <a:r>
                <a:rPr lang="en-US" sz="2800" b="1" dirty="0">
                  <a:effectLst/>
                  <a:latin typeface="Arial Black" panose="020B0A0402010202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effectLst/>
                  <a:latin typeface="Arial Black" panose="020B0A0402010202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asoslari</a:t>
              </a:r>
              <a:r>
                <a:rPr lang="en-US" sz="2800" b="1" dirty="0">
                  <a:effectLst/>
                  <a:latin typeface="Arial Black" panose="020B0A0402010202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  <a:r>
                <a:rPr lang="en-US" sz="2800" b="1" dirty="0">
                  <a:effectLst/>
                  <a:latin typeface="Arial Black" panose="020B0A040201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endParaRPr lang="ru-RU" sz="2800" dirty="0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1" name="Google Shape;1717;p21">
              <a:extLst>
                <a:ext uri="{FF2B5EF4-FFF2-40B4-BE49-F238E27FC236}">
                  <a16:creationId xmlns="" xmlns:a16="http://schemas.microsoft.com/office/drawing/2014/main" id="{06CC265C-9DAE-41B3-BE75-F28BCC9212A0}"/>
                </a:ext>
              </a:extLst>
            </p:cNvPr>
            <p:cNvSpPr txBox="1"/>
            <p:nvPr/>
          </p:nvSpPr>
          <p:spPr>
            <a:xfrm>
              <a:off x="4796589" y="4486604"/>
              <a:ext cx="3405454" cy="83515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>
                <a:lnSpc>
                  <a:spcPct val="150000"/>
                </a:lnSpc>
                <a:spcAft>
                  <a:spcPts val="800"/>
                </a:spcAft>
              </a:pPr>
              <a:r>
                <a:rPr lang="en-US" sz="2800" b="1" dirty="0" err="1">
                  <a:effectLst/>
                  <a:latin typeface="Arial Black" panose="020B0A040201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Inklyuziv</a:t>
              </a:r>
              <a:r>
                <a:rPr lang="en-US" sz="2800" b="1" dirty="0">
                  <a:effectLst/>
                  <a:latin typeface="Arial Black" panose="020B0A040201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effectLst/>
                  <a:latin typeface="Arial Black" panose="020B0A040201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ta’limning</a:t>
              </a:r>
              <a:r>
                <a:rPr lang="en-US" sz="2800" b="1" dirty="0">
                  <a:effectLst/>
                  <a:latin typeface="Arial Black" panose="020B0A040201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effectLst/>
                  <a:latin typeface="Arial Black" panose="020B0A040201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psixologik-pedagogik</a:t>
              </a:r>
              <a:r>
                <a:rPr lang="en-US" sz="2800" b="1" dirty="0">
                  <a:effectLst/>
                  <a:latin typeface="Arial Black" panose="020B0A040201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  </a:t>
              </a:r>
              <a:r>
                <a:rPr lang="en-US" sz="2800" b="1" dirty="0" err="1">
                  <a:effectLst/>
                  <a:latin typeface="Arial Black" panose="020B0A040201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va</a:t>
              </a:r>
              <a:r>
                <a:rPr lang="en-US" sz="2800" b="1" dirty="0">
                  <a:effectLst/>
                  <a:latin typeface="Arial Black" panose="020B0A040201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effectLst/>
                  <a:latin typeface="Arial Black" panose="020B0A040201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metodologik</a:t>
              </a:r>
              <a:r>
                <a:rPr lang="en-US" sz="2800" b="1" dirty="0">
                  <a:effectLst/>
                  <a:latin typeface="Arial Black" panose="020B0A040201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effectLst/>
                  <a:latin typeface="Arial Black" panose="020B0A040201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asoslari</a:t>
              </a:r>
              <a:r>
                <a:rPr lang="en-US" sz="2800" b="1" dirty="0">
                  <a:effectLst/>
                  <a:latin typeface="Arial Black" panose="020B0A040201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endParaRPr lang="ru-RU" sz="2800" dirty="0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2" name="Google Shape;1719;p21">
              <a:extLst>
                <a:ext uri="{FF2B5EF4-FFF2-40B4-BE49-F238E27FC236}">
                  <a16:creationId xmlns="" xmlns:a16="http://schemas.microsoft.com/office/drawing/2014/main" id="{CDD7B88C-F6A5-4BAF-845E-2556E713F25F}"/>
                </a:ext>
              </a:extLst>
            </p:cNvPr>
            <p:cNvSpPr txBox="1"/>
            <p:nvPr/>
          </p:nvSpPr>
          <p:spPr>
            <a:xfrm>
              <a:off x="7134669" y="3322713"/>
              <a:ext cx="1957077" cy="121562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r>
                <a:rPr lang="en-US" sz="2800" b="1" dirty="0">
                  <a:latin typeface="Arial Black" panose="020B0A04020102020204" pitchFamily="34" charset="0"/>
                  <a:ea typeface="Fira Sans Medium"/>
                  <a:cs typeface="Arial" panose="020B0604020202020204" pitchFamily="34" charset="0"/>
                  <a:sym typeface="Fira Sans Medium"/>
                </a:rPr>
                <a:t> </a:t>
              </a:r>
              <a:r>
                <a:rPr lang="en-US" sz="2800" dirty="0" err="1">
                  <a:latin typeface="Arial Black" panose="020B0A04020102020204" pitchFamily="34" charset="0"/>
                </a:rPr>
                <a:t>Fikr</a:t>
              </a:r>
              <a:r>
                <a:rPr lang="en-US" sz="2800" dirty="0">
                  <a:latin typeface="Arial Black" panose="020B0A04020102020204" pitchFamily="34" charset="0"/>
                </a:rPr>
                <a:t> (feedback) </a:t>
              </a:r>
              <a:endParaRPr kumimoji="0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 Black" panose="020B0A04020102020204" pitchFamily="34" charset="0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23" name="Google Shape;1721;p21">
              <a:extLst>
                <a:ext uri="{FF2B5EF4-FFF2-40B4-BE49-F238E27FC236}">
                  <a16:creationId xmlns="" xmlns:a16="http://schemas.microsoft.com/office/drawing/2014/main" id="{383B2A4D-5A9F-48A7-8474-9C190951DE89}"/>
                </a:ext>
              </a:extLst>
            </p:cNvPr>
            <p:cNvSpPr txBox="1"/>
            <p:nvPr/>
          </p:nvSpPr>
          <p:spPr>
            <a:xfrm>
              <a:off x="6977496" y="1996966"/>
              <a:ext cx="2050990" cy="106680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>
                <a:lnSpc>
                  <a:spcPct val="150000"/>
                </a:lnSpc>
                <a:spcAft>
                  <a:spcPts val="800"/>
                </a:spcAft>
              </a:pPr>
              <a:r>
                <a:rPr lang="en-US" sz="2800" b="1" dirty="0" err="1">
                  <a:effectLst/>
                  <a:latin typeface="Arial Black" panose="020B0A040201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Differensial</a:t>
              </a:r>
              <a:r>
                <a:rPr lang="en-US" sz="2800" b="1" dirty="0">
                  <a:effectLst/>
                  <a:latin typeface="Arial Black" panose="020B0A040201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effectLst/>
                  <a:latin typeface="Arial Black" panose="020B0A040201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ta’lim</a:t>
              </a:r>
              <a:r>
                <a:rPr lang="en-US" sz="2800" b="1" dirty="0">
                  <a:effectLst/>
                  <a:latin typeface="Arial Black" panose="020B0A040201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effectLst/>
                  <a:latin typeface="Arial Black" panose="020B0A040201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tushunchasi</a:t>
              </a:r>
              <a:r>
                <a:rPr lang="en-US" sz="2800" b="1" dirty="0">
                  <a:effectLst/>
                  <a:latin typeface="Arial Black" panose="020B0A040201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effectLst/>
                  <a:latin typeface="Arial Black" panose="020B0A040201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va</a:t>
              </a:r>
              <a:r>
                <a:rPr lang="en-US" sz="2800" b="1" dirty="0">
                  <a:effectLst/>
                  <a:latin typeface="Arial Black" panose="020B0A040201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effectLst/>
                  <a:latin typeface="Arial Black" panose="020B0A040201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mohiyati</a:t>
              </a:r>
              <a:r>
                <a:rPr lang="en-US" sz="2800" b="1" dirty="0">
                  <a:effectLst/>
                  <a:latin typeface="Arial Black" panose="020B0A040201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.</a:t>
              </a:r>
              <a:endParaRPr lang="ru-RU" sz="2800" dirty="0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aphicFrame>
        <p:nvGraphicFramePr>
          <p:cNvPr id="2" name="Таблица 1">
            <a:extLst>
              <a:ext uri="{FF2B5EF4-FFF2-40B4-BE49-F238E27FC236}">
                <a16:creationId xmlns="" xmlns:a16="http://schemas.microsoft.com/office/drawing/2014/main" id="{879B31B2-C6BB-4924-8A36-6593D27050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3427253"/>
              </p:ext>
            </p:extLst>
          </p:nvPr>
        </p:nvGraphicFramePr>
        <p:xfrm>
          <a:off x="158750" y="2495962"/>
          <a:ext cx="17221200" cy="794252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795092">
                  <a:extLst>
                    <a:ext uri="{9D8B030D-6E8A-4147-A177-3AD203B41FA5}">
                      <a16:colId xmlns="" xmlns:a16="http://schemas.microsoft.com/office/drawing/2014/main" val="633709428"/>
                    </a:ext>
                  </a:extLst>
                </a:gridCol>
                <a:gridCol w="5311999">
                  <a:extLst>
                    <a:ext uri="{9D8B030D-6E8A-4147-A177-3AD203B41FA5}">
                      <a16:colId xmlns="" xmlns:a16="http://schemas.microsoft.com/office/drawing/2014/main" val="180460999"/>
                    </a:ext>
                  </a:extLst>
                </a:gridCol>
                <a:gridCol w="5114109">
                  <a:extLst>
                    <a:ext uri="{9D8B030D-6E8A-4147-A177-3AD203B41FA5}">
                      <a16:colId xmlns="" xmlns:a16="http://schemas.microsoft.com/office/drawing/2014/main" val="2487512013"/>
                    </a:ext>
                  </a:extLst>
                </a:gridCol>
              </a:tblGrid>
              <a:tr h="1748308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uz-Cyrl-UZ" sz="2200" dirty="0">
                          <a:solidFill>
                            <a:srgbClr val="FF0000"/>
                          </a:solidFill>
                          <a:effectLst/>
                          <a:latin typeface="Arial Black" panose="020B0A04020102020204" pitchFamily="34" charset="0"/>
                        </a:rPr>
                        <a:t>B</a:t>
                      </a:r>
                      <a:r>
                        <a:rPr lang="uz-Cyrl-UZ" sz="2200" dirty="0">
                          <a:effectLst/>
                          <a:latin typeface="Arial Black" panose="020B0A04020102020204" pitchFamily="34" charset="0"/>
                        </a:rPr>
                        <a:t> </a:t>
                      </a:r>
                      <a:endParaRPr lang="ru-RU" sz="2200" dirty="0">
                        <a:effectLst/>
                        <a:latin typeface="Arial Black" panose="020B0A04020102020204" pitchFamily="34" charset="0"/>
                      </a:endParaRP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200" dirty="0">
                          <a:effectLst/>
                          <a:latin typeface="Arial Black" panose="020B0A04020102020204" pitchFamily="34" charset="0"/>
                        </a:rPr>
                        <a:t>I</a:t>
                      </a:r>
                      <a:r>
                        <a:rPr lang="uz-Cyrl-UZ" sz="2200" dirty="0">
                          <a:effectLst/>
                          <a:latin typeface="Arial Black" panose="020B0A04020102020204" pitchFamily="34" charset="0"/>
                        </a:rPr>
                        <a:t>nklyuziya boʻyicha nimalarni bilaman? </a:t>
                      </a:r>
                      <a:endParaRPr lang="ru-RU" sz="2200" dirty="0">
                        <a:effectLst/>
                        <a:latin typeface="Arial Black" panose="020B0A040201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uz-Cyrl-UZ" sz="2200" dirty="0">
                          <a:solidFill>
                            <a:srgbClr val="FF0000"/>
                          </a:solidFill>
                          <a:effectLst/>
                          <a:latin typeface="Arial Black" panose="020B0A04020102020204" pitchFamily="34" charset="0"/>
                        </a:rPr>
                        <a:t>BH</a:t>
                      </a:r>
                      <a:r>
                        <a:rPr lang="uz-Cyrl-UZ" sz="2200" dirty="0">
                          <a:effectLst/>
                          <a:latin typeface="Arial Black" panose="020B0A04020102020204" pitchFamily="34" charset="0"/>
                        </a:rPr>
                        <a:t> </a:t>
                      </a:r>
                      <a:endParaRPr lang="ru-RU" sz="2200" dirty="0">
                        <a:effectLst/>
                        <a:latin typeface="Arial Black" panose="020B0A04020102020204" pitchFamily="34" charset="0"/>
                      </a:endParaRP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200" dirty="0">
                          <a:effectLst/>
                          <a:latin typeface="Arial Black" panose="020B0A04020102020204" pitchFamily="34" charset="0"/>
                        </a:rPr>
                        <a:t>I</a:t>
                      </a:r>
                      <a:r>
                        <a:rPr lang="uz-Cyrl-UZ" sz="2200" dirty="0">
                          <a:effectLst/>
                          <a:latin typeface="Arial Black" panose="020B0A04020102020204" pitchFamily="34" charset="0"/>
                        </a:rPr>
                        <a:t>nklyuziya boʻyicha nimalarni bilishni hohlardim? </a:t>
                      </a:r>
                      <a:endParaRPr lang="ru-RU" sz="2200" dirty="0">
                        <a:effectLst/>
                        <a:latin typeface="Arial Black" panose="020B0A040201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uz-Cyrl-UZ" sz="2200" dirty="0">
                          <a:solidFill>
                            <a:srgbClr val="FF0000"/>
                          </a:solidFill>
                          <a:effectLst/>
                          <a:latin typeface="Arial Black" panose="020B0A04020102020204" pitchFamily="34" charset="0"/>
                        </a:rPr>
                        <a:t>BO </a:t>
                      </a:r>
                      <a:endParaRPr lang="ru-RU" sz="2200" dirty="0">
                        <a:solidFill>
                          <a:srgbClr val="FF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200" dirty="0">
                          <a:effectLst/>
                          <a:latin typeface="Arial Black" panose="020B0A04020102020204" pitchFamily="34" charset="0"/>
                        </a:rPr>
                        <a:t>I</a:t>
                      </a:r>
                      <a:r>
                        <a:rPr lang="uz-Cyrl-UZ" sz="2200" dirty="0">
                          <a:effectLst/>
                          <a:latin typeface="Arial Black" panose="020B0A04020102020204" pitchFamily="34" charset="0"/>
                        </a:rPr>
                        <a:t>nklyuziya boʻyicha nimalarni oʻrgandim (ushbu ustun 1.3 mashq yakunida toʻldiriladi) </a:t>
                      </a:r>
                      <a:endParaRPr lang="ru-RU" sz="2200" dirty="0">
                        <a:effectLst/>
                        <a:latin typeface="Arial Black" panose="020B0A040201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969059391"/>
                  </a:ext>
                </a:extLst>
              </a:tr>
              <a:tr h="6194221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uz-Cyrl-UZ" sz="2200" dirty="0">
                          <a:effectLst/>
                          <a:latin typeface="Arial Black" panose="020B0A04020102020204" pitchFamily="34" charset="0"/>
                        </a:rPr>
                        <a:t> </a:t>
                      </a:r>
                      <a:endParaRPr lang="ru-RU" sz="2200" dirty="0">
                        <a:effectLst/>
                        <a:latin typeface="Arial Black" panose="020B0A04020102020204" pitchFamily="34" charset="0"/>
                      </a:endParaRPr>
                    </a:p>
                    <a:p>
                      <a:pPr marL="342900" lvl="0" indent="-342900">
                        <a:spcAft>
                          <a:spcPts val="600"/>
                        </a:spcAft>
                        <a:buFont typeface="Arial" panose="020B0604020202020204" pitchFamily="34" charset="0"/>
                        <a:buChar char="❖"/>
                      </a:pPr>
                      <a:r>
                        <a:rPr lang="en-GB" sz="2200" u="none" strike="noStrike" dirty="0">
                          <a:effectLst/>
                          <a:latin typeface="Arial Black" panose="020B0A04020102020204" pitchFamily="34" charset="0"/>
                        </a:rPr>
                        <a:t>________________</a:t>
                      </a:r>
                      <a:endParaRPr lang="ru-RU" sz="2200" u="none" strike="noStrike" dirty="0">
                        <a:effectLst/>
                        <a:latin typeface="Arial Black" panose="020B0A04020102020204" pitchFamily="34" charset="0"/>
                      </a:endParaRPr>
                    </a:p>
                    <a:p>
                      <a:pPr marL="457200">
                        <a:spcAft>
                          <a:spcPts val="600"/>
                        </a:spcAft>
                      </a:pPr>
                      <a:r>
                        <a:rPr lang="en-GB" sz="2200" dirty="0">
                          <a:effectLst/>
                          <a:latin typeface="Arial Black" panose="020B0A04020102020204" pitchFamily="34" charset="0"/>
                        </a:rPr>
                        <a:t> </a:t>
                      </a:r>
                      <a:endParaRPr lang="ru-RU" sz="2200" dirty="0">
                        <a:effectLst/>
                        <a:latin typeface="Arial Black" panose="020B0A04020102020204" pitchFamily="34" charset="0"/>
                      </a:endParaRPr>
                    </a:p>
                    <a:p>
                      <a:pPr marL="342900" lvl="0" indent="-342900">
                        <a:spcAft>
                          <a:spcPts val="600"/>
                        </a:spcAft>
                        <a:buFont typeface="Arial" panose="020B0604020202020204" pitchFamily="34" charset="0"/>
                        <a:buChar char="❖"/>
                      </a:pPr>
                      <a:r>
                        <a:rPr lang="en-GB" sz="2200" u="none" strike="noStrike" dirty="0">
                          <a:effectLst/>
                          <a:latin typeface="Arial Black" panose="020B0A04020102020204" pitchFamily="34" charset="0"/>
                        </a:rPr>
                        <a:t>________________</a:t>
                      </a:r>
                      <a:endParaRPr lang="ru-RU" sz="2200" u="none" strike="noStrike" dirty="0">
                        <a:effectLst/>
                        <a:latin typeface="Arial Black" panose="020B0A04020102020204" pitchFamily="34" charset="0"/>
                      </a:endParaRPr>
                    </a:p>
                    <a:p>
                      <a:pPr marL="457200">
                        <a:spcAft>
                          <a:spcPts val="600"/>
                        </a:spcAft>
                      </a:pPr>
                      <a:r>
                        <a:rPr lang="en-GB" sz="2200" dirty="0">
                          <a:effectLst/>
                          <a:latin typeface="Arial Black" panose="020B0A04020102020204" pitchFamily="34" charset="0"/>
                        </a:rPr>
                        <a:t> </a:t>
                      </a:r>
                      <a:endParaRPr lang="ru-RU" sz="2200" dirty="0">
                        <a:effectLst/>
                        <a:latin typeface="Arial Black" panose="020B0A04020102020204" pitchFamily="34" charset="0"/>
                      </a:endParaRPr>
                    </a:p>
                    <a:p>
                      <a:pPr marL="342900" lvl="0" indent="-342900">
                        <a:spcAft>
                          <a:spcPts val="600"/>
                        </a:spcAft>
                        <a:buFont typeface="Arial" panose="020B0604020202020204" pitchFamily="34" charset="0"/>
                        <a:buChar char="❖"/>
                      </a:pPr>
                      <a:r>
                        <a:rPr lang="en-GB" sz="2200" u="none" strike="noStrike" dirty="0">
                          <a:effectLst/>
                          <a:latin typeface="Arial Black" panose="020B0A04020102020204" pitchFamily="34" charset="0"/>
                        </a:rPr>
                        <a:t>________________</a:t>
                      </a:r>
                      <a:endParaRPr lang="ru-RU" sz="2200" u="none" strike="noStrike" dirty="0">
                        <a:effectLst/>
                        <a:latin typeface="Arial Black" panose="020B0A04020102020204" pitchFamily="34" charset="0"/>
                      </a:endParaRPr>
                    </a:p>
                    <a:p>
                      <a:pPr marL="457200">
                        <a:spcAft>
                          <a:spcPts val="600"/>
                        </a:spcAft>
                      </a:pPr>
                      <a:r>
                        <a:rPr lang="en-GB" sz="2200" dirty="0">
                          <a:effectLst/>
                          <a:latin typeface="Arial Black" panose="020B0A04020102020204" pitchFamily="34" charset="0"/>
                        </a:rPr>
                        <a:t> </a:t>
                      </a:r>
                      <a:endParaRPr lang="ru-RU" sz="2200" dirty="0">
                        <a:effectLst/>
                        <a:latin typeface="Arial Black" panose="020B0A04020102020204" pitchFamily="34" charset="0"/>
                      </a:endParaRPr>
                    </a:p>
                    <a:p>
                      <a:pPr marL="342900" lvl="0" indent="-342900">
                        <a:spcAft>
                          <a:spcPts val="600"/>
                        </a:spcAft>
                        <a:buFont typeface="Arial" panose="020B0604020202020204" pitchFamily="34" charset="0"/>
                        <a:buChar char="❖"/>
                      </a:pPr>
                      <a:r>
                        <a:rPr lang="en-GB" sz="2200" u="none" strike="noStrike" dirty="0">
                          <a:effectLst/>
                          <a:latin typeface="Arial Black" panose="020B0A04020102020204" pitchFamily="34" charset="0"/>
                        </a:rPr>
                        <a:t>________________</a:t>
                      </a:r>
                      <a:endParaRPr lang="ru-RU" sz="2200" u="none" strike="noStrike" dirty="0">
                        <a:effectLst/>
                        <a:latin typeface="Arial Black" panose="020B0A04020102020204" pitchFamily="34" charset="0"/>
                      </a:endParaRP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2200" dirty="0">
                          <a:effectLst/>
                          <a:latin typeface="Arial Black" panose="020B0A04020102020204" pitchFamily="34" charset="0"/>
                        </a:rPr>
                        <a:t> </a:t>
                      </a:r>
                      <a:endParaRPr lang="ru-RU" sz="2200" dirty="0">
                        <a:effectLst/>
                        <a:latin typeface="Arial Black" panose="020B0A04020102020204" pitchFamily="34" charset="0"/>
                      </a:endParaRP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2200" dirty="0">
                          <a:effectLst/>
                          <a:latin typeface="Arial Black" panose="020B0A04020102020204" pitchFamily="34" charset="0"/>
                        </a:rPr>
                        <a:t> </a:t>
                      </a:r>
                      <a:endParaRPr lang="ru-RU" sz="2200" dirty="0">
                        <a:effectLst/>
                        <a:latin typeface="Arial Black" panose="020B0A04020102020204" pitchFamily="34" charset="0"/>
                      </a:endParaRP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2200" dirty="0">
                          <a:effectLst/>
                          <a:latin typeface="Arial Black" panose="020B0A04020102020204" pitchFamily="34" charset="0"/>
                        </a:rPr>
                        <a:t> </a:t>
                      </a:r>
                      <a:endParaRPr lang="ru-RU" sz="2200" dirty="0">
                        <a:effectLst/>
                        <a:latin typeface="Arial Black" panose="020B0A04020102020204" pitchFamily="34" charset="0"/>
                      </a:endParaRP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2200" dirty="0">
                          <a:effectLst/>
                          <a:latin typeface="Arial Black" panose="020B0A04020102020204" pitchFamily="34" charset="0"/>
                        </a:rPr>
                        <a:t> </a:t>
                      </a:r>
                      <a:endParaRPr lang="ru-RU" sz="2200" dirty="0">
                        <a:effectLst/>
                        <a:latin typeface="Arial Black" panose="020B0A04020102020204" pitchFamily="34" charset="0"/>
                      </a:endParaRP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2200" dirty="0">
                          <a:effectLst/>
                          <a:latin typeface="Arial Black" panose="020B0A04020102020204" pitchFamily="34" charset="0"/>
                        </a:rPr>
                        <a:t> </a:t>
                      </a:r>
                      <a:endParaRPr lang="ru-RU" sz="2200" dirty="0">
                        <a:effectLst/>
                        <a:latin typeface="Arial Black" panose="020B0A04020102020204" pitchFamily="34" charset="0"/>
                      </a:endParaRP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2200" dirty="0">
                          <a:effectLst/>
                          <a:latin typeface="Arial Black" panose="020B0A04020102020204" pitchFamily="34" charset="0"/>
                        </a:rPr>
                        <a:t> </a:t>
                      </a:r>
                      <a:endParaRPr lang="ru-RU" sz="2200" dirty="0">
                        <a:effectLst/>
                        <a:latin typeface="Arial Black" panose="020B0A040201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457200">
                        <a:spcAft>
                          <a:spcPts val="600"/>
                        </a:spcAft>
                      </a:pPr>
                      <a:r>
                        <a:rPr lang="en-GB" sz="2200" dirty="0">
                          <a:effectLst/>
                          <a:latin typeface="Arial Black" panose="020B0A04020102020204" pitchFamily="34" charset="0"/>
                        </a:rPr>
                        <a:t> </a:t>
                      </a:r>
                      <a:endParaRPr lang="ru-RU" sz="2200" dirty="0">
                        <a:effectLst/>
                        <a:latin typeface="Arial Black" panose="020B0A04020102020204" pitchFamily="34" charset="0"/>
                      </a:endParaRPr>
                    </a:p>
                    <a:p>
                      <a:pPr marL="342900" lvl="0" indent="-342900">
                        <a:spcAft>
                          <a:spcPts val="600"/>
                        </a:spcAft>
                        <a:buFont typeface="Arial" panose="020B0604020202020204" pitchFamily="34" charset="0"/>
                        <a:buChar char="❖"/>
                      </a:pPr>
                      <a:r>
                        <a:rPr lang="en-GB" sz="2200" u="none" strike="noStrike" dirty="0">
                          <a:effectLst/>
                          <a:latin typeface="Arial Black" panose="020B0A04020102020204" pitchFamily="34" charset="0"/>
                        </a:rPr>
                        <a:t>___________</a:t>
                      </a:r>
                      <a:endParaRPr lang="ru-RU" sz="2200" u="none" strike="noStrike" dirty="0">
                        <a:effectLst/>
                        <a:latin typeface="Arial Black" panose="020B0A04020102020204" pitchFamily="34" charset="0"/>
                      </a:endParaRPr>
                    </a:p>
                    <a:p>
                      <a:pPr marL="457200">
                        <a:spcAft>
                          <a:spcPts val="600"/>
                        </a:spcAft>
                      </a:pPr>
                      <a:r>
                        <a:rPr lang="en-GB" sz="2200" dirty="0">
                          <a:effectLst/>
                          <a:latin typeface="Arial Black" panose="020B0A04020102020204" pitchFamily="34" charset="0"/>
                        </a:rPr>
                        <a:t> </a:t>
                      </a:r>
                      <a:endParaRPr lang="ru-RU" sz="2200" dirty="0">
                        <a:effectLst/>
                        <a:latin typeface="Arial Black" panose="020B0A04020102020204" pitchFamily="34" charset="0"/>
                      </a:endParaRPr>
                    </a:p>
                    <a:p>
                      <a:pPr marL="342900" lvl="0" indent="-342900">
                        <a:spcAft>
                          <a:spcPts val="600"/>
                        </a:spcAft>
                        <a:buFont typeface="Arial" panose="020B0604020202020204" pitchFamily="34" charset="0"/>
                        <a:buChar char="❖"/>
                      </a:pPr>
                      <a:r>
                        <a:rPr lang="en-GB" sz="2200" u="none" strike="noStrike" dirty="0">
                          <a:effectLst/>
                          <a:latin typeface="Arial Black" panose="020B0A04020102020204" pitchFamily="34" charset="0"/>
                        </a:rPr>
                        <a:t>__________</a:t>
                      </a:r>
                      <a:endParaRPr lang="ru-RU" sz="2200" u="none" strike="noStrike" dirty="0">
                        <a:effectLst/>
                        <a:latin typeface="Arial Black" panose="020B0A04020102020204" pitchFamily="34" charset="0"/>
                      </a:endParaRPr>
                    </a:p>
                    <a:p>
                      <a:pPr marL="457200">
                        <a:spcAft>
                          <a:spcPts val="600"/>
                        </a:spcAft>
                      </a:pPr>
                      <a:r>
                        <a:rPr lang="en-GB" sz="2200" dirty="0">
                          <a:effectLst/>
                          <a:latin typeface="Arial Black" panose="020B0A04020102020204" pitchFamily="34" charset="0"/>
                        </a:rPr>
                        <a:t> </a:t>
                      </a:r>
                      <a:endParaRPr lang="ru-RU" sz="2200" dirty="0">
                        <a:effectLst/>
                        <a:latin typeface="Arial Black" panose="020B0A04020102020204" pitchFamily="34" charset="0"/>
                      </a:endParaRPr>
                    </a:p>
                    <a:p>
                      <a:pPr marL="342900" lvl="0" indent="-342900">
                        <a:spcAft>
                          <a:spcPts val="600"/>
                        </a:spcAft>
                        <a:buFont typeface="Arial" panose="020B0604020202020204" pitchFamily="34" charset="0"/>
                        <a:buChar char="❖"/>
                      </a:pPr>
                      <a:r>
                        <a:rPr lang="en-GB" sz="2200" u="none" strike="noStrike" dirty="0">
                          <a:effectLst/>
                          <a:latin typeface="Arial Black" panose="020B0A04020102020204" pitchFamily="34" charset="0"/>
                        </a:rPr>
                        <a:t>___________</a:t>
                      </a:r>
                      <a:endParaRPr lang="ru-RU" sz="2200" u="none" strike="noStrike" dirty="0">
                        <a:effectLst/>
                        <a:latin typeface="Arial Black" panose="020B0A04020102020204" pitchFamily="34" charset="0"/>
                      </a:endParaRPr>
                    </a:p>
                    <a:p>
                      <a:pPr marL="457200">
                        <a:spcAft>
                          <a:spcPts val="600"/>
                        </a:spcAft>
                      </a:pPr>
                      <a:r>
                        <a:rPr lang="en-GB" sz="2200" dirty="0">
                          <a:effectLst/>
                          <a:latin typeface="Arial Black" panose="020B0A04020102020204" pitchFamily="34" charset="0"/>
                        </a:rPr>
                        <a:t> </a:t>
                      </a:r>
                      <a:endParaRPr lang="ru-RU" sz="2200" dirty="0">
                        <a:effectLst/>
                        <a:latin typeface="Arial Black" panose="020B0A04020102020204" pitchFamily="34" charset="0"/>
                      </a:endParaRPr>
                    </a:p>
                    <a:p>
                      <a:pPr marL="342900" lvl="0" indent="-342900">
                        <a:spcAft>
                          <a:spcPts val="600"/>
                        </a:spcAft>
                        <a:buFont typeface="Arial" panose="020B0604020202020204" pitchFamily="34" charset="0"/>
                        <a:buChar char="❖"/>
                      </a:pPr>
                      <a:r>
                        <a:rPr lang="en-GB" sz="2200" u="none" strike="noStrike" dirty="0">
                          <a:effectLst/>
                          <a:latin typeface="Arial Black" panose="020B0A04020102020204" pitchFamily="34" charset="0"/>
                        </a:rPr>
                        <a:t>________</a:t>
                      </a:r>
                      <a:endParaRPr lang="ru-RU" sz="2200" u="none" strike="noStrike" dirty="0">
                        <a:effectLst/>
                        <a:latin typeface="Arial Black" panose="020B0A040201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2200" dirty="0">
                          <a:effectLst/>
                          <a:latin typeface="Arial Black" panose="020B0A04020102020204" pitchFamily="34" charset="0"/>
                        </a:rPr>
                        <a:t> </a:t>
                      </a:r>
                      <a:endParaRPr lang="ru-RU" sz="2200" dirty="0">
                        <a:effectLst/>
                        <a:latin typeface="Arial Black" panose="020B0A040201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="" xmlns:a16="http://schemas.microsoft.com/office/drawing/2014/main" val="36951963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D3CA5990-828A-4224-8573-F648CFEE9D5E}"/>
              </a:ext>
            </a:extLst>
          </p:cNvPr>
          <p:cNvSpPr txBox="1"/>
          <p:nvPr/>
        </p:nvSpPr>
        <p:spPr>
          <a:xfrm>
            <a:off x="2139950" y="1667409"/>
            <a:ext cx="1447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sz="2800" b="1" dirty="0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Bilaman</a:t>
            </a:r>
            <a:r>
              <a:rPr lang="uz-Cyrl-UZ" sz="2800" dirty="0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/</a:t>
            </a:r>
            <a:r>
              <a:rPr lang="uz-Cyrl-UZ" sz="2800" b="1" dirty="0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Bilishni hohlayman</a:t>
            </a:r>
            <a:r>
              <a:rPr lang="uz-Cyrl-UZ" sz="2800" dirty="0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/</a:t>
            </a:r>
            <a:r>
              <a:rPr lang="uz-Cyrl-UZ" sz="2800" b="1" dirty="0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Bilib oldim (B/BH/BO) </a:t>
            </a:r>
            <a:r>
              <a:rPr lang="uz-Cyrl-UZ" sz="2800" dirty="0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diagrammasi</a:t>
            </a:r>
            <a:endParaRPr lang="ru-RU" sz="28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275383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34950" y="1634072"/>
            <a:ext cx="7994650" cy="89562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449580" algn="just">
              <a:spcAft>
                <a:spcPts val="0"/>
              </a:spcAft>
            </a:pPr>
            <a:r>
              <a:rPr lang="en-US" sz="32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Inklyuziv</a:t>
            </a:r>
            <a:r>
              <a:rPr lang="en-US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ta’lim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deganda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bolalarning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maktabda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sinfda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sharoitda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ta’lim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tushuniladi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Ya'ni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nogironligi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bo‘lgan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bola ham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sog'lom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bolalar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diqqat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o'qish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imkoniyatiga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O‘zbekistonda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bolalar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oilaviy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ahvolidan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qat’i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umumta’lim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maktablarida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ta’lim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kafolatlangan</a:t>
            </a:r>
            <a:r>
              <a:rPr lang="en-US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457200" indent="449580" algn="just"/>
            <a:r>
              <a:rPr lang="en-US" sz="3200" b="1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Inklyuziv</a:t>
            </a:r>
            <a:r>
              <a:rPr lang="en-US" sz="32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ta’lim</a:t>
            </a:r>
            <a:r>
              <a:rPr lang="en-US" sz="32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sinfi</a:t>
            </a:r>
            <a:r>
              <a:rPr lang="en-US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maktabdagi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ta’lim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ehtiyojlari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bo‘lgan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bolalarning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sog‘lom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bolalar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huquqli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birgalikdagi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ta’lim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olishlari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shaklida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457200" indent="449580" algn="just"/>
            <a:r>
              <a:rPr lang="en-US" sz="3200" b="1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Boshlang‘ich</a:t>
            </a:r>
            <a:r>
              <a:rPr lang="en-US" sz="32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</a:t>
            </a:r>
            <a:r>
              <a:rPr lang="en-US" sz="32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korreksion</a:t>
            </a:r>
            <a:r>
              <a:rPr lang="en-US" sz="32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sinfi</a:t>
            </a:r>
            <a:r>
              <a:rPr lang="en-US" sz="32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maktabda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ta’lim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ehtiyojlari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bo‘lgan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bolalar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etiladigan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boshlang‘ich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3151" y="1895475"/>
            <a:ext cx="9170126" cy="82296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625304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99745779"/>
              </p:ext>
            </p:extLst>
          </p:nvPr>
        </p:nvGraphicFramePr>
        <p:xfrm>
          <a:off x="539750" y="1387993"/>
          <a:ext cx="16723868" cy="91787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043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="" xmlns:a16="http://schemas.microsoft.com/office/drawing/2014/main" id="{2598A90C-3898-4A36-A832-B4C09738AE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9750" y="2733675"/>
            <a:ext cx="16916400" cy="7696200"/>
          </a:xfrm>
          <a:prstGeom prst="rect">
            <a:avLst/>
          </a:prstGeom>
          <a:noFill/>
        </p:spPr>
      </p:pic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64C9E188-0A17-426F-9FF6-D82364D153B5}"/>
              </a:ext>
            </a:extLst>
          </p:cNvPr>
          <p:cNvSpPr txBox="1"/>
          <p:nvPr/>
        </p:nvSpPr>
        <p:spPr>
          <a:xfrm>
            <a:off x="4273550" y="1512522"/>
            <a:ext cx="899422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solidFill>
                  <a:schemeClr val="accent5">
                    <a:lumMod val="50000"/>
                  </a:schemeClr>
                </a:solidFill>
                <a:latin typeface="Arial Black" panose="020B0A04020102020204" pitchFamily="34" charset="0"/>
              </a:rPr>
              <a:t>Munosabat</a:t>
            </a:r>
            <a:r>
              <a:rPr lang="en-US" sz="3600" b="1" dirty="0">
                <a:solidFill>
                  <a:schemeClr val="accent5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3600" b="1" dirty="0" err="1">
                <a:solidFill>
                  <a:schemeClr val="accent5">
                    <a:lumMod val="50000"/>
                  </a:schemeClr>
                </a:solidFill>
                <a:latin typeface="Arial Black" panose="020B0A04020102020204" pitchFamily="34" charset="0"/>
              </a:rPr>
              <a:t>tarixi</a:t>
            </a:r>
            <a:endParaRPr lang="en-US" sz="3600" b="1" dirty="0">
              <a:solidFill>
                <a:schemeClr val="accent5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25449" y="8677275"/>
            <a:ext cx="2590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nuqson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tug‘ilishini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salbiy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hodisa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sifatida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tasvirlagan</a:t>
            </a:r>
            <a:endParaRPr lang="ru-RU" sz="2400" dirty="0">
              <a:solidFill>
                <a:schemeClr val="tx2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30550" y="8677275"/>
            <a:ext cx="3581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nogironlikni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jamiyatdagi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zaiflik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sabablaridan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biri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sifatida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ko‘rsatgan</a:t>
            </a:r>
            <a:endParaRPr lang="ru-RU" sz="2400" dirty="0">
              <a:solidFill>
                <a:schemeClr val="tx2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778750" y="2733675"/>
            <a:ext cx="21336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nogironlikning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oldini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olish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usullari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davolash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amaliyotlari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ko‘rsatib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o‘tilgan</a:t>
            </a:r>
            <a:endParaRPr lang="ru-RU" sz="2400" dirty="0">
              <a:solidFill>
                <a:schemeClr val="tx2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750550" y="7910036"/>
            <a:ext cx="32766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 smtClean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X.L.Vives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V.Ratne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Ya.Kamenskiy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kabi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mutafakkirlar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nogironlarga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ko‘mak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ko‘rsatish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g‘oyalarini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ilgari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surishgan</a:t>
            </a:r>
            <a:endParaRPr lang="ru-RU" sz="2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113173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75916" y="1670930"/>
            <a:ext cx="1672783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Inklyuziv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G‘arb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davlatlarida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ayniqsa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Skandinaviya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mamlakatlari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AQSh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Buyuk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Britaniya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konsepsiyaning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20-asrning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o‘rtalarida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1970–1980-yillarga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mamlakatlarda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tarqala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017484602"/>
              </p:ext>
            </p:extLst>
          </p:nvPr>
        </p:nvGraphicFramePr>
        <p:xfrm>
          <a:off x="0" y="3038475"/>
          <a:ext cx="17303749" cy="79981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899739380"/>
      </p:ext>
    </p:extLst>
  </p:cSld>
  <p:clrMapOvr>
    <a:masterClrMapping/>
  </p:clrMapOvr>
  <p:transition spd="med">
    <p:pull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65978" y="1634072"/>
            <a:ext cx="166615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Inklyuziv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taʼlim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dunyoning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ko‘plab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davlatlarida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joriy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rivojlantirilmoqda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mamlakatlar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inklyuziv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taʼlim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ilg‘or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tajribaga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2270169178"/>
              </p:ext>
            </p:extLst>
          </p:nvPr>
        </p:nvGraphicFramePr>
        <p:xfrm>
          <a:off x="311150" y="2711290"/>
          <a:ext cx="16916400" cy="79981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4117650925"/>
      </p:ext>
    </p:extLst>
  </p:cSld>
  <p:clrMapOvr>
    <a:masterClrMapping/>
  </p:clrMapOvr>
  <p:transition spd="med">
    <p:pull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499068481"/>
              </p:ext>
            </p:extLst>
          </p:nvPr>
        </p:nvGraphicFramePr>
        <p:xfrm>
          <a:off x="768350" y="2505075"/>
          <a:ext cx="16687800" cy="78485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1949449" y="1381348"/>
            <a:ext cx="14097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  <a:spcAft>
                <a:spcPts val="0"/>
              </a:spcAft>
            </a:pPr>
            <a:r>
              <a:rPr lang="en-US" sz="2800" b="1" i="1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Xalqaro</a:t>
            </a:r>
            <a:r>
              <a:rPr lang="en-US" sz="2800" b="1" i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sog‘liqni</a:t>
            </a:r>
            <a:r>
              <a:rPr lang="en-US" sz="2800" b="1" i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saqlash</a:t>
            </a:r>
            <a:r>
              <a:rPr lang="en-US" sz="2800" b="1" i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tashkiloti</a:t>
            </a:r>
            <a:r>
              <a:rPr lang="en-US" sz="2800" b="1" i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(XST) </a:t>
            </a:r>
            <a:r>
              <a:rPr lang="en-US" sz="2800" b="1" i="1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2800" b="1" i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sz="2800" b="1" i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davlatlarning</a:t>
            </a:r>
            <a:r>
              <a:rPr lang="en-US" sz="2800" b="1" i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qonunchilik</a:t>
            </a:r>
            <a:r>
              <a:rPr lang="en-US" sz="2800" b="1" i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hujjatlarida</a:t>
            </a:r>
            <a:r>
              <a:rPr lang="en-US" sz="2800" b="1" i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nogironlik</a:t>
            </a:r>
            <a:r>
              <a:rPr lang="en-US" sz="2800" b="1" i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2800" b="1" i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800" b="1" i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turlarga</a:t>
            </a:r>
            <a:r>
              <a:rPr lang="en-US" sz="2800" b="1" i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bo‘linadi</a:t>
            </a:r>
            <a:r>
              <a:rPr lang="en-US" sz="2800" b="1" i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800" b="1" i="1" dirty="0">
              <a:solidFill>
                <a:schemeClr val="tx2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68118067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922817544"/>
              </p:ext>
            </p:extLst>
          </p:nvPr>
        </p:nvGraphicFramePr>
        <p:xfrm>
          <a:off x="13278" y="0"/>
          <a:ext cx="17995899" cy="108013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Скругленный прямоугольник 1"/>
          <p:cNvSpPr/>
          <p:nvPr/>
        </p:nvSpPr>
        <p:spPr>
          <a:xfrm>
            <a:off x="13341350" y="142875"/>
            <a:ext cx="4495800" cy="1219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Vazirlar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Mahkamasining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2021-yil 12-oktabrdagi 638-son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1-ILOVA 4-bob 19-band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5002558"/>
      </p:ext>
    </p:extLst>
  </p:cSld>
  <p:clrMapOvr>
    <a:masterClrMapping/>
  </p:clrMapOvr>
  <p:transition spd="med">
    <p:pull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C01C5996-4CE3-4C6E-BB3A-945BAE031D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6849" y="1362076"/>
            <a:ext cx="17602200" cy="9141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25486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64E9A933-AE2B-4679-85D7-25C99AB8234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316" t="-9003" r="51755" b="22978"/>
          <a:stretch/>
        </p:blipFill>
        <p:spPr>
          <a:xfrm>
            <a:off x="5264150" y="5248275"/>
            <a:ext cx="8610600" cy="5791200"/>
          </a:xfrm>
          <a:prstGeom prst="rect">
            <a:avLst/>
          </a:prstGeom>
        </p:spPr>
      </p:pic>
      <p:sp>
        <p:nvSpPr>
          <p:cNvPr id="7" name="Стрелка углом 6"/>
          <p:cNvSpPr/>
          <p:nvPr/>
        </p:nvSpPr>
        <p:spPr>
          <a:xfrm rot="16200000">
            <a:off x="2403638" y="7041987"/>
            <a:ext cx="2209801" cy="1975175"/>
          </a:xfrm>
          <a:prstGeom prst="bentArrow">
            <a:avLst>
              <a:gd name="adj1" fmla="val 25000"/>
              <a:gd name="adj2" fmla="val 25000"/>
              <a:gd name="adj3" fmla="val 25000"/>
              <a:gd name="adj4" fmla="val 21390"/>
            </a:avLst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Стрелка углом 7"/>
          <p:cNvSpPr/>
          <p:nvPr/>
        </p:nvSpPr>
        <p:spPr>
          <a:xfrm rot="16200000" flipV="1">
            <a:off x="14176006" y="6997331"/>
            <a:ext cx="2209802" cy="2064486"/>
          </a:xfrm>
          <a:prstGeom prst="bentArrow">
            <a:avLst>
              <a:gd name="adj1" fmla="val 25000"/>
              <a:gd name="adj2" fmla="val 25000"/>
              <a:gd name="adj3" fmla="val 25000"/>
              <a:gd name="adj4" fmla="val 21390"/>
            </a:avLst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31939" y="1390659"/>
            <a:ext cx="8458200" cy="4471507"/>
          </a:xfrm>
          <a:prstGeom prst="round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huquqiga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uzluksiz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shakllari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nodavlat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tashkilotlari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rivojlanishini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ta’minlaydi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maktabgacha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tarbiyani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shart-sharoitlar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yaratadi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bepul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professional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olishni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kafolatlaydi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majburiydir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Maktabgacha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tarbiya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nazoratidadir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3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tashkilotlarida</a:t>
            </a:r>
            <a:r>
              <a:rPr lang="en-US" sz="2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sz="2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ehtiyojlariga</a:t>
            </a:r>
            <a:r>
              <a:rPr lang="en-US" sz="2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2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inklyuziv</a:t>
            </a:r>
            <a:r>
              <a:rPr lang="en-US" sz="2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tarbiya</a:t>
            </a:r>
            <a:r>
              <a:rPr lang="en-US" sz="2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ta’minlanadi</a:t>
            </a:r>
            <a:r>
              <a:rPr lang="en-US" sz="2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9074150" y="1390659"/>
            <a:ext cx="8458200" cy="4471506"/>
          </a:xfrm>
          <a:prstGeom prst="round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Inklyuziv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taʼlim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taʼlim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ehtiyojlari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individual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imkoniyatlarning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xilma-xilligini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olgan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taʼlim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oluvchilar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taʼlim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tashkilotlarida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taʼlim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olishga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boʻlgan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imkoniyatlarni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taʼminlashga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aqliy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sensor (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sezgi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nuqsonlari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boʻlgan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shaxslar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taʼlim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tashkilotlarida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inklyuziv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taʼlim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Inklyuziv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taʼlimni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tartibi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Oʻzbekiston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Respublikasi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Vazirlar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Mahkamasi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belgilanadi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663300" y="6082008"/>
            <a:ext cx="28328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(2023-yil, 50-modda)</a:t>
            </a:r>
            <a:endParaRPr lang="ru-RU" sz="2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4248664" y="6027873"/>
            <a:ext cx="29097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(2020-yil, 20-modda)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400" dirty="0"/>
          </a:p>
        </p:txBody>
      </p:sp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D362BE7C-8866-4D21-A225-4C680A1840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8883" y="328151"/>
            <a:ext cx="13061133" cy="1188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767879"/>
      </p:ext>
    </p:extLst>
  </p:cSld>
  <p:clrMapOvr>
    <a:masterClrMapping/>
  </p:clrMapOvr>
  <p:transition spd="med">
    <p:pull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64E9A933-AE2B-4679-85D7-25C99AB8234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7807" t="20851"/>
          <a:stretch/>
        </p:blipFill>
        <p:spPr>
          <a:xfrm>
            <a:off x="4959350" y="5884209"/>
            <a:ext cx="7467600" cy="491714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D362BE7C-8866-4D21-A225-4C680A1840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4350" y="219075"/>
            <a:ext cx="13061133" cy="1188763"/>
          </a:xfrm>
          <a:prstGeom prst="rect">
            <a:avLst/>
          </a:prstGeom>
        </p:spPr>
      </p:pic>
      <p:sp>
        <p:nvSpPr>
          <p:cNvPr id="6" name="Стрелка углом 5"/>
          <p:cNvSpPr/>
          <p:nvPr/>
        </p:nvSpPr>
        <p:spPr>
          <a:xfrm rot="16200000">
            <a:off x="2327437" y="6279988"/>
            <a:ext cx="2209801" cy="1975175"/>
          </a:xfrm>
          <a:prstGeom prst="bentArrow">
            <a:avLst>
              <a:gd name="adj1" fmla="val 25000"/>
              <a:gd name="adj2" fmla="val 25000"/>
              <a:gd name="adj3" fmla="val 25000"/>
              <a:gd name="adj4" fmla="val 21390"/>
            </a:avLst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Стрелка углом 6"/>
          <p:cNvSpPr/>
          <p:nvPr/>
        </p:nvSpPr>
        <p:spPr>
          <a:xfrm rot="16200000" flipV="1">
            <a:off x="13649692" y="6235333"/>
            <a:ext cx="2209802" cy="2064486"/>
          </a:xfrm>
          <a:prstGeom prst="bentArrow">
            <a:avLst>
              <a:gd name="adj1" fmla="val 25000"/>
              <a:gd name="adj2" fmla="val 25000"/>
              <a:gd name="adj3" fmla="val 25000"/>
              <a:gd name="adj4" fmla="val 21390"/>
            </a:avLst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56020" y="1407838"/>
            <a:ext cx="7927812" cy="391663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cap="all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sz="20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cap="all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taʼlim</a:t>
            </a:r>
            <a:r>
              <a:rPr lang="en-US" sz="20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cap="all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ehtiyojlari</a:t>
            </a:r>
            <a:r>
              <a:rPr lang="en-US" sz="20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cap="all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boʻlgan</a:t>
            </a:r>
            <a:r>
              <a:rPr lang="en-US" sz="20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cap="all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bolalarga</a:t>
            </a:r>
            <a:r>
              <a:rPr lang="en-US" sz="20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cap="all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taʼlim-tarbiya</a:t>
            </a:r>
            <a:r>
              <a:rPr lang="en-US" sz="20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cap="all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0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cap="all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tizimini</a:t>
            </a:r>
            <a:r>
              <a:rPr lang="en-US" sz="20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cap="all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yanada</a:t>
            </a:r>
            <a:r>
              <a:rPr lang="en-US" sz="20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cap="all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takomillashtirish</a:t>
            </a:r>
            <a:r>
              <a:rPr lang="en-US" sz="20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cap="all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chora-tadbirlari</a:t>
            </a:r>
            <a:r>
              <a:rPr lang="en-US" sz="20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cap="all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toʻgʻrisida</a:t>
            </a:r>
            <a:endParaRPr lang="en-US" sz="2000" b="1" cap="all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Qisqacha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mazmuni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Inklyuziv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joriy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ehtiyojlari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sharoitlarni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yaxshilash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Maktablarda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moslashtirilgan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pedagog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kadrlarni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qo‘llab-quvvatlash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imkoniyatlarni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9150350" y="1407838"/>
            <a:ext cx="7927812" cy="391663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cap="all" dirty="0" err="1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sz="2000" b="1" cap="all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cap="all" dirty="0" err="1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taʼlim</a:t>
            </a:r>
            <a:r>
              <a:rPr lang="en-US" sz="2000" b="1" cap="all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cap="all" dirty="0" err="1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ehtiyojlari</a:t>
            </a:r>
            <a:r>
              <a:rPr lang="en-US" sz="2000" b="1" cap="all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cap="all" dirty="0" err="1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boʻlgan</a:t>
            </a:r>
            <a:r>
              <a:rPr lang="en-US" sz="2000" b="1" cap="all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cap="all" dirty="0" err="1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bolalarga</a:t>
            </a:r>
            <a:r>
              <a:rPr lang="en-US" sz="2000" b="1" cap="all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cap="all" dirty="0" err="1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taʼlim</a:t>
            </a:r>
            <a:r>
              <a:rPr lang="en-US" sz="2000" b="1" cap="all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cap="all" dirty="0" err="1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berishga</a:t>
            </a:r>
            <a:r>
              <a:rPr lang="en-US" sz="2000" b="1" cap="all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cap="all" dirty="0" err="1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oid</a:t>
            </a:r>
            <a:r>
              <a:rPr lang="en-US" sz="2000" b="1" cap="all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cap="all" dirty="0" err="1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normativ-huquqiy</a:t>
            </a:r>
            <a:r>
              <a:rPr lang="en-US" sz="2000" b="1" cap="all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cap="all" dirty="0" err="1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hujjatlarni</a:t>
            </a:r>
            <a:r>
              <a:rPr lang="en-US" sz="2000" b="1" cap="all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cap="all" dirty="0" err="1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tasdiqlash</a:t>
            </a:r>
            <a:r>
              <a:rPr lang="en-US" sz="2000" b="1" cap="all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cap="all" dirty="0" err="1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toʻgʻrisida</a:t>
            </a:r>
            <a:endParaRPr lang="en-US" sz="2000" b="1" cap="all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Qisqacha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mazmuni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Inklyuziv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tartibini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ehtiyojli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umumta’lim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maktablariga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jalb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mexanizmini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Maktablarda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sharoit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moslashtirilgan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Defektolog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pedagog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xizmatlarini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kuchaytirish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individual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dasturlarini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(ITR)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joriy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cap="all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4518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7" name="Рисунок 6" descr="Изображение выглядит как Велосипедное колесо, Велосипедная рама, Велосипеды — оборудование и материалы, транспортное средство&#10;&#10;Автоматически созданное описание">
            <a:extLst>
              <a:ext uri="{FF2B5EF4-FFF2-40B4-BE49-F238E27FC236}">
                <a16:creationId xmlns="" xmlns:a16="http://schemas.microsoft.com/office/drawing/2014/main" id="{F09E7B4E-AFD6-438B-BE5A-974A0933F1FA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1442980"/>
            <a:ext cx="17602200" cy="91720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25647986"/>
      </p:ext>
    </p:extLst>
  </p:cSld>
  <p:clrMapOvr>
    <a:masterClrMapping/>
  </p:clrMapOvr>
  <p:transition spd="med">
    <p:pull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AA9FE314-0813-48E4-B220-A19940CDEA6B}"/>
              </a:ext>
            </a:extLst>
          </p:cNvPr>
          <p:cNvSpPr txBox="1"/>
          <p:nvPr/>
        </p:nvSpPr>
        <p:spPr>
          <a:xfrm>
            <a:off x="539750" y="2028075"/>
            <a:ext cx="17068800" cy="85561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Differensial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a’lim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ushunchasi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ohiyati</a:t>
            </a:r>
            <a:endParaRPr 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Differensial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o‘quvchining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individual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ehtiyojlari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qobiliyatlariga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baholashni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moslashtirish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Optimal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sharoitlari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Muvaffaqiyatli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imkoniyatlarini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tamoyillar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Individualizatsiya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o‘quvchining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ehtiyoj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qiziqishlariga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moslashish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xilma-xilligi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O‘quvchilarga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resurslar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matnlar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video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darslar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interaktiv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vazifalar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shakllari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An’anaviy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testlar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ishlari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o‘z-o‘zini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hamkorlikda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Hamkorlikda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birgalikda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ishlashga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o‘rgatish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Samaradorligi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qiziqarli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qulay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Attestatsiya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muassasalarida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ortib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bormoqda</a:t>
            </a:r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62610E02-7710-4701-BB22-E1245F11FF16}"/>
              </a:ext>
            </a:extLst>
          </p:cNvPr>
          <p:cNvSpPr txBox="1"/>
          <p:nvPr/>
        </p:nvSpPr>
        <p:spPr>
          <a:xfrm>
            <a:off x="6407150" y="1443300"/>
            <a:ext cx="5676899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Differensial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a’lim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6294834"/>
      </p:ext>
    </p:extLst>
  </p:cSld>
  <p:clrMapOvr>
    <a:masterClrMapping/>
  </p:clrMapOvr>
  <p:transition spd="med">
    <p:pull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aphicFrame>
        <p:nvGraphicFramePr>
          <p:cNvPr id="2" name="Схема 1">
            <a:extLst>
              <a:ext uri="{FF2B5EF4-FFF2-40B4-BE49-F238E27FC236}">
                <a16:creationId xmlns="" xmlns:a16="http://schemas.microsoft.com/office/drawing/2014/main" id="{9A59B151-250D-4FEC-8F52-965CA10FC84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3563784"/>
              </p:ext>
            </p:extLst>
          </p:nvPr>
        </p:nvGraphicFramePr>
        <p:xfrm>
          <a:off x="311150" y="2193073"/>
          <a:ext cx="17449800" cy="82176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968750" y="186271"/>
            <a:ext cx="922880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Inklyuziv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ta’limning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asoslari</a:t>
            </a:r>
            <a:endParaRPr lang="ru-RU" sz="4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245432" y="1227708"/>
            <a:ext cx="550503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tamoyillar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5009755"/>
      </p:ext>
    </p:extLst>
  </p:cSld>
  <p:clrMapOvr>
    <a:masterClrMapping/>
  </p:clrMapOvr>
  <p:transition spd="med">
    <p:pull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968750" y="186271"/>
            <a:ext cx="922880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Inklyuziv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ta’limning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asoslari</a:t>
            </a:r>
            <a:endParaRPr lang="ru-RU" sz="4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998292437"/>
              </p:ext>
            </p:extLst>
          </p:nvPr>
        </p:nvGraphicFramePr>
        <p:xfrm>
          <a:off x="463549" y="2809877"/>
          <a:ext cx="17532350" cy="79981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8" name="Скругленный прямоугольник 7"/>
          <p:cNvSpPr/>
          <p:nvPr/>
        </p:nvSpPr>
        <p:spPr>
          <a:xfrm>
            <a:off x="4383545" y="1362076"/>
            <a:ext cx="9228808" cy="769441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yondashuvlar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6705970"/>
      </p:ext>
    </p:extLst>
  </p:cSld>
  <p:clrMapOvr>
    <a:masterClrMapping/>
  </p:clrMapOvr>
  <p:transition spd="med">
    <p:pull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968750" y="186271"/>
            <a:ext cx="922880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Inklyuziv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ta’limning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asoslari</a:t>
            </a:r>
            <a:endParaRPr lang="ru-RU" sz="4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581927851"/>
              </p:ext>
            </p:extLst>
          </p:nvPr>
        </p:nvGraphicFramePr>
        <p:xfrm>
          <a:off x="-1" y="1590675"/>
          <a:ext cx="17995899" cy="876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3020867072"/>
      </p:ext>
    </p:extLst>
  </p:cSld>
  <p:clrMapOvr>
    <a:masterClrMapping/>
  </p:clrMapOvr>
  <p:transition spd="med">
    <p:pull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740513" y="828675"/>
            <a:ext cx="11334578" cy="7680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4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Inklyuziv</a:t>
            </a:r>
            <a:r>
              <a:rPr lang="ru-RU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ta’lim</a:t>
            </a:r>
            <a:r>
              <a:rPr lang="ru-RU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sz="4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imkoniyatlar</a:t>
            </a:r>
            <a:r>
              <a:rPr lang="ru-RU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muammolar</a:t>
            </a:r>
            <a:endParaRPr lang="ru-RU" sz="44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6136625"/>
              </p:ext>
            </p:extLst>
          </p:nvPr>
        </p:nvGraphicFramePr>
        <p:xfrm>
          <a:off x="996950" y="1743075"/>
          <a:ext cx="16687800" cy="8344980"/>
        </p:xfrm>
        <a:graphic>
          <a:graphicData uri="http://schemas.openxmlformats.org/drawingml/2006/table">
            <a:tbl>
              <a:tblPr firstRow="1" firstCol="1" bandRow="1">
                <a:tableStyleId>{10A1B5D5-9B99-4C35-A422-299274C87663}</a:tableStyleId>
              </a:tblPr>
              <a:tblGrid>
                <a:gridCol w="8343900"/>
                <a:gridCol w="8343900"/>
              </a:tblGrid>
              <a:tr h="99060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Imkoniyatlar</a:t>
                      </a:r>
                      <a:r>
                        <a:rPr lang="ru-RU" sz="3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ru-RU" sz="36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ijobiy</a:t>
                      </a:r>
                      <a:r>
                        <a:rPr lang="ru-RU" sz="3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36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tomonlar</a:t>
                      </a:r>
                      <a:r>
                        <a:rPr lang="ru-RU" sz="3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3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Muammolar</a:t>
                      </a:r>
                      <a:r>
                        <a:rPr lang="ru-RU" sz="3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ru-RU" sz="36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qiyinchiliklar</a:t>
                      </a:r>
                      <a:r>
                        <a:rPr lang="ru-RU" sz="3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3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57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Har</a:t>
                      </a:r>
                      <a:r>
                        <a:rPr lang="en-US" sz="3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</a:t>
                      </a:r>
                      <a:r>
                        <a:rPr lang="en-US" sz="3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bola </a:t>
                      </a: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uchun</a:t>
                      </a:r>
                      <a:r>
                        <a:rPr lang="en-US" sz="3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teng</a:t>
                      </a:r>
                      <a:r>
                        <a:rPr lang="en-US" sz="3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ta’lim</a:t>
                      </a:r>
                      <a:r>
                        <a:rPr lang="en-US" sz="3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imkoniyati</a:t>
                      </a:r>
                      <a:endParaRPr lang="ru-RU" sz="3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O‘qituvchilarda maxsus tayyorgarlik yetishmasligi</a:t>
                      </a:r>
                      <a:endParaRPr lang="ru-RU" sz="32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57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Ijtimoiy</a:t>
                      </a:r>
                      <a:r>
                        <a:rPr lang="en-US" sz="3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adolat</a:t>
                      </a:r>
                      <a:r>
                        <a:rPr lang="en-US" sz="3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3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kamsitishni</a:t>
                      </a:r>
                      <a:r>
                        <a:rPr lang="en-US" sz="3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kamaytirish</a:t>
                      </a:r>
                      <a:endParaRPr lang="ru-RU" sz="3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Sinfda individual yondashuvni tashkil qilish qiyinligi</a:t>
                      </a:r>
                      <a:endParaRPr lang="ru-RU" sz="32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57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Bolalarda</a:t>
                      </a:r>
                      <a:r>
                        <a:rPr lang="en-US" sz="3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empatiya</a:t>
                      </a:r>
                      <a:r>
                        <a:rPr lang="en-US" sz="3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3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hamkorlik</a:t>
                      </a:r>
                      <a:r>
                        <a:rPr lang="en-US" sz="3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ko‘nikmalari</a:t>
                      </a:r>
                      <a:r>
                        <a:rPr lang="en-US" sz="3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rivojlanadi</a:t>
                      </a:r>
                      <a:endParaRPr lang="ru-RU" sz="3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Infratuzilma</a:t>
                      </a:r>
                      <a:r>
                        <a:rPr lang="en-US" sz="3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3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moslashtirilgan</a:t>
                      </a:r>
                      <a:r>
                        <a:rPr lang="en-US" sz="3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sharoitlar</a:t>
                      </a:r>
                      <a:r>
                        <a:rPr lang="en-US" sz="3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yetishmasligi</a:t>
                      </a:r>
                      <a:endParaRPr lang="ru-RU" sz="3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57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Alohida ehtiyojli bolalarning jamiyatga integratsiyasi</a:t>
                      </a:r>
                      <a:endParaRPr lang="ru-RU" sz="32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O‘qitish</a:t>
                      </a:r>
                      <a:r>
                        <a:rPr lang="en-US" sz="3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sur’atining</a:t>
                      </a:r>
                      <a:r>
                        <a:rPr lang="en-US" sz="3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moslashishi</a:t>
                      </a:r>
                      <a:r>
                        <a:rPr lang="en-US" sz="3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qiyinligi</a:t>
                      </a:r>
                      <a:endParaRPr lang="ru-RU" sz="3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57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36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Ta’lim tizimida moslashuvchanlik oshadi</a:t>
                      </a:r>
                      <a:endParaRPr lang="ru-RU" sz="32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Maxsus</a:t>
                      </a:r>
                      <a:r>
                        <a:rPr lang="en-US" sz="3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pedagog</a:t>
                      </a:r>
                      <a:r>
                        <a:rPr lang="en-US" sz="3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3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psixologlar</a:t>
                      </a:r>
                      <a:r>
                        <a:rPr lang="en-US" sz="3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yetishmasligi</a:t>
                      </a:r>
                      <a:endParaRPr lang="ru-RU" sz="3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57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O‘quvchilarda tolerantlik va tushunish kuchayadi</a:t>
                      </a:r>
                      <a:endParaRPr lang="ru-RU" sz="32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Ota-</a:t>
                      </a: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onalar</a:t>
                      </a:r>
                      <a:r>
                        <a:rPr lang="en-US" sz="3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orasida</a:t>
                      </a:r>
                      <a:r>
                        <a:rPr lang="en-US" sz="3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noto‘g‘ri</a:t>
                      </a:r>
                      <a:r>
                        <a:rPr lang="en-US" sz="3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stereotiplar</a:t>
                      </a:r>
                      <a:endParaRPr lang="ru-RU" sz="3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57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Har</a:t>
                      </a:r>
                      <a:r>
                        <a:rPr lang="en-US" sz="3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</a:t>
                      </a:r>
                      <a:r>
                        <a:rPr lang="en-US" sz="3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bolaning</a:t>
                      </a:r>
                      <a:r>
                        <a:rPr lang="en-US" sz="3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potensiali</a:t>
                      </a:r>
                      <a:r>
                        <a:rPr lang="en-US" sz="3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ochiladi</a:t>
                      </a:r>
                      <a:endParaRPr lang="ru-RU" sz="3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Qo‘shimcha</a:t>
                      </a:r>
                      <a:r>
                        <a:rPr lang="en-US" sz="3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resurs</a:t>
                      </a:r>
                      <a:r>
                        <a:rPr lang="en-US" sz="3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3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moliyaviy</a:t>
                      </a:r>
                      <a:r>
                        <a:rPr lang="en-US" sz="3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xarajatlar</a:t>
                      </a:r>
                      <a:endParaRPr lang="ru-RU" sz="3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7832765"/>
      </p:ext>
    </p:extLst>
  </p:cSld>
  <p:clrMapOvr>
    <a:masterClrMapping/>
  </p:clrMapOvr>
  <p:transition spd="med">
    <p:pull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204994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aphicFrame>
        <p:nvGraphicFramePr>
          <p:cNvPr id="2" name="Таблица 1">
            <a:extLst>
              <a:ext uri="{FF2B5EF4-FFF2-40B4-BE49-F238E27FC236}">
                <a16:creationId xmlns="" xmlns:a16="http://schemas.microsoft.com/office/drawing/2014/main" id="{159C1A52-CC29-47A8-AEB5-86965E8970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5992001"/>
              </p:ext>
            </p:extLst>
          </p:nvPr>
        </p:nvGraphicFramePr>
        <p:xfrm>
          <a:off x="387350" y="1634072"/>
          <a:ext cx="17297402" cy="90667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7741">
                  <a:extLst>
                    <a:ext uri="{9D8B030D-6E8A-4147-A177-3AD203B41FA5}">
                      <a16:colId xmlns="" xmlns:a16="http://schemas.microsoft.com/office/drawing/2014/main" val="2267563566"/>
                    </a:ext>
                  </a:extLst>
                </a:gridCol>
                <a:gridCol w="6755326">
                  <a:extLst>
                    <a:ext uri="{9D8B030D-6E8A-4147-A177-3AD203B41FA5}">
                      <a16:colId xmlns="" xmlns:a16="http://schemas.microsoft.com/office/drawing/2014/main" val="3006353592"/>
                    </a:ext>
                  </a:extLst>
                </a:gridCol>
                <a:gridCol w="1769117">
                  <a:extLst>
                    <a:ext uri="{9D8B030D-6E8A-4147-A177-3AD203B41FA5}">
                      <a16:colId xmlns="" xmlns:a16="http://schemas.microsoft.com/office/drawing/2014/main" val="1380495661"/>
                    </a:ext>
                  </a:extLst>
                </a:gridCol>
                <a:gridCol w="1770252">
                  <a:extLst>
                    <a:ext uri="{9D8B030D-6E8A-4147-A177-3AD203B41FA5}">
                      <a16:colId xmlns="" xmlns:a16="http://schemas.microsoft.com/office/drawing/2014/main" val="2073217802"/>
                    </a:ext>
                  </a:extLst>
                </a:gridCol>
                <a:gridCol w="1769117">
                  <a:extLst>
                    <a:ext uri="{9D8B030D-6E8A-4147-A177-3AD203B41FA5}">
                      <a16:colId xmlns="" xmlns:a16="http://schemas.microsoft.com/office/drawing/2014/main" val="2387706120"/>
                    </a:ext>
                  </a:extLst>
                </a:gridCol>
                <a:gridCol w="1555447">
                  <a:extLst>
                    <a:ext uri="{9D8B030D-6E8A-4147-A177-3AD203B41FA5}">
                      <a16:colId xmlns="" xmlns:a16="http://schemas.microsoft.com/office/drawing/2014/main" val="2943081759"/>
                    </a:ext>
                  </a:extLst>
                </a:gridCol>
                <a:gridCol w="1752427">
                  <a:extLst>
                    <a:ext uri="{9D8B030D-6E8A-4147-A177-3AD203B41FA5}">
                      <a16:colId xmlns="" xmlns:a16="http://schemas.microsoft.com/office/drawing/2014/main" val="11987565"/>
                    </a:ext>
                  </a:extLst>
                </a:gridCol>
                <a:gridCol w="1447975">
                  <a:extLst>
                    <a:ext uri="{9D8B030D-6E8A-4147-A177-3AD203B41FA5}">
                      <a16:colId xmlns="" xmlns:a16="http://schemas.microsoft.com/office/drawing/2014/main" val="836120698"/>
                    </a:ext>
                  </a:extLst>
                </a:gridCol>
              </a:tblGrid>
              <a:tr h="76837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Ta’rif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Nogironlik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Inklyuziya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Sensor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nogironlik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Kross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nogironlik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Integratsi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Ijtimoiy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model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12321525"/>
                  </a:ext>
                </a:extLst>
              </a:tr>
              <a:tr h="136136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Shaxsda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nechta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turdagi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nogironliklar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vaqtning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o‘zida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kuzatilishi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Masalan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eshitish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ko‘rish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qobiliyatining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birgalikdagi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buzilishi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yoki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aqliy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jismoniy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nogironlikning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kombinatsiyasi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368430236"/>
                  </a:ext>
                </a:extLst>
              </a:tr>
              <a:tr h="239984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 …….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jamiyat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mutaxassislar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zimmasiga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o‘quvchilarning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rivojlanish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xususiyatlariga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moslashish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jarayonlarini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boshqarish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muammolarini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hal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qilish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zarur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sharoitlarni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yaratish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mas’uliyatini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yuklaydi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Shuningdek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bolalar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bilan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munosabatlarni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shakllantirish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ularni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tushunish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qo‘llab-quvvatlashga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asoslangan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inklyuziv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jamiyat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g‘oyasini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qamrab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oladi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817652974"/>
                  </a:ext>
                </a:extLst>
              </a:tr>
              <a:tr h="48166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lotincha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……………..– "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kiritaman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", "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qamrab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olaman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")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742035346"/>
                  </a:ext>
                </a:extLst>
              </a:tr>
              <a:tr h="170752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nogironligi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yoki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alohida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ehtiyoji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bo‘lgan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bolalarni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umumta’lim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maktablariga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qo‘shish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jarayonidir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Bunda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o‘quvchilar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moslashishlari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kerak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bo‘lgan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tizim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mavjud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Ya’ni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ta’lim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tizimi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ko‘p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hollarda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o‘zini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o‘zgartirmaydi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faqat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alohida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ehtiyoji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bo‘lgan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bolalar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tizimga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qo‘shiladi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695889869"/>
                  </a:ext>
                </a:extLst>
              </a:tr>
              <a:tr h="101520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kasallik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shikastlanish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mayib-majruhlik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baxtsiz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hodisalar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tufayli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butunlay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yoki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maʼlum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muddat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mehnat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qobiliyatini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yoʻqotishdir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299775413"/>
                  </a:ext>
                </a:extLst>
              </a:tr>
              <a:tr h="98562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eshitish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ko‘rish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yoki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boshqa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sezgi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organlarining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funksiyalaridagi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buzilishlarni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o‘z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ichiga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oladi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="" xmlns:a16="http://schemas.microsoft.com/office/drawing/2014/main" val="2988040483"/>
                  </a:ext>
                </a:extLst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6178549" y="134185"/>
            <a:ext cx="56388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Charxpalak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metodi</a:t>
            </a:r>
            <a:endParaRPr lang="ru-RU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3522149"/>
      </p:ext>
    </p:extLst>
  </p:cSld>
  <p:clrMapOvr>
    <a:masterClrMapping/>
  </p:clrMapOvr>
  <p:transition spd="med">
    <p:pull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aphicFrame>
        <p:nvGraphicFramePr>
          <p:cNvPr id="2" name="Таблица 1">
            <a:extLst>
              <a:ext uri="{FF2B5EF4-FFF2-40B4-BE49-F238E27FC236}">
                <a16:creationId xmlns="" xmlns:a16="http://schemas.microsoft.com/office/drawing/2014/main" id="{159C1A52-CC29-47A8-AEB5-86965E8970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1064405"/>
              </p:ext>
            </p:extLst>
          </p:nvPr>
        </p:nvGraphicFramePr>
        <p:xfrm>
          <a:off x="387350" y="1590675"/>
          <a:ext cx="17297402" cy="916044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7741">
                  <a:extLst>
                    <a:ext uri="{9D8B030D-6E8A-4147-A177-3AD203B41FA5}">
                      <a16:colId xmlns="" xmlns:a16="http://schemas.microsoft.com/office/drawing/2014/main" val="2267563566"/>
                    </a:ext>
                  </a:extLst>
                </a:gridCol>
                <a:gridCol w="6755326">
                  <a:extLst>
                    <a:ext uri="{9D8B030D-6E8A-4147-A177-3AD203B41FA5}">
                      <a16:colId xmlns="" xmlns:a16="http://schemas.microsoft.com/office/drawing/2014/main" val="3006353592"/>
                    </a:ext>
                  </a:extLst>
                </a:gridCol>
                <a:gridCol w="1769117">
                  <a:extLst>
                    <a:ext uri="{9D8B030D-6E8A-4147-A177-3AD203B41FA5}">
                      <a16:colId xmlns="" xmlns:a16="http://schemas.microsoft.com/office/drawing/2014/main" val="1380495661"/>
                    </a:ext>
                  </a:extLst>
                </a:gridCol>
                <a:gridCol w="1770252">
                  <a:extLst>
                    <a:ext uri="{9D8B030D-6E8A-4147-A177-3AD203B41FA5}">
                      <a16:colId xmlns="" xmlns:a16="http://schemas.microsoft.com/office/drawing/2014/main" val="2073217802"/>
                    </a:ext>
                  </a:extLst>
                </a:gridCol>
                <a:gridCol w="1769117">
                  <a:extLst>
                    <a:ext uri="{9D8B030D-6E8A-4147-A177-3AD203B41FA5}">
                      <a16:colId xmlns="" xmlns:a16="http://schemas.microsoft.com/office/drawing/2014/main" val="2387706120"/>
                    </a:ext>
                  </a:extLst>
                </a:gridCol>
                <a:gridCol w="1555447">
                  <a:extLst>
                    <a:ext uri="{9D8B030D-6E8A-4147-A177-3AD203B41FA5}">
                      <a16:colId xmlns="" xmlns:a16="http://schemas.microsoft.com/office/drawing/2014/main" val="2943081759"/>
                    </a:ext>
                  </a:extLst>
                </a:gridCol>
                <a:gridCol w="1752427">
                  <a:extLst>
                    <a:ext uri="{9D8B030D-6E8A-4147-A177-3AD203B41FA5}">
                      <a16:colId xmlns="" xmlns:a16="http://schemas.microsoft.com/office/drawing/2014/main" val="11987565"/>
                    </a:ext>
                  </a:extLst>
                </a:gridCol>
                <a:gridCol w="1447975">
                  <a:extLst>
                    <a:ext uri="{9D8B030D-6E8A-4147-A177-3AD203B41FA5}">
                      <a16:colId xmlns="" xmlns:a16="http://schemas.microsoft.com/office/drawing/2014/main" val="836120698"/>
                    </a:ext>
                  </a:extLst>
                </a:gridCol>
              </a:tblGrid>
              <a:tr h="7734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Ta’rif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Nogironlik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Inklyuziya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Sensor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nogironlik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Kross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nogironlik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Integratsi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Ijtimoiy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model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12321525"/>
                  </a:ext>
                </a:extLst>
              </a:tr>
              <a:tr h="141811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Shaxsda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nechta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turdagi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nogironliklar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vaqtning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o‘zida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kuzatilishi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Masalan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eshitish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ko‘rish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qobiliyatining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birgalikdagi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buzilishi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yoki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aqliy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jismoniy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nogironlikning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kombinatsiyasi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en-US" sz="3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368430236"/>
                  </a:ext>
                </a:extLst>
              </a:tr>
              <a:tr h="248170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 …….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jamiyat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mutaxassislar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zimmasiga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o‘quvchilarning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rivojlanish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xususiyatlariga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moslashish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jarayonlarini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boshqarish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muammolarini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hal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qilish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zarur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sharoitlarni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yaratish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mas’uliyatini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yuklaydi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Shuningdek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bolalar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bilan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munosabatlarni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shakllantirish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ularni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tushunish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qo‘llab-quvvatlashga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asoslangan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inklyuziv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jamiyat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g‘oyasini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qamrab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oladi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 </a:t>
                      </a:r>
                      <a:endParaRPr lang="ru-RU" sz="3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817652974"/>
                  </a:ext>
                </a:extLst>
              </a:tr>
              <a:tr h="54095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lotincha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……………..– "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kiritaman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", "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qamrab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olaman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")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36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lang="ru-RU" sz="3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742035346"/>
                  </a:ext>
                </a:extLst>
              </a:tr>
              <a:tr h="177264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nogironligi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yoki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alohida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ehtiyoji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bo‘lgan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bolalarni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umumta’lim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maktablariga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qo‘shish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jarayonidir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Bunda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o‘quvchilar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moslashishlari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kerak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bo‘lgan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tizim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mavjud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Ya’ni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ta’lim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tizimi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ko‘p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hollarda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o‘zini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o‘zgartirmaydi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faqat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alohida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ehtiyoji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bo‘lgan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bolalar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tizimga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qo‘shiladi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en-US" sz="3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695889869"/>
                  </a:ext>
                </a:extLst>
              </a:tr>
              <a:tr h="106358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kasallik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shikastlanish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mayib-majruhlik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baxtsiz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hodisalar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tufayli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butunlay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yoki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maʼlum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muddat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mehnat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qobiliyatini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yoʻqotishdir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en-US" sz="3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299775413"/>
                  </a:ext>
                </a:extLst>
              </a:tr>
              <a:tr h="97395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eshitish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ko‘rish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yoki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boshqa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sezgi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organlarining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funksiyalaridagi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buzilishlarni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o‘z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ichiga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oladi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36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lang="ru-RU" sz="3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="" xmlns:a16="http://schemas.microsoft.com/office/drawing/2014/main" val="2988040483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178549" y="186271"/>
            <a:ext cx="56388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Charxpalak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metodi</a:t>
            </a:r>
            <a:endParaRPr lang="ru-RU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7942768"/>
      </p:ext>
    </p:extLst>
  </p:cSld>
  <p:clrMapOvr>
    <a:masterClrMapping/>
  </p:clrMapOvr>
  <p:transition spd="med">
    <p:pull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97150" y="600075"/>
            <a:ext cx="13487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Inklyuziv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inklyuzivga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yaqin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o‘qib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keyinchalik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muvaffaqiyatga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erishgan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real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6" name="Picture 4" descr="Файл:Nick Vujicic speaking in a church in Ehringshausen, Germany -  20110401-02.jpg — Википедия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769"/>
          <a:stretch/>
        </p:blipFill>
        <p:spPr bwMode="auto">
          <a:xfrm>
            <a:off x="447380" y="2105025"/>
            <a:ext cx="2896988" cy="36575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3625850" y="2162219"/>
            <a:ext cx="5181600" cy="3581400"/>
          </a:xfrm>
          <a:prstGeom prst="round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Nick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Vujicic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1982-yilda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Avstraliyada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tug‘ilgan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tug‘ma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oyoqsiz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tetra-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amelia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sindromiga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Nick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Vujicic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motivatsion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spiker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yozuvchi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tanilgan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sog‘lom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tahsil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moslashuv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irodasi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dunyoga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mashhur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motivatsion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80" name="Picture 8" descr="Mind over matter': Stephen Hawking – obituary by Roger Penrose | Stephen  Hawking | The Guardian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412"/>
          <a:stretch/>
        </p:blipFill>
        <p:spPr bwMode="auto">
          <a:xfrm>
            <a:off x="447380" y="6086295"/>
            <a:ext cx="2971800" cy="37339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Скругленный прямоугольник 10"/>
          <p:cNvSpPr/>
          <p:nvPr/>
        </p:nvSpPr>
        <p:spPr>
          <a:xfrm>
            <a:off x="3625850" y="6162584"/>
            <a:ext cx="5181600" cy="3581400"/>
          </a:xfrm>
          <a:prstGeom prst="round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Stephen Hawking 1942-yilda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Buyuk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Britaniyada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tug‘ilgan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fizik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kosmolog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yozuvchi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tanilgan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Stephen Hawking motor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neyron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kasalligi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(ALS)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sababli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harakatlanish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imkoniyatini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asta-sekin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yo‘qotgan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biroq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ettirgan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tahsil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salohiyati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irodasi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dunyoga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mashhur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olimga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82" name="Picture 10" descr="Drawing City Skylines from Memory – Stephen Wiltshire | The LA Beat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37" r="29914"/>
          <a:stretch/>
        </p:blipFill>
        <p:spPr bwMode="auto">
          <a:xfrm>
            <a:off x="9088932" y="2171744"/>
            <a:ext cx="3048000" cy="3581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Скругленный прямоугольник 12"/>
          <p:cNvSpPr/>
          <p:nvPr/>
        </p:nvSpPr>
        <p:spPr>
          <a:xfrm>
            <a:off x="12418414" y="2105025"/>
            <a:ext cx="5181600" cy="3581400"/>
          </a:xfrm>
          <a:prstGeom prst="round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Stephen Wiltshire 1974-yilda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Londonda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tug‘ilgan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autizm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spektriga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mansub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rassom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bolaligidan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chizishga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kuchli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qobiliyatga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Stephen Wiltshire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inklyuziv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qo‘llab-quvvatlovchi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muhitida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tahsil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olgan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shahar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manzaralarini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marta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ko‘rgach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tafsilotlari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xotiradan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chizib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olishi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dunyoga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mashhur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kamera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deb ham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ataladi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84" name="Picture 12" descr="Watch Featured Speaker Haben Girma from the 2017 Annual Meeting – American  Alliance of Museums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01" t="1" r="21849" b="2154"/>
          <a:stretch/>
        </p:blipFill>
        <p:spPr bwMode="auto">
          <a:xfrm>
            <a:off x="9114332" y="6134010"/>
            <a:ext cx="3022600" cy="36099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Скругленный прямоугольник 14"/>
          <p:cNvSpPr/>
          <p:nvPr/>
        </p:nvSpPr>
        <p:spPr>
          <a:xfrm>
            <a:off x="12418414" y="6162585"/>
            <a:ext cx="5181600" cy="3581400"/>
          </a:xfrm>
          <a:prstGeom prst="round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Haben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Girma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1988-yilda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AQShda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tug‘ilgan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eshitish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cheklangan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huquqlari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advokat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yozuvchi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jamoat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tanilgan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Haben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Girma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inklyuziv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muhitida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jumladan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Garvard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universitetida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tahsil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olgan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muvaffaqiyatli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tamomlagan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o‘zining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qat’iy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irodasi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imkoniyatlar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kurashi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dunyoga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mashhur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huquq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himoyachisiga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aylangan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0112357"/>
      </p:ext>
    </p:extLst>
  </p:cSld>
  <p:clrMapOvr>
    <a:masterClrMapping/>
  </p:clrMapOvr>
  <p:transition spd="med">
    <p:pull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09DB5994-D73D-454C-ADCA-1158F8528EF6}"/>
              </a:ext>
            </a:extLst>
          </p:cNvPr>
          <p:cNvSpPr txBox="1"/>
          <p:nvPr/>
        </p:nvSpPr>
        <p:spPr>
          <a:xfrm>
            <a:off x="1987550" y="5033516"/>
            <a:ext cx="14401799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600" b="1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E’tiboringiz</a:t>
            </a:r>
            <a:r>
              <a:rPr lang="en-US" sz="6600" b="1" dirty="0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6600" b="1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6600" b="1" dirty="0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6600" b="1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raxmat</a:t>
            </a:r>
            <a:endParaRPr kumimoji="0" lang="en-US" sz="6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5542981"/>
      </p:ext>
    </p:extLst>
  </p:cSld>
  <p:clrMapOvr>
    <a:masterClrMapping/>
  </p:clrMapOvr>
  <p:transition spd="med">
    <p:pull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6191</TotalTime>
  <Words>2350</Words>
  <Application>Microsoft Office PowerPoint</Application>
  <PresentationFormat>Произвольный</PresentationFormat>
  <Paragraphs>318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3" baseType="lpstr">
      <vt:lpstr>Arial</vt:lpstr>
      <vt:lpstr>Arial Black</vt:lpstr>
      <vt:lpstr>Calibri</vt:lpstr>
      <vt:lpstr>Calibri Light</vt:lpstr>
      <vt:lpstr>Fira Sans</vt:lpstr>
      <vt:lpstr>Fira Sans Medium</vt:lpstr>
      <vt:lpstr>Fira Sans SemiBold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Пользователь</cp:lastModifiedBy>
  <cp:revision>554</cp:revision>
  <cp:lastPrinted>2020-12-11T16:07:03Z</cp:lastPrinted>
  <dcterms:created xsi:type="dcterms:W3CDTF">2020-11-12T01:04:50Z</dcterms:created>
  <dcterms:modified xsi:type="dcterms:W3CDTF">2026-09-28T08:38:14Z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