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notesMasterIdLst>
    <p:notesMasterId r:id="rId41"/>
  </p:notesMasterIdLst>
  <p:sldIdLst>
    <p:sldId id="256" r:id="rId2"/>
    <p:sldId id="341" r:id="rId3"/>
    <p:sldId id="321" r:id="rId4"/>
    <p:sldId id="331" r:id="rId5"/>
    <p:sldId id="332" r:id="rId6"/>
    <p:sldId id="330" r:id="rId7"/>
    <p:sldId id="333" r:id="rId8"/>
    <p:sldId id="344" r:id="rId9"/>
    <p:sldId id="345" r:id="rId10"/>
    <p:sldId id="343" r:id="rId11"/>
    <p:sldId id="334" r:id="rId12"/>
    <p:sldId id="335" r:id="rId13"/>
    <p:sldId id="266" r:id="rId14"/>
    <p:sldId id="336" r:id="rId15"/>
    <p:sldId id="327" r:id="rId16"/>
    <p:sldId id="329" r:id="rId17"/>
    <p:sldId id="337" r:id="rId18"/>
    <p:sldId id="308" r:id="rId19"/>
    <p:sldId id="309" r:id="rId20"/>
    <p:sldId id="310" r:id="rId21"/>
    <p:sldId id="338" r:id="rId22"/>
    <p:sldId id="339" r:id="rId23"/>
    <p:sldId id="340" r:id="rId24"/>
    <p:sldId id="311" r:id="rId25"/>
    <p:sldId id="313" r:id="rId26"/>
    <p:sldId id="318" r:id="rId27"/>
    <p:sldId id="314" r:id="rId28"/>
    <p:sldId id="320" r:id="rId29"/>
    <p:sldId id="271" r:id="rId30"/>
    <p:sldId id="315" r:id="rId31"/>
    <p:sldId id="276" r:id="rId32"/>
    <p:sldId id="306" r:id="rId33"/>
    <p:sldId id="316" r:id="rId34"/>
    <p:sldId id="319" r:id="rId35"/>
    <p:sldId id="322" r:id="rId36"/>
    <p:sldId id="323" r:id="rId37"/>
    <p:sldId id="324" r:id="rId38"/>
    <p:sldId id="325" r:id="rId39"/>
    <p:sldId id="326" r:id="rId40"/>
  </p:sldIdLst>
  <p:sldSz cx="14630400" cy="8229600"/>
  <p:notesSz cx="8229600" cy="14630400"/>
  <p:embeddedFontLst>
    <p:embeddedFont>
      <p:font typeface="Calibri Light" panose="020F0302020204030204" pitchFamily="34" charset="0"/>
      <p:regular r:id="rId42"/>
      <p:italic r:id="rId43"/>
    </p:embeddedFont>
    <p:embeddedFont>
      <p:font typeface="Calibri" panose="020F0502020204030204" pitchFamily="34" charset="0"/>
      <p:regular r:id="rId44"/>
      <p:bold r:id="rId45"/>
      <p:italic r:id="rId46"/>
      <p:boldItalic r:id="rId47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434" autoAdjust="0"/>
  </p:normalViewPr>
  <p:slideViewPr>
    <p:cSldViewPr snapToGrid="0" snapToObjects="1">
      <p:cViewPr varScale="1">
        <p:scale>
          <a:sx n="59" d="100"/>
          <a:sy n="59" d="100"/>
        </p:scale>
        <p:origin x="624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D33D65-EF06-4879-B0E1-EC0F53585816}" type="doc">
      <dgm:prSet loTypeId="urn:microsoft.com/office/officeart/2005/8/layout/vList3" loCatId="list" qsTypeId="urn:microsoft.com/office/officeart/2005/8/quickstyle/3d1" qsCatId="3D" csTypeId="urn:microsoft.com/office/officeart/2005/8/colors/colorful1" csCatId="colorful" phldr="1"/>
      <dgm:spPr/>
    </dgm:pt>
    <dgm:pt modelId="{E9986202-4661-46A8-971C-753415230EC8}">
      <dgm:prSet phldrT="[Текст]"/>
      <dgm:spPr/>
      <dgm:t>
        <a:bodyPr/>
        <a:lstStyle/>
        <a:p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Ijtimoiy-hissiy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intellekt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(EQ)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haqida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tushncha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dirty="0"/>
        </a:p>
      </dgm:t>
    </dgm:pt>
    <dgm:pt modelId="{268C84B5-0404-46BA-917F-BC23640916A4}" type="parTrans" cxnId="{1B30B493-E1AE-478B-BC6B-10AC9B546210}">
      <dgm:prSet/>
      <dgm:spPr/>
      <dgm:t>
        <a:bodyPr/>
        <a:lstStyle/>
        <a:p>
          <a:endParaRPr lang="ru-RU"/>
        </a:p>
      </dgm:t>
    </dgm:pt>
    <dgm:pt modelId="{14E93DE9-7ED5-446D-8AEC-745EA3EBECEC}" type="sibTrans" cxnId="{1B30B493-E1AE-478B-BC6B-10AC9B546210}">
      <dgm:prSet/>
      <dgm:spPr/>
      <dgm:t>
        <a:bodyPr/>
        <a:lstStyle/>
        <a:p>
          <a:endParaRPr lang="ru-RU"/>
        </a:p>
      </dgm:t>
    </dgm:pt>
    <dgm:pt modelId="{FE3136F6-F8D5-4498-AE68-BDD435A19F5B}">
      <dgm:prSet phldrT="[Текст]"/>
      <dgm:spPr/>
      <dgm:t>
        <a:bodyPr/>
        <a:lstStyle/>
        <a:p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Zamonaviy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ta’limda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EQning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roli</a:t>
          </a:r>
          <a:endParaRPr lang="ru-RU" dirty="0"/>
        </a:p>
      </dgm:t>
    </dgm:pt>
    <dgm:pt modelId="{15CE9F98-8C94-4DEF-A8C5-C2A51F89FBF9}" type="parTrans" cxnId="{82DCB990-0ED2-434C-BB90-B91DE6C9EE3A}">
      <dgm:prSet/>
      <dgm:spPr/>
      <dgm:t>
        <a:bodyPr/>
        <a:lstStyle/>
        <a:p>
          <a:endParaRPr lang="ru-RU"/>
        </a:p>
      </dgm:t>
    </dgm:pt>
    <dgm:pt modelId="{D9C54444-EC51-4753-BCCE-3D9DDE21CB37}" type="sibTrans" cxnId="{82DCB990-0ED2-434C-BB90-B91DE6C9EE3A}">
      <dgm:prSet/>
      <dgm:spPr/>
      <dgm:t>
        <a:bodyPr/>
        <a:lstStyle/>
        <a:p>
          <a:endParaRPr lang="ru-RU"/>
        </a:p>
      </dgm:t>
    </dgm:pt>
    <dgm:pt modelId="{014653A0-5689-4F4D-953C-E12F4CB771ED}">
      <dgm:prSet phldrT="[Текст]"/>
      <dgm:spPr/>
      <dgm:t>
        <a:bodyPr/>
        <a:lstStyle/>
        <a:p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EQni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usullari</a:t>
          </a:r>
          <a:endParaRPr lang="ru-RU" dirty="0"/>
        </a:p>
      </dgm:t>
    </dgm:pt>
    <dgm:pt modelId="{C16931BD-1E84-4A83-BA9F-6CC668669945}" type="parTrans" cxnId="{AEDB8758-A288-4905-BF38-CDCDFEE26B64}">
      <dgm:prSet/>
      <dgm:spPr/>
      <dgm:t>
        <a:bodyPr/>
        <a:lstStyle/>
        <a:p>
          <a:endParaRPr lang="ru-RU"/>
        </a:p>
      </dgm:t>
    </dgm:pt>
    <dgm:pt modelId="{8F1BED36-A015-4E58-B4C2-6627348B4122}" type="sibTrans" cxnId="{AEDB8758-A288-4905-BF38-CDCDFEE26B64}">
      <dgm:prSet/>
      <dgm:spPr/>
      <dgm:t>
        <a:bodyPr/>
        <a:lstStyle/>
        <a:p>
          <a:endParaRPr lang="ru-RU"/>
        </a:p>
      </dgm:t>
    </dgm:pt>
    <dgm:pt modelId="{A93475A7-53DF-424F-ADF5-33372EDB7E0A}" type="pres">
      <dgm:prSet presAssocID="{80D33D65-EF06-4879-B0E1-EC0F53585816}" presName="linearFlow" presStyleCnt="0">
        <dgm:presLayoutVars>
          <dgm:dir/>
          <dgm:resizeHandles val="exact"/>
        </dgm:presLayoutVars>
      </dgm:prSet>
      <dgm:spPr/>
    </dgm:pt>
    <dgm:pt modelId="{E8176E06-6D5A-4274-B89D-17A59015536C}" type="pres">
      <dgm:prSet presAssocID="{E9986202-4661-46A8-971C-753415230EC8}" presName="composite" presStyleCnt="0"/>
      <dgm:spPr/>
    </dgm:pt>
    <dgm:pt modelId="{9C8457AC-D319-4184-B7BC-B13D6BFF1438}" type="pres">
      <dgm:prSet presAssocID="{E9986202-4661-46A8-971C-753415230EC8}" presName="imgShp" presStyleLbl="fgImgPlace1" presStyleIdx="0" presStyleCnt="3" custLinFactX="-35520" custLinFactNeighborX="-100000" custLinFactNeighborY="-4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4869D513-8103-454C-87A1-4F503739CE0B}" type="pres">
      <dgm:prSet presAssocID="{E9986202-4661-46A8-971C-753415230EC8}" presName="txShp" presStyleLbl="node1" presStyleIdx="0" presStyleCnt="3" custScaleX="1331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68B18E-8F2E-4EA3-8CFD-AAA0E90ED5B2}" type="pres">
      <dgm:prSet presAssocID="{14E93DE9-7ED5-446D-8AEC-745EA3EBECEC}" presName="spacing" presStyleCnt="0"/>
      <dgm:spPr/>
    </dgm:pt>
    <dgm:pt modelId="{6B7E3A18-4598-4594-B597-0E1D955E4D8E}" type="pres">
      <dgm:prSet presAssocID="{FE3136F6-F8D5-4498-AE68-BDD435A19F5B}" presName="composite" presStyleCnt="0"/>
      <dgm:spPr/>
    </dgm:pt>
    <dgm:pt modelId="{96D2B402-2B62-48C3-B62C-DF3C33FD38E6}" type="pres">
      <dgm:prSet presAssocID="{FE3136F6-F8D5-4498-AE68-BDD435A19F5B}" presName="imgShp" presStyleLbl="fgImgPlace1" presStyleIdx="1" presStyleCnt="3" custLinFactX="-35520" custLinFactNeighborX="-100000" custLinFactNeighborY="-4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64FFAA77-3EB9-433E-837A-31FE858A7295}" type="pres">
      <dgm:prSet presAssocID="{FE3136F6-F8D5-4498-AE68-BDD435A19F5B}" presName="txShp" presStyleLbl="node1" presStyleIdx="1" presStyleCnt="3" custScaleX="1331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431B48-89E7-4EBA-8FF1-25D969022671}" type="pres">
      <dgm:prSet presAssocID="{D9C54444-EC51-4753-BCCE-3D9DDE21CB37}" presName="spacing" presStyleCnt="0"/>
      <dgm:spPr/>
    </dgm:pt>
    <dgm:pt modelId="{3D019201-7C23-4CBB-9848-F06BF4474336}" type="pres">
      <dgm:prSet presAssocID="{014653A0-5689-4F4D-953C-E12F4CB771ED}" presName="composite" presStyleCnt="0"/>
      <dgm:spPr/>
    </dgm:pt>
    <dgm:pt modelId="{274B1AF2-83EA-474A-8EF9-CB27B8BBA5C2}" type="pres">
      <dgm:prSet presAssocID="{014653A0-5689-4F4D-953C-E12F4CB771ED}" presName="imgShp" presStyleLbl="fgImgPlace1" presStyleIdx="2" presStyleCnt="3" custLinFactX="-35415" custLinFactNeighborX="-100000" custLinFactNeighborY="34479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723403DC-4A9A-4D48-A378-32268AC7B7F8}" type="pres">
      <dgm:prSet presAssocID="{014653A0-5689-4F4D-953C-E12F4CB771ED}" presName="txShp" presStyleLbl="node1" presStyleIdx="2" presStyleCnt="3" custScaleX="1331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B30B493-E1AE-478B-BC6B-10AC9B546210}" srcId="{80D33D65-EF06-4879-B0E1-EC0F53585816}" destId="{E9986202-4661-46A8-971C-753415230EC8}" srcOrd="0" destOrd="0" parTransId="{268C84B5-0404-46BA-917F-BC23640916A4}" sibTransId="{14E93DE9-7ED5-446D-8AEC-745EA3EBECEC}"/>
    <dgm:cxn modelId="{86F35C60-272A-41DB-BB04-08FF81E5BA2D}" type="presOf" srcId="{E9986202-4661-46A8-971C-753415230EC8}" destId="{4869D513-8103-454C-87A1-4F503739CE0B}" srcOrd="0" destOrd="0" presId="urn:microsoft.com/office/officeart/2005/8/layout/vList3"/>
    <dgm:cxn modelId="{5682F289-C7BF-4FA9-9860-0A24D8DAE4D0}" type="presOf" srcId="{80D33D65-EF06-4879-B0E1-EC0F53585816}" destId="{A93475A7-53DF-424F-ADF5-33372EDB7E0A}" srcOrd="0" destOrd="0" presId="urn:microsoft.com/office/officeart/2005/8/layout/vList3"/>
    <dgm:cxn modelId="{82DCB990-0ED2-434C-BB90-B91DE6C9EE3A}" srcId="{80D33D65-EF06-4879-B0E1-EC0F53585816}" destId="{FE3136F6-F8D5-4498-AE68-BDD435A19F5B}" srcOrd="1" destOrd="0" parTransId="{15CE9F98-8C94-4DEF-A8C5-C2A51F89FBF9}" sibTransId="{D9C54444-EC51-4753-BCCE-3D9DDE21CB37}"/>
    <dgm:cxn modelId="{AEDB8758-A288-4905-BF38-CDCDFEE26B64}" srcId="{80D33D65-EF06-4879-B0E1-EC0F53585816}" destId="{014653A0-5689-4F4D-953C-E12F4CB771ED}" srcOrd="2" destOrd="0" parTransId="{C16931BD-1E84-4A83-BA9F-6CC668669945}" sibTransId="{8F1BED36-A015-4E58-B4C2-6627348B4122}"/>
    <dgm:cxn modelId="{75F143A9-2E40-47D2-96DC-8A6978A82E9F}" type="presOf" srcId="{014653A0-5689-4F4D-953C-E12F4CB771ED}" destId="{723403DC-4A9A-4D48-A378-32268AC7B7F8}" srcOrd="0" destOrd="0" presId="urn:microsoft.com/office/officeart/2005/8/layout/vList3"/>
    <dgm:cxn modelId="{0CF89650-34AF-4906-85FB-1BBE5AB49945}" type="presOf" srcId="{FE3136F6-F8D5-4498-AE68-BDD435A19F5B}" destId="{64FFAA77-3EB9-433E-837A-31FE858A7295}" srcOrd="0" destOrd="0" presId="urn:microsoft.com/office/officeart/2005/8/layout/vList3"/>
    <dgm:cxn modelId="{C9DDD17E-21F7-4081-8A0B-A9D2DC69FE51}" type="presParOf" srcId="{A93475A7-53DF-424F-ADF5-33372EDB7E0A}" destId="{E8176E06-6D5A-4274-B89D-17A59015536C}" srcOrd="0" destOrd="0" presId="urn:microsoft.com/office/officeart/2005/8/layout/vList3"/>
    <dgm:cxn modelId="{107E0AA9-DEDA-4A38-B525-7C25341FF12B}" type="presParOf" srcId="{E8176E06-6D5A-4274-B89D-17A59015536C}" destId="{9C8457AC-D319-4184-B7BC-B13D6BFF1438}" srcOrd="0" destOrd="0" presId="urn:microsoft.com/office/officeart/2005/8/layout/vList3"/>
    <dgm:cxn modelId="{CC597376-3A98-4F7C-B8DE-99DA96326FA8}" type="presParOf" srcId="{E8176E06-6D5A-4274-B89D-17A59015536C}" destId="{4869D513-8103-454C-87A1-4F503739CE0B}" srcOrd="1" destOrd="0" presId="urn:microsoft.com/office/officeart/2005/8/layout/vList3"/>
    <dgm:cxn modelId="{378FB570-0CB4-4783-AD06-3496A373A22F}" type="presParOf" srcId="{A93475A7-53DF-424F-ADF5-33372EDB7E0A}" destId="{6568B18E-8F2E-4EA3-8CFD-AAA0E90ED5B2}" srcOrd="1" destOrd="0" presId="urn:microsoft.com/office/officeart/2005/8/layout/vList3"/>
    <dgm:cxn modelId="{53EA4934-B990-4485-9431-C0B638B9C1E0}" type="presParOf" srcId="{A93475A7-53DF-424F-ADF5-33372EDB7E0A}" destId="{6B7E3A18-4598-4594-B597-0E1D955E4D8E}" srcOrd="2" destOrd="0" presId="urn:microsoft.com/office/officeart/2005/8/layout/vList3"/>
    <dgm:cxn modelId="{26BF7BA4-B422-4834-8989-129E15FE522A}" type="presParOf" srcId="{6B7E3A18-4598-4594-B597-0E1D955E4D8E}" destId="{96D2B402-2B62-48C3-B62C-DF3C33FD38E6}" srcOrd="0" destOrd="0" presId="urn:microsoft.com/office/officeart/2005/8/layout/vList3"/>
    <dgm:cxn modelId="{C3CFD34E-EE3D-4CA1-83E2-06CA49C0EE8B}" type="presParOf" srcId="{6B7E3A18-4598-4594-B597-0E1D955E4D8E}" destId="{64FFAA77-3EB9-433E-837A-31FE858A7295}" srcOrd="1" destOrd="0" presId="urn:microsoft.com/office/officeart/2005/8/layout/vList3"/>
    <dgm:cxn modelId="{069EB1B5-BAF5-45C1-8436-B7B27DD0F3FC}" type="presParOf" srcId="{A93475A7-53DF-424F-ADF5-33372EDB7E0A}" destId="{4F431B48-89E7-4EBA-8FF1-25D969022671}" srcOrd="3" destOrd="0" presId="urn:microsoft.com/office/officeart/2005/8/layout/vList3"/>
    <dgm:cxn modelId="{7954D3BA-BD39-46AB-9B13-B6B72DBC8DF9}" type="presParOf" srcId="{A93475A7-53DF-424F-ADF5-33372EDB7E0A}" destId="{3D019201-7C23-4CBB-9848-F06BF4474336}" srcOrd="4" destOrd="0" presId="urn:microsoft.com/office/officeart/2005/8/layout/vList3"/>
    <dgm:cxn modelId="{28A796A4-F300-4982-B5C9-1030DF5DD469}" type="presParOf" srcId="{3D019201-7C23-4CBB-9848-F06BF4474336}" destId="{274B1AF2-83EA-474A-8EF9-CB27B8BBA5C2}" srcOrd="0" destOrd="0" presId="urn:microsoft.com/office/officeart/2005/8/layout/vList3"/>
    <dgm:cxn modelId="{6976CE39-01BC-4C77-9057-700F9580FC20}" type="presParOf" srcId="{3D019201-7C23-4CBB-9848-F06BF4474336}" destId="{723403DC-4A9A-4D48-A378-32268AC7B7F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3A6236E-A25B-4E37-A0E2-A873F75FEFFB}" type="doc">
      <dgm:prSet loTypeId="urn:microsoft.com/office/officeart/2005/8/layout/hierarchy3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CD19257-FEB1-46C4-A555-F13CAF661838}">
      <dgm:prSet phldrT="[Текст]"/>
      <dgm:spPr/>
      <dgm:t>
        <a:bodyPr/>
        <a:lstStyle/>
        <a:p>
          <a:r>
            <a:rPr lang="en-US" b="1" smtClean="0">
              <a:latin typeface="Times New Roman" panose="02020603050405020304" pitchFamily="18" charset="0"/>
              <a:cs typeface="Times New Roman" panose="02020603050405020304" pitchFamily="18" charset="0"/>
            </a:rPr>
            <a:t>Ijtimoiy-hissiy intellektning asosiy tarkibiy qismlari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65F753-1FED-4D17-A900-6B3C229C0CD0}" type="parTrans" cxnId="{40905DA9-35B6-409B-B2D2-4AAD220ACF6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F0BCEE-00F6-486E-8092-EA7E8C600AA8}" type="sibTrans" cxnId="{40905DA9-35B6-409B-B2D2-4AAD220ACF6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09FA5B-959B-470B-9A00-CA88E606FD06}">
      <dgm:prSet phldrT="[Текст]"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Hissiyotlarni anglash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AE7664-FBC5-4AD3-9AA1-A16195AFADE3}" type="parTrans" cxnId="{379DC5F9-5A8A-4893-BCAF-4B461901500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4D5263-E4B1-4A01-8F0B-2673AC9C537B}" type="sibTrans" cxnId="{379DC5F9-5A8A-4893-BCAF-4B461901500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C26D4C-EB1F-48E6-A011-9C80836699E9}">
      <dgm:prSet phldrT="[Текст]"/>
      <dgm:spPr/>
      <dgm:t>
        <a:bodyPr/>
        <a:lstStyle/>
        <a:p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Hissiyotlarni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820875-9C3C-4F17-B0D3-FA80389DFE25}" type="parTrans" cxnId="{F03546FF-AA58-4E52-925D-B9FAE410D0D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05A544-1F6F-43DA-A9A5-28477E489740}" type="sibTrans" cxnId="{F03546FF-AA58-4E52-925D-B9FAE410D0D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AF3451-AD91-412E-8AB2-4A2B752B2645}">
      <dgm:prSet phldrT="[Текст]"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Motivatsiya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E1A4A0-1C34-4673-BC09-291E7D4DD305}" type="parTrans" cxnId="{6F669F52-FE47-4185-9D0E-6051C72C267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69389F-3963-402C-B912-C22FD0DBB456}" type="sibTrans" cxnId="{6F669F52-FE47-4185-9D0E-6051C72C267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0D6796-F082-45BF-88B9-9CFBA20586D2}">
      <dgm:prSet phldrT="[Текст]"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Empatiya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2C4238-1EA0-47A8-B9FA-0C8B37E84DA4}" type="parTrans" cxnId="{1FC748AE-5F52-4E60-AA61-82750014013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316181-DC0E-441A-8F7E-4375F65A64FD}" type="sibTrans" cxnId="{1FC748AE-5F52-4E60-AA61-82750014013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A540D3-736E-43EE-B0CF-D99D305C2A1E}">
      <dgm:prSet phldrT="[Текст]"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Ijtimoiy ko‘nikmalar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D4F754-FC51-4212-8483-6F3A3DA4171E}" type="parTrans" cxnId="{50D1963B-E99D-4067-8553-B07DC01CEA5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1576AA-8DA3-4454-AD90-198031DFD5CF}" type="sibTrans" cxnId="{50D1963B-E99D-4067-8553-B07DC01CEA5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A7EAA9-C571-4013-AFD7-EA95DDCF632C}" type="pres">
      <dgm:prSet presAssocID="{E3A6236E-A25B-4E37-A0E2-A873F75FEFFB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01AA9B8-7C01-4B3D-BC57-73FE9244FD63}" type="pres">
      <dgm:prSet presAssocID="{7CD19257-FEB1-46C4-A555-F13CAF661838}" presName="root" presStyleCnt="0"/>
      <dgm:spPr/>
    </dgm:pt>
    <dgm:pt modelId="{3521D270-1B1D-4825-A07C-8A98ABFF7CEE}" type="pres">
      <dgm:prSet presAssocID="{7CD19257-FEB1-46C4-A555-F13CAF661838}" presName="rootComposite" presStyleCnt="0"/>
      <dgm:spPr/>
    </dgm:pt>
    <dgm:pt modelId="{1D283F32-6D83-4084-B967-133C5F1B4D34}" type="pres">
      <dgm:prSet presAssocID="{7CD19257-FEB1-46C4-A555-F13CAF661838}" presName="rootText" presStyleLbl="node1" presStyleIdx="0" presStyleCnt="1" custScaleX="356026" custScaleY="178108"/>
      <dgm:spPr/>
      <dgm:t>
        <a:bodyPr/>
        <a:lstStyle/>
        <a:p>
          <a:endParaRPr lang="ru-RU"/>
        </a:p>
      </dgm:t>
    </dgm:pt>
    <dgm:pt modelId="{0456CA73-3B1F-43AB-BBEF-CE8CF410751B}" type="pres">
      <dgm:prSet presAssocID="{7CD19257-FEB1-46C4-A555-F13CAF661838}" presName="rootConnector" presStyleLbl="node1" presStyleIdx="0" presStyleCnt="1"/>
      <dgm:spPr/>
      <dgm:t>
        <a:bodyPr/>
        <a:lstStyle/>
        <a:p>
          <a:endParaRPr lang="ru-RU"/>
        </a:p>
      </dgm:t>
    </dgm:pt>
    <dgm:pt modelId="{BF6ADB33-C797-44CA-AC89-6E2D24013739}" type="pres">
      <dgm:prSet presAssocID="{7CD19257-FEB1-46C4-A555-F13CAF661838}" presName="childShape" presStyleCnt="0"/>
      <dgm:spPr/>
    </dgm:pt>
    <dgm:pt modelId="{F38987ED-1195-4792-B3C8-B70D7AEB84CF}" type="pres">
      <dgm:prSet presAssocID="{E1AE7664-FBC5-4AD3-9AA1-A16195AFADE3}" presName="Name13" presStyleLbl="parChTrans1D2" presStyleIdx="0" presStyleCnt="5"/>
      <dgm:spPr/>
      <dgm:t>
        <a:bodyPr/>
        <a:lstStyle/>
        <a:p>
          <a:endParaRPr lang="ru-RU"/>
        </a:p>
      </dgm:t>
    </dgm:pt>
    <dgm:pt modelId="{CF6BB638-6BCC-43E7-A5A6-2CC66CBD3290}" type="pres">
      <dgm:prSet presAssocID="{C009FA5B-959B-470B-9A00-CA88E606FD06}" presName="childText" presStyleLbl="bgAcc1" presStyleIdx="0" presStyleCnt="5" custScaleX="4037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7D4D20-BF14-4A0C-B20C-CBD54C39961C}" type="pres">
      <dgm:prSet presAssocID="{84820875-9C3C-4F17-B0D3-FA80389DFE25}" presName="Name13" presStyleLbl="parChTrans1D2" presStyleIdx="1" presStyleCnt="5"/>
      <dgm:spPr/>
      <dgm:t>
        <a:bodyPr/>
        <a:lstStyle/>
        <a:p>
          <a:endParaRPr lang="ru-RU"/>
        </a:p>
      </dgm:t>
    </dgm:pt>
    <dgm:pt modelId="{86BA718E-B4E1-420D-99D2-6A44DBE65EF1}" type="pres">
      <dgm:prSet presAssocID="{28C26D4C-EB1F-48E6-A011-9C80836699E9}" presName="childText" presStyleLbl="bgAcc1" presStyleIdx="1" presStyleCnt="5" custScaleX="4037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F87947-B9C9-498A-B53D-D6C13F3A7701}" type="pres">
      <dgm:prSet presAssocID="{9FE1A4A0-1C34-4673-BC09-291E7D4DD305}" presName="Name13" presStyleLbl="parChTrans1D2" presStyleIdx="2" presStyleCnt="5"/>
      <dgm:spPr/>
      <dgm:t>
        <a:bodyPr/>
        <a:lstStyle/>
        <a:p>
          <a:endParaRPr lang="ru-RU"/>
        </a:p>
      </dgm:t>
    </dgm:pt>
    <dgm:pt modelId="{C7011ED3-F0BE-46D9-91B5-C46833704BB7}" type="pres">
      <dgm:prSet presAssocID="{FCAF3451-AD91-412E-8AB2-4A2B752B2645}" presName="childText" presStyleLbl="bgAcc1" presStyleIdx="2" presStyleCnt="5" custScaleX="4037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5D18BE-B35F-47BC-AA1C-064C65CC9190}" type="pres">
      <dgm:prSet presAssocID="{2D2C4238-1EA0-47A8-B9FA-0C8B37E84DA4}" presName="Name13" presStyleLbl="parChTrans1D2" presStyleIdx="3" presStyleCnt="5"/>
      <dgm:spPr/>
      <dgm:t>
        <a:bodyPr/>
        <a:lstStyle/>
        <a:p>
          <a:endParaRPr lang="ru-RU"/>
        </a:p>
      </dgm:t>
    </dgm:pt>
    <dgm:pt modelId="{E1FB21B7-2DB9-40F4-B7C1-8E4F9BEEEB0C}" type="pres">
      <dgm:prSet presAssocID="{AE0D6796-F082-45BF-88B9-9CFBA20586D2}" presName="childText" presStyleLbl="bgAcc1" presStyleIdx="3" presStyleCnt="5" custScaleX="4037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8E7B31-79F7-4A45-9258-5A99CD413D3E}" type="pres">
      <dgm:prSet presAssocID="{2DD4F754-FC51-4212-8483-6F3A3DA4171E}" presName="Name13" presStyleLbl="parChTrans1D2" presStyleIdx="4" presStyleCnt="5"/>
      <dgm:spPr/>
      <dgm:t>
        <a:bodyPr/>
        <a:lstStyle/>
        <a:p>
          <a:endParaRPr lang="ru-RU"/>
        </a:p>
      </dgm:t>
    </dgm:pt>
    <dgm:pt modelId="{BDFE61D8-6122-4482-A0AC-29991D85DAD7}" type="pres">
      <dgm:prSet presAssocID="{A0A540D3-736E-43EE-B0CF-D99D305C2A1E}" presName="childText" presStyleLbl="bgAcc1" presStyleIdx="4" presStyleCnt="5" custScaleX="4037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0B3C454-6E8D-441C-AD72-EEBAEEFAB171}" type="presOf" srcId="{84820875-9C3C-4F17-B0D3-FA80389DFE25}" destId="{BF7D4D20-BF14-4A0C-B20C-CBD54C39961C}" srcOrd="0" destOrd="0" presId="urn:microsoft.com/office/officeart/2005/8/layout/hierarchy3"/>
    <dgm:cxn modelId="{B3BF6442-4475-4018-8E4D-2F0CB76A9539}" type="presOf" srcId="{E1AE7664-FBC5-4AD3-9AA1-A16195AFADE3}" destId="{F38987ED-1195-4792-B3C8-B70D7AEB84CF}" srcOrd="0" destOrd="0" presId="urn:microsoft.com/office/officeart/2005/8/layout/hierarchy3"/>
    <dgm:cxn modelId="{EE800070-B3F2-48CB-803D-ED692C842AC9}" type="presOf" srcId="{FCAF3451-AD91-412E-8AB2-4A2B752B2645}" destId="{C7011ED3-F0BE-46D9-91B5-C46833704BB7}" srcOrd="0" destOrd="0" presId="urn:microsoft.com/office/officeart/2005/8/layout/hierarchy3"/>
    <dgm:cxn modelId="{F47C61AB-48FD-4EE0-B229-662223926A6D}" type="presOf" srcId="{2DD4F754-FC51-4212-8483-6F3A3DA4171E}" destId="{088E7B31-79F7-4A45-9258-5A99CD413D3E}" srcOrd="0" destOrd="0" presId="urn:microsoft.com/office/officeart/2005/8/layout/hierarchy3"/>
    <dgm:cxn modelId="{40905DA9-35B6-409B-B2D2-4AAD220ACF69}" srcId="{E3A6236E-A25B-4E37-A0E2-A873F75FEFFB}" destId="{7CD19257-FEB1-46C4-A555-F13CAF661838}" srcOrd="0" destOrd="0" parTransId="{E265F753-1FED-4D17-A900-6B3C229C0CD0}" sibTransId="{56F0BCEE-00F6-486E-8092-EA7E8C600AA8}"/>
    <dgm:cxn modelId="{1EF741B4-F2CE-43CF-8B62-01AB912D4B38}" type="presOf" srcId="{28C26D4C-EB1F-48E6-A011-9C80836699E9}" destId="{86BA718E-B4E1-420D-99D2-6A44DBE65EF1}" srcOrd="0" destOrd="0" presId="urn:microsoft.com/office/officeart/2005/8/layout/hierarchy3"/>
    <dgm:cxn modelId="{FAD2A148-1108-4B37-AF1C-63F59E9AA91D}" type="presOf" srcId="{AE0D6796-F082-45BF-88B9-9CFBA20586D2}" destId="{E1FB21B7-2DB9-40F4-B7C1-8E4F9BEEEB0C}" srcOrd="0" destOrd="0" presId="urn:microsoft.com/office/officeart/2005/8/layout/hierarchy3"/>
    <dgm:cxn modelId="{8D016338-368A-4AAC-8FE3-A46FB59C8FA5}" type="presOf" srcId="{E3A6236E-A25B-4E37-A0E2-A873F75FEFFB}" destId="{0FA7EAA9-C571-4013-AFD7-EA95DDCF632C}" srcOrd="0" destOrd="0" presId="urn:microsoft.com/office/officeart/2005/8/layout/hierarchy3"/>
    <dgm:cxn modelId="{BC2486D4-AEF2-4B74-A8D2-0AE5DE8C8AE5}" type="presOf" srcId="{7CD19257-FEB1-46C4-A555-F13CAF661838}" destId="{1D283F32-6D83-4084-B967-133C5F1B4D34}" srcOrd="0" destOrd="0" presId="urn:microsoft.com/office/officeart/2005/8/layout/hierarchy3"/>
    <dgm:cxn modelId="{911A51CC-460D-4192-A9CE-56E4D705C4BE}" type="presOf" srcId="{2D2C4238-1EA0-47A8-B9FA-0C8B37E84DA4}" destId="{8A5D18BE-B35F-47BC-AA1C-064C65CC9190}" srcOrd="0" destOrd="0" presId="urn:microsoft.com/office/officeart/2005/8/layout/hierarchy3"/>
    <dgm:cxn modelId="{6F669F52-FE47-4185-9D0E-6051C72C267B}" srcId="{7CD19257-FEB1-46C4-A555-F13CAF661838}" destId="{FCAF3451-AD91-412E-8AB2-4A2B752B2645}" srcOrd="2" destOrd="0" parTransId="{9FE1A4A0-1C34-4673-BC09-291E7D4DD305}" sibTransId="{7569389F-3963-402C-B912-C22FD0DBB456}"/>
    <dgm:cxn modelId="{50D1963B-E99D-4067-8553-B07DC01CEA54}" srcId="{7CD19257-FEB1-46C4-A555-F13CAF661838}" destId="{A0A540D3-736E-43EE-B0CF-D99D305C2A1E}" srcOrd="4" destOrd="0" parTransId="{2DD4F754-FC51-4212-8483-6F3A3DA4171E}" sibTransId="{0D1576AA-8DA3-4454-AD90-198031DFD5CF}"/>
    <dgm:cxn modelId="{379DC5F9-5A8A-4893-BCAF-4B461901500C}" srcId="{7CD19257-FEB1-46C4-A555-F13CAF661838}" destId="{C009FA5B-959B-470B-9A00-CA88E606FD06}" srcOrd="0" destOrd="0" parTransId="{E1AE7664-FBC5-4AD3-9AA1-A16195AFADE3}" sibTransId="{854D5263-E4B1-4A01-8F0B-2673AC9C537B}"/>
    <dgm:cxn modelId="{1FC748AE-5F52-4E60-AA61-82750014013B}" srcId="{7CD19257-FEB1-46C4-A555-F13CAF661838}" destId="{AE0D6796-F082-45BF-88B9-9CFBA20586D2}" srcOrd="3" destOrd="0" parTransId="{2D2C4238-1EA0-47A8-B9FA-0C8B37E84DA4}" sibTransId="{C3316181-DC0E-441A-8F7E-4375F65A64FD}"/>
    <dgm:cxn modelId="{F03546FF-AA58-4E52-925D-B9FAE410D0D9}" srcId="{7CD19257-FEB1-46C4-A555-F13CAF661838}" destId="{28C26D4C-EB1F-48E6-A011-9C80836699E9}" srcOrd="1" destOrd="0" parTransId="{84820875-9C3C-4F17-B0D3-FA80389DFE25}" sibTransId="{4E05A544-1F6F-43DA-A9A5-28477E489740}"/>
    <dgm:cxn modelId="{7F836481-1AEF-4996-93A6-5CFA09EEFE22}" type="presOf" srcId="{A0A540D3-736E-43EE-B0CF-D99D305C2A1E}" destId="{BDFE61D8-6122-4482-A0AC-29991D85DAD7}" srcOrd="0" destOrd="0" presId="urn:microsoft.com/office/officeart/2005/8/layout/hierarchy3"/>
    <dgm:cxn modelId="{BA17A8F3-1078-4260-B239-E59FE5B4A389}" type="presOf" srcId="{C009FA5B-959B-470B-9A00-CA88E606FD06}" destId="{CF6BB638-6BCC-43E7-A5A6-2CC66CBD3290}" srcOrd="0" destOrd="0" presId="urn:microsoft.com/office/officeart/2005/8/layout/hierarchy3"/>
    <dgm:cxn modelId="{B1DF9F57-2E0D-410F-A5FA-C8FBA3C91D54}" type="presOf" srcId="{9FE1A4A0-1C34-4673-BC09-291E7D4DD305}" destId="{30F87947-B9C9-498A-B53D-D6C13F3A7701}" srcOrd="0" destOrd="0" presId="urn:microsoft.com/office/officeart/2005/8/layout/hierarchy3"/>
    <dgm:cxn modelId="{51944D9A-00BE-4084-9401-0AD8DF21CAC8}" type="presOf" srcId="{7CD19257-FEB1-46C4-A555-F13CAF661838}" destId="{0456CA73-3B1F-43AB-BBEF-CE8CF410751B}" srcOrd="1" destOrd="0" presId="urn:microsoft.com/office/officeart/2005/8/layout/hierarchy3"/>
    <dgm:cxn modelId="{25448D1F-8F60-4544-8D0F-B4400931267C}" type="presParOf" srcId="{0FA7EAA9-C571-4013-AFD7-EA95DDCF632C}" destId="{C01AA9B8-7C01-4B3D-BC57-73FE9244FD63}" srcOrd="0" destOrd="0" presId="urn:microsoft.com/office/officeart/2005/8/layout/hierarchy3"/>
    <dgm:cxn modelId="{07B94163-1854-4CEB-868B-FF5DC757E9FC}" type="presParOf" srcId="{C01AA9B8-7C01-4B3D-BC57-73FE9244FD63}" destId="{3521D270-1B1D-4825-A07C-8A98ABFF7CEE}" srcOrd="0" destOrd="0" presId="urn:microsoft.com/office/officeart/2005/8/layout/hierarchy3"/>
    <dgm:cxn modelId="{FDD54005-E7AA-4F3A-AF0D-561831EECFB9}" type="presParOf" srcId="{3521D270-1B1D-4825-A07C-8A98ABFF7CEE}" destId="{1D283F32-6D83-4084-B967-133C5F1B4D34}" srcOrd="0" destOrd="0" presId="urn:microsoft.com/office/officeart/2005/8/layout/hierarchy3"/>
    <dgm:cxn modelId="{05A53913-F036-49AE-9D0D-076E03DAB42B}" type="presParOf" srcId="{3521D270-1B1D-4825-A07C-8A98ABFF7CEE}" destId="{0456CA73-3B1F-43AB-BBEF-CE8CF410751B}" srcOrd="1" destOrd="0" presId="urn:microsoft.com/office/officeart/2005/8/layout/hierarchy3"/>
    <dgm:cxn modelId="{C25E7D9A-CE12-4D15-8CBF-917F9F275A75}" type="presParOf" srcId="{C01AA9B8-7C01-4B3D-BC57-73FE9244FD63}" destId="{BF6ADB33-C797-44CA-AC89-6E2D24013739}" srcOrd="1" destOrd="0" presId="urn:microsoft.com/office/officeart/2005/8/layout/hierarchy3"/>
    <dgm:cxn modelId="{18E897F0-FF6F-4B71-9BD7-A881FE2A2DF9}" type="presParOf" srcId="{BF6ADB33-C797-44CA-AC89-6E2D24013739}" destId="{F38987ED-1195-4792-B3C8-B70D7AEB84CF}" srcOrd="0" destOrd="0" presId="urn:microsoft.com/office/officeart/2005/8/layout/hierarchy3"/>
    <dgm:cxn modelId="{B0E90227-107B-40E8-A623-3904EF03D78F}" type="presParOf" srcId="{BF6ADB33-C797-44CA-AC89-6E2D24013739}" destId="{CF6BB638-6BCC-43E7-A5A6-2CC66CBD3290}" srcOrd="1" destOrd="0" presId="urn:microsoft.com/office/officeart/2005/8/layout/hierarchy3"/>
    <dgm:cxn modelId="{2D022FD3-2A62-4679-B6D3-69D3235BC403}" type="presParOf" srcId="{BF6ADB33-C797-44CA-AC89-6E2D24013739}" destId="{BF7D4D20-BF14-4A0C-B20C-CBD54C39961C}" srcOrd="2" destOrd="0" presId="urn:microsoft.com/office/officeart/2005/8/layout/hierarchy3"/>
    <dgm:cxn modelId="{51AE4DB3-DBEC-4BC9-96EC-585E99D36B66}" type="presParOf" srcId="{BF6ADB33-C797-44CA-AC89-6E2D24013739}" destId="{86BA718E-B4E1-420D-99D2-6A44DBE65EF1}" srcOrd="3" destOrd="0" presId="urn:microsoft.com/office/officeart/2005/8/layout/hierarchy3"/>
    <dgm:cxn modelId="{C146E610-845C-4591-A832-74E0CC52F635}" type="presParOf" srcId="{BF6ADB33-C797-44CA-AC89-6E2D24013739}" destId="{30F87947-B9C9-498A-B53D-D6C13F3A7701}" srcOrd="4" destOrd="0" presId="urn:microsoft.com/office/officeart/2005/8/layout/hierarchy3"/>
    <dgm:cxn modelId="{A84A21BE-39EE-4D0D-BB5E-F85AFCEFC1C9}" type="presParOf" srcId="{BF6ADB33-C797-44CA-AC89-6E2D24013739}" destId="{C7011ED3-F0BE-46D9-91B5-C46833704BB7}" srcOrd="5" destOrd="0" presId="urn:microsoft.com/office/officeart/2005/8/layout/hierarchy3"/>
    <dgm:cxn modelId="{023E5AF6-A02D-4830-BB59-9245E8C5C3BF}" type="presParOf" srcId="{BF6ADB33-C797-44CA-AC89-6E2D24013739}" destId="{8A5D18BE-B35F-47BC-AA1C-064C65CC9190}" srcOrd="6" destOrd="0" presId="urn:microsoft.com/office/officeart/2005/8/layout/hierarchy3"/>
    <dgm:cxn modelId="{278F6776-45A8-461E-B9EC-2359F057F1BB}" type="presParOf" srcId="{BF6ADB33-C797-44CA-AC89-6E2D24013739}" destId="{E1FB21B7-2DB9-40F4-B7C1-8E4F9BEEEB0C}" srcOrd="7" destOrd="0" presId="urn:microsoft.com/office/officeart/2005/8/layout/hierarchy3"/>
    <dgm:cxn modelId="{9B5403F8-6961-484B-8188-276EDA4B60B3}" type="presParOf" srcId="{BF6ADB33-C797-44CA-AC89-6E2D24013739}" destId="{088E7B31-79F7-4A45-9258-5A99CD413D3E}" srcOrd="8" destOrd="0" presId="urn:microsoft.com/office/officeart/2005/8/layout/hierarchy3"/>
    <dgm:cxn modelId="{692AC4EB-6247-4355-928D-F3073D490213}" type="presParOf" srcId="{BF6ADB33-C797-44CA-AC89-6E2D24013739}" destId="{BDFE61D8-6122-4482-A0AC-29991D85DAD7}" srcOrd="9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5693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6791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58684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50644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48590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18053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38134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60292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53377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5972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1346836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322446"/>
            <a:ext cx="10972800" cy="1986914"/>
          </a:xfrm>
        </p:spPr>
        <p:txBody>
          <a:bodyPr/>
          <a:lstStyle>
            <a:lvl1pPr marL="0" indent="0" algn="ctr">
              <a:buNone/>
              <a:defRPr sz="2880"/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869277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783404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8220" y="2051686"/>
            <a:ext cx="12618720" cy="3423284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8220" y="5507356"/>
            <a:ext cx="12618720" cy="1800224"/>
          </a:xfrm>
        </p:spPr>
        <p:txBody>
          <a:bodyPr/>
          <a:lstStyle>
            <a:lvl1pPr marL="0" indent="0">
              <a:buNone/>
              <a:defRPr sz="2880">
                <a:solidFill>
                  <a:schemeClr val="tx1">
                    <a:tint val="75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870276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5840" y="2190750"/>
            <a:ext cx="6217920" cy="52216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06640" y="2190750"/>
            <a:ext cx="6217920" cy="52216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817195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438150"/>
            <a:ext cx="12618720" cy="159067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7746" y="2017396"/>
            <a:ext cx="6189344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7746" y="3006090"/>
            <a:ext cx="6189344" cy="44215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06640" y="2017396"/>
            <a:ext cx="6219826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06640" y="3006090"/>
            <a:ext cx="6219826" cy="44215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718390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04178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42076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68272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19826" y="1184911"/>
            <a:ext cx="7406640" cy="5848350"/>
          </a:xfrm>
        </p:spPr>
        <p:txBody>
          <a:bodyPr anchor="t"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5964750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929771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69880" y="438150"/>
            <a:ext cx="3154680" cy="697420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5840" y="438150"/>
            <a:ext cx="9281160" cy="697420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550529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620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6434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5840" y="438150"/>
            <a:ext cx="1261872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40" y="2190750"/>
            <a:ext cx="1261872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9/28/2026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0054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sldNum="0" hdr="0" ftr="0" dt="0"/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54667" y="443631"/>
            <a:ext cx="13409676" cy="22065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Modul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</a:t>
            </a:r>
            <a:r>
              <a:rPr lang="uz-Cyrl-UZ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ijtimoiy-ruhiy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tr-T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ta’limda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intellektning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tutgan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o‘rni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3200" b="1" dirty="0">
              <a:solidFill>
                <a:srgbClr val="1B1B2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What is EQ? How does it differ from IQ?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627"/>
          <a:stretch/>
        </p:blipFill>
        <p:spPr bwMode="auto">
          <a:xfrm>
            <a:off x="1644505" y="2650210"/>
            <a:ext cx="11430000" cy="37250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320654" y="6784592"/>
            <a:ext cx="12077701" cy="121484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psixologiya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o’qituvchisi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Soliyev</a:t>
            </a:r>
            <a:r>
              <a:rPr lang="en-US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Mirzoxid</a:t>
            </a:r>
            <a:r>
              <a:rPr lang="en-US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Tursunxo‘jayevich</a:t>
            </a:r>
            <a:endParaRPr lang="ru-RU" sz="28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892136877"/>
              </p:ext>
            </p:extLst>
          </p:nvPr>
        </p:nvGraphicFramePr>
        <p:xfrm>
          <a:off x="278970" y="2855303"/>
          <a:ext cx="14351430" cy="4219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85124" y="2914908"/>
            <a:ext cx="53091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5124" y="5957364"/>
            <a:ext cx="53091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5124" y="4515219"/>
            <a:ext cx="53091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4591050" y="605804"/>
            <a:ext cx="5353050" cy="1739940"/>
          </a:xfrm>
          <a:prstGeom prst="downArrow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dirty="0" smtClean="0"/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564295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9004" t="19791" r="6662" b="18230"/>
          <a:stretch/>
        </p:blipFill>
        <p:spPr>
          <a:xfrm>
            <a:off x="190499" y="1503336"/>
            <a:ext cx="14292303" cy="54689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2849031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q test and brain stock illustration. Illustration of sign - 7901035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43" r="19056"/>
          <a:stretch/>
        </p:blipFill>
        <p:spPr bwMode="auto">
          <a:xfrm>
            <a:off x="9201149" y="620097"/>
            <a:ext cx="4991101" cy="68294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52500" y="951637"/>
            <a:ext cx="7315200" cy="49552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IQ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(Intelligence Quotient) —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aqliy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baholovchi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yechish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o‘lchashga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IQ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ilk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nemis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William Stern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Keyinchalik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fransuz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olimlari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Alfred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Binet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Théodore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Simon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chiqqan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rivojlantirilgan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76400" y="5361622"/>
            <a:ext cx="73152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IQ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tasnif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90–110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o‘rtacha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110–130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130+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iste’dod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70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past — past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3056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7700" y="721489"/>
            <a:ext cx="7315200" cy="65556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2800" dirty="0" smtClean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Dunyoda</a:t>
            </a:r>
            <a:r>
              <a:rPr lang="en-US" sz="2800" dirty="0" smtClean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IQ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sohiblaridan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tilga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olinadigan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Los-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Anjeles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Kaliforniya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universiteti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professori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50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yoshli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Terens</a:t>
            </a:r>
            <a:r>
              <a:rPr lang="en-US" sz="2800" b="1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Tao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jamoatchilik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e’tiborida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Sciencefocus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yozishicha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koeffitsiyenti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230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ballga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insoniy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aql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salohiyati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diapazonga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smtClean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Terens</a:t>
            </a:r>
            <a:r>
              <a:rPr lang="en-US" sz="2800" dirty="0" smtClean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Tao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nega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Motsarti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»?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9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yoshidayoq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universitet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darajasida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analizdan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16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yoshida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Prinston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aspiranturasiga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yoshida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universitetda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doktorlikni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Oradan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o‘tmay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professorlikkacha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yetib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bordi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0" i="0" dirty="0">
              <a:solidFill>
                <a:srgbClr val="01010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82" name="Picture 10" descr="Aussie genius Terence Tao: Adelaide man went from Sesame Street to Mozart  of maths | The Advertis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0036" y="166025"/>
            <a:ext cx="6074390" cy="76665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194938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upload.wikimedia.org/wikipedia/commons/thumb/b/b1/John_C._Raven.jpg/250px-John_C._Rav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1541" y="575225"/>
            <a:ext cx="4614758" cy="65160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209532" y="7091265"/>
            <a:ext cx="30187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i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John C. Raven</a:t>
            </a:r>
            <a:endParaRPr lang="ru-RU" sz="3600" b="1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79544" y="1078645"/>
            <a:ext cx="7315200" cy="5509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Raven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analitik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qobiliyatlarni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baholashga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noverbal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metodikadir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1936-yilda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ingliz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John C. Raven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madaniy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omillaridan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deyarli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qo‘llanadi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test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Ravenning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progressiv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matritsalari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mashhur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ishtirokchiga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geometrik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shakllardan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matritsalar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1246662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8316" t="21716" r="22246" b="14089"/>
          <a:stretch/>
        </p:blipFill>
        <p:spPr>
          <a:xfrm>
            <a:off x="1131375" y="247972"/>
            <a:ext cx="12801601" cy="7773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01172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7958" t="21293" r="23437" b="14512"/>
          <a:stretch/>
        </p:blipFill>
        <p:spPr>
          <a:xfrm>
            <a:off x="759416" y="80893"/>
            <a:ext cx="13375038" cy="7969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44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7958" t="22034" r="20817" b="13983"/>
          <a:stretch/>
        </p:blipFill>
        <p:spPr>
          <a:xfrm>
            <a:off x="728421" y="254992"/>
            <a:ext cx="13406034" cy="7636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47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7839" t="21716" r="20578" b="14725"/>
          <a:stretch/>
        </p:blipFill>
        <p:spPr>
          <a:xfrm>
            <a:off x="452364" y="411365"/>
            <a:ext cx="13759581" cy="751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57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9500" t="26589" r="14980" b="6250"/>
          <a:stretch/>
        </p:blipFill>
        <p:spPr>
          <a:xfrm>
            <a:off x="-1" y="-1"/>
            <a:ext cx="14630401" cy="8229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8523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7000" t="27225" r="23132" b="9004"/>
          <a:stretch/>
        </p:blipFill>
        <p:spPr>
          <a:xfrm>
            <a:off x="-1" y="-1"/>
            <a:ext cx="14617447" cy="8229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56023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93499" y="546854"/>
            <a:ext cx="104230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(EQ)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tushncha</a:t>
            </a:r>
            <a:endParaRPr lang="ru-RU" sz="4000" b="1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0926" y="1824510"/>
            <a:ext cx="901568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just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tuyg'ularini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tuyg'ularini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qobiliyatidir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shaxslararo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barqarorlikni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qo'llab-quvvatlovchi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66" r="50761" b="1"/>
          <a:stretch/>
        </p:blipFill>
        <p:spPr bwMode="auto">
          <a:xfrm>
            <a:off x="9683623" y="1824510"/>
            <a:ext cx="4809348" cy="57650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2858750" y="781050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51883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9381" y="610879"/>
            <a:ext cx="128171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termini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muomalaga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ilk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1990-yilda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amerikalik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Peter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Salovey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John D. Mayer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EQni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xulq-atvorda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ta’riflashgan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Keyinchalik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ommaga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Daniel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Goleman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1995-yilda chop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“Emotional Intelligence”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kitobi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ommalashdi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122" name="Picture 2" descr="Peter Salovey, PhD | Yale School of Public Heal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7839" y="3797085"/>
            <a:ext cx="3983064" cy="39830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John D. Mayer | College of Liberal Art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22" b="12466"/>
          <a:stretch/>
        </p:blipFill>
        <p:spPr bwMode="auto">
          <a:xfrm>
            <a:off x="907079" y="3797085"/>
            <a:ext cx="3795583" cy="41070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Daniel Goleman explains why great mental focus serves as a vital mainstream  driver of personal growth, success, virtue, happiness, and fulfillment in  life, business, innovation, and entrepreneurship. - Blog - AYA fintech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77" r="6302"/>
          <a:stretch/>
        </p:blipFill>
        <p:spPr bwMode="auto">
          <a:xfrm>
            <a:off x="9396081" y="3797085"/>
            <a:ext cx="4490400" cy="4115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49154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99099" y="461695"/>
            <a:ext cx="683712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(EQ)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ta 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fakt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 rot="10800000" flipV="1">
            <a:off x="181773" y="1538913"/>
            <a:ext cx="8671780" cy="649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ru-RU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EQ – </a:t>
            </a: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muvaffaqiyat</a:t>
            </a:r>
            <a:r>
              <a:rPr kumimoji="0" lang="ru-RU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kaliti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Tadqiqotlar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shuni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ko‘rsatadiki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kasbiy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muvaffaqiyatida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IQ (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aqliy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20–25%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o‘ynasa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EQ 70–80%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ko‘rsatadi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kumimoji="0" lang="ru-RU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his-tuyg‘ularini</a:t>
            </a:r>
            <a:r>
              <a:rPr kumimoji="0" lang="ru-RU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EQ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odamlar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stress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g‘azab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xavotirni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tezroq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oladilar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salomatlikni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saqlashda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kumimoji="0" lang="ru-RU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odamlarning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his-tuyg‘ularini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munosabat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bildirish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Jamoada</a:t>
            </a:r>
            <a:r>
              <a:rPr kumimoji="0" lang="ru-RU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kumimoji="0" lang="ru-RU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yaxshilaydi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EQ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baland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odamlar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muloqotda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samimiy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konfliktlarda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konstruktiv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yetakchilikda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bo‘ladilar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Mashq</a:t>
            </a:r>
            <a:r>
              <a:rPr kumimoji="0" lang="ru-RU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kumimoji="0" lang="ru-RU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kumimoji="0" lang="ru-RU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IQdan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farqli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o‘laroq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EQ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mashqlar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treninglar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rivojlantirilishi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57195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87227" y="372874"/>
            <a:ext cx="6314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 misolida IQ va EQning farqi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1522609"/>
              </p:ext>
            </p:extLst>
          </p:nvPr>
        </p:nvGraphicFramePr>
        <p:xfrm>
          <a:off x="807144" y="1079768"/>
          <a:ext cx="13308906" cy="5577840"/>
        </p:xfrm>
        <a:graphic>
          <a:graphicData uri="http://schemas.openxmlformats.org/drawingml/2006/table">
            <a:tbl>
              <a:tblPr/>
              <a:tblGrid>
                <a:gridCol w="3365687"/>
                <a:gridCol w="4074770"/>
                <a:gridCol w="5868449"/>
              </a:tblGrid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Vaziyat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IQ </a:t>
                      </a:r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ko‘rinishi</a:t>
                      </a:r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</a:t>
                      </a:r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EQ </a:t>
                      </a:r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ko‘rinishi</a:t>
                      </a:r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</a:t>
                      </a:r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Dars</a:t>
                      </a:r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o‘tishda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mavzuni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mukammal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tushuntiradi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murakkab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formulalarni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yechib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beradi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 o‘quvchilarning qiziqishi pasayganini sezib, darsni qiziqarli usul bilan davom ettiradi.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O‘quvchi</a:t>
                      </a:r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xato</a:t>
                      </a:r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qilganda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xatoni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qilib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to‘g‘ri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javobni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ko‘rsatadi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bolaning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hafsalasi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pir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bo‘lib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qolmasligi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uchun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qo‘llab-quvvatlaydi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ruhlantiradi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Baholashda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faqat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test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natijalariga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qarab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baho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qo‘yadi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bolaning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harakatini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qiziqishini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o‘sishini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ham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inobatga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oladi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Konflikt</a:t>
                      </a:r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vaziyatida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nizoni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qoidalar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asosida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hal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qiladi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nizoda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tomonlarni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tinglab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ularning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his-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tuyg‘ularini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tushunib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tinch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yo‘l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yechadi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O‘quvchilarga</a:t>
                      </a:r>
                      <a:r>
                        <a:rPr lang="en-US" sz="23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ta’siri</a:t>
                      </a:r>
                      <a:endParaRPr lang="en-US" sz="2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O‘quvchilar undan ko‘proq bilim oladi.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O‘quvchilar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o‘zlarini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qadrlangan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tushunilgan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his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qilib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darsni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zavq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o‘qiydilar</a:t>
                      </a:r>
                      <a:r>
                        <a:rPr lang="en-US" sz="23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035744" y="6810970"/>
            <a:ext cx="127564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turibdiki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IQ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bilimdonligini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mahoratini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ikkalasi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uyg‘un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haqiqiy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“ideal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ustoz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393055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0068" y="1064113"/>
            <a:ext cx="1111228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  <a:buFont typeface="+mj-lt"/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Finlandiya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250000"/>
              </a:lnSpc>
              <a:buFont typeface="+mj-lt"/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Daniya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250000"/>
              </a:lnSpc>
              <a:buFont typeface="+mj-lt"/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Islandiya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50000"/>
              </a:lnSpc>
              <a:buFont typeface="+mj-lt"/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Norvegiya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250000"/>
              </a:lnSpc>
              <a:buFont typeface="+mj-lt"/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Shvetsiya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8" name="Picture 4" descr="Флаг Финляндии — Википед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725" y="1269872"/>
            <a:ext cx="1842630" cy="1127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File:Flag of Denmark.svg - Wikimedia Comm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725" y="2513785"/>
            <a:ext cx="1842630" cy="1132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File:Flag of Iceland.png - Wikimedia Common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726" y="3749370"/>
            <a:ext cx="1842630" cy="1091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Файл:Flag of Norway.svg — Викиверситет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725" y="4943754"/>
            <a:ext cx="1796755" cy="1306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2" name="Picture 18" descr="Файл:Flag of Sweden.svg — Википедия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726" y="6331299"/>
            <a:ext cx="1796754" cy="1122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567017" y="1725719"/>
            <a:ext cx="4296229" cy="2791187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qo‘llab-quvvatlash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endParaRPr 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Finlandiya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Daniya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davlatlarda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bepul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arzon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567017" y="4791176"/>
            <a:ext cx="4296229" cy="2918872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Jamiyatda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endParaRPr 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Norvegiya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Islandiyada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korrupsiya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ochiq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107745" y="4820536"/>
            <a:ext cx="4296229" cy="2889512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balansi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(work-life balance)</a:t>
            </a:r>
          </a:p>
          <a:p>
            <a:pPr algn="ctr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davlatlarda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dam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e’tibor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oilaviy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qadrlanadi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089815" y="1725718"/>
            <a:ext cx="4296229" cy="2791188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Bolalikdan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endParaRPr 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Shvetsiya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bildirish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erkinligi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o‘rgatiladi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jazolashdan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qo‘llanadi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6210" y="1094795"/>
            <a:ext cx="80618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davlatlarda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EQ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21725" y="403662"/>
            <a:ext cx="84085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Tahminiy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EQ”ga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Top-5)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0202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900" y="476141"/>
            <a:ext cx="7082028" cy="72413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598767299"/>
              </p:ext>
            </p:extLst>
          </p:nvPr>
        </p:nvGraphicFramePr>
        <p:xfrm>
          <a:off x="285750" y="476141"/>
          <a:ext cx="6681978" cy="72211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25326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3143" y="423472"/>
            <a:ext cx="7978793" cy="7248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Hissiyotlarni</a:t>
            </a:r>
            <a:r>
              <a:rPr lang="en-US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endParaRPr lang="en-US" sz="3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o‘zida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bo‘ladigan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sabablarini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qobiliyatidir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qismidir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xatti-harakatlarini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atrof-muhit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hissiyotlarini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anglashning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qismlari</a:t>
            </a:r>
            <a:endParaRPr lang="en-US" sz="3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+mj-lt"/>
              <a:buAutoNum type="arabicPeriod"/>
            </a:pP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xabardorlik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+mj-lt"/>
              <a:buAutoNum type="arabicPeriod"/>
            </a:pP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Hissiyotlarning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sabablari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+mj-lt"/>
              <a:buAutoNum type="arabicPeriod"/>
            </a:pP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Hissiyotlarni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aniqlik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ajratish</a:t>
            </a:r>
            <a:endParaRPr lang="en-US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24" r="9627" b="2681"/>
          <a:stretch/>
        </p:blipFill>
        <p:spPr bwMode="auto">
          <a:xfrm>
            <a:off x="8796528" y="606352"/>
            <a:ext cx="5468112" cy="70014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90300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34655" y="275907"/>
            <a:ext cx="6616773" cy="77251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Hissiyotlarni</a:t>
            </a:r>
            <a:r>
              <a:rPr lang="en-US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3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his-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o‘zida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bo‘ladigan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reaksiyalarni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qobiliyatidir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qismlaridan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barqarorlik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hayotda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muvaffaqiyatli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ta'minlaydi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sz="3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his-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boshqarishning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qismlari</a:t>
            </a:r>
            <a:endParaRPr lang="en-US" sz="3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+mj-lt"/>
              <a:buAutoNum type="arabicPeriod"/>
            </a:pP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+mj-lt"/>
              <a:buAutoNum type="arabicPeriod"/>
            </a:pP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endParaRPr lang="en-US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+mj-lt"/>
              <a:buAutoNum type="arabicPeriod"/>
            </a:pP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hissiyotlarni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rag‘batlantirish</a:t>
            </a:r>
            <a:endParaRPr lang="en-US" sz="3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07" r="12665"/>
          <a:stretch/>
        </p:blipFill>
        <p:spPr bwMode="auto">
          <a:xfrm>
            <a:off x="361950" y="584538"/>
            <a:ext cx="6901114" cy="71116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392373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84006" y="316728"/>
            <a:ext cx="46903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Stress </a:t>
            </a:r>
            <a:r>
              <a:rPr lang="en-US" sz="36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36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qisqacha</a:t>
            </a:r>
            <a:endParaRPr lang="ru-RU" sz="3600" b="1" i="1" u="sng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115878" y="1238877"/>
            <a:ext cx="7826644" cy="661101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Stress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fiziologik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reaksiyasi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Hans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Selye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Stress =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&gt;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vaziyatni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his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qilganda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stress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asabiylik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xavotir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charchoq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uyqusizlik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diqqatning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pasayishi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Eustress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motivatsiya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Distress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charchatadi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Ганс Селье: история ученого, который всю жизнь был в стрессе – Science  Porta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406"/>
          <a:stretch/>
        </p:blipFill>
        <p:spPr bwMode="auto">
          <a:xfrm>
            <a:off x="9694456" y="316728"/>
            <a:ext cx="4641476" cy="54331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9732935" y="5835111"/>
            <a:ext cx="4602997" cy="20147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28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borki</a:t>
            </a:r>
            <a:r>
              <a:rPr lang="en-US" sz="28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stress </a:t>
            </a:r>
            <a:r>
              <a:rPr lang="en-US" sz="28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sz="28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stressing </a:t>
            </a:r>
            <a:r>
              <a:rPr lang="en-US" sz="28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yo’qligi</a:t>
            </a:r>
            <a:r>
              <a:rPr lang="en-US" sz="28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o’lim</a:t>
            </a:r>
            <a:r>
              <a:rPr lang="en-US" sz="28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demakdir</a:t>
            </a:r>
            <a:r>
              <a:rPr lang="en-US" sz="28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/>
            <a:r>
              <a:rPr lang="en-US" sz="28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Hans </a:t>
            </a:r>
            <a:r>
              <a:rPr lang="en-US" sz="2800" b="1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Selye</a:t>
            </a:r>
            <a:endParaRPr lang="ru-RU" sz="2800" b="1" i="1" u="sng" dirty="0"/>
          </a:p>
        </p:txBody>
      </p:sp>
    </p:spTree>
    <p:extLst>
      <p:ext uri="{BB962C8B-B14F-4D97-AF65-F5344CB8AC3E}">
        <p14:creationId xmlns:p14="http://schemas.microsoft.com/office/powerpoint/2010/main" val="2080391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3761" y="520508"/>
            <a:ext cx="1342899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stress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insonlar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ruhiyatiga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salomatligiga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ko’rsatadi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organizmdan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kortizol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adrenalin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gormonlari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chiqarilishi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31213" y="2282147"/>
            <a:ext cx="7212231" cy="50167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Uyqu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buzilishi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AQB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puls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oshishi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Yalliglanishga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moyillikni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oshishi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Immunitet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pasayishi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pasayishi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Vitamin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minerallarni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yo’qotilishi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Katoballik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Oshqozan-ichak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kasalliklari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Vitamin D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yetishmovchiligi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Semizlik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ozg’inlik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 smtClean="0"/>
          </a:p>
        </p:txBody>
      </p:sp>
      <p:pic>
        <p:nvPicPr>
          <p:cNvPr id="2050" name="Picture 2" descr="Uyqu buzilishi saratonga sabab bo'lishi mumkin — tadqiqot | UzReport.ne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381" y="2282147"/>
            <a:ext cx="3024809" cy="20150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munitet nima sababdan pasayadi va uni qanday qilib ko'tarish mumkin?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9090" y="3948115"/>
            <a:ext cx="3663667" cy="20605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emizlik - sabablari, tasnifi, klinikasi, xavf omillari, tashxislash,  davolash, asoratlar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444" y="6155183"/>
            <a:ext cx="2803367" cy="18689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009300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7864" y="520508"/>
            <a:ext cx="111808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stressga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bardoshlilikni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26412" y="1528168"/>
            <a:ext cx="867800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fiziologik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stressga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almashtirish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sport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shug’ullanish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faollik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Sevimli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mashg’ulot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shug’illanish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havoda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sayr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insonlar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dildan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suhbat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qurish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Me’yoridagi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uyqu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kuniga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7-8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342900" indent="-342900" algn="just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mashqlari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(4-4-6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mashqi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342900" indent="-342900" algn="just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Oqsilga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vitamin B1, K, Mg, D3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minerallarniga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boy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mahsulotlar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gosht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tuxum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mahsulotlari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loviya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no‘xat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grechka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Bodom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yong‘oq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ko’katlar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jigar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b);</a:t>
            </a:r>
          </a:p>
        </p:txBody>
      </p:sp>
      <p:pic>
        <p:nvPicPr>
          <p:cNvPr id="3074" name="Picture 2" descr="Жисмоний фаолликнинг аҳамияти » &quot;Оқдарё овози&quot; газетас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4193" y="1528168"/>
            <a:ext cx="4359113" cy="29081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Musiqaning inson ruhiyati va salomatligiga ta'sir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4192" y="4528988"/>
            <a:ext cx="4359113" cy="29108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393406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729258"/>
            <a:ext cx="7562850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Motivatsiya</a:t>
            </a:r>
            <a:endParaRPr lang="en-US" sz="3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Motivatsiya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yo‘lidagi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turtkisi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intilish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ettirishga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undovchi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omildir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energiyasi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ettirish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Motivatsiya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qismidir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xatti-harakatlarni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muvaffaqiyatga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erishishga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Motivatsiyaning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endParaRPr lang="en-US" sz="3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+mj-lt"/>
              <a:buAutoNum type="arabicPeriod"/>
            </a:pPr>
            <a:r>
              <a:rPr lang="en-US" sz="3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motivatsiya</a:t>
            </a:r>
            <a:endParaRPr lang="en-US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+mj-lt"/>
              <a:buAutoNum type="arabicPeriod"/>
            </a:pPr>
            <a:r>
              <a:rPr lang="en-US" sz="3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motivatsiya</a:t>
            </a:r>
            <a:endParaRPr lang="en-US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43" r="17267"/>
          <a:stretch/>
        </p:blipFill>
        <p:spPr bwMode="auto">
          <a:xfrm>
            <a:off x="8604248" y="0"/>
            <a:ext cx="6026152" cy="8229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574144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229929" y="375315"/>
            <a:ext cx="6752771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tuyg'ularini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hamdardlik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ko'rsatish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tuyg'ulariga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xushmuomalalik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qobiliyatidir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Kognitiv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tuyg'ularini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xatti-harakatlar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ko'rsatish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0" r="8542" b="6666"/>
          <a:stretch/>
        </p:blipFill>
        <p:spPr bwMode="auto">
          <a:xfrm>
            <a:off x="746125" y="469880"/>
            <a:ext cx="6054725" cy="36449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25" y="4114800"/>
            <a:ext cx="6054725" cy="38675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620010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16828" t="25000" r="16407" b="9500"/>
          <a:stretch/>
        </p:blipFill>
        <p:spPr>
          <a:xfrm>
            <a:off x="603504" y="521208"/>
            <a:ext cx="6729984" cy="35661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l="15704" t="32831" r="18797" b="10000"/>
          <a:stretch/>
        </p:blipFill>
        <p:spPr>
          <a:xfrm>
            <a:off x="603504" y="4467387"/>
            <a:ext cx="6729984" cy="323527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/>
          <a:srcRect l="18375" t="19250" r="18797" b="23377"/>
          <a:stretch/>
        </p:blipFill>
        <p:spPr>
          <a:xfrm>
            <a:off x="7613232" y="869998"/>
            <a:ext cx="6645983" cy="321736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/>
          <a:srcRect l="18797" t="20000" r="18797" b="24551"/>
          <a:stretch/>
        </p:blipFill>
        <p:spPr>
          <a:xfrm>
            <a:off x="7613232" y="4467387"/>
            <a:ext cx="6645983" cy="3235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18023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6207" y="279806"/>
            <a:ext cx="6323694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o'rnatishi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vaziyatlarda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muvaffaqiyatli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yuritishi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malakalardir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jamiyatdagi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o'rnini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524" y="833804"/>
            <a:ext cx="7007225" cy="67403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057439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2000" y="336888"/>
            <a:ext cx="12934950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sohalarni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to'g'ri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o'rnatish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tushunarli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Aktiv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tinglash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gapirayotganida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to'liq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tinglash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Jamoada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guruhda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odamlar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Konfliktni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qarama-qarshiliklarga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to'g'ri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mojarolarni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tuyg'ularini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reaktsiyalarni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ko'rsatish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vaziyatlarda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to'g'ri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adolatli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hurmat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O'zini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reaktsiyalarini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moslashuvchanlik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72004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72447" y="390332"/>
            <a:ext cx="78967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ta’limda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IHQning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roli</a:t>
            </a:r>
            <a:endParaRPr lang="ru-RU" sz="4000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58242" y="1229312"/>
            <a:ext cx="1335258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IHQ (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o'quvchilarning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o'qitish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IHQning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integratsiyasi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 algn="just"/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Kognitiv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analitik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yondoshuvlar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O'quvchilar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tushunarli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tarzda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o'rganadilar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O'rganish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strategiyalarni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o'rganadilar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texnologiyalardan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kognitiv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qo'llab-quvvatlaydi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17007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1199" y="430242"/>
            <a:ext cx="13483771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tuyg'ularini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navbatida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o'zaro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tuyg'ularini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qo'llab-quvvatlashni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o'rtasida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baham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g'oyalarni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birlashtirishni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mas'uliyatni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guruhlarda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Konfliktni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qarama-qarshiliklarni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hurmat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02563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93506" y="429359"/>
            <a:ext cx="69044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IHQni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2121" y="1241324"/>
            <a:ext cx="1362722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IHQ (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strategiyalar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o'ziga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ko'rib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Tanqidiy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O'quvchilarga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masala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g'oyani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nazarlardan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munozaralar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analitik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qo'llab-quvvatlash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O'quvchilarga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g'oyalarni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echimlar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yondashishni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kreativ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oshirilishi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O'qish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o'rganish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strategiyalarini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bo'yicha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strategiyalarni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mustahkamlashga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102591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6300" y="485686"/>
            <a:ext cx="12858750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O'quvchilarga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tanib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tuyg'ularini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ko'pincha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muhokama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ro'yxatga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(journaling)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hamdardlikni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tuyg'ulariga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e'tibor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o'zaro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o'yinlar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hamdardlikni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O'quvchilarga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tinchlantiruvchi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Meditatsiya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texnikalari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qo'llab-quvvatlaydi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Pozitiv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o'ylash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barqarorlikni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Motivatsiya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o'ziga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o'quvchilar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rivojlantiradilar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417962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5085" y="501587"/>
            <a:ext cx="13585372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izchil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ifodalashni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Gruppaviy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muhokamalar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taqdimotlar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o'yinlar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tushunarli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tarzda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yetkazish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Aktiv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tinglashni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gapirayotganda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diqqat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tinglash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chuqurlashtiradi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mas'uliyatni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taqsimlash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Konfliktni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nizolarni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qarama-qarshiliklarni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hurmat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o'rganishga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Etakchilik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mas'uliyatni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ilhomlantirish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045812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41222"/>
            <a:ext cx="149047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Vikum</a:t>
            </a:r>
            <a:r>
              <a:rPr lang="en-US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testi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85216" y="1003822"/>
            <a:ext cx="13697712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Vikum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atrofdagilarning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mo‘ljallangan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testlardan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biridir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test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Vikum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testining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talqin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quvonch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qayg‘u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mensimaslik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jirkanish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g‘azab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qo‘rquv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hayrat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ko‘rasiz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Suratdagi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ifodasiga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tugmani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aniqlashingiz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qanchalik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tushunishingizni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atrofdagilarning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qobiliyatingizni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foiz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Test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havolasi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https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wikium.ru/emotional-intellect-test?utm_source=wkpartner&amp;utm_medium=cpa&amp;utm_campaign=5214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968484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7686" t="11979" r="6809" b="8854"/>
          <a:stretch/>
        </p:blipFill>
        <p:spPr>
          <a:xfrm>
            <a:off x="361950" y="250259"/>
            <a:ext cx="13620750" cy="7503091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12858750" y="7791450"/>
            <a:ext cx="1619250" cy="28575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871224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10030" t="11198" r="6955" b="8854"/>
          <a:stretch/>
        </p:blipFill>
        <p:spPr>
          <a:xfrm>
            <a:off x="742949" y="400049"/>
            <a:ext cx="13487401" cy="73027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1626800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13251" t="11718" r="10322" b="7031"/>
          <a:stretch/>
        </p:blipFill>
        <p:spPr>
          <a:xfrm>
            <a:off x="666750" y="323850"/>
            <a:ext cx="13373100" cy="7391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305554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11201" t="13021" r="5783" b="8073"/>
          <a:stretch/>
        </p:blipFill>
        <p:spPr>
          <a:xfrm>
            <a:off x="666749" y="495299"/>
            <a:ext cx="13373101" cy="7146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0836422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12811" t="11718" r="11200" b="7291"/>
          <a:stretch/>
        </p:blipFill>
        <p:spPr>
          <a:xfrm>
            <a:off x="457201" y="495300"/>
            <a:ext cx="13487400" cy="7020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271289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917</TotalTime>
  <Words>1450</Words>
  <Application>Microsoft Office PowerPoint</Application>
  <PresentationFormat>Произвольный</PresentationFormat>
  <Paragraphs>196</Paragraphs>
  <Slides>39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5" baseType="lpstr">
      <vt:lpstr>Times New Roman</vt:lpstr>
      <vt:lpstr>Calibri Light</vt:lpstr>
      <vt:lpstr>Calibri</vt:lpstr>
      <vt:lpstr>Wingdings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Пользователь</cp:lastModifiedBy>
  <cp:revision>186</cp:revision>
  <dcterms:created xsi:type="dcterms:W3CDTF">2024-11-12T07:03:37Z</dcterms:created>
  <dcterms:modified xsi:type="dcterms:W3CDTF">2026-09-28T08:37:05Z</dcterms:modified>
</cp:coreProperties>
</file>