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media/image11.svg" ContentType="image/svg+xml"/>
  <Override PartName="/ppt/media/image16.svg" ContentType="image/svg+xml"/>
  <Override PartName="/ppt/media/image2.svg" ContentType="image/svg+xml"/>
  <Override PartName="/ppt/media/image23.jpg" ContentType="image/jpg"/>
  <Override PartName="/ppt/media/image3.svg" ContentType="image/svg+xml"/>
  <Override PartName="/ppt/media/image4.svg" ContentType="image/svg+xml"/>
  <Override PartName="/ppt/media/image5.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8"/>
  </p:notesMasterIdLst>
  <p:sldIdLst>
    <p:sldId id="350" r:id="rId2"/>
    <p:sldId id="355" r:id="rId3"/>
    <p:sldId id="256" r:id="rId4"/>
    <p:sldId id="258" r:id="rId5"/>
    <p:sldId id="257" r:id="rId6"/>
    <p:sldId id="381" r:id="rId7"/>
    <p:sldId id="261" r:id="rId8"/>
    <p:sldId id="259" r:id="rId9"/>
    <p:sldId id="260" r:id="rId10"/>
    <p:sldId id="262" r:id="rId11"/>
    <p:sldId id="382" r:id="rId12"/>
    <p:sldId id="263" r:id="rId13"/>
    <p:sldId id="379" r:id="rId14"/>
    <p:sldId id="380" r:id="rId15"/>
    <p:sldId id="264" r:id="rId16"/>
    <p:sldId id="351" r:id="rId17"/>
    <p:sldId id="383" r:id="rId35"/>
    <p:sldId id="384" r:id="rId36"/>
    <p:sldId id="385" r:id="rId37"/>
    <p:sldId id="386" r:id="rId38"/>
    <p:sldId id="387" r:id="rId39"/>
    <p:sldId id="388" r:id="rId40"/>
    <p:sldId id="389" r:id="rId41"/>
    <p:sldId id="390" r:id="rId42"/>
    <p:sldId id="391" r:id="rId43"/>
    <p:sldId id="392" r:id="rId44"/>
    <p:sldId id="393" r:id="rId45"/>
    <p:sldId id="394" r:id="rId46"/>
    <p:sldId id="395" r:id="rId47"/>
    <p:sldId id="396" r:id="rId48"/>
    <p:sldId id="397" r:id="rId49"/>
    <p:sldId id="398" r:id="rId50"/>
    <p:sldId id="399" r:id="rId51"/>
    <p:sldId id="400" r:id="rId52"/>
    <p:sldId id="401" r:id="rId53"/>
    <p:sldId id="402" r:id="rId54"/>
    <p:sldId id="403" r:id="rId55"/>
    <p:sldId id="404" r:id="rId56"/>
    <p:sldId id="405" r:id="rId57"/>
    <p:sldId id="406" r:id="rId58"/>
    <p:sldId id="407" r:id="rId59"/>
    <p:sldId id="408" r:id="rId60"/>
    <p:sldId id="409" r:id="rId61"/>
    <p:sldId id="410" r:id="rId62"/>
    <p:sldId id="411" r:id="rId63"/>
    <p:sldId id="412" r:id="rId64"/>
    <p:sldId id="413" r:id="rId65"/>
    <p:sldId id="414" r:id="rId66"/>
    <p:sldId id="415" r:id="rId67"/>
    <p:sldId id="416" r:id="rId68"/>
    <p:sldId id="417" r:id="rId69"/>
    <p:sldId id="418" r:id="rId70"/>
    <p:sldId id="419" r:id="rId71"/>
    <p:sldId id="420" r:id="rId72"/>
    <p:sldId id="421" r:id="rId73"/>
    <p:sldId id="422" r:id="rId74"/>
    <p:sldId id="423" r:id="rId75"/>
    <p:sldId id="424" r:id="rId76"/>
    <p:sldId id="425" r:id="rId77"/>
    <p:sldId id="426" r:id="rId78"/>
    <p:sldId id="427" r:id="rId79"/>
    <p:sldId id="428" r:id="rId80"/>
    <p:sldId id="429" r:id="rId81"/>
    <p:sldId id="430" r:id="rId82"/>
    <p:sldId id="431" r:id="rId83"/>
    <p:sldId id="432" r:id="rId84"/>
    <p:sldId id="433" r:id="rId85"/>
    <p:sldId id="434" r:id="rId86"/>
    <p:sldId id="435" r:id="rId87"/>
    <p:sldId id="436" r:id="rId88"/>
    <p:sldId id="437" r:id="rId89"/>
    <p:sldId id="438" r:id="rId90"/>
    <p:sldId id="439" r:id="rId91"/>
    <p:sldId id="440" r:id="rId92"/>
    <p:sldId id="441" r:id="rId93"/>
    <p:sldId id="442" r:id="rId94"/>
    <p:sldId id="443" r:id="rId95"/>
    <p:sldId id="444" r:id="rId96"/>
    <p:sldId id="445" r:id="rId97"/>
    <p:sldId id="446" r:id="rId98"/>
    <p:sldId id="447" r:id="rId99"/>
    <p:sldId id="448" r:id="rId100"/>
    <p:sldId id="449" r:id="rId101"/>
    <p:sldId id="450" r:id="rId102"/>
    <p:sldId id="451" r:id="rId103"/>
    <p:sldId id="452" r:id="rId104"/>
    <p:sldId id="453" r:id="rId105"/>
    <p:sldId id="454" r:id="rId106"/>
    <p:sldId id="455" r:id="rId107"/>
    <p:sldId id="456" r:id="rId108"/>
    <p:sldId id="457" r:id="rId109"/>
    <p:sldId id="458" r:id="rId110"/>
    <p:sldId id="459" r:id="rId111"/>
    <p:sldId id="460" r:id="rId112"/>
    <p:sldId id="461" r:id="rId113"/>
    <p:sldId id="462" r:id="rId114"/>
    <p:sldId id="463" r:id="rId115"/>
    <p:sldId id="464" r:id="rId116"/>
    <p:sldId id="465" r:id="rId117"/>
    <p:sldId id="466" r:id="rId118"/>
    <p:sldId id="467" r:id="rId119"/>
    <p:sldId id="468" r:id="rId120"/>
    <p:sldId id="469" r:id="rId121"/>
    <p:sldId id="470" r:id="rId122"/>
    <p:sldId id="471" r:id="rId123"/>
    <p:sldId id="472" r:id="rId124"/>
    <p:sldId id="473" r:id="rId125"/>
    <p:sldId id="474" r:id="rId126"/>
    <p:sldId id="475" r:id="rId127"/>
    <p:sldId id="476" r:id="rId128"/>
    <p:sldId id="477" r:id="rId129"/>
    <p:sldId id="478" r:id="rId130"/>
    <p:sldId id="479" r:id="rId131"/>
    <p:sldId id="480" r:id="rId132"/>
    <p:sldId id="481" r:id="rId133"/>
    <p:sldId id="482" r:id="rId134"/>
    <p:sldId id="483" r:id="rId135"/>
    <p:sldId id="484" r:id="rId136"/>
    <p:sldId id="485" r:id="rId137"/>
    <p:sldId id="486" r:id="rId138"/>
    <p:sldId id="487" r:id="rId139"/>
    <p:sldId id="488" r:id="rId140"/>
    <p:sldId id="489" r:id="rId141"/>
    <p:sldId id="490" r:id="rId142"/>
    <p:sldId id="491" r:id="rId143"/>
    <p:sldId id="492" r:id="rId144"/>
    <p:sldId id="493" r:id="rId145"/>
    <p:sldId id="494" r:id="rId146"/>
    <p:sldId id="495" r:id="rId147"/>
    <p:sldId id="496" r:id="rId148"/>
    <p:sldId id="497" r:id="rId149"/>
    <p:sldId id="498" r:id="rId150"/>
    <p:sldId id="499" r:id="rId151"/>
    <p:sldId id="500" r:id="rId152"/>
    <p:sldId id="501" r:id="rId153"/>
    <p:sldId id="502" r:id="rId154"/>
    <p:sldId id="503" r:id="rId155"/>
  </p:sldIdLst>
  <p:sldSz cx="14630400" cy="8229600"/>
  <p:notesSz cx="8229600" cy="14630400"/>
  <p:embeddedFontLst>
    <p:embeddedFont>
      <p:font typeface="Arial Narrow" panose="020B0606020202030204" pitchFamily="34" charset="0"/>
      <p:regular r:id="rId19"/>
      <p:bold r:id="rId20"/>
      <p:italic r:id="rId21"/>
      <p:boldItalic r:id="rId22"/>
    </p:embeddedFont>
    <p:embeddedFont>
      <p:font typeface="Arimo" panose="020B0604020202020204" charset="0"/>
      <p:regular r:id="rId23"/>
    </p:embeddedFont>
    <p:embeddedFont>
      <p:font typeface="Calibri" panose="020F0502020204030204" pitchFamily="34" charset="0"/>
      <p:regular r:id="rId24"/>
      <p:bold r:id="rId25"/>
      <p:italic r:id="rId26"/>
      <p:boldItalic r:id="rId27"/>
    </p:embeddedFont>
    <p:embeddedFont>
      <p:font typeface="Calibri Light" panose="020F0302020204030204" pitchFamily="34" charset="0"/>
      <p:regular r:id="rId28"/>
      <p:italic r:id="rId29"/>
    </p:embeddedFont>
    <p:embeddedFont>
      <p:font typeface="Outfit Extra Bold" panose="020B0604020202020204" charset="0"/>
      <p:regular r:id="rId30"/>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68" d="100"/>
          <a:sy n="68" d="100"/>
        </p:scale>
        <p:origin x="64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notesMaster" Target="notesMasters/notesMaster1.xml"/><Relationship Id="rId19" Type="http://schemas.openxmlformats.org/officeDocument/2006/relationships/font" Target="fonts/font1.fntdata"/><Relationship Id="rId20" Type="http://schemas.openxmlformats.org/officeDocument/2006/relationships/font" Target="fonts/font2.fntdata"/><Relationship Id="rId21" Type="http://schemas.openxmlformats.org/officeDocument/2006/relationships/font" Target="fonts/font3.fntdata"/><Relationship Id="rId22" Type="http://schemas.openxmlformats.org/officeDocument/2006/relationships/font" Target="fonts/font4.fntdata"/><Relationship Id="rId23" Type="http://schemas.openxmlformats.org/officeDocument/2006/relationships/font" Target="fonts/font5.fntdata"/><Relationship Id="rId24" Type="http://schemas.openxmlformats.org/officeDocument/2006/relationships/font" Target="fonts/font6.fntdata"/><Relationship Id="rId25" Type="http://schemas.openxmlformats.org/officeDocument/2006/relationships/font" Target="fonts/font7.fntdata"/><Relationship Id="rId26" Type="http://schemas.openxmlformats.org/officeDocument/2006/relationships/font" Target="fonts/font8.fntdata"/><Relationship Id="rId27" Type="http://schemas.openxmlformats.org/officeDocument/2006/relationships/font" Target="fonts/font9.fntdata"/><Relationship Id="rId28" Type="http://schemas.openxmlformats.org/officeDocument/2006/relationships/font" Target="fonts/font10.fntdata"/><Relationship Id="rId29" Type="http://schemas.openxmlformats.org/officeDocument/2006/relationships/font" Target="fonts/font11.fntdata"/><Relationship Id="rId30" Type="http://schemas.openxmlformats.org/officeDocument/2006/relationships/font" Target="fonts/font12.fntdata"/><Relationship Id="rId31" Type="http://schemas.openxmlformats.org/officeDocument/2006/relationships/presProps" Target="presProps.xml"/><Relationship Id="rId32" Type="http://schemas.openxmlformats.org/officeDocument/2006/relationships/viewProps" Target="viewProps.xml"/><Relationship Id="rId33" Type="http://schemas.openxmlformats.org/officeDocument/2006/relationships/theme" Target="theme/theme1.xml"/><Relationship Id="rId34" Type="http://schemas.openxmlformats.org/officeDocument/2006/relationships/tableStyles" Target="tableStyles.xml"/><Relationship Id="rId35" Type="http://schemas.openxmlformats.org/officeDocument/2006/relationships/slide" Target="slides/slide17.xml"/><Relationship Id="rId36" Type="http://schemas.openxmlformats.org/officeDocument/2006/relationships/slide" Target="slides/slide18.xml"/><Relationship Id="rId37" Type="http://schemas.openxmlformats.org/officeDocument/2006/relationships/slide" Target="slides/slide19.xml"/><Relationship Id="rId38" Type="http://schemas.openxmlformats.org/officeDocument/2006/relationships/slide" Target="slides/slide20.xml"/><Relationship Id="rId39" Type="http://schemas.openxmlformats.org/officeDocument/2006/relationships/slide" Target="slides/slide21.xml"/><Relationship Id="rId40" Type="http://schemas.openxmlformats.org/officeDocument/2006/relationships/slide" Target="slides/slide22.xml"/><Relationship Id="rId41" Type="http://schemas.openxmlformats.org/officeDocument/2006/relationships/slide" Target="slides/slide23.xml"/><Relationship Id="rId42" Type="http://schemas.openxmlformats.org/officeDocument/2006/relationships/slide" Target="slides/slide24.xml"/><Relationship Id="rId43" Type="http://schemas.openxmlformats.org/officeDocument/2006/relationships/slide" Target="slides/slide25.xml"/><Relationship Id="rId44" Type="http://schemas.openxmlformats.org/officeDocument/2006/relationships/slide" Target="slides/slide26.xml"/><Relationship Id="rId45" Type="http://schemas.openxmlformats.org/officeDocument/2006/relationships/slide" Target="slides/slide27.xml"/><Relationship Id="rId46" Type="http://schemas.openxmlformats.org/officeDocument/2006/relationships/slide" Target="slides/slide28.xml"/><Relationship Id="rId47" Type="http://schemas.openxmlformats.org/officeDocument/2006/relationships/slide" Target="slides/slide29.xml"/><Relationship Id="rId48" Type="http://schemas.openxmlformats.org/officeDocument/2006/relationships/slide" Target="slides/slide30.xml"/><Relationship Id="rId49" Type="http://schemas.openxmlformats.org/officeDocument/2006/relationships/slide" Target="slides/slide31.xml"/><Relationship Id="rId50" Type="http://schemas.openxmlformats.org/officeDocument/2006/relationships/slide" Target="slides/slide32.xml"/><Relationship Id="rId51" Type="http://schemas.openxmlformats.org/officeDocument/2006/relationships/slide" Target="slides/slide33.xml"/><Relationship Id="rId52" Type="http://schemas.openxmlformats.org/officeDocument/2006/relationships/slide" Target="slides/slide34.xml"/><Relationship Id="rId53" Type="http://schemas.openxmlformats.org/officeDocument/2006/relationships/slide" Target="slides/slide35.xml"/><Relationship Id="rId54" Type="http://schemas.openxmlformats.org/officeDocument/2006/relationships/slide" Target="slides/slide36.xml"/><Relationship Id="rId55" Type="http://schemas.openxmlformats.org/officeDocument/2006/relationships/slide" Target="slides/slide37.xml"/><Relationship Id="rId56" Type="http://schemas.openxmlformats.org/officeDocument/2006/relationships/slide" Target="slides/slide38.xml"/><Relationship Id="rId57" Type="http://schemas.openxmlformats.org/officeDocument/2006/relationships/slide" Target="slides/slide39.xml"/><Relationship Id="rId58" Type="http://schemas.openxmlformats.org/officeDocument/2006/relationships/slide" Target="slides/slide40.xml"/><Relationship Id="rId59" Type="http://schemas.openxmlformats.org/officeDocument/2006/relationships/slide" Target="slides/slide41.xml"/><Relationship Id="rId60" Type="http://schemas.openxmlformats.org/officeDocument/2006/relationships/slide" Target="slides/slide42.xml"/><Relationship Id="rId61" Type="http://schemas.openxmlformats.org/officeDocument/2006/relationships/slide" Target="slides/slide43.xml"/><Relationship Id="rId62" Type="http://schemas.openxmlformats.org/officeDocument/2006/relationships/slide" Target="slides/slide44.xml"/><Relationship Id="rId63" Type="http://schemas.openxmlformats.org/officeDocument/2006/relationships/slide" Target="slides/slide45.xml"/><Relationship Id="rId64" Type="http://schemas.openxmlformats.org/officeDocument/2006/relationships/slide" Target="slides/slide46.xml"/><Relationship Id="rId65" Type="http://schemas.openxmlformats.org/officeDocument/2006/relationships/slide" Target="slides/slide47.xml"/><Relationship Id="rId66" Type="http://schemas.openxmlformats.org/officeDocument/2006/relationships/slide" Target="slides/slide48.xml"/><Relationship Id="rId67" Type="http://schemas.openxmlformats.org/officeDocument/2006/relationships/slide" Target="slides/slide49.xml"/><Relationship Id="rId68" Type="http://schemas.openxmlformats.org/officeDocument/2006/relationships/slide" Target="slides/slide50.xml"/><Relationship Id="rId69" Type="http://schemas.openxmlformats.org/officeDocument/2006/relationships/slide" Target="slides/slide51.xml"/><Relationship Id="rId70" Type="http://schemas.openxmlformats.org/officeDocument/2006/relationships/slide" Target="slides/slide52.xml"/><Relationship Id="rId71" Type="http://schemas.openxmlformats.org/officeDocument/2006/relationships/slide" Target="slides/slide53.xml"/><Relationship Id="rId72" Type="http://schemas.openxmlformats.org/officeDocument/2006/relationships/slide" Target="slides/slide54.xml"/><Relationship Id="rId73" Type="http://schemas.openxmlformats.org/officeDocument/2006/relationships/slide" Target="slides/slide55.xml"/><Relationship Id="rId74" Type="http://schemas.openxmlformats.org/officeDocument/2006/relationships/slide" Target="slides/slide56.xml"/><Relationship Id="rId75" Type="http://schemas.openxmlformats.org/officeDocument/2006/relationships/slide" Target="slides/slide57.xml"/><Relationship Id="rId76" Type="http://schemas.openxmlformats.org/officeDocument/2006/relationships/slide" Target="slides/slide58.xml"/><Relationship Id="rId77" Type="http://schemas.openxmlformats.org/officeDocument/2006/relationships/slide" Target="slides/slide59.xml"/><Relationship Id="rId78" Type="http://schemas.openxmlformats.org/officeDocument/2006/relationships/slide" Target="slides/slide60.xml"/><Relationship Id="rId79" Type="http://schemas.openxmlformats.org/officeDocument/2006/relationships/slide" Target="slides/slide61.xml"/><Relationship Id="rId80" Type="http://schemas.openxmlformats.org/officeDocument/2006/relationships/slide" Target="slides/slide62.xml"/><Relationship Id="rId81" Type="http://schemas.openxmlformats.org/officeDocument/2006/relationships/slide" Target="slides/slide63.xml"/><Relationship Id="rId82" Type="http://schemas.openxmlformats.org/officeDocument/2006/relationships/slide" Target="slides/slide64.xml"/><Relationship Id="rId83" Type="http://schemas.openxmlformats.org/officeDocument/2006/relationships/slide" Target="slides/slide65.xml"/><Relationship Id="rId84" Type="http://schemas.openxmlformats.org/officeDocument/2006/relationships/slide" Target="slides/slide66.xml"/><Relationship Id="rId85" Type="http://schemas.openxmlformats.org/officeDocument/2006/relationships/slide" Target="slides/slide67.xml"/><Relationship Id="rId86" Type="http://schemas.openxmlformats.org/officeDocument/2006/relationships/slide" Target="slides/slide68.xml"/><Relationship Id="rId87" Type="http://schemas.openxmlformats.org/officeDocument/2006/relationships/slide" Target="slides/slide69.xml"/><Relationship Id="rId88" Type="http://schemas.openxmlformats.org/officeDocument/2006/relationships/slide" Target="slides/slide70.xml"/><Relationship Id="rId89" Type="http://schemas.openxmlformats.org/officeDocument/2006/relationships/slide" Target="slides/slide71.xml"/><Relationship Id="rId90" Type="http://schemas.openxmlformats.org/officeDocument/2006/relationships/slide" Target="slides/slide72.xml"/><Relationship Id="rId91" Type="http://schemas.openxmlformats.org/officeDocument/2006/relationships/slide" Target="slides/slide73.xml"/><Relationship Id="rId92" Type="http://schemas.openxmlformats.org/officeDocument/2006/relationships/slide" Target="slides/slide74.xml"/><Relationship Id="rId93" Type="http://schemas.openxmlformats.org/officeDocument/2006/relationships/slide" Target="slides/slide75.xml"/><Relationship Id="rId94" Type="http://schemas.openxmlformats.org/officeDocument/2006/relationships/slide" Target="slides/slide76.xml"/><Relationship Id="rId95" Type="http://schemas.openxmlformats.org/officeDocument/2006/relationships/slide" Target="slides/slide77.xml"/><Relationship Id="rId96" Type="http://schemas.openxmlformats.org/officeDocument/2006/relationships/slide" Target="slides/slide78.xml"/><Relationship Id="rId97" Type="http://schemas.openxmlformats.org/officeDocument/2006/relationships/slide" Target="slides/slide79.xml"/><Relationship Id="rId98" Type="http://schemas.openxmlformats.org/officeDocument/2006/relationships/slide" Target="slides/slide80.xml"/><Relationship Id="rId99" Type="http://schemas.openxmlformats.org/officeDocument/2006/relationships/slide" Target="slides/slide81.xml"/><Relationship Id="rId100" Type="http://schemas.openxmlformats.org/officeDocument/2006/relationships/slide" Target="slides/slide82.xml"/><Relationship Id="rId101" Type="http://schemas.openxmlformats.org/officeDocument/2006/relationships/slide" Target="slides/slide83.xml"/><Relationship Id="rId102" Type="http://schemas.openxmlformats.org/officeDocument/2006/relationships/slide" Target="slides/slide84.xml"/><Relationship Id="rId103" Type="http://schemas.openxmlformats.org/officeDocument/2006/relationships/slide" Target="slides/slide85.xml"/><Relationship Id="rId104" Type="http://schemas.openxmlformats.org/officeDocument/2006/relationships/slide" Target="slides/slide86.xml"/><Relationship Id="rId105" Type="http://schemas.openxmlformats.org/officeDocument/2006/relationships/slide" Target="slides/slide87.xml"/><Relationship Id="rId106" Type="http://schemas.openxmlformats.org/officeDocument/2006/relationships/slide" Target="slides/slide88.xml"/><Relationship Id="rId107" Type="http://schemas.openxmlformats.org/officeDocument/2006/relationships/slide" Target="slides/slide89.xml"/><Relationship Id="rId108" Type="http://schemas.openxmlformats.org/officeDocument/2006/relationships/slide" Target="slides/slide90.xml"/><Relationship Id="rId109" Type="http://schemas.openxmlformats.org/officeDocument/2006/relationships/slide" Target="slides/slide91.xml"/><Relationship Id="rId110" Type="http://schemas.openxmlformats.org/officeDocument/2006/relationships/slide" Target="slides/slide92.xml"/><Relationship Id="rId111" Type="http://schemas.openxmlformats.org/officeDocument/2006/relationships/slide" Target="slides/slide93.xml"/><Relationship Id="rId112" Type="http://schemas.openxmlformats.org/officeDocument/2006/relationships/slide" Target="slides/slide94.xml"/><Relationship Id="rId113" Type="http://schemas.openxmlformats.org/officeDocument/2006/relationships/slide" Target="slides/slide95.xml"/><Relationship Id="rId114" Type="http://schemas.openxmlformats.org/officeDocument/2006/relationships/slide" Target="slides/slide96.xml"/><Relationship Id="rId115" Type="http://schemas.openxmlformats.org/officeDocument/2006/relationships/slide" Target="slides/slide97.xml"/><Relationship Id="rId116" Type="http://schemas.openxmlformats.org/officeDocument/2006/relationships/slide" Target="slides/slide98.xml"/><Relationship Id="rId117" Type="http://schemas.openxmlformats.org/officeDocument/2006/relationships/slide" Target="slides/slide99.xml"/><Relationship Id="rId118" Type="http://schemas.openxmlformats.org/officeDocument/2006/relationships/slide" Target="slides/slide100.xml"/><Relationship Id="rId119" Type="http://schemas.openxmlformats.org/officeDocument/2006/relationships/slide" Target="slides/slide101.xml"/><Relationship Id="rId120" Type="http://schemas.openxmlformats.org/officeDocument/2006/relationships/slide" Target="slides/slide102.xml"/><Relationship Id="rId121" Type="http://schemas.openxmlformats.org/officeDocument/2006/relationships/slide" Target="slides/slide103.xml"/><Relationship Id="rId122" Type="http://schemas.openxmlformats.org/officeDocument/2006/relationships/slide" Target="slides/slide104.xml"/><Relationship Id="rId123" Type="http://schemas.openxmlformats.org/officeDocument/2006/relationships/slide" Target="slides/slide105.xml"/><Relationship Id="rId124" Type="http://schemas.openxmlformats.org/officeDocument/2006/relationships/slide" Target="slides/slide106.xml"/><Relationship Id="rId125" Type="http://schemas.openxmlformats.org/officeDocument/2006/relationships/slide" Target="slides/slide107.xml"/><Relationship Id="rId126" Type="http://schemas.openxmlformats.org/officeDocument/2006/relationships/slide" Target="slides/slide108.xml"/><Relationship Id="rId127" Type="http://schemas.openxmlformats.org/officeDocument/2006/relationships/slide" Target="slides/slide109.xml"/><Relationship Id="rId128" Type="http://schemas.openxmlformats.org/officeDocument/2006/relationships/slide" Target="slides/slide110.xml"/><Relationship Id="rId129" Type="http://schemas.openxmlformats.org/officeDocument/2006/relationships/slide" Target="slides/slide111.xml"/><Relationship Id="rId130" Type="http://schemas.openxmlformats.org/officeDocument/2006/relationships/slide" Target="slides/slide112.xml"/><Relationship Id="rId131" Type="http://schemas.openxmlformats.org/officeDocument/2006/relationships/slide" Target="slides/slide113.xml"/><Relationship Id="rId132" Type="http://schemas.openxmlformats.org/officeDocument/2006/relationships/slide" Target="slides/slide114.xml"/><Relationship Id="rId133" Type="http://schemas.openxmlformats.org/officeDocument/2006/relationships/slide" Target="slides/slide115.xml"/><Relationship Id="rId134" Type="http://schemas.openxmlformats.org/officeDocument/2006/relationships/slide" Target="slides/slide116.xml"/><Relationship Id="rId135" Type="http://schemas.openxmlformats.org/officeDocument/2006/relationships/slide" Target="slides/slide117.xml"/><Relationship Id="rId136" Type="http://schemas.openxmlformats.org/officeDocument/2006/relationships/slide" Target="slides/slide118.xml"/><Relationship Id="rId137" Type="http://schemas.openxmlformats.org/officeDocument/2006/relationships/slide" Target="slides/slide119.xml"/><Relationship Id="rId138" Type="http://schemas.openxmlformats.org/officeDocument/2006/relationships/slide" Target="slides/slide120.xml"/><Relationship Id="rId139" Type="http://schemas.openxmlformats.org/officeDocument/2006/relationships/slide" Target="slides/slide121.xml"/><Relationship Id="rId140" Type="http://schemas.openxmlformats.org/officeDocument/2006/relationships/slide" Target="slides/slide122.xml"/><Relationship Id="rId141" Type="http://schemas.openxmlformats.org/officeDocument/2006/relationships/slide" Target="slides/slide123.xml"/><Relationship Id="rId142" Type="http://schemas.openxmlformats.org/officeDocument/2006/relationships/slide" Target="slides/slide124.xml"/><Relationship Id="rId143" Type="http://schemas.openxmlformats.org/officeDocument/2006/relationships/slide" Target="slides/slide125.xml"/><Relationship Id="rId144" Type="http://schemas.openxmlformats.org/officeDocument/2006/relationships/slide" Target="slides/slide126.xml"/><Relationship Id="rId145" Type="http://schemas.openxmlformats.org/officeDocument/2006/relationships/slide" Target="slides/slide127.xml"/><Relationship Id="rId146" Type="http://schemas.openxmlformats.org/officeDocument/2006/relationships/slide" Target="slides/slide128.xml"/><Relationship Id="rId147" Type="http://schemas.openxmlformats.org/officeDocument/2006/relationships/slide" Target="slides/slide129.xml"/><Relationship Id="rId148" Type="http://schemas.openxmlformats.org/officeDocument/2006/relationships/slide" Target="slides/slide130.xml"/><Relationship Id="rId149" Type="http://schemas.openxmlformats.org/officeDocument/2006/relationships/slide" Target="slides/slide131.xml"/><Relationship Id="rId150" Type="http://schemas.openxmlformats.org/officeDocument/2006/relationships/slide" Target="slides/slide132.xml"/><Relationship Id="rId151" Type="http://schemas.openxmlformats.org/officeDocument/2006/relationships/slide" Target="slides/slide133.xml"/><Relationship Id="rId152" Type="http://schemas.openxmlformats.org/officeDocument/2006/relationships/slide" Target="slides/slide134.xml"/><Relationship Id="rId153" Type="http://schemas.openxmlformats.org/officeDocument/2006/relationships/slide" Target="slides/slide135.xml"/><Relationship Id="rId154" Type="http://schemas.openxmlformats.org/officeDocument/2006/relationships/slide" Target="slides/slide136.xml"/><Relationship Id="rId155" Type="http://schemas.openxmlformats.org/officeDocument/2006/relationships/slide" Target="slides/slide137.xml"/></Relationships>
</file>

<file path=ppt/diagrams/_rels/data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_rels/drawing3.xml.rels><?xml version='1.0' encoding='UTF-8' standalone='yes'?>
<Relationships xmlns="http://schemas.openxmlformats.org/package/2006/relationships"><Relationship Id="rId1" Type="http://schemas.openxmlformats.org/officeDocument/2006/relationships/hyperlink" Target="http://kompy.info/40-mavzu-konturlarni-hosil-qilish-va-tahrirlash-niqoblarni-hos.html"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A6AE52-8355-4E50-B952-D119D95B3A1B}"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ru-RU"/>
        </a:p>
      </dgm:t>
    </dgm:pt>
    <dgm:pt modelId="{307080E8-E065-43FF-8C34-1925F4D4DBD6}">
      <dgm:prSet phldrT="[Текст]" custT="1"/>
      <dgm:spPr/>
      <dgm:t>
        <a:bodyPr/>
        <a:lstStyle/>
        <a:p>
          <a:r>
            <a:rPr lang="en-US" sz="2000" b="1" i="1" dirty="0" err="1">
              <a:solidFill>
                <a:schemeClr val="bg1"/>
              </a:solidFill>
              <a:latin typeface="Times New Roman" pitchFamily="18" charset="0"/>
              <a:cs typeface="Times New Roman" pitchFamily="18" charset="0"/>
            </a:rPr>
            <a:t>taʼlimning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tarbiyaviy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maqsadlarga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boʻysundirilganligi</a:t>
          </a:r>
          <a:endParaRPr lang="ru-RU" sz="2000" dirty="0">
            <a:solidFill>
              <a:schemeClr val="bg1"/>
            </a:solidFill>
          </a:endParaRPr>
        </a:p>
      </dgm:t>
    </dgm:pt>
    <dgm:pt modelId="{CA331419-0B01-4437-8B6D-71507B162A7D}" type="parTrans" cxnId="{D821533A-264B-4E3A-99B9-3B9F5C536ACE}">
      <dgm:prSet/>
      <dgm:spPr/>
      <dgm:t>
        <a:bodyPr/>
        <a:lstStyle/>
        <a:p>
          <a:endParaRPr lang="ru-RU"/>
        </a:p>
      </dgm:t>
    </dgm:pt>
    <dgm:pt modelId="{8AC6B2D7-5640-40A7-AA53-11FEE601963C}" type="sibTrans" cxnId="{D821533A-264B-4E3A-99B9-3B9F5C536ACE}">
      <dgm:prSet/>
      <dgm:spPr/>
      <dgm:t>
        <a:bodyPr/>
        <a:lstStyle/>
        <a:p>
          <a:endParaRPr lang="ru-RU"/>
        </a:p>
      </dgm:t>
    </dgm:pt>
    <dgm:pt modelId="{B2DF70B5-F394-4280-9A13-3E6309249E59}">
      <dgm:prSet phldrT="[Текст]" custT="1"/>
      <dgm:spPr/>
      <dgm:t>
        <a:bodyPr/>
        <a:lstStyle/>
        <a:p>
          <a:r>
            <a:rPr lang="en-US" sz="2000" b="1" i="1" dirty="0" err="1">
              <a:solidFill>
                <a:schemeClr val="bg1"/>
              </a:solidFill>
              <a:latin typeface="Times New Roman" pitchFamily="18" charset="0"/>
              <a:cs typeface="Times New Roman" pitchFamily="18" charset="0"/>
            </a:rPr>
            <a:t>oʻquvchini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komil</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shaxs</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sifatida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shakllantirishga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yoʻnaltirilganligi</a:t>
          </a:r>
          <a:endParaRPr lang="ru-RU" sz="2000" dirty="0">
            <a:solidFill>
              <a:schemeClr val="bg1"/>
            </a:solidFill>
          </a:endParaRPr>
        </a:p>
      </dgm:t>
    </dgm:pt>
    <dgm:pt modelId="{59938E3D-AF46-4CBF-A000-E5318F29DC7E}" type="parTrans" cxnId="{D2E80FF7-7B38-4647-8CED-EF0206773774}">
      <dgm:prSet/>
      <dgm:spPr/>
      <dgm:t>
        <a:bodyPr/>
        <a:lstStyle/>
        <a:p>
          <a:endParaRPr lang="ru-RU"/>
        </a:p>
      </dgm:t>
    </dgm:pt>
    <dgm:pt modelId="{E787B85D-2594-4591-8162-F5885F0230D2}" type="sibTrans" cxnId="{D2E80FF7-7B38-4647-8CED-EF0206773774}">
      <dgm:prSet/>
      <dgm:spPr/>
      <dgm:t>
        <a:bodyPr/>
        <a:lstStyle/>
        <a:p>
          <a:endParaRPr lang="ru-RU"/>
        </a:p>
      </dgm:t>
    </dgm:pt>
    <dgm:pt modelId="{09621863-170F-4BBB-8730-D8E57166CEA5}">
      <dgm:prSet phldrT="[Текст]" custT="1"/>
      <dgm:spPr/>
      <dgm:t>
        <a:bodyPr/>
        <a:lstStyle/>
        <a:p>
          <a:r>
            <a:rPr lang="en-US" sz="2000" b="1" i="1" dirty="0" err="1">
              <a:solidFill>
                <a:schemeClr val="bg1"/>
              </a:solidFill>
              <a:latin typeface="Times New Roman" pitchFamily="18" charset="0"/>
              <a:cs typeface="Times New Roman" pitchFamily="18" charset="0"/>
            </a:rPr>
            <a:t>Ilmiyligi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tizimliligi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izchilligi</a:t>
          </a:r>
          <a:endParaRPr lang="ru-RU" sz="2000" dirty="0">
            <a:solidFill>
              <a:schemeClr val="bg1"/>
            </a:solidFill>
          </a:endParaRPr>
        </a:p>
      </dgm:t>
    </dgm:pt>
    <dgm:pt modelId="{077E672E-4E74-4D81-A267-30C25C1EE293}" type="parTrans" cxnId="{5A9DD76C-46D1-48A6-B2AB-596812726D82}">
      <dgm:prSet/>
      <dgm:spPr/>
      <dgm:t>
        <a:bodyPr/>
        <a:lstStyle/>
        <a:p>
          <a:endParaRPr lang="ru-RU"/>
        </a:p>
      </dgm:t>
    </dgm:pt>
    <dgm:pt modelId="{CD74D5AF-56CB-438F-8B88-E0F520989599}" type="sibTrans" cxnId="{5A9DD76C-46D1-48A6-B2AB-596812726D82}">
      <dgm:prSet/>
      <dgm:spPr/>
      <dgm:t>
        <a:bodyPr/>
        <a:lstStyle/>
        <a:p>
          <a:endParaRPr lang="ru-RU"/>
        </a:p>
      </dgm:t>
    </dgm:pt>
    <dgm:pt modelId="{94A03FF7-704C-45C2-9B9C-9AAF7939085E}">
      <dgm:prSet phldrT="[Текст]" custT="1"/>
      <dgm:spPr/>
      <dgm:t>
        <a:bodyPr/>
        <a:lstStyle/>
        <a:p>
          <a:r>
            <a:rPr lang="en-US" sz="2000" b="1" i="1" dirty="0" err="1">
              <a:solidFill>
                <a:schemeClr val="bg1"/>
              </a:solidFill>
              <a:latin typeface="Times New Roman" pitchFamily="18" charset="0"/>
              <a:cs typeface="Times New Roman" pitchFamily="18" charset="0"/>
            </a:rPr>
            <a:t>tarbiyalanuvchining</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faolligi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mustaqilligini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taʼminlashga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7CEF8CC4-D92B-4F62-9FCE-132BD533336F}" type="parTrans" cxnId="{7C9A1215-4110-41D3-A0CE-FAC0DBB2DDD5}">
      <dgm:prSet/>
      <dgm:spPr/>
      <dgm:t>
        <a:bodyPr/>
        <a:lstStyle/>
        <a:p>
          <a:endParaRPr lang="ru-RU"/>
        </a:p>
      </dgm:t>
    </dgm:pt>
    <dgm:pt modelId="{40BDCFA8-E9C2-42CC-AB75-CB0DD1141D6C}" type="sibTrans" cxnId="{7C9A1215-4110-41D3-A0CE-FAC0DBB2DDD5}">
      <dgm:prSet/>
      <dgm:spPr/>
      <dgm:t>
        <a:bodyPr/>
        <a:lstStyle/>
        <a:p>
          <a:endParaRPr lang="ru-RU"/>
        </a:p>
      </dgm:t>
    </dgm:pt>
    <dgm:pt modelId="{07DB1D53-A334-4C1D-8F53-4952897F5242}">
      <dgm:prSet phldrT="[Текст]" custT="1"/>
      <dgm:spPr/>
      <dgm:t>
        <a:bodyPr/>
        <a:lstStyle/>
        <a:p>
          <a:r>
            <a:rPr lang="en-US" sz="2000" b="1" i="1" dirty="0" err="1">
              <a:solidFill>
                <a:schemeClr val="bg1"/>
              </a:solidFill>
              <a:latin typeface="Times New Roman" pitchFamily="18" charset="0"/>
              <a:cs typeface="Times New Roman" pitchFamily="18" charset="0"/>
            </a:rPr>
            <a:t>bilimlarni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ongli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ravishda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oʻzlashtirishga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qaratilganligi</a:t>
          </a:r>
          <a:endParaRPr lang="ru-RU" sz="2000" dirty="0">
            <a:solidFill>
              <a:schemeClr val="bg1"/>
            </a:solidFill>
          </a:endParaRPr>
        </a:p>
      </dgm:t>
    </dgm:pt>
    <dgm:pt modelId="{09453E1C-9416-4FEB-BEF6-F8AA323DBD07}" type="parTrans" cxnId="{AAF5B61C-70F9-43C0-BAE8-DE238FE21DDE}">
      <dgm:prSet/>
      <dgm:spPr/>
      <dgm:t>
        <a:bodyPr/>
        <a:lstStyle/>
        <a:p>
          <a:endParaRPr lang="ru-RU"/>
        </a:p>
      </dgm:t>
    </dgm:pt>
    <dgm:pt modelId="{7EF216E2-12AB-4FED-A9E4-68BD87212D99}" type="sibTrans" cxnId="{AAF5B61C-70F9-43C0-BAE8-DE238FE21DDE}">
      <dgm:prSet/>
      <dgm:spPr/>
      <dgm:t>
        <a:bodyPr/>
        <a:lstStyle/>
        <a:p>
          <a:endParaRPr lang="ru-RU"/>
        </a:p>
      </dgm:t>
    </dgm:pt>
    <dgm:pt modelId="{FB129332-1E13-4286-8F08-C1CDAA49E37F}">
      <dgm:prSet custT="1"/>
      <dgm:spPr/>
      <dgm:t>
        <a:bodyPr/>
        <a:lstStyle/>
        <a:p>
          <a:r>
            <a:rPr lang="en-US" sz="2000" b="1" i="1" dirty="0" err="1">
              <a:solidFill>
                <a:schemeClr val="bg1"/>
              </a:solidFill>
              <a:latin typeface="Times New Roman" pitchFamily="18" charset="0"/>
              <a:cs typeface="Times New Roman" pitchFamily="18" charset="0"/>
            </a:rPr>
            <a:t>insonparvarlik</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yoʻnalishiga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endParaRPr lang="ru-RU" sz="2000" dirty="0">
            <a:solidFill>
              <a:schemeClr val="bg1"/>
            </a:solidFill>
          </a:endParaRPr>
        </a:p>
      </dgm:t>
    </dgm:pt>
    <dgm:pt modelId="{4DA81D6A-BB95-4903-AE06-05C3308667F8}" type="parTrans" cxnId="{3A61D3BC-83EF-482C-A414-8B91B30258F2}">
      <dgm:prSet/>
      <dgm:spPr/>
      <dgm:t>
        <a:bodyPr/>
        <a:lstStyle/>
        <a:p>
          <a:endParaRPr lang="ru-RU"/>
        </a:p>
      </dgm:t>
    </dgm:pt>
    <dgm:pt modelId="{52645A9A-6F18-44DE-AC6C-1C818E4A170D}" type="sibTrans" cxnId="{3A61D3BC-83EF-482C-A414-8B91B30258F2}">
      <dgm:prSet/>
      <dgm:spPr/>
      <dgm:t>
        <a:bodyPr/>
        <a:lstStyle/>
        <a:p>
          <a:endParaRPr lang="ru-RU"/>
        </a:p>
      </dgm:t>
    </dgm:pt>
    <dgm:pt modelId="{95CE9419-C19A-4318-BC92-0BC3150617FA}">
      <dgm:prSet phldrT="[Текст]" custT="1"/>
      <dgm:spPr/>
      <dgm:t>
        <a:bodyPr/>
        <a:lstStyle/>
        <a:p>
          <a:r>
            <a:rPr lang="en-US" sz="2000" b="1" i="1" dirty="0" err="1">
              <a:solidFill>
                <a:schemeClr val="bg1"/>
              </a:solidFill>
              <a:latin typeface="Times New Roman" pitchFamily="18" charset="0"/>
              <a:cs typeface="Times New Roman" pitchFamily="18" charset="0"/>
            </a:rPr>
            <a:t>amaliy</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ahamiyatga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egaligi</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va</a:t>
          </a:r>
          <a:r>
            <a:rPr lang="en-US" sz="2000" b="1" i="1" dirty="0">
              <a:solidFill>
                <a:schemeClr val="bg1"/>
              </a:solidFill>
              <a:latin typeface="Times New Roman" pitchFamily="18" charset="0"/>
              <a:cs typeface="Times New Roman" pitchFamily="18" charset="0"/>
            </a:rPr>
            <a:t> </a:t>
          </a:r>
          <a:r>
            <a:rPr lang="en-US" sz="2000" b="1" i="1" dirty="0" err="1">
              <a:solidFill>
                <a:schemeClr val="bg1"/>
              </a:solidFill>
              <a:latin typeface="Times New Roman" pitchFamily="18" charset="0"/>
              <a:cs typeface="Times New Roman" pitchFamily="18" charset="0"/>
            </a:rPr>
            <a:t>h.k.</a:t>
          </a:r>
          <a:endParaRPr lang="ru-RU" sz="2000" dirty="0">
            <a:solidFill>
              <a:schemeClr val="bg1"/>
            </a:solidFill>
          </a:endParaRPr>
        </a:p>
      </dgm:t>
    </dgm:pt>
    <dgm:pt modelId="{41D29DBD-41D3-4C5E-A774-732200FBAE5D}" type="parTrans" cxnId="{8B697509-1A49-4400-969E-2FE2128D04F2}">
      <dgm:prSet/>
      <dgm:spPr/>
      <dgm:t>
        <a:bodyPr/>
        <a:lstStyle/>
        <a:p>
          <a:endParaRPr lang="ru-RU"/>
        </a:p>
      </dgm:t>
    </dgm:pt>
    <dgm:pt modelId="{CC8CA6E2-4100-4B4E-B348-617C8AEEFF72}" type="sibTrans" cxnId="{8B697509-1A49-4400-969E-2FE2128D04F2}">
      <dgm:prSet/>
      <dgm:spPr/>
      <dgm:t>
        <a:bodyPr/>
        <a:lstStyle/>
        <a:p>
          <a:endParaRPr lang="ru-RU"/>
        </a:p>
      </dgm:t>
    </dgm:pt>
    <dgm:pt modelId="{C6759368-A4F3-42B6-850D-68E9F08911AF}" type="pres">
      <dgm:prSet presAssocID="{AAA6AE52-8355-4E50-B952-D119D95B3A1B}" presName="cycle" presStyleCnt="0">
        <dgm:presLayoutVars>
          <dgm:dir/>
          <dgm:resizeHandles val="exact"/>
        </dgm:presLayoutVars>
      </dgm:prSet>
      <dgm:spPr/>
    </dgm:pt>
    <dgm:pt modelId="{B824F196-2C13-4C63-8A32-D30559ABF811}" type="pres">
      <dgm:prSet presAssocID="{307080E8-E065-43FF-8C34-1925F4D4DBD6}" presName="node" presStyleLbl="node1" presStyleIdx="0" presStyleCnt="7" custScaleX="230162">
        <dgm:presLayoutVars>
          <dgm:bulletEnabled val="1"/>
        </dgm:presLayoutVars>
      </dgm:prSet>
      <dgm:spPr/>
    </dgm:pt>
    <dgm:pt modelId="{7D10676C-87A5-4FA7-8BB4-63A13418742B}" type="pres">
      <dgm:prSet presAssocID="{307080E8-E065-43FF-8C34-1925F4D4DBD6}" presName="spNode" presStyleCnt="0"/>
      <dgm:spPr/>
    </dgm:pt>
    <dgm:pt modelId="{8F57D2F9-E999-4A82-946C-23B078696A32}" type="pres">
      <dgm:prSet presAssocID="{8AC6B2D7-5640-40A7-AA53-11FEE601963C}" presName="sibTrans" presStyleLbl="sibTrans1D1" presStyleIdx="0" presStyleCnt="7"/>
      <dgm:spPr/>
    </dgm:pt>
    <dgm:pt modelId="{1B4D5EE9-916D-4621-AC0E-9C6130990247}" type="pres">
      <dgm:prSet presAssocID="{95CE9419-C19A-4318-BC92-0BC3150617FA}" presName="node" presStyleLbl="node1" presStyleIdx="1" presStyleCnt="7" custScaleX="187020" custRadScaleRad="104529" custRadScaleInc="45809">
        <dgm:presLayoutVars>
          <dgm:bulletEnabled val="1"/>
        </dgm:presLayoutVars>
      </dgm:prSet>
      <dgm:spPr/>
    </dgm:pt>
    <dgm:pt modelId="{73DC3B96-BC43-40FE-9B08-9A2EB432CC85}" type="pres">
      <dgm:prSet presAssocID="{95CE9419-C19A-4318-BC92-0BC3150617FA}" presName="spNode" presStyleCnt="0"/>
      <dgm:spPr/>
    </dgm:pt>
    <dgm:pt modelId="{E1535E33-5B13-46BE-88B4-B30C9264F776}" type="pres">
      <dgm:prSet presAssocID="{CC8CA6E2-4100-4B4E-B348-617C8AEEFF72}" presName="sibTrans" presStyleLbl="sibTrans1D1" presStyleIdx="1" presStyleCnt="7"/>
      <dgm:spPr/>
    </dgm:pt>
    <dgm:pt modelId="{CEF25B0E-3F89-409A-A9DF-E19313DBE28A}" type="pres">
      <dgm:prSet presAssocID="{B2DF70B5-F394-4280-9A13-3E6309249E59}" presName="node" presStyleLbl="node1" presStyleIdx="2" presStyleCnt="7" custScaleX="197852" custScaleY="161643">
        <dgm:presLayoutVars>
          <dgm:bulletEnabled val="1"/>
        </dgm:presLayoutVars>
      </dgm:prSet>
      <dgm:spPr/>
    </dgm:pt>
    <dgm:pt modelId="{7A21DCB4-E08F-40B3-8267-A70FB7918835}" type="pres">
      <dgm:prSet presAssocID="{B2DF70B5-F394-4280-9A13-3E6309249E59}" presName="spNode" presStyleCnt="0"/>
      <dgm:spPr/>
    </dgm:pt>
    <dgm:pt modelId="{E03DE5EF-6189-49CA-BEB1-49553BE48C60}" type="pres">
      <dgm:prSet presAssocID="{E787B85D-2594-4591-8162-F5885F0230D2}" presName="sibTrans" presStyleLbl="sibTrans1D1" presStyleIdx="2" presStyleCnt="7"/>
      <dgm:spPr/>
    </dgm:pt>
    <dgm:pt modelId="{4D1474C6-7209-400F-94B7-48C11DA8E48C}" type="pres">
      <dgm:prSet presAssocID="{FB129332-1E13-4286-8F08-C1CDAA49E37F}" presName="node" presStyleLbl="node1" presStyleIdx="3" presStyleCnt="7" custScaleX="177463">
        <dgm:presLayoutVars>
          <dgm:bulletEnabled val="1"/>
        </dgm:presLayoutVars>
      </dgm:prSet>
      <dgm:spPr/>
    </dgm:pt>
    <dgm:pt modelId="{DFEC34CA-929E-48B6-B8AF-BCCF7A5960E2}" type="pres">
      <dgm:prSet presAssocID="{FB129332-1E13-4286-8F08-C1CDAA49E37F}" presName="spNode" presStyleCnt="0"/>
      <dgm:spPr/>
    </dgm:pt>
    <dgm:pt modelId="{70C77C1E-2B57-476B-8D6B-DC416F52B78D}" type="pres">
      <dgm:prSet presAssocID="{52645A9A-6F18-44DE-AC6C-1C818E4A170D}" presName="sibTrans" presStyleLbl="sibTrans1D1" presStyleIdx="3" presStyleCnt="7"/>
      <dgm:spPr/>
    </dgm:pt>
    <dgm:pt modelId="{9B65B04E-CC79-4647-ADDC-B4E98D737D76}" type="pres">
      <dgm:prSet presAssocID="{09621863-170F-4BBB-8730-D8E57166CEA5}" presName="node" presStyleLbl="node1" presStyleIdx="4" presStyleCnt="7" custScaleX="143048" custRadScaleRad="100497" custRadScaleInc="75823">
        <dgm:presLayoutVars>
          <dgm:bulletEnabled val="1"/>
        </dgm:presLayoutVars>
      </dgm:prSet>
      <dgm:spPr/>
    </dgm:pt>
    <dgm:pt modelId="{D501DEC1-37B1-41DA-A875-B24B0A2375B4}" type="pres">
      <dgm:prSet presAssocID="{09621863-170F-4BBB-8730-D8E57166CEA5}" presName="spNode" presStyleCnt="0"/>
      <dgm:spPr/>
    </dgm:pt>
    <dgm:pt modelId="{1B25D6B8-EA43-41D3-86A0-27DA2356F654}" type="pres">
      <dgm:prSet presAssocID="{CD74D5AF-56CB-438F-8B88-E0F520989599}" presName="sibTrans" presStyleLbl="sibTrans1D1" presStyleIdx="4" presStyleCnt="7"/>
      <dgm:spPr/>
    </dgm:pt>
    <dgm:pt modelId="{89D8F0C0-241A-4C37-BBE9-9D10AB87A97B}" type="pres">
      <dgm:prSet presAssocID="{94A03FF7-704C-45C2-9B9C-9AAF7939085E}" presName="node" presStyleLbl="node1" presStyleIdx="5" presStyleCnt="7" custScaleX="258631">
        <dgm:presLayoutVars>
          <dgm:bulletEnabled val="1"/>
        </dgm:presLayoutVars>
      </dgm:prSet>
      <dgm:spPr/>
    </dgm:pt>
    <dgm:pt modelId="{03E26E80-76AD-4535-84C8-24E7412AD97E}" type="pres">
      <dgm:prSet presAssocID="{94A03FF7-704C-45C2-9B9C-9AAF7939085E}" presName="spNode" presStyleCnt="0"/>
      <dgm:spPr/>
    </dgm:pt>
    <dgm:pt modelId="{1F2A9F91-C700-4930-A01D-8EE8BBCB998A}" type="pres">
      <dgm:prSet presAssocID="{40BDCFA8-E9C2-42CC-AB75-CB0DD1141D6C}" presName="sibTrans" presStyleLbl="sibTrans1D1" presStyleIdx="5" presStyleCnt="7"/>
      <dgm:spPr/>
    </dgm:pt>
    <dgm:pt modelId="{F96BCC40-0118-444F-A440-D7FA0799E8C7}" type="pres">
      <dgm:prSet presAssocID="{07DB1D53-A334-4C1D-8F53-4952897F5242}" presName="node" presStyleLbl="node1" presStyleIdx="6" presStyleCnt="7" custScaleX="229110" custRadScaleRad="102254" custRadScaleInc="-56100">
        <dgm:presLayoutVars>
          <dgm:bulletEnabled val="1"/>
        </dgm:presLayoutVars>
      </dgm:prSet>
      <dgm:spPr/>
    </dgm:pt>
    <dgm:pt modelId="{7A8DE475-35BC-4D80-8675-AE0539398DFB}" type="pres">
      <dgm:prSet presAssocID="{07DB1D53-A334-4C1D-8F53-4952897F5242}" presName="spNode" presStyleCnt="0"/>
      <dgm:spPr/>
    </dgm:pt>
    <dgm:pt modelId="{004FFF95-F1FD-4AE0-BC4A-A908DA348E06}" type="pres">
      <dgm:prSet presAssocID="{7EF216E2-12AB-4FED-A9E4-68BD87212D99}" presName="sibTrans" presStyleLbl="sibTrans1D1" presStyleIdx="6" presStyleCnt="7"/>
      <dgm:spPr/>
    </dgm:pt>
  </dgm:ptLst>
  <dgm:cxnLst>
    <dgm:cxn modelId="{DD9F3704-57DA-4770-B3E1-0DCD4D2D8354}" type="presOf" srcId="{CD74D5AF-56CB-438F-8B88-E0F520989599}" destId="{1B25D6B8-EA43-41D3-86A0-27DA2356F654}" srcOrd="0" destOrd="0" presId="urn:microsoft.com/office/officeart/2005/8/layout/cycle6"/>
    <dgm:cxn modelId="{8B697509-1A49-4400-969E-2FE2128D04F2}" srcId="{AAA6AE52-8355-4E50-B952-D119D95B3A1B}" destId="{95CE9419-C19A-4318-BC92-0BC3150617FA}" srcOrd="1" destOrd="0" parTransId="{41D29DBD-41D3-4C5E-A774-732200FBAE5D}" sibTransId="{CC8CA6E2-4100-4B4E-B348-617C8AEEFF72}"/>
    <dgm:cxn modelId="{A234D10D-8235-421B-9F9F-66BFA2FC54A8}" type="presOf" srcId="{7EF216E2-12AB-4FED-A9E4-68BD87212D99}" destId="{004FFF95-F1FD-4AE0-BC4A-A908DA348E06}" srcOrd="0" destOrd="0" presId="urn:microsoft.com/office/officeart/2005/8/layout/cycle6"/>
    <dgm:cxn modelId="{7C9A1215-4110-41D3-A0CE-FAC0DBB2DDD5}" srcId="{AAA6AE52-8355-4E50-B952-D119D95B3A1B}" destId="{94A03FF7-704C-45C2-9B9C-9AAF7939085E}" srcOrd="5" destOrd="0" parTransId="{7CEF8CC4-D92B-4F62-9FCE-132BD533336F}" sibTransId="{40BDCFA8-E9C2-42CC-AB75-CB0DD1141D6C}"/>
    <dgm:cxn modelId="{5BE2A71A-E52D-4658-AE86-D4E07E164F7A}" type="presOf" srcId="{8AC6B2D7-5640-40A7-AA53-11FEE601963C}" destId="{8F57D2F9-E999-4A82-946C-23B078696A32}" srcOrd="0" destOrd="0" presId="urn:microsoft.com/office/officeart/2005/8/layout/cycle6"/>
    <dgm:cxn modelId="{AAF5B61C-70F9-43C0-BAE8-DE238FE21DDE}" srcId="{AAA6AE52-8355-4E50-B952-D119D95B3A1B}" destId="{07DB1D53-A334-4C1D-8F53-4952897F5242}" srcOrd="6" destOrd="0" parTransId="{09453E1C-9416-4FEB-BEF6-F8AA323DBD07}" sibTransId="{7EF216E2-12AB-4FED-A9E4-68BD87212D99}"/>
    <dgm:cxn modelId="{DEC8D927-0319-4902-B19E-37AD296EF593}" type="presOf" srcId="{07DB1D53-A334-4C1D-8F53-4952897F5242}" destId="{F96BCC40-0118-444F-A440-D7FA0799E8C7}" srcOrd="0" destOrd="0" presId="urn:microsoft.com/office/officeart/2005/8/layout/cycle6"/>
    <dgm:cxn modelId="{D821533A-264B-4E3A-99B9-3B9F5C536ACE}" srcId="{AAA6AE52-8355-4E50-B952-D119D95B3A1B}" destId="{307080E8-E065-43FF-8C34-1925F4D4DBD6}" srcOrd="0" destOrd="0" parTransId="{CA331419-0B01-4437-8B6D-71507B162A7D}" sibTransId="{8AC6B2D7-5640-40A7-AA53-11FEE601963C}"/>
    <dgm:cxn modelId="{5A9DD76C-46D1-48A6-B2AB-596812726D82}" srcId="{AAA6AE52-8355-4E50-B952-D119D95B3A1B}" destId="{09621863-170F-4BBB-8730-D8E57166CEA5}" srcOrd="4" destOrd="0" parTransId="{077E672E-4E74-4D81-A267-30C25C1EE293}" sibTransId="{CD74D5AF-56CB-438F-8B88-E0F520989599}"/>
    <dgm:cxn modelId="{EF184A71-FA06-4001-B00D-50CA5D748440}" type="presOf" srcId="{307080E8-E065-43FF-8C34-1925F4D4DBD6}" destId="{B824F196-2C13-4C63-8A32-D30559ABF811}" srcOrd="0" destOrd="0" presId="urn:microsoft.com/office/officeart/2005/8/layout/cycle6"/>
    <dgm:cxn modelId="{E2FCE359-C6CB-4BCB-835C-F90E3A8C4C68}" type="presOf" srcId="{52645A9A-6F18-44DE-AC6C-1C818E4A170D}" destId="{70C77C1E-2B57-476B-8D6B-DC416F52B78D}" srcOrd="0" destOrd="0" presId="urn:microsoft.com/office/officeart/2005/8/layout/cycle6"/>
    <dgm:cxn modelId="{F3E217A7-4466-4B35-974C-F34A2873DAE1}" type="presOf" srcId="{09621863-170F-4BBB-8730-D8E57166CEA5}" destId="{9B65B04E-CC79-4647-ADDC-B4E98D737D76}" srcOrd="0" destOrd="0" presId="urn:microsoft.com/office/officeart/2005/8/layout/cycle6"/>
    <dgm:cxn modelId="{75965EA7-8B66-40F0-82C3-4B053E097E05}" type="presOf" srcId="{CC8CA6E2-4100-4B4E-B348-617C8AEEFF72}" destId="{E1535E33-5B13-46BE-88B4-B30C9264F776}" srcOrd="0" destOrd="0" presId="urn:microsoft.com/office/officeart/2005/8/layout/cycle6"/>
    <dgm:cxn modelId="{BD2B20AC-4341-4E14-9D71-0FFB4F0E86E5}" type="presOf" srcId="{B2DF70B5-F394-4280-9A13-3E6309249E59}" destId="{CEF25B0E-3F89-409A-A9DF-E19313DBE28A}" srcOrd="0" destOrd="0" presId="urn:microsoft.com/office/officeart/2005/8/layout/cycle6"/>
    <dgm:cxn modelId="{673E1CB1-A44D-48F9-A44C-ED7D6F78F855}" type="presOf" srcId="{40BDCFA8-E9C2-42CC-AB75-CB0DD1141D6C}" destId="{1F2A9F91-C700-4930-A01D-8EE8BBCB998A}" srcOrd="0" destOrd="0" presId="urn:microsoft.com/office/officeart/2005/8/layout/cycle6"/>
    <dgm:cxn modelId="{3A61D3BC-83EF-482C-A414-8B91B30258F2}" srcId="{AAA6AE52-8355-4E50-B952-D119D95B3A1B}" destId="{FB129332-1E13-4286-8F08-C1CDAA49E37F}" srcOrd="3" destOrd="0" parTransId="{4DA81D6A-BB95-4903-AE06-05C3308667F8}" sibTransId="{52645A9A-6F18-44DE-AC6C-1C818E4A170D}"/>
    <dgm:cxn modelId="{2388B3CA-BCCE-4A3E-9EED-6ECD469D63BF}" type="presOf" srcId="{94A03FF7-704C-45C2-9B9C-9AAF7939085E}" destId="{89D8F0C0-241A-4C37-BBE9-9D10AB87A97B}" srcOrd="0" destOrd="0" presId="urn:microsoft.com/office/officeart/2005/8/layout/cycle6"/>
    <dgm:cxn modelId="{9C6A41DA-8163-43A3-8D62-5072BBFBBA9D}" type="presOf" srcId="{AAA6AE52-8355-4E50-B952-D119D95B3A1B}" destId="{C6759368-A4F3-42B6-850D-68E9F08911AF}" srcOrd="0" destOrd="0" presId="urn:microsoft.com/office/officeart/2005/8/layout/cycle6"/>
    <dgm:cxn modelId="{5529A0DB-9A11-4A1A-8F53-CBC29D443E30}" type="presOf" srcId="{FB129332-1E13-4286-8F08-C1CDAA49E37F}" destId="{4D1474C6-7209-400F-94B7-48C11DA8E48C}" srcOrd="0" destOrd="0" presId="urn:microsoft.com/office/officeart/2005/8/layout/cycle6"/>
    <dgm:cxn modelId="{9ECB8CE6-3A1E-491F-9236-ED656CDE3AEA}" type="presOf" srcId="{95CE9419-C19A-4318-BC92-0BC3150617FA}" destId="{1B4D5EE9-916D-4621-AC0E-9C6130990247}" srcOrd="0" destOrd="0" presId="urn:microsoft.com/office/officeart/2005/8/layout/cycle6"/>
    <dgm:cxn modelId="{D2E80FF7-7B38-4647-8CED-EF0206773774}" srcId="{AAA6AE52-8355-4E50-B952-D119D95B3A1B}" destId="{B2DF70B5-F394-4280-9A13-3E6309249E59}" srcOrd="2" destOrd="0" parTransId="{59938E3D-AF46-4CBF-A000-E5318F29DC7E}" sibTransId="{E787B85D-2594-4591-8162-F5885F0230D2}"/>
    <dgm:cxn modelId="{65D5ECF9-19BE-4D0B-A03C-02D8B60E4BDF}" type="presOf" srcId="{E787B85D-2594-4591-8162-F5885F0230D2}" destId="{E03DE5EF-6189-49CA-BEB1-49553BE48C60}" srcOrd="0" destOrd="0" presId="urn:microsoft.com/office/officeart/2005/8/layout/cycle6"/>
    <dgm:cxn modelId="{7E9DC09F-3DA3-4FF0-8A8E-D4C46AA23F3E}" type="presParOf" srcId="{C6759368-A4F3-42B6-850D-68E9F08911AF}" destId="{B824F196-2C13-4C63-8A32-D30559ABF811}" srcOrd="0" destOrd="0" presId="urn:microsoft.com/office/officeart/2005/8/layout/cycle6"/>
    <dgm:cxn modelId="{F5CA8DB8-0760-421A-8F1D-5E59B67A660B}" type="presParOf" srcId="{C6759368-A4F3-42B6-850D-68E9F08911AF}" destId="{7D10676C-87A5-4FA7-8BB4-63A13418742B}" srcOrd="1" destOrd="0" presId="urn:microsoft.com/office/officeart/2005/8/layout/cycle6"/>
    <dgm:cxn modelId="{56C65486-72E2-4ECA-8873-7A258E44469B}" type="presParOf" srcId="{C6759368-A4F3-42B6-850D-68E9F08911AF}" destId="{8F57D2F9-E999-4A82-946C-23B078696A32}" srcOrd="2" destOrd="0" presId="urn:microsoft.com/office/officeart/2005/8/layout/cycle6"/>
    <dgm:cxn modelId="{8FA517C2-DC03-407D-A665-F8DACA76448A}" type="presParOf" srcId="{C6759368-A4F3-42B6-850D-68E9F08911AF}" destId="{1B4D5EE9-916D-4621-AC0E-9C6130990247}" srcOrd="3" destOrd="0" presId="urn:microsoft.com/office/officeart/2005/8/layout/cycle6"/>
    <dgm:cxn modelId="{38B9C941-947F-464E-88D2-65F39F4070D4}" type="presParOf" srcId="{C6759368-A4F3-42B6-850D-68E9F08911AF}" destId="{73DC3B96-BC43-40FE-9B08-9A2EB432CC85}" srcOrd="4" destOrd="0" presId="urn:microsoft.com/office/officeart/2005/8/layout/cycle6"/>
    <dgm:cxn modelId="{3CC66F98-33A3-45FC-AEC6-D42AD60CE1EE}" type="presParOf" srcId="{C6759368-A4F3-42B6-850D-68E9F08911AF}" destId="{E1535E33-5B13-46BE-88B4-B30C9264F776}" srcOrd="5" destOrd="0" presId="urn:microsoft.com/office/officeart/2005/8/layout/cycle6"/>
    <dgm:cxn modelId="{139B7C4E-83AF-405B-90B4-916DDA3F1533}" type="presParOf" srcId="{C6759368-A4F3-42B6-850D-68E9F08911AF}" destId="{CEF25B0E-3F89-409A-A9DF-E19313DBE28A}" srcOrd="6" destOrd="0" presId="urn:microsoft.com/office/officeart/2005/8/layout/cycle6"/>
    <dgm:cxn modelId="{778AD0FA-34D6-424C-B6DE-D5488D78A016}" type="presParOf" srcId="{C6759368-A4F3-42B6-850D-68E9F08911AF}" destId="{7A21DCB4-E08F-40B3-8267-A70FB7918835}" srcOrd="7" destOrd="0" presId="urn:microsoft.com/office/officeart/2005/8/layout/cycle6"/>
    <dgm:cxn modelId="{6D51FA1C-E386-49BF-A11D-AD91EE23986E}" type="presParOf" srcId="{C6759368-A4F3-42B6-850D-68E9F08911AF}" destId="{E03DE5EF-6189-49CA-BEB1-49553BE48C60}" srcOrd="8" destOrd="0" presId="urn:microsoft.com/office/officeart/2005/8/layout/cycle6"/>
    <dgm:cxn modelId="{7EE95B0E-9121-4F44-9FD7-D068597DCFD4}" type="presParOf" srcId="{C6759368-A4F3-42B6-850D-68E9F08911AF}" destId="{4D1474C6-7209-400F-94B7-48C11DA8E48C}" srcOrd="9" destOrd="0" presId="urn:microsoft.com/office/officeart/2005/8/layout/cycle6"/>
    <dgm:cxn modelId="{37F20E77-F5BE-4793-AD81-444D502F3A53}" type="presParOf" srcId="{C6759368-A4F3-42B6-850D-68E9F08911AF}" destId="{DFEC34CA-929E-48B6-B8AF-BCCF7A5960E2}" srcOrd="10" destOrd="0" presId="urn:microsoft.com/office/officeart/2005/8/layout/cycle6"/>
    <dgm:cxn modelId="{F5A78973-C991-4CC7-8374-C418E1C179EC}" type="presParOf" srcId="{C6759368-A4F3-42B6-850D-68E9F08911AF}" destId="{70C77C1E-2B57-476B-8D6B-DC416F52B78D}" srcOrd="11" destOrd="0" presId="urn:microsoft.com/office/officeart/2005/8/layout/cycle6"/>
    <dgm:cxn modelId="{95250E46-B641-4EF6-A9F4-265B057AF20B}" type="presParOf" srcId="{C6759368-A4F3-42B6-850D-68E9F08911AF}" destId="{9B65B04E-CC79-4647-ADDC-B4E98D737D76}" srcOrd="12" destOrd="0" presId="urn:microsoft.com/office/officeart/2005/8/layout/cycle6"/>
    <dgm:cxn modelId="{39B13908-38E0-4083-B237-FEF4B2ED1ED3}" type="presParOf" srcId="{C6759368-A4F3-42B6-850D-68E9F08911AF}" destId="{D501DEC1-37B1-41DA-A875-B24B0A2375B4}" srcOrd="13" destOrd="0" presId="urn:microsoft.com/office/officeart/2005/8/layout/cycle6"/>
    <dgm:cxn modelId="{0AD90448-90A1-45A5-9FB7-41042A147970}" type="presParOf" srcId="{C6759368-A4F3-42B6-850D-68E9F08911AF}" destId="{1B25D6B8-EA43-41D3-86A0-27DA2356F654}" srcOrd="14" destOrd="0" presId="urn:microsoft.com/office/officeart/2005/8/layout/cycle6"/>
    <dgm:cxn modelId="{9AAAFC7C-F164-4057-838D-4C975CEFDF81}" type="presParOf" srcId="{C6759368-A4F3-42B6-850D-68E9F08911AF}" destId="{89D8F0C0-241A-4C37-BBE9-9D10AB87A97B}" srcOrd="15" destOrd="0" presId="urn:microsoft.com/office/officeart/2005/8/layout/cycle6"/>
    <dgm:cxn modelId="{33750377-7ADE-4B7A-B9C9-9884CD1AA86B}" type="presParOf" srcId="{C6759368-A4F3-42B6-850D-68E9F08911AF}" destId="{03E26E80-76AD-4535-84C8-24E7412AD97E}" srcOrd="16" destOrd="0" presId="urn:microsoft.com/office/officeart/2005/8/layout/cycle6"/>
    <dgm:cxn modelId="{884020D3-DDF7-42F3-9DEB-73A07A2B3F02}" type="presParOf" srcId="{C6759368-A4F3-42B6-850D-68E9F08911AF}" destId="{1F2A9F91-C700-4930-A01D-8EE8BBCB998A}" srcOrd="17" destOrd="0" presId="urn:microsoft.com/office/officeart/2005/8/layout/cycle6"/>
    <dgm:cxn modelId="{AC7AAD18-BAC3-4BFF-8F96-A2767D7BA0A5}" type="presParOf" srcId="{C6759368-A4F3-42B6-850D-68E9F08911AF}" destId="{F96BCC40-0118-444F-A440-D7FA0799E8C7}" srcOrd="18" destOrd="0" presId="urn:microsoft.com/office/officeart/2005/8/layout/cycle6"/>
    <dgm:cxn modelId="{9E99A50D-F8E3-432C-93DC-B719C4080FDE}" type="presParOf" srcId="{C6759368-A4F3-42B6-850D-68E9F08911AF}" destId="{7A8DE475-35BC-4D80-8675-AE0539398DFB}" srcOrd="19" destOrd="0" presId="urn:microsoft.com/office/officeart/2005/8/layout/cycle6"/>
    <dgm:cxn modelId="{1B3F683B-3649-4F5B-A2D6-8B170DFC5696}" type="presParOf" srcId="{C6759368-A4F3-42B6-850D-68E9F08911AF}" destId="{004FFF95-F1FD-4AE0-BC4A-A908DA348E06}" srcOrd="20" destOrd="0" presId="urn:microsoft.com/office/officeart/2005/8/layout/cycle6"/>
  </dgm:cxnLst>
  <dgm:bg>
    <a:effectLst>
      <a:glow rad="101600">
        <a:schemeClr val="accent5">
          <a:satMod val="175000"/>
          <a:alpha val="40000"/>
        </a:schemeClr>
      </a:glo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F1E990-6502-4DEB-9616-899ADF80DE61}"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ru-RU"/>
        </a:p>
      </dgm:t>
    </dgm:pt>
    <dgm:pt modelId="{375ECCA0-D762-4385-9E08-FE8589BCD34F}">
      <dgm:prSet phldrT="[Текст]" custT="1"/>
      <dgm:spPr/>
      <dgm:t>
        <a:bodyPr/>
        <a:lstStyle/>
        <a:p>
          <a:r>
            <a:rPr lang="en-US" sz="2800" b="1" dirty="0">
              <a:latin typeface="Times New Roman" panose="02020603050405020304" pitchFamily="18" charset="0"/>
              <a:cs typeface="Times New Roman" panose="02020603050405020304" pitchFamily="18" charset="0"/>
            </a:rPr>
            <a:t>S – (</a:t>
          </a:r>
          <a:r>
            <a:rPr lang="en-US" sz="2800" b="1" dirty="0" err="1">
              <a:latin typeface="Times New Roman" panose="02020603050405020304" pitchFamily="18" charset="0"/>
              <a:cs typeface="Times New Roman" panose="02020603050405020304" pitchFamily="18" charset="0"/>
            </a:rPr>
            <a:t>Specifik</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aniqlik</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2393E1DC-C367-4986-80BA-6C5C79B3681C}" type="parTrans" cxnId="{5656C1B3-26B4-45B8-84D4-052054376522}">
      <dgm:prSet/>
      <dgm:spPr/>
      <dgm:t>
        <a:bodyPr/>
        <a:lstStyle/>
        <a:p>
          <a:endParaRPr lang="ru-RU"/>
        </a:p>
      </dgm:t>
    </dgm:pt>
    <dgm:pt modelId="{8A540841-5914-4931-AE11-D8EF1F332C1D}" type="sibTrans" cxnId="{5656C1B3-26B4-45B8-84D4-052054376522}">
      <dgm:prSet/>
      <dgm:spPr/>
      <dgm:t>
        <a:bodyPr/>
        <a:lstStyle/>
        <a:p>
          <a:endParaRPr lang="ru-RU"/>
        </a:p>
      </dgm:t>
    </dgm:pt>
    <dgm:pt modelId="{F033F3D9-E056-4B15-8641-1695213623E4}">
      <dgm:prSet phldrT="[Текст]" custT="1"/>
      <dgm:spPr/>
      <dgm:t>
        <a:bodyPr/>
        <a:lstStyle/>
        <a:p>
          <a:r>
            <a:rPr lang="en-US" sz="2800" b="1" dirty="0">
              <a:latin typeface="Times New Roman" panose="02020603050405020304" pitchFamily="18" charset="0"/>
              <a:cs typeface="Times New Roman" panose="02020603050405020304" pitchFamily="18" charset="0"/>
            </a:rPr>
            <a:t>M – (</a:t>
          </a:r>
          <a:r>
            <a:rPr lang="en-US" sz="2800" b="1" dirty="0" err="1">
              <a:latin typeface="Times New Roman" panose="02020603050405020304" pitchFamily="18" charset="0"/>
              <a:cs typeface="Times New Roman" panose="02020603050405020304" pitchFamily="18" charset="0"/>
            </a:rPr>
            <a:t>Miasurable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o’lchasa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bo’ladigan</a:t>
          </a:r>
          <a:endParaRPr lang="ru-RU" sz="2800" b="1" dirty="0">
            <a:latin typeface="Times New Roman" panose="02020603050405020304" pitchFamily="18" charset="0"/>
            <a:cs typeface="Times New Roman" panose="02020603050405020304" pitchFamily="18" charset="0"/>
          </a:endParaRPr>
        </a:p>
      </dgm:t>
    </dgm:pt>
    <dgm:pt modelId="{5C82FC7C-1894-4BC8-AD78-8F6EE9FF63C9}" type="parTrans" cxnId="{91FE000A-2358-493B-8DCF-3871EA213B81}">
      <dgm:prSet/>
      <dgm:spPr/>
      <dgm:t>
        <a:bodyPr/>
        <a:lstStyle/>
        <a:p>
          <a:endParaRPr lang="ru-RU"/>
        </a:p>
      </dgm:t>
    </dgm:pt>
    <dgm:pt modelId="{9956BD08-1721-422F-941E-5007F3246575}" type="sibTrans" cxnId="{91FE000A-2358-493B-8DCF-3871EA213B81}">
      <dgm:prSet/>
      <dgm:spPr/>
      <dgm:t>
        <a:bodyPr/>
        <a:lstStyle/>
        <a:p>
          <a:endParaRPr lang="ru-RU"/>
        </a:p>
      </dgm:t>
    </dgm:pt>
    <dgm:pt modelId="{626A24BE-4BF7-4E64-B4E4-59EC353F2761}">
      <dgm:prSet phldrT="[Текст]" custT="1"/>
      <dgm:spPr/>
      <dgm:t>
        <a:bodyPr/>
        <a:lstStyle/>
        <a:p>
          <a:r>
            <a:rPr lang="en-US" sz="2800" b="1" dirty="0">
              <a:latin typeface="Times New Roman" panose="02020603050405020304" pitchFamily="18" charset="0"/>
              <a:cs typeface="Times New Roman" panose="02020603050405020304" pitchFamily="18" charset="0"/>
            </a:rPr>
            <a:t>A – (</a:t>
          </a:r>
          <a:r>
            <a:rPr lang="en-US" sz="2800" b="1" dirty="0" err="1">
              <a:latin typeface="Times New Roman" panose="02020603050405020304" pitchFamily="18" charset="0"/>
              <a:cs typeface="Times New Roman" panose="02020603050405020304" pitchFamily="18" charset="0"/>
            </a:rPr>
            <a:t>Achiavable</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erishish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imkoni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bo’lgan</a:t>
          </a:r>
          <a:r>
            <a:rPr lang="en-US" sz="2800" b="1" dirty="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dgm:t>
    </dgm:pt>
    <dgm:pt modelId="{999B8E9E-F2B9-4DF0-ABC7-CDD5E80A882F}" type="parTrans" cxnId="{F288303C-28AB-48F0-AF4B-BEED0CCADB02}">
      <dgm:prSet/>
      <dgm:spPr/>
      <dgm:t>
        <a:bodyPr/>
        <a:lstStyle/>
        <a:p>
          <a:endParaRPr lang="ru-RU"/>
        </a:p>
      </dgm:t>
    </dgm:pt>
    <dgm:pt modelId="{CCB8EA2E-782A-4318-934D-5D7D511666A4}" type="sibTrans" cxnId="{F288303C-28AB-48F0-AF4B-BEED0CCADB02}">
      <dgm:prSet/>
      <dgm:spPr/>
      <dgm:t>
        <a:bodyPr/>
        <a:lstStyle/>
        <a:p>
          <a:endParaRPr lang="ru-RU"/>
        </a:p>
      </dgm:t>
    </dgm:pt>
    <dgm:pt modelId="{FDF0ECDA-17DA-44F8-AFD3-2D9B1B29D4EE}">
      <dgm:prSet phldrT="[Текст]" custT="1"/>
      <dgm:spPr/>
      <dgm:t>
        <a:bodyPr/>
        <a:lstStyle/>
        <a:p>
          <a:r>
            <a:rPr lang="en-US" sz="2800" b="1" dirty="0">
              <a:latin typeface="Times New Roman" panose="02020603050405020304" pitchFamily="18" charset="0"/>
              <a:cs typeface="Times New Roman" panose="02020603050405020304" pitchFamily="18" charset="0"/>
            </a:rPr>
            <a:t>R - (</a:t>
          </a:r>
          <a:r>
            <a:rPr lang="en-US" sz="2800" b="1" dirty="0" err="1">
              <a:latin typeface="Times New Roman" panose="02020603050405020304" pitchFamily="18" charset="0"/>
              <a:cs typeface="Times New Roman" panose="02020603050405020304" pitchFamily="18" charset="0"/>
            </a:rPr>
            <a:t>Relevation</a:t>
          </a:r>
          <a:r>
            <a:rPr lang="en-US" sz="2800" b="1" dirty="0">
              <a:latin typeface="Times New Roman" panose="02020603050405020304" pitchFamily="18" charset="0"/>
              <a:cs typeface="Times New Roman" panose="02020603050405020304" pitchFamily="18" charset="0"/>
            </a:rPr>
            <a:t>) – </a:t>
          </a:r>
          <a:r>
            <a:rPr lang="en-US" sz="2800" b="1" dirty="0" err="1">
              <a:latin typeface="Times New Roman" panose="02020603050405020304" pitchFamily="18" charset="0"/>
              <a:cs typeface="Times New Roman" panose="02020603050405020304" pitchFamily="18" charset="0"/>
            </a:rPr>
            <a:t>muhim</a:t>
          </a:r>
          <a:endParaRPr lang="ru-RU" sz="2800" b="1" dirty="0">
            <a:latin typeface="Times New Roman" panose="02020603050405020304" pitchFamily="18" charset="0"/>
            <a:cs typeface="Times New Roman" panose="02020603050405020304" pitchFamily="18" charset="0"/>
          </a:endParaRPr>
        </a:p>
      </dgm:t>
    </dgm:pt>
    <dgm:pt modelId="{E29F43EC-9F1D-4C31-99D8-6C6B6ED29053}" type="parTrans" cxnId="{36216A71-55B0-422C-8429-AAE71D45C9BD}">
      <dgm:prSet/>
      <dgm:spPr/>
      <dgm:t>
        <a:bodyPr/>
        <a:lstStyle/>
        <a:p>
          <a:endParaRPr lang="ru-RU"/>
        </a:p>
      </dgm:t>
    </dgm:pt>
    <dgm:pt modelId="{724836E6-36A6-4184-8D2B-691FEC082CF7}" type="sibTrans" cxnId="{36216A71-55B0-422C-8429-AAE71D45C9BD}">
      <dgm:prSet/>
      <dgm:spPr/>
      <dgm:t>
        <a:bodyPr/>
        <a:lstStyle/>
        <a:p>
          <a:endParaRPr lang="ru-RU"/>
        </a:p>
      </dgm:t>
    </dgm:pt>
    <dgm:pt modelId="{236FA606-9DBC-48D3-8634-819C1CD3D125}">
      <dgm:prSet phldrT="[Текст]" custT="1"/>
      <dgm:spPr/>
      <dgm:t>
        <a:bodyPr/>
        <a:lstStyle/>
        <a:p>
          <a:r>
            <a:rPr lang="en-US" sz="2800" b="1" dirty="0">
              <a:latin typeface="Times New Roman" panose="02020603050405020304" pitchFamily="18" charset="0"/>
              <a:cs typeface="Times New Roman" panose="02020603050405020304" pitchFamily="18" charset="0"/>
            </a:rPr>
            <a:t>T – (Time-bound) – </a:t>
          </a:r>
          <a:r>
            <a:rPr lang="en-US" sz="2800" b="1" dirty="0" err="1">
              <a:latin typeface="Times New Roman" panose="02020603050405020304" pitchFamily="18" charset="0"/>
              <a:cs typeface="Times New Roman" panose="02020603050405020304" pitchFamily="18" charset="0"/>
            </a:rPr>
            <a:t>vaqti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belgilangan</a:t>
          </a:r>
          <a:endParaRPr lang="ru-RU" sz="2800" b="1" dirty="0">
            <a:latin typeface="Times New Roman" panose="02020603050405020304" pitchFamily="18" charset="0"/>
            <a:cs typeface="Times New Roman" panose="02020603050405020304" pitchFamily="18" charset="0"/>
          </a:endParaRPr>
        </a:p>
      </dgm:t>
    </dgm:pt>
    <dgm:pt modelId="{B5BCFD2B-1FDD-4461-A2E1-EA25B0442CC4}" type="parTrans" cxnId="{6D17A462-DA33-4D5C-B27E-5226B62795D4}">
      <dgm:prSet/>
      <dgm:spPr/>
      <dgm:t>
        <a:bodyPr/>
        <a:lstStyle/>
        <a:p>
          <a:endParaRPr lang="ru-RU"/>
        </a:p>
      </dgm:t>
    </dgm:pt>
    <dgm:pt modelId="{56BA51CB-D311-4647-BE63-4085C512A2F4}" type="sibTrans" cxnId="{6D17A462-DA33-4D5C-B27E-5226B62795D4}">
      <dgm:prSet/>
      <dgm:spPr/>
      <dgm:t>
        <a:bodyPr/>
        <a:lstStyle/>
        <a:p>
          <a:endParaRPr lang="ru-RU"/>
        </a:p>
      </dgm:t>
    </dgm:pt>
    <dgm:pt modelId="{87E4E6F5-EC26-435F-A647-772B05279015}" type="pres">
      <dgm:prSet presAssocID="{D4F1E990-6502-4DEB-9616-899ADF80DE61}" presName="outerComposite" presStyleCnt="0">
        <dgm:presLayoutVars>
          <dgm:chMax val="5"/>
          <dgm:dir/>
          <dgm:resizeHandles val="exact"/>
        </dgm:presLayoutVars>
      </dgm:prSet>
      <dgm:spPr/>
    </dgm:pt>
    <dgm:pt modelId="{000BD11E-E4F8-4021-84CA-9988AEDB9DD0}" type="pres">
      <dgm:prSet presAssocID="{D4F1E990-6502-4DEB-9616-899ADF80DE61}" presName="dummyMaxCanvas" presStyleCnt="0">
        <dgm:presLayoutVars/>
      </dgm:prSet>
      <dgm:spPr/>
    </dgm:pt>
    <dgm:pt modelId="{31EA44E1-B4C4-46AA-8306-3DEF3B7D4232}" type="pres">
      <dgm:prSet presAssocID="{D4F1E990-6502-4DEB-9616-899ADF80DE61}" presName="FiveNodes_1" presStyleLbl="node1" presStyleIdx="0" presStyleCnt="5">
        <dgm:presLayoutVars>
          <dgm:bulletEnabled val="1"/>
        </dgm:presLayoutVars>
      </dgm:prSet>
      <dgm:spPr/>
    </dgm:pt>
    <dgm:pt modelId="{377AF84B-7F17-48C6-B546-A3FAD63FA54C}" type="pres">
      <dgm:prSet presAssocID="{D4F1E990-6502-4DEB-9616-899ADF80DE61}" presName="FiveNodes_2" presStyleLbl="node1" presStyleIdx="1" presStyleCnt="5">
        <dgm:presLayoutVars>
          <dgm:bulletEnabled val="1"/>
        </dgm:presLayoutVars>
      </dgm:prSet>
      <dgm:spPr/>
    </dgm:pt>
    <dgm:pt modelId="{EC6BB35E-BA8F-4FB8-8D2B-C85F9D4DCE23}" type="pres">
      <dgm:prSet presAssocID="{D4F1E990-6502-4DEB-9616-899ADF80DE61}" presName="FiveNodes_3" presStyleLbl="node1" presStyleIdx="2" presStyleCnt="5">
        <dgm:presLayoutVars>
          <dgm:bulletEnabled val="1"/>
        </dgm:presLayoutVars>
      </dgm:prSet>
      <dgm:spPr/>
    </dgm:pt>
    <dgm:pt modelId="{C9B4BB1F-076F-44DF-BB83-1CD474FA444F}" type="pres">
      <dgm:prSet presAssocID="{D4F1E990-6502-4DEB-9616-899ADF80DE61}" presName="FiveNodes_4" presStyleLbl="node1" presStyleIdx="3" presStyleCnt="5">
        <dgm:presLayoutVars>
          <dgm:bulletEnabled val="1"/>
        </dgm:presLayoutVars>
      </dgm:prSet>
      <dgm:spPr/>
    </dgm:pt>
    <dgm:pt modelId="{74D76C27-9417-434C-90E6-32EF994C1363}" type="pres">
      <dgm:prSet presAssocID="{D4F1E990-6502-4DEB-9616-899ADF80DE61}" presName="FiveNodes_5" presStyleLbl="node1" presStyleIdx="4" presStyleCnt="5">
        <dgm:presLayoutVars>
          <dgm:bulletEnabled val="1"/>
        </dgm:presLayoutVars>
      </dgm:prSet>
      <dgm:spPr/>
    </dgm:pt>
    <dgm:pt modelId="{EF518863-F8E1-4D44-979E-FA05F162D41C}" type="pres">
      <dgm:prSet presAssocID="{D4F1E990-6502-4DEB-9616-899ADF80DE61}" presName="FiveConn_1-2" presStyleLbl="fgAccFollowNode1" presStyleIdx="0" presStyleCnt="4">
        <dgm:presLayoutVars>
          <dgm:bulletEnabled val="1"/>
        </dgm:presLayoutVars>
      </dgm:prSet>
      <dgm:spPr/>
    </dgm:pt>
    <dgm:pt modelId="{71562E79-3002-44C2-AA41-996A5DEFC565}" type="pres">
      <dgm:prSet presAssocID="{D4F1E990-6502-4DEB-9616-899ADF80DE61}" presName="FiveConn_2-3" presStyleLbl="fgAccFollowNode1" presStyleIdx="1" presStyleCnt="4">
        <dgm:presLayoutVars>
          <dgm:bulletEnabled val="1"/>
        </dgm:presLayoutVars>
      </dgm:prSet>
      <dgm:spPr/>
    </dgm:pt>
    <dgm:pt modelId="{8BBD0C82-9724-4C5D-B9F0-62808CA2CF5B}" type="pres">
      <dgm:prSet presAssocID="{D4F1E990-6502-4DEB-9616-899ADF80DE61}" presName="FiveConn_3-4" presStyleLbl="fgAccFollowNode1" presStyleIdx="2" presStyleCnt="4">
        <dgm:presLayoutVars>
          <dgm:bulletEnabled val="1"/>
        </dgm:presLayoutVars>
      </dgm:prSet>
      <dgm:spPr/>
    </dgm:pt>
    <dgm:pt modelId="{FA97D2D3-9EF0-4411-ABDF-0423ACCE4FAB}" type="pres">
      <dgm:prSet presAssocID="{D4F1E990-6502-4DEB-9616-899ADF80DE61}" presName="FiveConn_4-5" presStyleLbl="fgAccFollowNode1" presStyleIdx="3" presStyleCnt="4">
        <dgm:presLayoutVars>
          <dgm:bulletEnabled val="1"/>
        </dgm:presLayoutVars>
      </dgm:prSet>
      <dgm:spPr/>
    </dgm:pt>
    <dgm:pt modelId="{44E0578B-E217-4EAB-8942-C9F550B14291}" type="pres">
      <dgm:prSet presAssocID="{D4F1E990-6502-4DEB-9616-899ADF80DE61}" presName="FiveNodes_1_text" presStyleLbl="node1" presStyleIdx="4" presStyleCnt="5">
        <dgm:presLayoutVars>
          <dgm:bulletEnabled val="1"/>
        </dgm:presLayoutVars>
      </dgm:prSet>
      <dgm:spPr/>
    </dgm:pt>
    <dgm:pt modelId="{059B76AC-4445-4EB7-98D6-AD5796C6014C}" type="pres">
      <dgm:prSet presAssocID="{D4F1E990-6502-4DEB-9616-899ADF80DE61}" presName="FiveNodes_2_text" presStyleLbl="node1" presStyleIdx="4" presStyleCnt="5">
        <dgm:presLayoutVars>
          <dgm:bulletEnabled val="1"/>
        </dgm:presLayoutVars>
      </dgm:prSet>
      <dgm:spPr/>
    </dgm:pt>
    <dgm:pt modelId="{A003FCB7-C055-456E-BC70-69B4FD3495C0}" type="pres">
      <dgm:prSet presAssocID="{D4F1E990-6502-4DEB-9616-899ADF80DE61}" presName="FiveNodes_3_text" presStyleLbl="node1" presStyleIdx="4" presStyleCnt="5">
        <dgm:presLayoutVars>
          <dgm:bulletEnabled val="1"/>
        </dgm:presLayoutVars>
      </dgm:prSet>
      <dgm:spPr/>
    </dgm:pt>
    <dgm:pt modelId="{740755C6-33D9-49E1-95E3-7196C92391F9}" type="pres">
      <dgm:prSet presAssocID="{D4F1E990-6502-4DEB-9616-899ADF80DE61}" presName="FiveNodes_4_text" presStyleLbl="node1" presStyleIdx="4" presStyleCnt="5">
        <dgm:presLayoutVars>
          <dgm:bulletEnabled val="1"/>
        </dgm:presLayoutVars>
      </dgm:prSet>
      <dgm:spPr/>
    </dgm:pt>
    <dgm:pt modelId="{AE2470C9-333A-4AC2-9CBA-88F3ABD59789}" type="pres">
      <dgm:prSet presAssocID="{D4F1E990-6502-4DEB-9616-899ADF80DE61}" presName="FiveNodes_5_text" presStyleLbl="node1" presStyleIdx="4" presStyleCnt="5">
        <dgm:presLayoutVars>
          <dgm:bulletEnabled val="1"/>
        </dgm:presLayoutVars>
      </dgm:prSet>
      <dgm:spPr/>
    </dgm:pt>
  </dgm:ptLst>
  <dgm:cxnLst>
    <dgm:cxn modelId="{91FE000A-2358-493B-8DCF-3871EA213B81}" srcId="{D4F1E990-6502-4DEB-9616-899ADF80DE61}" destId="{F033F3D9-E056-4B15-8641-1695213623E4}" srcOrd="1" destOrd="0" parTransId="{5C82FC7C-1894-4BC8-AD78-8F6EE9FF63C9}" sibTransId="{9956BD08-1721-422F-941E-5007F3246575}"/>
    <dgm:cxn modelId="{285B4029-28C2-4566-AC18-4ED213F65A17}" type="presOf" srcId="{9956BD08-1721-422F-941E-5007F3246575}" destId="{71562E79-3002-44C2-AA41-996A5DEFC565}" srcOrd="0" destOrd="0" presId="urn:microsoft.com/office/officeart/2005/8/layout/vProcess5"/>
    <dgm:cxn modelId="{F2F73F31-CBAC-4FBF-B7C5-9800F3A89741}" type="presOf" srcId="{626A24BE-4BF7-4E64-B4E4-59EC353F2761}" destId="{A003FCB7-C055-456E-BC70-69B4FD3495C0}" srcOrd="1" destOrd="0" presId="urn:microsoft.com/office/officeart/2005/8/layout/vProcess5"/>
    <dgm:cxn modelId="{24062D36-9DAE-4487-B491-3C111F093624}" type="presOf" srcId="{F033F3D9-E056-4B15-8641-1695213623E4}" destId="{377AF84B-7F17-48C6-B546-A3FAD63FA54C}" srcOrd="0" destOrd="0" presId="urn:microsoft.com/office/officeart/2005/8/layout/vProcess5"/>
    <dgm:cxn modelId="{09B6A53A-351C-444C-8177-DD9BD6406BAA}" type="presOf" srcId="{D4F1E990-6502-4DEB-9616-899ADF80DE61}" destId="{87E4E6F5-EC26-435F-A647-772B05279015}" srcOrd="0" destOrd="0" presId="urn:microsoft.com/office/officeart/2005/8/layout/vProcess5"/>
    <dgm:cxn modelId="{F288303C-28AB-48F0-AF4B-BEED0CCADB02}" srcId="{D4F1E990-6502-4DEB-9616-899ADF80DE61}" destId="{626A24BE-4BF7-4E64-B4E4-59EC353F2761}" srcOrd="2" destOrd="0" parTransId="{999B8E9E-F2B9-4DF0-ABC7-CDD5E80A882F}" sibTransId="{CCB8EA2E-782A-4318-934D-5D7D511666A4}"/>
    <dgm:cxn modelId="{6D17A462-DA33-4D5C-B27E-5226B62795D4}" srcId="{D4F1E990-6502-4DEB-9616-899ADF80DE61}" destId="{236FA606-9DBC-48D3-8634-819C1CD3D125}" srcOrd="4" destOrd="0" parTransId="{B5BCFD2B-1FDD-4461-A2E1-EA25B0442CC4}" sibTransId="{56BA51CB-D311-4647-BE63-4085C512A2F4}"/>
    <dgm:cxn modelId="{7584DB47-246F-4ED4-A887-FDAFC6B3C30E}" type="presOf" srcId="{F033F3D9-E056-4B15-8641-1695213623E4}" destId="{059B76AC-4445-4EB7-98D6-AD5796C6014C}" srcOrd="1" destOrd="0" presId="urn:microsoft.com/office/officeart/2005/8/layout/vProcess5"/>
    <dgm:cxn modelId="{17F4D150-4FFA-4786-AE36-0C584830EE27}" type="presOf" srcId="{626A24BE-4BF7-4E64-B4E4-59EC353F2761}" destId="{EC6BB35E-BA8F-4FB8-8D2B-C85F9D4DCE23}" srcOrd="0" destOrd="0" presId="urn:microsoft.com/office/officeart/2005/8/layout/vProcess5"/>
    <dgm:cxn modelId="{36216A71-55B0-422C-8429-AAE71D45C9BD}" srcId="{D4F1E990-6502-4DEB-9616-899ADF80DE61}" destId="{FDF0ECDA-17DA-44F8-AFD3-2D9B1B29D4EE}" srcOrd="3" destOrd="0" parTransId="{E29F43EC-9F1D-4C31-99D8-6C6B6ED29053}" sibTransId="{724836E6-36A6-4184-8D2B-691FEC082CF7}"/>
    <dgm:cxn modelId="{29CD5972-D93A-4F03-864D-F1B469CF34B5}" type="presOf" srcId="{375ECCA0-D762-4385-9E08-FE8589BCD34F}" destId="{44E0578B-E217-4EAB-8942-C9F550B14291}" srcOrd="1" destOrd="0" presId="urn:microsoft.com/office/officeart/2005/8/layout/vProcess5"/>
    <dgm:cxn modelId="{C317658E-8362-42D0-A2CC-7A5EC87735E0}" type="presOf" srcId="{724836E6-36A6-4184-8D2B-691FEC082CF7}" destId="{FA97D2D3-9EF0-4411-ABDF-0423ACCE4FAB}" srcOrd="0" destOrd="0" presId="urn:microsoft.com/office/officeart/2005/8/layout/vProcess5"/>
    <dgm:cxn modelId="{BF03878F-A290-41C4-BB7D-27297F02604D}" type="presOf" srcId="{375ECCA0-D762-4385-9E08-FE8589BCD34F}" destId="{31EA44E1-B4C4-46AA-8306-3DEF3B7D4232}" srcOrd="0" destOrd="0" presId="urn:microsoft.com/office/officeart/2005/8/layout/vProcess5"/>
    <dgm:cxn modelId="{F104A39E-3C24-49BA-A6C4-9F00E086A2CB}" type="presOf" srcId="{236FA606-9DBC-48D3-8634-819C1CD3D125}" destId="{AE2470C9-333A-4AC2-9CBA-88F3ABD59789}" srcOrd="1" destOrd="0" presId="urn:microsoft.com/office/officeart/2005/8/layout/vProcess5"/>
    <dgm:cxn modelId="{A1AFEB9F-E0F6-4668-8240-A0594AFF92E2}" type="presOf" srcId="{FDF0ECDA-17DA-44F8-AFD3-2D9B1B29D4EE}" destId="{C9B4BB1F-076F-44DF-BB83-1CD474FA444F}" srcOrd="0" destOrd="0" presId="urn:microsoft.com/office/officeart/2005/8/layout/vProcess5"/>
    <dgm:cxn modelId="{DF553DB3-EFD5-438A-9305-3EA72AF39D08}" type="presOf" srcId="{FDF0ECDA-17DA-44F8-AFD3-2D9B1B29D4EE}" destId="{740755C6-33D9-49E1-95E3-7196C92391F9}" srcOrd="1" destOrd="0" presId="urn:microsoft.com/office/officeart/2005/8/layout/vProcess5"/>
    <dgm:cxn modelId="{5656C1B3-26B4-45B8-84D4-052054376522}" srcId="{D4F1E990-6502-4DEB-9616-899ADF80DE61}" destId="{375ECCA0-D762-4385-9E08-FE8589BCD34F}" srcOrd="0" destOrd="0" parTransId="{2393E1DC-C367-4986-80BA-6C5C79B3681C}" sibTransId="{8A540841-5914-4931-AE11-D8EF1F332C1D}"/>
    <dgm:cxn modelId="{A7E153CD-DA86-4084-8B4D-A7275EFB20F4}" type="presOf" srcId="{8A540841-5914-4931-AE11-D8EF1F332C1D}" destId="{EF518863-F8E1-4D44-979E-FA05F162D41C}" srcOrd="0" destOrd="0" presId="urn:microsoft.com/office/officeart/2005/8/layout/vProcess5"/>
    <dgm:cxn modelId="{123A45DA-EADB-4A42-BF2A-38B7F80DCBDA}" type="presOf" srcId="{CCB8EA2E-782A-4318-934D-5D7D511666A4}" destId="{8BBD0C82-9724-4C5D-B9F0-62808CA2CF5B}" srcOrd="0" destOrd="0" presId="urn:microsoft.com/office/officeart/2005/8/layout/vProcess5"/>
    <dgm:cxn modelId="{6E373FF6-F4BC-4DB6-90BE-BB9D97888628}" type="presOf" srcId="{236FA606-9DBC-48D3-8634-819C1CD3D125}" destId="{74D76C27-9417-434C-90E6-32EF994C1363}" srcOrd="0" destOrd="0" presId="urn:microsoft.com/office/officeart/2005/8/layout/vProcess5"/>
    <dgm:cxn modelId="{C65C33C9-8F98-49E1-8975-4B9B69B834D9}" type="presParOf" srcId="{87E4E6F5-EC26-435F-A647-772B05279015}" destId="{000BD11E-E4F8-4021-84CA-9988AEDB9DD0}" srcOrd="0" destOrd="0" presId="urn:microsoft.com/office/officeart/2005/8/layout/vProcess5"/>
    <dgm:cxn modelId="{7ADE6E25-FA76-458B-B52F-7D85DC83C64C}" type="presParOf" srcId="{87E4E6F5-EC26-435F-A647-772B05279015}" destId="{31EA44E1-B4C4-46AA-8306-3DEF3B7D4232}" srcOrd="1" destOrd="0" presId="urn:microsoft.com/office/officeart/2005/8/layout/vProcess5"/>
    <dgm:cxn modelId="{5F6E4DDF-0514-46CC-B1BC-7A3F5F2CDF41}" type="presParOf" srcId="{87E4E6F5-EC26-435F-A647-772B05279015}" destId="{377AF84B-7F17-48C6-B546-A3FAD63FA54C}" srcOrd="2" destOrd="0" presId="urn:microsoft.com/office/officeart/2005/8/layout/vProcess5"/>
    <dgm:cxn modelId="{B5C7596E-9BC5-4422-A5F8-6C5199E288CB}" type="presParOf" srcId="{87E4E6F5-EC26-435F-A647-772B05279015}" destId="{EC6BB35E-BA8F-4FB8-8D2B-C85F9D4DCE23}" srcOrd="3" destOrd="0" presId="urn:microsoft.com/office/officeart/2005/8/layout/vProcess5"/>
    <dgm:cxn modelId="{7188574D-7F16-4375-9CF8-8E6A3846DF57}" type="presParOf" srcId="{87E4E6F5-EC26-435F-A647-772B05279015}" destId="{C9B4BB1F-076F-44DF-BB83-1CD474FA444F}" srcOrd="4" destOrd="0" presId="urn:microsoft.com/office/officeart/2005/8/layout/vProcess5"/>
    <dgm:cxn modelId="{F6D88DFB-F84E-482C-93DC-4DBA29661188}" type="presParOf" srcId="{87E4E6F5-EC26-435F-A647-772B05279015}" destId="{74D76C27-9417-434C-90E6-32EF994C1363}" srcOrd="5" destOrd="0" presId="urn:microsoft.com/office/officeart/2005/8/layout/vProcess5"/>
    <dgm:cxn modelId="{DB057B08-66E6-4FF2-90DF-4AC82914D3E1}" type="presParOf" srcId="{87E4E6F5-EC26-435F-A647-772B05279015}" destId="{EF518863-F8E1-4D44-979E-FA05F162D41C}" srcOrd="6" destOrd="0" presId="urn:microsoft.com/office/officeart/2005/8/layout/vProcess5"/>
    <dgm:cxn modelId="{B90A896C-4AFB-4EE7-A441-AA758572D70E}" type="presParOf" srcId="{87E4E6F5-EC26-435F-A647-772B05279015}" destId="{71562E79-3002-44C2-AA41-996A5DEFC565}" srcOrd="7" destOrd="0" presId="urn:microsoft.com/office/officeart/2005/8/layout/vProcess5"/>
    <dgm:cxn modelId="{9C52F61F-D139-4C83-8634-06ED7815BECA}" type="presParOf" srcId="{87E4E6F5-EC26-435F-A647-772B05279015}" destId="{8BBD0C82-9724-4C5D-B9F0-62808CA2CF5B}" srcOrd="8" destOrd="0" presId="urn:microsoft.com/office/officeart/2005/8/layout/vProcess5"/>
    <dgm:cxn modelId="{03841080-78D2-4062-A216-F5E94B87C098}" type="presParOf" srcId="{87E4E6F5-EC26-435F-A647-772B05279015}" destId="{FA97D2D3-9EF0-4411-ABDF-0423ACCE4FAB}" srcOrd="9" destOrd="0" presId="urn:microsoft.com/office/officeart/2005/8/layout/vProcess5"/>
    <dgm:cxn modelId="{ACE76483-ABDA-4543-B879-934A52AE6348}" type="presParOf" srcId="{87E4E6F5-EC26-435F-A647-772B05279015}" destId="{44E0578B-E217-4EAB-8942-C9F550B14291}" srcOrd="10" destOrd="0" presId="urn:microsoft.com/office/officeart/2005/8/layout/vProcess5"/>
    <dgm:cxn modelId="{41DE2770-F5C6-4134-A33E-6620745D704E}" type="presParOf" srcId="{87E4E6F5-EC26-435F-A647-772B05279015}" destId="{059B76AC-4445-4EB7-98D6-AD5796C6014C}" srcOrd="11" destOrd="0" presId="urn:microsoft.com/office/officeart/2005/8/layout/vProcess5"/>
    <dgm:cxn modelId="{8FF0502C-5BB9-4935-90EB-7CEEB63F78C4}" type="presParOf" srcId="{87E4E6F5-EC26-435F-A647-772B05279015}" destId="{A003FCB7-C055-456E-BC70-69B4FD3495C0}" srcOrd="12" destOrd="0" presId="urn:microsoft.com/office/officeart/2005/8/layout/vProcess5"/>
    <dgm:cxn modelId="{AD2D6126-D8BA-43FE-9DA3-09BC041E4FD6}" type="presParOf" srcId="{87E4E6F5-EC26-435F-A647-772B05279015}" destId="{740755C6-33D9-49E1-95E3-7196C92391F9}" srcOrd="13" destOrd="0" presId="urn:microsoft.com/office/officeart/2005/8/layout/vProcess5"/>
    <dgm:cxn modelId="{5E0E04D3-C315-4D26-8E32-D92C62CF5D5D}" type="presParOf" srcId="{87E4E6F5-EC26-435F-A647-772B05279015}" destId="{AE2470C9-333A-4AC2-9CBA-88F3ABD59789}" srcOrd="14"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5910CA-CD6E-4C26-B972-9E305BFE40EC}"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4259860A-4FEC-4CB0-B134-372F74093A70}">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Ta’limiy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solidFill>
                <a:srgbClr val="C00000"/>
              </a:solidFill>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dars</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jarayonida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o’rganganlaridan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foydalanib</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mustaqil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amalda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bajarish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hosil</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qilish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054E2617-C8AC-4EFF-AF95-C648810B27C4}" type="parTrans" cxnId="{AF154FF7-2C47-4DD3-92BA-60D1CF316AC1}">
      <dgm:prSet/>
      <dgm:spPr/>
      <dgm:t>
        <a:bodyPr/>
        <a:lstStyle/>
        <a:p>
          <a:endParaRPr lang="ru-RU"/>
        </a:p>
      </dgm:t>
    </dgm:pt>
    <dgm:pt modelId="{3593CC26-D7B3-4CBA-A56F-CF5E4D117CD1}" type="sibTrans" cxnId="{AF154FF7-2C47-4DD3-92BA-60D1CF316AC1}">
      <dgm:prSet/>
      <dgm:spPr/>
      <dgm:t>
        <a:bodyPr/>
        <a:lstStyle/>
        <a:p>
          <a:endParaRPr lang="ru-RU"/>
        </a:p>
      </dgm:t>
    </dgm:pt>
    <dgm:pt modelId="{35B7447C-9E9D-4B58-99B5-3703703EC759}">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Tarbiyaviy</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davomida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o’quvchi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qiziqishini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oshirish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boshqa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fanga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bog’lash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ma’naviy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estetik</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tarbiya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berish</a:t>
          </a:r>
          <a:r>
            <a:rPr lang="en-US" sz="2800" dirty="0">
              <a:latin typeface="Times New Roman" panose="02020603050405020304" pitchFamily="18" charset="0"/>
              <a:cs typeface="Times New Roman" panose="02020603050405020304" pitchFamily="18" charset="0"/>
            </a:rPr>
            <a:t>.</a:t>
          </a:r>
          <a:br>
            <a:rPr lang="en-US" sz="2800"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dgm:t>
    </dgm:pt>
    <dgm:pt modelId="{29274C81-FAD7-4A9B-B197-4E11A38912CC}" type="parTrans" cxnId="{E094CBED-E196-458A-8926-1A43C848DED6}">
      <dgm:prSet/>
      <dgm:spPr/>
      <dgm:t>
        <a:bodyPr/>
        <a:lstStyle/>
        <a:p>
          <a:endParaRPr lang="ru-RU"/>
        </a:p>
      </dgm:t>
    </dgm:pt>
    <dgm:pt modelId="{74D0DE99-F72C-4CC5-9630-51D7D687744A}" type="sibTrans" cxnId="{E094CBED-E196-458A-8926-1A43C848DED6}">
      <dgm:prSet/>
      <dgm:spPr/>
      <dgm:t>
        <a:bodyPr/>
        <a:lstStyle/>
        <a:p>
          <a:endParaRPr lang="ru-RU"/>
        </a:p>
      </dgm:t>
    </dgm:pt>
    <dgm:pt modelId="{C48C7AF2-B2AF-4D79-810A-DF01B0A32461}">
      <dgm:prSet phldrT="[Текст]" custT="1"/>
      <dgm:spPr/>
      <dgm:t>
        <a:bodyPr/>
        <a:lstStyle/>
        <a:p>
          <a:r>
            <a:rPr lang="en-US" sz="2800" b="1" dirty="0" err="1">
              <a:solidFill>
                <a:srgbClr val="C00000"/>
              </a:solidFill>
              <a:latin typeface="Times New Roman" panose="02020603050405020304" pitchFamily="18" charset="0"/>
              <a:cs typeface="Times New Roman" panose="02020603050405020304" pitchFamily="18" charset="0"/>
            </a:rPr>
            <a:t>Rivojlantiruvchi</a:t>
          </a:r>
          <a:r>
            <a:rPr lang="en-US" sz="2800" b="1" dirty="0">
              <a:solidFill>
                <a:srgbClr val="C00000"/>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Mavzu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orqali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hayotiy</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ko’nikmalarni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shakllantirish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ko’nikmasini</a:t>
          </a:r>
          <a:r>
            <a:rPr lang="en-US" sz="2800" dirty="0">
              <a:latin typeface="Times New Roman" panose="02020603050405020304" pitchFamily="18" charset="0"/>
              <a:cs typeface="Times New Roman" panose="02020603050405020304" pitchFamily="18" charset="0"/>
            </a:rPr>
            <a:t> </a:t>
          </a:r>
          <a:r>
            <a:rPr lang="en-US" sz="2800" u="sng"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hosil</a:t>
          </a:r>
          <a:r>
            <a:rPr lang="en-US" sz="2800" u="sng"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 </a:t>
          </a:r>
          <a:r>
            <a:rPr lang="en-US" sz="2800" u="sng"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erkin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fikrlashga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o’rgatish</a:t>
          </a:r>
          <a:endParaRPr lang="ru-RU" sz="2800" dirty="0">
            <a:latin typeface="Times New Roman" panose="02020603050405020304" pitchFamily="18" charset="0"/>
            <a:cs typeface="Times New Roman" panose="02020603050405020304" pitchFamily="18" charset="0"/>
          </a:endParaRPr>
        </a:p>
      </dgm:t>
    </dgm:pt>
    <dgm:pt modelId="{9B6FEB54-0E4B-4EB4-A003-617D293B028E}" type="parTrans" cxnId="{6B749EE7-2DE2-46A4-9917-5382AB67E03B}">
      <dgm:prSet/>
      <dgm:spPr/>
      <dgm:t>
        <a:bodyPr/>
        <a:lstStyle/>
        <a:p>
          <a:endParaRPr lang="ru-RU"/>
        </a:p>
      </dgm:t>
    </dgm:pt>
    <dgm:pt modelId="{6C545457-F5C0-4579-8BAB-DA96A7C3C029}" type="sibTrans" cxnId="{6B749EE7-2DE2-46A4-9917-5382AB67E03B}">
      <dgm:prSet/>
      <dgm:spPr/>
      <dgm:t>
        <a:bodyPr/>
        <a:lstStyle/>
        <a:p>
          <a:endParaRPr lang="ru-RU"/>
        </a:p>
      </dgm:t>
    </dgm:pt>
    <dgm:pt modelId="{03E1E71B-CE12-479A-94C2-A8D9B59DBF03}" type="pres">
      <dgm:prSet presAssocID="{245910CA-CD6E-4C26-B972-9E305BFE40EC}" presName="linear" presStyleCnt="0">
        <dgm:presLayoutVars>
          <dgm:dir/>
          <dgm:animLvl val="lvl"/>
          <dgm:resizeHandles val="exact"/>
        </dgm:presLayoutVars>
      </dgm:prSet>
      <dgm:spPr/>
    </dgm:pt>
    <dgm:pt modelId="{1CCB910F-7E65-403E-8067-80E440586F43}" type="pres">
      <dgm:prSet presAssocID="{4259860A-4FEC-4CB0-B134-372F74093A70}" presName="parentLin" presStyleCnt="0"/>
      <dgm:spPr/>
    </dgm:pt>
    <dgm:pt modelId="{BF71FB88-59AF-413E-8B2B-4F774C485738}" type="pres">
      <dgm:prSet presAssocID="{4259860A-4FEC-4CB0-B134-372F74093A70}" presName="parentLeftMargin" presStyleLbl="node1" presStyleIdx="0" presStyleCnt="3"/>
      <dgm:spPr/>
    </dgm:pt>
    <dgm:pt modelId="{F4303C3A-30C1-4C1D-AF9B-1A76F6B9F9F4}" type="pres">
      <dgm:prSet presAssocID="{4259860A-4FEC-4CB0-B134-372F74093A70}" presName="parentText" presStyleLbl="node1" presStyleIdx="0" presStyleCnt="3" custScaleX="130608" custScaleY="140462">
        <dgm:presLayoutVars>
          <dgm:chMax val="0"/>
          <dgm:bulletEnabled val="1"/>
        </dgm:presLayoutVars>
      </dgm:prSet>
      <dgm:spPr/>
    </dgm:pt>
    <dgm:pt modelId="{5AC35962-DAA1-447C-A3C8-96875CD11695}" type="pres">
      <dgm:prSet presAssocID="{4259860A-4FEC-4CB0-B134-372F74093A70}" presName="negativeSpace" presStyleCnt="0"/>
      <dgm:spPr/>
    </dgm:pt>
    <dgm:pt modelId="{FE1B7FAD-3BE1-4601-A239-0257F12277FE}" type="pres">
      <dgm:prSet presAssocID="{4259860A-4FEC-4CB0-B134-372F74093A70}" presName="childText" presStyleLbl="conFgAcc1" presStyleIdx="0" presStyleCnt="3">
        <dgm:presLayoutVars>
          <dgm:bulletEnabled val="1"/>
        </dgm:presLayoutVars>
      </dgm:prSet>
      <dgm:spPr/>
    </dgm:pt>
    <dgm:pt modelId="{64E69EC5-5965-4A15-84E1-4818DFB29A2E}" type="pres">
      <dgm:prSet presAssocID="{3593CC26-D7B3-4CBA-A56F-CF5E4D117CD1}" presName="spaceBetweenRectangles" presStyleCnt="0"/>
      <dgm:spPr/>
    </dgm:pt>
    <dgm:pt modelId="{C69C920E-4510-4CEA-90CD-A5FB50C40056}" type="pres">
      <dgm:prSet presAssocID="{35B7447C-9E9D-4B58-99B5-3703703EC759}" presName="parentLin" presStyleCnt="0"/>
      <dgm:spPr/>
    </dgm:pt>
    <dgm:pt modelId="{F6E7A100-80AF-4493-9E55-8C5F1D46E9EB}" type="pres">
      <dgm:prSet presAssocID="{35B7447C-9E9D-4B58-99B5-3703703EC759}" presName="parentLeftMargin" presStyleLbl="node1" presStyleIdx="0" presStyleCnt="3"/>
      <dgm:spPr/>
    </dgm:pt>
    <dgm:pt modelId="{4A4AB7BB-7A83-407F-B6EF-A1288B00350C}" type="pres">
      <dgm:prSet presAssocID="{35B7447C-9E9D-4B58-99B5-3703703EC759}" presName="parentText" presStyleLbl="node1" presStyleIdx="1" presStyleCnt="3" custScaleX="135024" custScaleY="140462">
        <dgm:presLayoutVars>
          <dgm:chMax val="0"/>
          <dgm:bulletEnabled val="1"/>
        </dgm:presLayoutVars>
      </dgm:prSet>
      <dgm:spPr/>
    </dgm:pt>
    <dgm:pt modelId="{A5A2AC1F-0A4B-424C-A695-9896B30DAA0F}" type="pres">
      <dgm:prSet presAssocID="{35B7447C-9E9D-4B58-99B5-3703703EC759}" presName="negativeSpace" presStyleCnt="0"/>
      <dgm:spPr/>
    </dgm:pt>
    <dgm:pt modelId="{113A9F04-33F8-4C58-AE94-729A78B9D838}" type="pres">
      <dgm:prSet presAssocID="{35B7447C-9E9D-4B58-99B5-3703703EC759}" presName="childText" presStyleLbl="conFgAcc1" presStyleIdx="1" presStyleCnt="3">
        <dgm:presLayoutVars>
          <dgm:bulletEnabled val="1"/>
        </dgm:presLayoutVars>
      </dgm:prSet>
      <dgm:spPr/>
    </dgm:pt>
    <dgm:pt modelId="{079FC9A7-44FC-46C9-8F03-62CFCDE4B3F0}" type="pres">
      <dgm:prSet presAssocID="{74D0DE99-F72C-4CC5-9630-51D7D687744A}" presName="spaceBetweenRectangles" presStyleCnt="0"/>
      <dgm:spPr/>
    </dgm:pt>
    <dgm:pt modelId="{51E34FCE-82A4-4757-BC90-65A9B5F29F3C}" type="pres">
      <dgm:prSet presAssocID="{C48C7AF2-B2AF-4D79-810A-DF01B0A32461}" presName="parentLin" presStyleCnt="0"/>
      <dgm:spPr/>
    </dgm:pt>
    <dgm:pt modelId="{F7446C8A-7ACC-4DA5-B3AC-B8E0506BE957}" type="pres">
      <dgm:prSet presAssocID="{C48C7AF2-B2AF-4D79-810A-DF01B0A32461}" presName="parentLeftMargin" presStyleLbl="node1" presStyleIdx="1" presStyleCnt="3"/>
      <dgm:spPr/>
    </dgm:pt>
    <dgm:pt modelId="{1A7076C9-600A-4B96-A37E-3DD73DB36F9F}" type="pres">
      <dgm:prSet presAssocID="{C48C7AF2-B2AF-4D79-810A-DF01B0A32461}" presName="parentText" presStyleLbl="node1" presStyleIdx="2" presStyleCnt="3" custScaleX="108945" custScaleY="140462">
        <dgm:presLayoutVars>
          <dgm:chMax val="0"/>
          <dgm:bulletEnabled val="1"/>
        </dgm:presLayoutVars>
      </dgm:prSet>
      <dgm:spPr/>
    </dgm:pt>
    <dgm:pt modelId="{F8A088A0-CFBD-4AA5-98B5-016402891E38}" type="pres">
      <dgm:prSet presAssocID="{C48C7AF2-B2AF-4D79-810A-DF01B0A32461}" presName="negativeSpace" presStyleCnt="0"/>
      <dgm:spPr/>
    </dgm:pt>
    <dgm:pt modelId="{899BF407-CC6B-41E8-A2F9-FBEE2C13EDDA}" type="pres">
      <dgm:prSet presAssocID="{C48C7AF2-B2AF-4D79-810A-DF01B0A32461}" presName="childText" presStyleLbl="conFgAcc1" presStyleIdx="2" presStyleCnt="3" custLinFactNeighborX="5574" custLinFactNeighborY="-89716">
        <dgm:presLayoutVars>
          <dgm:bulletEnabled val="1"/>
        </dgm:presLayoutVars>
      </dgm:prSet>
      <dgm:spPr/>
    </dgm:pt>
  </dgm:ptLst>
  <dgm:cxnLst>
    <dgm:cxn modelId="{6C02AD02-B0B6-4AF0-A2DF-F59673DBFCEB}" type="presOf" srcId="{35B7447C-9E9D-4B58-99B5-3703703EC759}" destId="{4A4AB7BB-7A83-407F-B6EF-A1288B00350C}" srcOrd="1" destOrd="0" presId="urn:microsoft.com/office/officeart/2005/8/layout/list1"/>
    <dgm:cxn modelId="{0375EC22-4D28-45F9-9529-288ACA9EA1C4}" type="presOf" srcId="{C48C7AF2-B2AF-4D79-810A-DF01B0A32461}" destId="{1A7076C9-600A-4B96-A37E-3DD73DB36F9F}" srcOrd="1" destOrd="0" presId="urn:microsoft.com/office/officeart/2005/8/layout/list1"/>
    <dgm:cxn modelId="{BCA14237-0647-454A-A594-6764FABC3BB5}" type="presOf" srcId="{C48C7AF2-B2AF-4D79-810A-DF01B0A32461}" destId="{F7446C8A-7ACC-4DA5-B3AC-B8E0506BE957}" srcOrd="0" destOrd="0" presId="urn:microsoft.com/office/officeart/2005/8/layout/list1"/>
    <dgm:cxn modelId="{47C46945-6076-4001-B9AB-E271523DB881}" type="presOf" srcId="{4259860A-4FEC-4CB0-B134-372F74093A70}" destId="{F4303C3A-30C1-4C1D-AF9B-1A76F6B9F9F4}" srcOrd="1" destOrd="0" presId="urn:microsoft.com/office/officeart/2005/8/layout/list1"/>
    <dgm:cxn modelId="{ADA01E6D-18A7-47EB-8A9F-646631661ACC}" type="presOf" srcId="{35B7447C-9E9D-4B58-99B5-3703703EC759}" destId="{F6E7A100-80AF-4493-9E55-8C5F1D46E9EB}" srcOrd="0" destOrd="0" presId="urn:microsoft.com/office/officeart/2005/8/layout/list1"/>
    <dgm:cxn modelId="{7929E5AB-CE2F-42A1-99DA-2E4C15FDBC44}" type="presOf" srcId="{245910CA-CD6E-4C26-B972-9E305BFE40EC}" destId="{03E1E71B-CE12-479A-94C2-A8D9B59DBF03}" srcOrd="0" destOrd="0" presId="urn:microsoft.com/office/officeart/2005/8/layout/list1"/>
    <dgm:cxn modelId="{4C047CD8-C279-46FA-ABF4-164FA95ED79A}" type="presOf" srcId="{4259860A-4FEC-4CB0-B134-372F74093A70}" destId="{BF71FB88-59AF-413E-8B2B-4F774C485738}" srcOrd="0" destOrd="0" presId="urn:microsoft.com/office/officeart/2005/8/layout/list1"/>
    <dgm:cxn modelId="{6B749EE7-2DE2-46A4-9917-5382AB67E03B}" srcId="{245910CA-CD6E-4C26-B972-9E305BFE40EC}" destId="{C48C7AF2-B2AF-4D79-810A-DF01B0A32461}" srcOrd="2" destOrd="0" parTransId="{9B6FEB54-0E4B-4EB4-A003-617D293B028E}" sibTransId="{6C545457-F5C0-4579-8BAB-DA96A7C3C029}"/>
    <dgm:cxn modelId="{E094CBED-E196-458A-8926-1A43C848DED6}" srcId="{245910CA-CD6E-4C26-B972-9E305BFE40EC}" destId="{35B7447C-9E9D-4B58-99B5-3703703EC759}" srcOrd="1" destOrd="0" parTransId="{29274C81-FAD7-4A9B-B197-4E11A38912CC}" sibTransId="{74D0DE99-F72C-4CC5-9630-51D7D687744A}"/>
    <dgm:cxn modelId="{AF154FF7-2C47-4DD3-92BA-60D1CF316AC1}" srcId="{245910CA-CD6E-4C26-B972-9E305BFE40EC}" destId="{4259860A-4FEC-4CB0-B134-372F74093A70}" srcOrd="0" destOrd="0" parTransId="{054E2617-C8AC-4EFF-AF95-C648810B27C4}" sibTransId="{3593CC26-D7B3-4CBA-A56F-CF5E4D117CD1}"/>
    <dgm:cxn modelId="{08D2EFF4-69F5-4292-89B2-8FBE889D5FB0}" type="presParOf" srcId="{03E1E71B-CE12-479A-94C2-A8D9B59DBF03}" destId="{1CCB910F-7E65-403E-8067-80E440586F43}" srcOrd="0" destOrd="0" presId="urn:microsoft.com/office/officeart/2005/8/layout/list1"/>
    <dgm:cxn modelId="{70A1294B-D2C3-40E3-85E4-3DA62C594D55}" type="presParOf" srcId="{1CCB910F-7E65-403E-8067-80E440586F43}" destId="{BF71FB88-59AF-413E-8B2B-4F774C485738}" srcOrd="0" destOrd="0" presId="urn:microsoft.com/office/officeart/2005/8/layout/list1"/>
    <dgm:cxn modelId="{BDC7A3F1-8BDA-4353-84F5-FB81021EE66D}" type="presParOf" srcId="{1CCB910F-7E65-403E-8067-80E440586F43}" destId="{F4303C3A-30C1-4C1D-AF9B-1A76F6B9F9F4}" srcOrd="1" destOrd="0" presId="urn:microsoft.com/office/officeart/2005/8/layout/list1"/>
    <dgm:cxn modelId="{5F29F62B-3306-435C-A694-38B3462F6A37}" type="presParOf" srcId="{03E1E71B-CE12-479A-94C2-A8D9B59DBF03}" destId="{5AC35962-DAA1-447C-A3C8-96875CD11695}" srcOrd="1" destOrd="0" presId="urn:microsoft.com/office/officeart/2005/8/layout/list1"/>
    <dgm:cxn modelId="{84BE8853-AF2F-4F0A-A98E-65D605D2194E}" type="presParOf" srcId="{03E1E71B-CE12-479A-94C2-A8D9B59DBF03}" destId="{FE1B7FAD-3BE1-4601-A239-0257F12277FE}" srcOrd="2" destOrd="0" presId="urn:microsoft.com/office/officeart/2005/8/layout/list1"/>
    <dgm:cxn modelId="{EDD97093-A895-4A26-86E2-690352AC2D9B}" type="presParOf" srcId="{03E1E71B-CE12-479A-94C2-A8D9B59DBF03}" destId="{64E69EC5-5965-4A15-84E1-4818DFB29A2E}" srcOrd="3" destOrd="0" presId="urn:microsoft.com/office/officeart/2005/8/layout/list1"/>
    <dgm:cxn modelId="{6A362B7B-7FD4-4E77-AD2C-FFB85B08F8DA}" type="presParOf" srcId="{03E1E71B-CE12-479A-94C2-A8D9B59DBF03}" destId="{C69C920E-4510-4CEA-90CD-A5FB50C40056}" srcOrd="4" destOrd="0" presId="urn:microsoft.com/office/officeart/2005/8/layout/list1"/>
    <dgm:cxn modelId="{BE0B854C-7289-4971-BCB3-2E951DF2709C}" type="presParOf" srcId="{C69C920E-4510-4CEA-90CD-A5FB50C40056}" destId="{F6E7A100-80AF-4493-9E55-8C5F1D46E9EB}" srcOrd="0" destOrd="0" presId="urn:microsoft.com/office/officeart/2005/8/layout/list1"/>
    <dgm:cxn modelId="{98AA066B-0782-42F4-B03F-81406796C612}" type="presParOf" srcId="{C69C920E-4510-4CEA-90CD-A5FB50C40056}" destId="{4A4AB7BB-7A83-407F-B6EF-A1288B00350C}" srcOrd="1" destOrd="0" presId="urn:microsoft.com/office/officeart/2005/8/layout/list1"/>
    <dgm:cxn modelId="{A0776ABD-E7CD-4C58-A6D5-C5B718385ED1}" type="presParOf" srcId="{03E1E71B-CE12-479A-94C2-A8D9B59DBF03}" destId="{A5A2AC1F-0A4B-424C-A695-9896B30DAA0F}" srcOrd="5" destOrd="0" presId="urn:microsoft.com/office/officeart/2005/8/layout/list1"/>
    <dgm:cxn modelId="{056199CD-59E3-428B-9E06-EF5173C3FAF5}" type="presParOf" srcId="{03E1E71B-CE12-479A-94C2-A8D9B59DBF03}" destId="{113A9F04-33F8-4C58-AE94-729A78B9D838}" srcOrd="6" destOrd="0" presId="urn:microsoft.com/office/officeart/2005/8/layout/list1"/>
    <dgm:cxn modelId="{4EBDF2C9-701D-4257-8CD6-190533E8EDA5}" type="presParOf" srcId="{03E1E71B-CE12-479A-94C2-A8D9B59DBF03}" destId="{079FC9A7-44FC-46C9-8F03-62CFCDE4B3F0}" srcOrd="7" destOrd="0" presId="urn:microsoft.com/office/officeart/2005/8/layout/list1"/>
    <dgm:cxn modelId="{B917C6B8-286A-4DF4-832B-748D7C2A598F}" type="presParOf" srcId="{03E1E71B-CE12-479A-94C2-A8D9B59DBF03}" destId="{51E34FCE-82A4-4757-BC90-65A9B5F29F3C}" srcOrd="8" destOrd="0" presId="urn:microsoft.com/office/officeart/2005/8/layout/list1"/>
    <dgm:cxn modelId="{617B7515-D9FE-4E0C-9BAC-F0E86DC606A0}" type="presParOf" srcId="{51E34FCE-82A4-4757-BC90-65A9B5F29F3C}" destId="{F7446C8A-7ACC-4DA5-B3AC-B8E0506BE957}" srcOrd="0" destOrd="0" presId="urn:microsoft.com/office/officeart/2005/8/layout/list1"/>
    <dgm:cxn modelId="{51CBBEAC-49A6-4F5A-AD71-96B0B6A1D665}" type="presParOf" srcId="{51E34FCE-82A4-4757-BC90-65A9B5F29F3C}" destId="{1A7076C9-600A-4B96-A37E-3DD73DB36F9F}" srcOrd="1" destOrd="0" presId="urn:microsoft.com/office/officeart/2005/8/layout/list1"/>
    <dgm:cxn modelId="{8B94A3A3-20F9-414A-AAF7-6DD0221CE0CD}" type="presParOf" srcId="{03E1E71B-CE12-479A-94C2-A8D9B59DBF03}" destId="{F8A088A0-CFBD-4AA5-98B5-016402891E38}" srcOrd="9" destOrd="0" presId="urn:microsoft.com/office/officeart/2005/8/layout/list1"/>
    <dgm:cxn modelId="{B2E4C14A-50A0-4815-A355-F238096D809F}" type="presParOf" srcId="{03E1E71B-CE12-479A-94C2-A8D9B59DBF03}" destId="{899BF407-CC6B-41E8-A2F9-FBEE2C13EDDA}"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0D4C673-801D-4CF1-9081-B39EF788A30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ru-RU"/>
        </a:p>
      </dgm:t>
    </dgm:pt>
    <dgm:pt modelId="{348201A2-02BE-473A-8556-8C90DCBBF1CD}">
      <dgm:prSet phldrT="[Текст]" custT="1"/>
      <dgm:spPr/>
      <dgm:t>
        <a:bodyPr/>
        <a:lstStyle/>
        <a:p>
          <a:r>
            <a:rPr lang="en-US" sz="2400" b="1" dirty="0" err="1">
              <a:latin typeface="Times New Roman" panose="02020603050405020304" pitchFamily="18" charset="0"/>
              <a:cs typeface="Times New Roman" panose="02020603050405020304" pitchFamily="18" charset="0"/>
            </a:rPr>
            <a:t>Dars</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turlari</a:t>
          </a:r>
          <a:endParaRPr lang="ru-RU" sz="2400" b="1" dirty="0">
            <a:latin typeface="Times New Roman" panose="02020603050405020304" pitchFamily="18" charset="0"/>
            <a:cs typeface="Times New Roman" panose="02020603050405020304" pitchFamily="18" charset="0"/>
          </a:endParaRPr>
        </a:p>
      </dgm:t>
    </dgm:pt>
    <dgm:pt modelId="{9FC832D0-630D-449B-A2FC-A0C9408ACAC7}" type="parTrans" cxnId="{1FB57418-08C3-4289-BCA8-94D608ADB5A6}">
      <dgm:prSet/>
      <dgm:spPr/>
      <dgm:t>
        <a:bodyPr/>
        <a:lstStyle/>
        <a:p>
          <a:endParaRPr lang="ru-RU"/>
        </a:p>
      </dgm:t>
    </dgm:pt>
    <dgm:pt modelId="{CCAC6F50-DD20-4D57-95EC-D4ECC218978C}" type="sibTrans" cxnId="{1FB57418-08C3-4289-BCA8-94D608ADB5A6}">
      <dgm:prSet/>
      <dgm:spPr/>
      <dgm:t>
        <a:bodyPr/>
        <a:lstStyle/>
        <a:p>
          <a:endParaRPr lang="ru-RU"/>
        </a:p>
      </dgm:t>
    </dgm:pt>
    <dgm:pt modelId="{748A1565-0D14-41BF-AE47-ABD8B3E035E3}">
      <dgm:prSet phldrT="[Текст]" custT="1"/>
      <dgm:spPr/>
      <dgm:t>
        <a:bodyPr/>
        <a:lstStyle/>
        <a:p>
          <a:r>
            <a:rPr lang="en-US" sz="2400" b="1" dirty="0" err="1">
              <a:latin typeface="Times New Roman" panose="02020603050405020304" pitchFamily="18" charset="0"/>
              <a:cs typeface="Times New Roman" panose="02020603050405020304" pitchFamily="18" charset="0"/>
            </a:rPr>
            <a:t>Yangi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bilim</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beruvchu</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4A41A486-AD25-4EB9-8C3B-29E311031E56}" type="parTrans" cxnId="{1A101020-267A-4ACD-BF90-A06F0A099663}">
      <dgm:prSet/>
      <dgm:spPr/>
      <dgm:t>
        <a:bodyPr/>
        <a:lstStyle/>
        <a:p>
          <a:endParaRPr lang="ru-RU"/>
        </a:p>
      </dgm:t>
    </dgm:pt>
    <dgm:pt modelId="{5D71908C-1716-4A87-9B49-C618B2196007}" type="sibTrans" cxnId="{1A101020-267A-4ACD-BF90-A06F0A099663}">
      <dgm:prSet/>
      <dgm:spPr/>
      <dgm:t>
        <a:bodyPr/>
        <a:lstStyle/>
        <a:p>
          <a:endParaRPr lang="ru-RU"/>
        </a:p>
      </dgm:t>
    </dgm:pt>
    <dgm:pt modelId="{76A2DEE7-1136-4FE2-8B1D-708FAB055878}">
      <dgm:prSet phldrT="[Текст]" custT="1"/>
      <dgm:spPr/>
      <dgm:t>
        <a:bodyPr/>
        <a:lstStyle/>
        <a:p>
          <a:r>
            <a:rPr lang="en-US" sz="2400" b="1" dirty="0" err="1">
              <a:latin typeface="Times New Roman" panose="02020603050405020304" pitchFamily="18" charset="0"/>
              <a:cs typeface="Times New Roman" panose="02020603050405020304" pitchFamily="18" charset="0"/>
            </a:rPr>
            <a:t>mustahkamlovchi</a:t>
          </a:r>
          <a:endParaRPr lang="ru-RU" sz="2400" b="1" dirty="0">
            <a:latin typeface="Times New Roman" panose="02020603050405020304" pitchFamily="18" charset="0"/>
            <a:cs typeface="Times New Roman" panose="02020603050405020304" pitchFamily="18" charset="0"/>
          </a:endParaRPr>
        </a:p>
      </dgm:t>
    </dgm:pt>
    <dgm:pt modelId="{EF389FCC-1754-462D-968F-123BF5FE1BF7}" type="parTrans" cxnId="{654ECF0B-D353-4A86-8BD8-D52D8EE767DC}">
      <dgm:prSet/>
      <dgm:spPr/>
      <dgm:t>
        <a:bodyPr/>
        <a:lstStyle/>
        <a:p>
          <a:endParaRPr lang="ru-RU"/>
        </a:p>
      </dgm:t>
    </dgm:pt>
    <dgm:pt modelId="{C7CF5546-E368-4EC6-B644-30CE49407F4C}" type="sibTrans" cxnId="{654ECF0B-D353-4A86-8BD8-D52D8EE767DC}">
      <dgm:prSet/>
      <dgm:spPr/>
      <dgm:t>
        <a:bodyPr/>
        <a:lstStyle/>
        <a:p>
          <a:endParaRPr lang="ru-RU"/>
        </a:p>
      </dgm:t>
    </dgm:pt>
    <dgm:pt modelId="{BBF1D7C4-804E-41CB-AEC2-820C719D5578}">
      <dgm:prSet phldrT="[Текст]" custT="1"/>
      <dgm:spPr/>
      <dgm:t>
        <a:bodyPr/>
        <a:lstStyle/>
        <a:p>
          <a:r>
            <a:rPr lang="en-US" sz="2400" b="1" dirty="0" err="1">
              <a:latin typeface="Times New Roman" panose="02020603050405020304" pitchFamily="18" charset="0"/>
              <a:cs typeface="Times New Roman" panose="02020603050405020304" pitchFamily="18" charset="0"/>
            </a:rPr>
            <a:t>Nazorat</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C9DB5593-FEE8-4307-9520-C3F60EFC0ED7}" type="parTrans" cxnId="{6A8E67AF-1CBC-458E-8031-90BAA71D7106}">
      <dgm:prSet/>
      <dgm:spPr/>
      <dgm:t>
        <a:bodyPr/>
        <a:lstStyle/>
        <a:p>
          <a:endParaRPr lang="ru-RU"/>
        </a:p>
      </dgm:t>
    </dgm:pt>
    <dgm:pt modelId="{6B4A7072-6A15-494C-A537-8248B2466D4C}" type="sibTrans" cxnId="{6A8E67AF-1CBC-458E-8031-90BAA71D7106}">
      <dgm:prSet/>
      <dgm:spPr/>
      <dgm:t>
        <a:bodyPr/>
        <a:lstStyle/>
        <a:p>
          <a:endParaRPr lang="ru-RU"/>
        </a:p>
      </dgm:t>
    </dgm:pt>
    <dgm:pt modelId="{9FA98469-0423-4E8B-9289-483E7713C9F1}">
      <dgm:prSet phldrT="[Текст]" custT="1"/>
      <dgm:spPr/>
      <dgm:t>
        <a:bodyPr/>
        <a:lstStyle/>
        <a:p>
          <a:r>
            <a:rPr lang="en-US" sz="2400" b="1" dirty="0" err="1">
              <a:latin typeface="Times New Roman" panose="02020603050405020304" pitchFamily="18" charset="0"/>
              <a:cs typeface="Times New Roman" panose="02020603050405020304" pitchFamily="18" charset="0"/>
            </a:rPr>
            <a:t>Aralash</a:t>
          </a:r>
          <a:r>
            <a:rPr lang="en-US" sz="2400" b="1" dirty="0">
              <a:latin typeface="Times New Roman" panose="02020603050405020304" pitchFamily="18" charset="0"/>
              <a:cs typeface="Times New Roman" panose="02020603050405020304" pitchFamily="18" charset="0"/>
            </a:rPr>
            <a:t> </a:t>
          </a:r>
          <a:endParaRPr lang="ru-RU" sz="2400" b="1" dirty="0">
            <a:latin typeface="Times New Roman" panose="02020603050405020304" pitchFamily="18" charset="0"/>
            <a:cs typeface="Times New Roman" panose="02020603050405020304" pitchFamily="18" charset="0"/>
          </a:endParaRPr>
        </a:p>
      </dgm:t>
    </dgm:pt>
    <dgm:pt modelId="{26AF2771-8903-42DE-9486-C97EFD3887C0}" type="parTrans" cxnId="{1221438D-F681-4722-B006-AC58019166F6}">
      <dgm:prSet/>
      <dgm:spPr/>
      <dgm:t>
        <a:bodyPr/>
        <a:lstStyle/>
        <a:p>
          <a:endParaRPr lang="ru-RU"/>
        </a:p>
      </dgm:t>
    </dgm:pt>
    <dgm:pt modelId="{E8E4D996-8473-4753-B822-80CE3B9C973C}" type="sibTrans" cxnId="{1221438D-F681-4722-B006-AC58019166F6}">
      <dgm:prSet/>
      <dgm:spPr/>
      <dgm:t>
        <a:bodyPr/>
        <a:lstStyle/>
        <a:p>
          <a:endParaRPr lang="ru-RU"/>
        </a:p>
      </dgm:t>
    </dgm:pt>
    <dgm:pt modelId="{C64FE9CA-37EC-441A-9218-1D4141C79B13}" type="pres">
      <dgm:prSet presAssocID="{50D4C673-801D-4CF1-9081-B39EF788A308}" presName="Name0" presStyleCnt="0">
        <dgm:presLayoutVars>
          <dgm:chMax val="1"/>
          <dgm:dir/>
          <dgm:animLvl val="ctr"/>
          <dgm:resizeHandles val="exact"/>
        </dgm:presLayoutVars>
      </dgm:prSet>
      <dgm:spPr/>
    </dgm:pt>
    <dgm:pt modelId="{31B2B371-E2AA-4DF1-855D-1ABC2388E96D}" type="pres">
      <dgm:prSet presAssocID="{348201A2-02BE-473A-8556-8C90DCBBF1CD}" presName="centerShape" presStyleLbl="node0" presStyleIdx="0" presStyleCnt="1" custScaleX="223249"/>
      <dgm:spPr/>
    </dgm:pt>
    <dgm:pt modelId="{37917173-D7B0-4F29-993B-1D301F747979}" type="pres">
      <dgm:prSet presAssocID="{4A41A486-AD25-4EB9-8C3B-29E311031E56}" presName="parTrans" presStyleLbl="sibTrans2D1" presStyleIdx="0" presStyleCnt="4"/>
      <dgm:spPr/>
    </dgm:pt>
    <dgm:pt modelId="{B7901B5E-E2D2-49E3-97EC-F74D3518AD02}" type="pres">
      <dgm:prSet presAssocID="{4A41A486-AD25-4EB9-8C3B-29E311031E56}" presName="connectorText" presStyleLbl="sibTrans2D1" presStyleIdx="0" presStyleCnt="4"/>
      <dgm:spPr/>
    </dgm:pt>
    <dgm:pt modelId="{A4B3587C-846B-442C-8772-11B272D51302}" type="pres">
      <dgm:prSet presAssocID="{748A1565-0D14-41BF-AE47-ABD8B3E035E3}" presName="node" presStyleLbl="node1" presStyleIdx="0" presStyleCnt="4" custScaleX="223249">
        <dgm:presLayoutVars>
          <dgm:bulletEnabled val="1"/>
        </dgm:presLayoutVars>
      </dgm:prSet>
      <dgm:spPr/>
    </dgm:pt>
    <dgm:pt modelId="{C0F36987-0C71-4F18-A584-583400333E30}" type="pres">
      <dgm:prSet presAssocID="{EF389FCC-1754-462D-968F-123BF5FE1BF7}" presName="parTrans" presStyleLbl="sibTrans2D1" presStyleIdx="1" presStyleCnt="4"/>
      <dgm:spPr/>
    </dgm:pt>
    <dgm:pt modelId="{AC6FF7E1-B73F-4956-A1F3-CF1A2414125B}" type="pres">
      <dgm:prSet presAssocID="{EF389FCC-1754-462D-968F-123BF5FE1BF7}" presName="connectorText" presStyleLbl="sibTrans2D1" presStyleIdx="1" presStyleCnt="4"/>
      <dgm:spPr/>
    </dgm:pt>
    <dgm:pt modelId="{DCEC8ECF-85E5-4FF0-AA94-73AB75C9B3F7}" type="pres">
      <dgm:prSet presAssocID="{76A2DEE7-1136-4FE2-8B1D-708FAB055878}" presName="node" presStyleLbl="node1" presStyleIdx="1" presStyleCnt="4" custScaleX="275088" custRadScaleRad="201214" custRadScaleInc="654">
        <dgm:presLayoutVars>
          <dgm:bulletEnabled val="1"/>
        </dgm:presLayoutVars>
      </dgm:prSet>
      <dgm:spPr/>
    </dgm:pt>
    <dgm:pt modelId="{A84288C0-9C00-40A9-97EE-240BB8109A81}" type="pres">
      <dgm:prSet presAssocID="{C9DB5593-FEE8-4307-9520-C3F60EFC0ED7}" presName="parTrans" presStyleLbl="sibTrans2D1" presStyleIdx="2" presStyleCnt="4"/>
      <dgm:spPr/>
    </dgm:pt>
    <dgm:pt modelId="{FA0482E2-E92B-4442-8D43-ACF798FC29D5}" type="pres">
      <dgm:prSet presAssocID="{C9DB5593-FEE8-4307-9520-C3F60EFC0ED7}" presName="connectorText" presStyleLbl="sibTrans2D1" presStyleIdx="2" presStyleCnt="4"/>
      <dgm:spPr/>
    </dgm:pt>
    <dgm:pt modelId="{D65874AD-3EEC-4B71-9474-F8A95B34ACA4}" type="pres">
      <dgm:prSet presAssocID="{BBF1D7C4-804E-41CB-AEC2-820C719D5578}" presName="node" presStyleLbl="node1" presStyleIdx="2" presStyleCnt="4" custScaleX="223249">
        <dgm:presLayoutVars>
          <dgm:bulletEnabled val="1"/>
        </dgm:presLayoutVars>
      </dgm:prSet>
      <dgm:spPr/>
    </dgm:pt>
    <dgm:pt modelId="{98796326-F735-458E-B1DA-D5F4C2DBFB47}" type="pres">
      <dgm:prSet presAssocID="{26AF2771-8903-42DE-9486-C97EFD3887C0}" presName="parTrans" presStyleLbl="sibTrans2D1" presStyleIdx="3" presStyleCnt="4"/>
      <dgm:spPr/>
    </dgm:pt>
    <dgm:pt modelId="{D9EFB3D4-D9A7-4BB2-9465-26D201F3B20F}" type="pres">
      <dgm:prSet presAssocID="{26AF2771-8903-42DE-9486-C97EFD3887C0}" presName="connectorText" presStyleLbl="sibTrans2D1" presStyleIdx="3" presStyleCnt="4"/>
      <dgm:spPr/>
    </dgm:pt>
    <dgm:pt modelId="{242B954A-C64E-4E9F-A6D7-BB521FCA800A}" type="pres">
      <dgm:prSet presAssocID="{9FA98469-0423-4E8B-9289-483E7713C9F1}" presName="node" presStyleLbl="node1" presStyleIdx="3" presStyleCnt="4" custScaleX="223249" custRadScaleRad="194840" custRadScaleInc="-5448">
        <dgm:presLayoutVars>
          <dgm:bulletEnabled val="1"/>
        </dgm:presLayoutVars>
      </dgm:prSet>
      <dgm:spPr/>
    </dgm:pt>
  </dgm:ptLst>
  <dgm:cxnLst>
    <dgm:cxn modelId="{654ECF0B-D353-4A86-8BD8-D52D8EE767DC}" srcId="{348201A2-02BE-473A-8556-8C90DCBBF1CD}" destId="{76A2DEE7-1136-4FE2-8B1D-708FAB055878}" srcOrd="1" destOrd="0" parTransId="{EF389FCC-1754-462D-968F-123BF5FE1BF7}" sibTransId="{C7CF5546-E368-4EC6-B644-30CE49407F4C}"/>
    <dgm:cxn modelId="{1FB57418-08C3-4289-BCA8-94D608ADB5A6}" srcId="{50D4C673-801D-4CF1-9081-B39EF788A308}" destId="{348201A2-02BE-473A-8556-8C90DCBBF1CD}" srcOrd="0" destOrd="0" parTransId="{9FC832D0-630D-449B-A2FC-A0C9408ACAC7}" sibTransId="{CCAC6F50-DD20-4D57-95EC-D4ECC218978C}"/>
    <dgm:cxn modelId="{1A101020-267A-4ACD-BF90-A06F0A099663}" srcId="{348201A2-02BE-473A-8556-8C90DCBBF1CD}" destId="{748A1565-0D14-41BF-AE47-ABD8B3E035E3}" srcOrd="0" destOrd="0" parTransId="{4A41A486-AD25-4EB9-8C3B-29E311031E56}" sibTransId="{5D71908C-1716-4A87-9B49-C618B2196007}"/>
    <dgm:cxn modelId="{9C404225-9E6E-4771-AB1B-E213EA53B14E}" type="presOf" srcId="{348201A2-02BE-473A-8556-8C90DCBBF1CD}" destId="{31B2B371-E2AA-4DF1-855D-1ABC2388E96D}" srcOrd="0" destOrd="0" presId="urn:microsoft.com/office/officeart/2005/8/layout/radial5"/>
    <dgm:cxn modelId="{831A4136-2C6E-4963-B48D-DA4CCB936118}" type="presOf" srcId="{C9DB5593-FEE8-4307-9520-C3F60EFC0ED7}" destId="{A84288C0-9C00-40A9-97EE-240BB8109A81}" srcOrd="0" destOrd="0" presId="urn:microsoft.com/office/officeart/2005/8/layout/radial5"/>
    <dgm:cxn modelId="{837D3839-B1C9-4E9D-8FFB-1FD4B00C7884}" type="presOf" srcId="{76A2DEE7-1136-4FE2-8B1D-708FAB055878}" destId="{DCEC8ECF-85E5-4FF0-AA94-73AB75C9B3F7}" srcOrd="0" destOrd="0" presId="urn:microsoft.com/office/officeart/2005/8/layout/radial5"/>
    <dgm:cxn modelId="{1ABD3F39-BB0D-449B-A20F-C5B42667DD7B}" type="presOf" srcId="{9FA98469-0423-4E8B-9289-483E7713C9F1}" destId="{242B954A-C64E-4E9F-A6D7-BB521FCA800A}" srcOrd="0" destOrd="0" presId="urn:microsoft.com/office/officeart/2005/8/layout/radial5"/>
    <dgm:cxn modelId="{BD0BF83B-D6E2-442F-AF39-FD9A1627452E}" type="presOf" srcId="{C9DB5593-FEE8-4307-9520-C3F60EFC0ED7}" destId="{FA0482E2-E92B-4442-8D43-ACF798FC29D5}" srcOrd="1" destOrd="0" presId="urn:microsoft.com/office/officeart/2005/8/layout/radial5"/>
    <dgm:cxn modelId="{098C6250-6E21-49E0-BFF6-094503C44104}" type="presOf" srcId="{26AF2771-8903-42DE-9486-C97EFD3887C0}" destId="{D9EFB3D4-D9A7-4BB2-9465-26D201F3B20F}" srcOrd="1" destOrd="0" presId="urn:microsoft.com/office/officeart/2005/8/layout/radial5"/>
    <dgm:cxn modelId="{BDB65150-4115-42B0-A174-D4162E04D154}" type="presOf" srcId="{EF389FCC-1754-462D-968F-123BF5FE1BF7}" destId="{AC6FF7E1-B73F-4956-A1F3-CF1A2414125B}" srcOrd="1" destOrd="0" presId="urn:microsoft.com/office/officeart/2005/8/layout/radial5"/>
    <dgm:cxn modelId="{8A758383-5343-4345-9757-62FBA5A0B90A}" type="presOf" srcId="{748A1565-0D14-41BF-AE47-ABD8B3E035E3}" destId="{A4B3587C-846B-442C-8772-11B272D51302}" srcOrd="0" destOrd="0" presId="urn:microsoft.com/office/officeart/2005/8/layout/radial5"/>
    <dgm:cxn modelId="{1221438D-F681-4722-B006-AC58019166F6}" srcId="{348201A2-02BE-473A-8556-8C90DCBBF1CD}" destId="{9FA98469-0423-4E8B-9289-483E7713C9F1}" srcOrd="3" destOrd="0" parTransId="{26AF2771-8903-42DE-9486-C97EFD3887C0}" sibTransId="{E8E4D996-8473-4753-B822-80CE3B9C973C}"/>
    <dgm:cxn modelId="{DC7F4A95-F328-4BFC-9EDB-BC9507E3BF2C}" type="presOf" srcId="{26AF2771-8903-42DE-9486-C97EFD3887C0}" destId="{98796326-F735-458E-B1DA-D5F4C2DBFB47}" srcOrd="0" destOrd="0" presId="urn:microsoft.com/office/officeart/2005/8/layout/radial5"/>
    <dgm:cxn modelId="{BF70CEAA-EDDD-4B25-9638-FC3DA83C4B3B}" type="presOf" srcId="{BBF1D7C4-804E-41CB-AEC2-820C719D5578}" destId="{D65874AD-3EEC-4B71-9474-F8A95B34ACA4}" srcOrd="0" destOrd="0" presId="urn:microsoft.com/office/officeart/2005/8/layout/radial5"/>
    <dgm:cxn modelId="{6A8E67AF-1CBC-458E-8031-90BAA71D7106}" srcId="{348201A2-02BE-473A-8556-8C90DCBBF1CD}" destId="{BBF1D7C4-804E-41CB-AEC2-820C719D5578}" srcOrd="2" destOrd="0" parTransId="{C9DB5593-FEE8-4307-9520-C3F60EFC0ED7}" sibTransId="{6B4A7072-6A15-494C-A537-8248B2466D4C}"/>
    <dgm:cxn modelId="{90DE1BBA-F6F1-404B-AC56-63282C1FC2D8}" type="presOf" srcId="{50D4C673-801D-4CF1-9081-B39EF788A308}" destId="{C64FE9CA-37EC-441A-9218-1D4141C79B13}" srcOrd="0" destOrd="0" presId="urn:microsoft.com/office/officeart/2005/8/layout/radial5"/>
    <dgm:cxn modelId="{40CBC3BE-6EDB-4857-AAFE-A8822818DA06}" type="presOf" srcId="{4A41A486-AD25-4EB9-8C3B-29E311031E56}" destId="{37917173-D7B0-4F29-993B-1D301F747979}" srcOrd="0" destOrd="0" presId="urn:microsoft.com/office/officeart/2005/8/layout/radial5"/>
    <dgm:cxn modelId="{BDF3CDCE-78A1-4DEC-A37B-A7907B587E73}" type="presOf" srcId="{EF389FCC-1754-462D-968F-123BF5FE1BF7}" destId="{C0F36987-0C71-4F18-A584-583400333E30}" srcOrd="0" destOrd="0" presId="urn:microsoft.com/office/officeart/2005/8/layout/radial5"/>
    <dgm:cxn modelId="{F30FA0D6-C785-444F-9314-13130266D894}" type="presOf" srcId="{4A41A486-AD25-4EB9-8C3B-29E311031E56}" destId="{B7901B5E-E2D2-49E3-97EC-F74D3518AD02}" srcOrd="1" destOrd="0" presId="urn:microsoft.com/office/officeart/2005/8/layout/radial5"/>
    <dgm:cxn modelId="{5BA35F63-38D5-42AA-B91C-8659805A9316}" type="presParOf" srcId="{C64FE9CA-37EC-441A-9218-1D4141C79B13}" destId="{31B2B371-E2AA-4DF1-855D-1ABC2388E96D}" srcOrd="0" destOrd="0" presId="urn:microsoft.com/office/officeart/2005/8/layout/radial5"/>
    <dgm:cxn modelId="{66FEC9B9-D604-4E67-9E3D-8A457965F2B0}" type="presParOf" srcId="{C64FE9CA-37EC-441A-9218-1D4141C79B13}" destId="{37917173-D7B0-4F29-993B-1D301F747979}" srcOrd="1" destOrd="0" presId="urn:microsoft.com/office/officeart/2005/8/layout/radial5"/>
    <dgm:cxn modelId="{89FE1BAA-A581-49F8-B591-53916E217FB8}" type="presParOf" srcId="{37917173-D7B0-4F29-993B-1D301F747979}" destId="{B7901B5E-E2D2-49E3-97EC-F74D3518AD02}" srcOrd="0" destOrd="0" presId="urn:microsoft.com/office/officeart/2005/8/layout/radial5"/>
    <dgm:cxn modelId="{C960159A-96B5-435D-8155-C94BBDD2093B}" type="presParOf" srcId="{C64FE9CA-37EC-441A-9218-1D4141C79B13}" destId="{A4B3587C-846B-442C-8772-11B272D51302}" srcOrd="2" destOrd="0" presId="urn:microsoft.com/office/officeart/2005/8/layout/radial5"/>
    <dgm:cxn modelId="{25AC1157-7597-47FD-8717-86A40DF9747C}" type="presParOf" srcId="{C64FE9CA-37EC-441A-9218-1D4141C79B13}" destId="{C0F36987-0C71-4F18-A584-583400333E30}" srcOrd="3" destOrd="0" presId="urn:microsoft.com/office/officeart/2005/8/layout/radial5"/>
    <dgm:cxn modelId="{3F5C563C-0B8F-493D-9F91-629D09B34943}" type="presParOf" srcId="{C0F36987-0C71-4F18-A584-583400333E30}" destId="{AC6FF7E1-B73F-4956-A1F3-CF1A2414125B}" srcOrd="0" destOrd="0" presId="urn:microsoft.com/office/officeart/2005/8/layout/radial5"/>
    <dgm:cxn modelId="{4A72F608-7967-46D4-8DE8-ABBDDE15A3F8}" type="presParOf" srcId="{C64FE9CA-37EC-441A-9218-1D4141C79B13}" destId="{DCEC8ECF-85E5-4FF0-AA94-73AB75C9B3F7}" srcOrd="4" destOrd="0" presId="urn:microsoft.com/office/officeart/2005/8/layout/radial5"/>
    <dgm:cxn modelId="{4A6C2DC6-1499-463A-82CC-E039F6EC7A8D}" type="presParOf" srcId="{C64FE9CA-37EC-441A-9218-1D4141C79B13}" destId="{A84288C0-9C00-40A9-97EE-240BB8109A81}" srcOrd="5" destOrd="0" presId="urn:microsoft.com/office/officeart/2005/8/layout/radial5"/>
    <dgm:cxn modelId="{EE29414D-C817-41BC-9376-026A79FA0166}" type="presParOf" srcId="{A84288C0-9C00-40A9-97EE-240BB8109A81}" destId="{FA0482E2-E92B-4442-8D43-ACF798FC29D5}" srcOrd="0" destOrd="0" presId="urn:microsoft.com/office/officeart/2005/8/layout/radial5"/>
    <dgm:cxn modelId="{369DC049-B77A-482A-8A65-972325CBEE3D}" type="presParOf" srcId="{C64FE9CA-37EC-441A-9218-1D4141C79B13}" destId="{D65874AD-3EEC-4B71-9474-F8A95B34ACA4}" srcOrd="6" destOrd="0" presId="urn:microsoft.com/office/officeart/2005/8/layout/radial5"/>
    <dgm:cxn modelId="{C1F3335B-696E-4849-AD63-54C2C2EF8566}" type="presParOf" srcId="{C64FE9CA-37EC-441A-9218-1D4141C79B13}" destId="{98796326-F735-458E-B1DA-D5F4C2DBFB47}" srcOrd="7" destOrd="0" presId="urn:microsoft.com/office/officeart/2005/8/layout/radial5"/>
    <dgm:cxn modelId="{A396B603-CC4C-482A-BDEF-EB0F9E172834}" type="presParOf" srcId="{98796326-F735-458E-B1DA-D5F4C2DBFB47}" destId="{D9EFB3D4-D9A7-4BB2-9465-26D201F3B20F}" srcOrd="0" destOrd="0" presId="urn:microsoft.com/office/officeart/2005/8/layout/radial5"/>
    <dgm:cxn modelId="{61C958E3-81E3-4CB5-B7D3-AB616D528C13}" type="presParOf" srcId="{C64FE9CA-37EC-441A-9218-1D4141C79B13}" destId="{242B954A-C64E-4E9F-A6D7-BB521FCA800A}"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4F196-2C13-4C63-8A32-D30559ABF811}">
      <dsp:nvSpPr>
        <dsp:cNvPr id="0" name=""/>
        <dsp:cNvSpPr/>
      </dsp:nvSpPr>
      <dsp:spPr>
        <a:xfrm>
          <a:off x="4353925" y="2988"/>
          <a:ext cx="3037479"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taʼlimning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tarbiyaviy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maqsadlarga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boʻysundirilganligi</a:t>
          </a:r>
          <a:endParaRPr lang="ru-RU" sz="2000" kern="1200" dirty="0">
            <a:solidFill>
              <a:schemeClr val="bg1"/>
            </a:solidFill>
          </a:endParaRPr>
        </a:p>
      </dsp:txBody>
      <dsp:txXfrm>
        <a:off x="4395800" y="44863"/>
        <a:ext cx="2953729" cy="774063"/>
      </dsp:txXfrm>
    </dsp:sp>
    <dsp:sp modelId="{8F57D2F9-E999-4A82-946C-23B078696A32}">
      <dsp:nvSpPr>
        <dsp:cNvPr id="0" name=""/>
        <dsp:cNvSpPr/>
      </dsp:nvSpPr>
      <dsp:spPr>
        <a:xfrm>
          <a:off x="3407707" y="710174"/>
          <a:ext cx="4893486" cy="4893486"/>
        </a:xfrm>
        <a:custGeom>
          <a:avLst/>
          <a:gdLst/>
          <a:ahLst/>
          <a:cxnLst/>
          <a:rect l="0" t="0" r="0" b="0"/>
          <a:pathLst>
            <a:path>
              <a:moveTo>
                <a:pt x="3297726" y="152755"/>
              </a:moveTo>
              <a:arcTo wR="2446743" hR="2446743" stAng="17421178" swAng="84711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B4D5EE9-916D-4621-AC0E-9C6130990247}">
      <dsp:nvSpPr>
        <dsp:cNvPr id="0" name=""/>
        <dsp:cNvSpPr/>
      </dsp:nvSpPr>
      <dsp:spPr>
        <a:xfrm>
          <a:off x="6837300" y="1143281"/>
          <a:ext cx="246812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amaliy</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ahamiyatga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h.k.</a:t>
          </a:r>
          <a:endParaRPr lang="ru-RU" sz="2000" kern="1200" dirty="0">
            <a:solidFill>
              <a:schemeClr val="bg1"/>
            </a:solidFill>
          </a:endParaRPr>
        </a:p>
      </dsp:txBody>
      <dsp:txXfrm>
        <a:off x="6879175" y="1185156"/>
        <a:ext cx="2384378" cy="774063"/>
      </dsp:txXfrm>
    </dsp:sp>
    <dsp:sp modelId="{E1535E33-5B13-46BE-88B4-B30C9264F776}">
      <dsp:nvSpPr>
        <dsp:cNvPr id="0" name=""/>
        <dsp:cNvSpPr/>
      </dsp:nvSpPr>
      <dsp:spPr>
        <a:xfrm>
          <a:off x="3432414" y="51038"/>
          <a:ext cx="4893486" cy="4893486"/>
        </a:xfrm>
        <a:custGeom>
          <a:avLst/>
          <a:gdLst/>
          <a:ahLst/>
          <a:cxnLst/>
          <a:rect l="0" t="0" r="0" b="0"/>
          <a:pathLst>
            <a:path>
              <a:moveTo>
                <a:pt x="4844013" y="1957205"/>
              </a:moveTo>
              <a:arcTo wR="2446743" hR="2446743" stAng="20907511" swAng="10087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EF25B0E-3F89-409A-A9DF-E19313DBE28A}">
      <dsp:nvSpPr>
        <dsp:cNvPr id="0" name=""/>
        <dsp:cNvSpPr/>
      </dsp:nvSpPr>
      <dsp:spPr>
        <a:xfrm>
          <a:off x="6952522" y="2729792"/>
          <a:ext cx="2611079" cy="138659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oʻquvchini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komil</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shaxs</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sifatida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shakllantirishga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yoʻnaltirilganligi</a:t>
          </a:r>
          <a:endParaRPr lang="ru-RU" sz="2000" kern="1200" dirty="0">
            <a:solidFill>
              <a:schemeClr val="bg1"/>
            </a:solidFill>
          </a:endParaRPr>
        </a:p>
      </dsp:txBody>
      <dsp:txXfrm>
        <a:off x="7020210" y="2797480"/>
        <a:ext cx="2475703" cy="1251220"/>
      </dsp:txXfrm>
    </dsp:sp>
    <dsp:sp modelId="{E03DE5EF-6189-49CA-BEB1-49553BE48C60}">
      <dsp:nvSpPr>
        <dsp:cNvPr id="0" name=""/>
        <dsp:cNvSpPr/>
      </dsp:nvSpPr>
      <dsp:spPr>
        <a:xfrm>
          <a:off x="3425921" y="431895"/>
          <a:ext cx="4893486" cy="4893486"/>
        </a:xfrm>
        <a:custGeom>
          <a:avLst/>
          <a:gdLst/>
          <a:ahLst/>
          <a:cxnLst/>
          <a:rect l="0" t="0" r="0" b="0"/>
          <a:pathLst>
            <a:path>
              <a:moveTo>
                <a:pt x="4553835" y="3690411"/>
              </a:moveTo>
              <a:arcTo wR="2446743" hR="2446743" stAng="1833022" swAng="948814"/>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D1474C6-7209-400F-94B7-48C11DA8E48C}">
      <dsp:nvSpPr>
        <dsp:cNvPr id="0" name=""/>
        <dsp:cNvSpPr/>
      </dsp:nvSpPr>
      <dsp:spPr>
        <a:xfrm>
          <a:off x="5763265" y="4654171"/>
          <a:ext cx="234200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insonparvarlik</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yoʻnalishiga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egaligi</a:t>
          </a:r>
          <a:endParaRPr lang="ru-RU" sz="2000" kern="1200" dirty="0">
            <a:solidFill>
              <a:schemeClr val="bg1"/>
            </a:solidFill>
          </a:endParaRPr>
        </a:p>
      </dsp:txBody>
      <dsp:txXfrm>
        <a:off x="5805140" y="4696046"/>
        <a:ext cx="2258253" cy="774063"/>
      </dsp:txXfrm>
    </dsp:sp>
    <dsp:sp modelId="{70C77C1E-2B57-476B-8D6B-DC416F52B78D}">
      <dsp:nvSpPr>
        <dsp:cNvPr id="0" name=""/>
        <dsp:cNvSpPr/>
      </dsp:nvSpPr>
      <dsp:spPr>
        <a:xfrm>
          <a:off x="3378235" y="430227"/>
          <a:ext cx="4893486" cy="4893486"/>
        </a:xfrm>
        <a:custGeom>
          <a:avLst/>
          <a:gdLst/>
          <a:ahLst/>
          <a:cxnLst/>
          <a:rect l="0" t="0" r="0" b="0"/>
          <a:pathLst>
            <a:path>
              <a:moveTo>
                <a:pt x="2378735" y="4892540"/>
              </a:moveTo>
              <a:arcTo wR="2446743" hR="2446743" stAng="5495565" swAng="86934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9B65B04E-CC79-4647-ADDC-B4E98D737D76}">
      <dsp:nvSpPr>
        <dsp:cNvPr id="0" name=""/>
        <dsp:cNvSpPr/>
      </dsp:nvSpPr>
      <dsp:spPr>
        <a:xfrm>
          <a:off x="3390922" y="4368399"/>
          <a:ext cx="1887823"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Ilmiyligi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tizimliligi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izchilligi</a:t>
          </a:r>
          <a:endParaRPr lang="ru-RU" sz="2000" kern="1200" dirty="0">
            <a:solidFill>
              <a:schemeClr val="bg1"/>
            </a:solidFill>
          </a:endParaRPr>
        </a:p>
      </dsp:txBody>
      <dsp:txXfrm>
        <a:off x="3432797" y="4410274"/>
        <a:ext cx="1804073" cy="774063"/>
      </dsp:txXfrm>
    </dsp:sp>
    <dsp:sp modelId="{1B25D6B8-EA43-41D3-86A0-27DA2356F654}">
      <dsp:nvSpPr>
        <dsp:cNvPr id="0" name=""/>
        <dsp:cNvSpPr/>
      </dsp:nvSpPr>
      <dsp:spPr>
        <a:xfrm>
          <a:off x="3445620" y="478647"/>
          <a:ext cx="4893486" cy="4893486"/>
        </a:xfrm>
        <a:custGeom>
          <a:avLst/>
          <a:gdLst/>
          <a:ahLst/>
          <a:cxnLst/>
          <a:rect l="0" t="0" r="0" b="0"/>
          <a:pathLst>
            <a:path>
              <a:moveTo>
                <a:pt x="467335" y="3884970"/>
              </a:moveTo>
              <a:arcTo wR="2446743" hR="2446743" stAng="8639883" swAng="8165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9D8F0C0-241A-4C37-BBE9-9D10AB87A97B}">
      <dsp:nvSpPr>
        <dsp:cNvPr id="0" name=""/>
        <dsp:cNvSpPr/>
      </dsp:nvSpPr>
      <dsp:spPr>
        <a:xfrm>
          <a:off x="1780672" y="2994183"/>
          <a:ext cx="3413188"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tarbiyalanuvchining</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faolligi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va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mustaqilligini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taʼminlashga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1822547" y="3036058"/>
        <a:ext cx="3329438" cy="774063"/>
      </dsp:txXfrm>
    </dsp:sp>
    <dsp:sp modelId="{1F2A9F91-C700-4930-A01D-8EE8BBCB998A}">
      <dsp:nvSpPr>
        <dsp:cNvPr id="0" name=""/>
        <dsp:cNvSpPr/>
      </dsp:nvSpPr>
      <dsp:spPr>
        <a:xfrm>
          <a:off x="3413881" y="279004"/>
          <a:ext cx="4893486" cy="4893486"/>
        </a:xfrm>
        <a:custGeom>
          <a:avLst/>
          <a:gdLst/>
          <a:ahLst/>
          <a:cxnLst/>
          <a:rect l="0" t="0" r="0" b="0"/>
          <a:pathLst>
            <a:path>
              <a:moveTo>
                <a:pt x="13798" y="2706228"/>
              </a:moveTo>
              <a:arcTo wR="2446743" hR="2446743" stAng="10434729" swAng="124699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96BCC40-0118-444F-A440-D7FA0799E8C7}">
      <dsp:nvSpPr>
        <dsp:cNvPr id="0" name=""/>
        <dsp:cNvSpPr/>
      </dsp:nvSpPr>
      <dsp:spPr>
        <a:xfrm>
          <a:off x="2171695" y="1238536"/>
          <a:ext cx="3023595" cy="8578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1" kern="1200" dirty="0" err="1">
              <a:solidFill>
                <a:schemeClr val="bg1"/>
              </a:solidFill>
              <a:latin typeface="Times New Roman" pitchFamily="18" charset="0"/>
              <a:cs typeface="Times New Roman" pitchFamily="18" charset="0"/>
            </a:rPr>
            <a:t>bilimlarni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ongli</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ravishda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oʻzlashtirishga</a:t>
          </a:r>
          <a:r>
            <a:rPr lang="en-US" sz="2000" b="1" i="1" kern="1200" dirty="0">
              <a:solidFill>
                <a:schemeClr val="bg1"/>
              </a:solidFill>
              <a:latin typeface="Times New Roman" pitchFamily="18" charset="0"/>
              <a:cs typeface="Times New Roman" pitchFamily="18" charset="0"/>
            </a:rPr>
            <a:t> </a:t>
          </a:r>
          <a:r>
            <a:rPr lang="en-US" sz="2000" b="1" i="1" kern="1200" dirty="0" err="1">
              <a:solidFill>
                <a:schemeClr val="bg1"/>
              </a:solidFill>
              <a:latin typeface="Times New Roman" pitchFamily="18" charset="0"/>
              <a:cs typeface="Times New Roman" pitchFamily="18" charset="0"/>
            </a:rPr>
            <a:t>qaratilganligi</a:t>
          </a:r>
          <a:endParaRPr lang="ru-RU" sz="2000" kern="1200" dirty="0">
            <a:solidFill>
              <a:schemeClr val="bg1"/>
            </a:solidFill>
          </a:endParaRPr>
        </a:p>
      </dsp:txBody>
      <dsp:txXfrm>
        <a:off x="2213570" y="1280411"/>
        <a:ext cx="2939845" cy="774063"/>
      </dsp:txXfrm>
    </dsp:sp>
    <dsp:sp modelId="{004FFF95-F1FD-4AE0-BC4A-A908DA348E06}">
      <dsp:nvSpPr>
        <dsp:cNvPr id="0" name=""/>
        <dsp:cNvSpPr/>
      </dsp:nvSpPr>
      <dsp:spPr>
        <a:xfrm>
          <a:off x="3519014" y="707283"/>
          <a:ext cx="4893486" cy="4893486"/>
        </a:xfrm>
        <a:custGeom>
          <a:avLst/>
          <a:gdLst/>
          <a:ahLst/>
          <a:cxnLst/>
          <a:rect l="0" t="0" r="0" b="0"/>
          <a:pathLst>
            <a:path>
              <a:moveTo>
                <a:pt x="930449" y="526481"/>
              </a:moveTo>
              <a:arcTo wR="2446743" hR="2446743" stAng="13902262" swAng="106267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EA44E1-B4C4-46AA-8306-3DEF3B7D4232}">
      <dsp:nvSpPr>
        <dsp:cNvPr id="0" name=""/>
        <dsp:cNvSpPr/>
      </dsp:nvSpPr>
      <dsp:spPr>
        <a:xfrm>
          <a:off x="0" y="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S – (</a:t>
          </a:r>
          <a:r>
            <a:rPr lang="en-US" sz="2800" b="1" kern="1200" dirty="0" err="1">
              <a:latin typeface="Times New Roman" panose="02020603050405020304" pitchFamily="18" charset="0"/>
              <a:cs typeface="Times New Roman" panose="02020603050405020304" pitchFamily="18" charset="0"/>
            </a:rPr>
            <a:t>Specifik</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aniqlik</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29107" y="29107"/>
        <a:ext cx="5359619" cy="935570"/>
      </dsp:txXfrm>
    </dsp:sp>
    <dsp:sp modelId="{377AF84B-7F17-48C6-B546-A3FAD63FA54C}">
      <dsp:nvSpPr>
        <dsp:cNvPr id="0" name=""/>
        <dsp:cNvSpPr/>
      </dsp:nvSpPr>
      <dsp:spPr>
        <a:xfrm>
          <a:off x="488993" y="113181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M – (</a:t>
          </a:r>
          <a:r>
            <a:rPr lang="en-US" sz="2800" b="1" kern="1200" dirty="0" err="1">
              <a:latin typeface="Times New Roman" panose="02020603050405020304" pitchFamily="18" charset="0"/>
              <a:cs typeface="Times New Roman" panose="02020603050405020304" pitchFamily="18" charset="0"/>
            </a:rPr>
            <a:t>Miasurable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o’lchasa</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bo’ladigan</a:t>
          </a:r>
          <a:endParaRPr lang="ru-RU" sz="2800" b="1" kern="1200" dirty="0">
            <a:latin typeface="Times New Roman" panose="02020603050405020304" pitchFamily="18" charset="0"/>
            <a:cs typeface="Times New Roman" panose="02020603050405020304" pitchFamily="18" charset="0"/>
          </a:endParaRPr>
        </a:p>
      </dsp:txBody>
      <dsp:txXfrm>
        <a:off x="518100" y="1160917"/>
        <a:ext cx="5355095" cy="935570"/>
      </dsp:txXfrm>
    </dsp:sp>
    <dsp:sp modelId="{EC6BB35E-BA8F-4FB8-8D2B-C85F9D4DCE23}">
      <dsp:nvSpPr>
        <dsp:cNvPr id="0" name=""/>
        <dsp:cNvSpPr/>
      </dsp:nvSpPr>
      <dsp:spPr>
        <a:xfrm>
          <a:off x="977987" y="226362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A – (</a:t>
          </a:r>
          <a:r>
            <a:rPr lang="en-US" sz="2800" b="1" kern="1200" dirty="0" err="1">
              <a:latin typeface="Times New Roman" panose="02020603050405020304" pitchFamily="18" charset="0"/>
              <a:cs typeface="Times New Roman" panose="02020603050405020304" pitchFamily="18" charset="0"/>
            </a:rPr>
            <a:t>Achiavable</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erishish</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imkoni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bo’lgan</a:t>
          </a:r>
          <a:r>
            <a:rPr lang="en-US" sz="2800" b="1" kern="1200" dirty="0">
              <a:latin typeface="Times New Roman" panose="02020603050405020304" pitchFamily="18" charset="0"/>
              <a:cs typeface="Times New Roman" panose="02020603050405020304" pitchFamily="18" charset="0"/>
            </a:rPr>
            <a:t> </a:t>
          </a:r>
          <a:endParaRPr lang="ru-RU" sz="2800" b="1" kern="1200" dirty="0">
            <a:latin typeface="Times New Roman" panose="02020603050405020304" pitchFamily="18" charset="0"/>
            <a:cs typeface="Times New Roman" panose="02020603050405020304" pitchFamily="18" charset="0"/>
          </a:endParaRPr>
        </a:p>
      </dsp:txBody>
      <dsp:txXfrm>
        <a:off x="1007094" y="2292727"/>
        <a:ext cx="5355095" cy="935570"/>
      </dsp:txXfrm>
    </dsp:sp>
    <dsp:sp modelId="{C9B4BB1F-076F-44DF-BB83-1CD474FA444F}">
      <dsp:nvSpPr>
        <dsp:cNvPr id="0" name=""/>
        <dsp:cNvSpPr/>
      </dsp:nvSpPr>
      <dsp:spPr>
        <a:xfrm>
          <a:off x="1466981" y="3395430"/>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R - (</a:t>
          </a:r>
          <a:r>
            <a:rPr lang="en-US" sz="2800" b="1" kern="1200" dirty="0" err="1">
              <a:latin typeface="Times New Roman" panose="02020603050405020304" pitchFamily="18" charset="0"/>
              <a:cs typeface="Times New Roman" panose="02020603050405020304" pitchFamily="18" charset="0"/>
            </a:rPr>
            <a:t>Relevation</a:t>
          </a:r>
          <a:r>
            <a:rPr lang="en-US" sz="2800" b="1" kern="1200" dirty="0">
              <a:latin typeface="Times New Roman" panose="02020603050405020304" pitchFamily="18" charset="0"/>
              <a:cs typeface="Times New Roman" panose="02020603050405020304" pitchFamily="18" charset="0"/>
            </a:rPr>
            <a:t>) – </a:t>
          </a:r>
          <a:r>
            <a:rPr lang="en-US" sz="2800" b="1" kern="1200" dirty="0" err="1">
              <a:latin typeface="Times New Roman" panose="02020603050405020304" pitchFamily="18" charset="0"/>
              <a:cs typeface="Times New Roman" panose="02020603050405020304" pitchFamily="18" charset="0"/>
            </a:rPr>
            <a:t>muhim</a:t>
          </a:r>
          <a:endParaRPr lang="ru-RU" sz="2800" b="1" kern="1200" dirty="0">
            <a:latin typeface="Times New Roman" panose="02020603050405020304" pitchFamily="18" charset="0"/>
            <a:cs typeface="Times New Roman" panose="02020603050405020304" pitchFamily="18" charset="0"/>
          </a:endParaRPr>
        </a:p>
      </dsp:txBody>
      <dsp:txXfrm>
        <a:off x="1496088" y="3424537"/>
        <a:ext cx="5355095" cy="935570"/>
      </dsp:txXfrm>
    </dsp:sp>
    <dsp:sp modelId="{74D76C27-9417-434C-90E6-32EF994C1363}">
      <dsp:nvSpPr>
        <dsp:cNvPr id="0" name=""/>
        <dsp:cNvSpPr/>
      </dsp:nvSpPr>
      <dsp:spPr>
        <a:xfrm>
          <a:off x="1955974" y="4527241"/>
          <a:ext cx="6548263" cy="99378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Times New Roman" panose="02020603050405020304" pitchFamily="18" charset="0"/>
              <a:cs typeface="Times New Roman" panose="02020603050405020304" pitchFamily="18" charset="0"/>
            </a:rPr>
            <a:t>T – (Time-bound) – </a:t>
          </a:r>
          <a:r>
            <a:rPr lang="en-US" sz="2800" b="1" kern="1200" dirty="0" err="1">
              <a:latin typeface="Times New Roman" panose="02020603050405020304" pitchFamily="18" charset="0"/>
              <a:cs typeface="Times New Roman" panose="02020603050405020304" pitchFamily="18" charset="0"/>
            </a:rPr>
            <a:t>vaqti</a:t>
          </a:r>
          <a:r>
            <a:rPr lang="en-US" sz="2800" b="1" kern="1200" dirty="0">
              <a:latin typeface="Times New Roman" panose="02020603050405020304" pitchFamily="18" charset="0"/>
              <a:cs typeface="Times New Roman" panose="02020603050405020304" pitchFamily="18" charset="0"/>
            </a:rPr>
            <a:t> </a:t>
          </a:r>
          <a:r>
            <a:rPr lang="en-US" sz="2800" b="1" kern="1200" dirty="0" err="1">
              <a:latin typeface="Times New Roman" panose="02020603050405020304" pitchFamily="18" charset="0"/>
              <a:cs typeface="Times New Roman" panose="02020603050405020304" pitchFamily="18" charset="0"/>
            </a:rPr>
            <a:t>belgilangan</a:t>
          </a:r>
          <a:endParaRPr lang="ru-RU" sz="2800" b="1" kern="1200" dirty="0">
            <a:latin typeface="Times New Roman" panose="02020603050405020304" pitchFamily="18" charset="0"/>
            <a:cs typeface="Times New Roman" panose="02020603050405020304" pitchFamily="18" charset="0"/>
          </a:endParaRPr>
        </a:p>
      </dsp:txBody>
      <dsp:txXfrm>
        <a:off x="1985081" y="4556348"/>
        <a:ext cx="5355095" cy="935570"/>
      </dsp:txXfrm>
    </dsp:sp>
    <dsp:sp modelId="{EF518863-F8E1-4D44-979E-FA05F162D41C}">
      <dsp:nvSpPr>
        <dsp:cNvPr id="0" name=""/>
        <dsp:cNvSpPr/>
      </dsp:nvSpPr>
      <dsp:spPr>
        <a:xfrm>
          <a:off x="5902303" y="72601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6047644" y="726014"/>
        <a:ext cx="355278" cy="486085"/>
      </dsp:txXfrm>
    </dsp:sp>
    <dsp:sp modelId="{71562E79-3002-44C2-AA41-996A5DEFC565}">
      <dsp:nvSpPr>
        <dsp:cNvPr id="0" name=""/>
        <dsp:cNvSpPr/>
      </dsp:nvSpPr>
      <dsp:spPr>
        <a:xfrm>
          <a:off x="6391296" y="1857825"/>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6536637" y="1857825"/>
        <a:ext cx="355278" cy="486085"/>
      </dsp:txXfrm>
    </dsp:sp>
    <dsp:sp modelId="{8BBD0C82-9724-4C5D-B9F0-62808CA2CF5B}">
      <dsp:nvSpPr>
        <dsp:cNvPr id="0" name=""/>
        <dsp:cNvSpPr/>
      </dsp:nvSpPr>
      <dsp:spPr>
        <a:xfrm>
          <a:off x="6880290" y="2973072"/>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7025631" y="2973072"/>
        <a:ext cx="355278" cy="486085"/>
      </dsp:txXfrm>
    </dsp:sp>
    <dsp:sp modelId="{FA97D2D3-9EF0-4411-ABDF-0423ACCE4FAB}">
      <dsp:nvSpPr>
        <dsp:cNvPr id="0" name=""/>
        <dsp:cNvSpPr/>
      </dsp:nvSpPr>
      <dsp:spPr>
        <a:xfrm>
          <a:off x="7369284" y="4115924"/>
          <a:ext cx="645960" cy="645960"/>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ru-RU" sz="2900" kern="1200"/>
        </a:p>
      </dsp:txBody>
      <dsp:txXfrm>
        <a:off x="7514625" y="4115924"/>
        <a:ext cx="355278" cy="4860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B7FAD-3BE1-4601-A239-0257F12277FE}">
      <dsp:nvSpPr>
        <dsp:cNvPr id="0" name=""/>
        <dsp:cNvSpPr/>
      </dsp:nvSpPr>
      <dsp:spPr>
        <a:xfrm>
          <a:off x="0" y="89966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4303C3A-30C1-4C1D-AF9B-1A76F6B9F9F4}">
      <dsp:nvSpPr>
        <dsp:cNvPr id="0" name=""/>
        <dsp:cNvSpPr/>
      </dsp:nvSpPr>
      <dsp:spPr>
        <a:xfrm>
          <a:off x="532923" y="45123"/>
          <a:ext cx="9744574"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Ta’limiy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solidFill>
                <a:srgbClr val="C00000"/>
              </a:solidFill>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dars</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jarayonida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o’rganganlaridan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foydalanib</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mustaqil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amalda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bajarish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hosil</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qilish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09895"/>
        <a:ext cx="9615030" cy="1197316"/>
      </dsp:txXfrm>
    </dsp:sp>
    <dsp:sp modelId="{113A9F04-33F8-4C58-AE94-729A78B9D838}">
      <dsp:nvSpPr>
        <dsp:cNvPr id="0" name=""/>
        <dsp:cNvSpPr/>
      </dsp:nvSpPr>
      <dsp:spPr>
        <a:xfrm>
          <a:off x="0" y="2733403"/>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4AB7BB-7A83-407F-B6EF-A1288B00350C}">
      <dsp:nvSpPr>
        <dsp:cNvPr id="0" name=""/>
        <dsp:cNvSpPr/>
      </dsp:nvSpPr>
      <dsp:spPr>
        <a:xfrm>
          <a:off x="532923" y="1878863"/>
          <a:ext cx="10074049"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Tarbiyaviy</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davomida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o’quvchi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qiziqishini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oshirish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boshqa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fanga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va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bog’lash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ma’naviy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estetik</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tarbiya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berish</a:t>
          </a:r>
          <a:r>
            <a:rPr lang="en-US" sz="2800" kern="1200" dirty="0">
              <a:latin typeface="Times New Roman" panose="02020603050405020304" pitchFamily="18" charset="0"/>
              <a:cs typeface="Times New Roman" panose="02020603050405020304" pitchFamily="18" charset="0"/>
            </a:rPr>
            <a:t>.</a:t>
          </a:r>
          <a:br>
            <a:rPr lang="en-US" sz="2800" kern="1200" dirty="0">
              <a:latin typeface="Times New Roman" panose="02020603050405020304" pitchFamily="18" charset="0"/>
              <a:cs typeface="Times New Roman" panose="02020603050405020304" pitchFamily="18" charset="0"/>
            </a:rPr>
          </a:br>
          <a:endParaRPr lang="ru-RU" sz="2800" kern="1200" dirty="0">
            <a:latin typeface="Times New Roman" panose="02020603050405020304" pitchFamily="18" charset="0"/>
            <a:cs typeface="Times New Roman" panose="02020603050405020304" pitchFamily="18" charset="0"/>
          </a:endParaRPr>
        </a:p>
      </dsp:txBody>
      <dsp:txXfrm>
        <a:off x="597695" y="1943635"/>
        <a:ext cx="9944505" cy="1197316"/>
      </dsp:txXfrm>
    </dsp:sp>
    <dsp:sp modelId="{899BF407-CC6B-41E8-A2F9-FBEE2C13EDDA}">
      <dsp:nvSpPr>
        <dsp:cNvPr id="0" name=""/>
        <dsp:cNvSpPr/>
      </dsp:nvSpPr>
      <dsp:spPr>
        <a:xfrm>
          <a:off x="0" y="4143397"/>
          <a:ext cx="10658475" cy="806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7076C9-600A-4B96-A37E-3DD73DB36F9F}">
      <dsp:nvSpPr>
        <dsp:cNvPr id="0" name=""/>
        <dsp:cNvSpPr/>
      </dsp:nvSpPr>
      <dsp:spPr>
        <a:xfrm>
          <a:off x="532923" y="3712603"/>
          <a:ext cx="8128312" cy="13268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2005" tIns="0" rIns="282005" bIns="0" numCol="1" spcCol="1270" anchor="ctr" anchorCtr="0">
          <a:noAutofit/>
        </a:bodyPr>
        <a:lstStyle/>
        <a:p>
          <a:pPr marL="0" lvl="0" indent="0" algn="l" defTabSz="1244600">
            <a:lnSpc>
              <a:spcPct val="90000"/>
            </a:lnSpc>
            <a:spcBef>
              <a:spcPct val="0"/>
            </a:spcBef>
            <a:spcAft>
              <a:spcPct val="35000"/>
            </a:spcAft>
            <a:buNone/>
          </a:pPr>
          <a:r>
            <a:rPr lang="en-US" sz="2800" b="1" kern="1200" dirty="0" err="1">
              <a:solidFill>
                <a:srgbClr val="C00000"/>
              </a:solidFill>
              <a:latin typeface="Times New Roman" panose="02020603050405020304" pitchFamily="18" charset="0"/>
              <a:cs typeface="Times New Roman" panose="02020603050405020304" pitchFamily="18" charset="0"/>
            </a:rPr>
            <a:t>Rivojlantiruvchi</a:t>
          </a:r>
          <a:r>
            <a:rPr lang="en-US" sz="2800" b="1" kern="1200" dirty="0">
              <a:solidFill>
                <a:srgbClr val="C00000"/>
              </a:solidFill>
              <a:latin typeface="Times New Roman" panose="02020603050405020304" pitchFamily="18" charset="0"/>
              <a:cs typeface="Times New Roman" panose="02020603050405020304" pitchFamily="18" charset="0"/>
            </a:rPr>
            <a:t>:</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Mavzu</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orqali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hayotiy</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ko’nikmalarni</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shakllantirish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ko’nikmasini</a:t>
          </a:r>
          <a:r>
            <a:rPr lang="en-US" sz="2800" kern="1200" dirty="0">
              <a:latin typeface="Times New Roman" panose="02020603050405020304" pitchFamily="18" charset="0"/>
              <a:cs typeface="Times New Roman" panose="02020603050405020304" pitchFamily="18" charset="0"/>
            </a:rPr>
            <a:t> </a:t>
          </a:r>
          <a:r>
            <a:rPr lang="en-US" sz="2800" u="sng" kern="1200" dirty="0" err="1">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hosil</a:t>
          </a:r>
          <a:r>
            <a:rPr lang="en-US" sz="2800" u="sng" kern="1200" dirty="0">
              <a:solidFill>
                <a:schemeClr val="bg1"/>
              </a:solidFill>
              <a:latin typeface="Times New Roman" panose="02020603050405020304" pitchFamily="18" charset="0"/>
              <a:cs typeface="Times New Roman" panose="02020603050405020304" pitchFamily="18" charset="0"/>
              <a:hlinkClick xmlns:r="http://schemas.openxmlformats.org/officeDocument/2006/relationships" r:id="rId1">
                <a:extLst>
                  <a:ext uri="{A12FA001-AC4F-418D-AE19-62706E023703}">
                    <ahyp:hlinkClr xmlns:ahyp="http://schemas.microsoft.com/office/drawing/2018/hyperlinkcolor" val="tx"/>
                  </a:ext>
                </a:extLst>
              </a:hlinkClick>
            </a:rPr>
            <a:t> </a:t>
          </a:r>
          <a:r>
            <a:rPr lang="en-US" sz="2800" u="sng" kern="1200" dirty="0" err="1">
              <a:latin typeface="Times New Roman" panose="02020603050405020304" pitchFamily="18" charset="0"/>
              <a:cs typeface="Times New Roman" panose="02020603050405020304" pitchFamily="18" charset="0"/>
              <a:hlinkClick xmlns:r="http://schemas.openxmlformats.org/officeDocument/2006/relationships" r:id="rId1"/>
            </a:rPr>
            <a:t>qilish</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erkin</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fikrlashga</a:t>
          </a:r>
          <a:r>
            <a:rPr lang="en-US" sz="2800" kern="1200" dirty="0">
              <a:latin typeface="Times New Roman" panose="02020603050405020304" pitchFamily="18" charset="0"/>
              <a:cs typeface="Times New Roman" panose="02020603050405020304" pitchFamily="18" charset="0"/>
            </a:rPr>
            <a:t> </a:t>
          </a:r>
          <a:r>
            <a:rPr lang="en-US" sz="2800" kern="1200" dirty="0" err="1">
              <a:latin typeface="Times New Roman" panose="02020603050405020304" pitchFamily="18" charset="0"/>
              <a:cs typeface="Times New Roman" panose="02020603050405020304" pitchFamily="18" charset="0"/>
            </a:rPr>
            <a:t>o’rgatish</a:t>
          </a:r>
          <a:endParaRPr lang="ru-RU" sz="2800" kern="1200" dirty="0">
            <a:latin typeface="Times New Roman" panose="02020603050405020304" pitchFamily="18" charset="0"/>
            <a:cs typeface="Times New Roman" panose="02020603050405020304" pitchFamily="18" charset="0"/>
          </a:endParaRPr>
        </a:p>
      </dsp:txBody>
      <dsp:txXfrm>
        <a:off x="597695" y="3777375"/>
        <a:ext cx="7998768" cy="119731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2B371-E2AA-4DF1-855D-1ABC2388E96D}">
      <dsp:nvSpPr>
        <dsp:cNvPr id="0" name=""/>
        <dsp:cNvSpPr/>
      </dsp:nvSpPr>
      <dsp:spPr>
        <a:xfrm>
          <a:off x="3839006" y="1808510"/>
          <a:ext cx="2819533" cy="126295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Dars</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turlari</a:t>
          </a:r>
          <a:endParaRPr lang="ru-RU" sz="2400" b="1" kern="1200" dirty="0">
            <a:latin typeface="Times New Roman" panose="02020603050405020304" pitchFamily="18" charset="0"/>
            <a:cs typeface="Times New Roman" panose="02020603050405020304" pitchFamily="18" charset="0"/>
          </a:endParaRPr>
        </a:p>
      </dsp:txBody>
      <dsp:txXfrm>
        <a:off x="4251917" y="1993465"/>
        <a:ext cx="1993711" cy="893044"/>
      </dsp:txXfrm>
    </dsp:sp>
    <dsp:sp modelId="{37917173-D7B0-4F29-993B-1D301F747979}">
      <dsp:nvSpPr>
        <dsp:cNvPr id="0" name=""/>
        <dsp:cNvSpPr/>
      </dsp:nvSpPr>
      <dsp:spPr>
        <a:xfrm rot="16200000">
          <a:off x="5110083" y="1336682"/>
          <a:ext cx="277378"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5151690" y="1465489"/>
        <a:ext cx="194165" cy="261599"/>
      </dsp:txXfrm>
    </dsp:sp>
    <dsp:sp modelId="{A4B3587C-846B-442C-8772-11B272D51302}">
      <dsp:nvSpPr>
        <dsp:cNvPr id="0" name=""/>
        <dsp:cNvSpPr/>
      </dsp:nvSpPr>
      <dsp:spPr>
        <a:xfrm>
          <a:off x="3817353" y="2802"/>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Yangi</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bilim</a:t>
          </a:r>
          <a:r>
            <a:rPr lang="en-US" sz="2400" b="1" kern="1200" dirty="0">
              <a:latin typeface="Times New Roman" panose="02020603050405020304" pitchFamily="18" charset="0"/>
              <a:cs typeface="Times New Roman" panose="02020603050405020304" pitchFamily="18" charset="0"/>
            </a:rPr>
            <a:t> </a:t>
          </a:r>
          <a:r>
            <a:rPr lang="en-US" sz="2400" b="1" kern="1200" dirty="0" err="1">
              <a:latin typeface="Times New Roman" panose="02020603050405020304" pitchFamily="18" charset="0"/>
              <a:cs typeface="Times New Roman" panose="02020603050405020304" pitchFamily="18" charset="0"/>
            </a:rPr>
            <a:t>beruvchu</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4236606" y="190598"/>
        <a:ext cx="2024331" cy="906759"/>
      </dsp:txXfrm>
    </dsp:sp>
    <dsp:sp modelId="{C0F36987-0C71-4F18-A584-583400333E30}">
      <dsp:nvSpPr>
        <dsp:cNvPr id="0" name=""/>
        <dsp:cNvSpPr/>
      </dsp:nvSpPr>
      <dsp:spPr>
        <a:xfrm rot="17658">
          <a:off x="6755350" y="2230325"/>
          <a:ext cx="233456"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6755350" y="2317345"/>
        <a:ext cx="163419" cy="261599"/>
      </dsp:txXfrm>
    </dsp:sp>
    <dsp:sp modelId="{DCEC8ECF-85E5-4FF0-AA94-73AB75C9B3F7}">
      <dsp:nvSpPr>
        <dsp:cNvPr id="0" name=""/>
        <dsp:cNvSpPr/>
      </dsp:nvSpPr>
      <dsp:spPr>
        <a:xfrm>
          <a:off x="7098748" y="1817373"/>
          <a:ext cx="3527596"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mustahkamlovchi</a:t>
          </a:r>
          <a:endParaRPr lang="ru-RU" sz="2400" b="1" kern="1200" dirty="0">
            <a:latin typeface="Times New Roman" panose="02020603050405020304" pitchFamily="18" charset="0"/>
            <a:cs typeface="Times New Roman" panose="02020603050405020304" pitchFamily="18" charset="0"/>
          </a:endParaRPr>
        </a:p>
      </dsp:txBody>
      <dsp:txXfrm>
        <a:off x="7615352" y="2005169"/>
        <a:ext cx="2494388" cy="906759"/>
      </dsp:txXfrm>
    </dsp:sp>
    <dsp:sp modelId="{A84288C0-9C00-40A9-97EE-240BB8109A81}">
      <dsp:nvSpPr>
        <dsp:cNvPr id="0" name=""/>
        <dsp:cNvSpPr/>
      </dsp:nvSpPr>
      <dsp:spPr>
        <a:xfrm rot="5400000">
          <a:off x="5110083" y="3107292"/>
          <a:ext cx="277378"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a:off x="5151690" y="3152886"/>
        <a:ext cx="194165" cy="261599"/>
      </dsp:txXfrm>
    </dsp:sp>
    <dsp:sp modelId="{D65874AD-3EEC-4B71-9474-F8A95B34ACA4}">
      <dsp:nvSpPr>
        <dsp:cNvPr id="0" name=""/>
        <dsp:cNvSpPr/>
      </dsp:nvSpPr>
      <dsp:spPr>
        <a:xfrm>
          <a:off x="3817353" y="3594820"/>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Nazorat</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4236606" y="3782616"/>
        <a:ext cx="2024331" cy="906759"/>
      </dsp:txXfrm>
    </dsp:sp>
    <dsp:sp modelId="{98796326-F735-458E-B1DA-D5F4C2DBFB47}">
      <dsp:nvSpPr>
        <dsp:cNvPr id="0" name=""/>
        <dsp:cNvSpPr/>
      </dsp:nvSpPr>
      <dsp:spPr>
        <a:xfrm rot="10652904">
          <a:off x="3344355" y="2295940"/>
          <a:ext cx="354282" cy="43599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ru-RU" sz="1800" kern="1200"/>
        </a:p>
      </dsp:txBody>
      <dsp:txXfrm rot="10800000">
        <a:off x="3450591" y="2380867"/>
        <a:ext cx="247997" cy="261599"/>
      </dsp:txXfrm>
    </dsp:sp>
    <dsp:sp modelId="{242B954A-C64E-4E9F-A6D7-BB521FCA800A}">
      <dsp:nvSpPr>
        <dsp:cNvPr id="0" name=""/>
        <dsp:cNvSpPr/>
      </dsp:nvSpPr>
      <dsp:spPr>
        <a:xfrm>
          <a:off x="321213" y="1948497"/>
          <a:ext cx="2862837" cy="1282351"/>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en-US" sz="2400" b="1" kern="1200" dirty="0" err="1">
              <a:latin typeface="Times New Roman" panose="02020603050405020304" pitchFamily="18" charset="0"/>
              <a:cs typeface="Times New Roman" panose="02020603050405020304" pitchFamily="18" charset="0"/>
            </a:rPr>
            <a:t>Aralash</a:t>
          </a:r>
          <a:r>
            <a:rPr lang="en-US" sz="2400" b="1" kern="1200" dirty="0">
              <a:latin typeface="Times New Roman" panose="02020603050405020304" pitchFamily="18" charset="0"/>
              <a:cs typeface="Times New Roman" panose="02020603050405020304" pitchFamily="18" charset="0"/>
            </a:rPr>
            <a:t> </a:t>
          </a:r>
          <a:endParaRPr lang="ru-RU" sz="2400" b="1" kern="1200" dirty="0">
            <a:latin typeface="Times New Roman" panose="02020603050405020304" pitchFamily="18" charset="0"/>
            <a:cs typeface="Times New Roman" panose="02020603050405020304" pitchFamily="18" charset="0"/>
          </a:endParaRPr>
        </a:p>
      </dsp:txBody>
      <dsp:txXfrm>
        <a:off x="740466" y="2136293"/>
        <a:ext cx="2024331" cy="906759"/>
      </dsp:txXfrm>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5178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94494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996093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hyperlink" Target="https://gamma.app/?utm_source=made-with-gamma" TargetMode="Externa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AFAFA">
              <a:alpha val="9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0E72969-C3F0-44B4-AF7A-A5B5542C0215}"/>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F32F73A-D256-4C47-8ED6-8A7EA143A000}"/>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51D4364-F0A3-4BD1-9B80-22D2CFCCA755}"/>
              </a:ext>
            </a:extLst>
          </p:cNvPr>
          <p:cNvSpPr>
            <a:spLocks noGrp="1"/>
          </p:cNvSpPr>
          <p:nvPr>
            <p:ph type="dt" sz="half" idx="10"/>
          </p:nvPr>
        </p:nvSpPr>
        <p:spPr/>
        <p:txBody>
          <a:bodyPr/>
          <a:lstStyle/>
          <a:p>
            <a:pPr>
              <a:defRPr/>
            </a:pPr>
            <a:fld id="{7E2AA7FE-B9FD-4897-A067-9F4369E0D04D}" type="datetimeFigureOut">
              <a:rPr lang="en-US" smtClean="0"/>
              <a:pPr>
                <a:defRPr/>
              </a:pPr>
              <a:t>1/24/2025</a:t>
            </a:fld>
            <a:endParaRPr lang="en-US"/>
          </a:p>
        </p:txBody>
      </p:sp>
      <p:sp>
        <p:nvSpPr>
          <p:cNvPr id="5" name="Нижний колонтитул 4">
            <a:extLst>
              <a:ext uri="{FF2B5EF4-FFF2-40B4-BE49-F238E27FC236}">
                <a16:creationId xmlns:a16="http://schemas.microsoft.com/office/drawing/2014/main" id="{80E294AB-ED20-4B6C-8B7B-18ACDB1DC6B0}"/>
              </a:ext>
            </a:extLst>
          </p:cNvPr>
          <p:cNvSpPr>
            <a:spLocks noGrp="1"/>
          </p:cNvSpPr>
          <p:nvPr>
            <p:ph type="ftr" sz="quarter" idx="11"/>
          </p:nvPr>
        </p:nvSpPr>
        <p:spPr/>
        <p:txBody>
          <a:bodyPr/>
          <a:lstStyle/>
          <a:p>
            <a:pPr>
              <a:defRPr/>
            </a:pPr>
            <a:endParaRPr lang="ru-RU"/>
          </a:p>
        </p:txBody>
      </p:sp>
      <p:sp>
        <p:nvSpPr>
          <p:cNvPr id="6" name="Номер слайда 5">
            <a:extLst>
              <a:ext uri="{FF2B5EF4-FFF2-40B4-BE49-F238E27FC236}">
                <a16:creationId xmlns:a16="http://schemas.microsoft.com/office/drawing/2014/main" id="{35F886F6-DDC2-441D-9092-A6D9EACA98D9}"/>
              </a:ext>
            </a:extLst>
          </p:cNvPr>
          <p:cNvSpPr>
            <a:spLocks noGrp="1"/>
          </p:cNvSpPr>
          <p:nvPr>
            <p:ph type="sldNum" sz="quarter" idx="12"/>
          </p:nvPr>
        </p:nvSpPr>
        <p:spPr/>
        <p:txBody>
          <a:bodyPr/>
          <a:lstStyle/>
          <a:p>
            <a:fld id="{31376E9D-FCC9-42A9-BD70-042CEED4A9B2}" type="slidenum">
              <a:rPr lang="en-US" altLang="en-US" smtClean="0"/>
              <a:pPr/>
              <a:t>‹#›</a:t>
            </a:fld>
            <a:endParaRPr lang="en-US" altLang="en-US"/>
          </a:p>
        </p:txBody>
      </p:sp>
    </p:spTree>
    <p:extLst>
      <p:ext uri="{BB962C8B-B14F-4D97-AF65-F5344CB8AC3E}">
        <p14:creationId xmlns:p14="http://schemas.microsoft.com/office/powerpoint/2010/main" val="25613313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1/24/2025</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937703746"/>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3.png"/><Relationship Id="rId3" Type="http://schemas.openxmlformats.org/officeDocument/2006/relationships/image" Target="../media/image4.svg"/><Relationship Id="rId4" Type="http://schemas.openxmlformats.org/officeDocument/2006/relationships/image" Target="../media/image5.png"/><Relationship Id="rId5"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5.png"/><Relationship Id="rId6"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3.png"/><Relationship Id="rId5" Type="http://schemas.openxmlformats.org/officeDocument/2006/relationships/image" Target="../media/image4.svg"/><Relationship Id="rId6" Type="http://schemas.openxmlformats.org/officeDocument/2006/relationships/image" Target="../media/image6.png"/><Relationship Id="rId7"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8.png"/><Relationship Id="rId4" Type="http://schemas.openxmlformats.org/officeDocument/2006/relationships/image" Target="../media/image3.png"/><Relationship Id="rId5" Type="http://schemas.openxmlformats.org/officeDocument/2006/relationships/image" Target="../media/image4.svg"/><Relationship Id="rId6" Type="http://schemas.openxmlformats.org/officeDocument/2006/relationships/image" Target="../media/image6.png"/><Relationship Id="rId7"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6.png"/><Relationship Id="rId6"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6.png"/><Relationship Id="rId6"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2.png"/><Relationship Id="rId7" Type="http://schemas.openxmlformats.org/officeDocument/2006/relationships/image" Target="../media/image3.png"/><Relationship Id="rId8" Type="http://schemas.openxmlformats.org/officeDocument/2006/relationships/image" Target="../media/image4.svg"/><Relationship Id="rId9" Type="http://schemas.openxmlformats.org/officeDocument/2006/relationships/image" Target="../media/image6.png"/><Relationship Id="rId10"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13.png"/><Relationship Id="rId4" Type="http://schemas.openxmlformats.org/officeDocument/2006/relationships/image" Target="../media/image3.png"/><Relationship Id="rId5" Type="http://schemas.openxmlformats.org/officeDocument/2006/relationships/image" Target="../media/image4.svg"/><Relationship Id="rId6" Type="http://schemas.openxmlformats.org/officeDocument/2006/relationships/image" Target="../media/image6.png"/><Relationship Id="rId7"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14.png"/><Relationship Id="rId4" Type="http://schemas.openxmlformats.org/officeDocument/2006/relationships/image" Target="../media/image15.png"/><Relationship Id="rId5" Type="http://schemas.openxmlformats.org/officeDocument/2006/relationships/image" Target="../media/image16.png"/><Relationship Id="rId6" Type="http://schemas.openxmlformats.org/officeDocument/2006/relationships/image" Target="../media/image17.png"/><Relationship Id="rId7" Type="http://schemas.openxmlformats.org/officeDocument/2006/relationships/image" Target="../media/image18.png"/><Relationship Id="rId8" Type="http://schemas.openxmlformats.org/officeDocument/2006/relationships/image" Target="../media/image3.png"/><Relationship Id="rId9" Type="http://schemas.openxmlformats.org/officeDocument/2006/relationships/image" Target="../media/image4.svg"/><Relationship Id="rId10" Type="http://schemas.openxmlformats.org/officeDocument/2006/relationships/image" Target="../media/image6.png"/><Relationship Id="rId11"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6.png"/><Relationship Id="rId6"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6.png"/><Relationship Id="rId6" Type="http://schemas.openxmlformats.org/officeDocument/2006/relationships/image" Target="../media/image5.png"/><Relationship Id="rId7" Type="http://schemas.openxmlformats.org/officeDocument/2006/relationships/image" Target="../media/image1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6.png"/><Relationship Id="rId6"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6.png"/><Relationship Id="rId6" Type="http://schemas.openxmlformats.org/officeDocument/2006/relationships/image" Target="../media/image5.png"/><Relationship Id="rId7" Type="http://schemas.openxmlformats.org/officeDocument/2006/relationships/image" Target="../media/image1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3.png"/><Relationship Id="rId3" Type="http://schemas.openxmlformats.org/officeDocument/2006/relationships/image" Target="../media/image4.svg"/><Relationship Id="rId4" Type="http://schemas.openxmlformats.org/officeDocument/2006/relationships/image" Target="../media/image6.png"/><Relationship Id="rId5"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4.svg"/><Relationship Id="rId5" Type="http://schemas.openxmlformats.org/officeDocument/2006/relationships/image" Target="../media/image6.png"/><Relationship Id="rId6"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image" Target="../media/image3.png"/><Relationship Id="rId3" Type="http://schemas.openxmlformats.org/officeDocument/2006/relationships/image" Target="../media/image4.svg"/><Relationship Id="rId4" Type="http://schemas.openxmlformats.org/officeDocument/2006/relationships/image" Target="../media/image6.png"/><Relationship Id="rId5"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1.png"/><Relationship Id="rId4" Type="http://schemas.openxmlformats.org/officeDocument/2006/relationships/image" Target="../media/image5.png"/><Relationship Id="rId5" Type="http://schemas.openxmlformats.org/officeDocument/2006/relationships/image" Target="../media/image4.png"/><Relationship Id="rId6" Type="http://schemas.openxmlformats.org/officeDocument/2006/relationships/image" Target="../media/image3.sv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6.jpeg"/><Relationship Id="rId5" Type="http://schemas.openxmlformats.org/officeDocument/2006/relationships/image" Target="../media/image5.png"/><Relationship Id="rId6"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7.jpeg"/><Relationship Id="rId5" Type="http://schemas.openxmlformats.org/officeDocument/2006/relationships/image" Target="../media/image5.png"/><Relationship Id="rId6"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8.jpeg"/><Relationship Id="rId5" Type="http://schemas.openxmlformats.org/officeDocument/2006/relationships/image" Target="../media/image5.png"/><Relationship Id="rId6" Type="http://schemas.openxmlformats.org/officeDocument/2006/relationships/image" Target="../media/image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9.jpeg"/><Relationship Id="rId5" Type="http://schemas.openxmlformats.org/officeDocument/2006/relationships/image" Target="../media/image5.png"/><Relationship Id="rId6"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10.png"/><Relationship Id="rId5" Type="http://schemas.openxmlformats.org/officeDocument/2006/relationships/image" Target="../media/image5.png"/><Relationship Id="rId6"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3.png"/><Relationship Id="rId3" Type="http://schemas.openxmlformats.org/officeDocument/2006/relationships/image" Target="../media/image3.svg"/><Relationship Id="rId4" Type="http://schemas.openxmlformats.org/officeDocument/2006/relationships/image" Target="../media/image12.png"/><Relationship Id="rId5" Type="http://schemas.openxmlformats.org/officeDocument/2006/relationships/image" Target="../media/image2.png"/><Relationship Id="rId6" Type="http://schemas.openxmlformats.org/officeDocument/2006/relationships/image" Target="../media/image11.png"/><Relationship Id="rId7" Type="http://schemas.openxmlformats.org/officeDocument/2006/relationships/image" Target="../media/image5.png"/><Relationship Id="rId8" Type="http://schemas.openxmlformats.org/officeDocument/2006/relationships/image" Target="../media/image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14.png"/><Relationship Id="rId4" Type="http://schemas.openxmlformats.org/officeDocument/2006/relationships/image" Target="../media/image5.png"/><Relationship Id="rId5" Type="http://schemas.openxmlformats.org/officeDocument/2006/relationships/image" Target="../media/image4.png"/><Relationship Id="rId6" Type="http://schemas.openxmlformats.org/officeDocument/2006/relationships/image" Target="../media/image3.sv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png"/><Relationship Id="rId3" Type="http://schemas.openxmlformats.org/officeDocument/2006/relationships/image" Target="../media/image2.png"/><Relationship Id="rId4" Type="http://schemas.openxmlformats.org/officeDocument/2006/relationships/image" Target="../media/image16.png"/><Relationship Id="rId5" Type="http://schemas.openxmlformats.org/officeDocument/2006/relationships/image" Target="../media/image15.png"/><Relationship Id="rId6" Type="http://schemas.openxmlformats.org/officeDocument/2006/relationships/image" Target="../media/image5.png"/><Relationship Id="rId7" Type="http://schemas.openxmlformats.org/officeDocument/2006/relationships/image" Target="../media/image4.png"/><Relationship Id="rId8" Type="http://schemas.openxmlformats.org/officeDocument/2006/relationships/image" Target="../media/image3.sv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18.png"/><Relationship Id="rId4" Type="http://schemas.openxmlformats.org/officeDocument/2006/relationships/image" Target="../media/image5.png"/><Relationship Id="rId5" Type="http://schemas.openxmlformats.org/officeDocument/2006/relationships/image" Target="../media/image4.png"/><Relationship Id="rId6" Type="http://schemas.openxmlformats.org/officeDocument/2006/relationships/image" Target="../media/image3.sv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19.jpeg"/><Relationship Id="rId4" Type="http://schemas.openxmlformats.org/officeDocument/2006/relationships/image" Target="../media/image5.png"/><Relationship Id="rId5" Type="http://schemas.openxmlformats.org/officeDocument/2006/relationships/image" Target="../media/image4.png"/><Relationship Id="rId6" Type="http://schemas.openxmlformats.org/officeDocument/2006/relationships/image" Target="../media/image3.sv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1.jpeg"/><Relationship Id="rId4" Type="http://schemas.openxmlformats.org/officeDocument/2006/relationships/image" Target="../media/image2.png"/><Relationship Id="rId5" Type="http://schemas.openxmlformats.org/officeDocument/2006/relationships/image" Target="../media/image20.jpeg"/><Relationship Id="rId6" Type="http://schemas.openxmlformats.org/officeDocument/2006/relationships/image" Target="../media/image5.png"/><Relationship Id="rId7" Type="http://schemas.openxmlformats.org/officeDocument/2006/relationships/image" Target="../media/image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22.jpeg"/><Relationship Id="rId5" Type="http://schemas.openxmlformats.org/officeDocument/2006/relationships/image" Target="../media/image5.png"/><Relationship Id="rId6"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6.png"/><Relationship Id="rId6" Type="http://schemas.openxmlformats.org/officeDocument/2006/relationships/image" Target="../media/image5.sv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6.png"/><Relationship Id="rId6" Type="http://schemas.openxmlformats.org/officeDocument/2006/relationships/image" Target="../media/image8.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9.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5.sv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10.png"/><Relationship Id="rId4" Type="http://schemas.openxmlformats.org/officeDocument/2006/relationships/image" Target="../media/image14.png"/><Relationship Id="rId5" Type="http://schemas.openxmlformats.org/officeDocument/2006/relationships/image" Target="../media/image13.png"/><Relationship Id="rId6" Type="http://schemas.openxmlformats.org/officeDocument/2006/relationships/image" Target="../media/image6.png"/><Relationship Id="rId7" Type="http://schemas.openxmlformats.org/officeDocument/2006/relationships/image" Target="../media/image12.png"/><Relationship Id="rId8" Type="http://schemas.openxmlformats.org/officeDocument/2006/relationships/image" Target="../media/image7.png"/><Relationship Id="rId9" Type="http://schemas.openxmlformats.org/officeDocument/2006/relationships/image" Target="../media/image11.svg"/><Relationship Id="rId10" Type="http://schemas.openxmlformats.org/officeDocument/2006/relationships/image" Target="../media/image5.sv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15.png"/><Relationship Id="rId4" Type="http://schemas.openxmlformats.org/officeDocument/2006/relationships/image" Target="../media/image19.png"/><Relationship Id="rId5" Type="http://schemas.openxmlformats.org/officeDocument/2006/relationships/image" Target="../media/image18.png"/><Relationship Id="rId6" Type="http://schemas.openxmlformats.org/officeDocument/2006/relationships/image" Target="../media/image6.png"/><Relationship Id="rId7" Type="http://schemas.openxmlformats.org/officeDocument/2006/relationships/image" Target="../media/image17.png"/><Relationship Id="rId8" Type="http://schemas.openxmlformats.org/officeDocument/2006/relationships/image" Target="../media/image7.png"/><Relationship Id="rId9" Type="http://schemas.openxmlformats.org/officeDocument/2006/relationships/image" Target="../media/image16.svg"/><Relationship Id="rId10" Type="http://schemas.openxmlformats.org/officeDocument/2006/relationships/image" Target="../media/image5.sv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20.jpeg"/><Relationship Id="rId5" Type="http://schemas.openxmlformats.org/officeDocument/2006/relationships/image" Target="../media/image6.png"/><Relationship Id="rId6" Type="http://schemas.openxmlformats.org/officeDocument/2006/relationships/image" Target="../media/image7.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21.png"/><Relationship Id="rId4" Type="http://schemas.openxmlformats.org/officeDocument/2006/relationships/image" Target="../media/image6.png"/><Relationship Id="rId5" Type="http://schemas.openxmlformats.org/officeDocument/2006/relationships/image" Target="../media/image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22.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6.png"/><Relationship Id="rId5" Type="http://schemas.openxmlformats.org/officeDocument/2006/relationships/image" Target="../media/image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23.jp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5.sv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5.png"/><Relationship Id="rId3" Type="http://schemas.openxmlformats.org/officeDocument/2006/relationships/image" Target="../media/image6.png"/><Relationship Id="rId4" Type="http://schemas.openxmlformats.org/officeDocument/2006/relationships/image" Target="../media/image24.png"/><Relationship Id="rId5" Type="http://schemas.openxmlformats.org/officeDocument/2006/relationships/image" Target="../media/image7.png"/><Relationship Id="rId6" Type="http://schemas.openxmlformats.org/officeDocument/2006/relationships/image" Target="../media/image5.svg"/><Relationship Id="rId7" Type="http://schemas.openxmlformats.org/officeDocument/2006/relationships/image" Target="../media/image4.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28.png"/><Relationship Id="rId5" Type="http://schemas.openxmlformats.org/officeDocument/2006/relationships/image" Target="../media/image27.png"/><Relationship Id="rId6" Type="http://schemas.openxmlformats.org/officeDocument/2006/relationships/image" Target="../media/image2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29.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5.sv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30.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31.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5.sv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svg"/><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30.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4.svg"/><Relationship Id="rId7" Type="http://schemas.openxmlformats.org/officeDocument/2006/relationships/image" Target="../media/image3.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4.sv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4.sv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5.png"/><Relationship Id="rId6" Type="http://schemas.openxmlformats.org/officeDocument/2006/relationships/image" Target="../media/image6.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4.sv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4.sv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9.png"/><Relationship Id="rId4" Type="http://schemas.openxmlformats.org/officeDocument/2006/relationships/image" Target="../media/image8.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4.sv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image" Target="../media/image5.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image" Target="../media/image4.sv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6.png"/><Relationship Id="rId4" Type="http://schemas.openxmlformats.org/officeDocument/2006/relationships/image" Target="../media/image1.png"/><Relationship Id="rId5" Type="http://schemas.openxmlformats.org/officeDocument/2006/relationships/image" Target="../media/image5.png"/><Relationship Id="rId6" Type="http://schemas.openxmlformats.org/officeDocument/2006/relationships/image" Target="../media/image4.svg"/><Relationship Id="rId7" Type="http://schemas.openxmlformats.org/officeDocument/2006/relationships/image" Target="../media/image3.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3.png"/><Relationship Id="rId4" Type="http://schemas.openxmlformats.org/officeDocument/2006/relationships/image" Target="../media/image7.png"/><Relationship Id="rId5" Type="http://schemas.openxmlformats.org/officeDocument/2006/relationships/image" Target="../media/image5.png"/><Relationship Id="rId6" Type="http://schemas.openxmlformats.org/officeDocument/2006/relationships/image" Target="../media/image6.png"/></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image" Target="../media/image5.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8.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4.sv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4.sv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4.sv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svg"/><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4.sv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9.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4.sv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4.svg"/></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 Id="rId3" Type="http://schemas.openxmlformats.org/officeDocument/2006/relationships/image" Target="../media/image6.png"/><Relationship Id="rId4" Type="http://schemas.openxmlformats.org/officeDocument/2006/relationships/image" Target="../media/image5.png"/><Relationship Id="rId5" Type="http://schemas.openxmlformats.org/officeDocument/2006/relationships/image" Target="../media/image4.sv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2.png"/><Relationship Id="rId4" Type="http://schemas.openxmlformats.org/officeDocument/2006/relationships/image" Target="../media/image5.png"/><Relationship Id="rId5" Type="http://schemas.openxmlformats.org/officeDocument/2006/relationships/image" Target="../media/image4.png"/></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sv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sv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9.png"/><Relationship Id="rId3" Type="http://schemas.openxmlformats.org/officeDocument/2006/relationships/image" Target="../media/image12.png"/><Relationship Id="rId4" Type="http://schemas.openxmlformats.org/officeDocument/2006/relationships/image" Target="../media/image11.png"/><Relationship Id="rId5" Type="http://schemas.openxmlformats.org/officeDocument/2006/relationships/image" Target="../media/image10.png"/></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svg"/><Relationship Id="rId3" Type="http://schemas.openxmlformats.org/officeDocument/2006/relationships/image" Target="../media/image13.png"/><Relationship Id="rId4" Type="http://schemas.openxmlformats.org/officeDocument/2006/relationships/image" Target="../media/image2.png"/><Relationship Id="rId5" Type="http://schemas.openxmlformats.org/officeDocument/2006/relationships/image" Target="../media/image16.png"/><Relationship Id="rId6" Type="http://schemas.openxmlformats.org/officeDocument/2006/relationships/image" Target="../media/image15.png"/><Relationship Id="rId7" Type="http://schemas.openxmlformats.org/officeDocument/2006/relationships/image" Target="../media/image5.png"/><Relationship Id="rId8" Type="http://schemas.openxmlformats.org/officeDocument/2006/relationships/image" Target="../media/image14.png"/><Relationship Id="rId9" Type="http://schemas.openxmlformats.org/officeDocument/2006/relationships/image" Target="../media/image4.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sv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7.png"/><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svg"/><Relationship Id="rId6" Type="http://schemas.openxmlformats.org/officeDocument/2006/relationships/image" Target="../media/image2.png"/></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sv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8.png"/><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svg"/><Relationship Id="rId6" Type="http://schemas.openxmlformats.org/officeDocument/2006/relationships/image" Target="../media/image2.png"/></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png"/><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svg"/><Relationship Id="rId6" Type="http://schemas.openxmlformats.org/officeDocument/2006/relationships/image" Target="../media/image2.pn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 Id="rId3" Type="http://schemas.openxmlformats.org/officeDocument/2006/relationships/image" Target="../media/image20.png"/><Relationship Id="rId4" Type="http://schemas.openxmlformats.org/officeDocument/2006/relationships/image" Target="../media/image4.png"/><Relationship Id="rId5" Type="http://schemas.openxmlformats.org/officeDocument/2006/relationships/image" Target="../media/image3.svg"/><Relationship Id="rId6" Type="http://schemas.openxmlformats.org/officeDocument/2006/relationships/image" Target="../media/image2.png"/><Relationship Id="rId7" Type="http://schemas.openxmlformats.org/officeDocument/2006/relationships/image" Target="../media/image21.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2.pn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23.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25.png"/><Relationship Id="rId7" Type="http://schemas.openxmlformats.org/officeDocument/2006/relationships/image" Target="../media/image24.png"/><Relationship Id="rId8" Type="http://schemas.openxmlformats.org/officeDocument/2006/relationships/image" Target="../media/image5.png"/></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6.png"/><Relationship Id="rId3" Type="http://schemas.openxmlformats.org/officeDocument/2006/relationships/image" Target="../media/image28.png"/><Relationship Id="rId4" Type="http://schemas.openxmlformats.org/officeDocument/2006/relationships/image" Target="../media/image27.png"/></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9.png"/><Relationship Id="rId3" Type="http://schemas.openxmlformats.org/officeDocument/2006/relationships/image" Target="../media/image32.png"/><Relationship Id="rId4" Type="http://schemas.openxmlformats.org/officeDocument/2006/relationships/image" Target="../media/image31.png"/><Relationship Id="rId5" Type="http://schemas.openxmlformats.org/officeDocument/2006/relationships/image" Target="../media/image30.png"/></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4.png"/><Relationship Id="rId3" Type="http://schemas.openxmlformats.org/officeDocument/2006/relationships/image" Target="../media/image28.png"/><Relationship Id="rId4" Type="http://schemas.openxmlformats.org/officeDocument/2006/relationships/image" Target="../media/image3.svg"/><Relationship Id="rId5" Type="http://schemas.openxmlformats.org/officeDocument/2006/relationships/image" Target="../media/image2.png"/><Relationship Id="rId6" Type="http://schemas.openxmlformats.org/officeDocument/2006/relationships/image" Target="../media/image27.png"/><Relationship Id="rId7" Type="http://schemas.openxmlformats.org/officeDocument/2006/relationships/image" Target="../media/image26.png"/><Relationship Id="rId8" Type="http://schemas.openxmlformats.org/officeDocument/2006/relationships/image" Target="../media/image5.pn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4.png"/><Relationship Id="rId5" Type="http://schemas.openxmlformats.org/officeDocument/2006/relationships/image" Target="../media/image3.svg"/></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image" Target="../media/image2.sv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svg"/></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5.jpg"/><Relationship Id="rId5" Type="http://schemas.openxmlformats.org/officeDocument/2006/relationships/image" Target="../media/image3.png"/><Relationship Id="rId6" Type="http://schemas.openxmlformats.org/officeDocument/2006/relationships/image" Target="../media/image4.png"/></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6.jpg"/><Relationship Id="rId5" Type="http://schemas.openxmlformats.org/officeDocument/2006/relationships/image" Target="../media/image3.png"/><Relationship Id="rId6" Type="http://schemas.openxmlformats.org/officeDocument/2006/relationships/image" Target="../media/image4.png"/></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2.svg"/></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7.jpg"/><Relationship Id="rId5" Type="http://schemas.openxmlformats.org/officeDocument/2006/relationships/image" Target="../media/image3.png"/><Relationship Id="rId6" Type="http://schemas.openxmlformats.org/officeDocument/2006/relationships/image" Target="../media/image4.png"/></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8.png"/><Relationship Id="rId5" Type="http://schemas.openxmlformats.org/officeDocument/2006/relationships/image" Target="../media/image3.png"/><Relationship Id="rId6" Type="http://schemas.openxmlformats.org/officeDocument/2006/relationships/image" Target="../media/image4.png"/></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9.jpg"/><Relationship Id="rId5" Type="http://schemas.openxmlformats.org/officeDocument/2006/relationships/image" Target="../media/image3.png"/><Relationship Id="rId6" Type="http://schemas.openxmlformats.org/officeDocument/2006/relationships/image" Target="../media/image4.png"/></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10.jpg"/><Relationship Id="rId5" Type="http://schemas.openxmlformats.org/officeDocument/2006/relationships/image" Target="../media/image3.png"/><Relationship Id="rId6" Type="http://schemas.openxmlformats.org/officeDocument/2006/relationships/image" Target="../media/image4.png"/></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10.jpg"/><Relationship Id="rId5" Type="http://schemas.openxmlformats.org/officeDocument/2006/relationships/image" Target="../media/image3.png"/><Relationship Id="rId6" Type="http://schemas.openxmlformats.org/officeDocument/2006/relationships/image" Target="../media/image4.png"/></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 Id="rId3" Type="http://schemas.openxmlformats.org/officeDocument/2006/relationships/image" Target="../media/image4.png"/><Relationship Id="rId4" Type="http://schemas.openxmlformats.org/officeDocument/2006/relationships/image" Target="../media/image3.png"/><Relationship Id="rId5" Type="http://schemas.openxmlformats.org/officeDocument/2006/relationships/image" Target="../media/image2.svg"/></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4.png"/></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11.jpeg"/><Relationship Id="rId5" Type="http://schemas.openxmlformats.org/officeDocument/2006/relationships/image" Target="../media/image3.png"/><Relationship Id="rId6" Type="http://schemas.openxmlformats.org/officeDocument/2006/relationships/image" Target="../media/image4.png"/></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4.png"/></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1.jpeg"/><Relationship Id="rId4" Type="http://schemas.openxmlformats.org/officeDocument/2006/relationships/image" Target="../media/image4.png"/><Relationship Id="rId5" Type="http://schemas.openxmlformats.org/officeDocument/2006/relationships/image" Target="../media/image3.png"/></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png"/><Relationship Id="rId3" Type="http://schemas.openxmlformats.org/officeDocument/2006/relationships/image" Target="../media/image2.png"/></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6.jpeg"/></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gif"/></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diagramLayout" Target="../diagrams/layout1.xml"/><Relationship Id="rId3" Type="http://schemas.openxmlformats.org/officeDocument/2006/relationships/diagramData" Target="../diagrams/data1.xml"/><Relationship Id="rId4" Type="http://schemas.microsoft.com/office/2007/relationships/diagramDrawing" Target="../diagrams/drawing1.xml"/><Relationship Id="rId5" Type="http://schemas.openxmlformats.org/officeDocument/2006/relationships/diagramColors" Target="../diagrams/colors1.xml"/><Relationship Id="rId6" Type="http://schemas.openxmlformats.org/officeDocument/2006/relationships/diagramQuickStyle" Target="../diagrams/quickStyle1.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diagramLayout" Target="../diagrams/layout2.xml"/><Relationship Id="rId3" Type="http://schemas.openxmlformats.org/officeDocument/2006/relationships/diagramData" Target="../diagrams/data2.xml"/><Relationship Id="rId4" Type="http://schemas.microsoft.com/office/2007/relationships/diagramDrawing" Target="../diagrams/drawing2.xml"/><Relationship Id="rId5" Type="http://schemas.openxmlformats.org/officeDocument/2006/relationships/diagramColors" Target="../diagrams/colors2.xml"/><Relationship Id="rId6" Type="http://schemas.openxmlformats.org/officeDocument/2006/relationships/diagramQuickStyle" Target="../diagrams/quickStyle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diagramLayout" Target="../diagrams/layout3.xml"/><Relationship Id="rId3" Type="http://schemas.openxmlformats.org/officeDocument/2006/relationships/diagramData" Target="../diagrams/data3.xml"/><Relationship Id="rId4" Type="http://schemas.microsoft.com/office/2007/relationships/diagramDrawing" Target="../diagrams/drawing3.xml"/><Relationship Id="rId5" Type="http://schemas.openxmlformats.org/officeDocument/2006/relationships/diagramColors" Target="../diagrams/colors3.xml"/><Relationship Id="rId6" Type="http://schemas.openxmlformats.org/officeDocument/2006/relationships/diagramQuickStyle" Target="../diagrams/quickStyle3.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diagramLayout" Target="../diagrams/layout4.xml"/><Relationship Id="rId3" Type="http://schemas.openxmlformats.org/officeDocument/2006/relationships/diagramData" Target="../diagrams/data4.xml"/><Relationship Id="rId4" Type="http://schemas.microsoft.com/office/2007/relationships/diagramDrawing" Target="../diagrams/drawing4.xml"/><Relationship Id="rId5" Type="http://schemas.openxmlformats.org/officeDocument/2006/relationships/diagramColors" Target="../diagrams/colors4.xml"/><Relationship Id="rId6" Type="http://schemas.openxmlformats.org/officeDocument/2006/relationships/diagramQuickStyle" Target="../diagrams/quickStyle4.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8.jpeg"/><Relationship Id="rId4" Type="http://schemas.openxmlformats.org/officeDocument/2006/relationships/image" Target="../media/image9.png"/></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10.png"/></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3.png"/></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svg"/><Relationship Id="rId3" Type="http://schemas.openxmlformats.org/officeDocument/2006/relationships/image" Target="../media/image1.png"/><Relationship Id="rId4" Type="http://schemas.openxmlformats.org/officeDocument/2006/relationships/image" Target="../media/image5.png"/><Relationship Id="rId5" Type="http://schemas.openxmlformats.org/officeDocument/2006/relationships/image" Target="../media/image3.png"/><Relationship Id="rId6" Type="http://schemas.openxmlformats.org/officeDocument/2006/relationships/image" Target="../media/image4.png"/></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6.png"/></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8.png"/></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9.png"/></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10.png"/></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11.png"/></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7.png"/><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4493"/>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106311" y="2463396"/>
            <a:ext cx="12417778" cy="2923877"/>
          </a:xfrm>
          <a:prstGeom prst="rect">
            <a:avLst/>
          </a:prstGeom>
        </p:spPr>
        <p:txBody>
          <a:bodyPr wrap="square">
            <a:spAutoFit/>
          </a:bodyPr>
          <a:lstStyle/>
          <a:p>
            <a:pPr algn="ctr"/>
            <a:r>
              <a:rPr lang="en-US" sz="3200" b="1" dirty="0">
                <a:solidFill>
                  <a:srgbClr val="002060"/>
                </a:solidFill>
                <a:latin typeface="Outfit Extra Bold" panose="020B0604020202020204" charset="0"/>
                <a:ea typeface="Calibri" panose="020F0502020204030204" pitchFamily="34" charset="0"/>
                <a:cs typeface="Times New Roman" panose="02020603050405020304" pitchFamily="18" charset="0"/>
              </a:rPr>
              <a:t>1.1</a:t>
            </a:r>
            <a:r>
              <a:rPr lang="uz-Cyrl-UZ" sz="3200" b="1"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uz-Cyrl-UZ" sz="3200" b="1" dirty="0">
                <a:solidFill>
                  <a:srgbClr val="002060"/>
                </a:solidFill>
                <a:latin typeface="Times New Roman" panose="02020603050405020304" pitchFamily="18" charset="0"/>
                <a:ea typeface="Calibri" panose="020F0502020204030204" pitchFamily="34" charset="0"/>
              </a:rPr>
              <a:t> </a:t>
            </a:r>
            <a:r>
              <a:rPr lang="en-US" sz="3200" b="1" dirty="0" err="1">
                <a:solidFill>
                  <a:srgbClr val="002060"/>
                </a:solidFill>
                <a:latin typeface="Outfit Extra Bold" panose="020B0604020202020204" charset="0"/>
                <a:ea typeface="Calibri" panose="020F0502020204030204" pitchFamily="34" charset="0"/>
              </a:rPr>
              <a:t>modul</a:t>
            </a:r>
            <a:r>
              <a:rPr lang="en-US" sz="3200" b="1" dirty="0">
                <a:solidFill>
                  <a:srgbClr val="002060"/>
                </a:solidFill>
                <a:latin typeface="Outfit Extra Bold" panose="020B0604020202020204" charset="0"/>
                <a:ea typeface="Calibri" panose="020F0502020204030204" pitchFamily="34" charset="0"/>
              </a:rPr>
              <a:t> “</a:t>
            </a:r>
            <a:r>
              <a:rPr lang="en-US" sz="3200" b="1" dirty="0" err="1">
                <a:solidFill>
                  <a:srgbClr val="002060"/>
                </a:solidFill>
                <a:latin typeface="Outfit Extra Bold" panose="020B0604020202020204" charset="0"/>
                <a:ea typeface="Calibri" panose="020F0502020204030204" pitchFamily="34" charset="0"/>
              </a:rPr>
              <a:t>Ta’limdagi</a:t>
            </a:r>
            <a:r>
              <a:rPr lang="en-US" sz="3200" b="1" dirty="0">
                <a:solidFill>
                  <a:srgbClr val="002060"/>
                </a:solidFill>
                <a:latin typeface="Outfit Extra Bold" panose="020B0604020202020204" charset="0"/>
                <a:ea typeface="Calibri" panose="020F0502020204030204" pitchFamily="34" charset="0"/>
              </a:rPr>
              <a:t> </a:t>
            </a:r>
            <a:r>
              <a:rPr lang="en-US" sz="3200" b="1" dirty="0" err="1">
                <a:solidFill>
                  <a:srgbClr val="002060"/>
                </a:solidFill>
                <a:latin typeface="Outfit Extra Bold" panose="020B0604020202020204" charset="0"/>
                <a:ea typeface="Calibri" panose="020F0502020204030204" pitchFamily="34" charset="0"/>
              </a:rPr>
              <a:t>islohotlar</a:t>
            </a:r>
            <a:r>
              <a:rPr lang="en-US" sz="3200" b="1" dirty="0">
                <a:solidFill>
                  <a:srgbClr val="002060"/>
                </a:solidFill>
                <a:latin typeface="Outfit Extra Bold" panose="020B0604020202020204" charset="0"/>
                <a:ea typeface="Calibri" panose="020F0502020204030204" pitchFamily="34" charset="0"/>
              </a:rPr>
              <a:t> </a:t>
            </a:r>
            <a:r>
              <a:rPr lang="en-US" sz="3200" b="1" dirty="0" err="1">
                <a:solidFill>
                  <a:srgbClr val="002060"/>
                </a:solidFill>
                <a:latin typeface="Outfit Extra Bold" panose="020B0604020202020204" charset="0"/>
                <a:ea typeface="Calibri" panose="020F0502020204030204" pitchFamily="34" charset="0"/>
              </a:rPr>
              <a:t>va</a:t>
            </a:r>
            <a:r>
              <a:rPr lang="en-US" sz="3200" b="1" dirty="0">
                <a:solidFill>
                  <a:srgbClr val="002060"/>
                </a:solidFill>
                <a:latin typeface="Outfit Extra Bold" panose="020B0604020202020204" charset="0"/>
                <a:ea typeface="Calibri" panose="020F0502020204030204" pitchFamily="34" charset="0"/>
              </a:rPr>
              <a:t> </a:t>
            </a:r>
            <a:r>
              <a:rPr lang="en-US" sz="3200" b="1" dirty="0" err="1">
                <a:solidFill>
                  <a:srgbClr val="002060"/>
                </a:solidFill>
                <a:latin typeface="Outfit Extra Bold" panose="020B0604020202020204" charset="0"/>
                <a:ea typeface="Calibri" panose="020F0502020204030204" pitchFamily="34" charset="0"/>
              </a:rPr>
              <a:t>sohaga</a:t>
            </a:r>
            <a:r>
              <a:rPr lang="en-US" sz="3200" b="1" dirty="0">
                <a:solidFill>
                  <a:srgbClr val="002060"/>
                </a:solidFill>
                <a:latin typeface="Outfit Extra Bold" panose="020B0604020202020204" charset="0"/>
                <a:ea typeface="Calibri" panose="020F0502020204030204" pitchFamily="34" charset="0"/>
              </a:rPr>
              <a:t> </a:t>
            </a:r>
            <a:r>
              <a:rPr lang="en-US" sz="3200" b="1" dirty="0" err="1">
                <a:solidFill>
                  <a:srgbClr val="002060"/>
                </a:solidFill>
                <a:latin typeface="Outfit Extra Bold" panose="020B0604020202020204" charset="0"/>
                <a:ea typeface="Calibri" panose="020F0502020204030204" pitchFamily="34" charset="0"/>
              </a:rPr>
              <a:t>doir</a:t>
            </a:r>
            <a:r>
              <a:rPr lang="en-US" sz="3200" b="1" dirty="0">
                <a:solidFill>
                  <a:srgbClr val="002060"/>
                </a:solidFill>
                <a:latin typeface="Outfit Extra Bold" panose="020B0604020202020204" charset="0"/>
                <a:ea typeface="Calibri" panose="020F0502020204030204" pitchFamily="34" charset="0"/>
              </a:rPr>
              <a:t> </a:t>
            </a:r>
            <a:r>
              <a:rPr lang="en-US" sz="3200" b="1" dirty="0" err="1">
                <a:solidFill>
                  <a:srgbClr val="002060"/>
                </a:solidFill>
                <a:latin typeface="Outfit Extra Bold" panose="020B0604020202020204" charset="0"/>
                <a:ea typeface="Calibri" panose="020F0502020204030204" pitchFamily="34" charset="0"/>
              </a:rPr>
              <a:t>me’yoriy-huquqiy</a:t>
            </a:r>
            <a:r>
              <a:rPr lang="en-US" sz="3200" b="1" dirty="0">
                <a:solidFill>
                  <a:srgbClr val="002060"/>
                </a:solidFill>
                <a:latin typeface="Outfit Extra Bold" panose="020B0604020202020204" charset="0"/>
                <a:ea typeface="Calibri" panose="020F0502020204030204" pitchFamily="34" charset="0"/>
              </a:rPr>
              <a:t> </a:t>
            </a:r>
            <a:r>
              <a:rPr lang="en-US" sz="3200" b="1" dirty="0" err="1">
                <a:solidFill>
                  <a:srgbClr val="002060"/>
                </a:solidFill>
                <a:latin typeface="Outfit Extra Bold" panose="020B0604020202020204" charset="0"/>
                <a:ea typeface="Calibri" panose="020F0502020204030204" pitchFamily="34" charset="0"/>
              </a:rPr>
              <a:t>hujjatlar</a:t>
            </a:r>
            <a:r>
              <a:rPr lang="en-US" sz="3200" b="1" dirty="0">
                <a:solidFill>
                  <a:srgbClr val="002060"/>
                </a:solidFill>
                <a:latin typeface="Outfit Extra Bold" panose="020B0604020202020204" charset="0"/>
                <a:ea typeface="Calibri" panose="020F0502020204030204" pitchFamily="34" charset="0"/>
              </a:rPr>
              <a:t>”</a:t>
            </a:r>
          </a:p>
          <a:p>
            <a:pPr algn="ctr"/>
            <a:endParaRPr lang="uz-Cyrl-UZ" sz="3200" b="1" dirty="0">
              <a:solidFill>
                <a:srgbClr val="002060"/>
              </a:solidFill>
              <a:latin typeface="Times New Roman" panose="02020603050405020304" pitchFamily="18" charset="0"/>
              <a:ea typeface="Calibri" panose="020F0502020204030204" pitchFamily="34" charset="0"/>
            </a:endParaRPr>
          </a:p>
          <a:p>
            <a:pPr algn="ctr"/>
            <a:r>
              <a:rPr lang="uz-Latn-UZ" sz="3200" b="1" dirty="0">
                <a:solidFill>
                  <a:srgbClr val="002060"/>
                </a:solidFill>
                <a:latin typeface="Outfit Extra Bold" panose="020B0604020202020204" charset="0"/>
                <a:ea typeface="Calibri" panose="020F0502020204030204" pitchFamily="34" charset="0"/>
              </a:rPr>
              <a:t>1-mavzu. Ta</a:t>
            </a:r>
            <a:r>
              <a:rPr lang="en-US" sz="3200" b="1" dirty="0">
                <a:solidFill>
                  <a:srgbClr val="002060"/>
                </a:solidFill>
                <a:latin typeface="Outfit Extra Bold" panose="020B0604020202020204" charset="0"/>
                <a:ea typeface="Calibri" panose="020F0502020204030204" pitchFamily="34" charset="0"/>
              </a:rPr>
              <a:t>’</a:t>
            </a:r>
            <a:r>
              <a:rPr lang="uz-Latn-UZ" sz="3200" b="1" dirty="0">
                <a:solidFill>
                  <a:srgbClr val="002060"/>
                </a:solidFill>
                <a:latin typeface="Outfit Extra Bold" panose="020B0604020202020204" charset="0"/>
                <a:ea typeface="Calibri" panose="020F0502020204030204" pitchFamily="34" charset="0"/>
              </a:rPr>
              <a:t>limdagi normativ-huquqiy hujjatlarni bilish va kasbiy faoliyatda qoʻllash </a:t>
            </a:r>
            <a:br>
              <a:rPr lang="en-US" sz="3200" b="1" dirty="0">
                <a:solidFill>
                  <a:srgbClr val="002060"/>
                </a:solidFill>
                <a:latin typeface="Outfit Extra Bold" panose="020B0604020202020204" charset="0"/>
                <a:ea typeface="Calibri" panose="020F0502020204030204" pitchFamily="34" charset="0"/>
              </a:rPr>
            </a:br>
            <a:r>
              <a:rPr lang="uz-Latn-UZ" sz="2400" b="1" dirty="0">
                <a:solidFill>
                  <a:srgbClr val="002060"/>
                </a:solidFill>
                <a:latin typeface="Outfit Extra Bold" panose="020B0604020202020204" charset="0"/>
                <a:ea typeface="Calibri" panose="020F0502020204030204" pitchFamily="34" charset="0"/>
              </a:rPr>
              <a:t>(2 soat nazariy mashg‘ulot)</a:t>
            </a:r>
            <a:endParaRPr lang="en-US" sz="3200" b="1" dirty="0">
              <a:solidFill>
                <a:srgbClr val="002060"/>
              </a:solidFill>
              <a:latin typeface="Outfit Extra Bold" panose="020B0604020202020204" charset="0"/>
              <a:ea typeface="Calibri" panose="020F0502020204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41" name="Google Shape;641;p26"/>
          <p:cNvGrpSpPr/>
          <p:nvPr/>
        </p:nvGrpSpPr>
        <p:grpSpPr>
          <a:xfrm>
            <a:off x="7337171" y="2069042"/>
            <a:ext cx="6409723" cy="2057871"/>
            <a:chOff x="4741049" y="1456476"/>
            <a:chExt cx="3692676" cy="1132200"/>
          </a:xfrm>
        </p:grpSpPr>
        <p:sp>
          <p:nvSpPr>
            <p:cNvPr id="642" name="Google Shape;642;p26"/>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43" name="Google Shape;643;p26"/>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44" name="Google Shape;644;p26"/>
            <p:cNvSpPr/>
            <p:nvPr/>
          </p:nvSpPr>
          <p:spPr>
            <a:xfrm>
              <a:off x="4914200"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45" name="Google Shape;645;p26"/>
            <p:cNvSpPr txBox="1"/>
            <p:nvPr/>
          </p:nvSpPr>
          <p:spPr>
            <a:xfrm>
              <a:off x="6048144" y="1581662"/>
              <a:ext cx="2079600" cy="868684"/>
            </a:xfrm>
            <a:prstGeom prst="rect">
              <a:avLst/>
            </a:prstGeom>
            <a:noFill/>
            <a:ln>
              <a:noFill/>
            </a:ln>
          </p:spPr>
          <p:txBody>
            <a:bodyPr spcFirstLastPara="1" wrap="square" lIns="137089" tIns="137089" rIns="137089" bIns="137089" anchor="ctr" anchorCtr="0">
              <a:noAutofit/>
            </a:bodyPr>
            <a:lstStyle/>
            <a:p>
              <a:r>
                <a:rPr lang="uz-Latn-UZ" sz="2133" b="1" dirty="0">
                  <a:latin typeface="Arial Narrow" panose="020B0606020202030204" pitchFamily="34" charset="0"/>
                </a:rPr>
                <a:t>“Atrof-muhitni asrash va “yashil” iqtisodiyot yili”da maktab ta</a:t>
              </a:r>
              <a:r>
                <a:rPr lang="ru-RU" sz="2133" b="1" dirty="0">
                  <a:latin typeface="Arial Narrow" panose="020B0606020202030204" pitchFamily="34" charset="0"/>
                </a:rPr>
                <a:t>’</a:t>
              </a:r>
              <a:r>
                <a:rPr lang="uz-Latn-UZ" sz="2133" b="1" dirty="0">
                  <a:latin typeface="Arial Narrow" panose="020B0606020202030204" pitchFamily="34" charset="0"/>
                </a:rPr>
                <a:t>lim tizimi oldiga qo</a:t>
              </a:r>
              <a:r>
                <a:rPr lang="ru-RU" sz="2133" b="1" dirty="0">
                  <a:latin typeface="Arial Narrow" panose="020B0606020202030204" pitchFamily="34" charset="0"/>
                </a:rPr>
                <a:t>‘</a:t>
              </a:r>
              <a:r>
                <a:rPr lang="uz-Latn-UZ" sz="2133" b="1" dirty="0">
                  <a:latin typeface="Arial Narrow" panose="020B0606020202030204" pitchFamily="34" charset="0"/>
                </a:rPr>
                <a:t>yilgan vazifalar</a:t>
              </a:r>
              <a:endParaRPr sz="2133" b="1" dirty="0">
                <a:latin typeface="Arial Narrow" panose="020B0606020202030204" pitchFamily="34" charset="0"/>
                <a:sym typeface="Roboto"/>
              </a:endParaRPr>
            </a:p>
          </p:txBody>
        </p:sp>
      </p:grpSp>
      <p:grpSp>
        <p:nvGrpSpPr>
          <p:cNvPr id="647" name="Google Shape;647;p26"/>
          <p:cNvGrpSpPr/>
          <p:nvPr/>
        </p:nvGrpSpPr>
        <p:grpSpPr>
          <a:xfrm>
            <a:off x="7349820" y="4210292"/>
            <a:ext cx="6409723" cy="1860984"/>
            <a:chOff x="4741049" y="3077051"/>
            <a:chExt cx="3692676" cy="1132200"/>
          </a:xfrm>
        </p:grpSpPr>
        <p:sp>
          <p:nvSpPr>
            <p:cNvPr id="648" name="Google Shape;648;p26"/>
            <p:cNvSpPr/>
            <p:nvPr/>
          </p:nvSpPr>
          <p:spPr>
            <a:xfrm>
              <a:off x="5384225"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49" name="Google Shape;649;p26"/>
            <p:cNvSpPr/>
            <p:nvPr/>
          </p:nvSpPr>
          <p:spPr>
            <a:xfrm>
              <a:off x="4741049"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50" name="Google Shape;650;p26"/>
            <p:cNvSpPr/>
            <p:nvPr/>
          </p:nvSpPr>
          <p:spPr>
            <a:xfrm>
              <a:off x="4914200"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1" name="Google Shape;651;p26"/>
            <p:cNvSpPr txBox="1"/>
            <p:nvPr/>
          </p:nvSpPr>
          <p:spPr>
            <a:xfrm>
              <a:off x="6048144" y="3227050"/>
              <a:ext cx="2079600" cy="847766"/>
            </a:xfrm>
            <a:prstGeom prst="rect">
              <a:avLst/>
            </a:prstGeom>
            <a:noFill/>
            <a:ln>
              <a:noFill/>
            </a:ln>
          </p:spPr>
          <p:txBody>
            <a:bodyPr spcFirstLastPara="1" wrap="square" lIns="137089" tIns="137089" rIns="137089" bIns="137089" anchor="ctr" anchorCtr="0">
              <a:noAutofit/>
            </a:bodyPr>
            <a:lstStyle/>
            <a:p>
              <a:r>
                <a:rPr lang="uz-Latn-UZ" sz="2133" b="1" dirty="0">
                  <a:latin typeface="Arial Narrow" panose="020B0606020202030204" pitchFamily="34" charset="0"/>
                </a:rPr>
                <a:t>Mehnat kodeksi asosida yuritiladigan ish hujjatlari</a:t>
              </a:r>
              <a:br>
                <a:rPr lang="en-US" sz="2133" b="1" dirty="0">
                  <a:latin typeface="Arial Narrow" panose="020B0606020202030204" pitchFamily="34" charset="0"/>
                </a:rPr>
              </a:br>
              <a:endParaRPr sz="2133" b="1" dirty="0">
                <a:latin typeface="Arial Narrow" panose="020B0606020202030204" pitchFamily="34" charset="0"/>
                <a:sym typeface="Roboto"/>
              </a:endParaRPr>
            </a:p>
          </p:txBody>
        </p:sp>
      </p:grpSp>
      <p:grpSp>
        <p:nvGrpSpPr>
          <p:cNvPr id="653" name="Google Shape;653;p26"/>
          <p:cNvGrpSpPr/>
          <p:nvPr/>
        </p:nvGrpSpPr>
        <p:grpSpPr>
          <a:xfrm>
            <a:off x="701083" y="2053000"/>
            <a:ext cx="6335719" cy="1990929"/>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89" tIns="137089" rIns="137089" bIns="137089" anchor="ctr" anchorCtr="0">
              <a:noAutofit/>
            </a:bodyPr>
            <a:lstStyle/>
            <a:p>
              <a:r>
                <a:rPr lang="nn-NO" sz="2133" b="1" dirty="0">
                  <a:latin typeface="Arial Narrow" panose="020B0606020202030204" pitchFamily="34" charset="0"/>
                </a:rPr>
                <a:t>“Ta’lim to‘g‘risida”gi qonun</a:t>
              </a:r>
              <a:endParaRPr lang="nn-NO" sz="2133" b="1" dirty="0">
                <a:latin typeface="Arial Narrow" panose="020B0606020202030204" pitchFamily="34" charset="0"/>
                <a:sym typeface="Roboto"/>
              </a:endParaRPr>
            </a:p>
          </p:txBody>
        </p:sp>
      </p:grpSp>
      <p:grpSp>
        <p:nvGrpSpPr>
          <p:cNvPr id="659" name="Google Shape;659;p26"/>
          <p:cNvGrpSpPr/>
          <p:nvPr/>
        </p:nvGrpSpPr>
        <p:grpSpPr>
          <a:xfrm>
            <a:off x="696686" y="4126914"/>
            <a:ext cx="6429526" cy="1944362"/>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63" name="Google Shape;663;p26"/>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r>
                <a:rPr lang="uz-Latn-UZ" sz="2130" b="1" dirty="0">
                  <a:latin typeface="Arial Narrow" panose="020B0606020202030204" pitchFamily="34" charset="0"/>
                </a:rPr>
                <a:t>Davlat ta’lim standarti va talablari</a:t>
              </a:r>
              <a:r>
                <a:rPr lang="ru-RU" sz="2130" b="1" dirty="0">
                  <a:latin typeface="Arial Narrow" panose="020B0606020202030204" pitchFamily="34" charset="0"/>
                </a:rPr>
                <a:t>. </a:t>
              </a:r>
              <a:r>
                <a:rPr lang="uz-Latn-UZ" sz="2130" b="1" dirty="0">
                  <a:solidFill>
                    <a:srgbClr val="000000"/>
                  </a:solidFill>
                  <a:latin typeface="Arial Narrow" panose="020B0606020202030204" pitchFamily="34" charset="0"/>
                </a:rPr>
                <a:t>O</a:t>
              </a:r>
              <a:r>
                <a:rPr lang="ru-RU" sz="2130" b="1" dirty="0">
                  <a:solidFill>
                    <a:srgbClr val="000000"/>
                  </a:solidFill>
                  <a:latin typeface="Arial Narrow" panose="020B0606020202030204" pitchFamily="34" charset="0"/>
                </a:rPr>
                <a:t>‘</a:t>
              </a:r>
              <a:r>
                <a:rPr lang="uz-Latn-UZ" sz="2130" b="1" dirty="0">
                  <a:solidFill>
                    <a:srgbClr val="000000"/>
                  </a:solidFill>
                  <a:latin typeface="Arial Narrow" panose="020B0606020202030204" pitchFamily="34" charset="0"/>
                </a:rPr>
                <a:t>qituvchi kasb standarti</a:t>
              </a:r>
              <a:r>
                <a:rPr lang="ru-RU" sz="2130" b="1" dirty="0">
                  <a:solidFill>
                    <a:srgbClr val="000000"/>
                  </a:solidFill>
                  <a:latin typeface="Arial Narrow" panose="020B0606020202030204" pitchFamily="34" charset="0"/>
                </a:rPr>
                <a:t>.</a:t>
              </a:r>
              <a:endParaRPr lang="ru-RU" sz="2130" b="1" dirty="0">
                <a:latin typeface="Arial Narrow" panose="020B0606020202030204" pitchFamily="34" charset="0"/>
              </a:endParaRPr>
            </a:p>
            <a:p>
              <a:endParaRPr lang="uz-Latn-UZ" sz="2130" b="1" dirty="0">
                <a:latin typeface="Arial Narrow" panose="020B0606020202030204" pitchFamily="34" charset="0"/>
                <a:sym typeface="Roboto"/>
              </a:endParaRPr>
            </a:p>
          </p:txBody>
        </p:sp>
      </p:grpSp>
      <p:grpSp>
        <p:nvGrpSpPr>
          <p:cNvPr id="669" name="Google Shape;669;p26"/>
          <p:cNvGrpSpPr/>
          <p:nvPr/>
        </p:nvGrpSpPr>
        <p:grpSpPr>
          <a:xfrm>
            <a:off x="1451428" y="4728181"/>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1509486" y="2862343"/>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86" name="Google Shape;680;p26"/>
          <p:cNvGrpSpPr/>
          <p:nvPr/>
        </p:nvGrpSpPr>
        <p:grpSpPr>
          <a:xfrm>
            <a:off x="8183118" y="2860723"/>
            <a:ext cx="614083" cy="497715"/>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65768" y="4829138"/>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pSp>
        <p:nvGrpSpPr>
          <p:cNvPr id="83" name="Google Shape;669;p26">
            <a:extLst>
              <a:ext uri="{FF2B5EF4-FFF2-40B4-BE49-F238E27FC236}">
                <a16:creationId xmlns:a16="http://schemas.microsoft.com/office/drawing/2014/main" id="{9D5736D8-B4D2-44FE-8410-C8CCE2561798}"/>
              </a:ext>
            </a:extLst>
          </p:cNvPr>
          <p:cNvGrpSpPr/>
          <p:nvPr/>
        </p:nvGrpSpPr>
        <p:grpSpPr>
          <a:xfrm>
            <a:off x="1440267" y="6871910"/>
            <a:ext cx="706571" cy="715061"/>
            <a:chOff x="2497275" y="2744159"/>
            <a:chExt cx="370930" cy="370549"/>
          </a:xfrm>
        </p:grpSpPr>
        <p:sp>
          <p:nvSpPr>
            <p:cNvPr id="84" name="Google Shape;670;p26">
              <a:extLst>
                <a:ext uri="{FF2B5EF4-FFF2-40B4-BE49-F238E27FC236}">
                  <a16:creationId xmlns:a16="http://schemas.microsoft.com/office/drawing/2014/main" id="{83AAE65A-3AEA-47F4-9882-8C0367A12B09}"/>
                </a:ext>
              </a:extLst>
            </p:cNvPr>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85" name="Google Shape;671;p26">
              <a:extLst>
                <a:ext uri="{FF2B5EF4-FFF2-40B4-BE49-F238E27FC236}">
                  <a16:creationId xmlns:a16="http://schemas.microsoft.com/office/drawing/2014/main" id="{6360B578-7C84-48C8-A126-1AA33EC34DBC}"/>
                </a:ext>
              </a:extLst>
            </p:cNvPr>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5" name="Google Shape;672;p26">
              <a:extLst>
                <a:ext uri="{FF2B5EF4-FFF2-40B4-BE49-F238E27FC236}">
                  <a16:creationId xmlns:a16="http://schemas.microsoft.com/office/drawing/2014/main" id="{0173B5B1-4228-404F-82B3-B3B112E8BEFA}"/>
                </a:ext>
              </a:extLst>
            </p:cNvPr>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6" name="Google Shape;673;p26">
              <a:extLst>
                <a:ext uri="{FF2B5EF4-FFF2-40B4-BE49-F238E27FC236}">
                  <a16:creationId xmlns:a16="http://schemas.microsoft.com/office/drawing/2014/main" id="{B22DE0DB-BCC6-4FB9-B154-6248B75A220C}"/>
                </a:ext>
              </a:extLst>
            </p:cNvPr>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7" name="Google Shape;674;p26">
              <a:extLst>
                <a:ext uri="{FF2B5EF4-FFF2-40B4-BE49-F238E27FC236}">
                  <a16:creationId xmlns:a16="http://schemas.microsoft.com/office/drawing/2014/main" id="{BA1E42C0-2209-42A8-85A5-B9FAF6036054}"/>
                </a:ext>
              </a:extLst>
            </p:cNvPr>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8" name="Google Shape;675;p26">
              <a:extLst>
                <a:ext uri="{FF2B5EF4-FFF2-40B4-BE49-F238E27FC236}">
                  <a16:creationId xmlns:a16="http://schemas.microsoft.com/office/drawing/2014/main" id="{9C2DA808-5850-457E-8C73-18E05C51D53C}"/>
                </a:ext>
              </a:extLst>
            </p:cNvPr>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24" name="Google Shape;669;p26">
            <a:extLst>
              <a:ext uri="{FF2B5EF4-FFF2-40B4-BE49-F238E27FC236}">
                <a16:creationId xmlns:a16="http://schemas.microsoft.com/office/drawing/2014/main" id="{0A422AE5-8980-4211-9C7E-974EC50FD3D6}"/>
              </a:ext>
            </a:extLst>
          </p:cNvPr>
          <p:cNvGrpSpPr/>
          <p:nvPr/>
        </p:nvGrpSpPr>
        <p:grpSpPr>
          <a:xfrm>
            <a:off x="8139812" y="6785889"/>
            <a:ext cx="706571" cy="715061"/>
            <a:chOff x="2497275" y="2744159"/>
            <a:chExt cx="370930" cy="370549"/>
          </a:xfrm>
        </p:grpSpPr>
        <p:sp>
          <p:nvSpPr>
            <p:cNvPr id="125" name="Google Shape;670;p26">
              <a:extLst>
                <a:ext uri="{FF2B5EF4-FFF2-40B4-BE49-F238E27FC236}">
                  <a16:creationId xmlns:a16="http://schemas.microsoft.com/office/drawing/2014/main" id="{9D78CE17-25DD-46F7-A9A8-F5D765A6DB96}"/>
                </a:ext>
              </a:extLst>
            </p:cNvPr>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26" name="Google Shape;671;p26">
              <a:extLst>
                <a:ext uri="{FF2B5EF4-FFF2-40B4-BE49-F238E27FC236}">
                  <a16:creationId xmlns:a16="http://schemas.microsoft.com/office/drawing/2014/main" id="{2B2811D8-AF13-4AD0-A1B8-E46EFB51F5DD}"/>
                </a:ext>
              </a:extLst>
            </p:cNvPr>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27" name="Google Shape;672;p26">
              <a:extLst>
                <a:ext uri="{FF2B5EF4-FFF2-40B4-BE49-F238E27FC236}">
                  <a16:creationId xmlns:a16="http://schemas.microsoft.com/office/drawing/2014/main" id="{CFF39C5E-FAAA-4534-A002-50C0279E0BE0}"/>
                </a:ext>
              </a:extLst>
            </p:cNvPr>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28" name="Google Shape;673;p26">
              <a:extLst>
                <a:ext uri="{FF2B5EF4-FFF2-40B4-BE49-F238E27FC236}">
                  <a16:creationId xmlns:a16="http://schemas.microsoft.com/office/drawing/2014/main" id="{3EAC0CAA-808F-4E56-BF27-3BE866BE9187}"/>
                </a:ext>
              </a:extLst>
            </p:cNvPr>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29" name="Google Shape;674;p26">
              <a:extLst>
                <a:ext uri="{FF2B5EF4-FFF2-40B4-BE49-F238E27FC236}">
                  <a16:creationId xmlns:a16="http://schemas.microsoft.com/office/drawing/2014/main" id="{FA15887C-5F1C-4962-BC3A-C1F09C9FC4D5}"/>
                </a:ext>
              </a:extLst>
            </p:cNvPr>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30" name="Google Shape;675;p26">
              <a:extLst>
                <a:ext uri="{FF2B5EF4-FFF2-40B4-BE49-F238E27FC236}">
                  <a16:creationId xmlns:a16="http://schemas.microsoft.com/office/drawing/2014/main" id="{F59070D4-111C-41A8-B3A2-CD8D72D96704}"/>
                </a:ext>
              </a:extLst>
            </p:cNvPr>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546985"/>
            <a:ext cx="7556421" cy="1417558"/>
          </a:xfrm>
          <a:prstGeom prst="rect">
            <a:avLst/>
          </a:prstGeom>
          <a:noFill/>
          <a:ln/>
        </p:spPr>
        <p:txBody>
          <a:bodyPr wrap="square" lIns="0" tIns="0" rIns="0" bIns="0" rtlCol="0" anchor="t"/>
          <a:lstStyle/>
          <a:p>
            <a:pPr algn="ctr"/>
            <a:r>
              <a:rPr lang="en-US" sz="3600" b="1" dirty="0" err="1">
                <a:solidFill>
                  <a:srgbClr val="231971"/>
                </a:solidFill>
                <a:latin typeface="Outfit Extra Bold" pitchFamily="34" charset="0"/>
                <a:ea typeface="Outfit Extra Bold" pitchFamily="34" charset="-122"/>
                <a:cs typeface="Outfit Extra Bold" pitchFamily="34" charset="-120"/>
              </a:rPr>
              <a:t>Ta’limdagi</a:t>
            </a:r>
            <a:r>
              <a:rPr lang="en-US" sz="3600" b="1" dirty="0">
                <a:solidFill>
                  <a:srgbClr val="231971"/>
                </a:solidFill>
                <a:latin typeface="Outfit Extra Bold" pitchFamily="34" charset="0"/>
                <a:ea typeface="Outfit Extra Bold" pitchFamily="34" charset="-122"/>
                <a:cs typeface="Outfit Extra Bold" pitchFamily="34" charset="-120"/>
              </a:rPr>
              <a:t> </a:t>
            </a:r>
            <a:r>
              <a:rPr lang="en-US" sz="3600" b="1" dirty="0" err="1">
                <a:solidFill>
                  <a:srgbClr val="231971"/>
                </a:solidFill>
                <a:latin typeface="Outfit Extra Bold" pitchFamily="34" charset="0"/>
                <a:ea typeface="Outfit Extra Bold" pitchFamily="34" charset="-122"/>
                <a:cs typeface="Outfit Extra Bold" pitchFamily="34" charset="-120"/>
              </a:rPr>
              <a:t>normativ-huquqiy</a:t>
            </a:r>
            <a:r>
              <a:rPr lang="en-US" sz="3600" b="1" dirty="0">
                <a:solidFill>
                  <a:srgbClr val="231971"/>
                </a:solidFill>
                <a:latin typeface="Outfit Extra Bold" pitchFamily="34" charset="0"/>
                <a:ea typeface="Outfit Extra Bold" pitchFamily="34" charset="-122"/>
                <a:cs typeface="Outfit Extra Bold" pitchFamily="34" charset="-120"/>
              </a:rPr>
              <a:t> </a:t>
            </a:r>
            <a:r>
              <a:rPr lang="en-US" sz="3600" b="1" dirty="0" err="1">
                <a:solidFill>
                  <a:srgbClr val="231971"/>
                </a:solidFill>
                <a:latin typeface="Outfit Extra Bold" pitchFamily="34" charset="0"/>
                <a:ea typeface="Outfit Extra Bold" pitchFamily="34" charset="-122"/>
                <a:cs typeface="Outfit Extra Bold" pitchFamily="34" charset="-120"/>
              </a:rPr>
              <a:t>hujjatlarlar</a:t>
            </a:r>
            <a:r>
              <a:rPr lang="en-US" sz="3600" b="1" dirty="0">
                <a:solidFill>
                  <a:srgbClr val="231971"/>
                </a:solidFill>
                <a:latin typeface="Outfit Extra Bold" pitchFamily="34" charset="0"/>
                <a:ea typeface="Outfit Extra Bold" pitchFamily="34" charset="-122"/>
                <a:cs typeface="Outfit Extra Bold" pitchFamily="34" charset="-120"/>
              </a:rPr>
              <a:t> </a:t>
            </a:r>
            <a:r>
              <a:rPr lang="en-US" sz="3600" b="1" dirty="0" err="1">
                <a:solidFill>
                  <a:srgbClr val="231971"/>
                </a:solidFill>
                <a:latin typeface="Outfit Extra Bold" pitchFamily="34" charset="0"/>
                <a:ea typeface="Outfit Extra Bold" pitchFamily="34" charset="-122"/>
                <a:cs typeface="Outfit Extra Bold" pitchFamily="34" charset="-120"/>
              </a:rPr>
              <a:t>haqida</a:t>
            </a:r>
            <a:r>
              <a:rPr lang="en-US" sz="3600" b="1" dirty="0">
                <a:solidFill>
                  <a:srgbClr val="231971"/>
                </a:solidFill>
                <a:latin typeface="Outfit Extra Bold" pitchFamily="34" charset="0"/>
                <a:ea typeface="Outfit Extra Bold" pitchFamily="34" charset="-122"/>
                <a:cs typeface="Outfit Extra Bold" pitchFamily="34" charset="-120"/>
              </a:rPr>
              <a:t> </a:t>
            </a:r>
            <a:r>
              <a:rPr lang="en-US" sz="3600" b="1" dirty="0" err="1">
                <a:solidFill>
                  <a:srgbClr val="231971"/>
                </a:solidFill>
                <a:latin typeface="Outfit Extra Bold" pitchFamily="34" charset="0"/>
                <a:ea typeface="Outfit Extra Bold" pitchFamily="34" charset="-122"/>
                <a:cs typeface="Outfit Extra Bold" pitchFamily="34" charset="-120"/>
              </a:rPr>
              <a:t>nimalarni</a:t>
            </a:r>
            <a:r>
              <a:rPr lang="en-US" sz="3600" b="1" dirty="0">
                <a:solidFill>
                  <a:srgbClr val="231971"/>
                </a:solidFill>
                <a:latin typeface="Outfit Extra Bold" pitchFamily="34" charset="0"/>
                <a:ea typeface="Outfit Extra Bold" pitchFamily="34" charset="-122"/>
                <a:cs typeface="Outfit Extra Bold" pitchFamily="34" charset="-120"/>
              </a:rPr>
              <a:t> </a:t>
            </a:r>
            <a:r>
              <a:rPr lang="en-US" sz="3600" b="1" dirty="0" err="1">
                <a:solidFill>
                  <a:srgbClr val="231971"/>
                </a:solidFill>
                <a:latin typeface="Outfit Extra Bold" pitchFamily="34" charset="0"/>
                <a:ea typeface="Outfit Extra Bold" pitchFamily="34" charset="-122"/>
                <a:cs typeface="Outfit Extra Bold" pitchFamily="34" charset="-120"/>
              </a:rPr>
              <a:t>bilasiz</a:t>
            </a:r>
            <a:r>
              <a:rPr lang="en-US" sz="3600" b="1" dirty="0">
                <a:solidFill>
                  <a:srgbClr val="231971"/>
                </a:solidFill>
                <a:latin typeface="Outfit Extra Bold" pitchFamily="34" charset="0"/>
                <a:ea typeface="Outfit Extra Bold" pitchFamily="34" charset="-122"/>
                <a:cs typeface="Outfit Extra Bold" pitchFamily="34" charset="-120"/>
              </a:rPr>
              <a:t>?</a:t>
            </a:r>
            <a:endParaRPr lang="en-US" sz="3600" dirty="0"/>
          </a:p>
        </p:txBody>
      </p:sp>
      <p:pic>
        <p:nvPicPr>
          <p:cNvPr id="8" name="Graphic 2">
            <a:extLst>
              <a:ext uri="{FF2B5EF4-FFF2-40B4-BE49-F238E27FC236}">
                <a16:creationId xmlns:a16="http://schemas.microsoft.com/office/drawing/2014/main" id="{6502F71A-0541-403D-9682-8D43DD1C6DB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31447"/>
            <a:ext cx="14630400" cy="1103086"/>
          </a:xfrm>
          <a:prstGeom prst="rect">
            <a:avLst/>
          </a:prstGeom>
        </p:spPr>
      </p:pic>
      <p:pic>
        <p:nvPicPr>
          <p:cNvPr id="9" name="Рисунок 8">
            <a:extLst>
              <a:ext uri="{FF2B5EF4-FFF2-40B4-BE49-F238E27FC236}">
                <a16:creationId xmlns:a16="http://schemas.microsoft.com/office/drawing/2014/main" id="{ED501121-2342-40B3-8501-566220FF478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10" name="Рисунок 9">
            <a:extLst>
              <a:ext uri="{FF2B5EF4-FFF2-40B4-BE49-F238E27FC236}">
                <a16:creationId xmlns:a16="http://schemas.microsoft.com/office/drawing/2014/main" id="{97A359DA-33AA-4BCE-9EB4-D151AC2B6FCF}"/>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11" name="Прямоугольник 10">
            <a:extLst>
              <a:ext uri="{FF2B5EF4-FFF2-40B4-BE49-F238E27FC236}">
                <a16:creationId xmlns:a16="http://schemas.microsoft.com/office/drawing/2014/main" id="{8A07FC14-5D9F-4457-B778-DF45B7F1BE4F}"/>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Прямоугольник 11">
            <a:extLst>
              <a:ext uri="{FF2B5EF4-FFF2-40B4-BE49-F238E27FC236}">
                <a16:creationId xmlns:a16="http://schemas.microsoft.com/office/drawing/2014/main" id="{B3374756-CEC3-4239-ACFA-1F55A24DC817}"/>
              </a:ext>
            </a:extLst>
          </p:cNvPr>
          <p:cNvSpPr/>
          <p:nvPr/>
        </p:nvSpPr>
        <p:spPr>
          <a:xfrm>
            <a:off x="5962146" y="4026392"/>
            <a:ext cx="7663543" cy="1200329"/>
          </a:xfrm>
          <a:prstGeom prst="rect">
            <a:avLst/>
          </a:prstGeom>
        </p:spPr>
        <p:txBody>
          <a:bodyPr wrap="square">
            <a:spAutoFit/>
          </a:bodyPr>
          <a:lstStyle/>
          <a:p>
            <a:pPr algn="ctr"/>
            <a:r>
              <a:rPr lang="uz-Cyrl-UZ"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Davlat </a:t>
            </a:r>
            <a:r>
              <a:rPr lang="uz-Latn-UZ"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ta’lim </a:t>
            </a:r>
            <a:r>
              <a:rPr lang="uz-Cyrl-UZ"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 standartining </a:t>
            </a:r>
            <a:r>
              <a:rPr lang="uz-Latn-UZ"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o‘</a:t>
            </a:r>
            <a:r>
              <a:rPr lang="uz-Cyrl-UZ"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qituvchi uchun qanday ahamiyati bor</a:t>
            </a:r>
            <a:r>
              <a:rPr lang="uz-Latn-UZ"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a:t>
            </a:r>
            <a:endParaRPr lang="ru-RU" sz="3600" b="1" kern="100" dirty="0">
              <a:solidFill>
                <a:srgbClr val="002060"/>
              </a:solidFill>
              <a:latin typeface="Arial Narrow" panose="020B0606020202030204" pitchFamily="34" charset="0"/>
              <a:ea typeface="Calibri" panose="020F0502020204030204" pitchFamily="34" charset="0"/>
              <a:cs typeface="Times New Roman" panose="02020603050405020304" pitchFamily="18" charset="0"/>
            </a:endParaRPr>
          </a:p>
        </p:txBody>
      </p:sp>
      <p:sp>
        <p:nvSpPr>
          <p:cNvPr id="13" name="Прямоугольник 12">
            <a:extLst>
              <a:ext uri="{FF2B5EF4-FFF2-40B4-BE49-F238E27FC236}">
                <a16:creationId xmlns:a16="http://schemas.microsoft.com/office/drawing/2014/main" id="{34A34D6B-57B9-438C-8F81-05A0CBB7AA06}"/>
              </a:ext>
            </a:extLst>
          </p:cNvPr>
          <p:cNvSpPr/>
          <p:nvPr/>
        </p:nvSpPr>
        <p:spPr>
          <a:xfrm>
            <a:off x="5826680" y="6599849"/>
            <a:ext cx="7663543" cy="638893"/>
          </a:xfrm>
          <a:prstGeom prst="rect">
            <a:avLst/>
          </a:prstGeom>
        </p:spPr>
        <p:txBody>
          <a:bodyPr wrap="square">
            <a:spAutoFit/>
          </a:bodyPr>
          <a:lstStyle/>
          <a:p>
            <a:pPr algn="ctr">
              <a:lnSpc>
                <a:spcPct val="107000"/>
              </a:lnSpc>
            </a:pPr>
            <a:r>
              <a:rPr lang="en-US" sz="3600" b="1" kern="0" dirty="0" err="1">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O‘qituvchi</a:t>
            </a:r>
            <a:r>
              <a:rPr lang="en-US"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 </a:t>
            </a:r>
            <a:r>
              <a:rPr lang="en-US" sz="3600" b="1" kern="0" dirty="0" err="1">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kasb</a:t>
            </a:r>
            <a:r>
              <a:rPr lang="en-US"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 </a:t>
            </a:r>
            <a:r>
              <a:rPr lang="en-US" sz="3600" b="1" kern="0" dirty="0" err="1">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standarti</a:t>
            </a:r>
            <a:r>
              <a:rPr lang="en-US"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 </a:t>
            </a:r>
            <a:r>
              <a:rPr lang="en-US" sz="3600" b="1" kern="0" dirty="0" err="1">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nima</a:t>
            </a:r>
            <a:r>
              <a:rPr lang="en-US" sz="3600" b="1" kern="0" dirty="0">
                <a:solidFill>
                  <a:srgbClr val="002060"/>
                </a:solidFill>
                <a:latin typeface="Arial Narrow" panose="020B0606020202030204" pitchFamily="34" charset="0"/>
                <a:ea typeface="Times New Roman" panose="02020603050405020304" pitchFamily="18" charset="0"/>
                <a:cs typeface="Times New Roman" panose="02020603050405020304" pitchFamily="18" charset="0"/>
              </a:rPr>
              <a:t>? </a:t>
            </a:r>
            <a:endParaRPr lang="ru-RU" sz="3600" b="1" kern="100" dirty="0">
              <a:solidFill>
                <a:srgbClr val="002060"/>
              </a:solidFill>
              <a:latin typeface="Arial Narrow" panose="020B0606020202030204" pitchFamily="34" charset="0"/>
              <a:ea typeface="Calibri" panose="020F0502020204030204" pitchFamily="34"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A67B7077-A056-4D8A-9FDC-C043C98BFD48}"/>
              </a:ext>
            </a:extLst>
          </p:cNvPr>
          <p:cNvSpPr/>
          <p:nvPr/>
        </p:nvSpPr>
        <p:spPr>
          <a:xfrm>
            <a:off x="6818489" y="5396501"/>
            <a:ext cx="5892800" cy="1077218"/>
          </a:xfrm>
          <a:prstGeom prst="rect">
            <a:avLst/>
          </a:prstGeom>
        </p:spPr>
        <p:txBody>
          <a:bodyPr wrap="square">
            <a:spAutoFit/>
          </a:bodyPr>
          <a:lstStyle/>
          <a:p>
            <a:pPr algn="ctr"/>
            <a:r>
              <a:rPr lang="en-US" sz="3200" b="1" dirty="0" err="1">
                <a:solidFill>
                  <a:srgbClr val="231971"/>
                </a:solidFill>
                <a:latin typeface="Outfit Extra Bold" pitchFamily="34" charset="0"/>
                <a:ea typeface="Outfit Extra Bold" pitchFamily="34" charset="-122"/>
                <a:cs typeface="Outfit Extra Bold" pitchFamily="34" charset="-120"/>
              </a:rPr>
              <a:t>Yashil</a:t>
            </a:r>
            <a:r>
              <a:rPr lang="en-US" sz="3200" b="1" dirty="0">
                <a:solidFill>
                  <a:srgbClr val="231971"/>
                </a:solidFill>
                <a:latin typeface="Outfit Extra Bold" pitchFamily="34" charset="0"/>
                <a:ea typeface="Outfit Extra Bold" pitchFamily="34" charset="-122"/>
                <a:cs typeface="Outfit Extra Bold" pitchFamily="34" charset="-120"/>
              </a:rPr>
              <a:t> </a:t>
            </a:r>
            <a:r>
              <a:rPr lang="en-US" sz="3200" b="1" dirty="0" err="1">
                <a:solidFill>
                  <a:srgbClr val="231971"/>
                </a:solidFill>
                <a:latin typeface="Outfit Extra Bold" pitchFamily="34" charset="0"/>
                <a:ea typeface="Outfit Extra Bold" pitchFamily="34" charset="-122"/>
                <a:cs typeface="Outfit Extra Bold" pitchFamily="34" charset="-120"/>
              </a:rPr>
              <a:t>iqtisodiyot</a:t>
            </a:r>
            <a:r>
              <a:rPr lang="en-US" sz="3200" b="1" dirty="0">
                <a:solidFill>
                  <a:srgbClr val="231971"/>
                </a:solidFill>
                <a:latin typeface="Outfit Extra Bold" pitchFamily="34" charset="0"/>
                <a:ea typeface="Outfit Extra Bold" pitchFamily="34" charset="-122"/>
                <a:cs typeface="Outfit Extra Bold" pitchFamily="34" charset="-120"/>
              </a:rPr>
              <a:t> </a:t>
            </a:r>
            <a:r>
              <a:rPr lang="en-US" sz="3200" b="1" dirty="0" err="1">
                <a:solidFill>
                  <a:srgbClr val="231971"/>
                </a:solidFill>
                <a:latin typeface="Outfit Extra Bold" pitchFamily="34" charset="0"/>
                <a:ea typeface="Outfit Extra Bold" pitchFamily="34" charset="-122"/>
                <a:cs typeface="Outfit Extra Bold" pitchFamily="34" charset="-120"/>
              </a:rPr>
              <a:t>deganda</a:t>
            </a:r>
            <a:r>
              <a:rPr lang="en-US" sz="3200" b="1" dirty="0">
                <a:solidFill>
                  <a:srgbClr val="231971"/>
                </a:solidFill>
                <a:latin typeface="Outfit Extra Bold" pitchFamily="34" charset="0"/>
                <a:ea typeface="Outfit Extra Bold" pitchFamily="34" charset="-122"/>
                <a:cs typeface="Outfit Extra Bold" pitchFamily="34" charset="-120"/>
              </a:rPr>
              <a:t> </a:t>
            </a:r>
            <a:r>
              <a:rPr lang="en-US" sz="3200" b="1" dirty="0" err="1">
                <a:solidFill>
                  <a:srgbClr val="231971"/>
                </a:solidFill>
                <a:latin typeface="Outfit Extra Bold" pitchFamily="34" charset="0"/>
                <a:ea typeface="Outfit Extra Bold" pitchFamily="34" charset="-122"/>
                <a:cs typeface="Outfit Extra Bold" pitchFamily="34" charset="-120"/>
              </a:rPr>
              <a:t>nimani</a:t>
            </a:r>
            <a:r>
              <a:rPr lang="en-US" sz="3200" b="1" dirty="0">
                <a:solidFill>
                  <a:srgbClr val="231971"/>
                </a:solidFill>
                <a:latin typeface="Outfit Extra Bold" pitchFamily="34" charset="0"/>
                <a:ea typeface="Outfit Extra Bold" pitchFamily="34" charset="-122"/>
                <a:cs typeface="Outfit Extra Bold" pitchFamily="34" charset="-120"/>
              </a:rPr>
              <a:t> </a:t>
            </a:r>
            <a:r>
              <a:rPr lang="en-US" sz="3200" b="1" dirty="0" err="1">
                <a:solidFill>
                  <a:srgbClr val="231971"/>
                </a:solidFill>
                <a:latin typeface="Outfit Extra Bold" pitchFamily="34" charset="0"/>
                <a:ea typeface="Outfit Extra Bold" pitchFamily="34" charset="-122"/>
                <a:cs typeface="Outfit Extra Bold" pitchFamily="34" charset="-120"/>
              </a:rPr>
              <a:t>tushunasiz</a:t>
            </a:r>
            <a:r>
              <a:rPr lang="en-US" sz="3200" b="1" dirty="0">
                <a:solidFill>
                  <a:srgbClr val="231971"/>
                </a:solidFill>
                <a:latin typeface="Outfit Extra Bold" pitchFamily="34" charset="0"/>
                <a:ea typeface="Outfit Extra Bold" pitchFamily="34" charset="-122"/>
                <a:cs typeface="Outfit Extra Bold" pitchFamily="34" charset="-120"/>
              </a:rPr>
              <a:t>? </a:t>
            </a:r>
            <a:endParaRPr lang="ru-RU"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350853" y="1309767"/>
            <a:ext cx="7191970" cy="697825"/>
          </a:xfrm>
          <a:prstGeom prst="rect">
            <a:avLst/>
          </a:prstGeom>
          <a:noFill/>
          <a:ln/>
        </p:spPr>
        <p:txBody>
          <a:bodyPr wrap="none" lIns="0" tIns="0" rIns="0" bIns="0" rtlCol="0" anchor="t"/>
          <a:lstStyle/>
          <a:p>
            <a:pPr marL="0" indent="0">
              <a:lnSpc>
                <a:spcPts val="5450"/>
              </a:lnSpc>
              <a:buNone/>
            </a:pPr>
            <a:r>
              <a:rPr lang="en-US" sz="4350" b="1" dirty="0">
                <a:solidFill>
                  <a:srgbClr val="231971"/>
                </a:solidFill>
                <a:latin typeface="Outfit Extra Bold" pitchFamily="34" charset="0"/>
                <a:ea typeface="Outfit Extra Bold" pitchFamily="34" charset="-122"/>
                <a:cs typeface="Outfit Extra Bold" pitchFamily="34" charset="-120"/>
              </a:rPr>
              <a:t>“Ta’lim to‘g‘risida”gi Qonun</a:t>
            </a:r>
            <a:endParaRPr lang="en-US" sz="4350" dirty="0"/>
          </a:p>
        </p:txBody>
      </p:sp>
      <p:grpSp>
        <p:nvGrpSpPr>
          <p:cNvPr id="17" name="Группа 16">
            <a:extLst>
              <a:ext uri="{FF2B5EF4-FFF2-40B4-BE49-F238E27FC236}">
                <a16:creationId xmlns:a16="http://schemas.microsoft.com/office/drawing/2014/main" id="{0B00D888-286E-46BF-A321-6DDB28FF5B34}"/>
              </a:ext>
            </a:extLst>
          </p:cNvPr>
          <p:cNvGrpSpPr/>
          <p:nvPr/>
        </p:nvGrpSpPr>
        <p:grpSpPr>
          <a:xfrm>
            <a:off x="6267926" y="2314654"/>
            <a:ext cx="7581067" cy="3690104"/>
            <a:chOff x="6267926" y="2075736"/>
            <a:chExt cx="7581067" cy="3690104"/>
          </a:xfrm>
        </p:grpSpPr>
        <p:sp>
          <p:nvSpPr>
            <p:cNvPr id="4" name="Shape 1"/>
            <p:cNvSpPr/>
            <p:nvPr/>
          </p:nvSpPr>
          <p:spPr>
            <a:xfrm>
              <a:off x="6267926" y="2075736"/>
              <a:ext cx="502444" cy="502444"/>
            </a:xfrm>
            <a:prstGeom prst="roundRect">
              <a:avLst>
                <a:gd name="adj" fmla="val 18667"/>
              </a:avLst>
            </a:prstGeom>
            <a:solidFill>
              <a:srgbClr val="E9E6FA"/>
            </a:solidFill>
            <a:ln w="7620">
              <a:solidFill>
                <a:srgbClr val="BDB8DF"/>
              </a:solidFill>
              <a:prstDash val="solid"/>
            </a:ln>
          </p:spPr>
        </p:sp>
        <p:sp>
          <p:nvSpPr>
            <p:cNvPr id="5" name="Text 2"/>
            <p:cNvSpPr/>
            <p:nvPr/>
          </p:nvSpPr>
          <p:spPr>
            <a:xfrm>
              <a:off x="6453783" y="2159437"/>
              <a:ext cx="130612" cy="334923"/>
            </a:xfrm>
            <a:prstGeom prst="rect">
              <a:avLst/>
            </a:prstGeom>
            <a:noFill/>
            <a:ln/>
          </p:spPr>
          <p:txBody>
            <a:bodyPr wrap="none" lIns="0" tIns="0" rIns="0" bIns="0" rtlCol="0" anchor="t"/>
            <a:lstStyle/>
            <a:p>
              <a:pPr marL="0" indent="0" algn="ctr">
                <a:lnSpc>
                  <a:spcPts val="2600"/>
                </a:lnSpc>
                <a:buNone/>
              </a:pPr>
              <a:r>
                <a:rPr lang="en-US" sz="2600" b="1" dirty="0">
                  <a:solidFill>
                    <a:srgbClr val="2A2742"/>
                  </a:solidFill>
                  <a:latin typeface="Outfit Extra Bold" pitchFamily="34" charset="0"/>
                  <a:ea typeface="Outfit Extra Bold" pitchFamily="34" charset="-122"/>
                  <a:cs typeface="Outfit Extra Bold" pitchFamily="34" charset="-120"/>
                </a:rPr>
                <a:t>1</a:t>
              </a:r>
              <a:endParaRPr lang="en-US" sz="2600" dirty="0"/>
            </a:p>
          </p:txBody>
        </p:sp>
        <p:sp>
          <p:nvSpPr>
            <p:cNvPr id="6" name="Text 3"/>
            <p:cNvSpPr/>
            <p:nvPr/>
          </p:nvSpPr>
          <p:spPr>
            <a:xfrm>
              <a:off x="6993612" y="2075736"/>
              <a:ext cx="2953226" cy="697706"/>
            </a:xfrm>
            <a:prstGeom prst="rect">
              <a:avLst/>
            </a:prstGeom>
            <a:noFill/>
            <a:ln/>
          </p:spPr>
          <p:txBody>
            <a:bodyPr wrap="square" lIns="0" tIns="0" rIns="0" bIns="0" rtlCol="0" anchor="t"/>
            <a:lstStyle/>
            <a:p>
              <a:pPr marL="0" indent="0">
                <a:lnSpc>
                  <a:spcPts val="2700"/>
                </a:lnSpc>
                <a:buNone/>
              </a:pPr>
              <a:r>
                <a:rPr lang="en-US" sz="2150" b="1" dirty="0">
                  <a:solidFill>
                    <a:srgbClr val="2A2742"/>
                  </a:solidFill>
                  <a:latin typeface="Outfit Extra Bold" pitchFamily="34" charset="0"/>
                  <a:ea typeface="Outfit Extra Bold" pitchFamily="34" charset="-122"/>
                  <a:cs typeface="Outfit Extra Bold" pitchFamily="34" charset="-120"/>
                </a:rPr>
                <a:t>Ta’lim tizimining asosiy hujjati</a:t>
              </a:r>
              <a:endParaRPr lang="en-US" sz="2150" dirty="0"/>
            </a:p>
          </p:txBody>
        </p:sp>
        <p:sp>
          <p:nvSpPr>
            <p:cNvPr id="7" name="Text 4"/>
            <p:cNvSpPr/>
            <p:nvPr/>
          </p:nvSpPr>
          <p:spPr>
            <a:xfrm>
              <a:off x="6993612" y="2907387"/>
              <a:ext cx="2953226" cy="1429226"/>
            </a:xfrm>
            <a:prstGeom prst="rect">
              <a:avLst/>
            </a:prstGeom>
            <a:noFill/>
            <a:ln/>
          </p:spPr>
          <p:txBody>
            <a:bodyPr wrap="square" lIns="0" tIns="0" rIns="0" bIns="0" rtlCol="0" anchor="t"/>
            <a:lstStyle/>
            <a:p>
              <a:pPr marL="0" indent="0">
                <a:lnSpc>
                  <a:spcPts val="2800"/>
                </a:lnSpc>
                <a:buNone/>
              </a:pPr>
              <a:r>
                <a:rPr lang="en-US" sz="1750" dirty="0">
                  <a:solidFill>
                    <a:srgbClr val="2A2742"/>
                  </a:solidFill>
                  <a:latin typeface="Arimo" pitchFamily="34" charset="0"/>
                  <a:ea typeface="Arimo" pitchFamily="34" charset="-122"/>
                  <a:cs typeface="Arimo" pitchFamily="34" charset="-120"/>
                </a:rPr>
                <a:t>Qonun ta’lim tizimining barcha ishtirokchilarining huquq va majburiyatlarini belgilaydi.</a:t>
              </a:r>
              <a:endParaRPr lang="en-US" sz="1750" dirty="0"/>
            </a:p>
          </p:txBody>
        </p:sp>
        <p:sp>
          <p:nvSpPr>
            <p:cNvPr id="8" name="Shape 5"/>
            <p:cNvSpPr/>
            <p:nvPr/>
          </p:nvSpPr>
          <p:spPr>
            <a:xfrm>
              <a:off x="10170081" y="2075736"/>
              <a:ext cx="502444" cy="502444"/>
            </a:xfrm>
            <a:prstGeom prst="roundRect">
              <a:avLst>
                <a:gd name="adj" fmla="val 18667"/>
              </a:avLst>
            </a:prstGeom>
            <a:solidFill>
              <a:srgbClr val="E9E6FA"/>
            </a:solidFill>
            <a:ln w="7620">
              <a:solidFill>
                <a:srgbClr val="BDB8DF"/>
              </a:solidFill>
              <a:prstDash val="solid"/>
            </a:ln>
          </p:spPr>
        </p:sp>
        <p:sp>
          <p:nvSpPr>
            <p:cNvPr id="9" name="Text 6"/>
            <p:cNvSpPr/>
            <p:nvPr/>
          </p:nvSpPr>
          <p:spPr>
            <a:xfrm>
              <a:off x="10324862" y="2159437"/>
              <a:ext cx="192881" cy="334923"/>
            </a:xfrm>
            <a:prstGeom prst="rect">
              <a:avLst/>
            </a:prstGeom>
            <a:noFill/>
            <a:ln/>
          </p:spPr>
          <p:txBody>
            <a:bodyPr wrap="none" lIns="0" tIns="0" rIns="0" bIns="0" rtlCol="0" anchor="t"/>
            <a:lstStyle/>
            <a:p>
              <a:pPr marL="0" indent="0" algn="ctr">
                <a:lnSpc>
                  <a:spcPts val="2600"/>
                </a:lnSpc>
                <a:buNone/>
              </a:pPr>
              <a:r>
                <a:rPr lang="en-US" sz="2600" b="1" dirty="0">
                  <a:solidFill>
                    <a:srgbClr val="2A2742"/>
                  </a:solidFill>
                  <a:latin typeface="Outfit Extra Bold" pitchFamily="34" charset="0"/>
                  <a:ea typeface="Outfit Extra Bold" pitchFamily="34" charset="-122"/>
                  <a:cs typeface="Outfit Extra Bold" pitchFamily="34" charset="-120"/>
                </a:rPr>
                <a:t>2</a:t>
              </a:r>
              <a:endParaRPr lang="en-US" sz="2600" dirty="0"/>
            </a:p>
          </p:txBody>
        </p:sp>
        <p:sp>
          <p:nvSpPr>
            <p:cNvPr id="10" name="Text 7"/>
            <p:cNvSpPr/>
            <p:nvPr/>
          </p:nvSpPr>
          <p:spPr>
            <a:xfrm>
              <a:off x="10895767" y="2075736"/>
              <a:ext cx="2953226" cy="697706"/>
            </a:xfrm>
            <a:prstGeom prst="rect">
              <a:avLst/>
            </a:prstGeom>
            <a:noFill/>
            <a:ln/>
          </p:spPr>
          <p:txBody>
            <a:bodyPr wrap="square" lIns="0" tIns="0" rIns="0" bIns="0" rtlCol="0" anchor="t"/>
            <a:lstStyle/>
            <a:p>
              <a:pPr marL="0" indent="0">
                <a:lnSpc>
                  <a:spcPts val="2700"/>
                </a:lnSpc>
                <a:buNone/>
              </a:pPr>
              <a:r>
                <a:rPr lang="en-US" sz="2150" b="1" dirty="0">
                  <a:solidFill>
                    <a:srgbClr val="2A2742"/>
                  </a:solidFill>
                  <a:latin typeface="Outfit Extra Bold" pitchFamily="34" charset="0"/>
                  <a:ea typeface="Outfit Extra Bold" pitchFamily="34" charset="-122"/>
                  <a:cs typeface="Outfit Extra Bold" pitchFamily="34" charset="-120"/>
                </a:rPr>
                <a:t>Ta’limning barcha turlari</a:t>
              </a:r>
              <a:endParaRPr lang="en-US" sz="2150" dirty="0"/>
            </a:p>
          </p:txBody>
        </p:sp>
        <p:sp>
          <p:nvSpPr>
            <p:cNvPr id="11" name="Text 8"/>
            <p:cNvSpPr/>
            <p:nvPr/>
          </p:nvSpPr>
          <p:spPr>
            <a:xfrm>
              <a:off x="10895767" y="2907387"/>
              <a:ext cx="2953226" cy="2858453"/>
            </a:xfrm>
            <a:prstGeom prst="rect">
              <a:avLst/>
            </a:prstGeom>
            <a:noFill/>
            <a:ln/>
          </p:spPr>
          <p:txBody>
            <a:bodyPr wrap="square" lIns="0" tIns="0" rIns="0" bIns="0" rtlCol="0" anchor="t"/>
            <a:lstStyle/>
            <a:p>
              <a:pPr marL="0" indent="0">
                <a:lnSpc>
                  <a:spcPts val="2800"/>
                </a:lnSpc>
                <a:buNone/>
              </a:pPr>
              <a:r>
                <a:rPr lang="en-US" sz="1750" dirty="0">
                  <a:solidFill>
                    <a:srgbClr val="2A2742"/>
                  </a:solidFill>
                  <a:latin typeface="Arimo" pitchFamily="34" charset="0"/>
                  <a:ea typeface="Arimo" pitchFamily="34" charset="-122"/>
                  <a:cs typeface="Arimo" pitchFamily="34" charset="-120"/>
                </a:rPr>
                <a:t>Maktabgacha ta’lim, umumiy o‘rta ta’lim va o‘rta maxsus, professional ta’lim, oliy ta’lim, oliy ta’limdan keyingi ta’lim, kadrlarni qayta tayyorlash va malakasini oshirish hamda maktabdan tashqari ta’limni o‘z ichiga oladi.</a:t>
              </a:r>
              <a:endParaRPr lang="en-US" sz="1750" dirty="0"/>
            </a:p>
          </p:txBody>
        </p:sp>
      </p:grpSp>
      <p:sp>
        <p:nvSpPr>
          <p:cNvPr id="12" name="Shape 9"/>
          <p:cNvSpPr/>
          <p:nvPr/>
        </p:nvSpPr>
        <p:spPr>
          <a:xfrm>
            <a:off x="6267926" y="6240304"/>
            <a:ext cx="502444" cy="502444"/>
          </a:xfrm>
          <a:prstGeom prst="roundRect">
            <a:avLst>
              <a:gd name="adj" fmla="val 18667"/>
            </a:avLst>
          </a:prstGeom>
          <a:solidFill>
            <a:srgbClr val="E9E6FA"/>
          </a:solidFill>
          <a:ln w="7620">
            <a:solidFill>
              <a:srgbClr val="BDB8DF"/>
            </a:solidFill>
            <a:prstDash val="solid"/>
          </a:ln>
        </p:spPr>
      </p:sp>
      <p:sp>
        <p:nvSpPr>
          <p:cNvPr id="13" name="Text 10"/>
          <p:cNvSpPr/>
          <p:nvPr/>
        </p:nvSpPr>
        <p:spPr>
          <a:xfrm>
            <a:off x="6423779" y="6324005"/>
            <a:ext cx="190619" cy="334923"/>
          </a:xfrm>
          <a:prstGeom prst="rect">
            <a:avLst/>
          </a:prstGeom>
          <a:noFill/>
          <a:ln/>
        </p:spPr>
        <p:txBody>
          <a:bodyPr wrap="none" lIns="0" tIns="0" rIns="0" bIns="0" rtlCol="0" anchor="t"/>
          <a:lstStyle/>
          <a:p>
            <a:pPr marL="0" indent="0" algn="ctr">
              <a:lnSpc>
                <a:spcPts val="2600"/>
              </a:lnSpc>
              <a:buNone/>
            </a:pPr>
            <a:r>
              <a:rPr lang="en-US" sz="2600" b="1" dirty="0">
                <a:solidFill>
                  <a:srgbClr val="2A2742"/>
                </a:solidFill>
                <a:latin typeface="Outfit Extra Bold" pitchFamily="34" charset="0"/>
                <a:ea typeface="Outfit Extra Bold" pitchFamily="34" charset="-122"/>
                <a:cs typeface="Outfit Extra Bold" pitchFamily="34" charset="-120"/>
              </a:rPr>
              <a:t>3</a:t>
            </a:r>
            <a:endParaRPr lang="en-US" sz="2600" dirty="0"/>
          </a:p>
        </p:txBody>
      </p:sp>
      <p:sp>
        <p:nvSpPr>
          <p:cNvPr id="14" name="Text 11"/>
          <p:cNvSpPr/>
          <p:nvPr/>
        </p:nvSpPr>
        <p:spPr>
          <a:xfrm>
            <a:off x="6993612" y="6240304"/>
            <a:ext cx="3193256" cy="348853"/>
          </a:xfrm>
          <a:prstGeom prst="rect">
            <a:avLst/>
          </a:prstGeom>
          <a:noFill/>
          <a:ln/>
        </p:spPr>
        <p:txBody>
          <a:bodyPr wrap="none" lIns="0" tIns="0" rIns="0" bIns="0" rtlCol="0" anchor="t"/>
          <a:lstStyle/>
          <a:p>
            <a:pPr marL="0" indent="0">
              <a:lnSpc>
                <a:spcPts val="2700"/>
              </a:lnSpc>
              <a:buNone/>
            </a:pPr>
            <a:r>
              <a:rPr lang="en-US" sz="2150" b="1" dirty="0">
                <a:solidFill>
                  <a:srgbClr val="2A2742"/>
                </a:solidFill>
                <a:latin typeface="Outfit Extra Bold" pitchFamily="34" charset="0"/>
                <a:ea typeface="Outfit Extra Bold" pitchFamily="34" charset="-122"/>
                <a:cs typeface="Outfit Extra Bold" pitchFamily="34" charset="-120"/>
              </a:rPr>
              <a:t>Ta’lim sifatini ta’minlash</a:t>
            </a:r>
            <a:endParaRPr lang="en-US" sz="2150" dirty="0"/>
          </a:p>
        </p:txBody>
      </p:sp>
      <p:sp>
        <p:nvSpPr>
          <p:cNvPr id="15" name="Text 12"/>
          <p:cNvSpPr/>
          <p:nvPr/>
        </p:nvSpPr>
        <p:spPr>
          <a:xfrm>
            <a:off x="6993612" y="6723102"/>
            <a:ext cx="6855262" cy="714613"/>
          </a:xfrm>
          <a:prstGeom prst="rect">
            <a:avLst/>
          </a:prstGeom>
          <a:noFill/>
          <a:ln/>
        </p:spPr>
        <p:txBody>
          <a:bodyPr wrap="square" lIns="0" tIns="0" rIns="0" bIns="0" rtlCol="0" anchor="t"/>
          <a:lstStyle/>
          <a:p>
            <a:pPr marL="0" indent="0">
              <a:lnSpc>
                <a:spcPts val="2800"/>
              </a:lnSpc>
              <a:buNone/>
            </a:pPr>
            <a:r>
              <a:rPr lang="en-US" sz="1750" dirty="0">
                <a:solidFill>
                  <a:srgbClr val="2A2742"/>
                </a:solidFill>
                <a:latin typeface="Arimo" pitchFamily="34" charset="0"/>
                <a:ea typeface="Arimo" pitchFamily="34" charset="-122"/>
                <a:cs typeface="Arimo" pitchFamily="34" charset="-120"/>
              </a:rPr>
              <a:t>Qonun ta’limning sifatini nazorat qilish va yaxshilash mexanizmlarini belgilaydi.</a:t>
            </a:r>
            <a:endParaRPr lang="en-US" sz="1750" dirty="0"/>
          </a:p>
        </p:txBody>
      </p:sp>
      <p:pic>
        <p:nvPicPr>
          <p:cNvPr id="16" name="Graphic 2">
            <a:extLst>
              <a:ext uri="{FF2B5EF4-FFF2-40B4-BE49-F238E27FC236}">
                <a16:creationId xmlns:a16="http://schemas.microsoft.com/office/drawing/2014/main" id="{7F27D302-053B-4FA3-B3E4-B0ABF4CB5DC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31447"/>
            <a:ext cx="14630400" cy="1103086"/>
          </a:xfrm>
          <a:prstGeom prst="rect">
            <a:avLst/>
          </a:prstGeom>
        </p:spPr>
      </p:pic>
      <p:pic>
        <p:nvPicPr>
          <p:cNvPr id="18" name="Рисунок 17">
            <a:extLst>
              <a:ext uri="{FF2B5EF4-FFF2-40B4-BE49-F238E27FC236}">
                <a16:creationId xmlns:a16="http://schemas.microsoft.com/office/drawing/2014/main" id="{E644CAB8-F938-4682-A43B-2DD8F5495B5F}"/>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19" name="Рисунок 18">
            <a:extLst>
              <a:ext uri="{FF2B5EF4-FFF2-40B4-BE49-F238E27FC236}">
                <a16:creationId xmlns:a16="http://schemas.microsoft.com/office/drawing/2014/main" id="{577F49E9-3E83-43D8-8F08-019F7461C0CA}"/>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20" name="Прямоугольник 19">
            <a:extLst>
              <a:ext uri="{FF2B5EF4-FFF2-40B4-BE49-F238E27FC236}">
                <a16:creationId xmlns:a16="http://schemas.microsoft.com/office/drawing/2014/main" id="{AE885120-5EFC-49D1-8780-B54033589FE5}"/>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1400126" y="1798354"/>
            <a:ext cx="9422011"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Outfit Extra Bold" pitchFamily="34" charset="0"/>
                <a:ea typeface="Outfit Extra Bold" pitchFamily="34" charset="-122"/>
                <a:cs typeface="Outfit Extra Bold" pitchFamily="34" charset="-120"/>
              </a:rPr>
              <a:t>Davlat Ta’lim Standarti va Talablari</a:t>
            </a:r>
            <a:endParaRPr lang="en-US" sz="4450" dirty="0"/>
          </a:p>
        </p:txBody>
      </p:sp>
      <p:sp>
        <p:nvSpPr>
          <p:cNvPr id="4" name="Text 2"/>
          <p:cNvSpPr/>
          <p:nvPr/>
        </p:nvSpPr>
        <p:spPr>
          <a:xfrm>
            <a:off x="1400126" y="3619827"/>
            <a:ext cx="4821553" cy="989945"/>
          </a:xfrm>
          <a:prstGeom prst="rect">
            <a:avLst/>
          </a:prstGeom>
          <a:noFill/>
          <a:ln/>
        </p:spPr>
        <p:txBody>
          <a:bodyPr wrap="square" lIns="0" tIns="0" rIns="0" bIns="0" rtlCol="0" anchor="t"/>
          <a:lstStyle/>
          <a:p>
            <a:pPr>
              <a:lnSpc>
                <a:spcPct val="150000"/>
              </a:lnSpc>
            </a:pPr>
            <a:r>
              <a:rPr lang="ru-RU" sz="1750" dirty="0">
                <a:solidFill>
                  <a:srgbClr val="2A2742"/>
                </a:solidFill>
                <a:latin typeface="Arimo" pitchFamily="34" charset="0"/>
                <a:ea typeface="Arimo" pitchFamily="34" charset="-122"/>
                <a:cs typeface="Arimo" pitchFamily="34" charset="-120"/>
              </a:rPr>
              <a:t>— </a:t>
            </a:r>
            <a:r>
              <a:rPr lang="uz-Latn-UZ" sz="1750" dirty="0">
                <a:solidFill>
                  <a:srgbClr val="2A2742"/>
                </a:solidFill>
                <a:latin typeface="Arimo" pitchFamily="34" charset="0"/>
                <a:ea typeface="Arimo" pitchFamily="34" charset="-122"/>
                <a:cs typeface="Arimo" pitchFamily="34" charset="-120"/>
              </a:rPr>
              <a:t>davlat tomonidan ta’limning mazmuni va sifatiga nisbatan belgilanadigan talablar majmui</a:t>
            </a:r>
            <a:endParaRPr lang="ru-RU" sz="1750" dirty="0">
              <a:solidFill>
                <a:srgbClr val="2A2742"/>
              </a:solidFill>
              <a:latin typeface="Arimo" pitchFamily="34" charset="0"/>
              <a:ea typeface="Arimo" pitchFamily="34" charset="-122"/>
              <a:cs typeface="Arimo" pitchFamily="34" charset="-120"/>
            </a:endParaRPr>
          </a:p>
        </p:txBody>
      </p:sp>
      <p:sp>
        <p:nvSpPr>
          <p:cNvPr id="6" name="Text 4"/>
          <p:cNvSpPr/>
          <p:nvPr/>
        </p:nvSpPr>
        <p:spPr>
          <a:xfrm>
            <a:off x="4200406" y="4033957"/>
            <a:ext cx="2845594" cy="1451610"/>
          </a:xfrm>
          <a:prstGeom prst="rect">
            <a:avLst/>
          </a:prstGeom>
          <a:noFill/>
          <a:ln/>
        </p:spPr>
        <p:txBody>
          <a:bodyPr wrap="square" lIns="0" tIns="0" rIns="0" bIns="0" rtlCol="0" anchor="t"/>
          <a:lstStyle/>
          <a:p>
            <a:pPr marL="0" indent="0">
              <a:lnSpc>
                <a:spcPts val="2850"/>
              </a:lnSpc>
              <a:buNone/>
            </a:pPr>
            <a:endParaRPr lang="en-US" sz="1750" dirty="0"/>
          </a:p>
        </p:txBody>
      </p:sp>
      <p:pic>
        <p:nvPicPr>
          <p:cNvPr id="11" name="Graphic 2">
            <a:extLst>
              <a:ext uri="{FF2B5EF4-FFF2-40B4-BE49-F238E27FC236}">
                <a16:creationId xmlns:a16="http://schemas.microsoft.com/office/drawing/2014/main" id="{2ACBF8BF-1F65-4E3A-B55B-15E62C5B23B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1447"/>
            <a:ext cx="14630400" cy="1103086"/>
          </a:xfrm>
          <a:prstGeom prst="rect">
            <a:avLst/>
          </a:prstGeom>
        </p:spPr>
      </p:pic>
      <p:pic>
        <p:nvPicPr>
          <p:cNvPr id="12" name="Рисунок 11">
            <a:extLst>
              <a:ext uri="{FF2B5EF4-FFF2-40B4-BE49-F238E27FC236}">
                <a16:creationId xmlns:a16="http://schemas.microsoft.com/office/drawing/2014/main" id="{A31F560D-5E16-4DF6-AA8E-3180E1DC035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13" name="Рисунок 12">
            <a:extLst>
              <a:ext uri="{FF2B5EF4-FFF2-40B4-BE49-F238E27FC236}">
                <a16:creationId xmlns:a16="http://schemas.microsoft.com/office/drawing/2014/main" id="{39463131-3180-40F7-963A-8E39A867D92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14" name="Прямоугольник 13">
            <a:extLst>
              <a:ext uri="{FF2B5EF4-FFF2-40B4-BE49-F238E27FC236}">
                <a16:creationId xmlns:a16="http://schemas.microsoft.com/office/drawing/2014/main" id="{6C58F9B8-9253-492B-96DF-DB3E90C3069A}"/>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Прямоугольник 15">
            <a:extLst>
              <a:ext uri="{FF2B5EF4-FFF2-40B4-BE49-F238E27FC236}">
                <a16:creationId xmlns:a16="http://schemas.microsoft.com/office/drawing/2014/main" id="{A0AE52CA-B37B-430B-8CA7-2B87C4FCA7D3}"/>
              </a:ext>
            </a:extLst>
          </p:cNvPr>
          <p:cNvSpPr/>
          <p:nvPr/>
        </p:nvSpPr>
        <p:spPr>
          <a:xfrm>
            <a:off x="7017008" y="3619827"/>
            <a:ext cx="5817240" cy="1709250"/>
          </a:xfrm>
          <a:prstGeom prst="rect">
            <a:avLst/>
          </a:prstGeom>
        </p:spPr>
        <p:txBody>
          <a:bodyPr wrap="square">
            <a:spAutoFit/>
          </a:bodyPr>
          <a:lstStyle/>
          <a:p>
            <a:pPr>
              <a:lnSpc>
                <a:spcPct val="150000"/>
              </a:lnSpc>
            </a:pPr>
            <a:r>
              <a:rPr lang="ru-RU" dirty="0">
                <a:solidFill>
                  <a:srgbClr val="2A2742"/>
                </a:solidFill>
                <a:latin typeface="Arimo" pitchFamily="34" charset="0"/>
                <a:ea typeface="Arimo" pitchFamily="34" charset="-122"/>
                <a:cs typeface="Arimo" pitchFamily="34" charset="-120"/>
              </a:rPr>
              <a:t>— </a:t>
            </a:r>
            <a:r>
              <a:rPr lang="uz-Latn-UZ" dirty="0">
                <a:solidFill>
                  <a:srgbClr val="2A2742"/>
                </a:solidFill>
                <a:latin typeface="Arimo" pitchFamily="34" charset="0"/>
                <a:ea typeface="Arimo" pitchFamily="34" charset="-122"/>
                <a:cs typeface="Arimo" pitchFamily="34" charset="-120"/>
              </a:rPr>
              <a:t>ta’limning tuzilmasiga, mazmuniga va uni amalga oshirish shart-sharoitlariga, shuningdek ta’lim oluvchilarning jismoniy, shaxsiy, intellektual, ilmiy hamda kasbiy sifatlariga qo‘yiladigan majburiy talablar</a:t>
            </a:r>
            <a:endParaRPr lang="ru-RU" dirty="0"/>
          </a:p>
        </p:txBody>
      </p:sp>
      <p:sp>
        <p:nvSpPr>
          <p:cNvPr id="17" name="TextBox 16">
            <a:extLst>
              <a:ext uri="{FF2B5EF4-FFF2-40B4-BE49-F238E27FC236}">
                <a16:creationId xmlns:a16="http://schemas.microsoft.com/office/drawing/2014/main" id="{BDBA4773-14BF-4E9D-B3F8-1CF494D49CE9}"/>
              </a:ext>
            </a:extLst>
          </p:cNvPr>
          <p:cNvSpPr txBox="1"/>
          <p:nvPr/>
        </p:nvSpPr>
        <p:spPr>
          <a:xfrm>
            <a:off x="1400126" y="3039701"/>
            <a:ext cx="4624878" cy="461665"/>
          </a:xfrm>
          <a:prstGeom prst="rect">
            <a:avLst/>
          </a:prstGeom>
          <a:noFill/>
        </p:spPr>
        <p:txBody>
          <a:bodyPr wrap="square" rtlCol="0">
            <a:spAutoFit/>
          </a:bodyPr>
          <a:lstStyle/>
          <a:p>
            <a:pPr algn="ctr"/>
            <a:r>
              <a:rPr lang="en-US" sz="2400" b="1" dirty="0" err="1">
                <a:solidFill>
                  <a:srgbClr val="002060"/>
                </a:solidFill>
              </a:rPr>
              <a:t>Davlat</a:t>
            </a:r>
            <a:r>
              <a:rPr lang="en-US" sz="2400" b="1" dirty="0">
                <a:solidFill>
                  <a:srgbClr val="002060"/>
                </a:solidFill>
              </a:rPr>
              <a:t> </a:t>
            </a:r>
            <a:r>
              <a:rPr lang="en-US" sz="2400" b="1" dirty="0" err="1">
                <a:solidFill>
                  <a:srgbClr val="002060"/>
                </a:solidFill>
              </a:rPr>
              <a:t>ta’lim</a:t>
            </a:r>
            <a:r>
              <a:rPr lang="en-US" sz="2400" b="1" dirty="0">
                <a:solidFill>
                  <a:srgbClr val="002060"/>
                </a:solidFill>
              </a:rPr>
              <a:t> </a:t>
            </a:r>
            <a:r>
              <a:rPr lang="en-US" sz="2400" b="1" dirty="0" err="1">
                <a:solidFill>
                  <a:srgbClr val="002060"/>
                </a:solidFill>
              </a:rPr>
              <a:t>standartlari</a:t>
            </a:r>
            <a:endParaRPr lang="ru-RU" sz="2400" b="1" dirty="0">
              <a:solidFill>
                <a:srgbClr val="002060"/>
              </a:solidFill>
            </a:endParaRPr>
          </a:p>
        </p:txBody>
      </p:sp>
      <p:sp>
        <p:nvSpPr>
          <p:cNvPr id="18" name="TextBox 17">
            <a:extLst>
              <a:ext uri="{FF2B5EF4-FFF2-40B4-BE49-F238E27FC236}">
                <a16:creationId xmlns:a16="http://schemas.microsoft.com/office/drawing/2014/main" id="{B126808A-5BE9-4DCA-9F29-6F4BEF5AAA5A}"/>
              </a:ext>
            </a:extLst>
          </p:cNvPr>
          <p:cNvSpPr txBox="1"/>
          <p:nvPr/>
        </p:nvSpPr>
        <p:spPr>
          <a:xfrm>
            <a:off x="7315200" y="3039701"/>
            <a:ext cx="4391378" cy="461665"/>
          </a:xfrm>
          <a:prstGeom prst="rect">
            <a:avLst/>
          </a:prstGeom>
          <a:noFill/>
        </p:spPr>
        <p:txBody>
          <a:bodyPr wrap="square" rtlCol="0">
            <a:spAutoFit/>
          </a:bodyPr>
          <a:lstStyle/>
          <a:p>
            <a:pPr algn="ctr"/>
            <a:r>
              <a:rPr lang="en-US" sz="2400" b="1" dirty="0" err="1">
                <a:solidFill>
                  <a:srgbClr val="002060"/>
                </a:solidFill>
              </a:rPr>
              <a:t>Davlat</a:t>
            </a:r>
            <a:r>
              <a:rPr lang="en-US" sz="2400" b="1" dirty="0">
                <a:solidFill>
                  <a:srgbClr val="002060"/>
                </a:solidFill>
              </a:rPr>
              <a:t> </a:t>
            </a:r>
            <a:r>
              <a:rPr lang="en-US" sz="2400" b="1" dirty="0" err="1">
                <a:solidFill>
                  <a:srgbClr val="002060"/>
                </a:solidFill>
              </a:rPr>
              <a:t>ta’lim</a:t>
            </a:r>
            <a:r>
              <a:rPr lang="en-US" sz="2400" b="1" dirty="0">
                <a:solidFill>
                  <a:srgbClr val="002060"/>
                </a:solidFill>
              </a:rPr>
              <a:t> </a:t>
            </a:r>
            <a:r>
              <a:rPr lang="en-US" sz="2400" b="1" dirty="0" err="1">
                <a:solidFill>
                  <a:srgbClr val="002060"/>
                </a:solidFill>
              </a:rPr>
              <a:t>talablari</a:t>
            </a:r>
            <a:endParaRPr lang="ru-RU" sz="2400" b="1" dirty="0">
              <a:solidFill>
                <a:srgbClr val="00206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912197" y="1468279"/>
            <a:ext cx="9422011"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Outfit Extra Bold" pitchFamily="34" charset="0"/>
                <a:ea typeface="Outfit Extra Bold" pitchFamily="34" charset="-122"/>
                <a:cs typeface="Outfit Extra Bold" pitchFamily="34" charset="-120"/>
              </a:rPr>
              <a:t>Davlat Ta’lim Standarti va Talablari</a:t>
            </a:r>
            <a:endParaRPr lang="en-US" sz="4450" dirty="0"/>
          </a:p>
        </p:txBody>
      </p:sp>
      <p:sp>
        <p:nvSpPr>
          <p:cNvPr id="3" name="Text 1"/>
          <p:cNvSpPr/>
          <p:nvPr/>
        </p:nvSpPr>
        <p:spPr>
          <a:xfrm>
            <a:off x="793790" y="3452813"/>
            <a:ext cx="2835235" cy="354330"/>
          </a:xfrm>
          <a:prstGeom prst="rect">
            <a:avLst/>
          </a:prstGeom>
          <a:noFill/>
          <a:ln/>
        </p:spPr>
        <p:txBody>
          <a:bodyPr wrap="none" lIns="0" tIns="0" rIns="0" bIns="0" rtlCol="0" anchor="t"/>
          <a:lstStyle/>
          <a:p>
            <a:pPr marL="0" indent="0">
              <a:lnSpc>
                <a:spcPts val="2750"/>
              </a:lnSpc>
              <a:buNone/>
            </a:pPr>
            <a:r>
              <a:rPr lang="en-US" sz="2200" b="1" dirty="0">
                <a:solidFill>
                  <a:srgbClr val="231971"/>
                </a:solidFill>
                <a:latin typeface="Outfit Extra Bold" pitchFamily="34" charset="0"/>
                <a:ea typeface="Outfit Extra Bold" pitchFamily="34" charset="-122"/>
                <a:cs typeface="Outfit Extra Bold" pitchFamily="34" charset="-120"/>
              </a:rPr>
              <a:t>Bilim</a:t>
            </a:r>
            <a:endParaRPr lang="en-US" sz="2200" dirty="0"/>
          </a:p>
        </p:txBody>
      </p:sp>
      <p:sp>
        <p:nvSpPr>
          <p:cNvPr id="4" name="Text 2"/>
          <p:cNvSpPr/>
          <p:nvPr/>
        </p:nvSpPr>
        <p:spPr>
          <a:xfrm>
            <a:off x="793790" y="4033957"/>
            <a:ext cx="2845594" cy="1451610"/>
          </a:xfrm>
          <a:prstGeom prst="rect">
            <a:avLst/>
          </a:prstGeom>
          <a:noFill/>
          <a:ln/>
        </p:spPr>
        <p:txBody>
          <a:bodyPr wrap="square" lIns="0" tIns="0" rIns="0" bIns="0" rtlCol="0" anchor="t"/>
          <a:lstStyle/>
          <a:p>
            <a:pPr marL="0" indent="0">
              <a:lnSpc>
                <a:spcPts val="2850"/>
              </a:lnSpc>
              <a:buNone/>
            </a:pPr>
            <a:r>
              <a:rPr lang="en-US" sz="1750" dirty="0">
                <a:solidFill>
                  <a:srgbClr val="2A2742"/>
                </a:solidFill>
                <a:latin typeface="Arimo" pitchFamily="34" charset="0"/>
                <a:ea typeface="Arimo" pitchFamily="34" charset="-122"/>
                <a:cs typeface="Arimo" pitchFamily="34" charset="-120"/>
              </a:rPr>
              <a:t>Ta’lim standarti va talablari </a:t>
            </a:r>
            <a:r>
              <a:rPr lang="en-US" sz="1750" dirty="0" err="1">
                <a:solidFill>
                  <a:srgbClr val="2A2742"/>
                </a:solidFill>
                <a:latin typeface="Arimo" pitchFamily="34" charset="0"/>
                <a:ea typeface="Arimo" pitchFamily="34" charset="-122"/>
                <a:cs typeface="Arimo" pitchFamily="34" charset="-120"/>
              </a:rPr>
              <a:t>bo‘yicha</a:t>
            </a:r>
            <a:r>
              <a:rPr lang="en-US" sz="1750" dirty="0">
                <a:solidFill>
                  <a:srgbClr val="2A2742"/>
                </a:solidFill>
                <a:latin typeface="Arimo" pitchFamily="34" charset="0"/>
                <a:ea typeface="Arimo" pitchFamily="34" charset="-122"/>
                <a:cs typeface="Arimo" pitchFamily="34" charset="-120"/>
              </a:rPr>
              <a:t> </a:t>
            </a:r>
            <a:r>
              <a:rPr lang="en-US" sz="1750" dirty="0" err="1">
                <a:solidFill>
                  <a:srgbClr val="2A2742"/>
                </a:solidFill>
                <a:latin typeface="Arimo" pitchFamily="34" charset="0"/>
                <a:ea typeface="Arimo" pitchFamily="34" charset="-122"/>
                <a:cs typeface="Arimo" pitchFamily="34" charset="-120"/>
              </a:rPr>
              <a:t>o‘quvchilarga</a:t>
            </a:r>
            <a:r>
              <a:rPr lang="en-US" sz="1750" dirty="0">
                <a:solidFill>
                  <a:srgbClr val="2A2742"/>
                </a:solidFill>
                <a:latin typeface="Arimo" pitchFamily="34" charset="0"/>
                <a:ea typeface="Arimo" pitchFamily="34" charset="-122"/>
                <a:cs typeface="Arimo" pitchFamily="34" charset="-120"/>
              </a:rPr>
              <a:t> beriladigan bilim mazmuni va miqdori aniq belgilangan.</a:t>
            </a:r>
            <a:endParaRPr lang="en-US" sz="1750" dirty="0"/>
          </a:p>
        </p:txBody>
      </p:sp>
      <p:sp>
        <p:nvSpPr>
          <p:cNvPr id="5" name="Text 3"/>
          <p:cNvSpPr/>
          <p:nvPr/>
        </p:nvSpPr>
        <p:spPr>
          <a:xfrm>
            <a:off x="4200406" y="3452813"/>
            <a:ext cx="2835235" cy="354330"/>
          </a:xfrm>
          <a:prstGeom prst="rect">
            <a:avLst/>
          </a:prstGeom>
          <a:noFill/>
          <a:ln/>
        </p:spPr>
        <p:txBody>
          <a:bodyPr wrap="none" lIns="0" tIns="0" rIns="0" bIns="0" rtlCol="0" anchor="t"/>
          <a:lstStyle/>
          <a:p>
            <a:pPr marL="0" indent="0">
              <a:lnSpc>
                <a:spcPts val="2750"/>
              </a:lnSpc>
              <a:buNone/>
            </a:pPr>
            <a:r>
              <a:rPr lang="en-US" sz="2200" b="1" dirty="0">
                <a:solidFill>
                  <a:srgbClr val="231971"/>
                </a:solidFill>
                <a:latin typeface="Outfit Extra Bold" pitchFamily="34" charset="0"/>
                <a:ea typeface="Outfit Extra Bold" pitchFamily="34" charset="-122"/>
                <a:cs typeface="Outfit Extra Bold" pitchFamily="34" charset="-120"/>
              </a:rPr>
              <a:t>Ko‘nikma</a:t>
            </a:r>
            <a:endParaRPr lang="en-US" sz="2200" dirty="0"/>
          </a:p>
        </p:txBody>
      </p:sp>
      <p:sp>
        <p:nvSpPr>
          <p:cNvPr id="6" name="Text 4"/>
          <p:cNvSpPr/>
          <p:nvPr/>
        </p:nvSpPr>
        <p:spPr>
          <a:xfrm>
            <a:off x="4200406" y="4033957"/>
            <a:ext cx="2845594" cy="1451610"/>
          </a:xfrm>
          <a:prstGeom prst="rect">
            <a:avLst/>
          </a:prstGeom>
          <a:noFill/>
          <a:ln/>
        </p:spPr>
        <p:txBody>
          <a:bodyPr wrap="square" lIns="0" tIns="0" rIns="0" bIns="0" rtlCol="0" anchor="t"/>
          <a:lstStyle/>
          <a:p>
            <a:pPr marL="0" indent="0">
              <a:lnSpc>
                <a:spcPts val="2850"/>
              </a:lnSpc>
              <a:buNone/>
            </a:pPr>
            <a:r>
              <a:rPr lang="en-US" sz="1750" dirty="0">
                <a:solidFill>
                  <a:srgbClr val="2A2742"/>
                </a:solidFill>
                <a:latin typeface="Arimo" pitchFamily="34" charset="0"/>
                <a:ea typeface="Arimo" pitchFamily="34" charset="-122"/>
                <a:cs typeface="Arimo" pitchFamily="34" charset="-120"/>
              </a:rPr>
              <a:t>O‘quvchilar o‘zlashtirishi kerak bo‘lgan amaliy ko‘nikmalar va ularni qo‘llash usullari.</a:t>
            </a:r>
            <a:endParaRPr lang="en-US" sz="1750" dirty="0"/>
          </a:p>
        </p:txBody>
      </p:sp>
      <p:sp>
        <p:nvSpPr>
          <p:cNvPr id="7" name="Text 5"/>
          <p:cNvSpPr/>
          <p:nvPr/>
        </p:nvSpPr>
        <p:spPr>
          <a:xfrm>
            <a:off x="7607022" y="3452813"/>
            <a:ext cx="2835235" cy="354330"/>
          </a:xfrm>
          <a:prstGeom prst="rect">
            <a:avLst/>
          </a:prstGeom>
          <a:noFill/>
          <a:ln/>
        </p:spPr>
        <p:txBody>
          <a:bodyPr wrap="none" lIns="0" tIns="0" rIns="0" bIns="0" rtlCol="0" anchor="t"/>
          <a:lstStyle/>
          <a:p>
            <a:pPr marL="0" indent="0">
              <a:lnSpc>
                <a:spcPts val="2750"/>
              </a:lnSpc>
              <a:buNone/>
            </a:pPr>
            <a:r>
              <a:rPr lang="en-US" sz="2200" b="1" dirty="0">
                <a:solidFill>
                  <a:srgbClr val="231971"/>
                </a:solidFill>
                <a:latin typeface="Outfit Extra Bold" pitchFamily="34" charset="0"/>
                <a:ea typeface="Outfit Extra Bold" pitchFamily="34" charset="-122"/>
                <a:cs typeface="Outfit Extra Bold" pitchFamily="34" charset="-120"/>
              </a:rPr>
              <a:t>Malaka</a:t>
            </a:r>
            <a:endParaRPr lang="en-US" sz="2200" dirty="0"/>
          </a:p>
        </p:txBody>
      </p:sp>
      <p:sp>
        <p:nvSpPr>
          <p:cNvPr id="8" name="Text 6"/>
          <p:cNvSpPr/>
          <p:nvPr/>
        </p:nvSpPr>
        <p:spPr>
          <a:xfrm>
            <a:off x="7607022" y="4033957"/>
            <a:ext cx="2845594" cy="1451610"/>
          </a:xfrm>
          <a:prstGeom prst="rect">
            <a:avLst/>
          </a:prstGeom>
          <a:noFill/>
          <a:ln/>
        </p:spPr>
        <p:txBody>
          <a:bodyPr wrap="square" lIns="0" tIns="0" rIns="0" bIns="0" rtlCol="0" anchor="t"/>
          <a:lstStyle/>
          <a:p>
            <a:pPr marL="0" indent="0">
              <a:lnSpc>
                <a:spcPts val="2850"/>
              </a:lnSpc>
              <a:buNone/>
            </a:pPr>
            <a:r>
              <a:rPr lang="en-US" sz="1750" dirty="0">
                <a:solidFill>
                  <a:srgbClr val="2A2742"/>
                </a:solidFill>
                <a:latin typeface="Arimo" pitchFamily="34" charset="0"/>
                <a:ea typeface="Arimo" pitchFamily="34" charset="-122"/>
                <a:cs typeface="Arimo" pitchFamily="34" charset="-120"/>
              </a:rPr>
              <a:t>O‘quvchilarga mustaqil hayotda muvaffaqiyatli ish olib borish uchun zarur bo‘lgan malakalar.</a:t>
            </a:r>
            <a:endParaRPr lang="en-US" sz="1750" dirty="0"/>
          </a:p>
        </p:txBody>
      </p:sp>
      <p:sp>
        <p:nvSpPr>
          <p:cNvPr id="9" name="Text 7"/>
          <p:cNvSpPr/>
          <p:nvPr/>
        </p:nvSpPr>
        <p:spPr>
          <a:xfrm>
            <a:off x="11013638" y="3452813"/>
            <a:ext cx="2835235" cy="354330"/>
          </a:xfrm>
          <a:prstGeom prst="rect">
            <a:avLst/>
          </a:prstGeom>
          <a:noFill/>
          <a:ln/>
        </p:spPr>
        <p:txBody>
          <a:bodyPr wrap="none" lIns="0" tIns="0" rIns="0" bIns="0" rtlCol="0" anchor="t"/>
          <a:lstStyle/>
          <a:p>
            <a:pPr marL="0" indent="0">
              <a:lnSpc>
                <a:spcPts val="2750"/>
              </a:lnSpc>
              <a:buNone/>
            </a:pPr>
            <a:r>
              <a:rPr lang="en-US" sz="2200" b="1" dirty="0">
                <a:solidFill>
                  <a:srgbClr val="231971"/>
                </a:solidFill>
                <a:latin typeface="Outfit Extra Bold" pitchFamily="34" charset="0"/>
                <a:ea typeface="Outfit Extra Bold" pitchFamily="34" charset="-122"/>
                <a:cs typeface="Outfit Extra Bold" pitchFamily="34" charset="-120"/>
              </a:rPr>
              <a:t>Kompetensiyalar</a:t>
            </a:r>
            <a:endParaRPr lang="en-US" sz="2200" dirty="0"/>
          </a:p>
        </p:txBody>
      </p:sp>
      <p:sp>
        <p:nvSpPr>
          <p:cNvPr id="10" name="Text 8"/>
          <p:cNvSpPr/>
          <p:nvPr/>
        </p:nvSpPr>
        <p:spPr>
          <a:xfrm>
            <a:off x="11013638" y="4033957"/>
            <a:ext cx="2845594" cy="1814513"/>
          </a:xfrm>
          <a:prstGeom prst="rect">
            <a:avLst/>
          </a:prstGeom>
          <a:noFill/>
          <a:ln/>
        </p:spPr>
        <p:txBody>
          <a:bodyPr wrap="square" lIns="0" tIns="0" rIns="0" bIns="0" rtlCol="0" anchor="t"/>
          <a:lstStyle/>
          <a:p>
            <a:pPr marL="0" indent="0">
              <a:lnSpc>
                <a:spcPts val="2850"/>
              </a:lnSpc>
              <a:buNone/>
            </a:pPr>
            <a:r>
              <a:rPr lang="en-US" sz="1750" dirty="0">
                <a:solidFill>
                  <a:srgbClr val="2A2742"/>
                </a:solidFill>
                <a:latin typeface="Arimo" pitchFamily="34" charset="0"/>
                <a:ea typeface="Arimo" pitchFamily="34" charset="-122"/>
                <a:cs typeface="Arimo" pitchFamily="34" charset="-120"/>
              </a:rPr>
              <a:t>O‘quvchilar o‘zlashtirishi kerak bo‘lgan bilim, ko‘nikma va malakalarni birlashtirib, real hayotda qo‘llash qobiliyati.</a:t>
            </a:r>
            <a:endParaRPr lang="en-US" sz="1750" dirty="0"/>
          </a:p>
        </p:txBody>
      </p:sp>
      <p:pic>
        <p:nvPicPr>
          <p:cNvPr id="11" name="Graphic 2">
            <a:extLst>
              <a:ext uri="{FF2B5EF4-FFF2-40B4-BE49-F238E27FC236}">
                <a16:creationId xmlns:a16="http://schemas.microsoft.com/office/drawing/2014/main" id="{2ACBF8BF-1F65-4E3A-B55B-15E62C5B23B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1447"/>
            <a:ext cx="14630400" cy="1103086"/>
          </a:xfrm>
          <a:prstGeom prst="rect">
            <a:avLst/>
          </a:prstGeom>
        </p:spPr>
      </p:pic>
      <p:pic>
        <p:nvPicPr>
          <p:cNvPr id="12" name="Рисунок 11">
            <a:extLst>
              <a:ext uri="{FF2B5EF4-FFF2-40B4-BE49-F238E27FC236}">
                <a16:creationId xmlns:a16="http://schemas.microsoft.com/office/drawing/2014/main" id="{A31F560D-5E16-4DF6-AA8E-3180E1DC035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13" name="Рисунок 12">
            <a:extLst>
              <a:ext uri="{FF2B5EF4-FFF2-40B4-BE49-F238E27FC236}">
                <a16:creationId xmlns:a16="http://schemas.microsoft.com/office/drawing/2014/main" id="{39463131-3180-40F7-963A-8E39A867D92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14" name="Прямоугольник 13">
            <a:extLst>
              <a:ext uri="{FF2B5EF4-FFF2-40B4-BE49-F238E27FC236}">
                <a16:creationId xmlns:a16="http://schemas.microsoft.com/office/drawing/2014/main" id="{6C58F9B8-9253-492B-96DF-DB3E90C3069A}"/>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extBox 14">
            <a:extLst>
              <a:ext uri="{FF2B5EF4-FFF2-40B4-BE49-F238E27FC236}">
                <a16:creationId xmlns:a16="http://schemas.microsoft.com/office/drawing/2014/main" id="{51C91BC2-6816-473A-BFDC-EB969491827C}"/>
              </a:ext>
            </a:extLst>
          </p:cNvPr>
          <p:cNvSpPr txBox="1"/>
          <p:nvPr/>
        </p:nvSpPr>
        <p:spPr>
          <a:xfrm>
            <a:off x="850676" y="2295767"/>
            <a:ext cx="9545051" cy="954107"/>
          </a:xfrm>
          <a:prstGeom prst="rect">
            <a:avLst/>
          </a:prstGeom>
          <a:noFill/>
        </p:spPr>
        <p:txBody>
          <a:bodyPr wrap="square" rtlCol="0">
            <a:spAutoFit/>
          </a:bodyPr>
          <a:lstStyle/>
          <a:p>
            <a:pPr algn="ctr"/>
            <a:r>
              <a:rPr lang="en-US" sz="2800" b="1" dirty="0">
                <a:solidFill>
                  <a:srgbClr val="002060"/>
                </a:solidFill>
              </a:rPr>
              <a:t>O</a:t>
            </a:r>
            <a:r>
              <a:rPr lang="uz-Latn-UZ" sz="2800" b="1" dirty="0">
                <a:solidFill>
                  <a:srgbClr val="002060"/>
                </a:solidFill>
              </a:rPr>
              <a:t>‘quvchilar egallashi </a:t>
            </a:r>
            <a:r>
              <a:rPr lang="en-US" sz="2800" b="1" dirty="0" err="1">
                <a:solidFill>
                  <a:srgbClr val="002060"/>
                </a:solidFill>
              </a:rPr>
              <a:t>kerak</a:t>
            </a:r>
            <a:r>
              <a:rPr lang="en-US" sz="2800" b="1" dirty="0">
                <a:solidFill>
                  <a:srgbClr val="002060"/>
                </a:solidFill>
              </a:rPr>
              <a:t> </a:t>
            </a:r>
            <a:r>
              <a:rPr lang="en-US" sz="2800" b="1" dirty="0" err="1">
                <a:solidFill>
                  <a:srgbClr val="002060"/>
                </a:solidFill>
              </a:rPr>
              <a:t>bo‘lgan</a:t>
            </a:r>
            <a:r>
              <a:rPr lang="en-US" sz="2800" b="1" dirty="0">
                <a:solidFill>
                  <a:srgbClr val="002060"/>
                </a:solidFill>
              </a:rPr>
              <a:t> minimal </a:t>
            </a:r>
            <a:r>
              <a:rPr lang="en-US" sz="2800" b="1" dirty="0" err="1">
                <a:solidFill>
                  <a:srgbClr val="002060"/>
                </a:solidFill>
              </a:rPr>
              <a:t>meyorlarni</a:t>
            </a:r>
            <a:r>
              <a:rPr lang="en-US" sz="2800" b="1" dirty="0">
                <a:solidFill>
                  <a:srgbClr val="002060"/>
                </a:solidFill>
              </a:rPr>
              <a:t> </a:t>
            </a:r>
            <a:r>
              <a:rPr lang="en-US" sz="2800" b="1" dirty="0" err="1">
                <a:solidFill>
                  <a:srgbClr val="002060"/>
                </a:solidFill>
              </a:rPr>
              <a:t>belgilaydi</a:t>
            </a:r>
            <a:endParaRPr lang="ru-RU" sz="2800" b="1" dirty="0">
              <a:solidFill>
                <a:srgbClr val="002060"/>
              </a:solidFill>
            </a:endParaRPr>
          </a:p>
        </p:txBody>
      </p:sp>
    </p:spTree>
    <p:extLst>
      <p:ext uri="{BB962C8B-B14F-4D97-AF65-F5344CB8AC3E}">
        <p14:creationId xmlns:p14="http://schemas.microsoft.com/office/powerpoint/2010/main" val="25416935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638044" y="1426369"/>
            <a:ext cx="5679281" cy="590669"/>
          </a:xfrm>
          <a:prstGeom prst="rect">
            <a:avLst/>
          </a:prstGeom>
          <a:noFill/>
          <a:ln/>
        </p:spPr>
        <p:txBody>
          <a:bodyPr wrap="none" lIns="0" tIns="0" rIns="0" bIns="0" rtlCol="0" anchor="t"/>
          <a:lstStyle/>
          <a:p>
            <a:pPr marL="0" indent="0">
              <a:lnSpc>
                <a:spcPts val="4650"/>
              </a:lnSpc>
              <a:buNone/>
            </a:pPr>
            <a:r>
              <a:rPr lang="en-US" sz="3700" b="1" dirty="0">
                <a:solidFill>
                  <a:srgbClr val="231971"/>
                </a:solidFill>
                <a:latin typeface="Outfit Extra Bold" pitchFamily="34" charset="0"/>
                <a:ea typeface="Outfit Extra Bold" pitchFamily="34" charset="-122"/>
                <a:cs typeface="Outfit Extra Bold" pitchFamily="34" charset="-120"/>
              </a:rPr>
              <a:t>O‘qituvchi Kasb Standarti</a:t>
            </a:r>
            <a:endParaRPr lang="en-US" sz="3700" dirty="0"/>
          </a:p>
        </p:txBody>
      </p:sp>
      <p:sp>
        <p:nvSpPr>
          <p:cNvPr id="3" name="Text 1"/>
          <p:cNvSpPr/>
          <p:nvPr/>
        </p:nvSpPr>
        <p:spPr>
          <a:xfrm>
            <a:off x="7642644" y="1920569"/>
            <a:ext cx="5674681" cy="302419"/>
          </a:xfrm>
          <a:prstGeom prst="rect">
            <a:avLst/>
          </a:prstGeom>
          <a:noFill/>
          <a:ln/>
        </p:spPr>
        <p:txBody>
          <a:bodyPr wrap="none" lIns="0" tIns="0" rIns="0" bIns="0" rtlCol="0" anchor="t"/>
          <a:lstStyle/>
          <a:p>
            <a:pPr marL="0" indent="0">
              <a:lnSpc>
                <a:spcPts val="2350"/>
              </a:lnSpc>
              <a:buNone/>
            </a:pPr>
            <a:r>
              <a:rPr lang="en-US" sz="1450" dirty="0">
                <a:solidFill>
                  <a:srgbClr val="2A2742"/>
                </a:solidFill>
                <a:latin typeface="Arimo" pitchFamily="34" charset="0"/>
                <a:ea typeface="Arimo" pitchFamily="34" charset="-122"/>
                <a:cs typeface="Arimo" pitchFamily="34" charset="-120"/>
              </a:rPr>
              <a:t>o‘qituvchining kasbiy faoliyatini tartibga soluvchi meyoriy hujjat</a:t>
            </a:r>
            <a:endParaRPr lang="en-US" sz="1450" dirty="0"/>
          </a:p>
        </p:txBody>
      </p:sp>
      <p:pic>
        <p:nvPicPr>
          <p:cNvPr id="4" name="Image 0" descr="preencoded.png"/>
          <p:cNvPicPr>
            <a:picLocks noChangeAspect="1"/>
          </p:cNvPicPr>
          <p:nvPr/>
        </p:nvPicPr>
        <p:blipFill>
          <a:blip r:embed="rId3"/>
          <a:stretch>
            <a:fillRect/>
          </a:stretch>
        </p:blipFill>
        <p:spPr>
          <a:xfrm>
            <a:off x="3164919" y="2003465"/>
            <a:ext cx="1646753" cy="1391364"/>
          </a:xfrm>
          <a:prstGeom prst="rect">
            <a:avLst/>
          </a:prstGeom>
        </p:spPr>
      </p:pic>
      <p:sp>
        <p:nvSpPr>
          <p:cNvPr id="5" name="Text 2"/>
          <p:cNvSpPr/>
          <p:nvPr/>
        </p:nvSpPr>
        <p:spPr>
          <a:xfrm>
            <a:off x="3942159" y="2690574"/>
            <a:ext cx="92154" cy="377904"/>
          </a:xfrm>
          <a:prstGeom prst="rect">
            <a:avLst/>
          </a:prstGeom>
          <a:noFill/>
          <a:ln/>
        </p:spPr>
        <p:txBody>
          <a:bodyPr wrap="none" lIns="0" tIns="0" rIns="0" bIns="0" rtlCol="0" anchor="t"/>
          <a:lstStyle/>
          <a:p>
            <a:pPr marL="0" indent="0" algn="ctr">
              <a:lnSpc>
                <a:spcPts val="2950"/>
              </a:lnSpc>
              <a:buNone/>
            </a:pPr>
            <a:r>
              <a:rPr lang="en-US" sz="1850" b="1" dirty="0">
                <a:solidFill>
                  <a:srgbClr val="2A2742"/>
                </a:solidFill>
                <a:latin typeface="Outfit Extra Bold" pitchFamily="34" charset="0"/>
                <a:ea typeface="Outfit Extra Bold" pitchFamily="34" charset="-122"/>
                <a:cs typeface="Outfit Extra Bold" pitchFamily="34" charset="-120"/>
              </a:rPr>
              <a:t>1</a:t>
            </a:r>
            <a:endParaRPr lang="en-US" sz="1850" dirty="0"/>
          </a:p>
        </p:txBody>
      </p:sp>
      <p:sp>
        <p:nvSpPr>
          <p:cNvPr id="6" name="Text 3"/>
          <p:cNvSpPr/>
          <p:nvPr/>
        </p:nvSpPr>
        <p:spPr>
          <a:xfrm>
            <a:off x="5000625" y="2343626"/>
            <a:ext cx="2362676" cy="295275"/>
          </a:xfrm>
          <a:prstGeom prst="rect">
            <a:avLst/>
          </a:prstGeom>
          <a:noFill/>
          <a:ln/>
        </p:spPr>
        <p:txBody>
          <a:bodyPr wrap="none" lIns="0" tIns="0" rIns="0" bIns="0" rtlCol="0" anchor="t"/>
          <a:lstStyle/>
          <a:p>
            <a:pPr marL="0" indent="0" algn="l">
              <a:lnSpc>
                <a:spcPts val="2300"/>
              </a:lnSpc>
              <a:buNone/>
            </a:pPr>
            <a:r>
              <a:rPr lang="en-US" sz="1850" b="1" dirty="0">
                <a:solidFill>
                  <a:srgbClr val="2A2742"/>
                </a:solidFill>
                <a:latin typeface="Outfit Extra Bold" pitchFamily="34" charset="0"/>
                <a:ea typeface="Outfit Extra Bold" pitchFamily="34" charset="-122"/>
                <a:cs typeface="Outfit Extra Bold" pitchFamily="34" charset="-120"/>
              </a:rPr>
              <a:t>Professionallik</a:t>
            </a:r>
            <a:endParaRPr lang="en-US" sz="1850" dirty="0"/>
          </a:p>
        </p:txBody>
      </p:sp>
      <p:sp>
        <p:nvSpPr>
          <p:cNvPr id="7" name="Text 4"/>
          <p:cNvSpPr/>
          <p:nvPr/>
        </p:nvSpPr>
        <p:spPr>
          <a:xfrm>
            <a:off x="5000625" y="2752249"/>
            <a:ext cx="5608677" cy="302419"/>
          </a:xfrm>
          <a:prstGeom prst="rect">
            <a:avLst/>
          </a:prstGeom>
          <a:noFill/>
          <a:ln/>
        </p:spPr>
        <p:txBody>
          <a:bodyPr wrap="none" lIns="0" tIns="0" rIns="0" bIns="0" rtlCol="0" anchor="t"/>
          <a:lstStyle/>
          <a:p>
            <a:pPr marL="0" indent="0" algn="l">
              <a:lnSpc>
                <a:spcPts val="2350"/>
              </a:lnSpc>
              <a:buNone/>
            </a:pPr>
            <a:r>
              <a:rPr lang="en-US" sz="1450" dirty="0">
                <a:solidFill>
                  <a:srgbClr val="2A2742"/>
                </a:solidFill>
                <a:latin typeface="Arimo" pitchFamily="34" charset="0"/>
                <a:ea typeface="Arimo" pitchFamily="34" charset="-122"/>
                <a:cs typeface="Arimo" pitchFamily="34" charset="-120"/>
              </a:rPr>
              <a:t>O‘qituvchining o‘z kasbiga bo‘lgan mas’uliyati va professional etika.</a:t>
            </a:r>
            <a:endParaRPr lang="en-US" sz="1450" dirty="0"/>
          </a:p>
        </p:txBody>
      </p:sp>
      <p:sp>
        <p:nvSpPr>
          <p:cNvPr id="8" name="Shape 5"/>
          <p:cNvSpPr/>
          <p:nvPr/>
        </p:nvSpPr>
        <p:spPr>
          <a:xfrm>
            <a:off x="4858822" y="3408878"/>
            <a:ext cx="9062918" cy="11430"/>
          </a:xfrm>
          <a:prstGeom prst="roundRect">
            <a:avLst>
              <a:gd name="adj" fmla="val 694574"/>
            </a:avLst>
          </a:prstGeom>
          <a:solidFill>
            <a:srgbClr val="BDB8DF"/>
          </a:solidFill>
          <a:ln/>
        </p:spPr>
      </p:sp>
      <p:pic>
        <p:nvPicPr>
          <p:cNvPr id="9" name="Image 1" descr="preencoded.png"/>
          <p:cNvPicPr>
            <a:picLocks noChangeAspect="1"/>
          </p:cNvPicPr>
          <p:nvPr/>
        </p:nvPicPr>
        <p:blipFill>
          <a:blip r:embed="rId4"/>
          <a:stretch>
            <a:fillRect/>
          </a:stretch>
        </p:blipFill>
        <p:spPr>
          <a:xfrm>
            <a:off x="2341483" y="3441978"/>
            <a:ext cx="3293507" cy="1391364"/>
          </a:xfrm>
          <a:prstGeom prst="rect">
            <a:avLst/>
          </a:prstGeom>
        </p:spPr>
      </p:pic>
      <p:sp>
        <p:nvSpPr>
          <p:cNvPr id="10" name="Text 6"/>
          <p:cNvSpPr/>
          <p:nvPr/>
        </p:nvSpPr>
        <p:spPr>
          <a:xfrm>
            <a:off x="3920133" y="3948708"/>
            <a:ext cx="136088" cy="377904"/>
          </a:xfrm>
          <a:prstGeom prst="rect">
            <a:avLst/>
          </a:prstGeom>
          <a:noFill/>
          <a:ln/>
        </p:spPr>
        <p:txBody>
          <a:bodyPr wrap="none" lIns="0" tIns="0" rIns="0" bIns="0" rtlCol="0" anchor="t"/>
          <a:lstStyle/>
          <a:p>
            <a:pPr marL="0" indent="0" algn="ctr">
              <a:lnSpc>
                <a:spcPts val="2950"/>
              </a:lnSpc>
              <a:buNone/>
            </a:pPr>
            <a:r>
              <a:rPr lang="en-US" sz="1850" b="1" dirty="0">
                <a:solidFill>
                  <a:srgbClr val="2A2742"/>
                </a:solidFill>
                <a:latin typeface="Outfit Extra Bold" pitchFamily="34" charset="0"/>
                <a:ea typeface="Outfit Extra Bold" pitchFamily="34" charset="-122"/>
                <a:cs typeface="Outfit Extra Bold" pitchFamily="34" charset="-120"/>
              </a:rPr>
              <a:t>2</a:t>
            </a:r>
            <a:endParaRPr lang="en-US" sz="1850" dirty="0"/>
          </a:p>
        </p:txBody>
      </p:sp>
      <p:sp>
        <p:nvSpPr>
          <p:cNvPr id="11" name="Text 7"/>
          <p:cNvSpPr/>
          <p:nvPr/>
        </p:nvSpPr>
        <p:spPr>
          <a:xfrm>
            <a:off x="5823942" y="3782139"/>
            <a:ext cx="2362676" cy="295275"/>
          </a:xfrm>
          <a:prstGeom prst="rect">
            <a:avLst/>
          </a:prstGeom>
          <a:noFill/>
          <a:ln/>
        </p:spPr>
        <p:txBody>
          <a:bodyPr wrap="none" lIns="0" tIns="0" rIns="0" bIns="0" rtlCol="0" anchor="t"/>
          <a:lstStyle/>
          <a:p>
            <a:pPr marL="0" indent="0" algn="l">
              <a:lnSpc>
                <a:spcPts val="2300"/>
              </a:lnSpc>
              <a:buNone/>
            </a:pPr>
            <a:r>
              <a:rPr lang="en-US" sz="1850" b="1" dirty="0">
                <a:solidFill>
                  <a:srgbClr val="2A2742"/>
                </a:solidFill>
                <a:latin typeface="Outfit Extra Bold" pitchFamily="34" charset="0"/>
                <a:ea typeface="Outfit Extra Bold" pitchFamily="34" charset="-122"/>
                <a:cs typeface="Outfit Extra Bold" pitchFamily="34" charset="-120"/>
              </a:rPr>
              <a:t>Malaka</a:t>
            </a:r>
            <a:endParaRPr lang="en-US" sz="1850" dirty="0"/>
          </a:p>
        </p:txBody>
      </p:sp>
      <p:sp>
        <p:nvSpPr>
          <p:cNvPr id="12" name="Text 8"/>
          <p:cNvSpPr/>
          <p:nvPr/>
        </p:nvSpPr>
        <p:spPr>
          <a:xfrm>
            <a:off x="5823942" y="4190762"/>
            <a:ext cx="7015877" cy="302419"/>
          </a:xfrm>
          <a:prstGeom prst="rect">
            <a:avLst/>
          </a:prstGeom>
          <a:noFill/>
          <a:ln/>
        </p:spPr>
        <p:txBody>
          <a:bodyPr wrap="none" lIns="0" tIns="0" rIns="0" bIns="0" rtlCol="0" anchor="t"/>
          <a:lstStyle/>
          <a:p>
            <a:pPr marL="0" indent="0" algn="l">
              <a:lnSpc>
                <a:spcPts val="2350"/>
              </a:lnSpc>
              <a:buNone/>
            </a:pPr>
            <a:r>
              <a:rPr lang="en-US" sz="1450" dirty="0">
                <a:solidFill>
                  <a:srgbClr val="2A2742"/>
                </a:solidFill>
                <a:latin typeface="Arimo" pitchFamily="34" charset="0"/>
                <a:ea typeface="Arimo" pitchFamily="34" charset="-122"/>
                <a:cs typeface="Arimo" pitchFamily="34" charset="-120"/>
              </a:rPr>
              <a:t>Pedagogika, psixologiya va </a:t>
            </a:r>
            <a:r>
              <a:rPr lang="en-US" sz="1450" dirty="0" err="1">
                <a:solidFill>
                  <a:srgbClr val="2A2742"/>
                </a:solidFill>
                <a:latin typeface="Arimo" pitchFamily="34" charset="0"/>
                <a:ea typeface="Arimo" pitchFamily="34" charset="-122"/>
                <a:cs typeface="Arimo" pitchFamily="34" charset="-120"/>
              </a:rPr>
              <a:t>o‘qitish</a:t>
            </a:r>
            <a:r>
              <a:rPr lang="en-US" sz="1450" dirty="0">
                <a:solidFill>
                  <a:srgbClr val="2A2742"/>
                </a:solidFill>
                <a:latin typeface="Arimo" pitchFamily="34" charset="0"/>
                <a:ea typeface="Arimo" pitchFamily="34" charset="-122"/>
                <a:cs typeface="Arimo" pitchFamily="34" charset="-120"/>
              </a:rPr>
              <a:t> </a:t>
            </a:r>
            <a:r>
              <a:rPr lang="en-US" sz="1450" dirty="0" err="1">
                <a:solidFill>
                  <a:srgbClr val="2A2742"/>
                </a:solidFill>
                <a:latin typeface="Arimo" pitchFamily="34" charset="0"/>
                <a:ea typeface="Arimo" pitchFamily="34" charset="-122"/>
                <a:cs typeface="Arimo" pitchFamily="34" charset="-120"/>
              </a:rPr>
              <a:t>usullari</a:t>
            </a:r>
            <a:r>
              <a:rPr lang="en-US" sz="1450" dirty="0">
                <a:solidFill>
                  <a:srgbClr val="2A2742"/>
                </a:solidFill>
                <a:latin typeface="Arimo" pitchFamily="34" charset="0"/>
                <a:ea typeface="Arimo" pitchFamily="34" charset="-122"/>
                <a:cs typeface="Arimo" pitchFamily="34" charset="-120"/>
              </a:rPr>
              <a:t> bo‘yicha chuqur bilimlar va ko‘nikmalar.</a:t>
            </a:r>
            <a:endParaRPr lang="en-US" sz="1450" dirty="0"/>
          </a:p>
        </p:txBody>
      </p:sp>
      <p:sp>
        <p:nvSpPr>
          <p:cNvPr id="13" name="Shape 9"/>
          <p:cNvSpPr/>
          <p:nvPr/>
        </p:nvSpPr>
        <p:spPr>
          <a:xfrm>
            <a:off x="5682139" y="4847392"/>
            <a:ext cx="8239601" cy="11430"/>
          </a:xfrm>
          <a:prstGeom prst="roundRect">
            <a:avLst>
              <a:gd name="adj" fmla="val 694574"/>
            </a:avLst>
          </a:prstGeom>
          <a:solidFill>
            <a:srgbClr val="BDB8DF"/>
          </a:solidFill>
          <a:ln/>
        </p:spPr>
      </p:sp>
      <p:pic>
        <p:nvPicPr>
          <p:cNvPr id="14" name="Image 2" descr="preencoded.png"/>
          <p:cNvPicPr>
            <a:picLocks noChangeAspect="1"/>
          </p:cNvPicPr>
          <p:nvPr/>
        </p:nvPicPr>
        <p:blipFill>
          <a:blip r:embed="rId5"/>
          <a:stretch>
            <a:fillRect/>
          </a:stretch>
        </p:blipFill>
        <p:spPr>
          <a:xfrm>
            <a:off x="1518166" y="4880491"/>
            <a:ext cx="4940260" cy="1391364"/>
          </a:xfrm>
          <a:prstGeom prst="rect">
            <a:avLst/>
          </a:prstGeom>
        </p:spPr>
      </p:pic>
      <p:sp>
        <p:nvSpPr>
          <p:cNvPr id="15" name="Text 10"/>
          <p:cNvSpPr/>
          <p:nvPr/>
        </p:nvSpPr>
        <p:spPr>
          <a:xfrm>
            <a:off x="3921085" y="5387221"/>
            <a:ext cx="134422" cy="377904"/>
          </a:xfrm>
          <a:prstGeom prst="rect">
            <a:avLst/>
          </a:prstGeom>
          <a:noFill/>
          <a:ln/>
        </p:spPr>
        <p:txBody>
          <a:bodyPr wrap="none" lIns="0" tIns="0" rIns="0" bIns="0" rtlCol="0" anchor="t"/>
          <a:lstStyle/>
          <a:p>
            <a:pPr marL="0" indent="0" algn="ctr">
              <a:lnSpc>
                <a:spcPts val="2950"/>
              </a:lnSpc>
              <a:buNone/>
            </a:pPr>
            <a:r>
              <a:rPr lang="en-US" sz="1850" b="1" dirty="0">
                <a:solidFill>
                  <a:srgbClr val="2A2742"/>
                </a:solidFill>
                <a:latin typeface="Outfit Extra Bold" pitchFamily="34" charset="0"/>
                <a:ea typeface="Outfit Extra Bold" pitchFamily="34" charset="-122"/>
                <a:cs typeface="Outfit Extra Bold" pitchFamily="34" charset="-120"/>
              </a:rPr>
              <a:t>3</a:t>
            </a:r>
            <a:endParaRPr lang="en-US" sz="1850" dirty="0"/>
          </a:p>
        </p:txBody>
      </p:sp>
      <p:sp>
        <p:nvSpPr>
          <p:cNvPr id="16" name="Text 11"/>
          <p:cNvSpPr/>
          <p:nvPr/>
        </p:nvSpPr>
        <p:spPr>
          <a:xfrm>
            <a:off x="6647378" y="5220653"/>
            <a:ext cx="2362676" cy="295275"/>
          </a:xfrm>
          <a:prstGeom prst="rect">
            <a:avLst/>
          </a:prstGeom>
          <a:noFill/>
          <a:ln/>
        </p:spPr>
        <p:txBody>
          <a:bodyPr wrap="none" lIns="0" tIns="0" rIns="0" bIns="0" rtlCol="0" anchor="t"/>
          <a:lstStyle/>
          <a:p>
            <a:pPr marL="0" indent="0" algn="l">
              <a:lnSpc>
                <a:spcPts val="2300"/>
              </a:lnSpc>
              <a:buNone/>
            </a:pPr>
            <a:r>
              <a:rPr lang="en-US" sz="1850" b="1" dirty="0">
                <a:solidFill>
                  <a:srgbClr val="2A2742"/>
                </a:solidFill>
                <a:latin typeface="Outfit Extra Bold" pitchFamily="34" charset="0"/>
                <a:ea typeface="Outfit Extra Bold" pitchFamily="34" charset="-122"/>
                <a:cs typeface="Outfit Extra Bold" pitchFamily="34" charset="-120"/>
              </a:rPr>
              <a:t>Kompetensiyalar</a:t>
            </a:r>
            <a:endParaRPr lang="en-US" sz="1850" dirty="0"/>
          </a:p>
        </p:txBody>
      </p:sp>
      <p:sp>
        <p:nvSpPr>
          <p:cNvPr id="17" name="Text 12"/>
          <p:cNvSpPr/>
          <p:nvPr/>
        </p:nvSpPr>
        <p:spPr>
          <a:xfrm>
            <a:off x="6647378" y="5629275"/>
            <a:ext cx="6090999" cy="302419"/>
          </a:xfrm>
          <a:prstGeom prst="rect">
            <a:avLst/>
          </a:prstGeom>
          <a:noFill/>
          <a:ln/>
        </p:spPr>
        <p:txBody>
          <a:bodyPr wrap="none" lIns="0" tIns="0" rIns="0" bIns="0" rtlCol="0" anchor="t"/>
          <a:lstStyle/>
          <a:p>
            <a:pPr marL="0" indent="0" algn="l">
              <a:lnSpc>
                <a:spcPts val="2350"/>
              </a:lnSpc>
              <a:buNone/>
            </a:pPr>
            <a:r>
              <a:rPr lang="en-US" sz="1450" dirty="0">
                <a:solidFill>
                  <a:srgbClr val="2A2742"/>
                </a:solidFill>
                <a:latin typeface="Arimo" pitchFamily="34" charset="0"/>
                <a:ea typeface="Arimo" pitchFamily="34" charset="-122"/>
                <a:cs typeface="Arimo" pitchFamily="34" charset="-120"/>
              </a:rPr>
              <a:t>O‘quvchilarga bilim, ko‘nikma va malakalarni samarali o‘rgatish qobiliyati.</a:t>
            </a:r>
            <a:endParaRPr lang="en-US" sz="1450" dirty="0"/>
          </a:p>
        </p:txBody>
      </p:sp>
      <p:sp>
        <p:nvSpPr>
          <p:cNvPr id="18" name="Shape 13"/>
          <p:cNvSpPr/>
          <p:nvPr/>
        </p:nvSpPr>
        <p:spPr>
          <a:xfrm>
            <a:off x="6505575" y="6285905"/>
            <a:ext cx="7416165" cy="11430"/>
          </a:xfrm>
          <a:prstGeom prst="roundRect">
            <a:avLst>
              <a:gd name="adj" fmla="val 694574"/>
            </a:avLst>
          </a:prstGeom>
          <a:solidFill>
            <a:srgbClr val="BDB8DF"/>
          </a:solidFill>
          <a:ln/>
        </p:spPr>
      </p:sp>
      <p:pic>
        <p:nvPicPr>
          <p:cNvPr id="19" name="Image 3" descr="preencoded.png"/>
          <p:cNvPicPr>
            <a:picLocks noChangeAspect="1"/>
          </p:cNvPicPr>
          <p:nvPr/>
        </p:nvPicPr>
        <p:blipFill>
          <a:blip r:embed="rId6"/>
          <a:stretch>
            <a:fillRect/>
          </a:stretch>
        </p:blipFill>
        <p:spPr>
          <a:xfrm>
            <a:off x="694730" y="6319004"/>
            <a:ext cx="6587133" cy="1391364"/>
          </a:xfrm>
          <a:prstGeom prst="rect">
            <a:avLst/>
          </a:prstGeom>
        </p:spPr>
      </p:pic>
      <p:sp>
        <p:nvSpPr>
          <p:cNvPr id="20" name="Text 14"/>
          <p:cNvSpPr/>
          <p:nvPr/>
        </p:nvSpPr>
        <p:spPr>
          <a:xfrm>
            <a:off x="3915728" y="6825734"/>
            <a:ext cx="144899" cy="377904"/>
          </a:xfrm>
          <a:prstGeom prst="rect">
            <a:avLst/>
          </a:prstGeom>
          <a:noFill/>
          <a:ln/>
        </p:spPr>
        <p:txBody>
          <a:bodyPr wrap="none" lIns="0" tIns="0" rIns="0" bIns="0" rtlCol="0" anchor="t"/>
          <a:lstStyle/>
          <a:p>
            <a:pPr marL="0" indent="0" algn="ctr">
              <a:lnSpc>
                <a:spcPts val="2950"/>
              </a:lnSpc>
              <a:buNone/>
            </a:pPr>
            <a:r>
              <a:rPr lang="en-US" sz="1850" b="1" dirty="0">
                <a:solidFill>
                  <a:srgbClr val="2A2742"/>
                </a:solidFill>
                <a:latin typeface="Outfit Extra Bold" pitchFamily="34" charset="0"/>
                <a:ea typeface="Outfit Extra Bold" pitchFamily="34" charset="-122"/>
                <a:cs typeface="Outfit Extra Bold" pitchFamily="34" charset="-120"/>
              </a:rPr>
              <a:t>4</a:t>
            </a:r>
            <a:endParaRPr lang="en-US" sz="1850" dirty="0"/>
          </a:p>
        </p:txBody>
      </p:sp>
      <p:sp>
        <p:nvSpPr>
          <p:cNvPr id="21" name="Text 15"/>
          <p:cNvSpPr/>
          <p:nvPr/>
        </p:nvSpPr>
        <p:spPr>
          <a:xfrm>
            <a:off x="7470815" y="6507956"/>
            <a:ext cx="2362676" cy="295275"/>
          </a:xfrm>
          <a:prstGeom prst="rect">
            <a:avLst/>
          </a:prstGeom>
          <a:noFill/>
          <a:ln/>
        </p:spPr>
        <p:txBody>
          <a:bodyPr wrap="none" lIns="0" tIns="0" rIns="0" bIns="0" rtlCol="0" anchor="t"/>
          <a:lstStyle/>
          <a:p>
            <a:pPr marL="0" indent="0" algn="l">
              <a:lnSpc>
                <a:spcPts val="2300"/>
              </a:lnSpc>
              <a:buNone/>
            </a:pPr>
            <a:r>
              <a:rPr lang="en-US" sz="1850" b="1" dirty="0">
                <a:solidFill>
                  <a:srgbClr val="2A2742"/>
                </a:solidFill>
                <a:latin typeface="Outfit Extra Bold" pitchFamily="34" charset="0"/>
                <a:ea typeface="Outfit Extra Bold" pitchFamily="34" charset="-122"/>
                <a:cs typeface="Outfit Extra Bold" pitchFamily="34" charset="-120"/>
              </a:rPr>
              <a:t>Qobiliyatlar</a:t>
            </a:r>
            <a:endParaRPr lang="en-US" sz="1850" dirty="0"/>
          </a:p>
        </p:txBody>
      </p:sp>
      <p:sp>
        <p:nvSpPr>
          <p:cNvPr id="22" name="Text 16"/>
          <p:cNvSpPr/>
          <p:nvPr/>
        </p:nvSpPr>
        <p:spPr>
          <a:xfrm>
            <a:off x="7470815" y="6916579"/>
            <a:ext cx="6309122" cy="604838"/>
          </a:xfrm>
          <a:prstGeom prst="rect">
            <a:avLst/>
          </a:prstGeom>
          <a:noFill/>
          <a:ln/>
        </p:spPr>
        <p:txBody>
          <a:bodyPr wrap="square" lIns="0" tIns="0" rIns="0" bIns="0" rtlCol="0" anchor="t"/>
          <a:lstStyle/>
          <a:p>
            <a:pPr marL="0" indent="0" algn="l">
              <a:lnSpc>
                <a:spcPts val="2350"/>
              </a:lnSpc>
              <a:buNone/>
            </a:pPr>
            <a:r>
              <a:rPr lang="en-US" sz="1450" dirty="0">
                <a:solidFill>
                  <a:srgbClr val="2A2742"/>
                </a:solidFill>
                <a:latin typeface="Arimo" pitchFamily="34" charset="0"/>
                <a:ea typeface="Arimo" pitchFamily="34" charset="-122"/>
                <a:cs typeface="Arimo" pitchFamily="34" charset="-120"/>
              </a:rPr>
              <a:t>O‘qituvchining o‘z ishida samarali ishlash uchun zarur bo‘lgan shaxsiy qobiliyatlari.</a:t>
            </a:r>
            <a:endParaRPr lang="en-US" sz="1450" dirty="0"/>
          </a:p>
        </p:txBody>
      </p:sp>
      <p:pic>
        <p:nvPicPr>
          <p:cNvPr id="23" name="Graphic 2">
            <a:extLst>
              <a:ext uri="{FF2B5EF4-FFF2-40B4-BE49-F238E27FC236}">
                <a16:creationId xmlns:a16="http://schemas.microsoft.com/office/drawing/2014/main" id="{06BC195B-9108-4855-99A8-79D1DF34155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33062"/>
            <a:ext cx="14630400" cy="1103086"/>
          </a:xfrm>
          <a:prstGeom prst="rect">
            <a:avLst/>
          </a:prstGeom>
        </p:spPr>
      </p:pic>
      <p:pic>
        <p:nvPicPr>
          <p:cNvPr id="24" name="Рисунок 23">
            <a:extLst>
              <a:ext uri="{FF2B5EF4-FFF2-40B4-BE49-F238E27FC236}">
                <a16:creationId xmlns:a16="http://schemas.microsoft.com/office/drawing/2014/main" id="{4BBBF04D-4BFA-42C6-8084-3C1368D5FB02}"/>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25" name="Рисунок 24">
            <a:extLst>
              <a:ext uri="{FF2B5EF4-FFF2-40B4-BE49-F238E27FC236}">
                <a16:creationId xmlns:a16="http://schemas.microsoft.com/office/drawing/2014/main" id="{05B51911-1472-42DC-9F95-DDB0DCFC4442}"/>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26" name="Прямоугольник 25">
            <a:extLst>
              <a:ext uri="{FF2B5EF4-FFF2-40B4-BE49-F238E27FC236}">
                <a16:creationId xmlns:a16="http://schemas.microsoft.com/office/drawing/2014/main" id="{E1881353-883E-452D-BC11-70E982190F78}"/>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7562" y="1105734"/>
            <a:ext cx="7701677" cy="1287780"/>
          </a:xfrm>
          <a:prstGeom prst="rect">
            <a:avLst/>
          </a:prstGeom>
          <a:noFill/>
          <a:ln/>
        </p:spPr>
        <p:txBody>
          <a:bodyPr wrap="square" lIns="0" tIns="0" rIns="0" bIns="0" rtlCol="0" anchor="t"/>
          <a:lstStyle/>
          <a:p>
            <a:pPr marL="0" indent="0">
              <a:lnSpc>
                <a:spcPts val="5050"/>
              </a:lnSpc>
              <a:buNone/>
            </a:pPr>
            <a:r>
              <a:rPr lang="en-US" sz="4050" b="1" dirty="0">
                <a:solidFill>
                  <a:srgbClr val="231971"/>
                </a:solidFill>
                <a:latin typeface="Outfit Extra Bold" pitchFamily="34" charset="0"/>
                <a:ea typeface="Outfit Extra Bold" pitchFamily="34" charset="-122"/>
                <a:cs typeface="Outfit Extra Bold" pitchFamily="34" charset="-120"/>
              </a:rPr>
              <a:t>2025-yil “Atrof-muhitni asrash va yashil iqtisodiyot yili”</a:t>
            </a:r>
            <a:endParaRPr lang="en-US" sz="4050" dirty="0"/>
          </a:p>
        </p:txBody>
      </p:sp>
      <p:sp>
        <p:nvSpPr>
          <p:cNvPr id="4" name="Shape 1"/>
          <p:cNvSpPr/>
          <p:nvPr/>
        </p:nvSpPr>
        <p:spPr>
          <a:xfrm>
            <a:off x="6505099" y="2432090"/>
            <a:ext cx="22860" cy="4962168"/>
          </a:xfrm>
          <a:prstGeom prst="roundRect">
            <a:avLst>
              <a:gd name="adj" fmla="val 378576"/>
            </a:avLst>
          </a:prstGeom>
          <a:solidFill>
            <a:srgbClr val="BDB8DF"/>
          </a:solidFill>
          <a:ln/>
        </p:spPr>
      </p:sp>
      <p:sp>
        <p:nvSpPr>
          <p:cNvPr id="5" name="Shape 2"/>
          <p:cNvSpPr/>
          <p:nvPr/>
        </p:nvSpPr>
        <p:spPr>
          <a:xfrm>
            <a:off x="6725424" y="2884051"/>
            <a:ext cx="721162" cy="22860"/>
          </a:xfrm>
          <a:prstGeom prst="roundRect">
            <a:avLst>
              <a:gd name="adj" fmla="val 378576"/>
            </a:avLst>
          </a:prstGeom>
          <a:solidFill>
            <a:srgbClr val="BDB8DF"/>
          </a:solidFill>
          <a:ln/>
        </p:spPr>
      </p:sp>
      <p:sp>
        <p:nvSpPr>
          <p:cNvPr id="6" name="Shape 3"/>
          <p:cNvSpPr/>
          <p:nvPr/>
        </p:nvSpPr>
        <p:spPr>
          <a:xfrm>
            <a:off x="6284774" y="2663785"/>
            <a:ext cx="463510" cy="463510"/>
          </a:xfrm>
          <a:prstGeom prst="roundRect">
            <a:avLst>
              <a:gd name="adj" fmla="val 18671"/>
            </a:avLst>
          </a:prstGeom>
          <a:solidFill>
            <a:srgbClr val="E9E6FA"/>
          </a:solidFill>
          <a:ln w="7620">
            <a:solidFill>
              <a:srgbClr val="BDB8DF"/>
            </a:solidFill>
            <a:prstDash val="solid"/>
          </a:ln>
        </p:spPr>
      </p:sp>
      <p:sp>
        <p:nvSpPr>
          <p:cNvPr id="7" name="Text 4"/>
          <p:cNvSpPr/>
          <p:nvPr/>
        </p:nvSpPr>
        <p:spPr>
          <a:xfrm>
            <a:off x="6456224" y="2740938"/>
            <a:ext cx="120610" cy="309086"/>
          </a:xfrm>
          <a:prstGeom prst="rect">
            <a:avLst/>
          </a:prstGeom>
          <a:noFill/>
          <a:ln/>
        </p:spPr>
        <p:txBody>
          <a:bodyPr wrap="none" lIns="0" tIns="0" rIns="0" bIns="0" rtlCol="0" anchor="t"/>
          <a:lstStyle/>
          <a:p>
            <a:pPr marL="0" indent="0" algn="ctr">
              <a:lnSpc>
                <a:spcPts val="2400"/>
              </a:lnSpc>
              <a:buNone/>
            </a:pPr>
            <a:r>
              <a:rPr lang="en-US" sz="2400" b="1" dirty="0">
                <a:solidFill>
                  <a:srgbClr val="2A2742"/>
                </a:solidFill>
                <a:latin typeface="Outfit Extra Bold" pitchFamily="34" charset="0"/>
                <a:ea typeface="Outfit Extra Bold" pitchFamily="34" charset="-122"/>
                <a:cs typeface="Outfit Extra Bold" pitchFamily="34" charset="-120"/>
              </a:rPr>
              <a:t>1</a:t>
            </a:r>
            <a:endParaRPr lang="en-US" sz="2400" dirty="0"/>
          </a:p>
        </p:txBody>
      </p:sp>
      <p:sp>
        <p:nvSpPr>
          <p:cNvPr id="8" name="Text 5"/>
          <p:cNvSpPr/>
          <p:nvPr/>
        </p:nvSpPr>
        <p:spPr>
          <a:xfrm>
            <a:off x="7649766" y="2638068"/>
            <a:ext cx="3634383" cy="321826"/>
          </a:xfrm>
          <a:prstGeom prst="rect">
            <a:avLst/>
          </a:prstGeom>
          <a:noFill/>
          <a:ln/>
        </p:spPr>
        <p:txBody>
          <a:bodyPr wrap="none" lIns="0" tIns="0" rIns="0" bIns="0" rtlCol="0" anchor="t"/>
          <a:lstStyle/>
          <a:p>
            <a:pPr marL="0" indent="0" algn="l">
              <a:lnSpc>
                <a:spcPts val="2500"/>
              </a:lnSpc>
              <a:buNone/>
            </a:pPr>
            <a:r>
              <a:rPr lang="en-US" sz="2000" b="1" dirty="0">
                <a:solidFill>
                  <a:srgbClr val="2A2742"/>
                </a:solidFill>
                <a:latin typeface="Outfit Extra Bold" pitchFamily="34" charset="0"/>
                <a:ea typeface="Outfit Extra Bold" pitchFamily="34" charset="-122"/>
                <a:cs typeface="Outfit Extra Bold" pitchFamily="34" charset="-120"/>
              </a:rPr>
              <a:t>Atrof-muhitni muhofaza qilish</a:t>
            </a:r>
            <a:endParaRPr lang="en-US" sz="2000" dirty="0"/>
          </a:p>
        </p:txBody>
      </p:sp>
      <p:sp>
        <p:nvSpPr>
          <p:cNvPr id="9" name="Text 6"/>
          <p:cNvSpPr/>
          <p:nvPr/>
        </p:nvSpPr>
        <p:spPr>
          <a:xfrm>
            <a:off x="7649766" y="3083481"/>
            <a:ext cx="6259473" cy="659368"/>
          </a:xfrm>
          <a:prstGeom prst="rect">
            <a:avLst/>
          </a:prstGeom>
          <a:noFill/>
          <a:ln/>
        </p:spPr>
        <p:txBody>
          <a:bodyPr wrap="square" lIns="0" tIns="0" rIns="0" bIns="0" rtlCol="0" anchor="t"/>
          <a:lstStyle/>
          <a:p>
            <a:pPr marL="0" indent="0" algn="l">
              <a:lnSpc>
                <a:spcPts val="2550"/>
              </a:lnSpc>
              <a:buNone/>
            </a:pPr>
            <a:r>
              <a:rPr lang="en-US" sz="1600" dirty="0">
                <a:solidFill>
                  <a:srgbClr val="2A2742"/>
                </a:solidFill>
                <a:latin typeface="Arimo" pitchFamily="34" charset="0"/>
                <a:ea typeface="Arimo" pitchFamily="34" charset="-122"/>
                <a:cs typeface="Arimo" pitchFamily="34" charset="-120"/>
              </a:rPr>
              <a:t>Ta’lim jarayonida atrof-muhitni muhofaza qilishga oid bilimlarni o‘rgatish.</a:t>
            </a:r>
            <a:endParaRPr lang="en-US" sz="1600" dirty="0"/>
          </a:p>
        </p:txBody>
      </p:sp>
      <p:sp>
        <p:nvSpPr>
          <p:cNvPr id="10" name="Shape 7"/>
          <p:cNvSpPr/>
          <p:nvPr/>
        </p:nvSpPr>
        <p:spPr>
          <a:xfrm>
            <a:off x="6725424" y="4606766"/>
            <a:ext cx="721162" cy="22860"/>
          </a:xfrm>
          <a:prstGeom prst="roundRect">
            <a:avLst>
              <a:gd name="adj" fmla="val 378576"/>
            </a:avLst>
          </a:prstGeom>
          <a:solidFill>
            <a:srgbClr val="BDB8DF"/>
          </a:solidFill>
          <a:ln/>
        </p:spPr>
      </p:sp>
      <p:sp>
        <p:nvSpPr>
          <p:cNvPr id="11" name="Shape 8"/>
          <p:cNvSpPr/>
          <p:nvPr/>
        </p:nvSpPr>
        <p:spPr>
          <a:xfrm>
            <a:off x="6284774" y="4386501"/>
            <a:ext cx="463510" cy="463510"/>
          </a:xfrm>
          <a:prstGeom prst="roundRect">
            <a:avLst>
              <a:gd name="adj" fmla="val 18671"/>
            </a:avLst>
          </a:prstGeom>
          <a:solidFill>
            <a:srgbClr val="E9E6FA"/>
          </a:solidFill>
          <a:ln w="7620">
            <a:solidFill>
              <a:srgbClr val="BDB8DF"/>
            </a:solidFill>
            <a:prstDash val="solid"/>
          </a:ln>
        </p:spPr>
      </p:sp>
      <p:sp>
        <p:nvSpPr>
          <p:cNvPr id="12" name="Text 9"/>
          <p:cNvSpPr/>
          <p:nvPr/>
        </p:nvSpPr>
        <p:spPr>
          <a:xfrm>
            <a:off x="6427530" y="4463653"/>
            <a:ext cx="177998" cy="309086"/>
          </a:xfrm>
          <a:prstGeom prst="rect">
            <a:avLst/>
          </a:prstGeom>
          <a:noFill/>
          <a:ln/>
        </p:spPr>
        <p:txBody>
          <a:bodyPr wrap="none" lIns="0" tIns="0" rIns="0" bIns="0" rtlCol="0" anchor="t"/>
          <a:lstStyle/>
          <a:p>
            <a:pPr marL="0" indent="0" algn="ctr">
              <a:lnSpc>
                <a:spcPts val="2400"/>
              </a:lnSpc>
              <a:buNone/>
            </a:pPr>
            <a:r>
              <a:rPr lang="en-US" sz="2400" b="1" dirty="0">
                <a:solidFill>
                  <a:srgbClr val="2A2742"/>
                </a:solidFill>
                <a:latin typeface="Outfit Extra Bold" pitchFamily="34" charset="0"/>
                <a:ea typeface="Outfit Extra Bold" pitchFamily="34" charset="-122"/>
                <a:cs typeface="Outfit Extra Bold" pitchFamily="34" charset="-120"/>
              </a:rPr>
              <a:t>2</a:t>
            </a:r>
            <a:endParaRPr lang="en-US" sz="2400" dirty="0"/>
          </a:p>
        </p:txBody>
      </p:sp>
      <p:sp>
        <p:nvSpPr>
          <p:cNvPr id="13" name="Text 10"/>
          <p:cNvSpPr/>
          <p:nvPr/>
        </p:nvSpPr>
        <p:spPr>
          <a:xfrm>
            <a:off x="7649766" y="4360783"/>
            <a:ext cx="2575560" cy="321826"/>
          </a:xfrm>
          <a:prstGeom prst="rect">
            <a:avLst/>
          </a:prstGeom>
          <a:noFill/>
          <a:ln/>
        </p:spPr>
        <p:txBody>
          <a:bodyPr wrap="none" lIns="0" tIns="0" rIns="0" bIns="0" rtlCol="0" anchor="t"/>
          <a:lstStyle/>
          <a:p>
            <a:pPr marL="0" indent="0" algn="l">
              <a:lnSpc>
                <a:spcPts val="2500"/>
              </a:lnSpc>
              <a:buNone/>
            </a:pPr>
            <a:r>
              <a:rPr lang="en-US" sz="2000" b="1" dirty="0">
                <a:solidFill>
                  <a:srgbClr val="2A2742"/>
                </a:solidFill>
                <a:latin typeface="Outfit Extra Bold" pitchFamily="34" charset="0"/>
                <a:ea typeface="Outfit Extra Bold" pitchFamily="34" charset="-122"/>
                <a:cs typeface="Outfit Extra Bold" pitchFamily="34" charset="-120"/>
              </a:rPr>
              <a:t>Yashil iqtisodiyot</a:t>
            </a:r>
            <a:endParaRPr lang="en-US" sz="2000" dirty="0"/>
          </a:p>
        </p:txBody>
      </p:sp>
      <p:sp>
        <p:nvSpPr>
          <p:cNvPr id="14" name="Text 11"/>
          <p:cNvSpPr/>
          <p:nvPr/>
        </p:nvSpPr>
        <p:spPr>
          <a:xfrm>
            <a:off x="7649766" y="4806196"/>
            <a:ext cx="6259473" cy="659368"/>
          </a:xfrm>
          <a:prstGeom prst="rect">
            <a:avLst/>
          </a:prstGeom>
          <a:noFill/>
          <a:ln/>
        </p:spPr>
        <p:txBody>
          <a:bodyPr wrap="square" lIns="0" tIns="0" rIns="0" bIns="0" rtlCol="0" anchor="t"/>
          <a:lstStyle/>
          <a:p>
            <a:pPr marL="0" indent="0" algn="l">
              <a:lnSpc>
                <a:spcPts val="2550"/>
              </a:lnSpc>
              <a:buNone/>
            </a:pPr>
            <a:r>
              <a:rPr lang="en-US" sz="1600" dirty="0">
                <a:solidFill>
                  <a:srgbClr val="2A2742"/>
                </a:solidFill>
                <a:latin typeface="Arimo" pitchFamily="34" charset="0"/>
                <a:ea typeface="Arimo" pitchFamily="34" charset="-122"/>
                <a:cs typeface="Arimo" pitchFamily="34" charset="-120"/>
              </a:rPr>
              <a:t>O‘quvchilarga yashil iqtisodiyotga oid tushunchalarni singdirish, ekologik toza texnologiyalarni o‘rgatish.</a:t>
            </a:r>
            <a:endParaRPr lang="en-US" sz="1600" dirty="0"/>
          </a:p>
        </p:txBody>
      </p:sp>
      <p:sp>
        <p:nvSpPr>
          <p:cNvPr id="15" name="Shape 12"/>
          <p:cNvSpPr/>
          <p:nvPr/>
        </p:nvSpPr>
        <p:spPr>
          <a:xfrm>
            <a:off x="6725424" y="6329482"/>
            <a:ext cx="721162" cy="22860"/>
          </a:xfrm>
          <a:prstGeom prst="roundRect">
            <a:avLst>
              <a:gd name="adj" fmla="val 378576"/>
            </a:avLst>
          </a:prstGeom>
          <a:solidFill>
            <a:srgbClr val="BDB8DF"/>
          </a:solidFill>
          <a:ln/>
        </p:spPr>
      </p:sp>
      <p:sp>
        <p:nvSpPr>
          <p:cNvPr id="16" name="Shape 13"/>
          <p:cNvSpPr/>
          <p:nvPr/>
        </p:nvSpPr>
        <p:spPr>
          <a:xfrm>
            <a:off x="6284774" y="6109216"/>
            <a:ext cx="463510" cy="463510"/>
          </a:xfrm>
          <a:prstGeom prst="roundRect">
            <a:avLst>
              <a:gd name="adj" fmla="val 18671"/>
            </a:avLst>
          </a:prstGeom>
          <a:solidFill>
            <a:srgbClr val="E9E6FA"/>
          </a:solidFill>
          <a:ln w="7620">
            <a:solidFill>
              <a:srgbClr val="BDB8DF"/>
            </a:solidFill>
            <a:prstDash val="solid"/>
          </a:ln>
        </p:spPr>
      </p:sp>
      <p:sp>
        <p:nvSpPr>
          <p:cNvPr id="17" name="Text 14"/>
          <p:cNvSpPr/>
          <p:nvPr/>
        </p:nvSpPr>
        <p:spPr>
          <a:xfrm>
            <a:off x="6428601" y="6186368"/>
            <a:ext cx="175855" cy="309086"/>
          </a:xfrm>
          <a:prstGeom prst="rect">
            <a:avLst/>
          </a:prstGeom>
          <a:noFill/>
          <a:ln/>
        </p:spPr>
        <p:txBody>
          <a:bodyPr wrap="none" lIns="0" tIns="0" rIns="0" bIns="0" rtlCol="0" anchor="t"/>
          <a:lstStyle/>
          <a:p>
            <a:pPr marL="0" indent="0" algn="ctr">
              <a:lnSpc>
                <a:spcPts val="2400"/>
              </a:lnSpc>
              <a:buNone/>
            </a:pPr>
            <a:r>
              <a:rPr lang="en-US" sz="2400" b="1" dirty="0">
                <a:solidFill>
                  <a:srgbClr val="2A2742"/>
                </a:solidFill>
                <a:latin typeface="Outfit Extra Bold" pitchFamily="34" charset="0"/>
                <a:ea typeface="Outfit Extra Bold" pitchFamily="34" charset="-122"/>
                <a:cs typeface="Outfit Extra Bold" pitchFamily="34" charset="-120"/>
              </a:rPr>
              <a:t>3</a:t>
            </a:r>
            <a:endParaRPr lang="en-US" sz="2400" dirty="0"/>
          </a:p>
        </p:txBody>
      </p:sp>
      <p:sp>
        <p:nvSpPr>
          <p:cNvPr id="18" name="Text 15"/>
          <p:cNvSpPr/>
          <p:nvPr/>
        </p:nvSpPr>
        <p:spPr>
          <a:xfrm>
            <a:off x="7649766" y="6083498"/>
            <a:ext cx="2575560" cy="321826"/>
          </a:xfrm>
          <a:prstGeom prst="rect">
            <a:avLst/>
          </a:prstGeom>
          <a:noFill/>
          <a:ln/>
        </p:spPr>
        <p:txBody>
          <a:bodyPr wrap="none" lIns="0" tIns="0" rIns="0" bIns="0" rtlCol="0" anchor="t"/>
          <a:lstStyle/>
          <a:p>
            <a:pPr marL="0" indent="0" algn="l">
              <a:lnSpc>
                <a:spcPts val="2500"/>
              </a:lnSpc>
              <a:buNone/>
            </a:pPr>
            <a:r>
              <a:rPr lang="en-US" sz="2000" b="1" dirty="0">
                <a:solidFill>
                  <a:srgbClr val="2A2742"/>
                </a:solidFill>
                <a:latin typeface="Outfit Extra Bold" pitchFamily="34" charset="0"/>
                <a:ea typeface="Outfit Extra Bold" pitchFamily="34" charset="-122"/>
                <a:cs typeface="Outfit Extra Bold" pitchFamily="34" charset="-120"/>
              </a:rPr>
              <a:t>Resurslarni tejash</a:t>
            </a:r>
            <a:endParaRPr lang="en-US" sz="2000" dirty="0"/>
          </a:p>
        </p:txBody>
      </p:sp>
      <p:sp>
        <p:nvSpPr>
          <p:cNvPr id="19" name="Text 16"/>
          <p:cNvSpPr/>
          <p:nvPr/>
        </p:nvSpPr>
        <p:spPr>
          <a:xfrm>
            <a:off x="7649766" y="6528911"/>
            <a:ext cx="6259473" cy="659368"/>
          </a:xfrm>
          <a:prstGeom prst="rect">
            <a:avLst/>
          </a:prstGeom>
          <a:noFill/>
          <a:ln/>
        </p:spPr>
        <p:txBody>
          <a:bodyPr wrap="square" lIns="0" tIns="0" rIns="0" bIns="0" rtlCol="0" anchor="t"/>
          <a:lstStyle/>
          <a:p>
            <a:pPr marL="0" indent="0" algn="l">
              <a:lnSpc>
                <a:spcPts val="2550"/>
              </a:lnSpc>
              <a:buNone/>
            </a:pPr>
            <a:r>
              <a:rPr lang="en-US" sz="1600" dirty="0">
                <a:solidFill>
                  <a:srgbClr val="2A2742"/>
                </a:solidFill>
                <a:latin typeface="Arimo" pitchFamily="34" charset="0"/>
                <a:ea typeface="Arimo" pitchFamily="34" charset="-122"/>
                <a:cs typeface="Arimo" pitchFamily="34" charset="-120"/>
              </a:rPr>
              <a:t>Elekt energiyani tejash, suvni tejamli ishlatish va chiqindilarni qayta ishlash bo‘yicha amaliy ko‘nikmalarni shakllantirish.</a:t>
            </a:r>
            <a:endParaRPr lang="en-US" sz="1600" dirty="0"/>
          </a:p>
        </p:txBody>
      </p:sp>
      <p:pic>
        <p:nvPicPr>
          <p:cNvPr id="20" name="Graphic 2">
            <a:extLst>
              <a:ext uri="{FF2B5EF4-FFF2-40B4-BE49-F238E27FC236}">
                <a16:creationId xmlns:a16="http://schemas.microsoft.com/office/drawing/2014/main" id="{6F404125-203E-41A3-9D19-0F3F818550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31447"/>
            <a:ext cx="14630400" cy="1103086"/>
          </a:xfrm>
          <a:prstGeom prst="rect">
            <a:avLst/>
          </a:prstGeom>
        </p:spPr>
      </p:pic>
      <p:pic>
        <p:nvPicPr>
          <p:cNvPr id="21" name="Рисунок 20">
            <a:extLst>
              <a:ext uri="{FF2B5EF4-FFF2-40B4-BE49-F238E27FC236}">
                <a16:creationId xmlns:a16="http://schemas.microsoft.com/office/drawing/2014/main" id="{19F7B71C-217F-4E83-AE79-452EF89C01B0}"/>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22" name="Рисунок 21">
            <a:extLst>
              <a:ext uri="{FF2B5EF4-FFF2-40B4-BE49-F238E27FC236}">
                <a16:creationId xmlns:a16="http://schemas.microsoft.com/office/drawing/2014/main" id="{E9876180-1204-4610-86EA-0E8BB1899688}"/>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23" name="Прямоугольник 22">
            <a:extLst>
              <a:ext uri="{FF2B5EF4-FFF2-40B4-BE49-F238E27FC236}">
                <a16:creationId xmlns:a16="http://schemas.microsoft.com/office/drawing/2014/main" id="{12E34FE4-02DC-45AD-80EB-40517BA0DD45}"/>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29945" y="1090374"/>
            <a:ext cx="7656909" cy="1327785"/>
          </a:xfrm>
          <a:prstGeom prst="rect">
            <a:avLst/>
          </a:prstGeom>
          <a:noFill/>
          <a:ln/>
        </p:spPr>
        <p:txBody>
          <a:bodyPr wrap="square" lIns="0" tIns="0" rIns="0" bIns="0" rtlCol="0" anchor="t"/>
          <a:lstStyle/>
          <a:p>
            <a:pPr marL="0" indent="0">
              <a:lnSpc>
                <a:spcPts val="5200"/>
              </a:lnSpc>
              <a:buNone/>
            </a:pPr>
            <a:r>
              <a:rPr lang="en-US" sz="4150" b="1" dirty="0">
                <a:solidFill>
                  <a:srgbClr val="231971"/>
                </a:solidFill>
                <a:latin typeface="Outfit Extra Bold" pitchFamily="34" charset="0"/>
                <a:ea typeface="Outfit Extra Bold" pitchFamily="34" charset="-122"/>
                <a:cs typeface="Outfit Extra Bold" pitchFamily="34" charset="-120"/>
              </a:rPr>
              <a:t>Mehnat Munosabatlari va Qonunchiligi</a:t>
            </a:r>
            <a:endParaRPr lang="en-US" sz="4150" dirty="0"/>
          </a:p>
        </p:txBody>
      </p:sp>
      <p:pic>
        <p:nvPicPr>
          <p:cNvPr id="4" name="Image 1" descr="preencoded.png"/>
          <p:cNvPicPr>
            <a:picLocks noChangeAspect="1"/>
          </p:cNvPicPr>
          <p:nvPr/>
        </p:nvPicPr>
        <p:blipFill>
          <a:blip r:embed="rId4"/>
          <a:stretch>
            <a:fillRect/>
          </a:stretch>
        </p:blipFill>
        <p:spPr>
          <a:xfrm>
            <a:off x="6229945" y="2736771"/>
            <a:ext cx="531138" cy="531138"/>
          </a:xfrm>
          <a:prstGeom prst="rect">
            <a:avLst/>
          </a:prstGeom>
        </p:spPr>
      </p:pic>
      <p:sp>
        <p:nvSpPr>
          <p:cNvPr id="5" name="Text 1"/>
          <p:cNvSpPr/>
          <p:nvPr/>
        </p:nvSpPr>
        <p:spPr>
          <a:xfrm>
            <a:off x="6229945" y="3480316"/>
            <a:ext cx="2655808" cy="331946"/>
          </a:xfrm>
          <a:prstGeom prst="rect">
            <a:avLst/>
          </a:prstGeom>
          <a:noFill/>
          <a:ln/>
        </p:spPr>
        <p:txBody>
          <a:bodyPr wrap="none" lIns="0" tIns="0" rIns="0" bIns="0" rtlCol="0" anchor="t"/>
          <a:lstStyle/>
          <a:p>
            <a:pPr marL="0" indent="0" algn="l">
              <a:lnSpc>
                <a:spcPts val="2600"/>
              </a:lnSpc>
              <a:buNone/>
            </a:pPr>
            <a:r>
              <a:rPr lang="en-US" sz="2050" b="1" dirty="0">
                <a:solidFill>
                  <a:srgbClr val="2A2742"/>
                </a:solidFill>
                <a:latin typeface="Outfit Extra Bold" pitchFamily="34" charset="0"/>
                <a:ea typeface="Outfit Extra Bold" pitchFamily="34" charset="-122"/>
                <a:cs typeface="Outfit Extra Bold" pitchFamily="34" charset="-120"/>
              </a:rPr>
              <a:t>Mehnat shartnomasi</a:t>
            </a:r>
            <a:endParaRPr lang="en-US" sz="2050" dirty="0"/>
          </a:p>
        </p:txBody>
      </p:sp>
      <p:sp>
        <p:nvSpPr>
          <p:cNvPr id="6" name="Text 2"/>
          <p:cNvSpPr/>
          <p:nvPr/>
        </p:nvSpPr>
        <p:spPr>
          <a:xfrm>
            <a:off x="6229945" y="3939659"/>
            <a:ext cx="3669149" cy="679609"/>
          </a:xfrm>
          <a:prstGeom prst="rect">
            <a:avLst/>
          </a:prstGeom>
          <a:noFill/>
          <a:ln/>
        </p:spPr>
        <p:txBody>
          <a:bodyPr wrap="square" lIns="0" tIns="0" rIns="0" bIns="0" rtlCol="0" anchor="t"/>
          <a:lstStyle/>
          <a:p>
            <a:pPr marL="0" indent="0" algn="l">
              <a:lnSpc>
                <a:spcPts val="2650"/>
              </a:lnSpc>
              <a:buNone/>
            </a:pPr>
            <a:r>
              <a:rPr lang="en-US" sz="1650" dirty="0">
                <a:solidFill>
                  <a:srgbClr val="2A2742"/>
                </a:solidFill>
                <a:latin typeface="Arimo" pitchFamily="34" charset="0"/>
                <a:ea typeface="Arimo" pitchFamily="34" charset="-122"/>
                <a:cs typeface="Arimo" pitchFamily="34" charset="-120"/>
              </a:rPr>
              <a:t>O‘qituvchilar bilan tuziladigan mehnat shartnomasi mazmuni va shartlari.</a:t>
            </a:r>
            <a:endParaRPr lang="en-US" sz="1650" dirty="0"/>
          </a:p>
        </p:txBody>
      </p:sp>
      <p:pic>
        <p:nvPicPr>
          <p:cNvPr id="7" name="Image 2" descr="preencoded.png"/>
          <p:cNvPicPr>
            <a:picLocks noChangeAspect="1"/>
          </p:cNvPicPr>
          <p:nvPr/>
        </p:nvPicPr>
        <p:blipFill>
          <a:blip r:embed="rId5"/>
          <a:stretch>
            <a:fillRect/>
          </a:stretch>
        </p:blipFill>
        <p:spPr>
          <a:xfrm>
            <a:off x="10217706" y="2736771"/>
            <a:ext cx="531138" cy="531138"/>
          </a:xfrm>
          <a:prstGeom prst="rect">
            <a:avLst/>
          </a:prstGeom>
        </p:spPr>
      </p:pic>
      <p:sp>
        <p:nvSpPr>
          <p:cNvPr id="8" name="Text 3"/>
          <p:cNvSpPr/>
          <p:nvPr/>
        </p:nvSpPr>
        <p:spPr>
          <a:xfrm>
            <a:off x="10217706" y="3480316"/>
            <a:ext cx="2655808" cy="331946"/>
          </a:xfrm>
          <a:prstGeom prst="rect">
            <a:avLst/>
          </a:prstGeom>
          <a:noFill/>
          <a:ln/>
        </p:spPr>
        <p:txBody>
          <a:bodyPr wrap="none" lIns="0" tIns="0" rIns="0" bIns="0" rtlCol="0" anchor="t"/>
          <a:lstStyle/>
          <a:p>
            <a:pPr marL="0" indent="0" algn="l">
              <a:lnSpc>
                <a:spcPts val="2600"/>
              </a:lnSpc>
              <a:buNone/>
            </a:pPr>
            <a:r>
              <a:rPr lang="en-US" sz="2050" b="1" dirty="0">
                <a:solidFill>
                  <a:srgbClr val="2A2742"/>
                </a:solidFill>
                <a:latin typeface="Outfit Extra Bold" pitchFamily="34" charset="0"/>
                <a:ea typeface="Outfit Extra Bold" pitchFamily="34" charset="-122"/>
                <a:cs typeface="Outfit Extra Bold" pitchFamily="34" charset="-120"/>
              </a:rPr>
              <a:t>Ish haqi</a:t>
            </a:r>
            <a:endParaRPr lang="en-US" sz="2050" dirty="0"/>
          </a:p>
        </p:txBody>
      </p:sp>
      <p:sp>
        <p:nvSpPr>
          <p:cNvPr id="9" name="Text 4"/>
          <p:cNvSpPr/>
          <p:nvPr/>
        </p:nvSpPr>
        <p:spPr>
          <a:xfrm>
            <a:off x="10217706" y="3939659"/>
            <a:ext cx="3669149" cy="679609"/>
          </a:xfrm>
          <a:prstGeom prst="rect">
            <a:avLst/>
          </a:prstGeom>
          <a:noFill/>
          <a:ln/>
        </p:spPr>
        <p:txBody>
          <a:bodyPr wrap="square" lIns="0" tIns="0" rIns="0" bIns="0" rtlCol="0" anchor="t"/>
          <a:lstStyle/>
          <a:p>
            <a:pPr marL="0" indent="0" algn="l">
              <a:lnSpc>
                <a:spcPts val="2650"/>
              </a:lnSpc>
              <a:buNone/>
            </a:pPr>
            <a:r>
              <a:rPr lang="en-US" sz="1650" dirty="0">
                <a:solidFill>
                  <a:srgbClr val="2A2742"/>
                </a:solidFill>
                <a:latin typeface="Arimo" pitchFamily="34" charset="0"/>
                <a:ea typeface="Arimo" pitchFamily="34" charset="-122"/>
                <a:cs typeface="Arimo" pitchFamily="34" charset="-120"/>
              </a:rPr>
              <a:t>O‘qituvchilarning ish haqi miqdori va uni hisoblash tartibi.</a:t>
            </a:r>
            <a:endParaRPr lang="en-US" sz="1650" dirty="0"/>
          </a:p>
        </p:txBody>
      </p:sp>
      <p:pic>
        <p:nvPicPr>
          <p:cNvPr id="10" name="Image 3" descr="preencoded.png"/>
          <p:cNvPicPr>
            <a:picLocks noChangeAspect="1"/>
          </p:cNvPicPr>
          <p:nvPr/>
        </p:nvPicPr>
        <p:blipFill>
          <a:blip r:embed="rId6"/>
          <a:stretch>
            <a:fillRect/>
          </a:stretch>
        </p:blipFill>
        <p:spPr>
          <a:xfrm>
            <a:off x="6229945" y="5256609"/>
            <a:ext cx="531138" cy="531138"/>
          </a:xfrm>
          <a:prstGeom prst="rect">
            <a:avLst/>
          </a:prstGeom>
        </p:spPr>
      </p:pic>
      <p:sp>
        <p:nvSpPr>
          <p:cNvPr id="11" name="Text 5"/>
          <p:cNvSpPr/>
          <p:nvPr/>
        </p:nvSpPr>
        <p:spPr>
          <a:xfrm>
            <a:off x="6229945" y="6000155"/>
            <a:ext cx="3489127" cy="331946"/>
          </a:xfrm>
          <a:prstGeom prst="rect">
            <a:avLst/>
          </a:prstGeom>
          <a:noFill/>
          <a:ln/>
        </p:spPr>
        <p:txBody>
          <a:bodyPr wrap="none" lIns="0" tIns="0" rIns="0" bIns="0" rtlCol="0" anchor="t"/>
          <a:lstStyle/>
          <a:p>
            <a:pPr marL="0" indent="0" algn="l">
              <a:lnSpc>
                <a:spcPts val="2600"/>
              </a:lnSpc>
              <a:buNone/>
            </a:pPr>
            <a:r>
              <a:rPr lang="en-US" sz="2050" b="1" dirty="0">
                <a:solidFill>
                  <a:srgbClr val="2A2742"/>
                </a:solidFill>
                <a:latin typeface="Outfit Extra Bold" pitchFamily="34" charset="0"/>
                <a:ea typeface="Outfit Extra Bold" pitchFamily="34" charset="-122"/>
                <a:cs typeface="Outfit Extra Bold" pitchFamily="34" charset="-120"/>
              </a:rPr>
              <a:t>Dam olish kunlari va ta’tillar</a:t>
            </a:r>
            <a:endParaRPr lang="en-US" sz="2050" dirty="0"/>
          </a:p>
        </p:txBody>
      </p:sp>
      <p:sp>
        <p:nvSpPr>
          <p:cNvPr id="12" name="Text 6"/>
          <p:cNvSpPr/>
          <p:nvPr/>
        </p:nvSpPr>
        <p:spPr>
          <a:xfrm>
            <a:off x="6229945" y="6459498"/>
            <a:ext cx="3669149" cy="679609"/>
          </a:xfrm>
          <a:prstGeom prst="rect">
            <a:avLst/>
          </a:prstGeom>
          <a:noFill/>
          <a:ln/>
        </p:spPr>
        <p:txBody>
          <a:bodyPr wrap="square" lIns="0" tIns="0" rIns="0" bIns="0" rtlCol="0" anchor="t"/>
          <a:lstStyle/>
          <a:p>
            <a:pPr marL="0" indent="0" algn="l">
              <a:lnSpc>
                <a:spcPts val="2650"/>
              </a:lnSpc>
              <a:buNone/>
            </a:pPr>
            <a:r>
              <a:rPr lang="en-US" sz="1650" dirty="0">
                <a:solidFill>
                  <a:srgbClr val="2A2742"/>
                </a:solidFill>
                <a:latin typeface="Arimo" pitchFamily="34" charset="0"/>
                <a:ea typeface="Arimo" pitchFamily="34" charset="-122"/>
                <a:cs typeface="Arimo" pitchFamily="34" charset="-120"/>
              </a:rPr>
              <a:t>O‘qituvchilarning dam olish kunlari va ta’tillariga oid qonunchilik hujjatlari.</a:t>
            </a:r>
            <a:endParaRPr lang="en-US" sz="1650" dirty="0"/>
          </a:p>
        </p:txBody>
      </p:sp>
      <p:pic>
        <p:nvPicPr>
          <p:cNvPr id="13" name="Image 4" descr="preencoded.png"/>
          <p:cNvPicPr>
            <a:picLocks noChangeAspect="1"/>
          </p:cNvPicPr>
          <p:nvPr/>
        </p:nvPicPr>
        <p:blipFill>
          <a:blip r:embed="rId7"/>
          <a:stretch>
            <a:fillRect/>
          </a:stretch>
        </p:blipFill>
        <p:spPr>
          <a:xfrm>
            <a:off x="10217706" y="5256609"/>
            <a:ext cx="531138" cy="531138"/>
          </a:xfrm>
          <a:prstGeom prst="rect">
            <a:avLst/>
          </a:prstGeom>
        </p:spPr>
      </p:pic>
      <p:sp>
        <p:nvSpPr>
          <p:cNvPr id="14" name="Text 7"/>
          <p:cNvSpPr/>
          <p:nvPr/>
        </p:nvSpPr>
        <p:spPr>
          <a:xfrm>
            <a:off x="10217706" y="6000155"/>
            <a:ext cx="2655808" cy="331946"/>
          </a:xfrm>
          <a:prstGeom prst="rect">
            <a:avLst/>
          </a:prstGeom>
          <a:noFill/>
          <a:ln/>
        </p:spPr>
        <p:txBody>
          <a:bodyPr wrap="none" lIns="0" tIns="0" rIns="0" bIns="0" rtlCol="0" anchor="t"/>
          <a:lstStyle/>
          <a:p>
            <a:pPr marL="0" indent="0" algn="l">
              <a:lnSpc>
                <a:spcPts val="2600"/>
              </a:lnSpc>
              <a:buNone/>
            </a:pPr>
            <a:r>
              <a:rPr lang="en-US" sz="2050" b="1" dirty="0">
                <a:solidFill>
                  <a:srgbClr val="2A2742"/>
                </a:solidFill>
                <a:latin typeface="Outfit Extra Bold" pitchFamily="34" charset="0"/>
                <a:ea typeface="Outfit Extra Bold" pitchFamily="34" charset="-122"/>
                <a:cs typeface="Outfit Extra Bold" pitchFamily="34" charset="-120"/>
              </a:rPr>
              <a:t>Mehnat sharoitlari</a:t>
            </a:r>
            <a:endParaRPr lang="en-US" sz="2050" dirty="0"/>
          </a:p>
        </p:txBody>
      </p:sp>
      <p:sp>
        <p:nvSpPr>
          <p:cNvPr id="15" name="Text 8"/>
          <p:cNvSpPr/>
          <p:nvPr/>
        </p:nvSpPr>
        <p:spPr>
          <a:xfrm>
            <a:off x="10217706" y="6459498"/>
            <a:ext cx="3669149" cy="679609"/>
          </a:xfrm>
          <a:prstGeom prst="rect">
            <a:avLst/>
          </a:prstGeom>
          <a:noFill/>
          <a:ln/>
        </p:spPr>
        <p:txBody>
          <a:bodyPr wrap="square" lIns="0" tIns="0" rIns="0" bIns="0" rtlCol="0" anchor="t"/>
          <a:lstStyle/>
          <a:p>
            <a:pPr marL="0" indent="0" algn="l">
              <a:lnSpc>
                <a:spcPts val="2650"/>
              </a:lnSpc>
              <a:buNone/>
            </a:pPr>
            <a:r>
              <a:rPr lang="en-US" sz="1650" dirty="0">
                <a:solidFill>
                  <a:srgbClr val="2A2742"/>
                </a:solidFill>
                <a:latin typeface="Arimo" pitchFamily="34" charset="0"/>
                <a:ea typeface="Arimo" pitchFamily="34" charset="-122"/>
                <a:cs typeface="Arimo" pitchFamily="34" charset="-120"/>
              </a:rPr>
              <a:t>O‘qituvchilarning mehnat sharoitlari va ularning xavfsizligini ta’minlash.</a:t>
            </a:r>
            <a:endParaRPr lang="en-US" sz="1650" dirty="0"/>
          </a:p>
        </p:txBody>
      </p:sp>
      <p:pic>
        <p:nvPicPr>
          <p:cNvPr id="16" name="Graphic 2">
            <a:extLst>
              <a:ext uri="{FF2B5EF4-FFF2-40B4-BE49-F238E27FC236}">
                <a16:creationId xmlns:a16="http://schemas.microsoft.com/office/drawing/2014/main" id="{17E523D4-4C58-4E82-81C3-BE9F9EF755A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0" y="-31447"/>
            <a:ext cx="14630400" cy="1103086"/>
          </a:xfrm>
          <a:prstGeom prst="rect">
            <a:avLst/>
          </a:prstGeom>
        </p:spPr>
      </p:pic>
      <p:pic>
        <p:nvPicPr>
          <p:cNvPr id="17" name="Рисунок 16">
            <a:extLst>
              <a:ext uri="{FF2B5EF4-FFF2-40B4-BE49-F238E27FC236}">
                <a16:creationId xmlns:a16="http://schemas.microsoft.com/office/drawing/2014/main" id="{26601A2A-D6E7-4B61-9F05-13E852801351}"/>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18" name="Рисунок 17">
            <a:extLst>
              <a:ext uri="{FF2B5EF4-FFF2-40B4-BE49-F238E27FC236}">
                <a16:creationId xmlns:a16="http://schemas.microsoft.com/office/drawing/2014/main" id="{02455902-AB12-4F67-8C66-D91CF99598BB}"/>
              </a:ext>
            </a:extLst>
          </p:cNvPr>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19" name="Прямоугольник 18">
            <a:extLst>
              <a:ext uri="{FF2B5EF4-FFF2-40B4-BE49-F238E27FC236}">
                <a16:creationId xmlns:a16="http://schemas.microsoft.com/office/drawing/2014/main" id="{DF766682-021A-401D-B03A-85143F9AE14A}"/>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BABA727C-C54F-4378-970C-9FB87C3A177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1447"/>
            <a:ext cx="14630400" cy="1103086"/>
          </a:xfrm>
          <a:prstGeom prst="rect">
            <a:avLst/>
          </a:prstGeom>
        </p:spPr>
      </p:pic>
      <p:pic>
        <p:nvPicPr>
          <p:cNvPr id="5" name="Рисунок 4">
            <a:extLst>
              <a:ext uri="{FF2B5EF4-FFF2-40B4-BE49-F238E27FC236}">
                <a16:creationId xmlns:a16="http://schemas.microsoft.com/office/drawing/2014/main" id="{265D0353-D8EC-457D-94E5-E53FEFAF5A7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6" name="Рисунок 5">
            <a:extLst>
              <a:ext uri="{FF2B5EF4-FFF2-40B4-BE49-F238E27FC236}">
                <a16:creationId xmlns:a16="http://schemas.microsoft.com/office/drawing/2014/main" id="{6658FFEC-C9D3-4E5D-ACEF-9A805954690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7" name="Прямоугольник 6">
            <a:extLst>
              <a:ext uri="{FF2B5EF4-FFF2-40B4-BE49-F238E27FC236}">
                <a16:creationId xmlns:a16="http://schemas.microsoft.com/office/drawing/2014/main" id="{B206B224-DA96-4A09-96BB-91F8AA09FC51}"/>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TextBox 7">
            <a:extLst>
              <a:ext uri="{FF2B5EF4-FFF2-40B4-BE49-F238E27FC236}">
                <a16:creationId xmlns:a16="http://schemas.microsoft.com/office/drawing/2014/main" id="{6B657681-9E40-4D51-BC0C-FDCCB68AF647}"/>
              </a:ext>
            </a:extLst>
          </p:cNvPr>
          <p:cNvSpPr txBox="1"/>
          <p:nvPr/>
        </p:nvSpPr>
        <p:spPr>
          <a:xfrm>
            <a:off x="1704622" y="1084713"/>
            <a:ext cx="10239021" cy="523220"/>
          </a:xfrm>
          <a:prstGeom prst="rect">
            <a:avLst/>
          </a:prstGeom>
          <a:noFill/>
        </p:spPr>
        <p:txBody>
          <a:bodyPr wrap="square" rtlCol="0">
            <a:spAutoFit/>
          </a:bodyPr>
          <a:lstStyle/>
          <a:p>
            <a:pPr algn="ctr"/>
            <a:r>
              <a:rPr lang="en-US" sz="2800" b="1" dirty="0" err="1">
                <a:solidFill>
                  <a:srgbClr val="002060"/>
                </a:solidFill>
                <a:latin typeface="Outfit Extra Bold" panose="020B0604020202020204" charset="0"/>
              </a:rPr>
              <a:t>Umumiy</a:t>
            </a:r>
            <a:r>
              <a:rPr lang="en-US" sz="2800" b="1" dirty="0">
                <a:solidFill>
                  <a:srgbClr val="002060"/>
                </a:solidFill>
                <a:latin typeface="Outfit Extra Bold" panose="020B0604020202020204" charset="0"/>
              </a:rPr>
              <a:t> </a:t>
            </a:r>
            <a:r>
              <a:rPr lang="en-US" sz="2800" b="1" dirty="0" err="1">
                <a:solidFill>
                  <a:srgbClr val="002060"/>
                </a:solidFill>
                <a:latin typeface="Outfit Extra Bold" panose="020B0604020202020204" charset="0"/>
              </a:rPr>
              <a:t>o‘rta</a:t>
            </a:r>
            <a:r>
              <a:rPr lang="en-US" sz="2800" b="1" dirty="0">
                <a:solidFill>
                  <a:srgbClr val="002060"/>
                </a:solidFill>
                <a:latin typeface="Outfit Extra Bold" panose="020B0604020202020204" charset="0"/>
              </a:rPr>
              <a:t> </a:t>
            </a:r>
            <a:r>
              <a:rPr lang="en-US" sz="2800" b="1" dirty="0" err="1">
                <a:solidFill>
                  <a:srgbClr val="002060"/>
                </a:solidFill>
                <a:latin typeface="Outfit Extra Bold" panose="020B0604020202020204" charset="0"/>
              </a:rPr>
              <a:t>ta’lim</a:t>
            </a:r>
            <a:r>
              <a:rPr lang="en-US" sz="2800" b="1" dirty="0">
                <a:solidFill>
                  <a:srgbClr val="002060"/>
                </a:solidFill>
                <a:latin typeface="Outfit Extra Bold" panose="020B0604020202020204" charset="0"/>
              </a:rPr>
              <a:t> </a:t>
            </a:r>
            <a:r>
              <a:rPr lang="en-US" sz="2800" b="1" dirty="0" err="1">
                <a:solidFill>
                  <a:srgbClr val="002060"/>
                </a:solidFill>
                <a:latin typeface="Outfit Extra Bold" panose="020B0604020202020204" charset="0"/>
              </a:rPr>
              <a:t>maktab</a:t>
            </a:r>
            <a:r>
              <a:rPr lang="en-US" sz="2800" b="1" dirty="0">
                <a:solidFill>
                  <a:srgbClr val="002060"/>
                </a:solidFill>
                <a:latin typeface="Outfit Extra Bold" panose="020B0604020202020204" charset="0"/>
              </a:rPr>
              <a:t> </a:t>
            </a:r>
            <a:r>
              <a:rPr lang="en-US" sz="2800" b="1" dirty="0" err="1">
                <a:solidFill>
                  <a:srgbClr val="002060"/>
                </a:solidFill>
                <a:latin typeface="Outfit Extra Bold" panose="020B0604020202020204" charset="0"/>
              </a:rPr>
              <a:t>o‘qituvchisining</a:t>
            </a:r>
            <a:r>
              <a:rPr lang="en-US" sz="2800" b="1" dirty="0">
                <a:solidFill>
                  <a:srgbClr val="002060"/>
                </a:solidFill>
                <a:latin typeface="Outfit Extra Bold" panose="020B0604020202020204" charset="0"/>
              </a:rPr>
              <a:t> </a:t>
            </a:r>
            <a:r>
              <a:rPr lang="en-US" sz="2800" b="1" dirty="0" err="1">
                <a:solidFill>
                  <a:srgbClr val="002060"/>
                </a:solidFill>
                <a:latin typeface="Outfit Extra Bold" panose="020B0604020202020204" charset="0"/>
              </a:rPr>
              <a:t>kasb</a:t>
            </a:r>
            <a:r>
              <a:rPr lang="en-US" sz="2800" b="1" dirty="0">
                <a:solidFill>
                  <a:srgbClr val="002060"/>
                </a:solidFill>
                <a:latin typeface="Outfit Extra Bold" panose="020B0604020202020204" charset="0"/>
              </a:rPr>
              <a:t> </a:t>
            </a:r>
            <a:r>
              <a:rPr lang="en-US" sz="2800" b="1" dirty="0" err="1">
                <a:solidFill>
                  <a:srgbClr val="002060"/>
                </a:solidFill>
                <a:latin typeface="Outfit Extra Bold" panose="020B0604020202020204" charset="0"/>
              </a:rPr>
              <a:t>standarti</a:t>
            </a:r>
            <a:endParaRPr lang="ru-RU" sz="2800" b="1" dirty="0">
              <a:solidFill>
                <a:srgbClr val="002060"/>
              </a:solidFill>
            </a:endParaRPr>
          </a:p>
        </p:txBody>
      </p:sp>
      <p:grpSp>
        <p:nvGrpSpPr>
          <p:cNvPr id="37" name="Группа 36">
            <a:extLst>
              <a:ext uri="{FF2B5EF4-FFF2-40B4-BE49-F238E27FC236}">
                <a16:creationId xmlns:a16="http://schemas.microsoft.com/office/drawing/2014/main" id="{B89BEEC2-F16B-48B9-97D4-9B708B016FCC}"/>
              </a:ext>
            </a:extLst>
          </p:cNvPr>
          <p:cNvGrpSpPr/>
          <p:nvPr/>
        </p:nvGrpSpPr>
        <p:grpSpPr>
          <a:xfrm>
            <a:off x="790223" y="1761067"/>
            <a:ext cx="12417778" cy="6268331"/>
            <a:chOff x="793790" y="1621007"/>
            <a:chExt cx="11917499" cy="6385814"/>
          </a:xfrm>
        </p:grpSpPr>
        <p:sp>
          <p:nvSpPr>
            <p:cNvPr id="3" name="Text 0"/>
            <p:cNvSpPr/>
            <p:nvPr/>
          </p:nvSpPr>
          <p:spPr>
            <a:xfrm>
              <a:off x="793790" y="6324362"/>
              <a:ext cx="5670590" cy="708779"/>
            </a:xfrm>
            <a:prstGeom prst="rect">
              <a:avLst/>
            </a:prstGeom>
            <a:noFill/>
            <a:ln/>
          </p:spPr>
          <p:txBody>
            <a:bodyPr wrap="none" lIns="0" tIns="0" rIns="0" bIns="0" rtlCol="0" anchor="t"/>
            <a:lstStyle/>
            <a:p>
              <a:pPr marL="0" indent="0">
                <a:lnSpc>
                  <a:spcPts val="5550"/>
                </a:lnSpc>
                <a:buNone/>
              </a:pPr>
              <a:endParaRPr lang="en-US" sz="4450" dirty="0"/>
            </a:p>
          </p:txBody>
        </p:sp>
        <p:sp>
          <p:nvSpPr>
            <p:cNvPr id="9" name="Прямоугольник: скругленные углы 8">
              <a:extLst>
                <a:ext uri="{FF2B5EF4-FFF2-40B4-BE49-F238E27FC236}">
                  <a16:creationId xmlns:a16="http://schemas.microsoft.com/office/drawing/2014/main" id="{93BA2E7B-49EF-4812-BB92-AB26AFA08D8A}"/>
                </a:ext>
              </a:extLst>
            </p:cNvPr>
            <p:cNvSpPr/>
            <p:nvPr/>
          </p:nvSpPr>
          <p:spPr>
            <a:xfrm>
              <a:off x="1365951" y="1629552"/>
              <a:ext cx="3358447" cy="97345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1-bo‘lim.</a:t>
              </a:r>
            </a:p>
            <a:p>
              <a:pPr algn="ctr"/>
              <a:r>
                <a:rPr lang="en-US" b="1" dirty="0" err="1"/>
                <a:t>Umumiy</a:t>
              </a:r>
              <a:r>
                <a:rPr lang="en-US" b="1" dirty="0"/>
                <a:t> </a:t>
              </a:r>
              <a:r>
                <a:rPr lang="en-US" b="1" dirty="0" err="1"/>
                <a:t>ma’lumotlar</a:t>
              </a:r>
              <a:endParaRPr lang="ru-RU" b="1" dirty="0"/>
            </a:p>
          </p:txBody>
        </p:sp>
        <p:sp>
          <p:nvSpPr>
            <p:cNvPr id="10" name="Прямоугольник: скругленные углы 9">
              <a:extLst>
                <a:ext uri="{FF2B5EF4-FFF2-40B4-BE49-F238E27FC236}">
                  <a16:creationId xmlns:a16="http://schemas.microsoft.com/office/drawing/2014/main" id="{4C7370A2-FD96-4CA1-9A5D-52EA955A6107}"/>
                </a:ext>
              </a:extLst>
            </p:cNvPr>
            <p:cNvSpPr/>
            <p:nvPr/>
          </p:nvSpPr>
          <p:spPr>
            <a:xfrm>
              <a:off x="5587996" y="1627212"/>
              <a:ext cx="2788359" cy="9757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2-bo‘lim.</a:t>
              </a:r>
            </a:p>
            <a:p>
              <a:pPr algn="ctr"/>
              <a:r>
                <a:rPr lang="en-US" b="1" dirty="0" err="1"/>
                <a:t>Kasb</a:t>
              </a:r>
              <a:r>
                <a:rPr lang="en-US" b="1" dirty="0"/>
                <a:t> </a:t>
              </a:r>
              <a:r>
                <a:rPr lang="en-US" b="1" dirty="0" err="1"/>
                <a:t>standartiga</a:t>
              </a:r>
              <a:r>
                <a:rPr lang="en-US" b="1" dirty="0"/>
                <a:t> </a:t>
              </a:r>
              <a:r>
                <a:rPr lang="en-US" b="1" dirty="0" err="1"/>
                <a:t>kiritilgan</a:t>
              </a:r>
              <a:r>
                <a:rPr lang="en-US" b="1" dirty="0"/>
                <a:t> </a:t>
              </a:r>
              <a:r>
                <a:rPr lang="en-US" b="1" dirty="0" err="1"/>
                <a:t>kompetensiyalar</a:t>
              </a:r>
              <a:endParaRPr lang="ru-RU" b="1" dirty="0"/>
            </a:p>
          </p:txBody>
        </p:sp>
        <p:sp>
          <p:nvSpPr>
            <p:cNvPr id="11" name="Прямоугольник: скругленные углы 10">
              <a:extLst>
                <a:ext uri="{FF2B5EF4-FFF2-40B4-BE49-F238E27FC236}">
                  <a16:creationId xmlns:a16="http://schemas.microsoft.com/office/drawing/2014/main" id="{C6AEF8BB-C3A6-4CA5-9CC5-2DE22A8712B4}"/>
                </a:ext>
              </a:extLst>
            </p:cNvPr>
            <p:cNvSpPr/>
            <p:nvPr/>
          </p:nvSpPr>
          <p:spPr>
            <a:xfrm>
              <a:off x="9352844" y="1621007"/>
              <a:ext cx="3358445" cy="98199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3-bo‘lim.</a:t>
              </a:r>
            </a:p>
            <a:p>
              <a:pPr algn="ctr"/>
              <a:r>
                <a:rPr lang="en-US" b="1" dirty="0" err="1"/>
                <a:t>Umumlashtirilgan</a:t>
              </a:r>
              <a:r>
                <a:rPr lang="en-US" b="1" dirty="0"/>
                <a:t> </a:t>
              </a:r>
              <a:r>
                <a:rPr lang="en-US" b="1" dirty="0" err="1"/>
                <a:t>kompetensiya</a:t>
              </a:r>
              <a:r>
                <a:rPr lang="en-US" b="1" dirty="0"/>
                <a:t> </a:t>
              </a:r>
              <a:r>
                <a:rPr lang="en-US" b="1" dirty="0" err="1"/>
                <a:t>standartlarining</a:t>
              </a:r>
              <a:r>
                <a:rPr lang="en-US" b="1" dirty="0"/>
                <a:t> </a:t>
              </a:r>
              <a:r>
                <a:rPr lang="en-US" b="1" dirty="0" err="1"/>
                <a:t>tasnifi</a:t>
              </a:r>
              <a:endParaRPr lang="ru-RU" b="1" dirty="0"/>
            </a:p>
          </p:txBody>
        </p:sp>
        <p:cxnSp>
          <p:nvCxnSpPr>
            <p:cNvPr id="13" name="Прямая со стрелкой 12">
              <a:extLst>
                <a:ext uri="{FF2B5EF4-FFF2-40B4-BE49-F238E27FC236}">
                  <a16:creationId xmlns:a16="http://schemas.microsoft.com/office/drawing/2014/main" id="{48EDFEA0-D00C-4590-B545-AF95FA84C5E1}"/>
                </a:ext>
              </a:extLst>
            </p:cNvPr>
            <p:cNvCxnSpPr>
              <a:cxnSpLocks/>
              <a:stCxn id="9" idx="3"/>
              <a:endCxn id="10" idx="1"/>
            </p:cNvCxnSpPr>
            <p:nvPr/>
          </p:nvCxnSpPr>
          <p:spPr>
            <a:xfrm flipV="1">
              <a:off x="4724398" y="2115107"/>
              <a:ext cx="863598" cy="117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a:extLst>
                <a:ext uri="{FF2B5EF4-FFF2-40B4-BE49-F238E27FC236}">
                  <a16:creationId xmlns:a16="http://schemas.microsoft.com/office/drawing/2014/main" id="{D3C213F9-B4F5-4721-8D64-84D4B25C81D8}"/>
                </a:ext>
              </a:extLst>
            </p:cNvPr>
            <p:cNvCxnSpPr>
              <a:cxnSpLocks/>
              <a:endCxn id="11" idx="1"/>
            </p:cNvCxnSpPr>
            <p:nvPr/>
          </p:nvCxnSpPr>
          <p:spPr>
            <a:xfrm>
              <a:off x="8195730" y="2112004"/>
              <a:ext cx="1157114"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 name="Прямоугольник: скругленные углы 15">
              <a:extLst>
                <a:ext uri="{FF2B5EF4-FFF2-40B4-BE49-F238E27FC236}">
                  <a16:creationId xmlns:a16="http://schemas.microsoft.com/office/drawing/2014/main" id="{F7E723A2-5DD6-41CD-9762-466D1E8FD181}"/>
                </a:ext>
              </a:extLst>
            </p:cNvPr>
            <p:cNvSpPr/>
            <p:nvPr/>
          </p:nvSpPr>
          <p:spPr>
            <a:xfrm>
              <a:off x="1365951" y="2780016"/>
              <a:ext cx="2061030" cy="44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2-bo‘lim.</a:t>
              </a:r>
            </a:p>
          </p:txBody>
        </p:sp>
        <p:sp>
          <p:nvSpPr>
            <p:cNvPr id="17" name="Прямоугольник: скругленные углы 16">
              <a:extLst>
                <a:ext uri="{FF2B5EF4-FFF2-40B4-BE49-F238E27FC236}">
                  <a16:creationId xmlns:a16="http://schemas.microsoft.com/office/drawing/2014/main" id="{76811CC2-49F0-42B3-8424-CB69A64891EE}"/>
                </a:ext>
              </a:extLst>
            </p:cNvPr>
            <p:cNvSpPr/>
            <p:nvPr/>
          </p:nvSpPr>
          <p:spPr>
            <a:xfrm>
              <a:off x="4084155" y="2778435"/>
              <a:ext cx="2954465" cy="66801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Ta’lim</a:t>
              </a:r>
              <a:r>
                <a:rPr lang="en-US" b="1" dirty="0">
                  <a:solidFill>
                    <a:srgbClr val="002060"/>
                  </a:solidFill>
                </a:rPr>
                <a:t> </a:t>
              </a:r>
              <a:r>
                <a:rPr lang="en-US" b="1" dirty="0" err="1">
                  <a:solidFill>
                    <a:srgbClr val="002060"/>
                  </a:solidFill>
                </a:rPr>
                <a:t>va</a:t>
              </a:r>
              <a:r>
                <a:rPr lang="en-US" b="1" dirty="0">
                  <a:solidFill>
                    <a:srgbClr val="002060"/>
                  </a:solidFill>
                </a:rPr>
                <a:t> </a:t>
              </a:r>
              <a:r>
                <a:rPr lang="en-US" b="1" dirty="0" err="1">
                  <a:solidFill>
                    <a:srgbClr val="002060"/>
                  </a:solidFill>
                </a:rPr>
                <a:t>tarbiya</a:t>
              </a:r>
              <a:r>
                <a:rPr lang="en-US" b="1" dirty="0">
                  <a:solidFill>
                    <a:srgbClr val="002060"/>
                  </a:solidFill>
                </a:rPr>
                <a:t> </a:t>
              </a:r>
              <a:r>
                <a:rPr lang="en-US" b="1" dirty="0" err="1">
                  <a:solidFill>
                    <a:srgbClr val="002060"/>
                  </a:solidFill>
                </a:rPr>
                <a:t>jarayonini</a:t>
              </a:r>
              <a:r>
                <a:rPr lang="en-US" b="1" dirty="0">
                  <a:solidFill>
                    <a:srgbClr val="002060"/>
                  </a:solidFill>
                </a:rPr>
                <a:t> </a:t>
              </a:r>
              <a:br>
                <a:rPr lang="en-US" b="1" dirty="0">
                  <a:solidFill>
                    <a:srgbClr val="002060"/>
                  </a:solidFill>
                </a:rPr>
              </a:br>
              <a:r>
                <a:rPr lang="en-US" b="1" dirty="0" err="1">
                  <a:solidFill>
                    <a:srgbClr val="002060"/>
                  </a:solidFill>
                </a:rPr>
                <a:t>boshqarish</a:t>
              </a:r>
              <a:endParaRPr lang="ru-RU" b="1" dirty="0">
                <a:solidFill>
                  <a:srgbClr val="002060"/>
                </a:solidFill>
              </a:endParaRPr>
            </a:p>
          </p:txBody>
        </p:sp>
        <p:sp>
          <p:nvSpPr>
            <p:cNvPr id="18" name="Прямоугольник: скругленные углы 17">
              <a:extLst>
                <a:ext uri="{FF2B5EF4-FFF2-40B4-BE49-F238E27FC236}">
                  <a16:creationId xmlns:a16="http://schemas.microsoft.com/office/drawing/2014/main" id="{1D68779B-FDE1-418F-883E-33574D9FEAD3}"/>
                </a:ext>
              </a:extLst>
            </p:cNvPr>
            <p:cNvSpPr/>
            <p:nvPr/>
          </p:nvSpPr>
          <p:spPr>
            <a:xfrm>
              <a:off x="7484530" y="2769874"/>
              <a:ext cx="2954465" cy="66801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Kasbiy</a:t>
              </a:r>
              <a:r>
                <a:rPr lang="en-US" b="1" dirty="0">
                  <a:solidFill>
                    <a:srgbClr val="002060"/>
                  </a:solidFill>
                </a:rPr>
                <a:t> </a:t>
              </a:r>
              <a:r>
                <a:rPr lang="en-US" b="1" dirty="0" err="1">
                  <a:solidFill>
                    <a:srgbClr val="002060"/>
                  </a:solidFill>
                </a:rPr>
                <a:t>rivojlanish</a:t>
              </a:r>
              <a:r>
                <a:rPr lang="en-US" b="1" dirty="0">
                  <a:solidFill>
                    <a:srgbClr val="002060"/>
                  </a:solidFill>
                </a:rPr>
                <a:t> </a:t>
              </a:r>
              <a:r>
                <a:rPr lang="en-US" b="1" dirty="0" err="1">
                  <a:solidFill>
                    <a:srgbClr val="002060"/>
                  </a:solidFill>
                </a:rPr>
                <a:t>va</a:t>
              </a:r>
              <a:r>
                <a:rPr lang="en-US" b="1" dirty="0">
                  <a:solidFill>
                    <a:srgbClr val="002060"/>
                  </a:solidFill>
                </a:rPr>
                <a:t> </a:t>
              </a:r>
              <a:r>
                <a:rPr lang="en-US" b="1" dirty="0" err="1">
                  <a:solidFill>
                    <a:srgbClr val="002060"/>
                  </a:solidFill>
                </a:rPr>
                <a:t>hamkorlik</a:t>
              </a:r>
              <a:endParaRPr lang="ru-RU" b="1" dirty="0">
                <a:solidFill>
                  <a:srgbClr val="002060"/>
                </a:solidFill>
              </a:endParaRPr>
            </a:p>
          </p:txBody>
        </p:sp>
        <p:cxnSp>
          <p:nvCxnSpPr>
            <p:cNvPr id="20" name="Прямая со стрелкой 19">
              <a:extLst>
                <a:ext uri="{FF2B5EF4-FFF2-40B4-BE49-F238E27FC236}">
                  <a16:creationId xmlns:a16="http://schemas.microsoft.com/office/drawing/2014/main" id="{A51D2007-936C-4962-9CD6-5B2D31E9DDE8}"/>
                </a:ext>
              </a:extLst>
            </p:cNvPr>
            <p:cNvCxnSpPr>
              <a:cxnSpLocks/>
              <a:stCxn id="16" idx="3"/>
            </p:cNvCxnSpPr>
            <p:nvPr/>
          </p:nvCxnSpPr>
          <p:spPr>
            <a:xfrm flipV="1">
              <a:off x="3426981" y="2994197"/>
              <a:ext cx="657174" cy="76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a:extLst>
                <a:ext uri="{FF2B5EF4-FFF2-40B4-BE49-F238E27FC236}">
                  <a16:creationId xmlns:a16="http://schemas.microsoft.com/office/drawing/2014/main" id="{F48B39ED-0E27-461B-A889-28AFFBB2291C}"/>
                </a:ext>
              </a:extLst>
            </p:cNvPr>
            <p:cNvCxnSpPr>
              <a:cxnSpLocks/>
            </p:cNvCxnSpPr>
            <p:nvPr/>
          </p:nvCxnSpPr>
          <p:spPr>
            <a:xfrm>
              <a:off x="7038620" y="2993983"/>
              <a:ext cx="445910" cy="78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Прямоугольник: скругленные углы 21">
              <a:extLst>
                <a:ext uri="{FF2B5EF4-FFF2-40B4-BE49-F238E27FC236}">
                  <a16:creationId xmlns:a16="http://schemas.microsoft.com/office/drawing/2014/main" id="{89D707DE-3E02-4A03-A550-2EC81B2BBDA5}"/>
                </a:ext>
              </a:extLst>
            </p:cNvPr>
            <p:cNvSpPr/>
            <p:nvPr/>
          </p:nvSpPr>
          <p:spPr>
            <a:xfrm>
              <a:off x="4084154" y="3628277"/>
              <a:ext cx="2954465" cy="66801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O‘quv</a:t>
              </a:r>
              <a:r>
                <a:rPr lang="en-US" b="1" dirty="0">
                  <a:solidFill>
                    <a:srgbClr val="002060"/>
                  </a:solidFill>
                </a:rPr>
                <a:t> </a:t>
              </a:r>
              <a:r>
                <a:rPr lang="en-US" b="1" dirty="0" err="1">
                  <a:solidFill>
                    <a:srgbClr val="002060"/>
                  </a:solidFill>
                </a:rPr>
                <a:t>jarayonini</a:t>
              </a:r>
              <a:r>
                <a:rPr lang="en-US" b="1" dirty="0">
                  <a:solidFill>
                    <a:srgbClr val="002060"/>
                  </a:solidFill>
                </a:rPr>
                <a:t> </a:t>
              </a:r>
              <a:r>
                <a:rPr lang="en-US" b="1" dirty="0" err="1">
                  <a:solidFill>
                    <a:srgbClr val="002060"/>
                  </a:solidFill>
                </a:rPr>
                <a:t>rejalashtirish</a:t>
              </a:r>
              <a:endParaRPr lang="ru-RU" b="1" dirty="0">
                <a:solidFill>
                  <a:srgbClr val="002060"/>
                </a:solidFill>
              </a:endParaRPr>
            </a:p>
          </p:txBody>
        </p:sp>
        <p:sp>
          <p:nvSpPr>
            <p:cNvPr id="23" name="Прямоугольник: скругленные углы 22">
              <a:extLst>
                <a:ext uri="{FF2B5EF4-FFF2-40B4-BE49-F238E27FC236}">
                  <a16:creationId xmlns:a16="http://schemas.microsoft.com/office/drawing/2014/main" id="{E5B092E8-DC55-4338-BD52-560E0F3DA075}"/>
                </a:ext>
              </a:extLst>
            </p:cNvPr>
            <p:cNvSpPr/>
            <p:nvPr/>
          </p:nvSpPr>
          <p:spPr>
            <a:xfrm>
              <a:off x="4072024" y="4433276"/>
              <a:ext cx="2954465" cy="899827"/>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b="1" dirty="0">
                  <a:solidFill>
                    <a:srgbClr val="002060"/>
                  </a:solidFill>
                </a:rPr>
                <a:t>Ta’lim samaradorligini ta’minlash</a:t>
              </a:r>
              <a:r>
                <a:rPr lang="uz-Cyrl-UZ" b="1" dirty="0">
                  <a:solidFill>
                    <a:srgbClr val="002060"/>
                  </a:solidFill>
                </a:rPr>
                <a:t> (</a:t>
              </a:r>
              <a:r>
                <a:rPr lang="en-US" b="1" dirty="0" err="1">
                  <a:solidFill>
                    <a:srgbClr val="002060"/>
                  </a:solidFill>
                </a:rPr>
                <a:t>ta’lim</a:t>
              </a:r>
              <a:r>
                <a:rPr lang="en-US" b="1" dirty="0">
                  <a:solidFill>
                    <a:srgbClr val="002060"/>
                  </a:solidFill>
                </a:rPr>
                <a:t> </a:t>
              </a:r>
              <a:r>
                <a:rPr lang="en-US" b="1" dirty="0" err="1">
                  <a:solidFill>
                    <a:srgbClr val="002060"/>
                  </a:solidFill>
                </a:rPr>
                <a:t>dasturini</a:t>
              </a:r>
              <a:r>
                <a:rPr lang="en-US" b="1" dirty="0">
                  <a:solidFill>
                    <a:srgbClr val="002060"/>
                  </a:solidFill>
                </a:rPr>
                <a:t> </a:t>
              </a:r>
              <a:r>
                <a:rPr lang="en-US" b="1" dirty="0" err="1">
                  <a:solidFill>
                    <a:srgbClr val="002060"/>
                  </a:solidFill>
                </a:rPr>
                <a:t>amalga</a:t>
              </a:r>
              <a:r>
                <a:rPr lang="en-US" b="1" dirty="0">
                  <a:solidFill>
                    <a:srgbClr val="002060"/>
                  </a:solidFill>
                </a:rPr>
                <a:t> </a:t>
              </a:r>
              <a:r>
                <a:rPr lang="en-US" b="1" dirty="0" err="1">
                  <a:solidFill>
                    <a:srgbClr val="002060"/>
                  </a:solidFill>
                </a:rPr>
                <a:t>oshirish</a:t>
              </a:r>
              <a:r>
                <a:rPr lang="uz-Cyrl-UZ" b="1" dirty="0">
                  <a:solidFill>
                    <a:srgbClr val="002060"/>
                  </a:solidFill>
                </a:rPr>
                <a:t>)</a:t>
              </a:r>
              <a:endParaRPr lang="az-Latn-AZ" b="1" dirty="0">
                <a:solidFill>
                  <a:srgbClr val="002060"/>
                </a:solidFill>
              </a:endParaRPr>
            </a:p>
          </p:txBody>
        </p:sp>
        <p:sp>
          <p:nvSpPr>
            <p:cNvPr id="24" name="Прямоугольник: скругленные углы 23">
              <a:extLst>
                <a:ext uri="{FF2B5EF4-FFF2-40B4-BE49-F238E27FC236}">
                  <a16:creationId xmlns:a16="http://schemas.microsoft.com/office/drawing/2014/main" id="{4E7E0CF0-C059-43CE-B969-AEFEB1FA7A0C}"/>
                </a:ext>
              </a:extLst>
            </p:cNvPr>
            <p:cNvSpPr/>
            <p:nvPr/>
          </p:nvSpPr>
          <p:spPr>
            <a:xfrm>
              <a:off x="4084155" y="5456940"/>
              <a:ext cx="2954465" cy="66801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O‘zlashtirishni</a:t>
              </a:r>
              <a:r>
                <a:rPr lang="en-US" b="1" dirty="0">
                  <a:solidFill>
                    <a:srgbClr val="002060"/>
                  </a:solidFill>
                </a:rPr>
                <a:t> </a:t>
              </a:r>
              <a:r>
                <a:rPr lang="en-US" b="1" dirty="0" err="1">
                  <a:solidFill>
                    <a:srgbClr val="002060"/>
                  </a:solidFill>
                </a:rPr>
                <a:t>baholash</a:t>
              </a:r>
              <a:r>
                <a:rPr lang="en-US" b="1" dirty="0">
                  <a:solidFill>
                    <a:srgbClr val="002060"/>
                  </a:solidFill>
                </a:rPr>
                <a:t> </a:t>
              </a:r>
              <a:r>
                <a:rPr lang="en-US" b="1" dirty="0" err="1">
                  <a:solidFill>
                    <a:srgbClr val="002060"/>
                  </a:solidFill>
                </a:rPr>
                <a:t>va</a:t>
              </a:r>
              <a:r>
                <a:rPr lang="en-US" b="1" dirty="0">
                  <a:solidFill>
                    <a:srgbClr val="002060"/>
                  </a:solidFill>
                </a:rPr>
                <a:t> </a:t>
              </a:r>
              <a:r>
                <a:rPr lang="en-US" b="1" dirty="0" err="1">
                  <a:solidFill>
                    <a:srgbClr val="002060"/>
                  </a:solidFill>
                </a:rPr>
                <a:t>qayta</a:t>
              </a:r>
              <a:r>
                <a:rPr lang="en-US" b="1" dirty="0">
                  <a:solidFill>
                    <a:srgbClr val="002060"/>
                  </a:solidFill>
                </a:rPr>
                <a:t> </a:t>
              </a:r>
              <a:r>
                <a:rPr lang="en-US" b="1" dirty="0" err="1">
                  <a:solidFill>
                    <a:srgbClr val="002060"/>
                  </a:solidFill>
                </a:rPr>
                <a:t>aloqani</a:t>
              </a:r>
              <a:r>
                <a:rPr lang="en-US" b="1" dirty="0">
                  <a:solidFill>
                    <a:srgbClr val="002060"/>
                  </a:solidFill>
                </a:rPr>
                <a:t> </a:t>
              </a:r>
              <a:r>
                <a:rPr lang="en-US" b="1" dirty="0" err="1">
                  <a:solidFill>
                    <a:srgbClr val="002060"/>
                  </a:solidFill>
                </a:rPr>
                <a:t>taqdim</a:t>
              </a:r>
              <a:r>
                <a:rPr lang="en-US" b="1" dirty="0">
                  <a:solidFill>
                    <a:srgbClr val="002060"/>
                  </a:solidFill>
                </a:rPr>
                <a:t> </a:t>
              </a:r>
              <a:r>
                <a:rPr lang="en-US" b="1" dirty="0" err="1">
                  <a:solidFill>
                    <a:srgbClr val="002060"/>
                  </a:solidFill>
                </a:rPr>
                <a:t>etish</a:t>
              </a:r>
              <a:endParaRPr lang="ru-RU" b="1" dirty="0">
                <a:solidFill>
                  <a:srgbClr val="002060"/>
                </a:solidFill>
              </a:endParaRPr>
            </a:p>
          </p:txBody>
        </p:sp>
        <p:sp>
          <p:nvSpPr>
            <p:cNvPr id="25" name="Прямоугольник: скругленные углы 24">
              <a:extLst>
                <a:ext uri="{FF2B5EF4-FFF2-40B4-BE49-F238E27FC236}">
                  <a16:creationId xmlns:a16="http://schemas.microsoft.com/office/drawing/2014/main" id="{AAC868AF-70F4-4FA2-95F3-93887271EF12}"/>
                </a:ext>
              </a:extLst>
            </p:cNvPr>
            <p:cNvSpPr/>
            <p:nvPr/>
          </p:nvSpPr>
          <p:spPr>
            <a:xfrm>
              <a:off x="4072024" y="6225068"/>
              <a:ext cx="2954465" cy="66801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b="1" dirty="0">
                  <a:solidFill>
                    <a:srgbClr val="002060"/>
                  </a:solidFill>
                </a:rPr>
                <a:t>Tarbiyaviy faoliyatni tashkil etish</a:t>
              </a:r>
            </a:p>
          </p:txBody>
        </p:sp>
        <p:sp>
          <p:nvSpPr>
            <p:cNvPr id="28" name="Прямоугольник: скругленные углы 27">
              <a:extLst>
                <a:ext uri="{FF2B5EF4-FFF2-40B4-BE49-F238E27FC236}">
                  <a16:creationId xmlns:a16="http://schemas.microsoft.com/office/drawing/2014/main" id="{89CA0693-4F76-42EF-8FA8-D905A2815DCB}"/>
                </a:ext>
              </a:extLst>
            </p:cNvPr>
            <p:cNvSpPr/>
            <p:nvPr/>
          </p:nvSpPr>
          <p:spPr>
            <a:xfrm>
              <a:off x="4084155" y="6978336"/>
              <a:ext cx="2954465" cy="1028485"/>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Xavfsiz</a:t>
              </a:r>
              <a:r>
                <a:rPr lang="en-US" b="1" dirty="0">
                  <a:solidFill>
                    <a:srgbClr val="002060"/>
                  </a:solidFill>
                </a:rPr>
                <a:t> </a:t>
              </a:r>
              <a:r>
                <a:rPr lang="en-US" b="1" dirty="0" err="1">
                  <a:solidFill>
                    <a:srgbClr val="002060"/>
                  </a:solidFill>
                </a:rPr>
                <a:t>rivojlantiruvchi</a:t>
              </a:r>
              <a:r>
                <a:rPr lang="en-US" b="1" dirty="0">
                  <a:solidFill>
                    <a:srgbClr val="002060"/>
                  </a:solidFill>
                </a:rPr>
                <a:t> </a:t>
              </a:r>
              <a:r>
                <a:rPr lang="en-US" b="1" dirty="0" err="1">
                  <a:solidFill>
                    <a:srgbClr val="002060"/>
                  </a:solidFill>
                </a:rPr>
                <a:t>ta’lim</a:t>
              </a:r>
              <a:r>
                <a:rPr lang="en-US" b="1" dirty="0">
                  <a:solidFill>
                    <a:srgbClr val="002060"/>
                  </a:solidFill>
                </a:rPr>
                <a:t> </a:t>
              </a:r>
              <a:r>
                <a:rPr lang="en-US" b="1" dirty="0" err="1">
                  <a:solidFill>
                    <a:srgbClr val="002060"/>
                  </a:solidFill>
                </a:rPr>
                <a:t>muhitini</a:t>
              </a:r>
              <a:r>
                <a:rPr lang="en-US" b="1" dirty="0">
                  <a:solidFill>
                    <a:srgbClr val="002060"/>
                  </a:solidFill>
                </a:rPr>
                <a:t> </a:t>
              </a:r>
              <a:r>
                <a:rPr lang="en-US" b="1" dirty="0" err="1">
                  <a:solidFill>
                    <a:srgbClr val="002060"/>
                  </a:solidFill>
                </a:rPr>
                <a:t>yaratish</a:t>
              </a:r>
              <a:r>
                <a:rPr lang="en-US" b="1" dirty="0">
                  <a:solidFill>
                    <a:srgbClr val="002060"/>
                  </a:solidFill>
                </a:rPr>
                <a:t> </a:t>
              </a:r>
              <a:r>
                <a:rPr lang="en-US" b="1" dirty="0" err="1">
                  <a:solidFill>
                    <a:srgbClr val="002060"/>
                  </a:solidFill>
                </a:rPr>
                <a:t>va</a:t>
              </a:r>
              <a:r>
                <a:rPr lang="en-US" b="1" dirty="0">
                  <a:solidFill>
                    <a:srgbClr val="002060"/>
                  </a:solidFill>
                </a:rPr>
                <a:t> </a:t>
              </a:r>
              <a:r>
                <a:rPr lang="en-US" b="1" dirty="0" err="1">
                  <a:solidFill>
                    <a:srgbClr val="002060"/>
                  </a:solidFill>
                </a:rPr>
                <a:t>ta’minlash</a:t>
              </a:r>
              <a:endParaRPr lang="ru-RU" b="1" dirty="0">
                <a:solidFill>
                  <a:srgbClr val="002060"/>
                </a:solidFill>
              </a:endParaRPr>
            </a:p>
          </p:txBody>
        </p:sp>
        <p:sp>
          <p:nvSpPr>
            <p:cNvPr id="29" name="Прямоугольник: скругленные углы 28">
              <a:extLst>
                <a:ext uri="{FF2B5EF4-FFF2-40B4-BE49-F238E27FC236}">
                  <a16:creationId xmlns:a16="http://schemas.microsoft.com/office/drawing/2014/main" id="{154574BF-FA86-4E49-8331-84D490A988F6}"/>
                </a:ext>
              </a:extLst>
            </p:cNvPr>
            <p:cNvSpPr/>
            <p:nvPr/>
          </p:nvSpPr>
          <p:spPr>
            <a:xfrm>
              <a:off x="7484530" y="3615569"/>
              <a:ext cx="2954465" cy="66801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O‘z-o‘zini</a:t>
              </a:r>
              <a:r>
                <a:rPr lang="en-US" b="1" dirty="0">
                  <a:solidFill>
                    <a:srgbClr val="002060"/>
                  </a:solidFill>
                </a:rPr>
                <a:t> </a:t>
              </a:r>
              <a:r>
                <a:rPr lang="en-US" b="1" dirty="0" err="1">
                  <a:solidFill>
                    <a:srgbClr val="002060"/>
                  </a:solidFill>
                </a:rPr>
                <a:t>rivojlantirish</a:t>
              </a:r>
              <a:r>
                <a:rPr lang="en-US" b="1" dirty="0">
                  <a:solidFill>
                    <a:srgbClr val="002060"/>
                  </a:solidFill>
                </a:rPr>
                <a:t> </a:t>
              </a:r>
              <a:r>
                <a:rPr lang="en-US" b="1" dirty="0" err="1">
                  <a:solidFill>
                    <a:srgbClr val="002060"/>
                  </a:solidFill>
                </a:rPr>
                <a:t>va</a:t>
              </a:r>
              <a:r>
                <a:rPr lang="en-US" b="1" dirty="0">
                  <a:solidFill>
                    <a:srgbClr val="002060"/>
                  </a:solidFill>
                </a:rPr>
                <a:t> </a:t>
              </a:r>
              <a:r>
                <a:rPr lang="en-US" b="1" dirty="0" err="1">
                  <a:solidFill>
                    <a:srgbClr val="002060"/>
                  </a:solidFill>
                </a:rPr>
                <a:t>kasbiy</a:t>
              </a:r>
              <a:r>
                <a:rPr lang="en-US" b="1" dirty="0">
                  <a:solidFill>
                    <a:srgbClr val="002060"/>
                  </a:solidFill>
                </a:rPr>
                <a:t> </a:t>
              </a:r>
              <a:r>
                <a:rPr lang="en-US" b="1" dirty="0" err="1">
                  <a:solidFill>
                    <a:srgbClr val="002060"/>
                  </a:solidFill>
                </a:rPr>
                <a:t>o‘sish</a:t>
              </a:r>
              <a:endParaRPr lang="ru-RU" b="1" dirty="0">
                <a:solidFill>
                  <a:srgbClr val="002060"/>
                </a:solidFill>
              </a:endParaRPr>
            </a:p>
          </p:txBody>
        </p:sp>
        <p:sp>
          <p:nvSpPr>
            <p:cNvPr id="30" name="Прямоугольник: скругленные углы 29">
              <a:extLst>
                <a:ext uri="{FF2B5EF4-FFF2-40B4-BE49-F238E27FC236}">
                  <a16:creationId xmlns:a16="http://schemas.microsoft.com/office/drawing/2014/main" id="{3F4F6CDE-88FE-4230-98AB-83B199D62213}"/>
                </a:ext>
              </a:extLst>
            </p:cNvPr>
            <p:cNvSpPr/>
            <p:nvPr/>
          </p:nvSpPr>
          <p:spPr>
            <a:xfrm>
              <a:off x="7498219" y="4447371"/>
              <a:ext cx="2954465" cy="136307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Hamkasblar</a:t>
              </a:r>
              <a:r>
                <a:rPr lang="en-US" b="1" dirty="0">
                  <a:solidFill>
                    <a:srgbClr val="002060"/>
                  </a:solidFill>
                </a:rPr>
                <a:t> </a:t>
              </a:r>
              <a:r>
                <a:rPr lang="en-US" b="1" dirty="0" err="1">
                  <a:solidFill>
                    <a:srgbClr val="002060"/>
                  </a:solidFill>
                </a:rPr>
                <a:t>va</a:t>
              </a:r>
              <a:r>
                <a:rPr lang="en-US" b="1" dirty="0">
                  <a:solidFill>
                    <a:srgbClr val="002060"/>
                  </a:solidFill>
                </a:rPr>
                <a:t> </a:t>
              </a:r>
              <a:r>
                <a:rPr lang="en-US" b="1" dirty="0" err="1">
                  <a:solidFill>
                    <a:srgbClr val="002060"/>
                  </a:solidFill>
                </a:rPr>
                <a:t>ta’lim</a:t>
              </a:r>
              <a:r>
                <a:rPr lang="en-US" b="1" dirty="0">
                  <a:solidFill>
                    <a:srgbClr val="002060"/>
                  </a:solidFill>
                </a:rPr>
                <a:t> </a:t>
              </a:r>
              <a:r>
                <a:rPr lang="en-US" b="1" dirty="0" err="1">
                  <a:solidFill>
                    <a:srgbClr val="002060"/>
                  </a:solidFill>
                </a:rPr>
                <a:t>oluvchilarning</a:t>
              </a:r>
              <a:r>
                <a:rPr lang="en-US" b="1" dirty="0">
                  <a:solidFill>
                    <a:srgbClr val="002060"/>
                  </a:solidFill>
                </a:rPr>
                <a:t> </a:t>
              </a:r>
              <a:r>
                <a:rPr lang="en-US" b="1" dirty="0" err="1">
                  <a:solidFill>
                    <a:srgbClr val="002060"/>
                  </a:solidFill>
                </a:rPr>
                <a:t>ota-onalari</a:t>
              </a:r>
              <a:r>
                <a:rPr lang="en-US" b="1" dirty="0">
                  <a:solidFill>
                    <a:srgbClr val="002060"/>
                  </a:solidFill>
                </a:rPr>
                <a:t> </a:t>
              </a:r>
              <a:r>
                <a:rPr lang="en-US" b="1" dirty="0" err="1">
                  <a:solidFill>
                    <a:srgbClr val="002060"/>
                  </a:solidFill>
                </a:rPr>
                <a:t>bilan</a:t>
              </a:r>
              <a:r>
                <a:rPr lang="en-US" b="1" dirty="0">
                  <a:solidFill>
                    <a:srgbClr val="002060"/>
                  </a:solidFill>
                </a:rPr>
                <a:t> </a:t>
              </a:r>
              <a:r>
                <a:rPr lang="en-US" b="1" dirty="0" err="1">
                  <a:solidFill>
                    <a:srgbClr val="002060"/>
                  </a:solidFill>
                </a:rPr>
                <a:t>hamkorlik</a:t>
              </a:r>
              <a:endParaRPr lang="ru-RU" b="1" dirty="0">
                <a:solidFill>
                  <a:srgbClr val="002060"/>
                </a:solidFill>
              </a:endParaRPr>
            </a:p>
          </p:txBody>
        </p:sp>
        <p:cxnSp>
          <p:nvCxnSpPr>
            <p:cNvPr id="32" name="Прямая со стрелкой 31">
              <a:extLst>
                <a:ext uri="{FF2B5EF4-FFF2-40B4-BE49-F238E27FC236}">
                  <a16:creationId xmlns:a16="http://schemas.microsoft.com/office/drawing/2014/main" id="{A19AC22C-CC16-4682-8340-2F4988C5630E}"/>
                </a:ext>
              </a:extLst>
            </p:cNvPr>
            <p:cNvCxnSpPr>
              <a:stCxn id="17" idx="2"/>
              <a:endCxn id="22" idx="0"/>
            </p:cNvCxnSpPr>
            <p:nvPr/>
          </p:nvCxnSpPr>
          <p:spPr>
            <a:xfrm flipH="1">
              <a:off x="5561387" y="3446447"/>
              <a:ext cx="1" cy="1818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Прямая со стрелкой 33">
              <a:extLst>
                <a:ext uri="{FF2B5EF4-FFF2-40B4-BE49-F238E27FC236}">
                  <a16:creationId xmlns:a16="http://schemas.microsoft.com/office/drawing/2014/main" id="{4CD6D04C-5276-4E43-BBC4-F02E7878F257}"/>
                </a:ext>
              </a:extLst>
            </p:cNvPr>
            <p:cNvCxnSpPr>
              <a:stCxn id="18" idx="2"/>
              <a:endCxn id="29" idx="0"/>
            </p:cNvCxnSpPr>
            <p:nvPr/>
          </p:nvCxnSpPr>
          <p:spPr>
            <a:xfrm>
              <a:off x="8961763" y="3437886"/>
              <a:ext cx="0" cy="1776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
            <a:extLst>
              <a:ext uri="{FF2B5EF4-FFF2-40B4-BE49-F238E27FC236}">
                <a16:creationId xmlns:a16="http://schemas.microsoft.com/office/drawing/2014/main" id="{6A49DEB3-6B96-4C63-972C-187382EEE9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1447"/>
            <a:ext cx="14630400" cy="1103086"/>
          </a:xfrm>
          <a:prstGeom prst="rect">
            <a:avLst/>
          </a:prstGeom>
        </p:spPr>
      </p:pic>
      <p:pic>
        <p:nvPicPr>
          <p:cNvPr id="6" name="Рисунок 5">
            <a:extLst>
              <a:ext uri="{FF2B5EF4-FFF2-40B4-BE49-F238E27FC236}">
                <a16:creationId xmlns:a16="http://schemas.microsoft.com/office/drawing/2014/main" id="{4C5F473C-BBBB-4653-AD54-6E05363B8A7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7" name="Рисунок 6">
            <a:extLst>
              <a:ext uri="{FF2B5EF4-FFF2-40B4-BE49-F238E27FC236}">
                <a16:creationId xmlns:a16="http://schemas.microsoft.com/office/drawing/2014/main" id="{61BE72B1-9C1E-4FFB-A175-F6DE00E4322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026" name="Picture 2" descr="Более 23 300 работ на тему «формирование команды»: стоковые ...">
            <a:extLst>
              <a:ext uri="{FF2B5EF4-FFF2-40B4-BE49-F238E27FC236}">
                <a16:creationId xmlns:a16="http://schemas.microsoft.com/office/drawing/2014/main" id="{3AD3B974-70E8-4591-B768-5AE4239BC3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13423" y="2737007"/>
            <a:ext cx="5829300" cy="3886200"/>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E84C95D9-805E-47DF-8605-7B0C480D75D1}"/>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скругленные углы 8">
            <a:extLst>
              <a:ext uri="{FF2B5EF4-FFF2-40B4-BE49-F238E27FC236}">
                <a16:creationId xmlns:a16="http://schemas.microsoft.com/office/drawing/2014/main" id="{66266512-9742-4521-8114-6E5A91EC1A31}"/>
              </a:ext>
            </a:extLst>
          </p:cNvPr>
          <p:cNvSpPr/>
          <p:nvPr/>
        </p:nvSpPr>
        <p:spPr>
          <a:xfrm>
            <a:off x="2536854" y="1647351"/>
            <a:ext cx="3078489" cy="65572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err="1">
                <a:solidFill>
                  <a:srgbClr val="002060"/>
                </a:solidFill>
              </a:rPr>
              <a:t>O‘quv</a:t>
            </a:r>
            <a:r>
              <a:rPr lang="en-US" b="1" dirty="0">
                <a:solidFill>
                  <a:srgbClr val="002060"/>
                </a:solidFill>
              </a:rPr>
              <a:t> </a:t>
            </a:r>
            <a:r>
              <a:rPr lang="en-US" b="1" dirty="0" err="1">
                <a:solidFill>
                  <a:srgbClr val="002060"/>
                </a:solidFill>
              </a:rPr>
              <a:t>jarayonini</a:t>
            </a:r>
            <a:r>
              <a:rPr lang="en-US" b="1" dirty="0">
                <a:solidFill>
                  <a:srgbClr val="002060"/>
                </a:solidFill>
              </a:rPr>
              <a:t> </a:t>
            </a:r>
            <a:r>
              <a:rPr lang="en-US" b="1" dirty="0" err="1">
                <a:solidFill>
                  <a:srgbClr val="002060"/>
                </a:solidFill>
              </a:rPr>
              <a:t>rejalashtirish</a:t>
            </a:r>
            <a:endParaRPr lang="ru-RU" b="1" dirty="0">
              <a:solidFill>
                <a:srgbClr val="002060"/>
              </a:solidFill>
            </a:endParaRPr>
          </a:p>
        </p:txBody>
      </p:sp>
      <p:sp>
        <p:nvSpPr>
          <p:cNvPr id="2" name="TextBox 1">
            <a:extLst>
              <a:ext uri="{FF2B5EF4-FFF2-40B4-BE49-F238E27FC236}">
                <a16:creationId xmlns:a16="http://schemas.microsoft.com/office/drawing/2014/main" id="{855949E3-570C-4DA6-B3EF-A619147BFF66}"/>
              </a:ext>
            </a:extLst>
          </p:cNvPr>
          <p:cNvSpPr txBox="1"/>
          <p:nvPr/>
        </p:nvSpPr>
        <p:spPr>
          <a:xfrm>
            <a:off x="1015999" y="2652889"/>
            <a:ext cx="7021095" cy="4401205"/>
          </a:xfrm>
          <a:prstGeom prst="rect">
            <a:avLst/>
          </a:prstGeom>
          <a:noFill/>
        </p:spPr>
        <p:txBody>
          <a:bodyPr wrap="square" rtlCol="0">
            <a:spAutoFit/>
          </a:bodyPr>
          <a:lstStyle/>
          <a:p>
            <a:r>
              <a:rPr lang="uz-Latn-UZ" sz="2000" dirty="0"/>
              <a:t>Ta’limning aniq va o‘lchanadigan natijalarini, shuningdek ushbu natijalarga erishishda aniq muddatlar (yil, chorak, dars) uchun vazifalarni aniqlash va ularni rejalarda shakllantirish.</a:t>
            </a:r>
            <a:endParaRPr lang="en-US" sz="2000" dirty="0"/>
          </a:p>
          <a:p>
            <a:endParaRPr lang="uz-Cyrl-UZ" sz="2000" dirty="0"/>
          </a:p>
          <a:p>
            <a:r>
              <a:rPr lang="uz-Latn-UZ" sz="2000" dirty="0"/>
              <a:t>O‘quvchilarning bilimini baholash natijasida olingan ma’lumotlarni inobatga olgan holda rejalarni muvofiqlashtirish.</a:t>
            </a:r>
            <a:endParaRPr lang="en-US" sz="2000" dirty="0"/>
          </a:p>
          <a:p>
            <a:endParaRPr lang="ru-RU" sz="2000" dirty="0"/>
          </a:p>
          <a:p>
            <a:r>
              <a:rPr lang="uz-Latn-UZ" sz="2000" dirty="0"/>
              <a:t>Fanlararo kompetensiyalarni fanga singdirish,   o‘z fanini boshqa fanlar bilan o‘zaro bog‘lash (korrelyasiya).</a:t>
            </a:r>
            <a:endParaRPr lang="en-US" sz="2000" dirty="0"/>
          </a:p>
          <a:p>
            <a:endParaRPr lang="ru-RU" sz="2000" dirty="0"/>
          </a:p>
          <a:p>
            <a:r>
              <a:rPr lang="uz-Latn-UZ" sz="2000" dirty="0"/>
              <a:t>Zamonaviy axborot texnologiyalarini fanga singdirish.</a:t>
            </a:r>
            <a:endParaRPr lang="en-US" sz="2000" dirty="0"/>
          </a:p>
          <a:p>
            <a:endParaRPr lang="ru-RU" sz="2000" dirty="0"/>
          </a:p>
          <a:p>
            <a:r>
              <a:rPr lang="uz-Latn-UZ" sz="2000" dirty="0"/>
              <a:t>Dars vaqtini oqilona rejalashtirish, darsning maqsad, shakl va usullarni aniqlash.</a:t>
            </a:r>
            <a:endParaRPr lang="ru-RU" sz="2000" dirty="0"/>
          </a:p>
        </p:txBody>
      </p:sp>
    </p:spTree>
    <p:extLst>
      <p:ext uri="{BB962C8B-B14F-4D97-AF65-F5344CB8AC3E}">
        <p14:creationId xmlns:p14="http://schemas.microsoft.com/office/powerpoint/2010/main" val="3165159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20685" y="1281887"/>
            <a:ext cx="12881967" cy="644366"/>
          </a:xfrm>
          <a:prstGeom prst="rect">
            <a:avLst/>
          </a:prstGeom>
          <a:noFill/>
          <a:ln/>
        </p:spPr>
        <p:txBody>
          <a:bodyPr wrap="none" lIns="0" tIns="0" rIns="0" bIns="0" rtlCol="0" anchor="t"/>
          <a:lstStyle/>
          <a:p>
            <a:pPr marL="0" indent="0">
              <a:lnSpc>
                <a:spcPts val="5050"/>
              </a:lnSpc>
              <a:buNone/>
            </a:pPr>
            <a:r>
              <a:rPr lang="en-US" sz="4050" b="1" dirty="0">
                <a:solidFill>
                  <a:srgbClr val="231971"/>
                </a:solidFill>
                <a:latin typeface="Outfit Extra Bold" pitchFamily="34" charset="0"/>
                <a:ea typeface="Outfit Extra Bold" pitchFamily="34" charset="-122"/>
                <a:cs typeface="Outfit Extra Bold" pitchFamily="34" charset="-120"/>
              </a:rPr>
              <a:t>Davlat Fuqarolik Xizmatchilari Odob-Axloq Qoidalari</a:t>
            </a:r>
            <a:endParaRPr lang="en-US" sz="4050" dirty="0"/>
          </a:p>
        </p:txBody>
      </p:sp>
      <p:sp>
        <p:nvSpPr>
          <p:cNvPr id="3" name="Shape 1"/>
          <p:cNvSpPr/>
          <p:nvPr/>
        </p:nvSpPr>
        <p:spPr>
          <a:xfrm>
            <a:off x="721638" y="1947624"/>
            <a:ext cx="1648301" cy="1188006"/>
          </a:xfrm>
          <a:prstGeom prst="roundRect">
            <a:avLst>
              <a:gd name="adj" fmla="val 7290"/>
            </a:avLst>
          </a:prstGeom>
          <a:solidFill>
            <a:srgbClr val="E9E6FA"/>
          </a:solidFill>
          <a:ln w="7620">
            <a:solidFill>
              <a:srgbClr val="BDB8DF"/>
            </a:solidFill>
            <a:prstDash val="solid"/>
          </a:ln>
        </p:spPr>
      </p:sp>
      <p:sp>
        <p:nvSpPr>
          <p:cNvPr id="4" name="Text 2"/>
          <p:cNvSpPr/>
          <p:nvPr/>
        </p:nvSpPr>
        <p:spPr>
          <a:xfrm>
            <a:off x="935355" y="2335411"/>
            <a:ext cx="100489" cy="412433"/>
          </a:xfrm>
          <a:prstGeom prst="rect">
            <a:avLst/>
          </a:prstGeom>
          <a:noFill/>
          <a:ln/>
        </p:spPr>
        <p:txBody>
          <a:bodyPr wrap="none" lIns="0" tIns="0" rIns="0" bIns="0" rtlCol="0" anchor="t"/>
          <a:lstStyle/>
          <a:p>
            <a:pPr marL="0" indent="0" algn="ctr">
              <a:lnSpc>
                <a:spcPts val="3200"/>
              </a:lnSpc>
              <a:buNone/>
            </a:pPr>
            <a:r>
              <a:rPr lang="en-US" sz="2000" b="1" dirty="0">
                <a:solidFill>
                  <a:srgbClr val="2A2742"/>
                </a:solidFill>
                <a:latin typeface="Outfit Extra Bold" pitchFamily="34" charset="0"/>
                <a:ea typeface="Outfit Extra Bold" pitchFamily="34" charset="-122"/>
                <a:cs typeface="Outfit Extra Bold" pitchFamily="34" charset="-120"/>
              </a:rPr>
              <a:t>1</a:t>
            </a:r>
            <a:endParaRPr lang="en-US" sz="2000" dirty="0"/>
          </a:p>
        </p:txBody>
      </p:sp>
      <p:sp>
        <p:nvSpPr>
          <p:cNvPr id="5" name="Text 3"/>
          <p:cNvSpPr/>
          <p:nvPr/>
        </p:nvSpPr>
        <p:spPr>
          <a:xfrm>
            <a:off x="2576036" y="2153722"/>
            <a:ext cx="2577584" cy="322183"/>
          </a:xfrm>
          <a:prstGeom prst="rect">
            <a:avLst/>
          </a:prstGeom>
          <a:noFill/>
          <a:ln/>
        </p:spPr>
        <p:txBody>
          <a:bodyPr wrap="none" lIns="0" tIns="0" rIns="0" bIns="0" rtlCol="0" anchor="t"/>
          <a:lstStyle/>
          <a:p>
            <a:pPr marL="0" indent="0" algn="l">
              <a:lnSpc>
                <a:spcPts val="2500"/>
              </a:lnSpc>
              <a:buNone/>
            </a:pPr>
            <a:r>
              <a:rPr lang="en-US" sz="2000" b="1" dirty="0">
                <a:solidFill>
                  <a:srgbClr val="2A2742"/>
                </a:solidFill>
                <a:latin typeface="Outfit Extra Bold" pitchFamily="34" charset="0"/>
                <a:ea typeface="Outfit Extra Bold" pitchFamily="34" charset="-122"/>
                <a:cs typeface="Outfit Extra Bold" pitchFamily="34" charset="-120"/>
              </a:rPr>
              <a:t>Hurmat va e’tibor</a:t>
            </a:r>
            <a:endParaRPr lang="en-US" sz="2000" dirty="0"/>
          </a:p>
        </p:txBody>
      </p:sp>
      <p:sp>
        <p:nvSpPr>
          <p:cNvPr id="6" name="Text 4"/>
          <p:cNvSpPr/>
          <p:nvPr/>
        </p:nvSpPr>
        <p:spPr>
          <a:xfrm>
            <a:off x="2576036" y="2599611"/>
            <a:ext cx="7217807" cy="329922"/>
          </a:xfrm>
          <a:prstGeom prst="rect">
            <a:avLst/>
          </a:prstGeom>
          <a:noFill/>
          <a:ln/>
        </p:spPr>
        <p:txBody>
          <a:bodyPr wrap="none" lIns="0" tIns="0" rIns="0" bIns="0" rtlCol="0" anchor="t"/>
          <a:lstStyle/>
          <a:p>
            <a:pPr marL="0" indent="0" algn="l">
              <a:lnSpc>
                <a:spcPts val="2550"/>
              </a:lnSpc>
              <a:buNone/>
            </a:pPr>
            <a:r>
              <a:rPr lang="en-US" sz="1600" dirty="0">
                <a:solidFill>
                  <a:srgbClr val="2A2742"/>
                </a:solidFill>
                <a:latin typeface="Arimo" pitchFamily="34" charset="0"/>
                <a:ea typeface="Arimo" pitchFamily="34" charset="-122"/>
                <a:cs typeface="Arimo" pitchFamily="34" charset="-120"/>
              </a:rPr>
              <a:t>Barcha o‘quvchilar va ularning ota-onalariga hurmat bilan munosabatda bo‘lish.</a:t>
            </a:r>
            <a:endParaRPr lang="en-US" sz="1600" dirty="0"/>
          </a:p>
        </p:txBody>
      </p:sp>
      <p:sp>
        <p:nvSpPr>
          <p:cNvPr id="7" name="Shape 5"/>
          <p:cNvSpPr/>
          <p:nvPr/>
        </p:nvSpPr>
        <p:spPr>
          <a:xfrm>
            <a:off x="2472928" y="3126105"/>
            <a:ext cx="11332845" cy="11430"/>
          </a:xfrm>
          <a:prstGeom prst="roundRect">
            <a:avLst>
              <a:gd name="adj" fmla="val 757717"/>
            </a:avLst>
          </a:prstGeom>
          <a:solidFill>
            <a:srgbClr val="BDB8DF"/>
          </a:solidFill>
          <a:ln/>
        </p:spPr>
      </p:sp>
      <p:sp>
        <p:nvSpPr>
          <p:cNvPr id="8" name="Shape 6"/>
          <p:cNvSpPr/>
          <p:nvPr/>
        </p:nvSpPr>
        <p:spPr>
          <a:xfrm>
            <a:off x="721638" y="3238619"/>
            <a:ext cx="3296722" cy="1188006"/>
          </a:xfrm>
          <a:prstGeom prst="roundRect">
            <a:avLst>
              <a:gd name="adj" fmla="val 7290"/>
            </a:avLst>
          </a:prstGeom>
          <a:solidFill>
            <a:srgbClr val="E9E6FA"/>
          </a:solidFill>
          <a:ln w="7620">
            <a:solidFill>
              <a:srgbClr val="BDB8DF"/>
            </a:solidFill>
            <a:prstDash val="solid"/>
          </a:ln>
        </p:spPr>
      </p:sp>
      <p:sp>
        <p:nvSpPr>
          <p:cNvPr id="9" name="Text 7"/>
          <p:cNvSpPr/>
          <p:nvPr/>
        </p:nvSpPr>
        <p:spPr>
          <a:xfrm>
            <a:off x="935355" y="3626406"/>
            <a:ext cx="148471" cy="412433"/>
          </a:xfrm>
          <a:prstGeom prst="rect">
            <a:avLst/>
          </a:prstGeom>
          <a:noFill/>
          <a:ln/>
        </p:spPr>
        <p:txBody>
          <a:bodyPr wrap="none" lIns="0" tIns="0" rIns="0" bIns="0" rtlCol="0" anchor="t"/>
          <a:lstStyle/>
          <a:p>
            <a:pPr marL="0" indent="0" algn="ctr">
              <a:lnSpc>
                <a:spcPts val="3200"/>
              </a:lnSpc>
              <a:buNone/>
            </a:pPr>
            <a:r>
              <a:rPr lang="en-US" sz="2000" b="1" dirty="0">
                <a:solidFill>
                  <a:srgbClr val="2A2742"/>
                </a:solidFill>
                <a:latin typeface="Outfit Extra Bold" pitchFamily="34" charset="0"/>
                <a:ea typeface="Outfit Extra Bold" pitchFamily="34" charset="-122"/>
                <a:cs typeface="Outfit Extra Bold" pitchFamily="34" charset="-120"/>
              </a:rPr>
              <a:t>2</a:t>
            </a:r>
            <a:endParaRPr lang="en-US" sz="2000" dirty="0"/>
          </a:p>
        </p:txBody>
      </p:sp>
      <p:sp>
        <p:nvSpPr>
          <p:cNvPr id="10" name="Text 8"/>
          <p:cNvSpPr/>
          <p:nvPr/>
        </p:nvSpPr>
        <p:spPr>
          <a:xfrm>
            <a:off x="4224457" y="3444716"/>
            <a:ext cx="2577584" cy="322183"/>
          </a:xfrm>
          <a:prstGeom prst="rect">
            <a:avLst/>
          </a:prstGeom>
          <a:noFill/>
          <a:ln/>
        </p:spPr>
        <p:txBody>
          <a:bodyPr wrap="none" lIns="0" tIns="0" rIns="0" bIns="0" rtlCol="0" anchor="t"/>
          <a:lstStyle/>
          <a:p>
            <a:pPr marL="0" indent="0" algn="l">
              <a:lnSpc>
                <a:spcPts val="2500"/>
              </a:lnSpc>
              <a:buNone/>
            </a:pPr>
            <a:r>
              <a:rPr lang="en-US" sz="2000" b="1" dirty="0">
                <a:solidFill>
                  <a:srgbClr val="2A2742"/>
                </a:solidFill>
                <a:latin typeface="Outfit Extra Bold" pitchFamily="34" charset="0"/>
                <a:ea typeface="Outfit Extra Bold" pitchFamily="34" charset="-122"/>
                <a:cs typeface="Outfit Extra Bold" pitchFamily="34" charset="-120"/>
              </a:rPr>
              <a:t>Adolatlilik</a:t>
            </a:r>
            <a:endParaRPr lang="en-US" sz="2000" dirty="0"/>
          </a:p>
        </p:txBody>
      </p:sp>
      <p:sp>
        <p:nvSpPr>
          <p:cNvPr id="11" name="Text 9"/>
          <p:cNvSpPr/>
          <p:nvPr/>
        </p:nvSpPr>
        <p:spPr>
          <a:xfrm>
            <a:off x="4224457" y="3890605"/>
            <a:ext cx="5533311" cy="329922"/>
          </a:xfrm>
          <a:prstGeom prst="rect">
            <a:avLst/>
          </a:prstGeom>
          <a:noFill/>
          <a:ln/>
        </p:spPr>
        <p:txBody>
          <a:bodyPr wrap="none" lIns="0" tIns="0" rIns="0" bIns="0" rtlCol="0" anchor="t"/>
          <a:lstStyle/>
          <a:p>
            <a:pPr marL="0" indent="0" algn="l">
              <a:lnSpc>
                <a:spcPts val="2550"/>
              </a:lnSpc>
              <a:buNone/>
            </a:pPr>
            <a:r>
              <a:rPr lang="en-US" sz="1600" dirty="0">
                <a:solidFill>
                  <a:srgbClr val="2A2742"/>
                </a:solidFill>
                <a:latin typeface="Arimo" pitchFamily="34" charset="0"/>
                <a:ea typeface="Arimo" pitchFamily="34" charset="-122"/>
                <a:cs typeface="Arimo" pitchFamily="34" charset="-120"/>
              </a:rPr>
              <a:t>O‘quvchilarga nisbatan adolatli va teng imkoniyatlar yaratish.</a:t>
            </a:r>
            <a:endParaRPr lang="en-US" sz="1600" dirty="0"/>
          </a:p>
        </p:txBody>
      </p:sp>
      <p:sp>
        <p:nvSpPr>
          <p:cNvPr id="12" name="Shape 10"/>
          <p:cNvSpPr/>
          <p:nvPr/>
        </p:nvSpPr>
        <p:spPr>
          <a:xfrm>
            <a:off x="4121348" y="4417100"/>
            <a:ext cx="9684425" cy="11430"/>
          </a:xfrm>
          <a:prstGeom prst="roundRect">
            <a:avLst>
              <a:gd name="adj" fmla="val 757717"/>
            </a:avLst>
          </a:prstGeom>
          <a:solidFill>
            <a:srgbClr val="BDB8DF"/>
          </a:solidFill>
          <a:ln/>
        </p:spPr>
      </p:sp>
      <p:sp>
        <p:nvSpPr>
          <p:cNvPr id="13" name="Shape 11"/>
          <p:cNvSpPr/>
          <p:nvPr/>
        </p:nvSpPr>
        <p:spPr>
          <a:xfrm>
            <a:off x="721638" y="4529614"/>
            <a:ext cx="4945142" cy="1188006"/>
          </a:xfrm>
          <a:prstGeom prst="roundRect">
            <a:avLst>
              <a:gd name="adj" fmla="val 7290"/>
            </a:avLst>
          </a:prstGeom>
          <a:solidFill>
            <a:srgbClr val="E9E6FA"/>
          </a:solidFill>
          <a:ln w="7620">
            <a:solidFill>
              <a:srgbClr val="BDB8DF"/>
            </a:solidFill>
            <a:prstDash val="solid"/>
          </a:ln>
        </p:spPr>
      </p:sp>
      <p:sp>
        <p:nvSpPr>
          <p:cNvPr id="14" name="Text 12"/>
          <p:cNvSpPr/>
          <p:nvPr/>
        </p:nvSpPr>
        <p:spPr>
          <a:xfrm>
            <a:off x="935355" y="4917400"/>
            <a:ext cx="146685" cy="412433"/>
          </a:xfrm>
          <a:prstGeom prst="rect">
            <a:avLst/>
          </a:prstGeom>
          <a:noFill/>
          <a:ln/>
        </p:spPr>
        <p:txBody>
          <a:bodyPr wrap="none" lIns="0" tIns="0" rIns="0" bIns="0" rtlCol="0" anchor="t"/>
          <a:lstStyle/>
          <a:p>
            <a:pPr marL="0" indent="0" algn="ctr">
              <a:lnSpc>
                <a:spcPts val="3200"/>
              </a:lnSpc>
              <a:buNone/>
            </a:pPr>
            <a:r>
              <a:rPr lang="en-US" sz="2000" b="1" dirty="0">
                <a:solidFill>
                  <a:srgbClr val="2A2742"/>
                </a:solidFill>
                <a:latin typeface="Outfit Extra Bold" pitchFamily="34" charset="0"/>
                <a:ea typeface="Outfit Extra Bold" pitchFamily="34" charset="-122"/>
                <a:cs typeface="Outfit Extra Bold" pitchFamily="34" charset="-120"/>
              </a:rPr>
              <a:t>3</a:t>
            </a:r>
            <a:endParaRPr lang="en-US" sz="2000" dirty="0"/>
          </a:p>
        </p:txBody>
      </p:sp>
      <p:sp>
        <p:nvSpPr>
          <p:cNvPr id="15" name="Text 13"/>
          <p:cNvSpPr/>
          <p:nvPr/>
        </p:nvSpPr>
        <p:spPr>
          <a:xfrm>
            <a:off x="5872877" y="4735711"/>
            <a:ext cx="2577584" cy="322183"/>
          </a:xfrm>
          <a:prstGeom prst="rect">
            <a:avLst/>
          </a:prstGeom>
          <a:noFill/>
          <a:ln/>
        </p:spPr>
        <p:txBody>
          <a:bodyPr wrap="none" lIns="0" tIns="0" rIns="0" bIns="0" rtlCol="0" anchor="t"/>
          <a:lstStyle/>
          <a:p>
            <a:pPr marL="0" indent="0" algn="l">
              <a:lnSpc>
                <a:spcPts val="2500"/>
              </a:lnSpc>
              <a:buNone/>
            </a:pPr>
            <a:r>
              <a:rPr lang="en-US" sz="2000" b="1" dirty="0">
                <a:solidFill>
                  <a:srgbClr val="2A2742"/>
                </a:solidFill>
                <a:latin typeface="Outfit Extra Bold" pitchFamily="34" charset="0"/>
                <a:ea typeface="Outfit Extra Bold" pitchFamily="34" charset="-122"/>
                <a:cs typeface="Outfit Extra Bold" pitchFamily="34" charset="-120"/>
              </a:rPr>
              <a:t>Shaffoflik</a:t>
            </a:r>
            <a:endParaRPr lang="en-US" sz="2000" dirty="0"/>
          </a:p>
        </p:txBody>
      </p:sp>
      <p:sp>
        <p:nvSpPr>
          <p:cNvPr id="16" name="Text 14"/>
          <p:cNvSpPr/>
          <p:nvPr/>
        </p:nvSpPr>
        <p:spPr>
          <a:xfrm>
            <a:off x="5872877" y="5181600"/>
            <a:ext cx="6319599" cy="329922"/>
          </a:xfrm>
          <a:prstGeom prst="rect">
            <a:avLst/>
          </a:prstGeom>
          <a:noFill/>
          <a:ln/>
        </p:spPr>
        <p:txBody>
          <a:bodyPr wrap="none" lIns="0" tIns="0" rIns="0" bIns="0" rtlCol="0" anchor="t"/>
          <a:lstStyle/>
          <a:p>
            <a:pPr marL="0" indent="0" algn="l">
              <a:lnSpc>
                <a:spcPts val="2550"/>
              </a:lnSpc>
              <a:buNone/>
            </a:pPr>
            <a:r>
              <a:rPr lang="en-US" sz="1600" dirty="0">
                <a:solidFill>
                  <a:srgbClr val="2A2742"/>
                </a:solidFill>
                <a:latin typeface="Arimo" pitchFamily="34" charset="0"/>
                <a:ea typeface="Arimo" pitchFamily="34" charset="-122"/>
                <a:cs typeface="Arimo" pitchFamily="34" charset="-120"/>
              </a:rPr>
              <a:t>O‘z ish faoliyati va qarorlarini shaffof va ochiq tarzda amalga oshirish.</a:t>
            </a:r>
            <a:endParaRPr lang="en-US" sz="1600" dirty="0"/>
          </a:p>
        </p:txBody>
      </p:sp>
      <p:sp>
        <p:nvSpPr>
          <p:cNvPr id="17" name="Shape 15"/>
          <p:cNvSpPr/>
          <p:nvPr/>
        </p:nvSpPr>
        <p:spPr>
          <a:xfrm>
            <a:off x="5769769" y="5708094"/>
            <a:ext cx="8036004" cy="11430"/>
          </a:xfrm>
          <a:prstGeom prst="roundRect">
            <a:avLst>
              <a:gd name="adj" fmla="val 757717"/>
            </a:avLst>
          </a:prstGeom>
          <a:solidFill>
            <a:srgbClr val="BDB8DF"/>
          </a:solidFill>
          <a:ln/>
        </p:spPr>
      </p:sp>
      <p:sp>
        <p:nvSpPr>
          <p:cNvPr id="18" name="Shape 16"/>
          <p:cNvSpPr/>
          <p:nvPr/>
        </p:nvSpPr>
        <p:spPr>
          <a:xfrm>
            <a:off x="721638" y="5820608"/>
            <a:ext cx="6593562" cy="1517928"/>
          </a:xfrm>
          <a:prstGeom prst="roundRect">
            <a:avLst>
              <a:gd name="adj" fmla="val 5706"/>
            </a:avLst>
          </a:prstGeom>
          <a:solidFill>
            <a:srgbClr val="E9E6FA"/>
          </a:solidFill>
          <a:ln w="7620">
            <a:solidFill>
              <a:srgbClr val="BDB8DF"/>
            </a:solidFill>
            <a:prstDash val="solid"/>
          </a:ln>
        </p:spPr>
      </p:sp>
      <p:sp>
        <p:nvSpPr>
          <p:cNvPr id="19" name="Text 17"/>
          <p:cNvSpPr/>
          <p:nvPr/>
        </p:nvSpPr>
        <p:spPr>
          <a:xfrm>
            <a:off x="935355" y="6373297"/>
            <a:ext cx="157996" cy="412433"/>
          </a:xfrm>
          <a:prstGeom prst="rect">
            <a:avLst/>
          </a:prstGeom>
          <a:noFill/>
          <a:ln/>
        </p:spPr>
        <p:txBody>
          <a:bodyPr wrap="none" lIns="0" tIns="0" rIns="0" bIns="0" rtlCol="0" anchor="t"/>
          <a:lstStyle/>
          <a:p>
            <a:pPr marL="0" indent="0" algn="ctr">
              <a:lnSpc>
                <a:spcPts val="3200"/>
              </a:lnSpc>
              <a:buNone/>
            </a:pPr>
            <a:r>
              <a:rPr lang="en-US" sz="2000" b="1" dirty="0">
                <a:solidFill>
                  <a:srgbClr val="2A2742"/>
                </a:solidFill>
                <a:latin typeface="Outfit Extra Bold" pitchFamily="34" charset="0"/>
                <a:ea typeface="Outfit Extra Bold" pitchFamily="34" charset="-122"/>
                <a:cs typeface="Outfit Extra Bold" pitchFamily="34" charset="-120"/>
              </a:rPr>
              <a:t>4</a:t>
            </a:r>
            <a:endParaRPr lang="en-US" sz="2000" dirty="0"/>
          </a:p>
        </p:txBody>
      </p:sp>
      <p:sp>
        <p:nvSpPr>
          <p:cNvPr id="20" name="Text 18"/>
          <p:cNvSpPr/>
          <p:nvPr/>
        </p:nvSpPr>
        <p:spPr>
          <a:xfrm>
            <a:off x="7521297" y="6026706"/>
            <a:ext cx="2577584" cy="322183"/>
          </a:xfrm>
          <a:prstGeom prst="rect">
            <a:avLst/>
          </a:prstGeom>
          <a:noFill/>
          <a:ln/>
        </p:spPr>
        <p:txBody>
          <a:bodyPr wrap="none" lIns="0" tIns="0" rIns="0" bIns="0" rtlCol="0" anchor="t"/>
          <a:lstStyle/>
          <a:p>
            <a:pPr marL="0" indent="0" algn="l">
              <a:lnSpc>
                <a:spcPts val="2500"/>
              </a:lnSpc>
              <a:buNone/>
            </a:pPr>
            <a:r>
              <a:rPr lang="en-US" sz="2000" b="1" dirty="0">
                <a:solidFill>
                  <a:srgbClr val="2A2742"/>
                </a:solidFill>
                <a:latin typeface="Outfit Extra Bold" pitchFamily="34" charset="0"/>
                <a:ea typeface="Outfit Extra Bold" pitchFamily="34" charset="-122"/>
                <a:cs typeface="Outfit Extra Bold" pitchFamily="34" charset="-120"/>
              </a:rPr>
              <a:t>Mas’uliyat</a:t>
            </a:r>
            <a:endParaRPr lang="en-US" sz="2000" dirty="0"/>
          </a:p>
        </p:txBody>
      </p:sp>
      <p:sp>
        <p:nvSpPr>
          <p:cNvPr id="21" name="Text 19"/>
          <p:cNvSpPr/>
          <p:nvPr/>
        </p:nvSpPr>
        <p:spPr>
          <a:xfrm>
            <a:off x="7521297" y="6472595"/>
            <a:ext cx="6181368" cy="659844"/>
          </a:xfrm>
          <a:prstGeom prst="rect">
            <a:avLst/>
          </a:prstGeom>
          <a:noFill/>
          <a:ln/>
        </p:spPr>
        <p:txBody>
          <a:bodyPr wrap="square" lIns="0" tIns="0" rIns="0" bIns="0" rtlCol="0" anchor="t"/>
          <a:lstStyle/>
          <a:p>
            <a:pPr marL="0" indent="0" algn="l">
              <a:lnSpc>
                <a:spcPts val="2550"/>
              </a:lnSpc>
              <a:buNone/>
            </a:pPr>
            <a:r>
              <a:rPr lang="en-US" sz="1600" dirty="0">
                <a:solidFill>
                  <a:srgbClr val="2A2742"/>
                </a:solidFill>
                <a:latin typeface="Arimo" pitchFamily="34" charset="0"/>
                <a:ea typeface="Arimo" pitchFamily="34" charset="-122"/>
                <a:cs typeface="Arimo" pitchFamily="34" charset="-120"/>
              </a:rPr>
              <a:t>O‘z ish faoliyati va qarorlarining natijalariga mas’uliyatni o‘z zimmasiga olish.</a:t>
            </a:r>
            <a:endParaRPr lang="en-US" sz="1600" dirty="0"/>
          </a:p>
        </p:txBody>
      </p:sp>
      <p:pic>
        <p:nvPicPr>
          <p:cNvPr id="22" name="Graphic 2">
            <a:extLst>
              <a:ext uri="{FF2B5EF4-FFF2-40B4-BE49-F238E27FC236}">
                <a16:creationId xmlns:a16="http://schemas.microsoft.com/office/drawing/2014/main" id="{E0D622BF-0CD4-49D3-BE07-1063830EDB5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1447"/>
            <a:ext cx="14630400" cy="1103086"/>
          </a:xfrm>
          <a:prstGeom prst="rect">
            <a:avLst/>
          </a:prstGeom>
        </p:spPr>
      </p:pic>
      <p:pic>
        <p:nvPicPr>
          <p:cNvPr id="23" name="Рисунок 22">
            <a:extLst>
              <a:ext uri="{FF2B5EF4-FFF2-40B4-BE49-F238E27FC236}">
                <a16:creationId xmlns:a16="http://schemas.microsoft.com/office/drawing/2014/main" id="{A006CA08-E0B3-4BB8-B798-B399116912B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24" name="Рисунок 23">
            <a:extLst>
              <a:ext uri="{FF2B5EF4-FFF2-40B4-BE49-F238E27FC236}">
                <a16:creationId xmlns:a16="http://schemas.microsoft.com/office/drawing/2014/main" id="{F750BB87-7DC9-4EC7-AE73-E3C5F91D78D4}"/>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25" name="Прямоугольник 24">
            <a:extLst>
              <a:ext uri="{FF2B5EF4-FFF2-40B4-BE49-F238E27FC236}">
                <a16:creationId xmlns:a16="http://schemas.microsoft.com/office/drawing/2014/main" id="{925A113E-687F-4BFC-9892-A8602D01962D}"/>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68A56195-1256-470C-B91A-D22C8C0A3B28}"/>
              </a:ext>
            </a:extLst>
          </p:cNvPr>
          <p:cNvSpPr/>
          <p:nvPr/>
        </p:nvSpPr>
        <p:spPr>
          <a:xfrm>
            <a:off x="530578" y="1550572"/>
            <a:ext cx="8082845" cy="5128455"/>
          </a:xfrm>
          <a:prstGeom prst="rect">
            <a:avLst/>
          </a:prstGeom>
        </p:spPr>
        <p:txBody>
          <a:bodyPr wrap="square">
            <a:spAutoFit/>
          </a:bodyPr>
          <a:lstStyle/>
          <a:p>
            <a:pPr>
              <a:lnSpc>
                <a:spcPct val="107000"/>
              </a:lnSpc>
              <a:spcAft>
                <a:spcPts val="0"/>
              </a:spcAft>
            </a:pPr>
            <a:r>
              <a:rPr lang="uz-Latn-UZ" sz="2800" b="1" kern="100" dirty="0">
                <a:latin typeface="Arial Narrow" panose="020B0606020202030204" pitchFamily="34" charset="0"/>
                <a:ea typeface="Calibri" panose="020F0502020204030204" pitchFamily="34" charset="0"/>
                <a:cs typeface="Times New Roman" panose="02020603050405020304" pitchFamily="18" charset="0"/>
              </a:rPr>
              <a:t>1-guruh </a:t>
            </a:r>
            <a:endParaRPr lang="ru-RU" sz="2800" kern="100" dirty="0">
              <a:latin typeface="Arial Narrow" panose="020B0606020202030204" pitchFamily="34" charset="0"/>
              <a:ea typeface="Calibri" panose="020F0502020204030204" pitchFamily="34" charset="0"/>
              <a:cs typeface="Times New Roman" panose="02020603050405020304" pitchFamily="18" charset="0"/>
            </a:endParaRPr>
          </a:p>
          <a:p>
            <a:pPr algn="just">
              <a:lnSpc>
                <a:spcPct val="107000"/>
              </a:lnSpc>
            </a:pPr>
            <a:r>
              <a:rPr lang="en-US" sz="2800" kern="100" dirty="0">
                <a:latin typeface="Arial Narrow" panose="020B0606020202030204" pitchFamily="34" charset="0"/>
                <a:ea typeface="Calibri" panose="020F0502020204030204" pitchFamily="34" charset="0"/>
                <a:cs typeface="Times New Roman" panose="02020603050405020304" pitchFamily="18" charset="0"/>
              </a:rPr>
              <a:t>A</a:t>
            </a:r>
            <a:r>
              <a:rPr lang="uz-Latn-UZ" sz="2800" kern="100" dirty="0">
                <a:latin typeface="Arial Narrow" panose="020B0606020202030204" pitchFamily="34" charset="0"/>
                <a:ea typeface="Calibri" panose="020F0502020204030204" pitchFamily="34" charset="0"/>
                <a:cs typeface="Times New Roman" panose="02020603050405020304" pitchFamily="18" charset="0"/>
              </a:rPr>
              <a:t>n’anaviy o‘quv jihozlaridan foydalan</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gan</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holda</a:t>
            </a:r>
            <a:r>
              <a:rPr lang="uz-Latn-UZ"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qanday</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qilib</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ta’lim</a:t>
            </a:r>
            <a:r>
              <a:rPr lang="uz-Latn-UZ" sz="2800" kern="100" dirty="0">
                <a:latin typeface="Arial Narrow" panose="020B0606020202030204" pitchFamily="34" charset="0"/>
                <a:ea typeface="Calibri" panose="020F0502020204030204" pitchFamily="34" charset="0"/>
                <a:cs typeface="Times New Roman" panose="02020603050405020304" pitchFamily="18" charset="0"/>
              </a:rPr>
              <a:t> sifatini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oshirish</a:t>
            </a:r>
            <a:r>
              <a:rPr lang="uz-Latn-UZ" sz="2800" kern="100" dirty="0">
                <a:latin typeface="Arial Narrow" panose="020B0606020202030204" pitchFamily="34" charset="0"/>
                <a:ea typeface="Calibri" panose="020F0502020204030204" pitchFamily="34" charset="0"/>
                <a:cs typeface="Times New Roman" panose="02020603050405020304" pitchFamily="18" charset="0"/>
              </a:rPr>
              <a:t> mumkin?  </a:t>
            </a:r>
            <a:endParaRPr lang="ru-RU" sz="2800" kern="100" dirty="0">
              <a:latin typeface="Arial Narrow" panose="020B0606020202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uz-Latn-UZ" sz="2800" b="1" kern="100" dirty="0">
                <a:latin typeface="Arial Narrow" panose="020B0606020202030204" pitchFamily="34" charset="0"/>
                <a:ea typeface="Calibri" panose="020F0502020204030204" pitchFamily="34" charset="0"/>
                <a:cs typeface="Times New Roman" panose="02020603050405020304" pitchFamily="18" charset="0"/>
              </a:rPr>
              <a:t>2-guruh </a:t>
            </a:r>
            <a:endParaRPr lang="ru-RU" sz="2800" kern="100" dirty="0">
              <a:latin typeface="Arial Narrow" panose="020B0606020202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800" kern="100" dirty="0" err="1">
                <a:latin typeface="Arial Narrow" panose="020B0606020202030204" pitchFamily="34" charset="0"/>
                <a:ea typeface="Calibri" panose="020F0502020204030204" pitchFamily="34" charset="0"/>
                <a:cs typeface="Times New Roman" panose="02020603050405020304" pitchFamily="18" charset="0"/>
              </a:rPr>
              <a:t>Ta’lim</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turlarini</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ayting</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va</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ularga</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izoh</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bering</a:t>
            </a:r>
            <a:r>
              <a:rPr lang="uz-Latn-UZ" sz="2800" kern="100" dirty="0">
                <a:latin typeface="Arial Narrow" panose="020B0606020202030204" pitchFamily="34" charset="0"/>
                <a:ea typeface="Calibri" panose="020F0502020204030204" pitchFamily="34" charset="0"/>
                <a:cs typeface="Times New Roman" panose="02020603050405020304" pitchFamily="18" charset="0"/>
              </a:rPr>
              <a:t>.  </a:t>
            </a:r>
            <a:endParaRPr lang="ru-RU" sz="2800" kern="100" dirty="0">
              <a:latin typeface="Arial Narrow" panose="020B0606020202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uz-Latn-UZ" sz="2800" b="1" kern="100" dirty="0">
                <a:latin typeface="Arial Narrow" panose="020B0606020202030204" pitchFamily="34" charset="0"/>
                <a:ea typeface="Calibri" panose="020F0502020204030204" pitchFamily="34" charset="0"/>
                <a:cs typeface="Times New Roman" panose="02020603050405020304" pitchFamily="18" charset="0"/>
              </a:rPr>
              <a:t>3-guruh uchun topshiriq</a:t>
            </a:r>
            <a:endParaRPr lang="ru-RU" sz="2800" kern="100" dirty="0">
              <a:latin typeface="Arial Narrow" panose="020B0606020202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n-US" sz="2800" kern="100" dirty="0" err="1">
                <a:latin typeface="Arial Narrow" panose="020B0606020202030204" pitchFamily="34" charset="0"/>
                <a:ea typeface="Calibri" panose="020F0502020204030204" pitchFamily="34" charset="0"/>
                <a:cs typeface="Times New Roman" panose="02020603050405020304" pitchFamily="18" charset="0"/>
              </a:rPr>
              <a:t>O‘qituvchi</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kasb</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standartini</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davlat</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ta’lim</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standartidan</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farqini</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ayting</a:t>
            </a:r>
            <a:r>
              <a:rPr lang="en-US" sz="2800" kern="100" dirty="0">
                <a:latin typeface="Arial Narrow" panose="020B0606020202030204" pitchFamily="34" charset="0"/>
                <a:ea typeface="Calibri" panose="020F0502020204030204" pitchFamily="34" charset="0"/>
                <a:cs typeface="Times New Roman" panose="02020603050405020304" pitchFamily="18" charset="0"/>
              </a:rPr>
              <a:t>.</a:t>
            </a:r>
            <a:r>
              <a:rPr lang="uz-Latn-UZ" sz="2800" kern="100" dirty="0">
                <a:latin typeface="Arial Narrow" panose="020B0606020202030204" pitchFamily="34" charset="0"/>
                <a:ea typeface="Calibri" panose="020F0502020204030204" pitchFamily="34" charset="0"/>
                <a:cs typeface="Times New Roman" panose="02020603050405020304" pitchFamily="18" charset="0"/>
              </a:rPr>
              <a:t>  </a:t>
            </a:r>
            <a:endParaRPr lang="ru-RU" sz="2800" kern="100" dirty="0">
              <a:latin typeface="Arial Narrow" panose="020B0606020202030204" pitchFamily="34" charset="0"/>
              <a:ea typeface="Calibri" panose="020F0502020204030204" pitchFamily="34" charset="0"/>
              <a:cs typeface="Times New Roman" panose="02020603050405020304" pitchFamily="18" charset="0"/>
            </a:endParaRPr>
          </a:p>
          <a:p>
            <a:pPr>
              <a:lnSpc>
                <a:spcPct val="107000"/>
              </a:lnSpc>
              <a:spcAft>
                <a:spcPts val="0"/>
              </a:spcAft>
            </a:pPr>
            <a:r>
              <a:rPr lang="uz-Latn-UZ" sz="2800" b="1" kern="100" dirty="0">
                <a:latin typeface="Arial Narrow" panose="020B0606020202030204" pitchFamily="34" charset="0"/>
                <a:ea typeface="Calibri" panose="020F0502020204030204" pitchFamily="34" charset="0"/>
                <a:cs typeface="Times New Roman" panose="02020603050405020304" pitchFamily="18" charset="0"/>
              </a:rPr>
              <a:t>4-guruh uchun topshiriq</a:t>
            </a:r>
            <a:endParaRPr lang="ru-RU" sz="2800" kern="100" dirty="0">
              <a:latin typeface="Arial Narrow" panose="020B0606020202030204" pitchFamily="34" charset="0"/>
              <a:ea typeface="Calibri" panose="020F0502020204030204" pitchFamily="34" charset="0"/>
              <a:cs typeface="Times New Roman" panose="02020603050405020304" pitchFamily="18" charset="0"/>
            </a:endParaRPr>
          </a:p>
          <a:p>
            <a:pPr>
              <a:lnSpc>
                <a:spcPct val="107000"/>
              </a:lnSpc>
              <a:spcAft>
                <a:spcPts val="0"/>
              </a:spcAft>
            </a:pPr>
            <a:r>
              <a:rPr lang="uz-Cyrl-UZ" sz="2800" kern="100" dirty="0">
                <a:latin typeface="Arial Narrow" panose="020B0606020202030204" pitchFamily="34" charset="0"/>
                <a:ea typeface="Calibri" panose="020F0502020204030204" pitchFamily="34" charset="0"/>
                <a:cs typeface="Times New Roman" panose="02020603050405020304" pitchFamily="18" charset="0"/>
              </a:rPr>
              <a:t>Nima uchun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bugun</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atrof-muhitni</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asrashga</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alohida</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e’tibor</a:t>
            </a:r>
            <a:r>
              <a:rPr lang="en-US" sz="2800" kern="100" dirty="0">
                <a:latin typeface="Arial Narrow" panose="020B0606020202030204" pitchFamily="34" charset="0"/>
                <a:ea typeface="Calibri" panose="020F0502020204030204" pitchFamily="34" charset="0"/>
                <a:cs typeface="Times New Roman" panose="02020603050405020304" pitchFamily="18" charset="0"/>
              </a:rPr>
              <a:t> </a:t>
            </a:r>
            <a:r>
              <a:rPr lang="en-US" sz="2800" kern="100" dirty="0" err="1">
                <a:latin typeface="Arial Narrow" panose="020B0606020202030204" pitchFamily="34" charset="0"/>
                <a:ea typeface="Calibri" panose="020F0502020204030204" pitchFamily="34" charset="0"/>
                <a:cs typeface="Times New Roman" panose="02020603050405020304" pitchFamily="18" charset="0"/>
              </a:rPr>
              <a:t>qaratilmoqda</a:t>
            </a:r>
            <a:r>
              <a:rPr lang="uz-Cyrl-UZ" sz="2800" kern="100" dirty="0">
                <a:latin typeface="Arial Narrow" panose="020B0606020202030204" pitchFamily="34" charset="0"/>
                <a:ea typeface="Calibri" panose="020F0502020204030204" pitchFamily="34" charset="0"/>
                <a:cs typeface="Times New Roman" panose="02020603050405020304" pitchFamily="18" charset="0"/>
              </a:rPr>
              <a:t>?</a:t>
            </a:r>
            <a:r>
              <a:rPr lang="uz-Latn-UZ" sz="2800" kern="100" dirty="0">
                <a:latin typeface="Arial Narrow" panose="020B0606020202030204" pitchFamily="34" charset="0"/>
                <a:ea typeface="Calibri" panose="020F0502020204030204" pitchFamily="34" charset="0"/>
                <a:cs typeface="Times New Roman" panose="02020603050405020304" pitchFamily="18" charset="0"/>
              </a:rPr>
              <a:t> </a:t>
            </a:r>
            <a:endParaRPr lang="ru-RU" sz="2800" kern="100" dirty="0">
              <a:effectLst/>
              <a:latin typeface="Arial Narrow" panose="020B0606020202030204" pitchFamily="34" charset="0"/>
              <a:ea typeface="Calibri" panose="020F0502020204030204" pitchFamily="34" charset="0"/>
              <a:cs typeface="Times New Roman" panose="02020603050405020304" pitchFamily="18" charset="0"/>
            </a:endParaRPr>
          </a:p>
        </p:txBody>
      </p:sp>
      <p:pic>
        <p:nvPicPr>
          <p:cNvPr id="4" name="Graphic 2">
            <a:extLst>
              <a:ext uri="{FF2B5EF4-FFF2-40B4-BE49-F238E27FC236}">
                <a16:creationId xmlns:a16="http://schemas.microsoft.com/office/drawing/2014/main" id="{6A49DEB3-6B96-4C63-972C-187382EEE95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1447"/>
            <a:ext cx="14630400" cy="1103086"/>
          </a:xfrm>
          <a:prstGeom prst="rect">
            <a:avLst/>
          </a:prstGeom>
        </p:spPr>
      </p:pic>
      <p:pic>
        <p:nvPicPr>
          <p:cNvPr id="6" name="Рисунок 5">
            <a:extLst>
              <a:ext uri="{FF2B5EF4-FFF2-40B4-BE49-F238E27FC236}">
                <a16:creationId xmlns:a16="http://schemas.microsoft.com/office/drawing/2014/main" id="{4C5F473C-BBBB-4653-AD54-6E05363B8A76}"/>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7" name="Рисунок 6">
            <a:extLst>
              <a:ext uri="{FF2B5EF4-FFF2-40B4-BE49-F238E27FC236}">
                <a16:creationId xmlns:a16="http://schemas.microsoft.com/office/drawing/2014/main" id="{61BE72B1-9C1E-4FFB-A175-F6DE00E4322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026" name="Picture 2" descr="Более 23 300 работ на тему «формирование команды»: стоковые ...">
            <a:extLst>
              <a:ext uri="{FF2B5EF4-FFF2-40B4-BE49-F238E27FC236}">
                <a16:creationId xmlns:a16="http://schemas.microsoft.com/office/drawing/2014/main" id="{3AD3B974-70E8-4591-B768-5AE4239BC36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13423" y="2171700"/>
            <a:ext cx="5829300" cy="3886200"/>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E84C95D9-805E-47DF-8605-7B0C480D75D1}"/>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048;p35">
            <a:extLst>
              <a:ext uri="{FF2B5EF4-FFF2-40B4-BE49-F238E27FC236}">
                <a16:creationId xmlns:a16="http://schemas.microsoft.com/office/drawing/2014/main" id="{EF2A5E33-3792-4964-9964-8AA8449B7CA0}"/>
              </a:ext>
            </a:extLst>
          </p:cNvPr>
          <p:cNvSpPr txBox="1">
            <a:spLocks/>
          </p:cNvSpPr>
          <p:nvPr/>
        </p:nvSpPr>
        <p:spPr>
          <a:xfrm>
            <a:off x="1524657" y="1560529"/>
            <a:ext cx="11581163" cy="721545"/>
          </a:xfrm>
          <a:prstGeom prst="rect">
            <a:avLst/>
          </a:prstGeom>
        </p:spPr>
        <p:txBody>
          <a:bodyPr spcFirstLastPara="1" vert="horz" wrap="square" lIns="137089" tIns="137089" rIns="137089" bIns="137089" rtlCol="0" anchor="ctr"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pPr>
            <a:r>
              <a:rPr lang="en-US" b="1" dirty="0">
                <a:latin typeface="Arial Narrow" panose="020B0606020202030204" pitchFamily="34" charset="0"/>
              </a:rPr>
              <a:t>REFLEKSIYA</a:t>
            </a:r>
          </a:p>
        </p:txBody>
      </p:sp>
      <p:pic>
        <p:nvPicPr>
          <p:cNvPr id="3" name="Graphic 2">
            <a:extLst>
              <a:ext uri="{FF2B5EF4-FFF2-40B4-BE49-F238E27FC236}">
                <a16:creationId xmlns:a16="http://schemas.microsoft.com/office/drawing/2014/main" id="{95754EFE-480E-4D19-B79E-9DCBCC6499F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1447"/>
            <a:ext cx="14630400" cy="1103086"/>
          </a:xfrm>
          <a:prstGeom prst="rect">
            <a:avLst/>
          </a:prstGeom>
        </p:spPr>
      </p:pic>
      <p:pic>
        <p:nvPicPr>
          <p:cNvPr id="4" name="Рисунок 3">
            <a:extLst>
              <a:ext uri="{FF2B5EF4-FFF2-40B4-BE49-F238E27FC236}">
                <a16:creationId xmlns:a16="http://schemas.microsoft.com/office/drawing/2014/main" id="{1434F82B-0D3D-4384-A366-36850269A3B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5" name="Рисунок 4">
            <a:extLst>
              <a:ext uri="{FF2B5EF4-FFF2-40B4-BE49-F238E27FC236}">
                <a16:creationId xmlns:a16="http://schemas.microsoft.com/office/drawing/2014/main" id="{3BA25E29-F1AE-403F-BF54-703389C17D4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7" name="Прямоугольник 6">
            <a:extLst>
              <a:ext uri="{FF2B5EF4-FFF2-40B4-BE49-F238E27FC236}">
                <a16:creationId xmlns:a16="http://schemas.microsoft.com/office/drawing/2014/main" id="{5B5729A8-0DE4-429E-951D-B518204AD0BA}"/>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8" name="Таблица 8">
            <a:extLst>
              <a:ext uri="{FF2B5EF4-FFF2-40B4-BE49-F238E27FC236}">
                <a16:creationId xmlns:a16="http://schemas.microsoft.com/office/drawing/2014/main" id="{E3A6CECF-95A8-4854-B83C-21BC7BFA9BCD}"/>
              </a:ext>
            </a:extLst>
          </p:cNvPr>
          <p:cNvGraphicFramePr>
            <a:graphicFrameLocks noGrp="1"/>
          </p:cNvGraphicFramePr>
          <p:nvPr>
            <p:extLst>
              <p:ext uri="{D42A27DB-BD31-4B8C-83A1-F6EECF244321}">
                <p14:modId xmlns:p14="http://schemas.microsoft.com/office/powerpoint/2010/main" val="3568164824"/>
              </p:ext>
            </p:extLst>
          </p:nvPr>
        </p:nvGraphicFramePr>
        <p:xfrm>
          <a:off x="2727158" y="2767637"/>
          <a:ext cx="9817767" cy="1554480"/>
        </p:xfrm>
        <a:graphic>
          <a:graphicData uri="http://schemas.openxmlformats.org/drawingml/2006/table">
            <a:tbl>
              <a:tblPr firstRow="1" bandRow="1">
                <a:tableStyleId>{5C22544A-7EE6-4342-B048-85BDC9FD1C3A}</a:tableStyleId>
              </a:tblPr>
              <a:tblGrid>
                <a:gridCol w="3272589">
                  <a:extLst>
                    <a:ext uri="{9D8B030D-6E8A-4147-A177-3AD203B41FA5}">
                      <a16:colId xmlns:a16="http://schemas.microsoft.com/office/drawing/2014/main" val="1552740073"/>
                    </a:ext>
                  </a:extLst>
                </a:gridCol>
                <a:gridCol w="3272589">
                  <a:extLst>
                    <a:ext uri="{9D8B030D-6E8A-4147-A177-3AD203B41FA5}">
                      <a16:colId xmlns:a16="http://schemas.microsoft.com/office/drawing/2014/main" val="942322665"/>
                    </a:ext>
                  </a:extLst>
                </a:gridCol>
                <a:gridCol w="3272589">
                  <a:extLst>
                    <a:ext uri="{9D8B030D-6E8A-4147-A177-3AD203B41FA5}">
                      <a16:colId xmlns:a16="http://schemas.microsoft.com/office/drawing/2014/main" val="2204900631"/>
                    </a:ext>
                  </a:extLst>
                </a:gridCol>
              </a:tblGrid>
              <a:tr h="504915">
                <a:tc>
                  <a:txBody>
                    <a:bodyPr/>
                    <a:lstStyle/>
                    <a:p>
                      <a:pPr algn="ctr"/>
                      <a:r>
                        <a:rPr lang="en-US" sz="2800" dirty="0" err="1"/>
                        <a:t>Bilaman</a:t>
                      </a:r>
                      <a:endParaRPr lang="ru-RU" sz="2800" dirty="0"/>
                    </a:p>
                  </a:txBody>
                  <a:tcPr/>
                </a:tc>
                <a:tc>
                  <a:txBody>
                    <a:bodyPr/>
                    <a:lstStyle/>
                    <a:p>
                      <a:pPr algn="ctr"/>
                      <a:r>
                        <a:rPr lang="en-US" sz="2800" dirty="0" err="1"/>
                        <a:t>Bilishni</a:t>
                      </a:r>
                      <a:r>
                        <a:rPr lang="en-US" sz="2800" dirty="0"/>
                        <a:t> </a:t>
                      </a:r>
                      <a:r>
                        <a:rPr lang="en-US" sz="2800" dirty="0" err="1"/>
                        <a:t>xohlayman</a:t>
                      </a:r>
                      <a:endParaRPr lang="ru-RU" sz="2800" dirty="0"/>
                    </a:p>
                  </a:txBody>
                  <a:tcPr/>
                </a:tc>
                <a:tc>
                  <a:txBody>
                    <a:bodyPr/>
                    <a:lstStyle/>
                    <a:p>
                      <a:pPr algn="ctr"/>
                      <a:r>
                        <a:rPr lang="en-US" sz="2800" dirty="0" err="1"/>
                        <a:t>Bildim</a:t>
                      </a:r>
                      <a:endParaRPr lang="ru-RU" sz="2800" dirty="0"/>
                    </a:p>
                  </a:txBody>
                  <a:tcPr/>
                </a:tc>
                <a:extLst>
                  <a:ext uri="{0D108BD9-81ED-4DB2-BD59-A6C34878D82A}">
                    <a16:rowId xmlns:a16="http://schemas.microsoft.com/office/drawing/2014/main" val="3762622741"/>
                  </a:ext>
                </a:extLst>
              </a:tr>
              <a:tr h="504915">
                <a:tc>
                  <a:txBody>
                    <a:bodyPr/>
                    <a:lstStyle/>
                    <a:p>
                      <a:endParaRPr lang="ru-RU" sz="2800"/>
                    </a:p>
                  </a:txBody>
                  <a:tcPr/>
                </a:tc>
                <a:tc>
                  <a:txBody>
                    <a:bodyPr/>
                    <a:lstStyle/>
                    <a:p>
                      <a:endParaRPr lang="ru-RU" sz="2800"/>
                    </a:p>
                  </a:txBody>
                  <a:tcPr/>
                </a:tc>
                <a:tc>
                  <a:txBody>
                    <a:bodyPr/>
                    <a:lstStyle/>
                    <a:p>
                      <a:endParaRPr lang="ru-RU" sz="2800"/>
                    </a:p>
                  </a:txBody>
                  <a:tcPr/>
                </a:tc>
                <a:extLst>
                  <a:ext uri="{0D108BD9-81ED-4DB2-BD59-A6C34878D82A}">
                    <a16:rowId xmlns:a16="http://schemas.microsoft.com/office/drawing/2014/main" val="2846071495"/>
                  </a:ext>
                </a:extLst>
              </a:tr>
              <a:tr h="504915">
                <a:tc>
                  <a:txBody>
                    <a:bodyPr/>
                    <a:lstStyle/>
                    <a:p>
                      <a:endParaRPr lang="ru-RU" sz="2800"/>
                    </a:p>
                  </a:txBody>
                  <a:tcPr/>
                </a:tc>
                <a:tc>
                  <a:txBody>
                    <a:bodyPr/>
                    <a:lstStyle/>
                    <a:p>
                      <a:endParaRPr lang="ru-RU" sz="2800"/>
                    </a:p>
                  </a:txBody>
                  <a:tcPr/>
                </a:tc>
                <a:tc>
                  <a:txBody>
                    <a:bodyPr/>
                    <a:lstStyle/>
                    <a:p>
                      <a:endParaRPr lang="ru-RU" sz="2800" dirty="0"/>
                    </a:p>
                  </a:txBody>
                  <a:tcPr/>
                </a:tc>
                <a:extLst>
                  <a:ext uri="{0D108BD9-81ED-4DB2-BD59-A6C34878D82A}">
                    <a16:rowId xmlns:a16="http://schemas.microsoft.com/office/drawing/2014/main" val="3836914347"/>
                  </a:ext>
                </a:extLst>
              </a:tr>
            </a:tbl>
          </a:graphicData>
        </a:graphic>
      </p:graphicFrame>
    </p:spTree>
    <p:extLst>
      <p:ext uri="{BB962C8B-B14F-4D97-AF65-F5344CB8AC3E}">
        <p14:creationId xmlns:p14="http://schemas.microsoft.com/office/powerpoint/2010/main" val="9117545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3" name="Text 0"/>
          <p:cNvSpPr/>
          <p:nvPr/>
        </p:nvSpPr>
        <p:spPr>
          <a:xfrm>
            <a:off x="4479845" y="2024918"/>
            <a:ext cx="5670590" cy="708779"/>
          </a:xfrm>
          <a:prstGeom prst="rect">
            <a:avLst/>
          </a:prstGeom>
          <a:noFill/>
          <a:ln/>
        </p:spPr>
        <p:txBody>
          <a:bodyPr wrap="none" lIns="0" tIns="0" rIns="0" bIns="0" rtlCol="0" anchor="t"/>
          <a:lstStyle/>
          <a:p>
            <a:pPr marL="0" indent="0">
              <a:lnSpc>
                <a:spcPts val="5550"/>
              </a:lnSpc>
              <a:buNone/>
            </a:pPr>
            <a:r>
              <a:rPr lang="en-US" sz="4450" b="1" dirty="0">
                <a:solidFill>
                  <a:srgbClr val="231971"/>
                </a:solidFill>
                <a:latin typeface="Outfit Extra Bold" pitchFamily="34" charset="0"/>
                <a:ea typeface="Outfit Extra Bold" pitchFamily="34" charset="-122"/>
                <a:cs typeface="Outfit Extra Bold" pitchFamily="34" charset="-120"/>
              </a:rPr>
              <a:t>Xulosa va Takliflar</a:t>
            </a:r>
            <a:endParaRPr lang="en-US" sz="4450" dirty="0"/>
          </a:p>
        </p:txBody>
      </p:sp>
      <p:grpSp>
        <p:nvGrpSpPr>
          <p:cNvPr id="15" name="Группа 14">
            <a:extLst>
              <a:ext uri="{FF2B5EF4-FFF2-40B4-BE49-F238E27FC236}">
                <a16:creationId xmlns:a16="http://schemas.microsoft.com/office/drawing/2014/main" id="{892F8C7D-3D9D-4C67-B43A-ACD06925CA5F}"/>
              </a:ext>
            </a:extLst>
          </p:cNvPr>
          <p:cNvGrpSpPr/>
          <p:nvPr/>
        </p:nvGrpSpPr>
        <p:grpSpPr>
          <a:xfrm>
            <a:off x="793790" y="3385701"/>
            <a:ext cx="13042701" cy="2610922"/>
            <a:chOff x="793790" y="4808101"/>
            <a:chExt cx="13042701" cy="2610922"/>
          </a:xfrm>
        </p:grpSpPr>
        <p:sp>
          <p:nvSpPr>
            <p:cNvPr id="4" name="Text 1"/>
            <p:cNvSpPr/>
            <p:nvPr/>
          </p:nvSpPr>
          <p:spPr>
            <a:xfrm>
              <a:off x="793790" y="4808101"/>
              <a:ext cx="4120753" cy="748427"/>
            </a:xfrm>
            <a:prstGeom prst="rect">
              <a:avLst/>
            </a:prstGeom>
            <a:noFill/>
            <a:ln/>
          </p:spPr>
          <p:txBody>
            <a:bodyPr wrap="none" lIns="0" tIns="0" rIns="0" bIns="0" rtlCol="0" anchor="t"/>
            <a:lstStyle/>
            <a:p>
              <a:pPr marL="0" indent="0" algn="ctr">
                <a:lnSpc>
                  <a:spcPts val="5850"/>
                </a:lnSpc>
                <a:buNone/>
              </a:pPr>
              <a:r>
                <a:rPr lang="en-US" sz="5850" b="1" dirty="0">
                  <a:solidFill>
                    <a:srgbClr val="2A2742"/>
                  </a:solidFill>
                  <a:latin typeface="Outfit Extra Bold" pitchFamily="34" charset="0"/>
                  <a:ea typeface="Outfit Extra Bold" pitchFamily="34" charset="-122"/>
                  <a:cs typeface="Outfit Extra Bold" pitchFamily="34" charset="-120"/>
                </a:rPr>
                <a:t>1</a:t>
              </a:r>
              <a:endParaRPr lang="en-US" sz="5850" dirty="0"/>
            </a:p>
          </p:txBody>
        </p:sp>
        <p:sp>
          <p:nvSpPr>
            <p:cNvPr id="5" name="Text 2"/>
            <p:cNvSpPr/>
            <p:nvPr/>
          </p:nvSpPr>
          <p:spPr>
            <a:xfrm>
              <a:off x="1436489" y="5839897"/>
              <a:ext cx="2835235" cy="354330"/>
            </a:xfrm>
            <a:prstGeom prst="rect">
              <a:avLst/>
            </a:prstGeom>
            <a:noFill/>
            <a:ln/>
          </p:spPr>
          <p:txBody>
            <a:bodyPr wrap="none" lIns="0" tIns="0" rIns="0" bIns="0" rtlCol="0" anchor="t"/>
            <a:lstStyle/>
            <a:p>
              <a:pPr marL="0" indent="0" algn="ctr">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Qonunlarni o‘rganish</a:t>
              </a:r>
              <a:endParaRPr lang="en-US" sz="2200" dirty="0"/>
            </a:p>
          </p:txBody>
        </p:sp>
        <p:sp>
          <p:nvSpPr>
            <p:cNvPr id="6" name="Text 3"/>
            <p:cNvSpPr/>
            <p:nvPr/>
          </p:nvSpPr>
          <p:spPr>
            <a:xfrm>
              <a:off x="793790" y="6330315"/>
              <a:ext cx="4120753" cy="1088708"/>
            </a:xfrm>
            <a:prstGeom prst="rect">
              <a:avLst/>
            </a:prstGeom>
            <a:noFill/>
            <a:ln/>
          </p:spPr>
          <p:txBody>
            <a:bodyPr wrap="square" lIns="0" tIns="0" rIns="0" bIns="0" rtlCol="0" anchor="t"/>
            <a:lstStyle/>
            <a:p>
              <a:pPr marL="0" indent="0" algn="ctr">
                <a:lnSpc>
                  <a:spcPts val="2850"/>
                </a:lnSpc>
                <a:buNone/>
              </a:pPr>
              <a:r>
                <a:rPr lang="en-US" sz="1750" dirty="0">
                  <a:solidFill>
                    <a:srgbClr val="2A2742"/>
                  </a:solidFill>
                  <a:latin typeface="Arimo" pitchFamily="34" charset="0"/>
                  <a:ea typeface="Arimo" pitchFamily="34" charset="-122"/>
                  <a:cs typeface="Arimo" pitchFamily="34" charset="-120"/>
                </a:rPr>
                <a:t>Pedagog kadrlar ta’lim sohasidagi barcha normativ-huquqiy hujjatlarni puxta o‘rganishi kerak.</a:t>
              </a:r>
              <a:endParaRPr lang="en-US" sz="1750" dirty="0"/>
            </a:p>
          </p:txBody>
        </p:sp>
        <p:sp>
          <p:nvSpPr>
            <p:cNvPr id="7" name="Text 4"/>
            <p:cNvSpPr/>
            <p:nvPr/>
          </p:nvSpPr>
          <p:spPr>
            <a:xfrm>
              <a:off x="5254704" y="4808101"/>
              <a:ext cx="4120872" cy="748427"/>
            </a:xfrm>
            <a:prstGeom prst="rect">
              <a:avLst/>
            </a:prstGeom>
            <a:noFill/>
            <a:ln/>
          </p:spPr>
          <p:txBody>
            <a:bodyPr wrap="none" lIns="0" tIns="0" rIns="0" bIns="0" rtlCol="0" anchor="t"/>
            <a:lstStyle/>
            <a:p>
              <a:pPr marL="0" indent="0" algn="ctr">
                <a:lnSpc>
                  <a:spcPts val="5850"/>
                </a:lnSpc>
                <a:buNone/>
              </a:pPr>
              <a:r>
                <a:rPr lang="en-US" sz="5850" b="1" dirty="0">
                  <a:solidFill>
                    <a:srgbClr val="2A2742"/>
                  </a:solidFill>
                  <a:latin typeface="Outfit Extra Bold" pitchFamily="34" charset="0"/>
                  <a:ea typeface="Outfit Extra Bold" pitchFamily="34" charset="-122"/>
                  <a:cs typeface="Outfit Extra Bold" pitchFamily="34" charset="-120"/>
                </a:rPr>
                <a:t>2</a:t>
              </a:r>
              <a:endParaRPr lang="en-US" sz="5850" dirty="0"/>
            </a:p>
          </p:txBody>
        </p:sp>
        <p:sp>
          <p:nvSpPr>
            <p:cNvPr id="8" name="Text 5"/>
            <p:cNvSpPr/>
            <p:nvPr/>
          </p:nvSpPr>
          <p:spPr>
            <a:xfrm>
              <a:off x="5897523" y="5839897"/>
              <a:ext cx="2835235" cy="354330"/>
            </a:xfrm>
            <a:prstGeom prst="rect">
              <a:avLst/>
            </a:prstGeom>
            <a:noFill/>
            <a:ln/>
          </p:spPr>
          <p:txBody>
            <a:bodyPr wrap="none" lIns="0" tIns="0" rIns="0" bIns="0" rtlCol="0" anchor="t"/>
            <a:lstStyle/>
            <a:p>
              <a:pPr marL="0" indent="0" algn="ctr">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Kasbiy rivojlanish</a:t>
              </a:r>
              <a:endParaRPr lang="en-US" sz="2200" dirty="0"/>
            </a:p>
          </p:txBody>
        </p:sp>
        <p:sp>
          <p:nvSpPr>
            <p:cNvPr id="9" name="Text 6"/>
            <p:cNvSpPr/>
            <p:nvPr/>
          </p:nvSpPr>
          <p:spPr>
            <a:xfrm>
              <a:off x="5254704" y="6330315"/>
              <a:ext cx="4120872" cy="1088708"/>
            </a:xfrm>
            <a:prstGeom prst="rect">
              <a:avLst/>
            </a:prstGeom>
            <a:noFill/>
            <a:ln/>
          </p:spPr>
          <p:txBody>
            <a:bodyPr wrap="square" lIns="0" tIns="0" rIns="0" bIns="0" rtlCol="0" anchor="t"/>
            <a:lstStyle/>
            <a:p>
              <a:pPr marL="0" indent="0" algn="ctr">
                <a:lnSpc>
                  <a:spcPts val="2850"/>
                </a:lnSpc>
                <a:buNone/>
              </a:pPr>
              <a:r>
                <a:rPr lang="en-US" sz="1750" dirty="0">
                  <a:solidFill>
                    <a:srgbClr val="2A2742"/>
                  </a:solidFill>
                  <a:latin typeface="Arimo" pitchFamily="34" charset="0"/>
                  <a:ea typeface="Arimo" pitchFamily="34" charset="-122"/>
                  <a:cs typeface="Arimo" pitchFamily="34" charset="-120"/>
                </a:rPr>
                <a:t>O‘z malakasini oshirish va yangi pedagogik texnologiyalarni o‘rganishga e’tibor qaratish.</a:t>
              </a:r>
              <a:endParaRPr lang="en-US" sz="1750" dirty="0"/>
            </a:p>
          </p:txBody>
        </p:sp>
        <p:sp>
          <p:nvSpPr>
            <p:cNvPr id="10" name="Text 7"/>
            <p:cNvSpPr/>
            <p:nvPr/>
          </p:nvSpPr>
          <p:spPr>
            <a:xfrm>
              <a:off x="9715738" y="4808101"/>
              <a:ext cx="4120753" cy="748427"/>
            </a:xfrm>
            <a:prstGeom prst="rect">
              <a:avLst/>
            </a:prstGeom>
            <a:noFill/>
            <a:ln/>
          </p:spPr>
          <p:txBody>
            <a:bodyPr wrap="none" lIns="0" tIns="0" rIns="0" bIns="0" rtlCol="0" anchor="t"/>
            <a:lstStyle/>
            <a:p>
              <a:pPr marL="0" indent="0" algn="ctr">
                <a:lnSpc>
                  <a:spcPts val="5850"/>
                </a:lnSpc>
                <a:buNone/>
              </a:pPr>
              <a:r>
                <a:rPr lang="en-US" sz="5850" b="1" dirty="0">
                  <a:solidFill>
                    <a:srgbClr val="2A2742"/>
                  </a:solidFill>
                  <a:latin typeface="Outfit Extra Bold" pitchFamily="34" charset="0"/>
                  <a:ea typeface="Outfit Extra Bold" pitchFamily="34" charset="-122"/>
                  <a:cs typeface="Outfit Extra Bold" pitchFamily="34" charset="-120"/>
                </a:rPr>
                <a:t>3</a:t>
              </a:r>
              <a:endParaRPr lang="en-US" sz="5850" dirty="0"/>
            </a:p>
          </p:txBody>
        </p:sp>
        <p:sp>
          <p:nvSpPr>
            <p:cNvPr id="11" name="Text 8"/>
            <p:cNvSpPr/>
            <p:nvPr/>
          </p:nvSpPr>
          <p:spPr>
            <a:xfrm>
              <a:off x="10358438" y="5839897"/>
              <a:ext cx="2835235" cy="354330"/>
            </a:xfrm>
            <a:prstGeom prst="rect">
              <a:avLst/>
            </a:prstGeom>
            <a:noFill/>
            <a:ln/>
          </p:spPr>
          <p:txBody>
            <a:bodyPr wrap="none" lIns="0" tIns="0" rIns="0" bIns="0" rtlCol="0" anchor="t"/>
            <a:lstStyle/>
            <a:p>
              <a:pPr marL="0" indent="0" algn="ctr">
                <a:lnSpc>
                  <a:spcPts val="2750"/>
                </a:lnSpc>
                <a:buNone/>
              </a:pPr>
              <a:r>
                <a:rPr lang="en-US" sz="2200" b="1" dirty="0">
                  <a:solidFill>
                    <a:srgbClr val="2A2742"/>
                  </a:solidFill>
                  <a:latin typeface="Outfit Extra Bold" pitchFamily="34" charset="0"/>
                  <a:ea typeface="Outfit Extra Bold" pitchFamily="34" charset="-122"/>
                  <a:cs typeface="Outfit Extra Bold" pitchFamily="34" charset="-120"/>
                </a:rPr>
                <a:t>Hamkorlik</a:t>
              </a:r>
              <a:endParaRPr lang="en-US" sz="2200" dirty="0"/>
            </a:p>
          </p:txBody>
        </p:sp>
        <p:sp>
          <p:nvSpPr>
            <p:cNvPr id="12" name="Text 9"/>
            <p:cNvSpPr/>
            <p:nvPr/>
          </p:nvSpPr>
          <p:spPr>
            <a:xfrm>
              <a:off x="9715738" y="6330315"/>
              <a:ext cx="4120753" cy="1088708"/>
            </a:xfrm>
            <a:prstGeom prst="rect">
              <a:avLst/>
            </a:prstGeom>
            <a:noFill/>
            <a:ln/>
          </p:spPr>
          <p:txBody>
            <a:bodyPr wrap="square" lIns="0" tIns="0" rIns="0" bIns="0" rtlCol="0" anchor="t"/>
            <a:lstStyle/>
            <a:p>
              <a:pPr marL="0" indent="0" algn="ctr">
                <a:lnSpc>
                  <a:spcPts val="2850"/>
                </a:lnSpc>
                <a:buNone/>
              </a:pPr>
              <a:r>
                <a:rPr lang="en-US" sz="1750" dirty="0">
                  <a:solidFill>
                    <a:srgbClr val="2A2742"/>
                  </a:solidFill>
                  <a:latin typeface="Arimo" pitchFamily="34" charset="0"/>
                  <a:ea typeface="Arimo" pitchFamily="34" charset="-122"/>
                  <a:cs typeface="Arimo" pitchFamily="34" charset="-120"/>
                </a:rPr>
                <a:t>Ta’lim muassasalarining boshqa xodimlari bilan hamkorlikni mustahkamlash.</a:t>
              </a:r>
              <a:endParaRPr lang="en-US" sz="1750" dirty="0"/>
            </a:p>
          </p:txBody>
        </p:sp>
      </p:grpSp>
      <p:pic>
        <p:nvPicPr>
          <p:cNvPr id="13" name="Graphic 2">
            <a:extLst>
              <a:ext uri="{FF2B5EF4-FFF2-40B4-BE49-F238E27FC236}">
                <a16:creationId xmlns:a16="http://schemas.microsoft.com/office/drawing/2014/main" id="{A9B9516B-FD83-4C65-9D53-CB590A626D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31447"/>
            <a:ext cx="14630400" cy="1103086"/>
          </a:xfrm>
          <a:prstGeom prst="rect">
            <a:avLst/>
          </a:prstGeom>
        </p:spPr>
      </p:pic>
      <p:pic>
        <p:nvPicPr>
          <p:cNvPr id="16" name="Рисунок 15">
            <a:extLst>
              <a:ext uri="{FF2B5EF4-FFF2-40B4-BE49-F238E27FC236}">
                <a16:creationId xmlns:a16="http://schemas.microsoft.com/office/drawing/2014/main" id="{92685D07-8FB6-41DE-9396-F701D57E02D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17" name="Рисунок 16">
            <a:extLst>
              <a:ext uri="{FF2B5EF4-FFF2-40B4-BE49-F238E27FC236}">
                <a16:creationId xmlns:a16="http://schemas.microsoft.com/office/drawing/2014/main" id="{EA3019BB-E32F-4258-A286-8438F63DFD4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18" name="Прямоугольник 17">
            <a:extLst>
              <a:ext uri="{FF2B5EF4-FFF2-40B4-BE49-F238E27FC236}">
                <a16:creationId xmlns:a16="http://schemas.microsoft.com/office/drawing/2014/main" id="{38CBF276-E458-4233-AFC4-36BEA46067C6}"/>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2">
            <a:extLst>
              <a:ext uri="{FF2B5EF4-FFF2-40B4-BE49-F238E27FC236}">
                <a16:creationId xmlns:a16="http://schemas.microsoft.com/office/drawing/2014/main" id="{851122BB-557F-4B35-93E5-4AA824FEDDF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31447"/>
            <a:ext cx="14630400" cy="1103086"/>
          </a:xfrm>
          <a:prstGeom prst="rect">
            <a:avLst/>
          </a:prstGeom>
        </p:spPr>
      </p:pic>
      <p:sp>
        <p:nvSpPr>
          <p:cNvPr id="3" name="TextBox 2">
            <a:extLst>
              <a:ext uri="{FF2B5EF4-FFF2-40B4-BE49-F238E27FC236}">
                <a16:creationId xmlns:a16="http://schemas.microsoft.com/office/drawing/2014/main" id="{02BB8260-5D42-453B-94CE-00D5B2F14949}"/>
              </a:ext>
            </a:extLst>
          </p:cNvPr>
          <p:cNvSpPr txBox="1"/>
          <p:nvPr/>
        </p:nvSpPr>
        <p:spPr>
          <a:xfrm>
            <a:off x="3488267" y="3395005"/>
            <a:ext cx="7461956" cy="769441"/>
          </a:xfrm>
          <a:prstGeom prst="rect">
            <a:avLst/>
          </a:prstGeom>
          <a:noFill/>
        </p:spPr>
        <p:txBody>
          <a:bodyPr wrap="square" rtlCol="0">
            <a:spAutoFit/>
          </a:bodyPr>
          <a:lstStyle/>
          <a:p>
            <a:pPr algn="ctr"/>
            <a:r>
              <a:rPr lang="en-US" sz="4400" b="1" dirty="0" err="1">
                <a:solidFill>
                  <a:srgbClr val="002060"/>
                </a:solidFill>
              </a:rPr>
              <a:t>E’tiboringiz</a:t>
            </a:r>
            <a:r>
              <a:rPr lang="en-US" sz="4400" b="1" dirty="0">
                <a:solidFill>
                  <a:srgbClr val="002060"/>
                </a:solidFill>
              </a:rPr>
              <a:t> </a:t>
            </a:r>
            <a:r>
              <a:rPr lang="en-US" sz="4400" b="1" dirty="0" err="1">
                <a:solidFill>
                  <a:srgbClr val="002060"/>
                </a:solidFill>
              </a:rPr>
              <a:t>uchun</a:t>
            </a:r>
            <a:r>
              <a:rPr lang="en-US" sz="4400" b="1" dirty="0">
                <a:solidFill>
                  <a:srgbClr val="002060"/>
                </a:solidFill>
              </a:rPr>
              <a:t> </a:t>
            </a:r>
            <a:r>
              <a:rPr lang="en-US" sz="4400" b="1" dirty="0" err="1">
                <a:solidFill>
                  <a:srgbClr val="002060"/>
                </a:solidFill>
              </a:rPr>
              <a:t>rahmat</a:t>
            </a:r>
            <a:r>
              <a:rPr lang="en-US" sz="4400" b="1" dirty="0">
                <a:solidFill>
                  <a:srgbClr val="002060"/>
                </a:solidFill>
              </a:rPr>
              <a:t>!</a:t>
            </a:r>
            <a:endParaRPr lang="ru-RU" sz="4400" b="1" dirty="0">
              <a:solidFill>
                <a:srgbClr val="002060"/>
              </a:solidFill>
            </a:endParaRPr>
          </a:p>
        </p:txBody>
      </p:sp>
      <p:pic>
        <p:nvPicPr>
          <p:cNvPr id="4" name="Рисунок 3">
            <a:extLst>
              <a:ext uri="{FF2B5EF4-FFF2-40B4-BE49-F238E27FC236}">
                <a16:creationId xmlns:a16="http://schemas.microsoft.com/office/drawing/2014/main" id="{6A01F413-8027-420D-AD00-AA97A632C62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pic>
        <p:nvPicPr>
          <p:cNvPr id="5" name="Рисунок 4">
            <a:extLst>
              <a:ext uri="{FF2B5EF4-FFF2-40B4-BE49-F238E27FC236}">
                <a16:creationId xmlns:a16="http://schemas.microsoft.com/office/drawing/2014/main" id="{E5AE4425-8130-4068-B786-4B5FEFB1AE5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sp>
        <p:nvSpPr>
          <p:cNvPr id="6" name="Прямоугольник 5">
            <a:extLst>
              <a:ext uri="{FF2B5EF4-FFF2-40B4-BE49-F238E27FC236}">
                <a16:creationId xmlns:a16="http://schemas.microsoft.com/office/drawing/2014/main" id="{190EA303-E43D-4A84-92F2-E24AA783AFC4}"/>
              </a:ext>
            </a:extLst>
          </p:cNvPr>
          <p:cNvSpPr/>
          <p:nvPr/>
        </p:nvSpPr>
        <p:spPr>
          <a:xfrm>
            <a:off x="12711289" y="7766756"/>
            <a:ext cx="1828800" cy="389303"/>
          </a:xfrm>
          <a:prstGeom prst="rect">
            <a:avLst/>
          </a:prstGeom>
          <a:solidFill>
            <a:schemeClr val="bg1">
              <a:lumMod val="9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79651389"/>
      </p:ext>
    </p:extLst>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4" name="Image 0" descr="preencoded.png">
            <a:extLst>
              <a:ext uri="{FF2B5EF4-FFF2-40B4-BE49-F238E27FC236}">
                <a16:creationId xmlns:a16="http://schemas.microsoft.com/office/drawing/2014/main" id="{6C9DB28D-C0F8-6BE4-14C2-21682EE63B81}"/>
              </a:ext>
            </a:extLst>
          </p:cNvPr>
          <p:cNvPicPr>
            <a:picLocks noChangeAspect="1"/>
          </p:cNvPicPr>
          <p:nvPr/>
        </p:nvPicPr>
        <p:blipFill>
          <a:blip r:embed="rId3"/>
          <a:stretch>
            <a:fillRect/>
          </a:stretch>
        </p:blipFill>
        <p:spPr>
          <a:xfrm>
            <a:off x="0" y="678656"/>
            <a:ext cx="7016750" cy="10122694"/>
          </a:xfrm>
          <a:prstGeom prst="rect">
            <a:avLst/>
          </a:prstGeom>
        </p:spPr>
      </p:pic>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a:extLst>
              <a:ext uri="{FF2B5EF4-FFF2-40B4-BE49-F238E27FC236}">
                <a16:creationId xmlns:a16="http://schemas.microsoft.com/office/drawing/2014/main" id="{316014D5-C3A4-47D2-B9EB-B5964ED19D6D}"/>
              </a:ext>
            </a:extLst>
          </p:cNvPr>
          <p:cNvSpPr/>
          <p:nvPr/>
        </p:nvSpPr>
        <p:spPr>
          <a:xfrm>
            <a:off x="7473950" y="1895474"/>
            <a:ext cx="9982200" cy="5386090"/>
          </a:xfrm>
          <a:prstGeom prst="rect">
            <a:avLst/>
          </a:prstGeom>
        </p:spPr>
        <p:txBody>
          <a:bodyPr wrap="square">
            <a:spAutoFit/>
          </a:bodyPr>
          <a:lstStyle/>
          <a:p>
            <a:pPr indent="450215" algn="ctr">
              <a:spcAft>
                <a:spcPts val="0"/>
              </a:spcAft>
            </a:pPr>
            <a:endParaRPr lang="ru-RU" sz="4000" dirty="0"/>
          </a:p>
          <a:p>
            <a:pPr indent="450215" algn="ctr">
              <a:spcAft>
                <a:spcPts val="0"/>
              </a:spcAft>
            </a:pPr>
            <a:r>
              <a:rPr lang="uz-Latn-UZ" sz="3200" b="1" dirty="0">
                <a:latin typeface="Times New Roman" panose="02020603050405020304" pitchFamily="18" charset="0"/>
              </a:rPr>
              <a:t>II. UMUMKASBIY KOʻNIKMALARNI RIVOJLANTIRISH</a:t>
            </a:r>
            <a:endParaRPr lang="en-US" sz="3200" b="1" dirty="0">
              <a:latin typeface="Times New Roman" panose="02020603050405020304" pitchFamily="18" charset="0"/>
            </a:endParaRPr>
          </a:p>
          <a:p>
            <a:pPr indent="450215" algn="ctr">
              <a:spcAft>
                <a:spcPts val="0"/>
              </a:spcAft>
            </a:pPr>
            <a:r>
              <a:rPr lang="uz-Latn-UZ" sz="3200" b="1" dirty="0">
                <a:latin typeface="Times New Roman" panose="02020603050405020304" pitchFamily="18" charset="0"/>
              </a:rPr>
              <a:t> </a:t>
            </a:r>
            <a:endParaRPr lang="ru-RU" sz="3200" dirty="0"/>
          </a:p>
          <a:p>
            <a:pPr indent="450215" algn="ctr">
              <a:spcAft>
                <a:spcPts val="0"/>
              </a:spcAft>
            </a:pPr>
            <a:r>
              <a:rPr lang="pt-BR" sz="3200" b="1" dirty="0">
                <a:latin typeface="Times New Roman" panose="02020603050405020304" pitchFamily="18" charset="0"/>
              </a:rPr>
              <a:t>2.2. “Zamonaviy ta’lim paradigmalari” moduli</a:t>
            </a:r>
          </a:p>
          <a:p>
            <a:pPr indent="450215" algn="ctr">
              <a:spcAft>
                <a:spcPts val="0"/>
              </a:spcAft>
            </a:pPr>
            <a:r>
              <a:rPr lang="uz-Latn-UZ" sz="3200" b="1" dirty="0">
                <a:latin typeface="Times New Roman" panose="02020603050405020304" pitchFamily="18" charset="0"/>
              </a:rPr>
              <a:t> </a:t>
            </a:r>
            <a:endParaRPr lang="ru-RU" sz="3200" dirty="0"/>
          </a:p>
          <a:p>
            <a:pPr indent="450215" algn="ctr">
              <a:spcAft>
                <a:spcPts val="0"/>
              </a:spcAft>
            </a:pPr>
            <a:r>
              <a:rPr lang="uz-Latn-UZ" sz="4800" b="1" dirty="0">
                <a:solidFill>
                  <a:srgbClr val="002060"/>
                </a:solidFill>
                <a:latin typeface="Times New Roman" panose="02020603050405020304" pitchFamily="18" charset="0"/>
              </a:rPr>
              <a:t>Shaxsga yoʻnaltirilgan  ta’lim turlari va texnologiyalari</a:t>
            </a:r>
          </a:p>
          <a:p>
            <a:pPr indent="450215" algn="ctr">
              <a:spcAft>
                <a:spcPts val="0"/>
              </a:spcAft>
            </a:pPr>
            <a:r>
              <a:rPr lang="uz-Latn-UZ" sz="4800" b="1" dirty="0">
                <a:latin typeface="Times New Roman" panose="02020603050405020304" pitchFamily="18" charset="0"/>
                <a:ea typeface="Times New Roman" panose="02020603050405020304" pitchFamily="18" charset="0"/>
              </a:rPr>
              <a:t> </a:t>
            </a:r>
            <a:endParaRPr lang="ru-RU" sz="4800" dirty="0">
              <a:effectLst/>
            </a:endParaRP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CE5850FA-1A07-470F-4E9D-4890102D537B}"/>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E3C06313-C513-1A66-6BF5-57DF946A552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8E5ED578-E757-19A1-252A-32054265DAA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4" name="Picture 2" descr="Более 193 900 работ на тему «вопросительный знак»: стоковые фото, картинки  и изображения royalty-free - iStock">
            <a:extLst>
              <a:ext uri="{FF2B5EF4-FFF2-40B4-BE49-F238E27FC236}">
                <a16:creationId xmlns:a16="http://schemas.microsoft.com/office/drawing/2014/main" id="{FFF6F59B-6832-2D33-4F94-C71925583B6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438" t="12995" r="4974" b="17741"/>
          <a:stretch/>
        </p:blipFill>
        <p:spPr bwMode="auto">
          <a:xfrm rot="19419823">
            <a:off x="586574" y="2990427"/>
            <a:ext cx="6502089" cy="411675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B0D46AF-C7B2-9CD5-31C5-AD08B16CF35F}"/>
              </a:ext>
            </a:extLst>
          </p:cNvPr>
          <p:cNvSpPr txBox="1"/>
          <p:nvPr/>
        </p:nvSpPr>
        <p:spPr>
          <a:xfrm>
            <a:off x="7397750" y="3124054"/>
            <a:ext cx="10598149" cy="4462760"/>
          </a:xfrm>
          <a:prstGeom prst="rect">
            <a:avLst/>
          </a:prstGeom>
          <a:noFill/>
        </p:spPr>
        <p:txBody>
          <a:bodyPr wrap="square">
            <a:spAutoFit/>
          </a:bodyPr>
          <a:lstStyle/>
          <a:p>
            <a:r>
              <a:rPr lang="en-US" sz="6000" dirty="0" err="1">
                <a:latin typeface="Times New Roman" panose="02020603050405020304" pitchFamily="18" charset="0"/>
                <a:ea typeface="Roboto" panose="02000000000000000000" pitchFamily="2" charset="0"/>
                <a:cs typeface="Times New Roman" panose="02020603050405020304" pitchFamily="18" charset="0"/>
              </a:rPr>
              <a:t>Shaxsga</a:t>
            </a:r>
            <a:r>
              <a:rPr lang="en-US" sz="6000" dirty="0">
                <a:latin typeface="Times New Roman" panose="02020603050405020304" pitchFamily="18" charset="0"/>
                <a:ea typeface="Roboto" panose="02000000000000000000" pitchFamily="2" charset="0"/>
                <a:cs typeface="Times New Roman" panose="02020603050405020304" pitchFamily="18" charset="0"/>
              </a:rPr>
              <a:t> </a:t>
            </a:r>
            <a:r>
              <a:rPr lang="en-US" sz="6000" dirty="0" err="1">
                <a:latin typeface="Times New Roman" panose="02020603050405020304" pitchFamily="18" charset="0"/>
                <a:ea typeface="Roboto" panose="02000000000000000000" pitchFamily="2" charset="0"/>
                <a:cs typeface="Times New Roman" panose="02020603050405020304" pitchFamily="18" charset="0"/>
              </a:rPr>
              <a:t>yo‘naltirilgan</a:t>
            </a:r>
            <a:r>
              <a:rPr lang="en-US" sz="6000" dirty="0">
                <a:latin typeface="Times New Roman" panose="02020603050405020304" pitchFamily="18" charset="0"/>
                <a:ea typeface="Roboto" panose="02000000000000000000" pitchFamily="2" charset="0"/>
                <a:cs typeface="Times New Roman" panose="02020603050405020304" pitchFamily="18" charset="0"/>
              </a:rPr>
              <a:t> </a:t>
            </a:r>
            <a:r>
              <a:rPr lang="en-US" sz="6000" dirty="0" err="1">
                <a:latin typeface="Times New Roman" panose="02020603050405020304" pitchFamily="18" charset="0"/>
                <a:ea typeface="Roboto" panose="02000000000000000000" pitchFamily="2" charset="0"/>
                <a:cs typeface="Times New Roman" panose="02020603050405020304" pitchFamily="18" charset="0"/>
              </a:rPr>
              <a:t>ta’lim</a:t>
            </a:r>
            <a:r>
              <a:rPr lang="en-US" sz="6000" dirty="0">
                <a:latin typeface="Times New Roman" panose="02020603050405020304" pitchFamily="18" charset="0"/>
                <a:ea typeface="Roboto" panose="02000000000000000000" pitchFamily="2" charset="0"/>
                <a:cs typeface="Times New Roman" panose="02020603050405020304" pitchFamily="18" charset="0"/>
              </a:rPr>
              <a:t> </a:t>
            </a:r>
            <a:r>
              <a:rPr lang="en-US" sz="6000" dirty="0" err="1">
                <a:latin typeface="Times New Roman" panose="02020603050405020304" pitchFamily="18" charset="0"/>
                <a:ea typeface="Roboto" panose="02000000000000000000" pitchFamily="2" charset="0"/>
                <a:cs typeface="Times New Roman" panose="02020603050405020304" pitchFamily="18" charset="0"/>
              </a:rPr>
              <a:t>nima</a:t>
            </a:r>
            <a:r>
              <a:rPr lang="az-Latn-AZ" sz="6000" dirty="0">
                <a:latin typeface="Times New Roman" panose="02020603050405020304" pitchFamily="18" charset="0"/>
                <a:ea typeface="Roboto" panose="02000000000000000000" pitchFamily="2" charset="0"/>
                <a:cs typeface="Times New Roman" panose="02020603050405020304" pitchFamily="18" charset="0"/>
              </a:rPr>
              <a:t>?</a:t>
            </a:r>
            <a:endParaRPr lang="en-US" sz="6000" dirty="0">
              <a:latin typeface="Times New Roman" panose="02020603050405020304" pitchFamily="18" charset="0"/>
              <a:ea typeface="Roboto" panose="02000000000000000000" pitchFamily="2" charset="0"/>
              <a:cs typeface="Times New Roman" panose="02020603050405020304" pitchFamily="18" charset="0"/>
            </a:endParaRPr>
          </a:p>
          <a:p>
            <a:endParaRPr lang="az-Latn-AZ" sz="6000" dirty="0">
              <a:latin typeface="Times New Roman" panose="02020603050405020304" pitchFamily="18" charset="0"/>
              <a:ea typeface="Roboto" panose="02000000000000000000" pitchFamily="2" charset="0"/>
              <a:cs typeface="Times New Roman" panose="02020603050405020304" pitchFamily="18" charset="0"/>
            </a:endParaRPr>
          </a:p>
          <a:p>
            <a:r>
              <a:rPr lang="en-US" sz="6000" dirty="0" err="1">
                <a:latin typeface="Times New Roman" panose="02020603050405020304" pitchFamily="18" charset="0"/>
                <a:ea typeface="Roboto" panose="02000000000000000000" pitchFamily="2" charset="0"/>
                <a:cs typeface="Times New Roman" panose="02020603050405020304" pitchFamily="18" charset="0"/>
              </a:rPr>
              <a:t>Misollar</a:t>
            </a:r>
            <a:r>
              <a:rPr lang="en-US" sz="6000" dirty="0">
                <a:latin typeface="Times New Roman" panose="02020603050405020304" pitchFamily="18" charset="0"/>
                <a:ea typeface="Roboto" panose="02000000000000000000" pitchFamily="2" charset="0"/>
                <a:cs typeface="Times New Roman" panose="02020603050405020304" pitchFamily="18" charset="0"/>
              </a:rPr>
              <a:t> </a:t>
            </a:r>
            <a:r>
              <a:rPr lang="en-US" sz="6000" dirty="0" err="1">
                <a:latin typeface="Times New Roman" panose="02020603050405020304" pitchFamily="18" charset="0"/>
                <a:ea typeface="Roboto" panose="02000000000000000000" pitchFamily="2" charset="0"/>
                <a:cs typeface="Times New Roman" panose="02020603050405020304" pitchFamily="18" charset="0"/>
              </a:rPr>
              <a:t>keltiring</a:t>
            </a:r>
            <a:r>
              <a:rPr lang="en-US" sz="6000" dirty="0">
                <a:latin typeface="Times New Roman" panose="02020603050405020304" pitchFamily="18" charset="0"/>
                <a:ea typeface="Roboto" panose="02000000000000000000" pitchFamily="2" charset="0"/>
                <a:cs typeface="Times New Roman" panose="02020603050405020304" pitchFamily="18" charset="0"/>
              </a:rPr>
              <a:t>.</a:t>
            </a:r>
          </a:p>
          <a:p>
            <a:endParaRPr lang="az-Latn-AZ" sz="4400" dirty="0">
              <a:latin typeface="Roboto" panose="02000000000000000000" pitchFamily="2" charset="0"/>
              <a:ea typeface="Roboto" panose="02000000000000000000" pitchFamily="2" charset="0"/>
              <a:cs typeface="Roboto" panose="02000000000000000000" pitchFamily="2" charset="0"/>
            </a:endParaRP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1B6ECB38-2921-1660-9238-E269719C1B8B}"/>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026FC6F4-D3CC-50EB-97B9-27165392C5F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925F6D09-15B7-2208-5263-925F81983D7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0242" name="Прямоугольник 34">
            <a:extLst>
              <a:ext uri="{FF2B5EF4-FFF2-40B4-BE49-F238E27FC236}">
                <a16:creationId xmlns:a16="http://schemas.microsoft.com/office/drawing/2014/main" id="{9AB6F030-3AD0-4077-A79F-5734645B399A}"/>
              </a:ext>
            </a:extLst>
          </p:cNvPr>
          <p:cNvSpPr>
            <a:spLocks noChangeArrowheads="1"/>
          </p:cNvSpPr>
          <p:nvPr/>
        </p:nvSpPr>
        <p:spPr bwMode="auto">
          <a:xfrm>
            <a:off x="7059848" y="1666875"/>
            <a:ext cx="1598515" cy="861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a:lnSpc>
                <a:spcPct val="115000"/>
              </a:lnSpc>
              <a:spcAft>
                <a:spcPts val="1476"/>
              </a:spcAft>
            </a:pPr>
            <a:r>
              <a:rPr lang="uz-Cyrl-UZ" altLang="ru-RU" sz="4723" b="1" dirty="0">
                <a:latin typeface="Times New Roman" panose="02020603050405020304" pitchFamily="18" charset="0"/>
                <a:ea typeface="Roboto" panose="02000000000000000000" pitchFamily="2" charset="0"/>
                <a:cs typeface="Times New Roman" panose="02020603050405020304" pitchFamily="18" charset="0"/>
              </a:rPr>
              <a:t>Reja:</a:t>
            </a:r>
            <a:endParaRPr lang="ru-RU" altLang="ru-RU" sz="4723" dirty="0">
              <a:latin typeface="Times New Roman" panose="02020603050405020304" pitchFamily="18" charset="0"/>
              <a:ea typeface="Roboto" panose="02000000000000000000" pitchFamily="2" charset="0"/>
              <a:cs typeface="Times New Roman" panose="02020603050405020304" pitchFamily="18" charset="0"/>
            </a:endParaRPr>
          </a:p>
        </p:txBody>
      </p:sp>
      <p:pic>
        <p:nvPicPr>
          <p:cNvPr id="10243" name="Рисунок 2" descr="https://thumbnailer.mixcloud.com/unsafe/1200x628/profile/b/d/d/1/b153-326b-4585-9914-2ce4438bd80b.jpg">
            <a:extLst>
              <a:ext uri="{FF2B5EF4-FFF2-40B4-BE49-F238E27FC236}">
                <a16:creationId xmlns:a16="http://schemas.microsoft.com/office/drawing/2014/main" id="{74ABFD54-E4DF-414A-B81E-99F30EEDD4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71880" y="7361082"/>
            <a:ext cx="5317670" cy="341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4" name="Group 3">
            <a:extLst>
              <a:ext uri="{FF2B5EF4-FFF2-40B4-BE49-F238E27FC236}">
                <a16:creationId xmlns:a16="http://schemas.microsoft.com/office/drawing/2014/main" id="{EAD26C59-4E5D-4365-AD2B-B5786AFEC9A1}"/>
              </a:ext>
            </a:extLst>
          </p:cNvPr>
          <p:cNvGrpSpPr>
            <a:grpSpLocks/>
          </p:cNvGrpSpPr>
          <p:nvPr/>
        </p:nvGrpSpPr>
        <p:grpSpPr bwMode="auto">
          <a:xfrm>
            <a:off x="768350" y="3023597"/>
            <a:ext cx="1429362" cy="1213786"/>
            <a:chOff x="1110" y="2656"/>
            <a:chExt cx="1549" cy="1351"/>
          </a:xfrm>
        </p:grpSpPr>
        <p:sp>
          <p:nvSpPr>
            <p:cNvPr id="10258" name="AutoShape 4">
              <a:extLst>
                <a:ext uri="{FF2B5EF4-FFF2-40B4-BE49-F238E27FC236}">
                  <a16:creationId xmlns:a16="http://schemas.microsoft.com/office/drawing/2014/main" id="{B99490DE-2D18-48BD-9E4C-1285BDC57CFE}"/>
                </a:ext>
              </a:extLst>
            </p:cNvPr>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657">
                <a:latin typeface="Times New Roman" panose="02020603050405020304" pitchFamily="18" charset="0"/>
                <a:ea typeface="Roboto" panose="02000000000000000000" pitchFamily="2" charset="0"/>
                <a:cs typeface="Times New Roman" panose="02020603050405020304" pitchFamily="18" charset="0"/>
              </a:endParaRPr>
            </a:p>
          </p:txBody>
        </p:sp>
        <p:sp>
          <p:nvSpPr>
            <p:cNvPr id="10259" name="AutoShape 5">
              <a:extLst>
                <a:ext uri="{FF2B5EF4-FFF2-40B4-BE49-F238E27FC236}">
                  <a16:creationId xmlns:a16="http://schemas.microsoft.com/office/drawing/2014/main" id="{F5C5E274-106C-42EB-8F6E-CED9BF56B784}"/>
                </a:ext>
              </a:extLst>
            </p:cNvPr>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657">
                <a:latin typeface="Times New Roman" panose="02020603050405020304" pitchFamily="18" charset="0"/>
                <a:ea typeface="Roboto" panose="02000000000000000000" pitchFamily="2" charset="0"/>
                <a:cs typeface="Times New Roman" panose="02020603050405020304" pitchFamily="18" charset="0"/>
              </a:endParaRPr>
            </a:p>
          </p:txBody>
        </p:sp>
        <p:sp>
          <p:nvSpPr>
            <p:cNvPr id="35" name="AutoShape 6">
              <a:extLst>
                <a:ext uri="{FF2B5EF4-FFF2-40B4-BE49-F238E27FC236}">
                  <a16:creationId xmlns:a16="http://schemas.microsoft.com/office/drawing/2014/main" id="{5492F7AA-BA69-46B5-BB1D-408B18D90F4D}"/>
                </a:ext>
              </a:extLst>
            </p:cNvPr>
            <p:cNvSpPr>
              <a:spLocks noChangeArrowheads="1"/>
            </p:cNvSpPr>
            <p:nvPr/>
          </p:nvSpPr>
          <p:spPr bwMode="gray">
            <a:xfrm>
              <a:off x="1199" y="2737"/>
              <a:ext cx="1351"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a:defRPr/>
              </a:pPr>
              <a:endParaRPr lang="ru-RU" sz="2657">
                <a:latin typeface="Times New Roman" panose="02020603050405020304" pitchFamily="18" charset="0"/>
                <a:ea typeface="Roboto" panose="02000000000000000000" pitchFamily="2" charset="0"/>
                <a:cs typeface="Times New Roman" panose="02020603050405020304" pitchFamily="18" charset="0"/>
              </a:endParaRPr>
            </a:p>
          </p:txBody>
        </p:sp>
      </p:grpSp>
      <p:sp>
        <p:nvSpPr>
          <p:cNvPr id="10247" name="Text Box 12">
            <a:extLst>
              <a:ext uri="{FF2B5EF4-FFF2-40B4-BE49-F238E27FC236}">
                <a16:creationId xmlns:a16="http://schemas.microsoft.com/office/drawing/2014/main" id="{704C090B-9280-4899-AE74-38A4C9B14A13}"/>
              </a:ext>
            </a:extLst>
          </p:cNvPr>
          <p:cNvSpPr txBox="1">
            <a:spLocks noChangeArrowheads="1"/>
          </p:cNvSpPr>
          <p:nvPr/>
        </p:nvSpPr>
        <p:spPr bwMode="auto">
          <a:xfrm>
            <a:off x="2267842" y="3190875"/>
            <a:ext cx="1487066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r>
              <a:rPr lang="az-Latn-AZ" altLang="ru-RU" sz="44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Shaxsga yo‘naltirilgan ta’limning asosiy</a:t>
            </a:r>
            <a:r>
              <a:rPr lang="en-US" altLang="ru-RU" sz="44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 </a:t>
            </a:r>
            <a:r>
              <a:rPr lang="az-Latn-AZ" altLang="ru-RU" sz="44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tamoyillari</a:t>
            </a:r>
            <a:r>
              <a:rPr lang="en-US" altLang="ru-RU" sz="44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 </a:t>
            </a:r>
            <a:r>
              <a:rPr lang="az-Latn-AZ" altLang="ru-RU" sz="44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va uslublari</a:t>
            </a:r>
            <a:endParaRPr lang="en-US" altLang="ko-KR" sz="4400" b="1" dirty="0">
              <a:solidFill>
                <a:schemeClr val="bg1"/>
              </a:solidFill>
              <a:latin typeface="Times New Roman" panose="02020603050405020304" pitchFamily="18" charset="0"/>
              <a:ea typeface="Roboto" panose="02000000000000000000" pitchFamily="2" charset="0"/>
              <a:cs typeface="Times New Roman" panose="02020603050405020304" pitchFamily="18" charset="0"/>
            </a:endParaRPr>
          </a:p>
        </p:txBody>
      </p:sp>
      <p:sp>
        <p:nvSpPr>
          <p:cNvPr id="10248" name="Text Box 13">
            <a:extLst>
              <a:ext uri="{FF2B5EF4-FFF2-40B4-BE49-F238E27FC236}">
                <a16:creationId xmlns:a16="http://schemas.microsoft.com/office/drawing/2014/main" id="{6F020F0C-C03A-4540-AB6B-6E1768A5C78B}"/>
              </a:ext>
            </a:extLst>
          </p:cNvPr>
          <p:cNvSpPr txBox="1">
            <a:spLocks noChangeArrowheads="1"/>
          </p:cNvSpPr>
          <p:nvPr/>
        </p:nvSpPr>
        <p:spPr bwMode="gray">
          <a:xfrm>
            <a:off x="1212267" y="3175907"/>
            <a:ext cx="487633" cy="819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a:r>
              <a:rPr lang="en-US" altLang="ru-RU" sz="4723" b="1">
                <a:solidFill>
                  <a:schemeClr val="bg1"/>
                </a:solidFill>
                <a:latin typeface="Times New Roman" panose="02020603050405020304" pitchFamily="18" charset="0"/>
                <a:ea typeface="Roboto" panose="02000000000000000000" pitchFamily="2" charset="0"/>
                <a:cs typeface="Times New Roman" panose="02020603050405020304" pitchFamily="18" charset="0"/>
              </a:rPr>
              <a:t>1</a:t>
            </a:r>
          </a:p>
        </p:txBody>
      </p:sp>
      <p:sp>
        <p:nvSpPr>
          <p:cNvPr id="10251" name="Text Box 16">
            <a:extLst>
              <a:ext uri="{FF2B5EF4-FFF2-40B4-BE49-F238E27FC236}">
                <a16:creationId xmlns:a16="http://schemas.microsoft.com/office/drawing/2014/main" id="{DB472C84-1930-454E-875B-886AD19760D9}"/>
              </a:ext>
            </a:extLst>
          </p:cNvPr>
          <p:cNvSpPr txBox="1">
            <a:spLocks noChangeArrowheads="1"/>
          </p:cNvSpPr>
          <p:nvPr/>
        </p:nvSpPr>
        <p:spPr bwMode="gray">
          <a:xfrm>
            <a:off x="1044849" y="4987212"/>
            <a:ext cx="747487" cy="819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a:r>
              <a:rPr lang="en-US" altLang="ru-RU" sz="4723" b="1">
                <a:solidFill>
                  <a:schemeClr val="bg1"/>
                </a:solidFill>
                <a:latin typeface="Times New Roman" panose="02020603050405020304" pitchFamily="18" charset="0"/>
                <a:ea typeface="Roboto" panose="02000000000000000000" pitchFamily="2" charset="0"/>
                <a:cs typeface="Times New Roman" panose="02020603050405020304" pitchFamily="18" charset="0"/>
              </a:rPr>
              <a:t>2</a:t>
            </a:r>
          </a:p>
        </p:txBody>
      </p:sp>
      <p:sp>
        <p:nvSpPr>
          <p:cNvPr id="2" name="AutoShape 5">
            <a:extLst>
              <a:ext uri="{FF2B5EF4-FFF2-40B4-BE49-F238E27FC236}">
                <a16:creationId xmlns:a16="http://schemas.microsoft.com/office/drawing/2014/main" id="{83012AD5-D6FA-5542-F12F-CA819699C51D}"/>
              </a:ext>
            </a:extLst>
          </p:cNvPr>
          <p:cNvSpPr>
            <a:spLocks noChangeArrowheads="1"/>
          </p:cNvSpPr>
          <p:nvPr/>
        </p:nvSpPr>
        <p:spPr bwMode="gray">
          <a:xfrm>
            <a:off x="785941" y="6392295"/>
            <a:ext cx="1417366" cy="1193122"/>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657">
              <a:latin typeface="Times New Roman" panose="02020603050405020304" pitchFamily="18" charset="0"/>
              <a:ea typeface="Roboto" panose="02000000000000000000" pitchFamily="2" charset="0"/>
              <a:cs typeface="Times New Roman" panose="02020603050405020304" pitchFamily="18" charset="0"/>
            </a:endParaRPr>
          </a:p>
        </p:txBody>
      </p:sp>
      <p:sp>
        <p:nvSpPr>
          <p:cNvPr id="7" name="AutoShape 6">
            <a:extLst>
              <a:ext uri="{FF2B5EF4-FFF2-40B4-BE49-F238E27FC236}">
                <a16:creationId xmlns:a16="http://schemas.microsoft.com/office/drawing/2014/main" id="{5253E573-4472-2DDD-C7C6-C166C11FB77D}"/>
              </a:ext>
            </a:extLst>
          </p:cNvPr>
          <p:cNvSpPr>
            <a:spLocks noChangeArrowheads="1"/>
          </p:cNvSpPr>
          <p:nvPr/>
        </p:nvSpPr>
        <p:spPr bwMode="gray">
          <a:xfrm>
            <a:off x="868067" y="6465068"/>
            <a:ext cx="1246655" cy="1049372"/>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a:defRPr/>
            </a:pPr>
            <a:endParaRPr lang="ru-RU" sz="2657">
              <a:latin typeface="Times New Roman" panose="02020603050405020304" pitchFamily="18" charset="0"/>
              <a:ea typeface="Roboto" panose="02000000000000000000" pitchFamily="2" charset="0"/>
              <a:cs typeface="Times New Roman" panose="02020603050405020304" pitchFamily="18" charset="0"/>
            </a:endParaRPr>
          </a:p>
        </p:txBody>
      </p:sp>
      <p:sp>
        <p:nvSpPr>
          <p:cNvPr id="10" name="Text Box 12">
            <a:extLst>
              <a:ext uri="{FF2B5EF4-FFF2-40B4-BE49-F238E27FC236}">
                <a16:creationId xmlns:a16="http://schemas.microsoft.com/office/drawing/2014/main" id="{C7A338F3-C386-0C7E-82D8-620C1416C295}"/>
              </a:ext>
            </a:extLst>
          </p:cNvPr>
          <p:cNvSpPr txBox="1">
            <a:spLocks noChangeArrowheads="1"/>
          </p:cNvSpPr>
          <p:nvPr/>
        </p:nvSpPr>
        <p:spPr bwMode="auto">
          <a:xfrm>
            <a:off x="2285433" y="6586055"/>
            <a:ext cx="1364508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r>
              <a:rPr lang="az-Latn-AZ" altLang="ru-RU" sz="44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Shaxsga yo‘naltirilgan ta’limning foydalari va muammolari</a:t>
            </a:r>
            <a:endParaRPr lang="en-US" altLang="ko-KR" sz="4400" b="1" dirty="0">
              <a:solidFill>
                <a:schemeClr val="bg1"/>
              </a:solidFill>
              <a:latin typeface="Times New Roman" panose="02020603050405020304" pitchFamily="18" charset="0"/>
              <a:ea typeface="Roboto" panose="02000000000000000000" pitchFamily="2" charset="0"/>
              <a:cs typeface="Times New Roman" panose="02020603050405020304" pitchFamily="18" charset="0"/>
            </a:endParaRPr>
          </a:p>
        </p:txBody>
      </p:sp>
      <p:sp>
        <p:nvSpPr>
          <p:cNvPr id="11" name="Text Box 13">
            <a:extLst>
              <a:ext uri="{FF2B5EF4-FFF2-40B4-BE49-F238E27FC236}">
                <a16:creationId xmlns:a16="http://schemas.microsoft.com/office/drawing/2014/main" id="{9114B15B-EFC8-2EBC-569C-0C6FC35A19BE}"/>
              </a:ext>
            </a:extLst>
          </p:cNvPr>
          <p:cNvSpPr txBox="1">
            <a:spLocks noChangeArrowheads="1"/>
          </p:cNvSpPr>
          <p:nvPr/>
        </p:nvSpPr>
        <p:spPr bwMode="gray">
          <a:xfrm>
            <a:off x="1229857" y="6544605"/>
            <a:ext cx="487634" cy="819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a:r>
              <a:rPr lang="en-US" altLang="ru-RU" sz="4723" b="1" dirty="0">
                <a:solidFill>
                  <a:schemeClr val="bg1"/>
                </a:solidFill>
                <a:latin typeface="Times New Roman" panose="02020603050405020304" pitchFamily="18" charset="0"/>
                <a:ea typeface="Roboto" panose="02000000000000000000" pitchFamily="2" charset="0"/>
                <a:cs typeface="Times New Roman" panose="02020603050405020304" pitchFamily="18" charset="0"/>
              </a:rPr>
              <a:t>3</a:t>
            </a:r>
          </a:p>
        </p:txBody>
      </p:sp>
      <p:grpSp>
        <p:nvGrpSpPr>
          <p:cNvPr id="14" name="Group 3">
            <a:extLst>
              <a:ext uri="{FF2B5EF4-FFF2-40B4-BE49-F238E27FC236}">
                <a16:creationId xmlns:a16="http://schemas.microsoft.com/office/drawing/2014/main" id="{817EC816-475E-58F9-1973-A7D530FD1F86}"/>
              </a:ext>
            </a:extLst>
          </p:cNvPr>
          <p:cNvGrpSpPr>
            <a:grpSpLocks/>
          </p:cNvGrpSpPr>
          <p:nvPr/>
        </p:nvGrpSpPr>
        <p:grpSpPr bwMode="auto">
          <a:xfrm>
            <a:off x="783107" y="4714454"/>
            <a:ext cx="1429362" cy="1213786"/>
            <a:chOff x="1110" y="2656"/>
            <a:chExt cx="1549" cy="1351"/>
          </a:xfrm>
        </p:grpSpPr>
        <p:sp>
          <p:nvSpPr>
            <p:cNvPr id="15" name="AutoShape 4">
              <a:extLst>
                <a:ext uri="{FF2B5EF4-FFF2-40B4-BE49-F238E27FC236}">
                  <a16:creationId xmlns:a16="http://schemas.microsoft.com/office/drawing/2014/main" id="{86CCA466-52C1-FFBB-6F14-F6025A3ACB8F}"/>
                </a:ext>
              </a:extLst>
            </p:cNvPr>
            <p:cNvSpPr>
              <a:spLocks noChangeArrowheads="1"/>
            </p:cNvSpPr>
            <p:nvPr/>
          </p:nvSpPr>
          <p:spPr bwMode="gray">
            <a:xfrm>
              <a:off x="1123" y="2679"/>
              <a:ext cx="1536" cy="1328"/>
            </a:xfrm>
            <a:prstGeom prst="hexagon">
              <a:avLst>
                <a:gd name="adj" fmla="val 28916"/>
                <a:gd name="vf" fmla="val 115470"/>
              </a:avLst>
            </a:prstGeom>
            <a:solidFill>
              <a:srgbClr val="80808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657">
                <a:latin typeface="Times New Roman" panose="02020603050405020304" pitchFamily="18" charset="0"/>
                <a:ea typeface="Roboto" panose="02000000000000000000" pitchFamily="2" charset="0"/>
                <a:cs typeface="Times New Roman" panose="02020603050405020304" pitchFamily="18" charset="0"/>
              </a:endParaRPr>
            </a:p>
          </p:txBody>
        </p:sp>
        <p:sp>
          <p:nvSpPr>
            <p:cNvPr id="16" name="AutoShape 5">
              <a:extLst>
                <a:ext uri="{FF2B5EF4-FFF2-40B4-BE49-F238E27FC236}">
                  <a16:creationId xmlns:a16="http://schemas.microsoft.com/office/drawing/2014/main" id="{2574CEFA-2323-053D-4160-2E311822CF2D}"/>
                </a:ext>
              </a:extLst>
            </p:cNvPr>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eaLnBrk="1" hangingPunct="1"/>
              <a:endParaRPr lang="ru-RU" altLang="ru-RU" sz="2657">
                <a:latin typeface="Times New Roman" panose="02020603050405020304" pitchFamily="18" charset="0"/>
                <a:ea typeface="Roboto" panose="02000000000000000000" pitchFamily="2" charset="0"/>
                <a:cs typeface="Times New Roman" panose="02020603050405020304" pitchFamily="18" charset="0"/>
              </a:endParaRPr>
            </a:p>
          </p:txBody>
        </p:sp>
        <p:sp>
          <p:nvSpPr>
            <p:cNvPr id="17" name="AutoShape 6">
              <a:extLst>
                <a:ext uri="{FF2B5EF4-FFF2-40B4-BE49-F238E27FC236}">
                  <a16:creationId xmlns:a16="http://schemas.microsoft.com/office/drawing/2014/main" id="{C0D312D2-97F8-B6B9-FD2D-8AF5E3C20564}"/>
                </a:ext>
              </a:extLst>
            </p:cNvPr>
            <p:cNvSpPr>
              <a:spLocks noChangeArrowheads="1"/>
            </p:cNvSpPr>
            <p:nvPr/>
          </p:nvSpPr>
          <p:spPr bwMode="gray">
            <a:xfrm>
              <a:off x="1199" y="2737"/>
              <a:ext cx="1351" cy="1168"/>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a:defRPr/>
              </a:pPr>
              <a:endParaRPr lang="ru-RU" sz="2657">
                <a:latin typeface="Times New Roman" panose="02020603050405020304" pitchFamily="18" charset="0"/>
                <a:ea typeface="Roboto" panose="02000000000000000000" pitchFamily="2" charset="0"/>
                <a:cs typeface="Times New Roman" panose="02020603050405020304" pitchFamily="18" charset="0"/>
              </a:endParaRPr>
            </a:p>
          </p:txBody>
        </p:sp>
      </p:grpSp>
      <p:sp>
        <p:nvSpPr>
          <p:cNvPr id="18" name="Text Box 13">
            <a:extLst>
              <a:ext uri="{FF2B5EF4-FFF2-40B4-BE49-F238E27FC236}">
                <a16:creationId xmlns:a16="http://schemas.microsoft.com/office/drawing/2014/main" id="{376CAC3A-BB68-61FC-3FFA-9AE86B023A96}"/>
              </a:ext>
            </a:extLst>
          </p:cNvPr>
          <p:cNvSpPr txBox="1">
            <a:spLocks noChangeArrowheads="1"/>
          </p:cNvSpPr>
          <p:nvPr/>
        </p:nvSpPr>
        <p:spPr bwMode="gray">
          <a:xfrm>
            <a:off x="1227023" y="4866764"/>
            <a:ext cx="487634" cy="819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a:r>
              <a:rPr lang="en-US" altLang="ru-RU" sz="4723" b="1" dirty="0">
                <a:solidFill>
                  <a:schemeClr val="bg1"/>
                </a:solidFill>
                <a:latin typeface="Times New Roman" panose="02020603050405020304" pitchFamily="18" charset="0"/>
                <a:ea typeface="Roboto" panose="02000000000000000000" pitchFamily="2" charset="0"/>
                <a:cs typeface="Times New Roman" panose="02020603050405020304" pitchFamily="18" charset="0"/>
              </a:rPr>
              <a:t>2</a:t>
            </a:r>
          </a:p>
        </p:txBody>
      </p:sp>
      <p:sp>
        <p:nvSpPr>
          <p:cNvPr id="19" name="Text Box 12">
            <a:extLst>
              <a:ext uri="{FF2B5EF4-FFF2-40B4-BE49-F238E27FC236}">
                <a16:creationId xmlns:a16="http://schemas.microsoft.com/office/drawing/2014/main" id="{A60D3DC9-35C4-D9E8-6649-8852F963A9B2}"/>
              </a:ext>
            </a:extLst>
          </p:cNvPr>
          <p:cNvSpPr txBox="1">
            <a:spLocks noChangeArrowheads="1"/>
          </p:cNvSpPr>
          <p:nvPr/>
        </p:nvSpPr>
        <p:spPr bwMode="auto">
          <a:xfrm>
            <a:off x="1859638" y="4891610"/>
            <a:ext cx="1392391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Arial Unicode MS" pitchFamily="34" charset="-128"/>
              </a:defRPr>
            </a:lvl1pPr>
            <a:lvl2pPr marL="742950" indent="-285750">
              <a:defRPr>
                <a:solidFill>
                  <a:schemeClr val="tx1"/>
                </a:solidFill>
                <a:latin typeface="Arial" panose="020B0604020202020204" pitchFamily="34" charset="0"/>
                <a:ea typeface="Arial Unicode MS" pitchFamily="34" charset="-128"/>
              </a:defRPr>
            </a:lvl2pPr>
            <a:lvl3pPr marL="1143000" indent="-228600">
              <a:defRPr>
                <a:solidFill>
                  <a:schemeClr val="tx1"/>
                </a:solidFill>
                <a:latin typeface="Arial" panose="020B0604020202020204" pitchFamily="34" charset="0"/>
                <a:ea typeface="Arial Unicode MS" pitchFamily="34" charset="-128"/>
              </a:defRPr>
            </a:lvl3pPr>
            <a:lvl4pPr marL="1600200" indent="-228600">
              <a:defRPr>
                <a:solidFill>
                  <a:schemeClr val="tx1"/>
                </a:solidFill>
                <a:latin typeface="Arial" panose="020B0604020202020204" pitchFamily="34" charset="0"/>
                <a:ea typeface="Arial Unicode MS" pitchFamily="34" charset="-128"/>
              </a:defRPr>
            </a:lvl4pPr>
            <a:lvl5pPr marL="2057400" indent="-228600">
              <a:defRPr>
                <a:solidFill>
                  <a:schemeClr val="tx1"/>
                </a:solidFill>
                <a:latin typeface="Arial" panose="020B0604020202020204" pitchFamily="34" charset="0"/>
                <a:ea typeface="Arial Unicode MS"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Arial Unicode MS" pitchFamily="34" charset="-128"/>
              </a:defRPr>
            </a:lvl9pPr>
          </a:lstStyle>
          <a:p>
            <a:pPr algn="ctr" eaLnBrk="1" hangingPunct="1"/>
            <a:r>
              <a:rPr lang="az-Latn-AZ" altLang="ru-RU" sz="4400" dirty="0">
                <a:solidFill>
                  <a:srgbClr val="000000"/>
                </a:solidFill>
                <a:latin typeface="Times New Roman" panose="02020603050405020304" pitchFamily="18" charset="0"/>
                <a:ea typeface="Roboto" panose="02000000000000000000" pitchFamily="2" charset="0"/>
                <a:cs typeface="Times New Roman" panose="02020603050405020304" pitchFamily="18" charset="0"/>
              </a:rPr>
              <a:t>Shaxsga yo‘naltirilgan ta’limda texnologiyalarning o‘rni</a:t>
            </a:r>
            <a:endParaRPr lang="en-US" altLang="ko-KR" sz="4400" b="1" dirty="0">
              <a:solidFill>
                <a:schemeClr val="bg1"/>
              </a:solidFill>
              <a:latin typeface="Times New Roman" panose="02020603050405020304" pitchFamily="18" charset="0"/>
              <a:ea typeface="Roboto" panose="02000000000000000000" pitchFamily="2" charset="0"/>
              <a:cs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18035519-3AB5-B61D-60FB-767B7653EDF6}"/>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62836AAA-12AA-F1CA-1233-BB41B66021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A642A684-65DA-DB76-C8BD-3BC4E0E2DB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Text 0">
            <a:extLst>
              <a:ext uri="{FF2B5EF4-FFF2-40B4-BE49-F238E27FC236}">
                <a16:creationId xmlns:a16="http://schemas.microsoft.com/office/drawing/2014/main" id="{AF957FD9-32F6-90D2-F714-13C5C1871015}"/>
              </a:ext>
            </a:extLst>
          </p:cNvPr>
          <p:cNvSpPr/>
          <p:nvPr/>
        </p:nvSpPr>
        <p:spPr>
          <a:xfrm>
            <a:off x="844550" y="1664888"/>
            <a:ext cx="16174962" cy="3540569"/>
          </a:xfrm>
          <a:prstGeom prst="rect">
            <a:avLst/>
          </a:prstGeom>
          <a:noFill/>
          <a:ln/>
        </p:spPr>
        <p:txBody>
          <a:bodyPr wrap="square" lIns="0" tIns="0" rIns="0" bIns="0" rtlCol="0" anchor="t"/>
          <a:lstStyle/>
          <a:p>
            <a:pPr algn="ctr">
              <a:lnSpc>
                <a:spcPts val="6827"/>
              </a:lnSpc>
            </a:pPr>
            <a:r>
              <a:rPr lang="en-US" sz="6000" dirty="0" err="1">
                <a:solidFill>
                  <a:srgbClr val="1B1B27"/>
                </a:solidFill>
                <a:latin typeface="Times New Roman" panose="02020603050405020304" pitchFamily="18" charset="0"/>
                <a:ea typeface="Raleway" pitchFamily="34" charset="-122"/>
                <a:cs typeface="Times New Roman" panose="02020603050405020304" pitchFamily="18" charset="0"/>
              </a:rPr>
              <a:t>Shaxsga</a:t>
            </a:r>
            <a:r>
              <a:rPr lang="en-US" sz="6000"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000" dirty="0" err="1">
                <a:solidFill>
                  <a:srgbClr val="1B1B27"/>
                </a:solidFill>
                <a:latin typeface="Times New Roman" panose="02020603050405020304" pitchFamily="18" charset="0"/>
                <a:ea typeface="Raleway" pitchFamily="34" charset="-122"/>
                <a:cs typeface="Times New Roman" panose="02020603050405020304" pitchFamily="18" charset="0"/>
              </a:rPr>
              <a:t>yo‘naltirilgan</a:t>
            </a:r>
            <a:r>
              <a:rPr lang="en-US" sz="6000"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000" dirty="0" err="1">
                <a:solidFill>
                  <a:srgbClr val="1B1B27"/>
                </a:solidFill>
                <a:latin typeface="Times New Roman" panose="02020603050405020304" pitchFamily="18" charset="0"/>
                <a:ea typeface="Raleway" pitchFamily="34" charset="-122"/>
                <a:cs typeface="Times New Roman" panose="02020603050405020304" pitchFamily="18" charset="0"/>
              </a:rPr>
              <a:t>ta’lim</a:t>
            </a:r>
            <a:r>
              <a:rPr lang="en-US" sz="6000"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000" dirty="0" err="1">
                <a:solidFill>
                  <a:srgbClr val="1B1B27"/>
                </a:solidFill>
                <a:latin typeface="Times New Roman" panose="02020603050405020304" pitchFamily="18" charset="0"/>
                <a:ea typeface="Raleway" pitchFamily="34" charset="-122"/>
                <a:cs typeface="Times New Roman" panose="02020603050405020304" pitchFamily="18" charset="0"/>
              </a:rPr>
              <a:t>zamonaviy</a:t>
            </a:r>
            <a:r>
              <a:rPr lang="en-US" sz="6000"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000" dirty="0" err="1">
                <a:solidFill>
                  <a:srgbClr val="1B1B27"/>
                </a:solidFill>
                <a:latin typeface="Times New Roman" panose="02020603050405020304" pitchFamily="18" charset="0"/>
                <a:ea typeface="Raleway" pitchFamily="34" charset="-122"/>
                <a:cs typeface="Times New Roman" panose="02020603050405020304" pitchFamily="18" charset="0"/>
              </a:rPr>
              <a:t>ta’limning</a:t>
            </a:r>
            <a:r>
              <a:rPr lang="en-US" sz="6000"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000" dirty="0" err="1">
                <a:solidFill>
                  <a:srgbClr val="1B1B27"/>
                </a:solidFill>
                <a:latin typeface="Times New Roman" panose="02020603050405020304" pitchFamily="18" charset="0"/>
                <a:ea typeface="Raleway" pitchFamily="34" charset="-122"/>
                <a:cs typeface="Times New Roman" panose="02020603050405020304" pitchFamily="18" charset="0"/>
              </a:rPr>
              <a:t>kelajagi</a:t>
            </a:r>
            <a:endParaRPr lang="en-US" sz="6000" dirty="0">
              <a:latin typeface="Times New Roman" panose="02020603050405020304" pitchFamily="18" charset="0"/>
              <a:cs typeface="Times New Roman" panose="02020603050405020304" pitchFamily="18" charset="0"/>
            </a:endParaRPr>
          </a:p>
        </p:txBody>
      </p:sp>
      <p:sp>
        <p:nvSpPr>
          <p:cNvPr id="8" name="Text 1">
            <a:extLst>
              <a:ext uri="{FF2B5EF4-FFF2-40B4-BE49-F238E27FC236}">
                <a16:creationId xmlns:a16="http://schemas.microsoft.com/office/drawing/2014/main" id="{639B7630-972B-614B-1A2B-4170BF02750E}"/>
              </a:ext>
            </a:extLst>
          </p:cNvPr>
          <p:cNvSpPr/>
          <p:nvPr/>
        </p:nvSpPr>
        <p:spPr>
          <a:xfrm>
            <a:off x="9115602" y="3497844"/>
            <a:ext cx="8397940" cy="2436231"/>
          </a:xfrm>
          <a:prstGeom prst="rect">
            <a:avLst/>
          </a:prstGeom>
          <a:solidFill>
            <a:schemeClr val="accent5">
              <a:lumMod val="20000"/>
              <a:lumOff val="80000"/>
            </a:schemeClr>
          </a:solidFill>
          <a:ln/>
        </p:spPr>
        <p:txBody>
          <a:bodyPr wrap="square" lIns="0" tIns="0" rIns="0" bIns="0" rtlCol="0" anchor="t"/>
          <a:lstStyle/>
          <a:p>
            <a:pPr>
              <a:lnSpc>
                <a:spcPts val="4500"/>
              </a:lnSpc>
            </a:pPr>
            <a:r>
              <a:rPr lang="en-US" sz="3600" dirty="0">
                <a:solidFill>
                  <a:srgbClr val="3C3939"/>
                </a:solidFill>
                <a:latin typeface="Times New Roman" panose="02020603050405020304" pitchFamily="18" charset="0"/>
                <a:ea typeface="Roboto" pitchFamily="34" charset="-122"/>
                <a:cs typeface="Times New Roman" panose="02020603050405020304" pitchFamily="18" charset="0"/>
              </a:rPr>
              <a:t>        </a:t>
            </a:r>
            <a:r>
              <a:rPr lang="en-US" sz="3600" dirty="0" err="1">
                <a:solidFill>
                  <a:srgbClr val="3C3939"/>
                </a:solidFill>
                <a:latin typeface="Times New Roman" panose="02020603050405020304" pitchFamily="18" charset="0"/>
                <a:ea typeface="Roboto" pitchFamily="34" charset="-122"/>
                <a:cs typeface="Times New Roman" panose="02020603050405020304" pitchFamily="18" charset="0"/>
              </a:rPr>
              <a:t>Shaxsga</a:t>
            </a:r>
            <a:r>
              <a:rPr lang="en-US" sz="3600" dirty="0">
                <a:solidFill>
                  <a:srgbClr val="3C3939"/>
                </a:solidFill>
                <a:latin typeface="Times New Roman" panose="02020603050405020304" pitchFamily="18" charset="0"/>
                <a:ea typeface="Roboto" pitchFamily="34" charset="-122"/>
                <a:cs typeface="Times New Roman" panose="02020603050405020304" pitchFamily="18" charset="0"/>
              </a:rPr>
              <a:t> yo‘naltirilgan ta’lim tizimi o‘quvchilarning individual ehtiyojlarini qondirishga qaratilgan zamonaviy ta’lim yondashuvidir. </a:t>
            </a:r>
            <a:endParaRPr lang="en-US" sz="3600" dirty="0">
              <a:latin typeface="Times New Roman" panose="02020603050405020304" pitchFamily="18" charset="0"/>
              <a:cs typeface="Times New Roman" panose="02020603050405020304" pitchFamily="18" charset="0"/>
            </a:endParaRPr>
          </a:p>
        </p:txBody>
      </p:sp>
      <p:pic>
        <p:nvPicPr>
          <p:cNvPr id="2050" name="Picture 2" descr="Ta'lim yo'nalishlari">
            <a:extLst>
              <a:ext uri="{FF2B5EF4-FFF2-40B4-BE49-F238E27FC236}">
                <a16:creationId xmlns:a16="http://schemas.microsoft.com/office/drawing/2014/main" id="{79300ACF-DE3F-9A6E-046A-0A92AC13841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350" y="3689792"/>
            <a:ext cx="8397940" cy="5205503"/>
          </a:xfrm>
          <a:prstGeom prst="rect">
            <a:avLst/>
          </a:prstGeom>
          <a:noFill/>
          <a:extLst>
            <a:ext uri="{909E8E84-426E-40DD-AFC4-6F175D3DCCD1}">
              <a14:hiddenFill xmlns:a14="http://schemas.microsoft.com/office/drawing/2010/main">
                <a:solidFill>
                  <a:srgbClr val="FFFFFF"/>
                </a:solidFill>
              </a14:hiddenFill>
            </a:ext>
          </a:extLst>
        </p:spPr>
      </p:pic>
      <p:sp>
        <p:nvSpPr>
          <p:cNvPr id="2" name="Text 1">
            <a:extLst>
              <a:ext uri="{FF2B5EF4-FFF2-40B4-BE49-F238E27FC236}">
                <a16:creationId xmlns:a16="http://schemas.microsoft.com/office/drawing/2014/main" id="{4DAA8FC9-65EA-C320-ED72-F08CA9DE9865}"/>
              </a:ext>
            </a:extLst>
          </p:cNvPr>
          <p:cNvSpPr/>
          <p:nvPr/>
        </p:nvSpPr>
        <p:spPr>
          <a:xfrm>
            <a:off x="9115602" y="6330907"/>
            <a:ext cx="8397940" cy="2436231"/>
          </a:xfrm>
          <a:prstGeom prst="rect">
            <a:avLst/>
          </a:prstGeom>
          <a:solidFill>
            <a:schemeClr val="accent5">
              <a:lumMod val="20000"/>
              <a:lumOff val="80000"/>
            </a:schemeClr>
          </a:solidFill>
          <a:ln/>
        </p:spPr>
        <p:txBody>
          <a:bodyPr wrap="square" lIns="0" tIns="0" rIns="0" bIns="0" rtlCol="0" anchor="t"/>
          <a:lstStyle/>
          <a:p>
            <a:pPr>
              <a:lnSpc>
                <a:spcPts val="4500"/>
              </a:lnSpc>
            </a:pPr>
            <a:r>
              <a:rPr lang="en-US" sz="3600" dirty="0">
                <a:solidFill>
                  <a:srgbClr val="3C3939"/>
                </a:solidFill>
                <a:latin typeface="Times New Roman" panose="02020603050405020304" pitchFamily="18" charset="0"/>
                <a:ea typeface="Roboto" pitchFamily="34" charset="-122"/>
                <a:cs typeface="Times New Roman" panose="02020603050405020304" pitchFamily="18" charset="0"/>
              </a:rPr>
              <a:t>        Bu tizim o‘quvchilarni o‘zlarini rivojlantirish va o‘z salohiyatlarini to‘liq ro‘yobga chiqarish uchun zarur bo‘lgan bilim va ko‘nikmalarni olishga imkon beradi.</a:t>
            </a:r>
            <a:endParaRPr lang="en-US" sz="3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19690434-6F9C-8585-3F57-E95A49CBE164}"/>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12FC34D7-E42F-397D-5F95-01979E1C0C2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94796B3D-691B-5507-0A65-BEEE638D39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Text 0">
            <a:extLst>
              <a:ext uri="{FF2B5EF4-FFF2-40B4-BE49-F238E27FC236}">
                <a16:creationId xmlns:a16="http://schemas.microsoft.com/office/drawing/2014/main" id="{284B9286-5D36-CDD1-2782-2FD8B097DE27}"/>
              </a:ext>
            </a:extLst>
          </p:cNvPr>
          <p:cNvSpPr/>
          <p:nvPr/>
        </p:nvSpPr>
        <p:spPr>
          <a:xfrm>
            <a:off x="976387" y="1448695"/>
            <a:ext cx="16043123" cy="1743646"/>
          </a:xfrm>
          <a:prstGeom prst="rect">
            <a:avLst/>
          </a:prstGeom>
          <a:noFill/>
          <a:ln/>
        </p:spPr>
        <p:txBody>
          <a:bodyPr wrap="square" lIns="0" tIns="0" rIns="0" bIns="0" rtlCol="0" anchor="t"/>
          <a:lstStyle/>
          <a:p>
            <a:pPr algn="ctr">
              <a:lnSpc>
                <a:spcPts val="6827"/>
              </a:lnSpc>
            </a:pPr>
            <a:r>
              <a:rPr lang="en-US" sz="6600" b="1" dirty="0" err="1">
                <a:solidFill>
                  <a:srgbClr val="1B1B27"/>
                </a:solidFill>
                <a:latin typeface="Times New Roman" panose="02020603050405020304" pitchFamily="18" charset="0"/>
                <a:ea typeface="Raleway" pitchFamily="34" charset="-122"/>
                <a:cs typeface="Times New Roman" panose="02020603050405020304" pitchFamily="18" charset="0"/>
              </a:rPr>
              <a:t>Shaxsga</a:t>
            </a:r>
            <a:r>
              <a:rPr lang="en-US" sz="6600"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600" b="1" dirty="0" err="1">
                <a:solidFill>
                  <a:srgbClr val="1B1B27"/>
                </a:solidFill>
                <a:latin typeface="Times New Roman" panose="02020603050405020304" pitchFamily="18" charset="0"/>
                <a:ea typeface="Raleway" pitchFamily="34" charset="-122"/>
                <a:cs typeface="Times New Roman" panose="02020603050405020304" pitchFamily="18" charset="0"/>
              </a:rPr>
              <a:t>yo‘naltirilgan</a:t>
            </a:r>
            <a:r>
              <a:rPr lang="en-US" sz="6600"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600" b="1" dirty="0" err="1">
                <a:solidFill>
                  <a:srgbClr val="1B1B27"/>
                </a:solidFill>
                <a:latin typeface="Times New Roman" panose="02020603050405020304" pitchFamily="18" charset="0"/>
                <a:ea typeface="Raleway" pitchFamily="34" charset="-122"/>
                <a:cs typeface="Times New Roman" panose="02020603050405020304" pitchFamily="18" charset="0"/>
              </a:rPr>
              <a:t>ta’limning</a:t>
            </a:r>
            <a:r>
              <a:rPr lang="en-US" sz="6600"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600" b="1" dirty="0" err="1">
                <a:solidFill>
                  <a:srgbClr val="1B1B27"/>
                </a:solidFill>
                <a:latin typeface="Times New Roman" panose="02020603050405020304" pitchFamily="18" charset="0"/>
                <a:ea typeface="Raleway" pitchFamily="34" charset="-122"/>
                <a:cs typeface="Times New Roman" panose="02020603050405020304" pitchFamily="18" charset="0"/>
              </a:rPr>
              <a:t>asosiy</a:t>
            </a:r>
            <a:r>
              <a:rPr lang="en-US" sz="6600"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600" b="1" dirty="0" err="1">
                <a:solidFill>
                  <a:srgbClr val="1B1B27"/>
                </a:solidFill>
                <a:latin typeface="Times New Roman" panose="02020603050405020304" pitchFamily="18" charset="0"/>
                <a:ea typeface="Raleway" pitchFamily="34" charset="-122"/>
                <a:cs typeface="Times New Roman" panose="02020603050405020304" pitchFamily="18" charset="0"/>
              </a:rPr>
              <a:t>tamoyillari</a:t>
            </a:r>
            <a:endParaRPr lang="en-US" sz="6600" b="1" dirty="0">
              <a:latin typeface="Times New Roman" panose="02020603050405020304" pitchFamily="18" charset="0"/>
              <a:cs typeface="Times New Roman" panose="02020603050405020304" pitchFamily="18" charset="0"/>
            </a:endParaRPr>
          </a:p>
        </p:txBody>
      </p:sp>
      <p:sp>
        <p:nvSpPr>
          <p:cNvPr id="7" name="Text 1">
            <a:extLst>
              <a:ext uri="{FF2B5EF4-FFF2-40B4-BE49-F238E27FC236}">
                <a16:creationId xmlns:a16="http://schemas.microsoft.com/office/drawing/2014/main" id="{85636F24-6109-6229-3AE9-D4C346F9E269}"/>
              </a:ext>
            </a:extLst>
          </p:cNvPr>
          <p:cNvSpPr/>
          <p:nvPr/>
        </p:nvSpPr>
        <p:spPr>
          <a:xfrm>
            <a:off x="1150610" y="3719230"/>
            <a:ext cx="6780540" cy="1224245"/>
          </a:xfrm>
          <a:prstGeom prst="rect">
            <a:avLst/>
          </a:prstGeom>
          <a:solidFill>
            <a:schemeClr val="accent5">
              <a:lumMod val="20000"/>
              <a:lumOff val="80000"/>
            </a:schemeClr>
          </a:solidFill>
          <a:ln/>
        </p:spPr>
        <p:txBody>
          <a:bodyPr wrap="none" lIns="0" tIns="0" rIns="0" bIns="0" rtlCol="0" anchor="t"/>
          <a:lstStyle/>
          <a:p>
            <a:pPr algn="ctr">
              <a:lnSpc>
                <a:spcPts val="3383"/>
              </a:lnSpc>
            </a:pPr>
            <a:endParaRPr lang="en-US" sz="4000" b="1" dirty="0">
              <a:solidFill>
                <a:srgbClr val="1B1B27"/>
              </a:solidFill>
              <a:latin typeface="Times New Roman" panose="02020603050405020304" pitchFamily="18" charset="0"/>
              <a:ea typeface="Raleway" pitchFamily="34" charset="-122"/>
              <a:cs typeface="Times New Roman" panose="02020603050405020304" pitchFamily="18" charset="0"/>
            </a:endParaRPr>
          </a:p>
          <a:p>
            <a:pPr algn="ctr">
              <a:lnSpc>
                <a:spcPts val="3383"/>
              </a:lnSpc>
            </a:pPr>
            <a:r>
              <a:rPr lang="en-US" sz="4000" b="1" dirty="0">
                <a:solidFill>
                  <a:srgbClr val="1B1B27"/>
                </a:solidFill>
                <a:latin typeface="Times New Roman" panose="02020603050405020304" pitchFamily="18" charset="0"/>
                <a:ea typeface="Raleway" pitchFamily="34" charset="-122"/>
                <a:cs typeface="Times New Roman" panose="02020603050405020304" pitchFamily="18" charset="0"/>
              </a:rPr>
              <a:t>Individual </a:t>
            </a:r>
            <a:r>
              <a:rPr lang="en-US" sz="4000" b="1" dirty="0" err="1">
                <a:solidFill>
                  <a:srgbClr val="1B1B27"/>
                </a:solidFill>
                <a:latin typeface="Times New Roman" panose="02020603050405020304" pitchFamily="18" charset="0"/>
                <a:ea typeface="Raleway" pitchFamily="34" charset="-122"/>
                <a:cs typeface="Times New Roman" panose="02020603050405020304" pitchFamily="18" charset="0"/>
              </a:rPr>
              <a:t>yondashuv</a:t>
            </a:r>
            <a:endParaRPr lang="en-US" sz="4000" b="1" dirty="0">
              <a:latin typeface="Times New Roman" panose="02020603050405020304" pitchFamily="18" charset="0"/>
              <a:cs typeface="Times New Roman" panose="02020603050405020304" pitchFamily="18" charset="0"/>
            </a:endParaRPr>
          </a:p>
        </p:txBody>
      </p:sp>
      <p:sp>
        <p:nvSpPr>
          <p:cNvPr id="10" name="Text 2">
            <a:extLst>
              <a:ext uri="{FF2B5EF4-FFF2-40B4-BE49-F238E27FC236}">
                <a16:creationId xmlns:a16="http://schemas.microsoft.com/office/drawing/2014/main" id="{DECB9407-AD06-45C7-B600-DE91B4F29693}"/>
              </a:ext>
            </a:extLst>
          </p:cNvPr>
          <p:cNvSpPr/>
          <p:nvPr/>
        </p:nvSpPr>
        <p:spPr>
          <a:xfrm>
            <a:off x="872998" y="5402782"/>
            <a:ext cx="7210551" cy="5192018"/>
          </a:xfrm>
          <a:prstGeom prst="rect">
            <a:avLst/>
          </a:prstGeom>
          <a:solidFill>
            <a:schemeClr val="accent1">
              <a:lumMod val="20000"/>
              <a:lumOff val="80000"/>
            </a:schemeClr>
          </a:solidFill>
          <a:ln/>
        </p:spPr>
        <p:txBody>
          <a:bodyPr wrap="square" lIns="0" tIns="0" rIns="0" bIns="0" rtlCol="0" anchor="t"/>
          <a:lstStyle/>
          <a:p>
            <a:pPr algn="ctr">
              <a:lnSpc>
                <a:spcPts val="4500"/>
              </a:lnSpc>
            </a:pPr>
            <a:r>
              <a:rPr lang="en-US" sz="3600" dirty="0">
                <a:solidFill>
                  <a:srgbClr val="3C3939"/>
                </a:solidFill>
                <a:latin typeface="Times New Roman" panose="02020603050405020304" pitchFamily="18" charset="0"/>
                <a:ea typeface="Roboto" pitchFamily="34" charset="-122"/>
                <a:cs typeface="Times New Roman" panose="02020603050405020304" pitchFamily="18" charset="0"/>
              </a:rPr>
              <a:t>Har bir o‘quvchining o‘ziga xos xususiyatlarini, qobiliyatlarini va ehtiyojlarini inobatga olish. O‘quvchilarga o‘ziga mos ta’lim jarayonini yaratish, ularning qiziqishlariga javob beradigan o‘quv materiallarini tanlash imkoniyati beriladi.</a:t>
            </a:r>
            <a:endParaRPr lang="en-US" sz="3600" dirty="0">
              <a:latin typeface="Times New Roman" panose="02020603050405020304" pitchFamily="18" charset="0"/>
              <a:cs typeface="Times New Roman" panose="02020603050405020304" pitchFamily="18" charset="0"/>
            </a:endParaRPr>
          </a:p>
        </p:txBody>
      </p:sp>
      <p:sp>
        <p:nvSpPr>
          <p:cNvPr id="11" name="Text 3">
            <a:extLst>
              <a:ext uri="{FF2B5EF4-FFF2-40B4-BE49-F238E27FC236}">
                <a16:creationId xmlns:a16="http://schemas.microsoft.com/office/drawing/2014/main" id="{80036929-50C2-0BFC-4281-86FF24C1DA57}"/>
              </a:ext>
            </a:extLst>
          </p:cNvPr>
          <p:cNvSpPr/>
          <p:nvPr/>
        </p:nvSpPr>
        <p:spPr>
          <a:xfrm>
            <a:off x="9555398" y="3719230"/>
            <a:ext cx="7597771" cy="1224245"/>
          </a:xfrm>
          <a:prstGeom prst="rect">
            <a:avLst/>
          </a:prstGeom>
          <a:solidFill>
            <a:schemeClr val="accent5">
              <a:lumMod val="20000"/>
              <a:lumOff val="80000"/>
            </a:schemeClr>
          </a:solidFill>
          <a:ln/>
        </p:spPr>
        <p:txBody>
          <a:bodyPr wrap="none" lIns="0" tIns="0" rIns="0" bIns="0" rtlCol="0" anchor="t"/>
          <a:lstStyle/>
          <a:p>
            <a:pPr algn="ctr">
              <a:lnSpc>
                <a:spcPts val="3383"/>
              </a:lnSpc>
            </a:pPr>
            <a:endParaRPr lang="en-US" sz="4000" b="1" dirty="0">
              <a:solidFill>
                <a:srgbClr val="1B1B27"/>
              </a:solidFill>
              <a:latin typeface="Times New Roman" panose="02020603050405020304" pitchFamily="18" charset="0"/>
              <a:ea typeface="Raleway" pitchFamily="34" charset="-122"/>
              <a:cs typeface="Times New Roman" panose="02020603050405020304" pitchFamily="18" charset="0"/>
            </a:endParaRPr>
          </a:p>
          <a:p>
            <a:pPr algn="ctr">
              <a:lnSpc>
                <a:spcPts val="3383"/>
              </a:lnSpc>
            </a:pPr>
            <a:r>
              <a:rPr lang="en-US" sz="4000" b="1" dirty="0" err="1">
                <a:solidFill>
                  <a:srgbClr val="1B1B27"/>
                </a:solidFill>
                <a:latin typeface="Times New Roman" panose="02020603050405020304" pitchFamily="18" charset="0"/>
                <a:ea typeface="Raleway" pitchFamily="34" charset="-122"/>
                <a:cs typeface="Times New Roman" panose="02020603050405020304" pitchFamily="18" charset="0"/>
              </a:rPr>
              <a:t>O‘quvchining</a:t>
            </a:r>
            <a:r>
              <a:rPr lang="en-US" sz="4000"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4000" b="1" dirty="0" err="1">
                <a:solidFill>
                  <a:srgbClr val="1B1B27"/>
                </a:solidFill>
                <a:latin typeface="Times New Roman" panose="02020603050405020304" pitchFamily="18" charset="0"/>
                <a:ea typeface="Raleway" pitchFamily="34" charset="-122"/>
                <a:cs typeface="Times New Roman" panose="02020603050405020304" pitchFamily="18" charset="0"/>
              </a:rPr>
              <a:t>faol</a:t>
            </a:r>
            <a:r>
              <a:rPr lang="en-US" sz="4000"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4000" b="1" dirty="0" err="1">
                <a:solidFill>
                  <a:srgbClr val="1B1B27"/>
                </a:solidFill>
                <a:latin typeface="Times New Roman" panose="02020603050405020304" pitchFamily="18" charset="0"/>
                <a:ea typeface="Raleway" pitchFamily="34" charset="-122"/>
                <a:cs typeface="Times New Roman" panose="02020603050405020304" pitchFamily="18" charset="0"/>
              </a:rPr>
              <a:t>ishtiroki</a:t>
            </a:r>
            <a:endParaRPr lang="en-US" sz="4000" b="1" dirty="0">
              <a:latin typeface="Times New Roman" panose="02020603050405020304" pitchFamily="18" charset="0"/>
              <a:cs typeface="Times New Roman" panose="02020603050405020304" pitchFamily="18" charset="0"/>
            </a:endParaRPr>
          </a:p>
        </p:txBody>
      </p:sp>
      <p:sp>
        <p:nvSpPr>
          <p:cNvPr id="12" name="Text 4">
            <a:extLst>
              <a:ext uri="{FF2B5EF4-FFF2-40B4-BE49-F238E27FC236}">
                <a16:creationId xmlns:a16="http://schemas.microsoft.com/office/drawing/2014/main" id="{2675D7FE-AC80-C210-CDD4-832B336608D0}"/>
              </a:ext>
            </a:extLst>
          </p:cNvPr>
          <p:cNvSpPr/>
          <p:nvPr/>
        </p:nvSpPr>
        <p:spPr>
          <a:xfrm>
            <a:off x="9378951" y="5400674"/>
            <a:ext cx="7774218" cy="5194125"/>
          </a:xfrm>
          <a:prstGeom prst="rect">
            <a:avLst/>
          </a:prstGeom>
          <a:solidFill>
            <a:schemeClr val="accent1">
              <a:lumMod val="20000"/>
              <a:lumOff val="80000"/>
            </a:schemeClr>
          </a:solidFill>
          <a:ln/>
        </p:spPr>
        <p:txBody>
          <a:bodyPr wrap="square" lIns="0" tIns="0" rIns="0" bIns="0" rtlCol="0" anchor="t"/>
          <a:lstStyle/>
          <a:p>
            <a:pPr algn="ctr">
              <a:lnSpc>
                <a:spcPts val="4500"/>
              </a:lnSpc>
            </a:pPr>
            <a:r>
              <a:rPr lang="en-US" sz="3600" dirty="0">
                <a:solidFill>
                  <a:srgbClr val="3C3939"/>
                </a:solidFill>
                <a:latin typeface="Times New Roman" panose="02020603050405020304" pitchFamily="18" charset="0"/>
                <a:ea typeface="Roboto" pitchFamily="34" charset="-122"/>
                <a:cs typeface="Times New Roman" panose="02020603050405020304" pitchFamily="18" charset="0"/>
              </a:rPr>
              <a:t>O‘quvchi ta’lim jarayonida faol ishtirok etishi, o‘rgatishdan ko‘ra o‘rganish jarayoniga ko‘proq e'tibor qaratish kerak. O‘quvchi o‘ziga qulay bo‘lgan o‘rganish uslubini tanlash imkoniyatiga ega bo‘ladi.</a:t>
            </a:r>
            <a:endParaRPr lang="en-US" sz="3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EAC6D2B3-190D-CD3C-5BB8-333C4B5BBD76}"/>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B9974BBD-B78B-A96E-A848-C5711323436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D4277384-A8D1-0859-7CBA-11E4E9E0C68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Text 0">
            <a:extLst>
              <a:ext uri="{FF2B5EF4-FFF2-40B4-BE49-F238E27FC236}">
                <a16:creationId xmlns:a16="http://schemas.microsoft.com/office/drawing/2014/main" id="{FA1E3C8B-3950-4102-FBE8-BD17A7A01BC1}"/>
              </a:ext>
            </a:extLst>
          </p:cNvPr>
          <p:cNvSpPr/>
          <p:nvPr/>
        </p:nvSpPr>
        <p:spPr>
          <a:xfrm>
            <a:off x="2063750" y="1428529"/>
            <a:ext cx="13584160" cy="1743646"/>
          </a:xfrm>
          <a:prstGeom prst="rect">
            <a:avLst/>
          </a:prstGeom>
          <a:noFill/>
          <a:ln/>
        </p:spPr>
        <p:txBody>
          <a:bodyPr wrap="square" lIns="0" tIns="0" rIns="0" bIns="0" rtlCol="0" anchor="t"/>
          <a:lstStyle/>
          <a:p>
            <a:pPr algn="ctr">
              <a:lnSpc>
                <a:spcPts val="6827"/>
              </a:lnSpc>
            </a:pPr>
            <a:r>
              <a:rPr lang="en-US" sz="6600" b="1" dirty="0" err="1">
                <a:solidFill>
                  <a:srgbClr val="1B1B27"/>
                </a:solidFill>
                <a:latin typeface="Times New Roman" panose="02020603050405020304" pitchFamily="18" charset="0"/>
                <a:ea typeface="Raleway" pitchFamily="34" charset="-122"/>
                <a:cs typeface="Times New Roman" panose="02020603050405020304" pitchFamily="18" charset="0"/>
              </a:rPr>
              <a:t>Differensatsiya</a:t>
            </a:r>
            <a:r>
              <a:rPr lang="en-US" sz="6600"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600" b="1" dirty="0" err="1">
                <a:solidFill>
                  <a:srgbClr val="1B1B27"/>
                </a:solidFill>
                <a:latin typeface="Times New Roman" panose="02020603050405020304" pitchFamily="18" charset="0"/>
                <a:ea typeface="Raleway" pitchFamily="34" charset="-122"/>
                <a:cs typeface="Times New Roman" panose="02020603050405020304" pitchFamily="18" charset="0"/>
              </a:rPr>
              <a:t>va</a:t>
            </a:r>
            <a:r>
              <a:rPr lang="en-US" sz="6600"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6600" b="1" dirty="0" err="1">
                <a:solidFill>
                  <a:srgbClr val="1B1B27"/>
                </a:solidFill>
                <a:latin typeface="Times New Roman" panose="02020603050405020304" pitchFamily="18" charset="0"/>
                <a:ea typeface="Raleway" pitchFamily="34" charset="-122"/>
                <a:cs typeface="Times New Roman" panose="02020603050405020304" pitchFamily="18" charset="0"/>
              </a:rPr>
              <a:t>moslashuvchanlik</a:t>
            </a:r>
            <a:endParaRPr lang="en-US" sz="6600" b="1" dirty="0">
              <a:latin typeface="Times New Roman" panose="02020603050405020304" pitchFamily="18" charset="0"/>
              <a:cs typeface="Times New Roman" panose="02020603050405020304" pitchFamily="18" charset="0"/>
            </a:endParaRPr>
          </a:p>
        </p:txBody>
      </p:sp>
      <p:sp>
        <p:nvSpPr>
          <p:cNvPr id="4" name="Shape 1">
            <a:extLst>
              <a:ext uri="{FF2B5EF4-FFF2-40B4-BE49-F238E27FC236}">
                <a16:creationId xmlns:a16="http://schemas.microsoft.com/office/drawing/2014/main" id="{B71AC3E6-FFC8-541E-F17D-ABBD0028BFBC}"/>
              </a:ext>
            </a:extLst>
          </p:cNvPr>
          <p:cNvSpPr/>
          <p:nvPr/>
        </p:nvSpPr>
        <p:spPr>
          <a:xfrm>
            <a:off x="387349" y="2352675"/>
            <a:ext cx="6379537" cy="3657600"/>
          </a:xfrm>
          <a:prstGeom prst="roundRect">
            <a:avLst>
              <a:gd name="adj" fmla="val 2599"/>
            </a:avLst>
          </a:prstGeom>
          <a:solidFill>
            <a:srgbClr val="E1E1EA"/>
          </a:solidFill>
          <a:ln w="7620">
            <a:solidFill>
              <a:srgbClr val="C7C7D0"/>
            </a:solidFill>
            <a:prstDash val="solid"/>
          </a:ln>
        </p:spPr>
      </p:sp>
      <p:sp>
        <p:nvSpPr>
          <p:cNvPr id="7" name="Text 2">
            <a:extLst>
              <a:ext uri="{FF2B5EF4-FFF2-40B4-BE49-F238E27FC236}">
                <a16:creationId xmlns:a16="http://schemas.microsoft.com/office/drawing/2014/main" id="{007ABA3E-25A5-C98D-ADBE-28B7922881E1}"/>
              </a:ext>
            </a:extLst>
          </p:cNvPr>
          <p:cNvSpPr/>
          <p:nvPr/>
        </p:nvSpPr>
        <p:spPr>
          <a:xfrm>
            <a:off x="1196264" y="2499494"/>
            <a:ext cx="4598125" cy="335533"/>
          </a:xfrm>
          <a:prstGeom prst="rect">
            <a:avLst/>
          </a:prstGeom>
          <a:noFill/>
          <a:ln/>
        </p:spPr>
        <p:txBody>
          <a:bodyPr wrap="none" lIns="0" tIns="0" rIns="0" bIns="0" rtlCol="0" anchor="t"/>
          <a:lstStyle/>
          <a:p>
            <a:pPr>
              <a:lnSpc>
                <a:spcPts val="3383"/>
              </a:lnSpc>
            </a:pPr>
            <a:r>
              <a:rPr lang="en-US" sz="3600" b="1" dirty="0">
                <a:solidFill>
                  <a:srgbClr val="3C3939"/>
                </a:solidFill>
                <a:latin typeface="Times New Roman" panose="02020603050405020304" pitchFamily="18" charset="0"/>
                <a:ea typeface="Raleway" pitchFamily="34" charset="-122"/>
                <a:cs typeface="Times New Roman" panose="02020603050405020304" pitchFamily="18" charset="0"/>
              </a:rPr>
              <a:t>Differensatsiya</a:t>
            </a:r>
            <a:endParaRPr lang="en-US" sz="3600" b="1" dirty="0">
              <a:latin typeface="Times New Roman" panose="02020603050405020304" pitchFamily="18" charset="0"/>
              <a:cs typeface="Times New Roman" panose="02020603050405020304" pitchFamily="18" charset="0"/>
            </a:endParaRPr>
          </a:p>
        </p:txBody>
      </p:sp>
      <p:sp>
        <p:nvSpPr>
          <p:cNvPr id="8" name="Text 3">
            <a:extLst>
              <a:ext uri="{FF2B5EF4-FFF2-40B4-BE49-F238E27FC236}">
                <a16:creationId xmlns:a16="http://schemas.microsoft.com/office/drawing/2014/main" id="{7B08C91E-5BC0-E431-5299-0300CB6C04CA}"/>
              </a:ext>
            </a:extLst>
          </p:cNvPr>
          <p:cNvSpPr/>
          <p:nvPr/>
        </p:nvSpPr>
        <p:spPr>
          <a:xfrm>
            <a:off x="589441" y="3264429"/>
            <a:ext cx="5975351" cy="1718253"/>
          </a:xfrm>
          <a:prstGeom prst="rect">
            <a:avLst/>
          </a:prstGeom>
          <a:noFill/>
          <a:ln/>
        </p:spPr>
        <p:txBody>
          <a:bodyPr wrap="square" lIns="0" tIns="0" rIns="0" bIns="0" rtlCol="0" anchor="t"/>
          <a:lstStyle/>
          <a:p>
            <a:pPr algn="ctr">
              <a:lnSpc>
                <a:spcPts val="3506"/>
              </a:lnSpc>
            </a:pPr>
            <a:r>
              <a:rPr lang="en-US" sz="3200" dirty="0">
                <a:solidFill>
                  <a:srgbClr val="3C3939"/>
                </a:solidFill>
                <a:latin typeface="Times New Roman" panose="02020603050405020304" pitchFamily="18" charset="0"/>
                <a:ea typeface="Roboto" pitchFamily="34" charset="-122"/>
                <a:cs typeface="Times New Roman" panose="02020603050405020304" pitchFamily="18" charset="0"/>
              </a:rPr>
              <a:t>O‘quvchilarning turli darajadagi qobiliyatlari, ehtiyojlari va o‘rganish tezliklarini hisobga olib, ta’limni individual asosda tashkil qilish.</a:t>
            </a:r>
            <a:endParaRPr lang="en-US" sz="3200" dirty="0">
              <a:latin typeface="Times New Roman" panose="02020603050405020304" pitchFamily="18" charset="0"/>
              <a:cs typeface="Times New Roman" panose="02020603050405020304" pitchFamily="18" charset="0"/>
            </a:endParaRPr>
          </a:p>
        </p:txBody>
      </p:sp>
      <p:sp>
        <p:nvSpPr>
          <p:cNvPr id="9" name="Shape 4">
            <a:extLst>
              <a:ext uri="{FF2B5EF4-FFF2-40B4-BE49-F238E27FC236}">
                <a16:creationId xmlns:a16="http://schemas.microsoft.com/office/drawing/2014/main" id="{9C49F646-C774-0857-9C45-DA26C7CE471E}"/>
              </a:ext>
            </a:extLst>
          </p:cNvPr>
          <p:cNvSpPr/>
          <p:nvPr/>
        </p:nvSpPr>
        <p:spPr>
          <a:xfrm>
            <a:off x="387350" y="6320638"/>
            <a:ext cx="6379536" cy="4179977"/>
          </a:xfrm>
          <a:prstGeom prst="roundRect">
            <a:avLst>
              <a:gd name="adj" fmla="val 2599"/>
            </a:avLst>
          </a:prstGeom>
          <a:solidFill>
            <a:srgbClr val="E1E1EA"/>
          </a:solidFill>
          <a:ln w="7620">
            <a:solidFill>
              <a:srgbClr val="C7C7D0"/>
            </a:solidFill>
            <a:prstDash val="solid"/>
          </a:ln>
        </p:spPr>
      </p:sp>
      <p:pic>
        <p:nvPicPr>
          <p:cNvPr id="3074" name="Picture 2" descr="Ta'lim yo'nalishlari">
            <a:extLst>
              <a:ext uri="{FF2B5EF4-FFF2-40B4-BE49-F238E27FC236}">
                <a16:creationId xmlns:a16="http://schemas.microsoft.com/office/drawing/2014/main" id="{DBC83246-4D79-E8B6-060A-64C19459ED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38972" y="2554493"/>
            <a:ext cx="10475928" cy="6983951"/>
          </a:xfrm>
          <a:prstGeom prst="rect">
            <a:avLst/>
          </a:prstGeom>
          <a:noFill/>
          <a:extLst>
            <a:ext uri="{909E8E84-426E-40DD-AFC4-6F175D3DCCD1}">
              <a14:hiddenFill xmlns:a14="http://schemas.microsoft.com/office/drawing/2010/main">
                <a:solidFill>
                  <a:srgbClr val="FFFFFF"/>
                </a:solidFill>
              </a14:hiddenFill>
            </a:ext>
          </a:extLst>
        </p:spPr>
      </p:pic>
      <p:sp>
        <p:nvSpPr>
          <p:cNvPr id="13" name="Text 5">
            <a:extLst>
              <a:ext uri="{FF2B5EF4-FFF2-40B4-BE49-F238E27FC236}">
                <a16:creationId xmlns:a16="http://schemas.microsoft.com/office/drawing/2014/main" id="{8486FAA0-7778-30BB-1F86-04A383ECDDA8}"/>
              </a:ext>
            </a:extLst>
          </p:cNvPr>
          <p:cNvSpPr/>
          <p:nvPr/>
        </p:nvSpPr>
        <p:spPr>
          <a:xfrm>
            <a:off x="1158230" y="6407178"/>
            <a:ext cx="3487437" cy="435838"/>
          </a:xfrm>
          <a:prstGeom prst="rect">
            <a:avLst/>
          </a:prstGeom>
          <a:noFill/>
          <a:ln/>
        </p:spPr>
        <p:txBody>
          <a:bodyPr wrap="none" lIns="0" tIns="0" rIns="0" bIns="0" rtlCol="0" anchor="t"/>
          <a:lstStyle/>
          <a:p>
            <a:pPr>
              <a:lnSpc>
                <a:spcPts val="3383"/>
              </a:lnSpc>
            </a:pPr>
            <a:r>
              <a:rPr lang="en-US" sz="3600" b="1" dirty="0">
                <a:solidFill>
                  <a:srgbClr val="3C3939"/>
                </a:solidFill>
                <a:latin typeface="Times New Roman" panose="02020603050405020304" pitchFamily="18" charset="0"/>
                <a:ea typeface="Raleway" pitchFamily="34" charset="-122"/>
                <a:cs typeface="Times New Roman" panose="02020603050405020304" pitchFamily="18" charset="0"/>
              </a:rPr>
              <a:t>Moslashuvchanlik</a:t>
            </a:r>
            <a:endParaRPr lang="en-US" sz="3600" b="1" dirty="0">
              <a:latin typeface="Times New Roman" panose="02020603050405020304" pitchFamily="18" charset="0"/>
              <a:cs typeface="Times New Roman" panose="02020603050405020304" pitchFamily="18" charset="0"/>
            </a:endParaRPr>
          </a:p>
        </p:txBody>
      </p:sp>
      <p:sp>
        <p:nvSpPr>
          <p:cNvPr id="14" name="Text 6">
            <a:extLst>
              <a:ext uri="{FF2B5EF4-FFF2-40B4-BE49-F238E27FC236}">
                <a16:creationId xmlns:a16="http://schemas.microsoft.com/office/drawing/2014/main" id="{396ADE18-36F7-560E-7112-DB133C198C3F}"/>
              </a:ext>
            </a:extLst>
          </p:cNvPr>
          <p:cNvSpPr/>
          <p:nvPr/>
        </p:nvSpPr>
        <p:spPr>
          <a:xfrm>
            <a:off x="387350" y="6929555"/>
            <a:ext cx="6177442" cy="3571061"/>
          </a:xfrm>
          <a:prstGeom prst="rect">
            <a:avLst/>
          </a:prstGeom>
          <a:noFill/>
          <a:ln/>
        </p:spPr>
        <p:txBody>
          <a:bodyPr wrap="square" lIns="0" tIns="0" rIns="0" bIns="0" rtlCol="0" anchor="t"/>
          <a:lstStyle/>
          <a:p>
            <a:pPr algn="ctr">
              <a:lnSpc>
                <a:spcPts val="3506"/>
              </a:lnSpc>
            </a:pPr>
            <a:r>
              <a:rPr lang="en-US" sz="2800" dirty="0">
                <a:solidFill>
                  <a:srgbClr val="3C3939"/>
                </a:solidFill>
                <a:latin typeface="Times New Roman" panose="02020603050405020304" pitchFamily="18" charset="0"/>
                <a:ea typeface="Roboto" pitchFamily="34" charset="-122"/>
                <a:cs typeface="Times New Roman" panose="02020603050405020304" pitchFamily="18" charset="0"/>
              </a:rPr>
              <a:t>O‘quvchilarga o‘z o‘rganish jarayonlarini va vaqti-vaqti bilan yondashuvlarni o‘zgartirish imkonini beradi. O‘quvchilar o‘z sur'atida o‘rganishlari, kerakli o‘quv materiallarini tanlashlari va o‘qituvchilardan qo‘shimcha yordam olishlari mumkin.</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3D79AAEB-40BD-639F-719D-65C36427025D}"/>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9E3D500B-8019-A142-4B53-FE7C50CF46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97CBC0C-F822-AB86-C171-3EA28A8EA7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 name="Image 0" descr="preencoded.png">
            <a:extLst>
              <a:ext uri="{FF2B5EF4-FFF2-40B4-BE49-F238E27FC236}">
                <a16:creationId xmlns:a16="http://schemas.microsoft.com/office/drawing/2014/main" id="{1CD268FE-60F3-6C6E-DEFB-B43391193306}"/>
              </a:ext>
            </a:extLst>
          </p:cNvPr>
          <p:cNvPicPr>
            <a:picLocks noChangeAspect="1"/>
          </p:cNvPicPr>
          <p:nvPr/>
        </p:nvPicPr>
        <p:blipFill>
          <a:blip r:embed="rId4"/>
          <a:stretch>
            <a:fillRect/>
          </a:stretch>
        </p:blipFill>
        <p:spPr>
          <a:xfrm>
            <a:off x="-1" y="7336115"/>
            <a:ext cx="17995900" cy="3487437"/>
          </a:xfrm>
          <a:prstGeom prst="rect">
            <a:avLst/>
          </a:prstGeom>
        </p:spPr>
      </p:pic>
      <p:sp>
        <p:nvSpPr>
          <p:cNvPr id="4" name="Text 0">
            <a:extLst>
              <a:ext uri="{FF2B5EF4-FFF2-40B4-BE49-F238E27FC236}">
                <a16:creationId xmlns:a16="http://schemas.microsoft.com/office/drawing/2014/main" id="{873BE895-25C1-2A60-1BB5-36312B5E2091}"/>
              </a:ext>
            </a:extLst>
          </p:cNvPr>
          <p:cNvSpPr/>
          <p:nvPr/>
        </p:nvSpPr>
        <p:spPr>
          <a:xfrm>
            <a:off x="1401305" y="1563006"/>
            <a:ext cx="13938328" cy="871823"/>
          </a:xfrm>
          <a:prstGeom prst="rect">
            <a:avLst/>
          </a:prstGeom>
          <a:noFill/>
          <a:ln/>
        </p:spPr>
        <p:txBody>
          <a:bodyPr wrap="none" lIns="0" tIns="0" rIns="0" bIns="0" rtlCol="0" anchor="t"/>
          <a:lstStyle/>
          <a:p>
            <a:pPr algn="ctr">
              <a:lnSpc>
                <a:spcPts val="6827"/>
              </a:lnSpc>
            </a:pPr>
            <a:r>
              <a:rPr lang="en-US" sz="5474" b="1" dirty="0" err="1">
                <a:solidFill>
                  <a:srgbClr val="1B1B27"/>
                </a:solidFill>
                <a:latin typeface="Times New Roman" panose="02020603050405020304" pitchFamily="18" charset="0"/>
                <a:ea typeface="Raleway" pitchFamily="34" charset="-122"/>
                <a:cs typeface="Times New Roman" panose="02020603050405020304" pitchFamily="18" charset="0"/>
              </a:rPr>
              <a:t>O‘qituvchilarning</a:t>
            </a:r>
            <a:r>
              <a:rPr lang="en-US" sz="5474"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5474" b="1" dirty="0" err="1">
                <a:solidFill>
                  <a:srgbClr val="1B1B27"/>
                </a:solidFill>
                <a:latin typeface="Times New Roman" panose="02020603050405020304" pitchFamily="18" charset="0"/>
                <a:ea typeface="Raleway" pitchFamily="34" charset="-122"/>
                <a:cs typeface="Times New Roman" panose="02020603050405020304" pitchFamily="18" charset="0"/>
              </a:rPr>
              <a:t>roli</a:t>
            </a:r>
            <a:r>
              <a:rPr lang="en-US" sz="5474"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5474" b="1" dirty="0" err="1">
                <a:solidFill>
                  <a:srgbClr val="1B1B27"/>
                </a:solidFill>
                <a:latin typeface="Times New Roman" panose="02020603050405020304" pitchFamily="18" charset="0"/>
                <a:ea typeface="Raleway" pitchFamily="34" charset="-122"/>
                <a:cs typeface="Times New Roman" panose="02020603050405020304" pitchFamily="18" charset="0"/>
              </a:rPr>
              <a:t>va</a:t>
            </a:r>
            <a:r>
              <a:rPr lang="en-US" sz="5474"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5474" b="1" dirty="0" err="1">
                <a:solidFill>
                  <a:srgbClr val="1B1B27"/>
                </a:solidFill>
                <a:latin typeface="Times New Roman" panose="02020603050405020304" pitchFamily="18" charset="0"/>
                <a:ea typeface="Raleway" pitchFamily="34" charset="-122"/>
                <a:cs typeface="Times New Roman" panose="02020603050405020304" pitchFamily="18" charset="0"/>
              </a:rPr>
              <a:t>malakasini</a:t>
            </a:r>
            <a:r>
              <a:rPr lang="en-US" sz="5474" b="1" dirty="0">
                <a:solidFill>
                  <a:srgbClr val="1B1B27"/>
                </a:solidFill>
                <a:latin typeface="Times New Roman" panose="02020603050405020304" pitchFamily="18" charset="0"/>
                <a:ea typeface="Raleway" pitchFamily="34" charset="-122"/>
                <a:cs typeface="Times New Roman" panose="02020603050405020304" pitchFamily="18" charset="0"/>
              </a:rPr>
              <a:t> </a:t>
            </a:r>
            <a:r>
              <a:rPr lang="en-US" sz="5474" b="1" dirty="0" err="1">
                <a:solidFill>
                  <a:srgbClr val="1B1B27"/>
                </a:solidFill>
                <a:latin typeface="Times New Roman" panose="02020603050405020304" pitchFamily="18" charset="0"/>
                <a:ea typeface="Raleway" pitchFamily="34" charset="-122"/>
                <a:cs typeface="Times New Roman" panose="02020603050405020304" pitchFamily="18" charset="0"/>
              </a:rPr>
              <a:t>oshirish</a:t>
            </a:r>
            <a:endParaRPr lang="en-US" sz="5474" b="1" dirty="0">
              <a:latin typeface="Times New Roman" panose="02020603050405020304" pitchFamily="18" charset="0"/>
              <a:cs typeface="Times New Roman" panose="02020603050405020304" pitchFamily="18" charset="0"/>
            </a:endParaRPr>
          </a:p>
        </p:txBody>
      </p:sp>
      <p:sp>
        <p:nvSpPr>
          <p:cNvPr id="7" name="Shape 1">
            <a:extLst>
              <a:ext uri="{FF2B5EF4-FFF2-40B4-BE49-F238E27FC236}">
                <a16:creationId xmlns:a16="http://schemas.microsoft.com/office/drawing/2014/main" id="{FEEB48B5-4798-9954-5210-548EADD7D8DF}"/>
              </a:ext>
            </a:extLst>
          </p:cNvPr>
          <p:cNvSpPr/>
          <p:nvPr/>
        </p:nvSpPr>
        <p:spPr>
          <a:xfrm>
            <a:off x="976389" y="2886075"/>
            <a:ext cx="627689" cy="627689"/>
          </a:xfrm>
          <a:prstGeom prst="roundRect">
            <a:avLst>
              <a:gd name="adj" fmla="val 18669"/>
            </a:avLst>
          </a:prstGeom>
          <a:solidFill>
            <a:srgbClr val="E1E1EA"/>
          </a:solidFill>
          <a:ln w="7620">
            <a:solidFill>
              <a:srgbClr val="C7C7D0"/>
            </a:solidFill>
            <a:prstDash val="solid"/>
          </a:ln>
        </p:spPr>
      </p:sp>
      <p:sp>
        <p:nvSpPr>
          <p:cNvPr id="8" name="Text 2">
            <a:extLst>
              <a:ext uri="{FF2B5EF4-FFF2-40B4-BE49-F238E27FC236}">
                <a16:creationId xmlns:a16="http://schemas.microsoft.com/office/drawing/2014/main" id="{E0D7E19F-A148-242E-B823-0C9B06E92167}"/>
              </a:ext>
            </a:extLst>
          </p:cNvPr>
          <p:cNvSpPr/>
          <p:nvPr/>
        </p:nvSpPr>
        <p:spPr>
          <a:xfrm>
            <a:off x="1200606" y="2990641"/>
            <a:ext cx="179109" cy="418557"/>
          </a:xfrm>
          <a:prstGeom prst="rect">
            <a:avLst/>
          </a:prstGeom>
          <a:noFill/>
          <a:ln/>
        </p:spPr>
        <p:txBody>
          <a:bodyPr wrap="none" lIns="0" tIns="0" rIns="0" bIns="0" rtlCol="0" anchor="t"/>
          <a:lstStyle/>
          <a:p>
            <a:pPr algn="ctr">
              <a:lnSpc>
                <a:spcPts val="3260"/>
              </a:lnSpc>
            </a:pPr>
            <a:r>
              <a:rPr lang="en-US" sz="4000" dirty="0">
                <a:solidFill>
                  <a:srgbClr val="3C3939"/>
                </a:solidFill>
                <a:latin typeface="Times New Roman" panose="02020603050405020304" pitchFamily="18" charset="0"/>
                <a:ea typeface="Raleway" pitchFamily="34" charset="-122"/>
                <a:cs typeface="Times New Roman" panose="02020603050405020304" pitchFamily="18" charset="0"/>
              </a:rPr>
              <a:t>1</a:t>
            </a:r>
            <a:endParaRPr lang="en-US" sz="4000" dirty="0">
              <a:latin typeface="Times New Roman" panose="02020603050405020304" pitchFamily="18" charset="0"/>
              <a:cs typeface="Times New Roman" panose="02020603050405020304" pitchFamily="18" charset="0"/>
            </a:endParaRPr>
          </a:p>
        </p:txBody>
      </p:sp>
      <p:sp>
        <p:nvSpPr>
          <p:cNvPr id="9" name="Text 3">
            <a:extLst>
              <a:ext uri="{FF2B5EF4-FFF2-40B4-BE49-F238E27FC236}">
                <a16:creationId xmlns:a16="http://schemas.microsoft.com/office/drawing/2014/main" id="{C377653D-CAA4-A1D8-A1AB-835A702A9229}"/>
              </a:ext>
            </a:extLst>
          </p:cNvPr>
          <p:cNvSpPr/>
          <p:nvPr/>
        </p:nvSpPr>
        <p:spPr>
          <a:xfrm>
            <a:off x="1874178" y="2886075"/>
            <a:ext cx="4457675" cy="435838"/>
          </a:xfrm>
          <a:prstGeom prst="rect">
            <a:avLst/>
          </a:prstGeom>
          <a:noFill/>
          <a:ln/>
        </p:spPr>
        <p:txBody>
          <a:bodyPr wrap="none" lIns="0" tIns="0" rIns="0" bIns="0" rtlCol="0" anchor="t"/>
          <a:lstStyle/>
          <a:p>
            <a:pPr algn="ctr">
              <a:lnSpc>
                <a:spcPts val="3383"/>
              </a:lnSpc>
            </a:pPr>
            <a:r>
              <a:rPr lang="en-US" sz="4000" b="1" dirty="0" err="1">
                <a:solidFill>
                  <a:srgbClr val="3C3939"/>
                </a:solidFill>
                <a:latin typeface="Times New Roman" panose="02020603050405020304" pitchFamily="18" charset="0"/>
                <a:ea typeface="Raleway" pitchFamily="34" charset="-122"/>
                <a:cs typeface="Times New Roman" panose="02020603050405020304" pitchFamily="18" charset="0"/>
              </a:rPr>
              <a:t>Yo‘l</a:t>
            </a:r>
            <a:r>
              <a:rPr lang="en-US" sz="4000" b="1" dirty="0">
                <a:solidFill>
                  <a:srgbClr val="3C3939"/>
                </a:solidFill>
                <a:latin typeface="Times New Roman" panose="02020603050405020304" pitchFamily="18" charset="0"/>
                <a:ea typeface="Raleway" pitchFamily="34" charset="-122"/>
                <a:cs typeface="Times New Roman" panose="02020603050405020304" pitchFamily="18" charset="0"/>
              </a:rPr>
              <a:t> </a:t>
            </a:r>
            <a:r>
              <a:rPr lang="en-US" sz="4000" b="1" dirty="0" err="1">
                <a:solidFill>
                  <a:srgbClr val="3C3939"/>
                </a:solidFill>
                <a:latin typeface="Times New Roman" panose="02020603050405020304" pitchFamily="18" charset="0"/>
                <a:ea typeface="Raleway" pitchFamily="34" charset="-122"/>
                <a:cs typeface="Times New Roman" panose="02020603050405020304" pitchFamily="18" charset="0"/>
              </a:rPr>
              <a:t>ko‘rsatuvchi</a:t>
            </a:r>
            <a:endParaRPr lang="en-US" sz="4000" b="1" dirty="0">
              <a:latin typeface="Times New Roman" panose="02020603050405020304" pitchFamily="18" charset="0"/>
              <a:cs typeface="Times New Roman" panose="02020603050405020304" pitchFamily="18" charset="0"/>
            </a:endParaRPr>
          </a:p>
        </p:txBody>
      </p:sp>
      <p:sp>
        <p:nvSpPr>
          <p:cNvPr id="10" name="Text 4">
            <a:extLst>
              <a:ext uri="{FF2B5EF4-FFF2-40B4-BE49-F238E27FC236}">
                <a16:creationId xmlns:a16="http://schemas.microsoft.com/office/drawing/2014/main" id="{721F512E-7AD7-1C13-C9F6-A7CA82326B07}"/>
              </a:ext>
            </a:extLst>
          </p:cNvPr>
          <p:cNvSpPr/>
          <p:nvPr/>
        </p:nvSpPr>
        <p:spPr>
          <a:xfrm>
            <a:off x="1401305" y="3958828"/>
            <a:ext cx="6975462" cy="2771643"/>
          </a:xfrm>
          <a:prstGeom prst="rect">
            <a:avLst/>
          </a:prstGeom>
          <a:solidFill>
            <a:schemeClr val="accent1">
              <a:lumMod val="20000"/>
              <a:lumOff val="80000"/>
            </a:schemeClr>
          </a:solidFill>
          <a:ln/>
        </p:spPr>
        <p:txBody>
          <a:bodyPr wrap="square" lIns="0" tIns="0" rIns="0" bIns="0" rtlCol="0" anchor="t"/>
          <a:lstStyle/>
          <a:p>
            <a:pPr algn="ctr">
              <a:lnSpc>
                <a:spcPts val="3506"/>
              </a:lnSpc>
            </a:pPr>
            <a:r>
              <a:rPr lang="en-US" sz="3600" dirty="0">
                <a:solidFill>
                  <a:srgbClr val="3C3939"/>
                </a:solidFill>
                <a:latin typeface="Times New Roman" panose="02020603050405020304" pitchFamily="18" charset="0"/>
                <a:ea typeface="Roboto" pitchFamily="34" charset="-122"/>
                <a:cs typeface="Times New Roman" panose="02020603050405020304" pitchFamily="18" charset="0"/>
              </a:rPr>
              <a:t>O‘qituvchi o‘quvchilarni individual tarzda qo‘llab-quvvatlashi, motivatsiya berishi va ularning ehtiyojlariga moslashgan yondashuvni qo‘llashi zarur.</a:t>
            </a:r>
            <a:endParaRPr lang="en-US" sz="3600" dirty="0">
              <a:latin typeface="Times New Roman" panose="02020603050405020304" pitchFamily="18" charset="0"/>
              <a:cs typeface="Times New Roman" panose="02020603050405020304" pitchFamily="18" charset="0"/>
            </a:endParaRPr>
          </a:p>
        </p:txBody>
      </p:sp>
      <p:sp>
        <p:nvSpPr>
          <p:cNvPr id="11" name="Shape 5">
            <a:extLst>
              <a:ext uri="{FF2B5EF4-FFF2-40B4-BE49-F238E27FC236}">
                <a16:creationId xmlns:a16="http://schemas.microsoft.com/office/drawing/2014/main" id="{D373BAE0-2E8B-4434-8BF5-4835EEC13973}"/>
              </a:ext>
            </a:extLst>
          </p:cNvPr>
          <p:cNvSpPr/>
          <p:nvPr/>
        </p:nvSpPr>
        <p:spPr>
          <a:xfrm>
            <a:off x="9137518" y="2886075"/>
            <a:ext cx="627689" cy="627689"/>
          </a:xfrm>
          <a:prstGeom prst="roundRect">
            <a:avLst>
              <a:gd name="adj" fmla="val 18669"/>
            </a:avLst>
          </a:prstGeom>
          <a:solidFill>
            <a:srgbClr val="E1E1EA"/>
          </a:solidFill>
          <a:ln w="7620">
            <a:solidFill>
              <a:srgbClr val="C7C7D0"/>
            </a:solidFill>
            <a:prstDash val="solid"/>
          </a:ln>
        </p:spPr>
      </p:sp>
      <p:sp>
        <p:nvSpPr>
          <p:cNvPr id="12" name="Text 6">
            <a:extLst>
              <a:ext uri="{FF2B5EF4-FFF2-40B4-BE49-F238E27FC236}">
                <a16:creationId xmlns:a16="http://schemas.microsoft.com/office/drawing/2014/main" id="{018D20C0-03A1-9CB3-F16D-F5B93694698B}"/>
              </a:ext>
            </a:extLst>
          </p:cNvPr>
          <p:cNvSpPr/>
          <p:nvPr/>
        </p:nvSpPr>
        <p:spPr>
          <a:xfrm>
            <a:off x="9342257" y="2990641"/>
            <a:ext cx="218065" cy="418557"/>
          </a:xfrm>
          <a:prstGeom prst="rect">
            <a:avLst/>
          </a:prstGeom>
          <a:noFill/>
          <a:ln/>
        </p:spPr>
        <p:txBody>
          <a:bodyPr wrap="none" lIns="0" tIns="0" rIns="0" bIns="0" rtlCol="0" anchor="t"/>
          <a:lstStyle/>
          <a:p>
            <a:pPr algn="ctr">
              <a:lnSpc>
                <a:spcPts val="3260"/>
              </a:lnSpc>
            </a:pPr>
            <a:r>
              <a:rPr lang="en-US" sz="4000" dirty="0">
                <a:solidFill>
                  <a:srgbClr val="3C3939"/>
                </a:solidFill>
                <a:latin typeface="Times New Roman" panose="02020603050405020304" pitchFamily="18" charset="0"/>
                <a:ea typeface="Raleway" pitchFamily="34" charset="-122"/>
                <a:cs typeface="Times New Roman" panose="02020603050405020304" pitchFamily="18" charset="0"/>
              </a:rPr>
              <a:t>2</a:t>
            </a:r>
            <a:endParaRPr lang="en-US" sz="4000" dirty="0">
              <a:latin typeface="Times New Roman" panose="02020603050405020304" pitchFamily="18" charset="0"/>
              <a:cs typeface="Times New Roman" panose="02020603050405020304" pitchFamily="18" charset="0"/>
            </a:endParaRPr>
          </a:p>
        </p:txBody>
      </p:sp>
      <p:sp>
        <p:nvSpPr>
          <p:cNvPr id="13" name="Text 7">
            <a:extLst>
              <a:ext uri="{FF2B5EF4-FFF2-40B4-BE49-F238E27FC236}">
                <a16:creationId xmlns:a16="http://schemas.microsoft.com/office/drawing/2014/main" id="{3FD836AB-E079-BD72-0100-657456798603}"/>
              </a:ext>
            </a:extLst>
          </p:cNvPr>
          <p:cNvSpPr/>
          <p:nvPr/>
        </p:nvSpPr>
        <p:spPr>
          <a:xfrm>
            <a:off x="10044197" y="2886075"/>
            <a:ext cx="3487437" cy="435838"/>
          </a:xfrm>
          <a:prstGeom prst="rect">
            <a:avLst/>
          </a:prstGeom>
          <a:noFill/>
          <a:ln/>
        </p:spPr>
        <p:txBody>
          <a:bodyPr wrap="none" lIns="0" tIns="0" rIns="0" bIns="0" rtlCol="0" anchor="t"/>
          <a:lstStyle/>
          <a:p>
            <a:pPr algn="ctr">
              <a:lnSpc>
                <a:spcPts val="3383"/>
              </a:lnSpc>
            </a:pPr>
            <a:r>
              <a:rPr lang="en-US" sz="4000" b="1" dirty="0">
                <a:solidFill>
                  <a:srgbClr val="3C3939"/>
                </a:solidFill>
                <a:latin typeface="Times New Roman" panose="02020603050405020304" pitchFamily="18" charset="0"/>
                <a:ea typeface="Raleway" pitchFamily="34" charset="-122"/>
                <a:cs typeface="Times New Roman" panose="02020603050405020304" pitchFamily="18" charset="0"/>
              </a:rPr>
              <a:t>Malaka </a:t>
            </a:r>
            <a:r>
              <a:rPr lang="en-US" sz="4000" b="1" dirty="0" err="1">
                <a:solidFill>
                  <a:srgbClr val="3C3939"/>
                </a:solidFill>
                <a:latin typeface="Times New Roman" panose="02020603050405020304" pitchFamily="18" charset="0"/>
                <a:ea typeface="Raleway" pitchFamily="34" charset="-122"/>
                <a:cs typeface="Times New Roman" panose="02020603050405020304" pitchFamily="18" charset="0"/>
              </a:rPr>
              <a:t>oshirish</a:t>
            </a:r>
            <a:endParaRPr lang="en-US" sz="4000" b="1" dirty="0">
              <a:latin typeface="Times New Roman" panose="02020603050405020304" pitchFamily="18" charset="0"/>
              <a:cs typeface="Times New Roman" panose="02020603050405020304" pitchFamily="18" charset="0"/>
            </a:endParaRPr>
          </a:p>
        </p:txBody>
      </p:sp>
      <p:sp>
        <p:nvSpPr>
          <p:cNvPr id="14" name="Text 8">
            <a:extLst>
              <a:ext uri="{FF2B5EF4-FFF2-40B4-BE49-F238E27FC236}">
                <a16:creationId xmlns:a16="http://schemas.microsoft.com/office/drawing/2014/main" id="{5422255F-00EE-A53D-4017-6701655C8D9F}"/>
              </a:ext>
            </a:extLst>
          </p:cNvPr>
          <p:cNvSpPr/>
          <p:nvPr/>
        </p:nvSpPr>
        <p:spPr>
          <a:xfrm>
            <a:off x="9797437" y="3927558"/>
            <a:ext cx="6975462" cy="2771644"/>
          </a:xfrm>
          <a:prstGeom prst="rect">
            <a:avLst/>
          </a:prstGeom>
          <a:solidFill>
            <a:schemeClr val="accent1">
              <a:lumMod val="20000"/>
              <a:lumOff val="80000"/>
            </a:schemeClr>
          </a:solidFill>
          <a:ln/>
        </p:spPr>
        <p:txBody>
          <a:bodyPr wrap="square" lIns="0" tIns="0" rIns="0" bIns="0" rtlCol="0" anchor="t"/>
          <a:lstStyle/>
          <a:p>
            <a:pPr algn="ctr">
              <a:lnSpc>
                <a:spcPts val="3506"/>
              </a:lnSpc>
            </a:pPr>
            <a:r>
              <a:rPr lang="en-US" sz="3600" dirty="0">
                <a:solidFill>
                  <a:srgbClr val="3C3939"/>
                </a:solidFill>
                <a:latin typeface="Times New Roman" panose="02020603050405020304" pitchFamily="18" charset="0"/>
                <a:ea typeface="Roboto" pitchFamily="34" charset="-122"/>
                <a:cs typeface="Times New Roman" panose="02020603050405020304" pitchFamily="18" charset="0"/>
              </a:rPr>
              <a:t>O‘qituvchilar malakasini oshirish, yangi metodlarni o‘rganish, shaxsga yo‘naltirilgan ta’lim yondashuvini amaliyotga joriy etish bo‘yicha o‘quv kurslari tashkil etilishi kerak.</a:t>
            </a:r>
            <a:endParaRPr lang="en-US" sz="3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23B4D914-77D7-7FC3-85DC-136E1580FF52}"/>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44D9D473-FA6F-2265-5CE1-E494452DBB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3A6D29EE-C6CC-0E60-DD19-F899755BC45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37" name="Google Shape;737;p27"/>
          <p:cNvSpPr txBox="1">
            <a:spLocks noGrp="1"/>
          </p:cNvSpPr>
          <p:nvPr>
            <p:ph type="title"/>
          </p:nvPr>
        </p:nvSpPr>
        <p:spPr>
          <a:xfrm>
            <a:off x="899795" y="1606334"/>
            <a:ext cx="16196310" cy="898614"/>
          </a:xfrm>
          <a:prstGeom prst="rect">
            <a:avLst/>
          </a:prstGeom>
        </p:spPr>
        <p:txBody>
          <a:bodyPr spcFirstLastPara="1" vert="horz" wrap="square" lIns="179929" tIns="179929" rIns="179929" bIns="179929" rtlCol="0" anchor="ctr" anchorCtr="0">
            <a:noAutofit/>
          </a:bodyPr>
          <a:lstStyle/>
          <a:p>
            <a:pPr marL="0" indent="0" algn="ctr">
              <a:buNone/>
            </a:pPr>
            <a:r>
              <a:rPr lang="en-US" sz="6000" b="1" noProof="1">
                <a:solidFill>
                  <a:srgbClr val="504C49"/>
                </a:solidFill>
                <a:latin typeface="Times New Roman" panose="02020603050405020304" pitchFamily="18" charset="0"/>
                <a:ea typeface="Roboto" panose="02000000000000000000" pitchFamily="2" charset="0"/>
                <a:cs typeface="Times New Roman" panose="02020603050405020304" pitchFamily="18" charset="0"/>
              </a:rPr>
              <a:t>Shaxsga yo‘naltirilgan ta’limning afzalliklari</a:t>
            </a:r>
          </a:p>
        </p:txBody>
      </p:sp>
      <p:grpSp>
        <p:nvGrpSpPr>
          <p:cNvPr id="738" name="Google Shape;738;p27"/>
          <p:cNvGrpSpPr/>
          <p:nvPr/>
        </p:nvGrpSpPr>
        <p:grpSpPr>
          <a:xfrm>
            <a:off x="150575" y="2830791"/>
            <a:ext cx="3964414" cy="2607439"/>
            <a:chOff x="457205" y="1281670"/>
            <a:chExt cx="2014381" cy="1324881"/>
          </a:xfrm>
        </p:grpSpPr>
        <p:sp>
          <p:nvSpPr>
            <p:cNvPr id="739" name="Google Shape;739;p27"/>
            <p:cNvSpPr/>
            <p:nvPr/>
          </p:nvSpPr>
          <p:spPr>
            <a:xfrm rot="-5400000">
              <a:off x="1525650" y="1814522"/>
              <a:ext cx="309769" cy="149903"/>
            </a:xfrm>
            <a:custGeom>
              <a:avLst/>
              <a:gdLst/>
              <a:ahLst/>
              <a:cxnLst/>
              <a:rect l="l" t="t" r="r" b="b"/>
              <a:pathLst>
                <a:path w="27143" h="13135" extrusionOk="0">
                  <a:moveTo>
                    <a:pt x="467" y="9865"/>
                  </a:moveTo>
                  <a:lnTo>
                    <a:pt x="467" y="9865"/>
                  </a:lnTo>
                  <a:cubicBezTo>
                    <a:pt x="876" y="11850"/>
                    <a:pt x="2919" y="13134"/>
                    <a:pt x="4904" y="12667"/>
                  </a:cubicBezTo>
                  <a:lnTo>
                    <a:pt x="23874" y="7764"/>
                  </a:lnTo>
                  <a:cubicBezTo>
                    <a:pt x="25917" y="7239"/>
                    <a:pt x="27143" y="5254"/>
                    <a:pt x="26734" y="3269"/>
                  </a:cubicBezTo>
                  <a:lnTo>
                    <a:pt x="26734" y="3269"/>
                  </a:lnTo>
                  <a:cubicBezTo>
                    <a:pt x="26267" y="1226"/>
                    <a:pt x="24283" y="1"/>
                    <a:pt x="22240" y="468"/>
                  </a:cubicBezTo>
                  <a:lnTo>
                    <a:pt x="3269" y="5371"/>
                  </a:lnTo>
                  <a:cubicBezTo>
                    <a:pt x="1285" y="5838"/>
                    <a:pt x="0" y="7822"/>
                    <a:pt x="467" y="9865"/>
                  </a:cubicBez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40" name="Google Shape;740;p27"/>
            <p:cNvSpPr/>
            <p:nvPr/>
          </p:nvSpPr>
          <p:spPr>
            <a:xfrm rot="-5400000">
              <a:off x="1437720" y="1843167"/>
              <a:ext cx="313102" cy="103934"/>
            </a:xfrm>
            <a:custGeom>
              <a:avLst/>
              <a:gdLst/>
              <a:ahLst/>
              <a:cxnLst/>
              <a:rect l="l" t="t" r="r" b="b"/>
              <a:pathLst>
                <a:path w="27435" h="9107" extrusionOk="0">
                  <a:moveTo>
                    <a:pt x="234" y="3561"/>
                  </a:moveTo>
                  <a:lnTo>
                    <a:pt x="234" y="3561"/>
                  </a:lnTo>
                  <a:cubicBezTo>
                    <a:pt x="0" y="5604"/>
                    <a:pt x="1518" y="7472"/>
                    <a:pt x="3619" y="7647"/>
                  </a:cubicBezTo>
                  <a:lnTo>
                    <a:pt x="23173" y="8931"/>
                  </a:lnTo>
                  <a:cubicBezTo>
                    <a:pt x="25216" y="9106"/>
                    <a:pt x="26968" y="7647"/>
                    <a:pt x="27201" y="5604"/>
                  </a:cubicBezTo>
                  <a:lnTo>
                    <a:pt x="27201" y="5604"/>
                  </a:lnTo>
                  <a:cubicBezTo>
                    <a:pt x="27435" y="3561"/>
                    <a:pt x="25917" y="1693"/>
                    <a:pt x="23874" y="1518"/>
                  </a:cubicBezTo>
                  <a:lnTo>
                    <a:pt x="4378" y="176"/>
                  </a:lnTo>
                  <a:cubicBezTo>
                    <a:pt x="2277" y="1"/>
                    <a:pt x="467" y="1518"/>
                    <a:pt x="234" y="3561"/>
                  </a:cubicBez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41" name="Google Shape;741;p27"/>
            <p:cNvSpPr/>
            <p:nvPr/>
          </p:nvSpPr>
          <p:spPr>
            <a:xfrm rot="-5400000">
              <a:off x="1344806" y="1644323"/>
              <a:ext cx="327756" cy="391038"/>
            </a:xfrm>
            <a:custGeom>
              <a:avLst/>
              <a:gdLst/>
              <a:ahLst/>
              <a:cxnLst/>
              <a:rect l="l" t="t" r="r" b="b"/>
              <a:pathLst>
                <a:path w="28719" h="34264" extrusionOk="0">
                  <a:moveTo>
                    <a:pt x="24574" y="0"/>
                  </a:moveTo>
                  <a:lnTo>
                    <a:pt x="28718" y="23874"/>
                  </a:lnTo>
                  <a:lnTo>
                    <a:pt x="12316" y="34264"/>
                  </a:lnTo>
                  <a:lnTo>
                    <a:pt x="0" y="31637"/>
                  </a:lnTo>
                  <a:lnTo>
                    <a:pt x="11908" y="2627"/>
                  </a:ln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42" name="Google Shape;742;p27"/>
            <p:cNvSpPr/>
            <p:nvPr/>
          </p:nvSpPr>
          <p:spPr>
            <a:xfrm rot="-5400000">
              <a:off x="1142631" y="1665311"/>
              <a:ext cx="321102" cy="313102"/>
            </a:xfrm>
            <a:custGeom>
              <a:avLst/>
              <a:gdLst/>
              <a:ahLst/>
              <a:cxnLst/>
              <a:rect l="l" t="t" r="r" b="b"/>
              <a:pathLst>
                <a:path w="28136" h="27435" extrusionOk="0">
                  <a:moveTo>
                    <a:pt x="22415" y="20605"/>
                  </a:moveTo>
                  <a:cubicBezTo>
                    <a:pt x="28135" y="15294"/>
                    <a:pt x="23174" y="4203"/>
                    <a:pt x="17979" y="2102"/>
                  </a:cubicBezTo>
                  <a:cubicBezTo>
                    <a:pt x="12784" y="0"/>
                    <a:pt x="6655" y="4145"/>
                    <a:pt x="3328" y="11208"/>
                  </a:cubicBezTo>
                  <a:cubicBezTo>
                    <a:pt x="1" y="18329"/>
                    <a:pt x="3445" y="25392"/>
                    <a:pt x="6247" y="26442"/>
                  </a:cubicBezTo>
                  <a:cubicBezTo>
                    <a:pt x="9048" y="27435"/>
                    <a:pt x="16695" y="25859"/>
                    <a:pt x="22415" y="20605"/>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43" name="Google Shape;743;p27"/>
            <p:cNvSpPr/>
            <p:nvPr/>
          </p:nvSpPr>
          <p:spPr>
            <a:xfrm rot="-5400000">
              <a:off x="1375776" y="1515433"/>
              <a:ext cx="147906" cy="365063"/>
            </a:xfrm>
            <a:custGeom>
              <a:avLst/>
              <a:gdLst/>
              <a:ahLst/>
              <a:cxnLst/>
              <a:rect l="l" t="t" r="r" b="b"/>
              <a:pathLst>
                <a:path w="12960" h="31988" extrusionOk="0">
                  <a:moveTo>
                    <a:pt x="4145" y="0"/>
                  </a:moveTo>
                  <a:lnTo>
                    <a:pt x="4145" y="0"/>
                  </a:lnTo>
                  <a:cubicBezTo>
                    <a:pt x="2102" y="0"/>
                    <a:pt x="1" y="1752"/>
                    <a:pt x="410" y="3736"/>
                  </a:cubicBezTo>
                  <a:lnTo>
                    <a:pt x="5488" y="28252"/>
                  </a:lnTo>
                  <a:cubicBezTo>
                    <a:pt x="5955" y="30236"/>
                    <a:pt x="7181" y="31988"/>
                    <a:pt x="9224" y="31988"/>
                  </a:cubicBezTo>
                  <a:lnTo>
                    <a:pt x="9224" y="31988"/>
                  </a:lnTo>
                  <a:cubicBezTo>
                    <a:pt x="11325" y="31988"/>
                    <a:pt x="12959" y="30295"/>
                    <a:pt x="12959" y="28252"/>
                  </a:cubicBezTo>
                  <a:lnTo>
                    <a:pt x="7881" y="3736"/>
                  </a:lnTo>
                  <a:cubicBezTo>
                    <a:pt x="7472" y="1752"/>
                    <a:pt x="6188" y="0"/>
                    <a:pt x="4145" y="0"/>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44" name="Google Shape;744;p27"/>
            <p:cNvSpPr/>
            <p:nvPr/>
          </p:nvSpPr>
          <p:spPr>
            <a:xfrm rot="-5400000">
              <a:off x="1570282" y="1588043"/>
              <a:ext cx="193864" cy="255138"/>
            </a:xfrm>
            <a:custGeom>
              <a:avLst/>
              <a:gdLst/>
              <a:ahLst/>
              <a:cxnLst/>
              <a:rect l="l" t="t" r="r" b="b"/>
              <a:pathLst>
                <a:path w="16987" h="22356" extrusionOk="0">
                  <a:moveTo>
                    <a:pt x="2452" y="21364"/>
                  </a:moveTo>
                  <a:lnTo>
                    <a:pt x="2452" y="21364"/>
                  </a:lnTo>
                  <a:cubicBezTo>
                    <a:pt x="4261" y="22356"/>
                    <a:pt x="6538" y="21655"/>
                    <a:pt x="7589" y="19904"/>
                  </a:cubicBezTo>
                  <a:lnTo>
                    <a:pt x="15994" y="6129"/>
                  </a:lnTo>
                  <a:cubicBezTo>
                    <a:pt x="16986" y="4319"/>
                    <a:pt x="16344" y="1985"/>
                    <a:pt x="14535" y="1051"/>
                  </a:cubicBezTo>
                  <a:lnTo>
                    <a:pt x="14535" y="1051"/>
                  </a:lnTo>
                  <a:cubicBezTo>
                    <a:pt x="12725" y="0"/>
                    <a:pt x="10390" y="642"/>
                    <a:pt x="9398" y="2452"/>
                  </a:cubicBezTo>
                  <a:lnTo>
                    <a:pt x="1051" y="16227"/>
                  </a:lnTo>
                  <a:cubicBezTo>
                    <a:pt x="0" y="18036"/>
                    <a:pt x="642" y="20313"/>
                    <a:pt x="2452" y="21364"/>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45" name="Google Shape;745;p27"/>
            <p:cNvSpPr/>
            <p:nvPr/>
          </p:nvSpPr>
          <p:spPr>
            <a:xfrm rot="-5400000">
              <a:off x="1645881" y="1778887"/>
              <a:ext cx="300445" cy="186537"/>
            </a:xfrm>
            <a:custGeom>
              <a:avLst/>
              <a:gdLst/>
              <a:ahLst/>
              <a:cxnLst/>
              <a:rect l="l" t="t" r="r" b="b"/>
              <a:pathLst>
                <a:path w="26326" h="16345" extrusionOk="0">
                  <a:moveTo>
                    <a:pt x="701" y="13484"/>
                  </a:moveTo>
                  <a:lnTo>
                    <a:pt x="701" y="13484"/>
                  </a:lnTo>
                  <a:cubicBezTo>
                    <a:pt x="1460" y="15411"/>
                    <a:pt x="3620" y="16345"/>
                    <a:pt x="5546" y="15586"/>
                  </a:cubicBezTo>
                  <a:lnTo>
                    <a:pt x="23524" y="7764"/>
                  </a:lnTo>
                  <a:cubicBezTo>
                    <a:pt x="25392" y="6947"/>
                    <a:pt x="26326" y="4787"/>
                    <a:pt x="25625" y="2919"/>
                  </a:cubicBezTo>
                  <a:lnTo>
                    <a:pt x="25625" y="2919"/>
                  </a:lnTo>
                  <a:cubicBezTo>
                    <a:pt x="24867" y="993"/>
                    <a:pt x="22648" y="1"/>
                    <a:pt x="20781" y="818"/>
                  </a:cubicBezTo>
                  <a:lnTo>
                    <a:pt x="2802" y="8640"/>
                  </a:lnTo>
                  <a:cubicBezTo>
                    <a:pt x="935" y="9398"/>
                    <a:pt x="1" y="11558"/>
                    <a:pt x="701" y="13484"/>
                  </a:cubicBezTo>
                  <a:close/>
                </a:path>
              </a:pathLst>
            </a:custGeom>
            <a:solidFill>
              <a:srgbClr val="FDD5B5"/>
            </a:solidFill>
            <a:ln>
              <a:noFill/>
            </a:ln>
          </p:spPr>
          <p:txBody>
            <a:bodyPr spcFirstLastPara="1" wrap="square" lIns="179929" tIns="179929" rIns="179929" bIns="179929" anchor="ctr" anchorCtr="0">
              <a:noAutofit/>
            </a:bodyPr>
            <a:lstStyle/>
            <a:p>
              <a:endParaRPr sz="3600"/>
            </a:p>
          </p:txBody>
        </p:sp>
        <p:sp>
          <p:nvSpPr>
            <p:cNvPr id="746" name="Google Shape;746;p27"/>
            <p:cNvSpPr/>
            <p:nvPr/>
          </p:nvSpPr>
          <p:spPr>
            <a:xfrm rot="-5400000">
              <a:off x="1286182" y="1624341"/>
              <a:ext cx="317770" cy="338415"/>
            </a:xfrm>
            <a:custGeom>
              <a:avLst/>
              <a:gdLst/>
              <a:ahLst/>
              <a:cxnLst/>
              <a:rect l="l" t="t" r="r" b="b"/>
              <a:pathLst>
                <a:path w="27844" h="29653" extrusionOk="0">
                  <a:moveTo>
                    <a:pt x="17220" y="29653"/>
                  </a:moveTo>
                  <a:cubicBezTo>
                    <a:pt x="17103" y="27726"/>
                    <a:pt x="15761" y="20839"/>
                    <a:pt x="12784" y="17628"/>
                  </a:cubicBezTo>
                  <a:cubicBezTo>
                    <a:pt x="10157" y="14943"/>
                    <a:pt x="5954" y="15468"/>
                    <a:pt x="4904" y="18737"/>
                  </a:cubicBezTo>
                  <a:cubicBezTo>
                    <a:pt x="3620" y="22706"/>
                    <a:pt x="1" y="14535"/>
                    <a:pt x="2219" y="8172"/>
                  </a:cubicBezTo>
                  <a:cubicBezTo>
                    <a:pt x="3970" y="3152"/>
                    <a:pt x="11558" y="0"/>
                    <a:pt x="11558" y="0"/>
                  </a:cubicBezTo>
                  <a:lnTo>
                    <a:pt x="23057" y="8989"/>
                  </a:lnTo>
                  <a:cubicBezTo>
                    <a:pt x="23057" y="8989"/>
                    <a:pt x="27843" y="22940"/>
                    <a:pt x="17220" y="29653"/>
                  </a:cubicBezTo>
                  <a:close/>
                </a:path>
              </a:pathLst>
            </a:custGeom>
            <a:solidFill>
              <a:srgbClr val="F9CBA4"/>
            </a:solidFill>
            <a:ln w="4375" cap="flat" cmpd="sng">
              <a:solidFill>
                <a:srgbClr val="F9CBA4"/>
              </a:solidFill>
              <a:prstDash val="solid"/>
              <a:miter lim="58370"/>
              <a:headEnd type="none" w="sm" len="sm"/>
              <a:tailEnd type="none" w="sm" len="sm"/>
            </a:ln>
          </p:spPr>
          <p:txBody>
            <a:bodyPr spcFirstLastPara="1" wrap="square" lIns="179929" tIns="179929" rIns="179929" bIns="179929" anchor="ctr" anchorCtr="0">
              <a:noAutofit/>
            </a:bodyPr>
            <a:lstStyle/>
            <a:p>
              <a:endParaRPr sz="3600"/>
            </a:p>
          </p:txBody>
        </p:sp>
        <p:sp>
          <p:nvSpPr>
            <p:cNvPr id="747" name="Google Shape;747;p27"/>
            <p:cNvSpPr/>
            <p:nvPr/>
          </p:nvSpPr>
          <p:spPr>
            <a:xfrm rot="-5400000">
              <a:off x="965118" y="1609021"/>
              <a:ext cx="237163" cy="412368"/>
            </a:xfrm>
            <a:custGeom>
              <a:avLst/>
              <a:gdLst/>
              <a:ahLst/>
              <a:cxnLst/>
              <a:rect l="l" t="t" r="r" b="b"/>
              <a:pathLst>
                <a:path w="20781" h="36133" extrusionOk="0">
                  <a:moveTo>
                    <a:pt x="1" y="36132"/>
                  </a:moveTo>
                  <a:lnTo>
                    <a:pt x="118" y="4028"/>
                  </a:lnTo>
                  <a:lnTo>
                    <a:pt x="12142" y="1"/>
                  </a:lnTo>
                  <a:lnTo>
                    <a:pt x="20781" y="12317"/>
                  </a:lnTo>
                  <a:lnTo>
                    <a:pt x="20722" y="35081"/>
                  </a:ln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48" name="Google Shape;748;p27"/>
            <p:cNvSpPr/>
            <p:nvPr/>
          </p:nvSpPr>
          <p:spPr>
            <a:xfrm rot="-5400000">
              <a:off x="642059" y="1474460"/>
              <a:ext cx="311105" cy="680813"/>
            </a:xfrm>
            <a:custGeom>
              <a:avLst/>
              <a:gdLst/>
              <a:ahLst/>
              <a:cxnLst/>
              <a:rect l="l" t="t" r="r" b="b"/>
              <a:pathLst>
                <a:path w="27260" h="59655" extrusionOk="0">
                  <a:moveTo>
                    <a:pt x="1" y="59421"/>
                  </a:moveTo>
                  <a:lnTo>
                    <a:pt x="1" y="0"/>
                  </a:lnTo>
                  <a:lnTo>
                    <a:pt x="27260" y="0"/>
                  </a:lnTo>
                  <a:lnTo>
                    <a:pt x="27260" y="59655"/>
                  </a:lnTo>
                  <a:close/>
                </a:path>
              </a:pathLst>
            </a:custGeom>
            <a:solidFill>
              <a:srgbClr val="F3F3F3"/>
            </a:solidFill>
            <a:ln>
              <a:noFill/>
            </a:ln>
          </p:spPr>
          <p:txBody>
            <a:bodyPr spcFirstLastPara="1" wrap="square" lIns="179929" tIns="179929" rIns="179929" bIns="179929" anchor="ctr" anchorCtr="0">
              <a:noAutofit/>
            </a:bodyPr>
            <a:lstStyle/>
            <a:p>
              <a:endParaRPr sz="3600"/>
            </a:p>
          </p:txBody>
        </p:sp>
        <p:sp>
          <p:nvSpPr>
            <p:cNvPr id="749" name="Google Shape;749;p27"/>
            <p:cNvSpPr/>
            <p:nvPr/>
          </p:nvSpPr>
          <p:spPr>
            <a:xfrm flipH="1">
              <a:off x="1542300" y="2450656"/>
              <a:ext cx="929286" cy="155895"/>
            </a:xfrm>
            <a:custGeom>
              <a:avLst/>
              <a:gdLst/>
              <a:ahLst/>
              <a:cxnLst/>
              <a:rect l="l" t="t" r="r" b="b"/>
              <a:pathLst>
                <a:path w="81427" h="13660" extrusionOk="0">
                  <a:moveTo>
                    <a:pt x="74597" y="13659"/>
                  </a:moveTo>
                  <a:lnTo>
                    <a:pt x="0" y="13659"/>
                  </a:lnTo>
                  <a:lnTo>
                    <a:pt x="0" y="1"/>
                  </a:lnTo>
                  <a:lnTo>
                    <a:pt x="74597" y="1"/>
                  </a:lnTo>
                  <a:cubicBezTo>
                    <a:pt x="78333" y="59"/>
                    <a:pt x="81368" y="3094"/>
                    <a:pt x="81427" y="6830"/>
                  </a:cubicBezTo>
                  <a:lnTo>
                    <a:pt x="81427" y="6830"/>
                  </a:lnTo>
                  <a:cubicBezTo>
                    <a:pt x="81368" y="10566"/>
                    <a:pt x="78333" y="13601"/>
                    <a:pt x="74597" y="13659"/>
                  </a:cubicBezTo>
                  <a:close/>
                </a:path>
              </a:pathLst>
            </a:custGeom>
            <a:solidFill>
              <a:schemeClr val="dk2"/>
            </a:solidFill>
            <a:ln>
              <a:noFill/>
            </a:ln>
          </p:spPr>
          <p:txBody>
            <a:bodyPr spcFirstLastPara="1" wrap="square" lIns="179929" tIns="179929" rIns="179929" bIns="179929" anchor="ctr" anchorCtr="0">
              <a:noAutofit/>
            </a:bodyPr>
            <a:lstStyle/>
            <a:p>
              <a:endParaRPr sz="3600"/>
            </a:p>
          </p:txBody>
        </p:sp>
        <p:sp>
          <p:nvSpPr>
            <p:cNvPr id="750" name="Google Shape;750;p27"/>
            <p:cNvSpPr/>
            <p:nvPr/>
          </p:nvSpPr>
          <p:spPr>
            <a:xfrm flipH="1">
              <a:off x="1560948" y="2469303"/>
              <a:ext cx="910638" cy="118587"/>
            </a:xfrm>
            <a:custGeom>
              <a:avLst/>
              <a:gdLst/>
              <a:ahLst/>
              <a:cxnLst/>
              <a:rect l="l" t="t" r="r" b="b"/>
              <a:pathLst>
                <a:path w="79793" h="10391" extrusionOk="0">
                  <a:moveTo>
                    <a:pt x="74597" y="10391"/>
                  </a:moveTo>
                  <a:lnTo>
                    <a:pt x="0" y="10391"/>
                  </a:lnTo>
                  <a:lnTo>
                    <a:pt x="0" y="1"/>
                  </a:lnTo>
                  <a:lnTo>
                    <a:pt x="74597" y="1"/>
                  </a:lnTo>
                  <a:cubicBezTo>
                    <a:pt x="77458" y="1"/>
                    <a:pt x="79792" y="2336"/>
                    <a:pt x="79792" y="5196"/>
                  </a:cubicBezTo>
                  <a:cubicBezTo>
                    <a:pt x="79792" y="8056"/>
                    <a:pt x="77458" y="10391"/>
                    <a:pt x="74597" y="10391"/>
                  </a:cubicBezTo>
                  <a:close/>
                </a:path>
              </a:pathLst>
            </a:custGeom>
            <a:solidFill>
              <a:srgbClr val="FFFFFF"/>
            </a:solidFill>
            <a:ln>
              <a:noFill/>
            </a:ln>
          </p:spPr>
          <p:txBody>
            <a:bodyPr spcFirstLastPara="1" wrap="square" lIns="179929" tIns="179929" rIns="179929" bIns="179929" anchor="ctr" anchorCtr="0">
              <a:noAutofit/>
            </a:bodyPr>
            <a:lstStyle/>
            <a:p>
              <a:endParaRPr sz="3600"/>
            </a:p>
          </p:txBody>
        </p:sp>
        <p:sp>
          <p:nvSpPr>
            <p:cNvPr id="751" name="Google Shape;751;p27"/>
            <p:cNvSpPr/>
            <p:nvPr/>
          </p:nvSpPr>
          <p:spPr>
            <a:xfrm flipH="1">
              <a:off x="1505659" y="1281670"/>
              <a:ext cx="929286" cy="1241714"/>
            </a:xfrm>
            <a:custGeom>
              <a:avLst/>
              <a:gdLst/>
              <a:ahLst/>
              <a:cxnLst/>
              <a:rect l="l" t="t" r="r" b="b"/>
              <a:pathLst>
                <a:path w="81427" h="108803" extrusionOk="0">
                  <a:moveTo>
                    <a:pt x="81427" y="6830"/>
                  </a:moveTo>
                  <a:lnTo>
                    <a:pt x="81427" y="108803"/>
                  </a:lnTo>
                  <a:cubicBezTo>
                    <a:pt x="81368" y="105067"/>
                    <a:pt x="78333" y="102032"/>
                    <a:pt x="74597" y="101974"/>
                  </a:cubicBezTo>
                  <a:lnTo>
                    <a:pt x="0" y="101974"/>
                  </a:lnTo>
                  <a:lnTo>
                    <a:pt x="0" y="0"/>
                  </a:lnTo>
                  <a:lnTo>
                    <a:pt x="74597" y="0"/>
                  </a:lnTo>
                  <a:cubicBezTo>
                    <a:pt x="78333" y="0"/>
                    <a:pt x="81368" y="3036"/>
                    <a:pt x="81427" y="6771"/>
                  </a:cubicBezTo>
                  <a:close/>
                </a:path>
              </a:pathLst>
            </a:custGeom>
            <a:solidFill>
              <a:schemeClr val="dk2"/>
            </a:solidFill>
            <a:ln>
              <a:noFill/>
            </a:ln>
          </p:spPr>
          <p:txBody>
            <a:bodyPr spcFirstLastPara="1" wrap="square" lIns="179929" tIns="179929" rIns="179929" bIns="179929" anchor="ctr" anchorCtr="0">
              <a:noAutofit/>
            </a:bodyPr>
            <a:lstStyle/>
            <a:p>
              <a:endParaRPr sz="3600"/>
            </a:p>
          </p:txBody>
        </p:sp>
        <p:sp>
          <p:nvSpPr>
            <p:cNvPr id="752" name="Google Shape;752;p27"/>
            <p:cNvSpPr/>
            <p:nvPr/>
          </p:nvSpPr>
          <p:spPr>
            <a:xfrm flipH="1">
              <a:off x="1694858" y="1285969"/>
              <a:ext cx="36646" cy="1182426"/>
            </a:xfrm>
            <a:custGeom>
              <a:avLst/>
              <a:gdLst/>
              <a:ahLst/>
              <a:cxnLst/>
              <a:rect l="l" t="t" r="r" b="b"/>
              <a:pathLst>
                <a:path w="3211" h="103608" extrusionOk="0">
                  <a:moveTo>
                    <a:pt x="0" y="0"/>
                  </a:moveTo>
                  <a:lnTo>
                    <a:pt x="0" y="103608"/>
                  </a:lnTo>
                  <a:lnTo>
                    <a:pt x="3210" y="103608"/>
                  </a:lnTo>
                  <a:lnTo>
                    <a:pt x="3210" y="0"/>
                  </a:lnTo>
                  <a:close/>
                </a:path>
              </a:pathLst>
            </a:custGeom>
            <a:solidFill>
              <a:srgbClr val="7D1956"/>
            </a:solidFill>
            <a:ln>
              <a:noFill/>
            </a:ln>
          </p:spPr>
          <p:txBody>
            <a:bodyPr spcFirstLastPara="1" wrap="square" lIns="179929" tIns="179929" rIns="179929" bIns="179929" anchor="ctr" anchorCtr="0">
              <a:noAutofit/>
            </a:bodyPr>
            <a:lstStyle/>
            <a:p>
              <a:endParaRPr sz="3600"/>
            </a:p>
          </p:txBody>
        </p:sp>
        <p:sp>
          <p:nvSpPr>
            <p:cNvPr id="753" name="Google Shape;753;p27"/>
            <p:cNvSpPr/>
            <p:nvPr/>
          </p:nvSpPr>
          <p:spPr>
            <a:xfrm flipH="1">
              <a:off x="1762793" y="1945075"/>
              <a:ext cx="598220" cy="365725"/>
            </a:xfrm>
            <a:custGeom>
              <a:avLst/>
              <a:gdLst/>
              <a:ahLst/>
              <a:cxnLst/>
              <a:rect l="l" t="t" r="r" b="b"/>
              <a:pathLst>
                <a:path w="52418" h="32046" extrusionOk="0">
                  <a:moveTo>
                    <a:pt x="0" y="32046"/>
                  </a:moveTo>
                  <a:lnTo>
                    <a:pt x="52417" y="31871"/>
                  </a:lnTo>
                  <a:lnTo>
                    <a:pt x="52417" y="0"/>
                  </a:lnTo>
                  <a:lnTo>
                    <a:pt x="59" y="175"/>
                  </a:lnTo>
                  <a:close/>
                </a:path>
              </a:pathLst>
            </a:custGeom>
            <a:solidFill>
              <a:srgbClr val="C767A2"/>
            </a:solidFill>
            <a:ln>
              <a:noFill/>
            </a:ln>
          </p:spPr>
          <p:txBody>
            <a:bodyPr spcFirstLastPara="1" wrap="square" lIns="179929" tIns="179929" rIns="179929" bIns="179929" anchor="ctr" anchorCtr="0">
              <a:noAutofit/>
            </a:bodyPr>
            <a:lstStyle/>
            <a:p>
              <a:endParaRPr sz="3600" dirty="0"/>
            </a:p>
          </p:txBody>
        </p:sp>
        <p:sp>
          <p:nvSpPr>
            <p:cNvPr id="754" name="Google Shape;754;p27"/>
            <p:cNvSpPr/>
            <p:nvPr/>
          </p:nvSpPr>
          <p:spPr>
            <a:xfrm flipH="1">
              <a:off x="1762793" y="1768556"/>
              <a:ext cx="598220" cy="119249"/>
            </a:xfrm>
            <a:custGeom>
              <a:avLst/>
              <a:gdLst/>
              <a:ahLst/>
              <a:cxnLst/>
              <a:rect l="l" t="t" r="r" b="b"/>
              <a:pathLst>
                <a:path w="52418" h="10449" extrusionOk="0">
                  <a:moveTo>
                    <a:pt x="0" y="10448"/>
                  </a:moveTo>
                  <a:lnTo>
                    <a:pt x="52417" y="10273"/>
                  </a:lnTo>
                  <a:lnTo>
                    <a:pt x="52417" y="0"/>
                  </a:lnTo>
                  <a:lnTo>
                    <a:pt x="59" y="175"/>
                  </a:lnTo>
                  <a:close/>
                </a:path>
              </a:pathLst>
            </a:custGeom>
            <a:solidFill>
              <a:srgbClr val="C767A2"/>
            </a:solidFill>
            <a:ln>
              <a:noFill/>
            </a:ln>
          </p:spPr>
          <p:txBody>
            <a:bodyPr spcFirstLastPara="1" wrap="square" lIns="179929" tIns="179929" rIns="179929" bIns="179929" anchor="ctr" anchorCtr="0">
              <a:noAutofit/>
            </a:bodyPr>
            <a:lstStyle/>
            <a:p>
              <a:endParaRPr sz="3600"/>
            </a:p>
          </p:txBody>
        </p:sp>
        <p:sp>
          <p:nvSpPr>
            <p:cNvPr id="755" name="Google Shape;755;p27"/>
            <p:cNvSpPr/>
            <p:nvPr/>
          </p:nvSpPr>
          <p:spPr>
            <a:xfrm flipH="1">
              <a:off x="1762793" y="1490779"/>
              <a:ext cx="597558" cy="41987"/>
            </a:xfrm>
            <a:custGeom>
              <a:avLst/>
              <a:gdLst/>
              <a:ahLst/>
              <a:cxnLst/>
              <a:rect l="l" t="t" r="r" b="b"/>
              <a:pathLst>
                <a:path w="52360" h="3679" extrusionOk="0">
                  <a:moveTo>
                    <a:pt x="1" y="3678"/>
                  </a:moveTo>
                  <a:lnTo>
                    <a:pt x="52359" y="3503"/>
                  </a:lnTo>
                  <a:lnTo>
                    <a:pt x="52359" y="1"/>
                  </a:lnTo>
                  <a:lnTo>
                    <a:pt x="1" y="117"/>
                  </a:lnTo>
                  <a:close/>
                </a:path>
              </a:pathLst>
            </a:custGeom>
            <a:solidFill>
              <a:srgbClr val="C767A2"/>
            </a:solidFill>
            <a:ln>
              <a:noFill/>
            </a:ln>
          </p:spPr>
          <p:txBody>
            <a:bodyPr spcFirstLastPara="1" wrap="square" lIns="179929" tIns="179929" rIns="179929" bIns="179929" anchor="ctr" anchorCtr="0">
              <a:noAutofit/>
            </a:bodyPr>
            <a:lstStyle/>
            <a:p>
              <a:endParaRPr sz="3600"/>
            </a:p>
          </p:txBody>
        </p:sp>
        <p:sp>
          <p:nvSpPr>
            <p:cNvPr id="756" name="Google Shape;756;p27"/>
            <p:cNvSpPr/>
            <p:nvPr/>
          </p:nvSpPr>
          <p:spPr>
            <a:xfrm rot="-5400000">
              <a:off x="1395765" y="1743245"/>
              <a:ext cx="179210" cy="407038"/>
            </a:xfrm>
            <a:custGeom>
              <a:avLst/>
              <a:gdLst/>
              <a:ahLst/>
              <a:cxnLst/>
              <a:rect l="l" t="t" r="r" b="b"/>
              <a:pathLst>
                <a:path w="15703" h="35666" extrusionOk="0">
                  <a:moveTo>
                    <a:pt x="12142" y="701"/>
                  </a:moveTo>
                  <a:lnTo>
                    <a:pt x="12142" y="701"/>
                  </a:lnTo>
                  <a:cubicBezTo>
                    <a:pt x="9866" y="1"/>
                    <a:pt x="7239" y="1226"/>
                    <a:pt x="6655" y="3561"/>
                  </a:cubicBezTo>
                  <a:lnTo>
                    <a:pt x="643" y="29419"/>
                  </a:lnTo>
                  <a:cubicBezTo>
                    <a:pt x="1" y="31696"/>
                    <a:pt x="1227" y="34147"/>
                    <a:pt x="3503" y="34906"/>
                  </a:cubicBezTo>
                  <a:lnTo>
                    <a:pt x="3503" y="34906"/>
                  </a:lnTo>
                  <a:cubicBezTo>
                    <a:pt x="5780" y="35665"/>
                    <a:pt x="8290" y="34381"/>
                    <a:pt x="8990" y="32104"/>
                  </a:cubicBezTo>
                  <a:lnTo>
                    <a:pt x="15061" y="6246"/>
                  </a:lnTo>
                  <a:cubicBezTo>
                    <a:pt x="15703" y="3911"/>
                    <a:pt x="14418" y="1460"/>
                    <a:pt x="12142" y="701"/>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grpSp>
      <p:grpSp>
        <p:nvGrpSpPr>
          <p:cNvPr id="757" name="Google Shape;757;p27"/>
          <p:cNvGrpSpPr/>
          <p:nvPr/>
        </p:nvGrpSpPr>
        <p:grpSpPr>
          <a:xfrm>
            <a:off x="4054625" y="3044610"/>
            <a:ext cx="7372209" cy="1691154"/>
            <a:chOff x="2466925" y="1459825"/>
            <a:chExt cx="2476800" cy="859302"/>
          </a:xfrm>
        </p:grpSpPr>
        <p:sp>
          <p:nvSpPr>
            <p:cNvPr id="758" name="Google Shape;758;p27"/>
            <p:cNvSpPr txBox="1"/>
            <p:nvPr/>
          </p:nvSpPr>
          <p:spPr>
            <a:xfrm>
              <a:off x="2466925" y="1459825"/>
              <a:ext cx="2476800" cy="456600"/>
            </a:xfrm>
            <a:prstGeom prst="rect">
              <a:avLst/>
            </a:prstGeom>
            <a:noFill/>
            <a:ln>
              <a:noFill/>
            </a:ln>
          </p:spPr>
          <p:txBody>
            <a:bodyPr spcFirstLastPara="1" wrap="square" lIns="179929" tIns="179929" rIns="179929" bIns="179929" anchor="b" anchorCtr="0">
              <a:noAutofit/>
            </a:bodyPr>
            <a:lstStyle/>
            <a:p>
              <a:pPr>
                <a:lnSpc>
                  <a:spcPts val="3567"/>
                </a:lnSpc>
              </a:pPr>
              <a:r>
                <a:rPr lang="en-US" sz="4400" dirty="0" err="1">
                  <a:solidFill>
                    <a:srgbClr val="383838"/>
                  </a:solidFill>
                  <a:latin typeface="Roboto" panose="02000000000000000000" pitchFamily="2" charset="0"/>
                  <a:ea typeface="Roboto" panose="02000000000000000000" pitchFamily="2" charset="0"/>
                  <a:cs typeface="Roboto" panose="02000000000000000000" pitchFamily="2" charset="0"/>
                </a:rPr>
                <a:t>Motivatsiya</a:t>
              </a:r>
              <a:endParaRPr lang="en-US" sz="4400" dirty="0">
                <a:solidFill>
                  <a:srgbClr val="383838"/>
                </a:solidFill>
                <a:latin typeface="Roboto" panose="02000000000000000000" pitchFamily="2" charset="0"/>
                <a:ea typeface="Roboto" panose="02000000000000000000" pitchFamily="2" charset="0"/>
                <a:cs typeface="Roboto" panose="02000000000000000000" pitchFamily="2" charset="0"/>
              </a:endParaRPr>
            </a:p>
          </p:txBody>
        </p:sp>
        <p:sp>
          <p:nvSpPr>
            <p:cNvPr id="759" name="Google Shape;759;p27"/>
            <p:cNvSpPr txBox="1"/>
            <p:nvPr/>
          </p:nvSpPr>
          <p:spPr>
            <a:xfrm>
              <a:off x="2466925" y="1804027"/>
              <a:ext cx="2476800" cy="515100"/>
            </a:xfrm>
            <a:prstGeom prst="rect">
              <a:avLst/>
            </a:prstGeom>
            <a:noFill/>
            <a:ln>
              <a:noFill/>
            </a:ln>
          </p:spPr>
          <p:txBody>
            <a:bodyPr spcFirstLastPara="1" wrap="square" lIns="179929" tIns="179929" rIns="179929" bIns="179929" anchor="t" anchorCtr="0">
              <a:noAutofit/>
            </a:bodyPr>
            <a:lstStyle/>
            <a:p>
              <a:pPr>
                <a:lnSpc>
                  <a:spcPts val="3506"/>
                </a:lnSpc>
              </a:pP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O‘quvchilarning</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o‘rganishga</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bo‘lgan</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qiziqishini</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oshiradi</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a:t>
              </a:r>
            </a:p>
          </p:txBody>
        </p:sp>
      </p:grpSp>
      <p:grpSp>
        <p:nvGrpSpPr>
          <p:cNvPr id="760" name="Google Shape;760;p27"/>
          <p:cNvGrpSpPr/>
          <p:nvPr/>
        </p:nvGrpSpPr>
        <p:grpSpPr>
          <a:xfrm>
            <a:off x="158750" y="7680431"/>
            <a:ext cx="3964414" cy="2597044"/>
            <a:chOff x="457205" y="3373906"/>
            <a:chExt cx="2014381" cy="1319599"/>
          </a:xfrm>
        </p:grpSpPr>
        <p:sp>
          <p:nvSpPr>
            <p:cNvPr id="761" name="Google Shape;761;p27"/>
            <p:cNvSpPr/>
            <p:nvPr/>
          </p:nvSpPr>
          <p:spPr>
            <a:xfrm rot="-5400000">
              <a:off x="1525650" y="3901476"/>
              <a:ext cx="309769" cy="149903"/>
            </a:xfrm>
            <a:custGeom>
              <a:avLst/>
              <a:gdLst/>
              <a:ahLst/>
              <a:cxnLst/>
              <a:rect l="l" t="t" r="r" b="b"/>
              <a:pathLst>
                <a:path w="27143" h="13135" extrusionOk="0">
                  <a:moveTo>
                    <a:pt x="467" y="9865"/>
                  </a:moveTo>
                  <a:lnTo>
                    <a:pt x="467" y="9865"/>
                  </a:lnTo>
                  <a:cubicBezTo>
                    <a:pt x="876" y="11850"/>
                    <a:pt x="2919" y="13134"/>
                    <a:pt x="4904" y="12667"/>
                  </a:cubicBezTo>
                  <a:lnTo>
                    <a:pt x="23874" y="7764"/>
                  </a:lnTo>
                  <a:cubicBezTo>
                    <a:pt x="25917" y="7239"/>
                    <a:pt x="27143" y="5254"/>
                    <a:pt x="26734" y="3269"/>
                  </a:cubicBezTo>
                  <a:lnTo>
                    <a:pt x="26734" y="3269"/>
                  </a:lnTo>
                  <a:cubicBezTo>
                    <a:pt x="26267" y="1226"/>
                    <a:pt x="24283" y="1"/>
                    <a:pt x="22240" y="468"/>
                  </a:cubicBezTo>
                  <a:lnTo>
                    <a:pt x="3269" y="5371"/>
                  </a:lnTo>
                  <a:cubicBezTo>
                    <a:pt x="1285" y="5838"/>
                    <a:pt x="0" y="7822"/>
                    <a:pt x="467" y="9865"/>
                  </a:cubicBez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62" name="Google Shape;762;p27"/>
            <p:cNvSpPr/>
            <p:nvPr/>
          </p:nvSpPr>
          <p:spPr>
            <a:xfrm rot="-5400000">
              <a:off x="1437720" y="3930121"/>
              <a:ext cx="313102" cy="103934"/>
            </a:xfrm>
            <a:custGeom>
              <a:avLst/>
              <a:gdLst/>
              <a:ahLst/>
              <a:cxnLst/>
              <a:rect l="l" t="t" r="r" b="b"/>
              <a:pathLst>
                <a:path w="27435" h="9107" extrusionOk="0">
                  <a:moveTo>
                    <a:pt x="234" y="3561"/>
                  </a:moveTo>
                  <a:lnTo>
                    <a:pt x="234" y="3561"/>
                  </a:lnTo>
                  <a:cubicBezTo>
                    <a:pt x="0" y="5604"/>
                    <a:pt x="1518" y="7472"/>
                    <a:pt x="3619" y="7647"/>
                  </a:cubicBezTo>
                  <a:lnTo>
                    <a:pt x="23173" y="8931"/>
                  </a:lnTo>
                  <a:cubicBezTo>
                    <a:pt x="25216" y="9106"/>
                    <a:pt x="26968" y="7647"/>
                    <a:pt x="27201" y="5604"/>
                  </a:cubicBezTo>
                  <a:lnTo>
                    <a:pt x="27201" y="5604"/>
                  </a:lnTo>
                  <a:cubicBezTo>
                    <a:pt x="27435" y="3561"/>
                    <a:pt x="25917" y="1693"/>
                    <a:pt x="23874" y="1518"/>
                  </a:cubicBezTo>
                  <a:lnTo>
                    <a:pt x="4378" y="176"/>
                  </a:lnTo>
                  <a:cubicBezTo>
                    <a:pt x="2277" y="1"/>
                    <a:pt x="467" y="1518"/>
                    <a:pt x="234" y="3561"/>
                  </a:cubicBez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63" name="Google Shape;763;p27"/>
            <p:cNvSpPr/>
            <p:nvPr/>
          </p:nvSpPr>
          <p:spPr>
            <a:xfrm rot="-5400000">
              <a:off x="1344806" y="3731277"/>
              <a:ext cx="327756" cy="391038"/>
            </a:xfrm>
            <a:custGeom>
              <a:avLst/>
              <a:gdLst/>
              <a:ahLst/>
              <a:cxnLst/>
              <a:rect l="l" t="t" r="r" b="b"/>
              <a:pathLst>
                <a:path w="28719" h="34264" extrusionOk="0">
                  <a:moveTo>
                    <a:pt x="24574" y="0"/>
                  </a:moveTo>
                  <a:lnTo>
                    <a:pt x="28718" y="23874"/>
                  </a:lnTo>
                  <a:lnTo>
                    <a:pt x="12316" y="34264"/>
                  </a:lnTo>
                  <a:lnTo>
                    <a:pt x="0" y="31637"/>
                  </a:lnTo>
                  <a:lnTo>
                    <a:pt x="11908" y="2627"/>
                  </a:ln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64" name="Google Shape;764;p27"/>
            <p:cNvSpPr/>
            <p:nvPr/>
          </p:nvSpPr>
          <p:spPr>
            <a:xfrm rot="-5400000">
              <a:off x="1142631" y="3752266"/>
              <a:ext cx="321102" cy="313102"/>
            </a:xfrm>
            <a:custGeom>
              <a:avLst/>
              <a:gdLst/>
              <a:ahLst/>
              <a:cxnLst/>
              <a:rect l="l" t="t" r="r" b="b"/>
              <a:pathLst>
                <a:path w="28136" h="27435" extrusionOk="0">
                  <a:moveTo>
                    <a:pt x="22415" y="20605"/>
                  </a:moveTo>
                  <a:cubicBezTo>
                    <a:pt x="28135" y="15294"/>
                    <a:pt x="23174" y="4203"/>
                    <a:pt x="17979" y="2102"/>
                  </a:cubicBezTo>
                  <a:cubicBezTo>
                    <a:pt x="12784" y="0"/>
                    <a:pt x="6655" y="4145"/>
                    <a:pt x="3328" y="11208"/>
                  </a:cubicBezTo>
                  <a:cubicBezTo>
                    <a:pt x="1" y="18329"/>
                    <a:pt x="3445" y="25392"/>
                    <a:pt x="6247" y="26442"/>
                  </a:cubicBezTo>
                  <a:cubicBezTo>
                    <a:pt x="9048" y="27435"/>
                    <a:pt x="16695" y="25859"/>
                    <a:pt x="22415" y="20605"/>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65" name="Google Shape;765;p27"/>
            <p:cNvSpPr/>
            <p:nvPr/>
          </p:nvSpPr>
          <p:spPr>
            <a:xfrm rot="-5400000">
              <a:off x="1375776" y="3602387"/>
              <a:ext cx="147906" cy="365063"/>
            </a:xfrm>
            <a:custGeom>
              <a:avLst/>
              <a:gdLst/>
              <a:ahLst/>
              <a:cxnLst/>
              <a:rect l="l" t="t" r="r" b="b"/>
              <a:pathLst>
                <a:path w="12960" h="31988" extrusionOk="0">
                  <a:moveTo>
                    <a:pt x="4145" y="0"/>
                  </a:moveTo>
                  <a:lnTo>
                    <a:pt x="4145" y="0"/>
                  </a:lnTo>
                  <a:cubicBezTo>
                    <a:pt x="2102" y="0"/>
                    <a:pt x="1" y="1752"/>
                    <a:pt x="410" y="3736"/>
                  </a:cubicBezTo>
                  <a:lnTo>
                    <a:pt x="5488" y="28252"/>
                  </a:lnTo>
                  <a:cubicBezTo>
                    <a:pt x="5955" y="30236"/>
                    <a:pt x="7181" y="31988"/>
                    <a:pt x="9224" y="31988"/>
                  </a:cubicBezTo>
                  <a:lnTo>
                    <a:pt x="9224" y="31988"/>
                  </a:lnTo>
                  <a:cubicBezTo>
                    <a:pt x="11325" y="31988"/>
                    <a:pt x="12959" y="30295"/>
                    <a:pt x="12959" y="28252"/>
                  </a:cubicBezTo>
                  <a:lnTo>
                    <a:pt x="7881" y="3736"/>
                  </a:lnTo>
                  <a:cubicBezTo>
                    <a:pt x="7472" y="1752"/>
                    <a:pt x="6188" y="0"/>
                    <a:pt x="4145" y="0"/>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66" name="Google Shape;766;p27"/>
            <p:cNvSpPr/>
            <p:nvPr/>
          </p:nvSpPr>
          <p:spPr>
            <a:xfrm rot="-5400000">
              <a:off x="1570282" y="3674998"/>
              <a:ext cx="193864" cy="255138"/>
            </a:xfrm>
            <a:custGeom>
              <a:avLst/>
              <a:gdLst/>
              <a:ahLst/>
              <a:cxnLst/>
              <a:rect l="l" t="t" r="r" b="b"/>
              <a:pathLst>
                <a:path w="16987" h="22356" extrusionOk="0">
                  <a:moveTo>
                    <a:pt x="2452" y="21364"/>
                  </a:moveTo>
                  <a:lnTo>
                    <a:pt x="2452" y="21364"/>
                  </a:lnTo>
                  <a:cubicBezTo>
                    <a:pt x="4261" y="22356"/>
                    <a:pt x="6538" y="21655"/>
                    <a:pt x="7589" y="19904"/>
                  </a:cubicBezTo>
                  <a:lnTo>
                    <a:pt x="15994" y="6129"/>
                  </a:lnTo>
                  <a:cubicBezTo>
                    <a:pt x="16986" y="4319"/>
                    <a:pt x="16344" y="1985"/>
                    <a:pt x="14535" y="1051"/>
                  </a:cubicBezTo>
                  <a:lnTo>
                    <a:pt x="14535" y="1051"/>
                  </a:lnTo>
                  <a:cubicBezTo>
                    <a:pt x="12725" y="0"/>
                    <a:pt x="10390" y="642"/>
                    <a:pt x="9398" y="2452"/>
                  </a:cubicBezTo>
                  <a:lnTo>
                    <a:pt x="1051" y="16227"/>
                  </a:lnTo>
                  <a:cubicBezTo>
                    <a:pt x="0" y="18036"/>
                    <a:pt x="642" y="20313"/>
                    <a:pt x="2452" y="21364"/>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67" name="Google Shape;767;p27"/>
            <p:cNvSpPr/>
            <p:nvPr/>
          </p:nvSpPr>
          <p:spPr>
            <a:xfrm rot="-5400000">
              <a:off x="1645881" y="3865841"/>
              <a:ext cx="300445" cy="186537"/>
            </a:xfrm>
            <a:custGeom>
              <a:avLst/>
              <a:gdLst/>
              <a:ahLst/>
              <a:cxnLst/>
              <a:rect l="l" t="t" r="r" b="b"/>
              <a:pathLst>
                <a:path w="26326" h="16345" extrusionOk="0">
                  <a:moveTo>
                    <a:pt x="701" y="13484"/>
                  </a:moveTo>
                  <a:lnTo>
                    <a:pt x="701" y="13484"/>
                  </a:lnTo>
                  <a:cubicBezTo>
                    <a:pt x="1460" y="15411"/>
                    <a:pt x="3620" y="16345"/>
                    <a:pt x="5546" y="15586"/>
                  </a:cubicBezTo>
                  <a:lnTo>
                    <a:pt x="23524" y="7764"/>
                  </a:lnTo>
                  <a:cubicBezTo>
                    <a:pt x="25392" y="6947"/>
                    <a:pt x="26326" y="4787"/>
                    <a:pt x="25625" y="2919"/>
                  </a:cubicBezTo>
                  <a:lnTo>
                    <a:pt x="25625" y="2919"/>
                  </a:lnTo>
                  <a:cubicBezTo>
                    <a:pt x="24867" y="993"/>
                    <a:pt x="22648" y="1"/>
                    <a:pt x="20781" y="818"/>
                  </a:cubicBezTo>
                  <a:lnTo>
                    <a:pt x="2802" y="8640"/>
                  </a:lnTo>
                  <a:cubicBezTo>
                    <a:pt x="935" y="9398"/>
                    <a:pt x="1" y="11558"/>
                    <a:pt x="701" y="13484"/>
                  </a:cubicBezTo>
                  <a:close/>
                </a:path>
              </a:pathLst>
            </a:custGeom>
            <a:solidFill>
              <a:srgbClr val="FDD5B5"/>
            </a:solidFill>
            <a:ln>
              <a:noFill/>
            </a:ln>
          </p:spPr>
          <p:txBody>
            <a:bodyPr spcFirstLastPara="1" wrap="square" lIns="179929" tIns="179929" rIns="179929" bIns="179929" anchor="ctr" anchorCtr="0">
              <a:noAutofit/>
            </a:bodyPr>
            <a:lstStyle/>
            <a:p>
              <a:endParaRPr sz="3600"/>
            </a:p>
          </p:txBody>
        </p:sp>
        <p:sp>
          <p:nvSpPr>
            <p:cNvPr id="768" name="Google Shape;768;p27"/>
            <p:cNvSpPr/>
            <p:nvPr/>
          </p:nvSpPr>
          <p:spPr>
            <a:xfrm rot="-5400000">
              <a:off x="1286182" y="3711296"/>
              <a:ext cx="317770" cy="338415"/>
            </a:xfrm>
            <a:custGeom>
              <a:avLst/>
              <a:gdLst/>
              <a:ahLst/>
              <a:cxnLst/>
              <a:rect l="l" t="t" r="r" b="b"/>
              <a:pathLst>
                <a:path w="27844" h="29653" extrusionOk="0">
                  <a:moveTo>
                    <a:pt x="17220" y="29653"/>
                  </a:moveTo>
                  <a:cubicBezTo>
                    <a:pt x="17103" y="27726"/>
                    <a:pt x="15761" y="20839"/>
                    <a:pt x="12784" y="17628"/>
                  </a:cubicBezTo>
                  <a:cubicBezTo>
                    <a:pt x="10157" y="14943"/>
                    <a:pt x="5954" y="15468"/>
                    <a:pt x="4904" y="18737"/>
                  </a:cubicBezTo>
                  <a:cubicBezTo>
                    <a:pt x="3620" y="22706"/>
                    <a:pt x="1" y="14535"/>
                    <a:pt x="2219" y="8172"/>
                  </a:cubicBezTo>
                  <a:cubicBezTo>
                    <a:pt x="3970" y="3152"/>
                    <a:pt x="11558" y="0"/>
                    <a:pt x="11558" y="0"/>
                  </a:cubicBezTo>
                  <a:lnTo>
                    <a:pt x="23057" y="8989"/>
                  </a:lnTo>
                  <a:cubicBezTo>
                    <a:pt x="23057" y="8989"/>
                    <a:pt x="27843" y="22940"/>
                    <a:pt x="17220" y="29653"/>
                  </a:cubicBezTo>
                  <a:close/>
                </a:path>
              </a:pathLst>
            </a:custGeom>
            <a:solidFill>
              <a:srgbClr val="F9CBA4"/>
            </a:solidFill>
            <a:ln w="4375" cap="flat" cmpd="sng">
              <a:solidFill>
                <a:srgbClr val="F9CBA4"/>
              </a:solidFill>
              <a:prstDash val="solid"/>
              <a:miter lim="58370"/>
              <a:headEnd type="none" w="sm" len="sm"/>
              <a:tailEnd type="none" w="sm" len="sm"/>
            </a:ln>
          </p:spPr>
          <p:txBody>
            <a:bodyPr spcFirstLastPara="1" wrap="square" lIns="179929" tIns="179929" rIns="179929" bIns="179929" anchor="ctr" anchorCtr="0">
              <a:noAutofit/>
            </a:bodyPr>
            <a:lstStyle/>
            <a:p>
              <a:endParaRPr sz="3600"/>
            </a:p>
          </p:txBody>
        </p:sp>
        <p:sp>
          <p:nvSpPr>
            <p:cNvPr id="769" name="Google Shape;769;p27"/>
            <p:cNvSpPr/>
            <p:nvPr/>
          </p:nvSpPr>
          <p:spPr>
            <a:xfrm rot="-5400000">
              <a:off x="965118" y="3695975"/>
              <a:ext cx="237163" cy="412368"/>
            </a:xfrm>
            <a:custGeom>
              <a:avLst/>
              <a:gdLst/>
              <a:ahLst/>
              <a:cxnLst/>
              <a:rect l="l" t="t" r="r" b="b"/>
              <a:pathLst>
                <a:path w="20781" h="36133" extrusionOk="0">
                  <a:moveTo>
                    <a:pt x="1" y="36132"/>
                  </a:moveTo>
                  <a:lnTo>
                    <a:pt x="118" y="4028"/>
                  </a:lnTo>
                  <a:lnTo>
                    <a:pt x="12142" y="1"/>
                  </a:lnTo>
                  <a:lnTo>
                    <a:pt x="20781" y="12317"/>
                  </a:lnTo>
                  <a:lnTo>
                    <a:pt x="20722" y="35081"/>
                  </a:ln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70" name="Google Shape;770;p27"/>
            <p:cNvSpPr/>
            <p:nvPr/>
          </p:nvSpPr>
          <p:spPr>
            <a:xfrm rot="-5400000">
              <a:off x="642059" y="3561415"/>
              <a:ext cx="311105" cy="680813"/>
            </a:xfrm>
            <a:custGeom>
              <a:avLst/>
              <a:gdLst/>
              <a:ahLst/>
              <a:cxnLst/>
              <a:rect l="l" t="t" r="r" b="b"/>
              <a:pathLst>
                <a:path w="27260" h="59655" extrusionOk="0">
                  <a:moveTo>
                    <a:pt x="1" y="59421"/>
                  </a:moveTo>
                  <a:lnTo>
                    <a:pt x="1" y="0"/>
                  </a:lnTo>
                  <a:lnTo>
                    <a:pt x="27260" y="0"/>
                  </a:lnTo>
                  <a:lnTo>
                    <a:pt x="27260" y="59655"/>
                  </a:lnTo>
                  <a:close/>
                </a:path>
              </a:pathLst>
            </a:custGeom>
            <a:solidFill>
              <a:srgbClr val="F3F3F3"/>
            </a:solidFill>
            <a:ln>
              <a:noFill/>
            </a:ln>
          </p:spPr>
          <p:txBody>
            <a:bodyPr spcFirstLastPara="1" wrap="square" lIns="179929" tIns="179929" rIns="179929" bIns="179929" anchor="ctr" anchorCtr="0">
              <a:noAutofit/>
            </a:bodyPr>
            <a:lstStyle/>
            <a:p>
              <a:endParaRPr sz="3600"/>
            </a:p>
          </p:txBody>
        </p:sp>
        <p:sp>
          <p:nvSpPr>
            <p:cNvPr id="771" name="Google Shape;771;p27"/>
            <p:cNvSpPr/>
            <p:nvPr/>
          </p:nvSpPr>
          <p:spPr>
            <a:xfrm flipH="1">
              <a:off x="1542300" y="4537611"/>
              <a:ext cx="929286" cy="155895"/>
            </a:xfrm>
            <a:custGeom>
              <a:avLst/>
              <a:gdLst/>
              <a:ahLst/>
              <a:cxnLst/>
              <a:rect l="l" t="t" r="r" b="b"/>
              <a:pathLst>
                <a:path w="81427" h="13660" extrusionOk="0">
                  <a:moveTo>
                    <a:pt x="74597" y="13659"/>
                  </a:moveTo>
                  <a:lnTo>
                    <a:pt x="0" y="13659"/>
                  </a:lnTo>
                  <a:lnTo>
                    <a:pt x="0" y="1"/>
                  </a:lnTo>
                  <a:lnTo>
                    <a:pt x="74597" y="1"/>
                  </a:lnTo>
                  <a:cubicBezTo>
                    <a:pt x="78333" y="59"/>
                    <a:pt x="81368" y="3094"/>
                    <a:pt x="81427" y="6830"/>
                  </a:cubicBezTo>
                  <a:lnTo>
                    <a:pt x="81427" y="6830"/>
                  </a:lnTo>
                  <a:cubicBezTo>
                    <a:pt x="81368" y="10566"/>
                    <a:pt x="78333" y="13601"/>
                    <a:pt x="74597" y="13659"/>
                  </a:cubicBezTo>
                  <a:close/>
                </a:path>
              </a:pathLst>
            </a:custGeom>
            <a:solidFill>
              <a:schemeClr val="accent1"/>
            </a:solidFill>
            <a:ln>
              <a:noFill/>
            </a:ln>
          </p:spPr>
          <p:txBody>
            <a:bodyPr spcFirstLastPara="1" wrap="square" lIns="179929" tIns="179929" rIns="179929" bIns="179929" anchor="ctr" anchorCtr="0">
              <a:noAutofit/>
            </a:bodyPr>
            <a:lstStyle/>
            <a:p>
              <a:endParaRPr sz="3600"/>
            </a:p>
          </p:txBody>
        </p:sp>
        <p:sp>
          <p:nvSpPr>
            <p:cNvPr id="772" name="Google Shape;772;p27"/>
            <p:cNvSpPr/>
            <p:nvPr/>
          </p:nvSpPr>
          <p:spPr>
            <a:xfrm flipH="1">
              <a:off x="1560948" y="4556258"/>
              <a:ext cx="910638" cy="118587"/>
            </a:xfrm>
            <a:custGeom>
              <a:avLst/>
              <a:gdLst/>
              <a:ahLst/>
              <a:cxnLst/>
              <a:rect l="l" t="t" r="r" b="b"/>
              <a:pathLst>
                <a:path w="79793" h="10391" extrusionOk="0">
                  <a:moveTo>
                    <a:pt x="74597" y="10391"/>
                  </a:moveTo>
                  <a:lnTo>
                    <a:pt x="0" y="10391"/>
                  </a:lnTo>
                  <a:lnTo>
                    <a:pt x="0" y="1"/>
                  </a:lnTo>
                  <a:lnTo>
                    <a:pt x="74597" y="1"/>
                  </a:lnTo>
                  <a:cubicBezTo>
                    <a:pt x="77458" y="1"/>
                    <a:pt x="79792" y="2336"/>
                    <a:pt x="79792" y="5196"/>
                  </a:cubicBezTo>
                  <a:cubicBezTo>
                    <a:pt x="79792" y="8056"/>
                    <a:pt x="77458" y="10391"/>
                    <a:pt x="74597" y="10391"/>
                  </a:cubicBezTo>
                  <a:close/>
                </a:path>
              </a:pathLst>
            </a:custGeom>
            <a:solidFill>
              <a:srgbClr val="FFFFFF"/>
            </a:solidFill>
            <a:ln>
              <a:noFill/>
            </a:ln>
          </p:spPr>
          <p:txBody>
            <a:bodyPr spcFirstLastPara="1" wrap="square" lIns="179929" tIns="179929" rIns="179929" bIns="179929" anchor="ctr" anchorCtr="0">
              <a:noAutofit/>
            </a:bodyPr>
            <a:lstStyle/>
            <a:p>
              <a:endParaRPr sz="3600"/>
            </a:p>
          </p:txBody>
        </p:sp>
        <p:sp>
          <p:nvSpPr>
            <p:cNvPr id="773" name="Google Shape;773;p27"/>
            <p:cNvSpPr/>
            <p:nvPr/>
          </p:nvSpPr>
          <p:spPr>
            <a:xfrm flipH="1">
              <a:off x="1542300" y="3373906"/>
              <a:ext cx="929286" cy="1241714"/>
            </a:xfrm>
            <a:custGeom>
              <a:avLst/>
              <a:gdLst/>
              <a:ahLst/>
              <a:cxnLst/>
              <a:rect l="l" t="t" r="r" b="b"/>
              <a:pathLst>
                <a:path w="81427" h="108803" extrusionOk="0">
                  <a:moveTo>
                    <a:pt x="81427" y="6830"/>
                  </a:moveTo>
                  <a:lnTo>
                    <a:pt x="81427" y="108803"/>
                  </a:lnTo>
                  <a:cubicBezTo>
                    <a:pt x="81368" y="105067"/>
                    <a:pt x="78333" y="102032"/>
                    <a:pt x="74597" y="101974"/>
                  </a:cubicBezTo>
                  <a:lnTo>
                    <a:pt x="0" y="101974"/>
                  </a:lnTo>
                  <a:lnTo>
                    <a:pt x="0" y="0"/>
                  </a:lnTo>
                  <a:lnTo>
                    <a:pt x="74597" y="0"/>
                  </a:lnTo>
                  <a:cubicBezTo>
                    <a:pt x="78333" y="0"/>
                    <a:pt x="81368" y="3036"/>
                    <a:pt x="81427" y="6771"/>
                  </a:cubicBezTo>
                  <a:close/>
                </a:path>
              </a:pathLst>
            </a:custGeom>
            <a:solidFill>
              <a:schemeClr val="accent1"/>
            </a:solidFill>
            <a:ln>
              <a:noFill/>
            </a:ln>
          </p:spPr>
          <p:txBody>
            <a:bodyPr spcFirstLastPara="1" wrap="square" lIns="179929" tIns="179929" rIns="179929" bIns="179929" anchor="ctr" anchorCtr="0">
              <a:noAutofit/>
            </a:bodyPr>
            <a:lstStyle/>
            <a:p>
              <a:endParaRPr sz="3600"/>
            </a:p>
          </p:txBody>
        </p:sp>
        <p:sp>
          <p:nvSpPr>
            <p:cNvPr id="774" name="Google Shape;774;p27"/>
            <p:cNvSpPr/>
            <p:nvPr/>
          </p:nvSpPr>
          <p:spPr>
            <a:xfrm flipH="1">
              <a:off x="1620266" y="3373906"/>
              <a:ext cx="36646" cy="1182426"/>
            </a:xfrm>
            <a:custGeom>
              <a:avLst/>
              <a:gdLst/>
              <a:ahLst/>
              <a:cxnLst/>
              <a:rect l="l" t="t" r="r" b="b"/>
              <a:pathLst>
                <a:path w="3211" h="103608" extrusionOk="0">
                  <a:moveTo>
                    <a:pt x="0" y="0"/>
                  </a:moveTo>
                  <a:lnTo>
                    <a:pt x="0" y="103608"/>
                  </a:lnTo>
                  <a:lnTo>
                    <a:pt x="3210" y="103608"/>
                  </a:lnTo>
                  <a:lnTo>
                    <a:pt x="3210" y="0"/>
                  </a:lnTo>
                  <a:close/>
                </a:path>
              </a:pathLst>
            </a:custGeom>
            <a:solidFill>
              <a:srgbClr val="ED7B33"/>
            </a:solidFill>
            <a:ln>
              <a:noFill/>
            </a:ln>
          </p:spPr>
          <p:txBody>
            <a:bodyPr spcFirstLastPara="1" wrap="square" lIns="179929" tIns="179929" rIns="179929" bIns="179929" anchor="ctr" anchorCtr="0">
              <a:noAutofit/>
            </a:bodyPr>
            <a:lstStyle/>
            <a:p>
              <a:endParaRPr sz="3600"/>
            </a:p>
          </p:txBody>
        </p:sp>
        <p:sp>
          <p:nvSpPr>
            <p:cNvPr id="775" name="Google Shape;775;p27"/>
            <p:cNvSpPr/>
            <p:nvPr/>
          </p:nvSpPr>
          <p:spPr>
            <a:xfrm flipH="1">
              <a:off x="1762793" y="4032030"/>
              <a:ext cx="598220" cy="365725"/>
            </a:xfrm>
            <a:custGeom>
              <a:avLst/>
              <a:gdLst/>
              <a:ahLst/>
              <a:cxnLst/>
              <a:rect l="l" t="t" r="r" b="b"/>
              <a:pathLst>
                <a:path w="52418" h="32046" extrusionOk="0">
                  <a:moveTo>
                    <a:pt x="0" y="32046"/>
                  </a:moveTo>
                  <a:lnTo>
                    <a:pt x="52417" y="31871"/>
                  </a:lnTo>
                  <a:lnTo>
                    <a:pt x="52417" y="0"/>
                  </a:lnTo>
                  <a:lnTo>
                    <a:pt x="59" y="175"/>
                  </a:lnTo>
                  <a:close/>
                </a:path>
              </a:pathLst>
            </a:custGeom>
            <a:solidFill>
              <a:srgbClr val="F0B486"/>
            </a:solidFill>
            <a:ln>
              <a:noFill/>
            </a:ln>
          </p:spPr>
          <p:txBody>
            <a:bodyPr spcFirstLastPara="1" wrap="square" lIns="179929" tIns="179929" rIns="179929" bIns="179929" anchor="ctr" anchorCtr="0">
              <a:noAutofit/>
            </a:bodyPr>
            <a:lstStyle/>
            <a:p>
              <a:endParaRPr sz="3600"/>
            </a:p>
          </p:txBody>
        </p:sp>
        <p:sp>
          <p:nvSpPr>
            <p:cNvPr id="776" name="Google Shape;776;p27"/>
            <p:cNvSpPr/>
            <p:nvPr/>
          </p:nvSpPr>
          <p:spPr>
            <a:xfrm flipH="1">
              <a:off x="1762793" y="3855511"/>
              <a:ext cx="598220" cy="119249"/>
            </a:xfrm>
            <a:custGeom>
              <a:avLst/>
              <a:gdLst/>
              <a:ahLst/>
              <a:cxnLst/>
              <a:rect l="l" t="t" r="r" b="b"/>
              <a:pathLst>
                <a:path w="52418" h="10449" extrusionOk="0">
                  <a:moveTo>
                    <a:pt x="0" y="10448"/>
                  </a:moveTo>
                  <a:lnTo>
                    <a:pt x="52417" y="10273"/>
                  </a:lnTo>
                  <a:lnTo>
                    <a:pt x="52417" y="0"/>
                  </a:lnTo>
                  <a:lnTo>
                    <a:pt x="59" y="175"/>
                  </a:lnTo>
                  <a:close/>
                </a:path>
              </a:pathLst>
            </a:custGeom>
            <a:solidFill>
              <a:srgbClr val="F0B486"/>
            </a:solidFill>
            <a:ln>
              <a:noFill/>
            </a:ln>
          </p:spPr>
          <p:txBody>
            <a:bodyPr spcFirstLastPara="1" wrap="square" lIns="179929" tIns="179929" rIns="179929" bIns="179929" anchor="ctr" anchorCtr="0">
              <a:noAutofit/>
            </a:bodyPr>
            <a:lstStyle/>
            <a:p>
              <a:endParaRPr sz="3600"/>
            </a:p>
          </p:txBody>
        </p:sp>
        <p:sp>
          <p:nvSpPr>
            <p:cNvPr id="777" name="Google Shape;777;p27"/>
            <p:cNvSpPr/>
            <p:nvPr/>
          </p:nvSpPr>
          <p:spPr>
            <a:xfrm flipH="1">
              <a:off x="1762793" y="3577734"/>
              <a:ext cx="597558" cy="41987"/>
            </a:xfrm>
            <a:custGeom>
              <a:avLst/>
              <a:gdLst/>
              <a:ahLst/>
              <a:cxnLst/>
              <a:rect l="l" t="t" r="r" b="b"/>
              <a:pathLst>
                <a:path w="52360" h="3679" extrusionOk="0">
                  <a:moveTo>
                    <a:pt x="1" y="3678"/>
                  </a:moveTo>
                  <a:lnTo>
                    <a:pt x="52359" y="3503"/>
                  </a:lnTo>
                  <a:lnTo>
                    <a:pt x="52359" y="1"/>
                  </a:lnTo>
                  <a:lnTo>
                    <a:pt x="1" y="117"/>
                  </a:lnTo>
                  <a:close/>
                </a:path>
              </a:pathLst>
            </a:custGeom>
            <a:solidFill>
              <a:srgbClr val="F0B486"/>
            </a:solidFill>
            <a:ln>
              <a:noFill/>
            </a:ln>
          </p:spPr>
          <p:txBody>
            <a:bodyPr spcFirstLastPara="1" wrap="square" lIns="179929" tIns="179929" rIns="179929" bIns="179929" anchor="ctr" anchorCtr="0">
              <a:noAutofit/>
            </a:bodyPr>
            <a:lstStyle/>
            <a:p>
              <a:endParaRPr sz="3600"/>
            </a:p>
          </p:txBody>
        </p:sp>
        <p:sp>
          <p:nvSpPr>
            <p:cNvPr id="778" name="Google Shape;778;p27"/>
            <p:cNvSpPr/>
            <p:nvPr/>
          </p:nvSpPr>
          <p:spPr>
            <a:xfrm rot="-5400000">
              <a:off x="1395765" y="3830200"/>
              <a:ext cx="179210" cy="407038"/>
            </a:xfrm>
            <a:custGeom>
              <a:avLst/>
              <a:gdLst/>
              <a:ahLst/>
              <a:cxnLst/>
              <a:rect l="l" t="t" r="r" b="b"/>
              <a:pathLst>
                <a:path w="15703" h="35666" extrusionOk="0">
                  <a:moveTo>
                    <a:pt x="12142" y="701"/>
                  </a:moveTo>
                  <a:lnTo>
                    <a:pt x="12142" y="701"/>
                  </a:lnTo>
                  <a:cubicBezTo>
                    <a:pt x="9866" y="1"/>
                    <a:pt x="7239" y="1226"/>
                    <a:pt x="6655" y="3561"/>
                  </a:cubicBezTo>
                  <a:lnTo>
                    <a:pt x="643" y="29419"/>
                  </a:lnTo>
                  <a:cubicBezTo>
                    <a:pt x="1" y="31696"/>
                    <a:pt x="1227" y="34147"/>
                    <a:pt x="3503" y="34906"/>
                  </a:cubicBezTo>
                  <a:lnTo>
                    <a:pt x="3503" y="34906"/>
                  </a:lnTo>
                  <a:cubicBezTo>
                    <a:pt x="5780" y="35665"/>
                    <a:pt x="8290" y="34381"/>
                    <a:pt x="8990" y="32104"/>
                  </a:cubicBezTo>
                  <a:lnTo>
                    <a:pt x="15061" y="6246"/>
                  </a:lnTo>
                  <a:cubicBezTo>
                    <a:pt x="15703" y="3911"/>
                    <a:pt x="14418" y="1460"/>
                    <a:pt x="12142" y="701"/>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grpSp>
      <p:grpSp>
        <p:nvGrpSpPr>
          <p:cNvPr id="779" name="Google Shape;779;p27"/>
          <p:cNvGrpSpPr/>
          <p:nvPr/>
        </p:nvGrpSpPr>
        <p:grpSpPr>
          <a:xfrm>
            <a:off x="4285659" y="8141704"/>
            <a:ext cx="7141175" cy="1691154"/>
            <a:chOff x="2466925" y="3546780"/>
            <a:chExt cx="2476800" cy="859302"/>
          </a:xfrm>
        </p:grpSpPr>
        <p:sp>
          <p:nvSpPr>
            <p:cNvPr id="780" name="Google Shape;780;p27"/>
            <p:cNvSpPr txBox="1"/>
            <p:nvPr/>
          </p:nvSpPr>
          <p:spPr>
            <a:xfrm>
              <a:off x="2466925" y="3546780"/>
              <a:ext cx="2476800" cy="456600"/>
            </a:xfrm>
            <a:prstGeom prst="rect">
              <a:avLst/>
            </a:prstGeom>
            <a:noFill/>
            <a:ln>
              <a:noFill/>
            </a:ln>
          </p:spPr>
          <p:txBody>
            <a:bodyPr spcFirstLastPara="1" wrap="square" lIns="179929" tIns="179929" rIns="179929" bIns="179929" anchor="b" anchorCtr="0">
              <a:noAutofit/>
            </a:bodyPr>
            <a:lstStyle/>
            <a:p>
              <a:pPr>
                <a:lnSpc>
                  <a:spcPts val="3567"/>
                </a:lnSpc>
              </a:pPr>
              <a:r>
                <a:rPr lang="en-US" sz="4400" dirty="0" err="1">
                  <a:solidFill>
                    <a:srgbClr val="383838"/>
                  </a:solidFill>
                  <a:latin typeface="Roboto" panose="02000000000000000000" pitchFamily="2" charset="0"/>
                  <a:ea typeface="Roboto" panose="02000000000000000000" pitchFamily="2" charset="0"/>
                  <a:cs typeface="Roboto" panose="02000000000000000000" pitchFamily="2" charset="0"/>
                </a:rPr>
                <a:t>Samaradorlik</a:t>
              </a:r>
              <a:endParaRPr lang="en-US" sz="4400" dirty="0">
                <a:solidFill>
                  <a:srgbClr val="383838"/>
                </a:solidFill>
                <a:latin typeface="Roboto" panose="02000000000000000000" pitchFamily="2" charset="0"/>
                <a:ea typeface="Roboto" panose="02000000000000000000" pitchFamily="2" charset="0"/>
                <a:cs typeface="Roboto" panose="02000000000000000000" pitchFamily="2" charset="0"/>
              </a:endParaRPr>
            </a:p>
          </p:txBody>
        </p:sp>
        <p:sp>
          <p:nvSpPr>
            <p:cNvPr id="781" name="Google Shape;781;p27"/>
            <p:cNvSpPr txBox="1"/>
            <p:nvPr/>
          </p:nvSpPr>
          <p:spPr>
            <a:xfrm>
              <a:off x="2466925" y="3890982"/>
              <a:ext cx="2476800" cy="515100"/>
            </a:xfrm>
            <a:prstGeom prst="rect">
              <a:avLst/>
            </a:prstGeom>
            <a:noFill/>
            <a:ln>
              <a:noFill/>
            </a:ln>
          </p:spPr>
          <p:txBody>
            <a:bodyPr spcFirstLastPara="1" wrap="square" lIns="179929" tIns="179929" rIns="179929" bIns="179929" anchor="t" anchorCtr="0">
              <a:noAutofit/>
            </a:bodyPr>
            <a:lstStyle/>
            <a:p>
              <a:pPr>
                <a:lnSpc>
                  <a:spcPts val="3506"/>
                </a:lnSpc>
              </a:pP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Ta’limning</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sifatini</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oshiradi</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va</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o‘quvchilarning</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shaxsiy</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salohiyatini</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to‘liq</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rivojlantirishga</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yordam</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beradi</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a:t>
              </a:r>
            </a:p>
          </p:txBody>
        </p:sp>
      </p:grpSp>
      <p:grpSp>
        <p:nvGrpSpPr>
          <p:cNvPr id="782" name="Google Shape;782;p27"/>
          <p:cNvGrpSpPr/>
          <p:nvPr/>
        </p:nvGrpSpPr>
        <p:grpSpPr>
          <a:xfrm>
            <a:off x="13872736" y="5165831"/>
            <a:ext cx="3964414" cy="2597044"/>
            <a:chOff x="6672419" y="2329626"/>
            <a:chExt cx="2014381" cy="1319599"/>
          </a:xfrm>
        </p:grpSpPr>
        <p:sp>
          <p:nvSpPr>
            <p:cNvPr id="783" name="Google Shape;783;p27"/>
            <p:cNvSpPr/>
            <p:nvPr/>
          </p:nvSpPr>
          <p:spPr>
            <a:xfrm rot="5400000" flipH="1">
              <a:off x="7308585" y="2857196"/>
              <a:ext cx="309769" cy="149903"/>
            </a:xfrm>
            <a:custGeom>
              <a:avLst/>
              <a:gdLst/>
              <a:ahLst/>
              <a:cxnLst/>
              <a:rect l="l" t="t" r="r" b="b"/>
              <a:pathLst>
                <a:path w="27143" h="13135" extrusionOk="0">
                  <a:moveTo>
                    <a:pt x="467" y="9865"/>
                  </a:moveTo>
                  <a:lnTo>
                    <a:pt x="467" y="9865"/>
                  </a:lnTo>
                  <a:cubicBezTo>
                    <a:pt x="876" y="11850"/>
                    <a:pt x="2919" y="13134"/>
                    <a:pt x="4904" y="12667"/>
                  </a:cubicBezTo>
                  <a:lnTo>
                    <a:pt x="23874" y="7764"/>
                  </a:lnTo>
                  <a:cubicBezTo>
                    <a:pt x="25917" y="7239"/>
                    <a:pt x="27143" y="5254"/>
                    <a:pt x="26734" y="3269"/>
                  </a:cubicBezTo>
                  <a:lnTo>
                    <a:pt x="26734" y="3269"/>
                  </a:lnTo>
                  <a:cubicBezTo>
                    <a:pt x="26267" y="1226"/>
                    <a:pt x="24283" y="1"/>
                    <a:pt x="22240" y="468"/>
                  </a:cubicBezTo>
                  <a:lnTo>
                    <a:pt x="3269" y="5371"/>
                  </a:lnTo>
                  <a:cubicBezTo>
                    <a:pt x="1285" y="5838"/>
                    <a:pt x="0" y="7822"/>
                    <a:pt x="467" y="9865"/>
                  </a:cubicBez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84" name="Google Shape;784;p27"/>
            <p:cNvSpPr/>
            <p:nvPr/>
          </p:nvSpPr>
          <p:spPr>
            <a:xfrm rot="5400000" flipH="1">
              <a:off x="7393183" y="2885841"/>
              <a:ext cx="313102" cy="103934"/>
            </a:xfrm>
            <a:custGeom>
              <a:avLst/>
              <a:gdLst/>
              <a:ahLst/>
              <a:cxnLst/>
              <a:rect l="l" t="t" r="r" b="b"/>
              <a:pathLst>
                <a:path w="27435" h="9107" extrusionOk="0">
                  <a:moveTo>
                    <a:pt x="234" y="3561"/>
                  </a:moveTo>
                  <a:lnTo>
                    <a:pt x="234" y="3561"/>
                  </a:lnTo>
                  <a:cubicBezTo>
                    <a:pt x="0" y="5604"/>
                    <a:pt x="1518" y="7472"/>
                    <a:pt x="3619" y="7647"/>
                  </a:cubicBezTo>
                  <a:lnTo>
                    <a:pt x="23173" y="8931"/>
                  </a:lnTo>
                  <a:cubicBezTo>
                    <a:pt x="25216" y="9106"/>
                    <a:pt x="26968" y="7647"/>
                    <a:pt x="27201" y="5604"/>
                  </a:cubicBezTo>
                  <a:lnTo>
                    <a:pt x="27201" y="5604"/>
                  </a:lnTo>
                  <a:cubicBezTo>
                    <a:pt x="27435" y="3561"/>
                    <a:pt x="25917" y="1693"/>
                    <a:pt x="23874" y="1518"/>
                  </a:cubicBezTo>
                  <a:lnTo>
                    <a:pt x="4378" y="176"/>
                  </a:lnTo>
                  <a:cubicBezTo>
                    <a:pt x="2277" y="1"/>
                    <a:pt x="467" y="1518"/>
                    <a:pt x="234" y="3561"/>
                  </a:cubicBez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85" name="Google Shape;785;p27"/>
            <p:cNvSpPr/>
            <p:nvPr/>
          </p:nvSpPr>
          <p:spPr>
            <a:xfrm rot="5400000" flipH="1">
              <a:off x="7471443" y="2686997"/>
              <a:ext cx="327756" cy="391038"/>
            </a:xfrm>
            <a:custGeom>
              <a:avLst/>
              <a:gdLst/>
              <a:ahLst/>
              <a:cxnLst/>
              <a:rect l="l" t="t" r="r" b="b"/>
              <a:pathLst>
                <a:path w="28719" h="34264" extrusionOk="0">
                  <a:moveTo>
                    <a:pt x="24574" y="0"/>
                  </a:moveTo>
                  <a:lnTo>
                    <a:pt x="28718" y="23874"/>
                  </a:lnTo>
                  <a:lnTo>
                    <a:pt x="12316" y="34264"/>
                  </a:lnTo>
                  <a:lnTo>
                    <a:pt x="0" y="31637"/>
                  </a:lnTo>
                  <a:lnTo>
                    <a:pt x="11908" y="2627"/>
                  </a:lnTo>
                  <a:close/>
                </a:path>
              </a:pathLst>
            </a:custGeom>
            <a:solidFill>
              <a:srgbClr val="F0BD94"/>
            </a:solidFill>
            <a:ln>
              <a:noFill/>
            </a:ln>
          </p:spPr>
          <p:txBody>
            <a:bodyPr spcFirstLastPara="1" wrap="square" lIns="179929" tIns="179929" rIns="179929" bIns="179929" anchor="ctr" anchorCtr="0">
              <a:noAutofit/>
            </a:bodyPr>
            <a:lstStyle/>
            <a:p>
              <a:endParaRPr sz="3600"/>
            </a:p>
          </p:txBody>
        </p:sp>
        <p:sp>
          <p:nvSpPr>
            <p:cNvPr id="786" name="Google Shape;786;p27"/>
            <p:cNvSpPr/>
            <p:nvPr/>
          </p:nvSpPr>
          <p:spPr>
            <a:xfrm rot="5400000" flipH="1">
              <a:off x="7680272" y="2707986"/>
              <a:ext cx="321102" cy="313102"/>
            </a:xfrm>
            <a:custGeom>
              <a:avLst/>
              <a:gdLst/>
              <a:ahLst/>
              <a:cxnLst/>
              <a:rect l="l" t="t" r="r" b="b"/>
              <a:pathLst>
                <a:path w="28136" h="27435" extrusionOk="0">
                  <a:moveTo>
                    <a:pt x="22415" y="20605"/>
                  </a:moveTo>
                  <a:cubicBezTo>
                    <a:pt x="28135" y="15294"/>
                    <a:pt x="23174" y="4203"/>
                    <a:pt x="17979" y="2102"/>
                  </a:cubicBezTo>
                  <a:cubicBezTo>
                    <a:pt x="12784" y="0"/>
                    <a:pt x="6655" y="4145"/>
                    <a:pt x="3328" y="11208"/>
                  </a:cubicBezTo>
                  <a:cubicBezTo>
                    <a:pt x="1" y="18329"/>
                    <a:pt x="3445" y="25392"/>
                    <a:pt x="6247" y="26442"/>
                  </a:cubicBezTo>
                  <a:cubicBezTo>
                    <a:pt x="9048" y="27435"/>
                    <a:pt x="16695" y="25859"/>
                    <a:pt x="22415" y="20605"/>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87" name="Google Shape;787;p27"/>
            <p:cNvSpPr/>
            <p:nvPr/>
          </p:nvSpPr>
          <p:spPr>
            <a:xfrm rot="5400000" flipH="1">
              <a:off x="7620322" y="2558107"/>
              <a:ext cx="147906" cy="365063"/>
            </a:xfrm>
            <a:custGeom>
              <a:avLst/>
              <a:gdLst/>
              <a:ahLst/>
              <a:cxnLst/>
              <a:rect l="l" t="t" r="r" b="b"/>
              <a:pathLst>
                <a:path w="12960" h="31988" extrusionOk="0">
                  <a:moveTo>
                    <a:pt x="4145" y="0"/>
                  </a:moveTo>
                  <a:lnTo>
                    <a:pt x="4145" y="0"/>
                  </a:lnTo>
                  <a:cubicBezTo>
                    <a:pt x="2102" y="0"/>
                    <a:pt x="1" y="1752"/>
                    <a:pt x="410" y="3736"/>
                  </a:cubicBezTo>
                  <a:lnTo>
                    <a:pt x="5488" y="28252"/>
                  </a:lnTo>
                  <a:cubicBezTo>
                    <a:pt x="5955" y="30236"/>
                    <a:pt x="7181" y="31988"/>
                    <a:pt x="9224" y="31988"/>
                  </a:cubicBezTo>
                  <a:lnTo>
                    <a:pt x="9224" y="31988"/>
                  </a:lnTo>
                  <a:cubicBezTo>
                    <a:pt x="11325" y="31988"/>
                    <a:pt x="12959" y="30295"/>
                    <a:pt x="12959" y="28252"/>
                  </a:cubicBezTo>
                  <a:lnTo>
                    <a:pt x="7881" y="3736"/>
                  </a:lnTo>
                  <a:cubicBezTo>
                    <a:pt x="7472" y="1752"/>
                    <a:pt x="6188" y="0"/>
                    <a:pt x="4145" y="0"/>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88" name="Google Shape;788;p27"/>
            <p:cNvSpPr/>
            <p:nvPr/>
          </p:nvSpPr>
          <p:spPr>
            <a:xfrm rot="5400000" flipH="1">
              <a:off x="7379859" y="2630718"/>
              <a:ext cx="193864" cy="255138"/>
            </a:xfrm>
            <a:custGeom>
              <a:avLst/>
              <a:gdLst/>
              <a:ahLst/>
              <a:cxnLst/>
              <a:rect l="l" t="t" r="r" b="b"/>
              <a:pathLst>
                <a:path w="16987" h="22356" extrusionOk="0">
                  <a:moveTo>
                    <a:pt x="2452" y="21364"/>
                  </a:moveTo>
                  <a:lnTo>
                    <a:pt x="2452" y="21364"/>
                  </a:lnTo>
                  <a:cubicBezTo>
                    <a:pt x="4261" y="22356"/>
                    <a:pt x="6538" y="21655"/>
                    <a:pt x="7589" y="19904"/>
                  </a:cubicBezTo>
                  <a:lnTo>
                    <a:pt x="15994" y="6129"/>
                  </a:lnTo>
                  <a:cubicBezTo>
                    <a:pt x="16986" y="4319"/>
                    <a:pt x="16344" y="1985"/>
                    <a:pt x="14535" y="1051"/>
                  </a:cubicBezTo>
                  <a:lnTo>
                    <a:pt x="14535" y="1051"/>
                  </a:lnTo>
                  <a:cubicBezTo>
                    <a:pt x="12725" y="0"/>
                    <a:pt x="10390" y="642"/>
                    <a:pt x="9398" y="2452"/>
                  </a:cubicBezTo>
                  <a:lnTo>
                    <a:pt x="1051" y="16227"/>
                  </a:lnTo>
                  <a:cubicBezTo>
                    <a:pt x="0" y="18036"/>
                    <a:pt x="642" y="20313"/>
                    <a:pt x="2452" y="21364"/>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89" name="Google Shape;789;p27"/>
            <p:cNvSpPr/>
            <p:nvPr/>
          </p:nvSpPr>
          <p:spPr>
            <a:xfrm rot="5400000" flipH="1">
              <a:off x="7197678" y="2821561"/>
              <a:ext cx="300445" cy="186537"/>
            </a:xfrm>
            <a:custGeom>
              <a:avLst/>
              <a:gdLst/>
              <a:ahLst/>
              <a:cxnLst/>
              <a:rect l="l" t="t" r="r" b="b"/>
              <a:pathLst>
                <a:path w="26326" h="16345" extrusionOk="0">
                  <a:moveTo>
                    <a:pt x="701" y="13484"/>
                  </a:moveTo>
                  <a:lnTo>
                    <a:pt x="701" y="13484"/>
                  </a:lnTo>
                  <a:cubicBezTo>
                    <a:pt x="1460" y="15411"/>
                    <a:pt x="3620" y="16345"/>
                    <a:pt x="5546" y="15586"/>
                  </a:cubicBezTo>
                  <a:lnTo>
                    <a:pt x="23524" y="7764"/>
                  </a:lnTo>
                  <a:cubicBezTo>
                    <a:pt x="25392" y="6947"/>
                    <a:pt x="26326" y="4787"/>
                    <a:pt x="25625" y="2919"/>
                  </a:cubicBezTo>
                  <a:lnTo>
                    <a:pt x="25625" y="2919"/>
                  </a:lnTo>
                  <a:cubicBezTo>
                    <a:pt x="24867" y="993"/>
                    <a:pt x="22648" y="1"/>
                    <a:pt x="20781" y="818"/>
                  </a:cubicBezTo>
                  <a:lnTo>
                    <a:pt x="2802" y="8640"/>
                  </a:lnTo>
                  <a:cubicBezTo>
                    <a:pt x="935" y="9398"/>
                    <a:pt x="1" y="11558"/>
                    <a:pt x="701" y="13484"/>
                  </a:cubicBezTo>
                  <a:close/>
                </a:path>
              </a:pathLst>
            </a:custGeom>
            <a:solidFill>
              <a:srgbClr val="FDD5B5"/>
            </a:solidFill>
            <a:ln>
              <a:noFill/>
            </a:ln>
          </p:spPr>
          <p:txBody>
            <a:bodyPr spcFirstLastPara="1" wrap="square" lIns="179929" tIns="179929" rIns="179929" bIns="179929" anchor="ctr" anchorCtr="0">
              <a:noAutofit/>
            </a:bodyPr>
            <a:lstStyle/>
            <a:p>
              <a:endParaRPr sz="3600"/>
            </a:p>
          </p:txBody>
        </p:sp>
        <p:sp>
          <p:nvSpPr>
            <p:cNvPr id="790" name="Google Shape;790;p27"/>
            <p:cNvSpPr/>
            <p:nvPr/>
          </p:nvSpPr>
          <p:spPr>
            <a:xfrm rot="5400000" flipH="1">
              <a:off x="7540053" y="2667016"/>
              <a:ext cx="317770" cy="338415"/>
            </a:xfrm>
            <a:custGeom>
              <a:avLst/>
              <a:gdLst/>
              <a:ahLst/>
              <a:cxnLst/>
              <a:rect l="l" t="t" r="r" b="b"/>
              <a:pathLst>
                <a:path w="27844" h="29653" extrusionOk="0">
                  <a:moveTo>
                    <a:pt x="17220" y="29653"/>
                  </a:moveTo>
                  <a:cubicBezTo>
                    <a:pt x="17103" y="27726"/>
                    <a:pt x="15761" y="20839"/>
                    <a:pt x="12784" y="17628"/>
                  </a:cubicBezTo>
                  <a:cubicBezTo>
                    <a:pt x="10157" y="14943"/>
                    <a:pt x="5954" y="15468"/>
                    <a:pt x="4904" y="18737"/>
                  </a:cubicBezTo>
                  <a:cubicBezTo>
                    <a:pt x="3620" y="22706"/>
                    <a:pt x="1" y="14535"/>
                    <a:pt x="2219" y="8172"/>
                  </a:cubicBezTo>
                  <a:cubicBezTo>
                    <a:pt x="3970" y="3152"/>
                    <a:pt x="11558" y="0"/>
                    <a:pt x="11558" y="0"/>
                  </a:cubicBezTo>
                  <a:lnTo>
                    <a:pt x="23057" y="8989"/>
                  </a:lnTo>
                  <a:cubicBezTo>
                    <a:pt x="23057" y="8989"/>
                    <a:pt x="27843" y="22940"/>
                    <a:pt x="17220" y="29653"/>
                  </a:cubicBezTo>
                  <a:close/>
                </a:path>
              </a:pathLst>
            </a:custGeom>
            <a:solidFill>
              <a:srgbClr val="F9CBA4"/>
            </a:solidFill>
            <a:ln w="4375" cap="flat" cmpd="sng">
              <a:solidFill>
                <a:srgbClr val="F9CBA4"/>
              </a:solidFill>
              <a:prstDash val="solid"/>
              <a:miter lim="58370"/>
              <a:headEnd type="none" w="sm" len="sm"/>
              <a:tailEnd type="none" w="sm" len="sm"/>
            </a:ln>
          </p:spPr>
          <p:txBody>
            <a:bodyPr spcFirstLastPara="1" wrap="square" lIns="179929" tIns="179929" rIns="179929" bIns="179929" anchor="ctr" anchorCtr="0">
              <a:noAutofit/>
            </a:bodyPr>
            <a:lstStyle/>
            <a:p>
              <a:endParaRPr sz="3600"/>
            </a:p>
          </p:txBody>
        </p:sp>
        <p:sp>
          <p:nvSpPr>
            <p:cNvPr id="791" name="Google Shape;791;p27"/>
            <p:cNvSpPr/>
            <p:nvPr/>
          </p:nvSpPr>
          <p:spPr>
            <a:xfrm rot="5400000" flipH="1">
              <a:off x="7941723" y="2651695"/>
              <a:ext cx="237163" cy="412368"/>
            </a:xfrm>
            <a:custGeom>
              <a:avLst/>
              <a:gdLst/>
              <a:ahLst/>
              <a:cxnLst/>
              <a:rect l="l" t="t" r="r" b="b"/>
              <a:pathLst>
                <a:path w="20781" h="36133" extrusionOk="0">
                  <a:moveTo>
                    <a:pt x="1" y="36132"/>
                  </a:moveTo>
                  <a:lnTo>
                    <a:pt x="118" y="4028"/>
                  </a:lnTo>
                  <a:lnTo>
                    <a:pt x="12142" y="1"/>
                  </a:lnTo>
                  <a:lnTo>
                    <a:pt x="20781" y="12317"/>
                  </a:lnTo>
                  <a:lnTo>
                    <a:pt x="20722" y="35081"/>
                  </a:lnTo>
                  <a:close/>
                </a:path>
              </a:pathLst>
            </a:custGeom>
            <a:solidFill>
              <a:srgbClr val="F9CBA4"/>
            </a:solidFill>
            <a:ln>
              <a:noFill/>
            </a:ln>
          </p:spPr>
          <p:txBody>
            <a:bodyPr spcFirstLastPara="1" wrap="square" lIns="179929" tIns="179929" rIns="179929" bIns="179929" anchor="ctr" anchorCtr="0">
              <a:noAutofit/>
            </a:bodyPr>
            <a:lstStyle/>
            <a:p>
              <a:endParaRPr sz="3600"/>
            </a:p>
          </p:txBody>
        </p:sp>
        <p:sp>
          <p:nvSpPr>
            <p:cNvPr id="792" name="Google Shape;792;p27"/>
            <p:cNvSpPr/>
            <p:nvPr/>
          </p:nvSpPr>
          <p:spPr>
            <a:xfrm rot="5400000" flipH="1">
              <a:off x="8190841" y="2517135"/>
              <a:ext cx="311105" cy="680813"/>
            </a:xfrm>
            <a:custGeom>
              <a:avLst/>
              <a:gdLst/>
              <a:ahLst/>
              <a:cxnLst/>
              <a:rect l="l" t="t" r="r" b="b"/>
              <a:pathLst>
                <a:path w="27260" h="59655" extrusionOk="0">
                  <a:moveTo>
                    <a:pt x="1" y="59421"/>
                  </a:moveTo>
                  <a:lnTo>
                    <a:pt x="1" y="0"/>
                  </a:lnTo>
                  <a:lnTo>
                    <a:pt x="27260" y="0"/>
                  </a:lnTo>
                  <a:lnTo>
                    <a:pt x="27260" y="59655"/>
                  </a:lnTo>
                  <a:close/>
                </a:path>
              </a:pathLst>
            </a:custGeom>
            <a:solidFill>
              <a:srgbClr val="F3F3F3"/>
            </a:solidFill>
            <a:ln>
              <a:noFill/>
            </a:ln>
          </p:spPr>
          <p:txBody>
            <a:bodyPr spcFirstLastPara="1" wrap="square" lIns="179929" tIns="179929" rIns="179929" bIns="179929" anchor="ctr" anchorCtr="0">
              <a:noAutofit/>
            </a:bodyPr>
            <a:lstStyle/>
            <a:p>
              <a:endParaRPr sz="3600"/>
            </a:p>
          </p:txBody>
        </p:sp>
        <p:sp>
          <p:nvSpPr>
            <p:cNvPr id="793" name="Google Shape;793;p27"/>
            <p:cNvSpPr/>
            <p:nvPr/>
          </p:nvSpPr>
          <p:spPr>
            <a:xfrm>
              <a:off x="6672419" y="3493331"/>
              <a:ext cx="929286" cy="155895"/>
            </a:xfrm>
            <a:custGeom>
              <a:avLst/>
              <a:gdLst/>
              <a:ahLst/>
              <a:cxnLst/>
              <a:rect l="l" t="t" r="r" b="b"/>
              <a:pathLst>
                <a:path w="81427" h="13660" extrusionOk="0">
                  <a:moveTo>
                    <a:pt x="74597" y="13659"/>
                  </a:moveTo>
                  <a:lnTo>
                    <a:pt x="0" y="13659"/>
                  </a:lnTo>
                  <a:lnTo>
                    <a:pt x="0" y="1"/>
                  </a:lnTo>
                  <a:lnTo>
                    <a:pt x="74597" y="1"/>
                  </a:lnTo>
                  <a:cubicBezTo>
                    <a:pt x="78333" y="59"/>
                    <a:pt x="81368" y="3094"/>
                    <a:pt x="81427" y="6830"/>
                  </a:cubicBezTo>
                  <a:lnTo>
                    <a:pt x="81427" y="6830"/>
                  </a:lnTo>
                  <a:cubicBezTo>
                    <a:pt x="81368" y="10566"/>
                    <a:pt x="78333" y="13601"/>
                    <a:pt x="74597" y="13659"/>
                  </a:cubicBezTo>
                  <a:close/>
                </a:path>
              </a:pathLst>
            </a:custGeom>
            <a:solidFill>
              <a:srgbClr val="A1263C"/>
            </a:solidFill>
            <a:ln>
              <a:noFill/>
            </a:ln>
          </p:spPr>
          <p:txBody>
            <a:bodyPr spcFirstLastPara="1" wrap="square" lIns="179929" tIns="179929" rIns="179929" bIns="179929" anchor="ctr" anchorCtr="0">
              <a:noAutofit/>
            </a:bodyPr>
            <a:lstStyle/>
            <a:p>
              <a:endParaRPr sz="3600"/>
            </a:p>
          </p:txBody>
        </p:sp>
        <p:sp>
          <p:nvSpPr>
            <p:cNvPr id="794" name="Google Shape;794;p27"/>
            <p:cNvSpPr/>
            <p:nvPr/>
          </p:nvSpPr>
          <p:spPr>
            <a:xfrm>
              <a:off x="6672419" y="3511978"/>
              <a:ext cx="910638" cy="118587"/>
            </a:xfrm>
            <a:custGeom>
              <a:avLst/>
              <a:gdLst/>
              <a:ahLst/>
              <a:cxnLst/>
              <a:rect l="l" t="t" r="r" b="b"/>
              <a:pathLst>
                <a:path w="79793" h="10391" extrusionOk="0">
                  <a:moveTo>
                    <a:pt x="74597" y="10391"/>
                  </a:moveTo>
                  <a:lnTo>
                    <a:pt x="0" y="10391"/>
                  </a:lnTo>
                  <a:lnTo>
                    <a:pt x="0" y="1"/>
                  </a:lnTo>
                  <a:lnTo>
                    <a:pt x="74597" y="1"/>
                  </a:lnTo>
                  <a:cubicBezTo>
                    <a:pt x="77458" y="1"/>
                    <a:pt x="79792" y="2336"/>
                    <a:pt x="79792" y="5196"/>
                  </a:cubicBezTo>
                  <a:cubicBezTo>
                    <a:pt x="79792" y="8056"/>
                    <a:pt x="77458" y="10391"/>
                    <a:pt x="74597" y="10391"/>
                  </a:cubicBezTo>
                  <a:close/>
                </a:path>
              </a:pathLst>
            </a:custGeom>
            <a:solidFill>
              <a:srgbClr val="FFFFFF"/>
            </a:solidFill>
            <a:ln>
              <a:noFill/>
            </a:ln>
          </p:spPr>
          <p:txBody>
            <a:bodyPr spcFirstLastPara="1" wrap="square" lIns="179929" tIns="179929" rIns="179929" bIns="179929" anchor="ctr" anchorCtr="0">
              <a:noAutofit/>
            </a:bodyPr>
            <a:lstStyle/>
            <a:p>
              <a:endParaRPr sz="3600"/>
            </a:p>
          </p:txBody>
        </p:sp>
        <p:sp>
          <p:nvSpPr>
            <p:cNvPr id="795" name="Google Shape;795;p27"/>
            <p:cNvSpPr/>
            <p:nvPr/>
          </p:nvSpPr>
          <p:spPr>
            <a:xfrm>
              <a:off x="6672419" y="2329626"/>
              <a:ext cx="929286" cy="1241714"/>
            </a:xfrm>
            <a:custGeom>
              <a:avLst/>
              <a:gdLst/>
              <a:ahLst/>
              <a:cxnLst/>
              <a:rect l="l" t="t" r="r" b="b"/>
              <a:pathLst>
                <a:path w="81427" h="108803" extrusionOk="0">
                  <a:moveTo>
                    <a:pt x="81427" y="6830"/>
                  </a:moveTo>
                  <a:lnTo>
                    <a:pt x="81427" y="108803"/>
                  </a:lnTo>
                  <a:cubicBezTo>
                    <a:pt x="81368" y="105067"/>
                    <a:pt x="78333" y="102032"/>
                    <a:pt x="74597" y="101974"/>
                  </a:cubicBezTo>
                  <a:lnTo>
                    <a:pt x="0" y="101974"/>
                  </a:lnTo>
                  <a:lnTo>
                    <a:pt x="0" y="0"/>
                  </a:lnTo>
                  <a:lnTo>
                    <a:pt x="74597" y="0"/>
                  </a:lnTo>
                  <a:cubicBezTo>
                    <a:pt x="78333" y="0"/>
                    <a:pt x="81368" y="3036"/>
                    <a:pt x="81427" y="6771"/>
                  </a:cubicBezTo>
                  <a:close/>
                </a:path>
              </a:pathLst>
            </a:custGeom>
            <a:solidFill>
              <a:schemeClr val="lt2"/>
            </a:solidFill>
            <a:ln>
              <a:noFill/>
            </a:ln>
          </p:spPr>
          <p:txBody>
            <a:bodyPr spcFirstLastPara="1" wrap="square" lIns="179929" tIns="179929" rIns="179929" bIns="179929" anchor="ctr" anchorCtr="0">
              <a:noAutofit/>
            </a:bodyPr>
            <a:lstStyle/>
            <a:p>
              <a:endParaRPr sz="3600"/>
            </a:p>
          </p:txBody>
        </p:sp>
        <p:sp>
          <p:nvSpPr>
            <p:cNvPr id="796" name="Google Shape;796;p27"/>
            <p:cNvSpPr/>
            <p:nvPr/>
          </p:nvSpPr>
          <p:spPr>
            <a:xfrm>
              <a:off x="7487094" y="2329626"/>
              <a:ext cx="36646" cy="1182426"/>
            </a:xfrm>
            <a:custGeom>
              <a:avLst/>
              <a:gdLst/>
              <a:ahLst/>
              <a:cxnLst/>
              <a:rect l="l" t="t" r="r" b="b"/>
              <a:pathLst>
                <a:path w="3211" h="103608" extrusionOk="0">
                  <a:moveTo>
                    <a:pt x="0" y="0"/>
                  </a:moveTo>
                  <a:lnTo>
                    <a:pt x="0" y="103608"/>
                  </a:lnTo>
                  <a:lnTo>
                    <a:pt x="3210" y="103608"/>
                  </a:lnTo>
                  <a:lnTo>
                    <a:pt x="3210" y="0"/>
                  </a:lnTo>
                  <a:close/>
                </a:path>
              </a:pathLst>
            </a:custGeom>
            <a:solidFill>
              <a:srgbClr val="A1263C"/>
            </a:solidFill>
            <a:ln>
              <a:noFill/>
            </a:ln>
          </p:spPr>
          <p:txBody>
            <a:bodyPr spcFirstLastPara="1" wrap="square" lIns="179929" tIns="179929" rIns="179929" bIns="179929" anchor="ctr" anchorCtr="0">
              <a:noAutofit/>
            </a:bodyPr>
            <a:lstStyle/>
            <a:p>
              <a:endParaRPr sz="3600"/>
            </a:p>
          </p:txBody>
        </p:sp>
        <p:sp>
          <p:nvSpPr>
            <p:cNvPr id="797" name="Google Shape;797;p27"/>
            <p:cNvSpPr/>
            <p:nvPr/>
          </p:nvSpPr>
          <p:spPr>
            <a:xfrm>
              <a:off x="6782991" y="2987750"/>
              <a:ext cx="598220" cy="365725"/>
            </a:xfrm>
            <a:custGeom>
              <a:avLst/>
              <a:gdLst/>
              <a:ahLst/>
              <a:cxnLst/>
              <a:rect l="l" t="t" r="r" b="b"/>
              <a:pathLst>
                <a:path w="52418" h="32046" extrusionOk="0">
                  <a:moveTo>
                    <a:pt x="0" y="32046"/>
                  </a:moveTo>
                  <a:lnTo>
                    <a:pt x="52417" y="31871"/>
                  </a:lnTo>
                  <a:lnTo>
                    <a:pt x="52417" y="0"/>
                  </a:lnTo>
                  <a:lnTo>
                    <a:pt x="59" y="175"/>
                  </a:lnTo>
                  <a:close/>
                </a:path>
              </a:pathLst>
            </a:custGeom>
            <a:solidFill>
              <a:srgbClr val="EC4563"/>
            </a:solidFill>
            <a:ln>
              <a:noFill/>
            </a:ln>
          </p:spPr>
          <p:txBody>
            <a:bodyPr spcFirstLastPara="1" wrap="square" lIns="179929" tIns="179929" rIns="179929" bIns="179929" anchor="ctr" anchorCtr="0">
              <a:noAutofit/>
            </a:bodyPr>
            <a:lstStyle/>
            <a:p>
              <a:endParaRPr sz="3600"/>
            </a:p>
          </p:txBody>
        </p:sp>
        <p:sp>
          <p:nvSpPr>
            <p:cNvPr id="798" name="Google Shape;798;p27"/>
            <p:cNvSpPr/>
            <p:nvPr/>
          </p:nvSpPr>
          <p:spPr>
            <a:xfrm>
              <a:off x="6782991" y="2811231"/>
              <a:ext cx="598220" cy="119249"/>
            </a:xfrm>
            <a:custGeom>
              <a:avLst/>
              <a:gdLst/>
              <a:ahLst/>
              <a:cxnLst/>
              <a:rect l="l" t="t" r="r" b="b"/>
              <a:pathLst>
                <a:path w="52418" h="10449" extrusionOk="0">
                  <a:moveTo>
                    <a:pt x="0" y="10448"/>
                  </a:moveTo>
                  <a:lnTo>
                    <a:pt x="52417" y="10273"/>
                  </a:lnTo>
                  <a:lnTo>
                    <a:pt x="52417" y="0"/>
                  </a:lnTo>
                  <a:lnTo>
                    <a:pt x="59" y="175"/>
                  </a:lnTo>
                  <a:close/>
                </a:path>
              </a:pathLst>
            </a:custGeom>
            <a:solidFill>
              <a:srgbClr val="EC4563"/>
            </a:solidFill>
            <a:ln>
              <a:noFill/>
            </a:ln>
          </p:spPr>
          <p:txBody>
            <a:bodyPr spcFirstLastPara="1" wrap="square" lIns="179929" tIns="179929" rIns="179929" bIns="179929" anchor="ctr" anchorCtr="0">
              <a:noAutofit/>
            </a:bodyPr>
            <a:lstStyle/>
            <a:p>
              <a:endParaRPr sz="3600"/>
            </a:p>
          </p:txBody>
        </p:sp>
        <p:sp>
          <p:nvSpPr>
            <p:cNvPr id="799" name="Google Shape;799;p27"/>
            <p:cNvSpPr/>
            <p:nvPr/>
          </p:nvSpPr>
          <p:spPr>
            <a:xfrm>
              <a:off x="6783653" y="2533454"/>
              <a:ext cx="597559" cy="41987"/>
            </a:xfrm>
            <a:custGeom>
              <a:avLst/>
              <a:gdLst/>
              <a:ahLst/>
              <a:cxnLst/>
              <a:rect l="l" t="t" r="r" b="b"/>
              <a:pathLst>
                <a:path w="52360" h="3679" extrusionOk="0">
                  <a:moveTo>
                    <a:pt x="1" y="3678"/>
                  </a:moveTo>
                  <a:lnTo>
                    <a:pt x="52359" y="3503"/>
                  </a:lnTo>
                  <a:lnTo>
                    <a:pt x="52359" y="1"/>
                  </a:lnTo>
                  <a:lnTo>
                    <a:pt x="1" y="117"/>
                  </a:lnTo>
                  <a:close/>
                </a:path>
              </a:pathLst>
            </a:custGeom>
            <a:solidFill>
              <a:srgbClr val="EC4563"/>
            </a:solidFill>
            <a:ln>
              <a:noFill/>
            </a:ln>
          </p:spPr>
          <p:txBody>
            <a:bodyPr spcFirstLastPara="1" wrap="square" lIns="179929" tIns="179929" rIns="179929" bIns="179929" anchor="ctr" anchorCtr="0">
              <a:noAutofit/>
            </a:bodyPr>
            <a:lstStyle/>
            <a:p>
              <a:endParaRPr sz="3600"/>
            </a:p>
          </p:txBody>
        </p:sp>
        <p:sp>
          <p:nvSpPr>
            <p:cNvPr id="800" name="Google Shape;800;p27"/>
            <p:cNvSpPr/>
            <p:nvPr/>
          </p:nvSpPr>
          <p:spPr>
            <a:xfrm rot="5400000" flipH="1">
              <a:off x="7569030" y="2785920"/>
              <a:ext cx="179210" cy="407038"/>
            </a:xfrm>
            <a:custGeom>
              <a:avLst/>
              <a:gdLst/>
              <a:ahLst/>
              <a:cxnLst/>
              <a:rect l="l" t="t" r="r" b="b"/>
              <a:pathLst>
                <a:path w="15703" h="35666" extrusionOk="0">
                  <a:moveTo>
                    <a:pt x="12142" y="701"/>
                  </a:moveTo>
                  <a:lnTo>
                    <a:pt x="12142" y="701"/>
                  </a:lnTo>
                  <a:cubicBezTo>
                    <a:pt x="9866" y="1"/>
                    <a:pt x="7239" y="1226"/>
                    <a:pt x="6655" y="3561"/>
                  </a:cubicBezTo>
                  <a:lnTo>
                    <a:pt x="643" y="29419"/>
                  </a:lnTo>
                  <a:cubicBezTo>
                    <a:pt x="1" y="31696"/>
                    <a:pt x="1227" y="34147"/>
                    <a:pt x="3503" y="34906"/>
                  </a:cubicBezTo>
                  <a:lnTo>
                    <a:pt x="3503" y="34906"/>
                  </a:lnTo>
                  <a:cubicBezTo>
                    <a:pt x="5780" y="35665"/>
                    <a:pt x="8290" y="34381"/>
                    <a:pt x="8990" y="32104"/>
                  </a:cubicBezTo>
                  <a:lnTo>
                    <a:pt x="15061" y="6246"/>
                  </a:lnTo>
                  <a:cubicBezTo>
                    <a:pt x="15703" y="3911"/>
                    <a:pt x="14418" y="1460"/>
                    <a:pt x="12142" y="701"/>
                  </a:cubicBezTo>
                  <a:close/>
                </a:path>
              </a:pathLst>
            </a:custGeom>
            <a:solidFill>
              <a:srgbClr val="F9CBA4"/>
            </a:solidFill>
            <a:ln>
              <a:noFill/>
            </a:ln>
          </p:spPr>
          <p:txBody>
            <a:bodyPr spcFirstLastPara="1" wrap="square" lIns="179929" tIns="179929" rIns="179929" bIns="179929" anchor="ctr" anchorCtr="0">
              <a:noAutofit/>
            </a:bodyPr>
            <a:lstStyle/>
            <a:p>
              <a:endParaRPr sz="3600"/>
            </a:p>
          </p:txBody>
        </p:sp>
      </p:grpSp>
      <p:grpSp>
        <p:nvGrpSpPr>
          <p:cNvPr id="801" name="Google Shape;801;p27"/>
          <p:cNvGrpSpPr/>
          <p:nvPr/>
        </p:nvGrpSpPr>
        <p:grpSpPr>
          <a:xfrm>
            <a:off x="8540750" y="5274853"/>
            <a:ext cx="5105400" cy="1969376"/>
            <a:chOff x="4200280" y="2502500"/>
            <a:chExt cx="2476800" cy="859302"/>
          </a:xfrm>
        </p:grpSpPr>
        <p:sp>
          <p:nvSpPr>
            <p:cNvPr id="802" name="Google Shape;802;p27"/>
            <p:cNvSpPr txBox="1"/>
            <p:nvPr/>
          </p:nvSpPr>
          <p:spPr>
            <a:xfrm flipH="1">
              <a:off x="4200280" y="2502500"/>
              <a:ext cx="2476800" cy="456600"/>
            </a:xfrm>
            <a:prstGeom prst="rect">
              <a:avLst/>
            </a:prstGeom>
            <a:noFill/>
            <a:ln>
              <a:noFill/>
            </a:ln>
          </p:spPr>
          <p:txBody>
            <a:bodyPr spcFirstLastPara="1" wrap="square" lIns="179929" tIns="179929" rIns="179929" bIns="179929" anchor="b" anchorCtr="0">
              <a:noAutofit/>
            </a:bodyPr>
            <a:lstStyle/>
            <a:p>
              <a:pPr>
                <a:lnSpc>
                  <a:spcPts val="3567"/>
                </a:lnSpc>
              </a:pPr>
              <a:r>
                <a:rPr lang="en-US" sz="4400" dirty="0" err="1">
                  <a:solidFill>
                    <a:srgbClr val="383838"/>
                  </a:solidFill>
                  <a:latin typeface="Roboto" panose="02000000000000000000" pitchFamily="2" charset="0"/>
                  <a:ea typeface="Roboto" panose="02000000000000000000" pitchFamily="2" charset="0"/>
                  <a:cs typeface="Roboto" panose="02000000000000000000" pitchFamily="2" charset="0"/>
                </a:rPr>
                <a:t>Mustaqillik</a:t>
              </a:r>
              <a:endParaRPr lang="en-US" sz="4400" dirty="0">
                <a:solidFill>
                  <a:srgbClr val="383838"/>
                </a:solidFill>
                <a:latin typeface="Roboto" panose="02000000000000000000" pitchFamily="2" charset="0"/>
                <a:ea typeface="Roboto" panose="02000000000000000000" pitchFamily="2" charset="0"/>
                <a:cs typeface="Roboto" panose="02000000000000000000" pitchFamily="2" charset="0"/>
              </a:endParaRPr>
            </a:p>
          </p:txBody>
        </p:sp>
        <p:sp>
          <p:nvSpPr>
            <p:cNvPr id="803" name="Google Shape;803;p27"/>
            <p:cNvSpPr txBox="1"/>
            <p:nvPr/>
          </p:nvSpPr>
          <p:spPr>
            <a:xfrm flipH="1">
              <a:off x="4200280" y="2846702"/>
              <a:ext cx="2476800" cy="515100"/>
            </a:xfrm>
            <a:prstGeom prst="rect">
              <a:avLst/>
            </a:prstGeom>
            <a:noFill/>
            <a:ln>
              <a:noFill/>
            </a:ln>
          </p:spPr>
          <p:txBody>
            <a:bodyPr spcFirstLastPara="1" wrap="square" lIns="179929" tIns="179929" rIns="179929" bIns="179929" anchor="t" anchorCtr="0">
              <a:noAutofit/>
            </a:bodyPr>
            <a:lstStyle/>
            <a:p>
              <a:pPr>
                <a:lnSpc>
                  <a:spcPts val="3506"/>
                </a:lnSpc>
              </a:pP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O‘quvchilar</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o‘z</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o‘rganish</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jarayonlarini</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boshqarishga</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imkon</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 </a:t>
              </a:r>
              <a:r>
                <a:rPr lang="en-US" sz="2800" dirty="0" err="1">
                  <a:solidFill>
                    <a:srgbClr val="383838"/>
                  </a:solidFill>
                  <a:latin typeface="Roboto" panose="02000000000000000000" pitchFamily="2" charset="0"/>
                  <a:ea typeface="Roboto" panose="02000000000000000000" pitchFamily="2" charset="0"/>
                  <a:cs typeface="Roboto" panose="02000000000000000000" pitchFamily="2" charset="0"/>
                </a:rPr>
                <a:t>beradi</a:t>
              </a:r>
              <a:r>
                <a:rPr lang="en-US" sz="2800" dirty="0">
                  <a:solidFill>
                    <a:srgbClr val="383838"/>
                  </a:solidFill>
                  <a:latin typeface="Roboto" panose="02000000000000000000" pitchFamily="2" charset="0"/>
                  <a:ea typeface="Roboto" panose="02000000000000000000" pitchFamily="2" charset="0"/>
                  <a:cs typeface="Roboto" panose="02000000000000000000" pitchFamily="2" charset="0"/>
                </a:rPr>
                <a:t>.</a:t>
              </a:r>
            </a:p>
          </p:txBody>
        </p:sp>
      </p:gr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34D1B68E-5E5F-9B52-6E28-5BEDB5072785}"/>
              </a:ext>
            </a:extLst>
          </p:cNvPr>
          <p:cNvPicPr>
            <a:picLocks noChangeAspect="1"/>
          </p:cNvPicPr>
          <p:nvPr/>
        </p:nvPicPr>
        <p:blipFill>
          <a:blip r:embed="rId5">
            <a:extLst>
              <a:ext uri="{96DAC541-7B7A-43D3-8B79-37D633B846F1}">
                <asvg:svgBlip xmlns:asvg="http://schemas.microsoft.com/office/drawing/2016/SVG/main" r:embed="rId3"/>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0C69A662-9D00-6FA6-BB80-1B8524CED26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306045D5-BEC0-6CF6-DFF9-5F9C039C60C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Text 0">
            <a:extLst>
              <a:ext uri="{FF2B5EF4-FFF2-40B4-BE49-F238E27FC236}">
                <a16:creationId xmlns:a16="http://schemas.microsoft.com/office/drawing/2014/main" id="{740B2B38-0A72-3B0C-0D13-58FECB0C5F5A}"/>
              </a:ext>
            </a:extLst>
          </p:cNvPr>
          <p:cNvSpPr/>
          <p:nvPr/>
        </p:nvSpPr>
        <p:spPr>
          <a:xfrm>
            <a:off x="1196725" y="1554985"/>
            <a:ext cx="13014369" cy="871823"/>
          </a:xfrm>
          <a:prstGeom prst="rect">
            <a:avLst/>
          </a:prstGeom>
          <a:noFill/>
          <a:ln/>
        </p:spPr>
        <p:txBody>
          <a:bodyPr wrap="none" lIns="0" tIns="0" rIns="0" bIns="0" rtlCol="0" anchor="t"/>
          <a:lstStyle/>
          <a:p>
            <a:pPr>
              <a:lnSpc>
                <a:spcPts val="6827"/>
              </a:lnSpc>
            </a:pPr>
            <a:r>
              <a:rPr lang="en-US" sz="6600" dirty="0" err="1">
                <a:latin typeface="Times New Roman" panose="02020603050405020304" pitchFamily="18" charset="0"/>
                <a:ea typeface="Gelasio Semi Bold" pitchFamily="34" charset="-122"/>
                <a:cs typeface="Times New Roman" panose="02020603050405020304" pitchFamily="18" charset="0"/>
              </a:rPr>
              <a:t>O‘qituvchilarning</a:t>
            </a:r>
            <a:r>
              <a:rPr lang="en-US" sz="6600" dirty="0">
                <a:latin typeface="Times New Roman" panose="02020603050405020304" pitchFamily="18" charset="0"/>
                <a:ea typeface="Gelasio Semi Bold" pitchFamily="34" charset="-122"/>
                <a:cs typeface="Times New Roman" panose="02020603050405020304" pitchFamily="18" charset="0"/>
              </a:rPr>
              <a:t> </a:t>
            </a:r>
            <a:r>
              <a:rPr lang="en-US" sz="6600" dirty="0" err="1">
                <a:latin typeface="Times New Roman" panose="02020603050405020304" pitchFamily="18" charset="0"/>
                <a:ea typeface="Gelasio Semi Bold" pitchFamily="34" charset="-122"/>
                <a:cs typeface="Times New Roman" panose="02020603050405020304" pitchFamily="18" charset="0"/>
              </a:rPr>
              <a:t>vazifalari</a:t>
            </a:r>
            <a:r>
              <a:rPr lang="en-US" sz="6600" dirty="0">
                <a:latin typeface="Times New Roman" panose="02020603050405020304" pitchFamily="18" charset="0"/>
                <a:ea typeface="Gelasio Semi Bold" pitchFamily="34" charset="-122"/>
                <a:cs typeface="Times New Roman" panose="02020603050405020304" pitchFamily="18" charset="0"/>
              </a:rPr>
              <a:t> </a:t>
            </a:r>
            <a:r>
              <a:rPr lang="en-US" sz="6600" dirty="0" err="1">
                <a:latin typeface="Times New Roman" panose="02020603050405020304" pitchFamily="18" charset="0"/>
                <a:ea typeface="Gelasio Semi Bold" pitchFamily="34" charset="-122"/>
                <a:cs typeface="Times New Roman" panose="02020603050405020304" pitchFamily="18" charset="0"/>
              </a:rPr>
              <a:t>o‘zgaradi</a:t>
            </a:r>
            <a:endParaRPr lang="en-US" sz="6600" dirty="0">
              <a:latin typeface="Times New Roman" panose="02020603050405020304" pitchFamily="18" charset="0"/>
              <a:cs typeface="Times New Roman" panose="02020603050405020304" pitchFamily="18" charset="0"/>
            </a:endParaRPr>
          </a:p>
        </p:txBody>
      </p:sp>
      <p:pic>
        <p:nvPicPr>
          <p:cNvPr id="4" name="Image 0" descr="preencoded.png">
            <a:extLst>
              <a:ext uri="{FF2B5EF4-FFF2-40B4-BE49-F238E27FC236}">
                <a16:creationId xmlns:a16="http://schemas.microsoft.com/office/drawing/2014/main" id="{37911147-38CE-689F-D63A-22934C268793}"/>
              </a:ext>
            </a:extLst>
          </p:cNvPr>
          <p:cNvPicPr>
            <a:picLocks noChangeAspect="1"/>
          </p:cNvPicPr>
          <p:nvPr/>
        </p:nvPicPr>
        <p:blipFill>
          <a:blip r:embed="rId6"/>
          <a:stretch>
            <a:fillRect/>
          </a:stretch>
        </p:blipFill>
        <p:spPr>
          <a:xfrm>
            <a:off x="3663472" y="4555067"/>
            <a:ext cx="2647102" cy="993816"/>
          </a:xfrm>
          <a:prstGeom prst="rect">
            <a:avLst/>
          </a:prstGeom>
        </p:spPr>
      </p:pic>
      <p:sp>
        <p:nvSpPr>
          <p:cNvPr id="7" name="Text 1">
            <a:extLst>
              <a:ext uri="{FF2B5EF4-FFF2-40B4-BE49-F238E27FC236}">
                <a16:creationId xmlns:a16="http://schemas.microsoft.com/office/drawing/2014/main" id="{E3193E88-556A-EECC-674A-8B4FEBB6E718}"/>
              </a:ext>
            </a:extLst>
          </p:cNvPr>
          <p:cNvSpPr/>
          <p:nvPr/>
        </p:nvSpPr>
        <p:spPr>
          <a:xfrm>
            <a:off x="4904791" y="4880189"/>
            <a:ext cx="164464" cy="557832"/>
          </a:xfrm>
          <a:prstGeom prst="rect">
            <a:avLst/>
          </a:prstGeom>
          <a:noFill/>
          <a:ln/>
        </p:spPr>
        <p:txBody>
          <a:bodyPr wrap="none" lIns="0" tIns="0" rIns="0" bIns="0" rtlCol="0" anchor="t"/>
          <a:lstStyle/>
          <a:p>
            <a:pPr algn="ctr">
              <a:lnSpc>
                <a:spcPts val="4367"/>
              </a:lnSpc>
            </a:pPr>
            <a:r>
              <a:rPr lang="en-US" sz="4000" dirty="0">
                <a:latin typeface="Times New Roman" panose="02020603050405020304" pitchFamily="18" charset="0"/>
                <a:ea typeface="Gelasio Semi Bold" pitchFamily="34" charset="-122"/>
                <a:cs typeface="Times New Roman" panose="02020603050405020304" pitchFamily="18" charset="0"/>
              </a:rPr>
              <a:t>1</a:t>
            </a:r>
            <a:endParaRPr lang="en-US" sz="4000" dirty="0">
              <a:latin typeface="Times New Roman" panose="02020603050405020304" pitchFamily="18" charset="0"/>
              <a:cs typeface="Times New Roman" panose="02020603050405020304" pitchFamily="18" charset="0"/>
            </a:endParaRPr>
          </a:p>
        </p:txBody>
      </p:sp>
      <p:sp>
        <p:nvSpPr>
          <p:cNvPr id="8" name="Text 2">
            <a:extLst>
              <a:ext uri="{FF2B5EF4-FFF2-40B4-BE49-F238E27FC236}">
                <a16:creationId xmlns:a16="http://schemas.microsoft.com/office/drawing/2014/main" id="{06E8308F-0B9A-C100-035A-5A5AB4F35E78}"/>
              </a:ext>
            </a:extLst>
          </p:cNvPr>
          <p:cNvSpPr/>
          <p:nvPr/>
        </p:nvSpPr>
        <p:spPr>
          <a:xfrm>
            <a:off x="6589563" y="4834056"/>
            <a:ext cx="5338725" cy="435838"/>
          </a:xfrm>
          <a:prstGeom prst="rect">
            <a:avLst/>
          </a:prstGeom>
          <a:noFill/>
          <a:ln/>
        </p:spPr>
        <p:txBody>
          <a:bodyPr wrap="none" lIns="0" tIns="0" rIns="0" bIns="0" rtlCol="0" anchor="t"/>
          <a:lstStyle/>
          <a:p>
            <a:pPr>
              <a:lnSpc>
                <a:spcPts val="3383"/>
              </a:lnSpc>
            </a:pPr>
            <a:r>
              <a:rPr lang="en-US" sz="4000" dirty="0" err="1">
                <a:latin typeface="Times New Roman" panose="02020603050405020304" pitchFamily="18" charset="0"/>
                <a:ea typeface="Gelasio Semi Bold" pitchFamily="34" charset="-122"/>
                <a:cs typeface="Times New Roman" panose="02020603050405020304" pitchFamily="18" charset="0"/>
              </a:rPr>
              <a:t>O‘rganish</a:t>
            </a:r>
            <a:r>
              <a:rPr lang="en-US" sz="4000" dirty="0">
                <a:latin typeface="Times New Roman" panose="02020603050405020304" pitchFamily="18" charset="0"/>
                <a:ea typeface="Gelasio Semi Bold" pitchFamily="34" charset="-122"/>
                <a:cs typeface="Times New Roman" panose="02020603050405020304" pitchFamily="18" charset="0"/>
              </a:rPr>
              <a:t> </a:t>
            </a:r>
            <a:r>
              <a:rPr lang="en-US" sz="4000" dirty="0" err="1">
                <a:latin typeface="Times New Roman" panose="02020603050405020304" pitchFamily="18" charset="0"/>
                <a:ea typeface="Gelasio Semi Bold" pitchFamily="34" charset="-122"/>
                <a:cs typeface="Times New Roman" panose="02020603050405020304" pitchFamily="18" charset="0"/>
              </a:rPr>
              <a:t>usullarini</a:t>
            </a:r>
            <a:r>
              <a:rPr lang="en-US" sz="4000" dirty="0">
                <a:latin typeface="Times New Roman" panose="02020603050405020304" pitchFamily="18" charset="0"/>
                <a:ea typeface="Gelasio Semi Bold" pitchFamily="34" charset="-122"/>
                <a:cs typeface="Times New Roman" panose="02020603050405020304" pitchFamily="18" charset="0"/>
              </a:rPr>
              <a:t> </a:t>
            </a:r>
            <a:r>
              <a:rPr lang="en-US" sz="4000" dirty="0" err="1">
                <a:latin typeface="Times New Roman" panose="02020603050405020304" pitchFamily="18" charset="0"/>
                <a:ea typeface="Gelasio Semi Bold" pitchFamily="34" charset="-122"/>
                <a:cs typeface="Times New Roman" panose="02020603050405020304" pitchFamily="18" charset="0"/>
              </a:rPr>
              <a:t>ko‘rsatish</a:t>
            </a:r>
            <a:endParaRPr lang="en-US" sz="4000" dirty="0">
              <a:latin typeface="Times New Roman" panose="02020603050405020304" pitchFamily="18" charset="0"/>
              <a:cs typeface="Times New Roman" panose="02020603050405020304" pitchFamily="18" charset="0"/>
            </a:endParaRPr>
          </a:p>
        </p:txBody>
      </p:sp>
      <p:sp>
        <p:nvSpPr>
          <p:cNvPr id="9" name="Shape 3">
            <a:extLst>
              <a:ext uri="{FF2B5EF4-FFF2-40B4-BE49-F238E27FC236}">
                <a16:creationId xmlns:a16="http://schemas.microsoft.com/office/drawing/2014/main" id="{36A7F4D7-F712-8D10-044C-4FE80DC79438}"/>
              </a:ext>
            </a:extLst>
          </p:cNvPr>
          <p:cNvSpPr/>
          <p:nvPr/>
        </p:nvSpPr>
        <p:spPr>
          <a:xfrm>
            <a:off x="6380285" y="5564993"/>
            <a:ext cx="10569516" cy="18746"/>
          </a:xfrm>
          <a:prstGeom prst="roundRect">
            <a:avLst>
              <a:gd name="adj" fmla="val 223256"/>
            </a:avLst>
          </a:prstGeom>
          <a:solidFill>
            <a:srgbClr val="D4CEC3"/>
          </a:solidFill>
          <a:ln/>
        </p:spPr>
      </p:sp>
      <p:pic>
        <p:nvPicPr>
          <p:cNvPr id="18" name="Image 1" descr="preencoded.png">
            <a:extLst>
              <a:ext uri="{FF2B5EF4-FFF2-40B4-BE49-F238E27FC236}">
                <a16:creationId xmlns:a16="http://schemas.microsoft.com/office/drawing/2014/main" id="{781F2EF4-59DD-56FB-692D-67617E408A56}"/>
              </a:ext>
            </a:extLst>
          </p:cNvPr>
          <p:cNvPicPr>
            <a:picLocks noChangeAspect="1"/>
          </p:cNvPicPr>
          <p:nvPr/>
        </p:nvPicPr>
        <p:blipFill>
          <a:blip r:embed="rId4"/>
          <a:stretch>
            <a:fillRect/>
          </a:stretch>
        </p:blipFill>
        <p:spPr>
          <a:xfrm>
            <a:off x="2339995" y="5618594"/>
            <a:ext cx="5294204" cy="993816"/>
          </a:xfrm>
          <a:prstGeom prst="rect">
            <a:avLst/>
          </a:prstGeom>
        </p:spPr>
      </p:pic>
      <p:sp>
        <p:nvSpPr>
          <p:cNvPr id="19" name="Text 4">
            <a:extLst>
              <a:ext uri="{FF2B5EF4-FFF2-40B4-BE49-F238E27FC236}">
                <a16:creationId xmlns:a16="http://schemas.microsoft.com/office/drawing/2014/main" id="{C8DC04A9-DC16-3E6C-D1F9-A59EBADC0823}"/>
              </a:ext>
            </a:extLst>
          </p:cNvPr>
          <p:cNvSpPr/>
          <p:nvPr/>
        </p:nvSpPr>
        <p:spPr>
          <a:xfrm>
            <a:off x="4881359" y="5836514"/>
            <a:ext cx="211329" cy="557832"/>
          </a:xfrm>
          <a:prstGeom prst="rect">
            <a:avLst/>
          </a:prstGeom>
          <a:noFill/>
          <a:ln/>
        </p:spPr>
        <p:txBody>
          <a:bodyPr wrap="none" lIns="0" tIns="0" rIns="0" bIns="0" rtlCol="0" anchor="t"/>
          <a:lstStyle/>
          <a:p>
            <a:pPr algn="ctr">
              <a:lnSpc>
                <a:spcPts val="4367"/>
              </a:lnSpc>
            </a:pPr>
            <a:r>
              <a:rPr lang="en-US" sz="4000" dirty="0">
                <a:latin typeface="Times New Roman" panose="02020603050405020304" pitchFamily="18" charset="0"/>
                <a:ea typeface="Gelasio Semi Bold" pitchFamily="34" charset="-122"/>
                <a:cs typeface="Times New Roman" panose="02020603050405020304" pitchFamily="18" charset="0"/>
              </a:rPr>
              <a:t>2</a:t>
            </a:r>
            <a:endParaRPr lang="en-US" sz="4000" dirty="0">
              <a:latin typeface="Times New Roman" panose="02020603050405020304" pitchFamily="18" charset="0"/>
              <a:cs typeface="Times New Roman" panose="02020603050405020304" pitchFamily="18" charset="0"/>
            </a:endParaRPr>
          </a:p>
        </p:txBody>
      </p:sp>
      <p:sp>
        <p:nvSpPr>
          <p:cNvPr id="20" name="Text 5">
            <a:extLst>
              <a:ext uri="{FF2B5EF4-FFF2-40B4-BE49-F238E27FC236}">
                <a16:creationId xmlns:a16="http://schemas.microsoft.com/office/drawing/2014/main" id="{13D68E0B-BCA9-9AD5-026D-9626D2F9B61C}"/>
              </a:ext>
            </a:extLst>
          </p:cNvPr>
          <p:cNvSpPr/>
          <p:nvPr/>
        </p:nvSpPr>
        <p:spPr>
          <a:xfrm>
            <a:off x="7913187" y="5897583"/>
            <a:ext cx="5219515" cy="435838"/>
          </a:xfrm>
          <a:prstGeom prst="rect">
            <a:avLst/>
          </a:prstGeom>
          <a:noFill/>
          <a:ln/>
        </p:spPr>
        <p:txBody>
          <a:bodyPr wrap="none" lIns="0" tIns="0" rIns="0" bIns="0" rtlCol="0" anchor="t"/>
          <a:lstStyle/>
          <a:p>
            <a:pPr>
              <a:lnSpc>
                <a:spcPts val="3383"/>
              </a:lnSpc>
            </a:pPr>
            <a:r>
              <a:rPr lang="en-US" sz="4000" dirty="0" err="1">
                <a:latin typeface="Times New Roman" panose="02020603050405020304" pitchFamily="18" charset="0"/>
                <a:ea typeface="Gelasio Semi Bold" pitchFamily="34" charset="-122"/>
                <a:cs typeface="Times New Roman" panose="02020603050405020304" pitchFamily="18" charset="0"/>
              </a:rPr>
              <a:t>O‘rganish</a:t>
            </a:r>
            <a:r>
              <a:rPr lang="en-US" sz="4000" dirty="0">
                <a:latin typeface="Times New Roman" panose="02020603050405020304" pitchFamily="18" charset="0"/>
                <a:ea typeface="Gelasio Semi Bold" pitchFamily="34" charset="-122"/>
                <a:cs typeface="Times New Roman" panose="02020603050405020304" pitchFamily="18" charset="0"/>
              </a:rPr>
              <a:t> </a:t>
            </a:r>
            <a:r>
              <a:rPr lang="en-US" sz="4000" dirty="0" err="1">
                <a:latin typeface="Times New Roman" panose="02020603050405020304" pitchFamily="18" charset="0"/>
                <a:ea typeface="Gelasio Semi Bold" pitchFamily="34" charset="-122"/>
                <a:cs typeface="Times New Roman" panose="02020603050405020304" pitchFamily="18" charset="0"/>
              </a:rPr>
              <a:t>jarayonini</a:t>
            </a:r>
            <a:r>
              <a:rPr lang="en-US" sz="4000" dirty="0">
                <a:latin typeface="Times New Roman" panose="02020603050405020304" pitchFamily="18" charset="0"/>
                <a:ea typeface="Gelasio Semi Bold" pitchFamily="34" charset="-122"/>
                <a:cs typeface="Times New Roman" panose="02020603050405020304" pitchFamily="18" charset="0"/>
              </a:rPr>
              <a:t> </a:t>
            </a:r>
            <a:r>
              <a:rPr lang="en-US" sz="4000" dirty="0" err="1">
                <a:latin typeface="Times New Roman" panose="02020603050405020304" pitchFamily="18" charset="0"/>
                <a:ea typeface="Gelasio Semi Bold" pitchFamily="34" charset="-122"/>
                <a:cs typeface="Times New Roman" panose="02020603050405020304" pitchFamily="18" charset="0"/>
              </a:rPr>
              <a:t>kuzatish</a:t>
            </a:r>
            <a:endParaRPr lang="en-US" sz="4000" dirty="0">
              <a:latin typeface="Times New Roman" panose="02020603050405020304" pitchFamily="18" charset="0"/>
              <a:cs typeface="Times New Roman" panose="02020603050405020304" pitchFamily="18" charset="0"/>
            </a:endParaRPr>
          </a:p>
        </p:txBody>
      </p:sp>
      <p:sp>
        <p:nvSpPr>
          <p:cNvPr id="21" name="Shape 6">
            <a:extLst>
              <a:ext uri="{FF2B5EF4-FFF2-40B4-BE49-F238E27FC236}">
                <a16:creationId xmlns:a16="http://schemas.microsoft.com/office/drawing/2014/main" id="{1169A922-94BE-A53F-7146-723DC279DA1C}"/>
              </a:ext>
            </a:extLst>
          </p:cNvPr>
          <p:cNvSpPr/>
          <p:nvPr/>
        </p:nvSpPr>
        <p:spPr>
          <a:xfrm>
            <a:off x="7703910" y="6628520"/>
            <a:ext cx="9245892" cy="18746"/>
          </a:xfrm>
          <a:prstGeom prst="roundRect">
            <a:avLst>
              <a:gd name="adj" fmla="val 223256"/>
            </a:avLst>
          </a:prstGeom>
          <a:solidFill>
            <a:srgbClr val="D4CEC3"/>
          </a:solidFill>
          <a:ln/>
        </p:spPr>
      </p:sp>
      <p:pic>
        <p:nvPicPr>
          <p:cNvPr id="22" name="Image 2" descr="preencoded.png">
            <a:extLst>
              <a:ext uri="{FF2B5EF4-FFF2-40B4-BE49-F238E27FC236}">
                <a16:creationId xmlns:a16="http://schemas.microsoft.com/office/drawing/2014/main" id="{D1C4DD8A-4F1D-C567-EDC6-037703E66DAB}"/>
              </a:ext>
            </a:extLst>
          </p:cNvPr>
          <p:cNvPicPr>
            <a:picLocks noChangeAspect="1"/>
          </p:cNvPicPr>
          <p:nvPr/>
        </p:nvPicPr>
        <p:blipFill>
          <a:blip r:embed="rId2"/>
          <a:stretch>
            <a:fillRect/>
          </a:stretch>
        </p:blipFill>
        <p:spPr>
          <a:xfrm>
            <a:off x="1016370" y="6682122"/>
            <a:ext cx="7941306" cy="993816"/>
          </a:xfrm>
          <a:prstGeom prst="rect">
            <a:avLst/>
          </a:prstGeom>
        </p:spPr>
      </p:pic>
      <p:sp>
        <p:nvSpPr>
          <p:cNvPr id="23" name="Text 7">
            <a:extLst>
              <a:ext uri="{FF2B5EF4-FFF2-40B4-BE49-F238E27FC236}">
                <a16:creationId xmlns:a16="http://schemas.microsoft.com/office/drawing/2014/main" id="{87CC0F9A-C4B3-6095-1DC8-AAA3FE3C0514}"/>
              </a:ext>
            </a:extLst>
          </p:cNvPr>
          <p:cNvSpPr/>
          <p:nvPr/>
        </p:nvSpPr>
        <p:spPr>
          <a:xfrm>
            <a:off x="4881798" y="6900041"/>
            <a:ext cx="210158" cy="557832"/>
          </a:xfrm>
          <a:prstGeom prst="rect">
            <a:avLst/>
          </a:prstGeom>
          <a:noFill/>
          <a:ln/>
        </p:spPr>
        <p:txBody>
          <a:bodyPr wrap="none" lIns="0" tIns="0" rIns="0" bIns="0" rtlCol="0" anchor="t"/>
          <a:lstStyle/>
          <a:p>
            <a:pPr algn="ctr">
              <a:lnSpc>
                <a:spcPts val="4367"/>
              </a:lnSpc>
            </a:pPr>
            <a:r>
              <a:rPr lang="en-US" sz="4000" dirty="0">
                <a:latin typeface="Times New Roman" panose="02020603050405020304" pitchFamily="18" charset="0"/>
                <a:ea typeface="Gelasio Semi Bold" pitchFamily="34" charset="-122"/>
                <a:cs typeface="Times New Roman" panose="02020603050405020304" pitchFamily="18" charset="0"/>
              </a:rPr>
              <a:t>3</a:t>
            </a:r>
            <a:endParaRPr lang="en-US" sz="4000" dirty="0">
              <a:latin typeface="Times New Roman" panose="02020603050405020304" pitchFamily="18" charset="0"/>
              <a:cs typeface="Times New Roman" panose="02020603050405020304" pitchFamily="18" charset="0"/>
            </a:endParaRPr>
          </a:p>
        </p:txBody>
      </p:sp>
      <p:sp>
        <p:nvSpPr>
          <p:cNvPr id="24" name="Text 8">
            <a:extLst>
              <a:ext uri="{FF2B5EF4-FFF2-40B4-BE49-F238E27FC236}">
                <a16:creationId xmlns:a16="http://schemas.microsoft.com/office/drawing/2014/main" id="{7123AF43-C74A-73FE-0109-1519DB3353FA}"/>
              </a:ext>
            </a:extLst>
          </p:cNvPr>
          <p:cNvSpPr/>
          <p:nvPr/>
        </p:nvSpPr>
        <p:spPr>
          <a:xfrm>
            <a:off x="9236665" y="6961111"/>
            <a:ext cx="5204137" cy="435838"/>
          </a:xfrm>
          <a:prstGeom prst="rect">
            <a:avLst/>
          </a:prstGeom>
          <a:noFill/>
          <a:ln/>
        </p:spPr>
        <p:txBody>
          <a:bodyPr wrap="none" lIns="0" tIns="0" rIns="0" bIns="0" rtlCol="0" anchor="t"/>
          <a:lstStyle/>
          <a:p>
            <a:pPr>
              <a:lnSpc>
                <a:spcPts val="3383"/>
              </a:lnSpc>
            </a:pPr>
            <a:r>
              <a:rPr lang="en-US" sz="4000" dirty="0" err="1">
                <a:latin typeface="Times New Roman" panose="02020603050405020304" pitchFamily="18" charset="0"/>
                <a:ea typeface="Gelasio Semi Bold" pitchFamily="34" charset="-122"/>
                <a:cs typeface="Times New Roman" panose="02020603050405020304" pitchFamily="18" charset="0"/>
              </a:rPr>
              <a:t>O‘quvchilarni</a:t>
            </a:r>
            <a:r>
              <a:rPr lang="en-US" sz="4000" dirty="0">
                <a:latin typeface="Times New Roman" panose="02020603050405020304" pitchFamily="18" charset="0"/>
                <a:ea typeface="Gelasio Semi Bold" pitchFamily="34" charset="-122"/>
                <a:cs typeface="Times New Roman" panose="02020603050405020304" pitchFamily="18" charset="0"/>
              </a:rPr>
              <a:t> </a:t>
            </a:r>
            <a:r>
              <a:rPr lang="en-US" sz="4000" dirty="0" err="1">
                <a:latin typeface="Times New Roman" panose="02020603050405020304" pitchFamily="18" charset="0"/>
                <a:ea typeface="Gelasio Semi Bold" pitchFamily="34" charset="-122"/>
                <a:cs typeface="Times New Roman" panose="02020603050405020304" pitchFamily="18" charset="0"/>
              </a:rPr>
              <a:t>rag‘batlantirish</a:t>
            </a:r>
            <a:endParaRPr lang="en-US" sz="40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3"/>
          <a:stretch>
            <a:fillRect/>
          </a:stretch>
        </p:blipFill>
        <p:spPr>
          <a:xfrm>
            <a:off x="11247437" y="699611"/>
            <a:ext cx="6748463" cy="10122694"/>
          </a:xfrm>
          <a:prstGeom prst="rect">
            <a:avLst/>
          </a:prstGeom>
        </p:spPr>
      </p:pic>
      <p:pic>
        <p:nvPicPr>
          <p:cNvPr id="3" name="Graphic 2">
            <a:extLst>
              <a:ext uri="{FF2B5EF4-FFF2-40B4-BE49-F238E27FC236}">
                <a16:creationId xmlns:a16="http://schemas.microsoft.com/office/drawing/2014/main" id="{E7D81B17-58EC-6E7F-F29A-22005D966ED5}"/>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72313291-8D77-D080-210F-7DC9E1F2EC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59107EC2-3D2C-0F24-C4DE-1C4189EB76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Text 0"/>
          <p:cNvSpPr/>
          <p:nvPr/>
        </p:nvSpPr>
        <p:spPr>
          <a:xfrm>
            <a:off x="976390" y="1182886"/>
            <a:ext cx="9294660" cy="1743646"/>
          </a:xfrm>
          <a:prstGeom prst="rect">
            <a:avLst/>
          </a:prstGeom>
          <a:noFill/>
          <a:ln/>
        </p:spPr>
        <p:txBody>
          <a:bodyPr wrap="square" lIns="0" tIns="0" rIns="0" bIns="0" rtlCol="0" anchor="t"/>
          <a:lstStyle/>
          <a:p>
            <a:pPr>
              <a:lnSpc>
                <a:spcPts val="6827"/>
              </a:lnSpc>
            </a:pPr>
            <a:r>
              <a:rPr lang="en-US" sz="6600" dirty="0" err="1">
                <a:latin typeface="Times New Roman" panose="02020603050405020304" pitchFamily="18" charset="0"/>
                <a:ea typeface="Gelasio Semi Bold" pitchFamily="34" charset="-122"/>
                <a:cs typeface="Times New Roman" panose="02020603050405020304" pitchFamily="18" charset="0"/>
              </a:rPr>
              <a:t>O‘quvchilarning</a:t>
            </a:r>
            <a:r>
              <a:rPr lang="en-US" sz="6600" dirty="0">
                <a:latin typeface="Times New Roman" panose="02020603050405020304" pitchFamily="18" charset="0"/>
                <a:ea typeface="Gelasio Semi Bold" pitchFamily="34" charset="-122"/>
                <a:cs typeface="Times New Roman" panose="02020603050405020304" pitchFamily="18" charset="0"/>
              </a:rPr>
              <a:t> </a:t>
            </a:r>
            <a:r>
              <a:rPr lang="en-US" sz="6600" dirty="0" err="1">
                <a:latin typeface="Times New Roman" panose="02020603050405020304" pitchFamily="18" charset="0"/>
                <a:ea typeface="Gelasio Semi Bold" pitchFamily="34" charset="-122"/>
                <a:cs typeface="Times New Roman" panose="02020603050405020304" pitchFamily="18" charset="0"/>
              </a:rPr>
              <a:t>rivojlanishini</a:t>
            </a:r>
            <a:r>
              <a:rPr lang="en-US" sz="6600" dirty="0">
                <a:latin typeface="Times New Roman" panose="02020603050405020304" pitchFamily="18" charset="0"/>
                <a:ea typeface="Gelasio Semi Bold" pitchFamily="34" charset="-122"/>
                <a:cs typeface="Times New Roman" panose="02020603050405020304" pitchFamily="18" charset="0"/>
              </a:rPr>
              <a:t> </a:t>
            </a:r>
            <a:r>
              <a:rPr lang="en-US" sz="6600" dirty="0" err="1">
                <a:latin typeface="Times New Roman" panose="02020603050405020304" pitchFamily="18" charset="0"/>
                <a:ea typeface="Gelasio Semi Bold" pitchFamily="34" charset="-122"/>
                <a:cs typeface="Times New Roman" panose="02020603050405020304" pitchFamily="18" charset="0"/>
              </a:rPr>
              <a:t>yaxshilash</a:t>
            </a:r>
            <a:endParaRPr lang="en-US" sz="6600" dirty="0">
              <a:latin typeface="Times New Roman" panose="02020603050405020304" pitchFamily="18" charset="0"/>
              <a:cs typeface="Times New Roman" panose="02020603050405020304" pitchFamily="18" charset="0"/>
            </a:endParaRPr>
          </a:p>
        </p:txBody>
      </p:sp>
      <p:sp>
        <p:nvSpPr>
          <p:cNvPr id="7" name="Shape 1"/>
          <p:cNvSpPr/>
          <p:nvPr/>
        </p:nvSpPr>
        <p:spPr>
          <a:xfrm>
            <a:off x="1376054" y="3344943"/>
            <a:ext cx="37491" cy="6273521"/>
          </a:xfrm>
          <a:prstGeom prst="roundRect">
            <a:avLst>
              <a:gd name="adj" fmla="val 111628"/>
            </a:avLst>
          </a:prstGeom>
          <a:solidFill>
            <a:srgbClr val="D4CEC3"/>
          </a:solidFill>
          <a:ln/>
        </p:spPr>
      </p:sp>
      <p:sp>
        <p:nvSpPr>
          <p:cNvPr id="8" name="Shape 2"/>
          <p:cNvSpPr/>
          <p:nvPr/>
        </p:nvSpPr>
        <p:spPr>
          <a:xfrm>
            <a:off x="1671152" y="3953886"/>
            <a:ext cx="976389" cy="37491"/>
          </a:xfrm>
          <a:prstGeom prst="roundRect">
            <a:avLst>
              <a:gd name="adj" fmla="val 111628"/>
            </a:avLst>
          </a:prstGeom>
          <a:solidFill>
            <a:srgbClr val="D4CEC3"/>
          </a:solidFill>
          <a:ln/>
        </p:spPr>
      </p:sp>
      <p:sp>
        <p:nvSpPr>
          <p:cNvPr id="9" name="Shape 3"/>
          <p:cNvSpPr/>
          <p:nvPr/>
        </p:nvSpPr>
        <p:spPr>
          <a:xfrm>
            <a:off x="1080955" y="3658787"/>
            <a:ext cx="627689" cy="627689"/>
          </a:xfrm>
          <a:prstGeom prst="roundRect">
            <a:avLst>
              <a:gd name="adj" fmla="val 6667"/>
            </a:avLst>
          </a:prstGeom>
          <a:solidFill>
            <a:srgbClr val="EEE8DD"/>
          </a:solidFill>
          <a:ln/>
        </p:spPr>
      </p:sp>
      <p:sp>
        <p:nvSpPr>
          <p:cNvPr id="10" name="Text 4"/>
          <p:cNvSpPr/>
          <p:nvPr/>
        </p:nvSpPr>
        <p:spPr>
          <a:xfrm>
            <a:off x="1296091" y="3763353"/>
            <a:ext cx="197416" cy="418557"/>
          </a:xfrm>
          <a:prstGeom prst="rect">
            <a:avLst/>
          </a:prstGeom>
          <a:noFill/>
          <a:ln/>
        </p:spPr>
        <p:txBody>
          <a:bodyPr wrap="none" lIns="0" tIns="0" rIns="0" bIns="0" rtlCol="0" anchor="t"/>
          <a:lstStyle/>
          <a:p>
            <a:pPr algn="ctr">
              <a:lnSpc>
                <a:spcPts val="3260"/>
              </a:lnSpc>
            </a:pPr>
            <a:r>
              <a:rPr lang="en-US" sz="4800" dirty="0">
                <a:latin typeface="Times New Roman" panose="02020603050405020304" pitchFamily="18" charset="0"/>
                <a:ea typeface="Gelasio Semi Bold" pitchFamily="34" charset="-122"/>
                <a:cs typeface="Times New Roman" panose="02020603050405020304" pitchFamily="18" charset="0"/>
              </a:rPr>
              <a:t>1</a:t>
            </a:r>
            <a:endParaRPr lang="en-US" sz="4800" dirty="0">
              <a:latin typeface="Times New Roman" panose="02020603050405020304" pitchFamily="18" charset="0"/>
              <a:cs typeface="Times New Roman" panose="02020603050405020304" pitchFamily="18" charset="0"/>
            </a:endParaRPr>
          </a:p>
        </p:txBody>
      </p:sp>
      <p:sp>
        <p:nvSpPr>
          <p:cNvPr id="11" name="Text 5"/>
          <p:cNvSpPr/>
          <p:nvPr/>
        </p:nvSpPr>
        <p:spPr>
          <a:xfrm>
            <a:off x="2929312" y="3623932"/>
            <a:ext cx="6450853" cy="435838"/>
          </a:xfrm>
          <a:prstGeom prst="rect">
            <a:avLst/>
          </a:prstGeom>
          <a:solidFill>
            <a:schemeClr val="accent5">
              <a:lumMod val="20000"/>
              <a:lumOff val="80000"/>
            </a:schemeClr>
          </a:solidFill>
          <a:ln/>
        </p:spPr>
        <p:txBody>
          <a:bodyPr wrap="none" lIns="0" tIns="0" rIns="0" bIns="0" rtlCol="0" anchor="t"/>
          <a:lstStyle/>
          <a:p>
            <a:pPr>
              <a:lnSpc>
                <a:spcPts val="3383"/>
              </a:lnSpc>
            </a:pPr>
            <a:r>
              <a:rPr lang="en-US" sz="4000" dirty="0" err="1">
                <a:latin typeface="Times New Roman" panose="02020603050405020304" pitchFamily="18" charset="0"/>
                <a:ea typeface="Gelasio Semi Bold" pitchFamily="34" charset="-122"/>
                <a:cs typeface="Times New Roman" panose="02020603050405020304" pitchFamily="18" charset="0"/>
              </a:rPr>
              <a:t>O‘rganish</a:t>
            </a:r>
            <a:r>
              <a:rPr lang="en-US" sz="4000" dirty="0">
                <a:latin typeface="Times New Roman" panose="02020603050405020304" pitchFamily="18" charset="0"/>
                <a:ea typeface="Gelasio Semi Bold" pitchFamily="34" charset="-122"/>
                <a:cs typeface="Times New Roman" panose="02020603050405020304" pitchFamily="18" charset="0"/>
              </a:rPr>
              <a:t> </a:t>
            </a:r>
            <a:r>
              <a:rPr lang="en-US" sz="4000" dirty="0" err="1">
                <a:latin typeface="Times New Roman" panose="02020603050405020304" pitchFamily="18" charset="0"/>
                <a:ea typeface="Gelasio Semi Bold" pitchFamily="34" charset="-122"/>
                <a:cs typeface="Times New Roman" panose="02020603050405020304" pitchFamily="18" charset="0"/>
              </a:rPr>
              <a:t>sur'atini</a:t>
            </a:r>
            <a:r>
              <a:rPr lang="en-US" sz="4000" dirty="0">
                <a:latin typeface="Times New Roman" panose="02020603050405020304" pitchFamily="18" charset="0"/>
                <a:ea typeface="Gelasio Semi Bold" pitchFamily="34" charset="-122"/>
                <a:cs typeface="Times New Roman" panose="02020603050405020304" pitchFamily="18" charset="0"/>
              </a:rPr>
              <a:t> </a:t>
            </a:r>
            <a:r>
              <a:rPr lang="en-US" sz="4000" dirty="0" err="1">
                <a:latin typeface="Times New Roman" panose="02020603050405020304" pitchFamily="18" charset="0"/>
                <a:ea typeface="Gelasio Semi Bold" pitchFamily="34" charset="-122"/>
                <a:cs typeface="Times New Roman" panose="02020603050405020304" pitchFamily="18" charset="0"/>
              </a:rPr>
              <a:t>yaxshilash</a:t>
            </a:r>
            <a:endParaRPr lang="en-US" sz="4000" dirty="0">
              <a:latin typeface="Times New Roman" panose="02020603050405020304" pitchFamily="18" charset="0"/>
              <a:cs typeface="Times New Roman" panose="02020603050405020304" pitchFamily="18" charset="0"/>
            </a:endParaRPr>
          </a:p>
        </p:txBody>
      </p:sp>
      <p:sp>
        <p:nvSpPr>
          <p:cNvPr id="12" name="Text 6"/>
          <p:cNvSpPr/>
          <p:nvPr/>
        </p:nvSpPr>
        <p:spPr>
          <a:xfrm>
            <a:off x="2929313" y="4227164"/>
            <a:ext cx="7341735" cy="892765"/>
          </a:xfrm>
          <a:prstGeom prst="rect">
            <a:avLst/>
          </a:prstGeom>
          <a:noFill/>
          <a:ln/>
        </p:spPr>
        <p:txBody>
          <a:bodyPr wrap="square" lIns="0" tIns="0" rIns="0" bIns="0" rtlCol="0" anchor="t"/>
          <a:lstStyle/>
          <a:p>
            <a:pPr>
              <a:lnSpc>
                <a:spcPts val="3506"/>
              </a:lnSpc>
            </a:pPr>
            <a:r>
              <a:rPr lang="en-US" sz="3600" dirty="0">
                <a:latin typeface="Times New Roman" panose="02020603050405020304" pitchFamily="18" charset="0"/>
                <a:ea typeface="Gelasio" pitchFamily="34" charset="-122"/>
                <a:cs typeface="Times New Roman" panose="02020603050405020304" pitchFamily="18" charset="0"/>
              </a:rPr>
              <a:t>O‘quvchilarning o‘rganish sur'atini va qobiliyatlarini yaxshilash.</a:t>
            </a:r>
            <a:endParaRPr lang="en-US" sz="3600" dirty="0">
              <a:latin typeface="Times New Roman" panose="02020603050405020304" pitchFamily="18" charset="0"/>
              <a:cs typeface="Times New Roman" panose="02020603050405020304" pitchFamily="18" charset="0"/>
            </a:endParaRPr>
          </a:p>
        </p:txBody>
      </p:sp>
      <p:sp>
        <p:nvSpPr>
          <p:cNvPr id="13" name="Shape 7"/>
          <p:cNvSpPr/>
          <p:nvPr/>
        </p:nvSpPr>
        <p:spPr>
          <a:xfrm>
            <a:off x="1671152" y="6286850"/>
            <a:ext cx="976389" cy="37491"/>
          </a:xfrm>
          <a:prstGeom prst="roundRect">
            <a:avLst>
              <a:gd name="adj" fmla="val 111628"/>
            </a:avLst>
          </a:prstGeom>
          <a:solidFill>
            <a:srgbClr val="D4CEC3"/>
          </a:solidFill>
          <a:ln/>
        </p:spPr>
      </p:sp>
      <p:sp>
        <p:nvSpPr>
          <p:cNvPr id="14" name="Shape 8"/>
          <p:cNvSpPr/>
          <p:nvPr/>
        </p:nvSpPr>
        <p:spPr>
          <a:xfrm>
            <a:off x="1080955" y="5991751"/>
            <a:ext cx="627689" cy="627689"/>
          </a:xfrm>
          <a:prstGeom prst="roundRect">
            <a:avLst>
              <a:gd name="adj" fmla="val 6667"/>
            </a:avLst>
          </a:prstGeom>
          <a:solidFill>
            <a:srgbClr val="EEE8DD"/>
          </a:solidFill>
          <a:ln/>
        </p:spPr>
      </p:sp>
      <p:sp>
        <p:nvSpPr>
          <p:cNvPr id="15" name="Text 9"/>
          <p:cNvSpPr/>
          <p:nvPr/>
        </p:nvSpPr>
        <p:spPr>
          <a:xfrm>
            <a:off x="1267973" y="6096318"/>
            <a:ext cx="253653" cy="418557"/>
          </a:xfrm>
          <a:prstGeom prst="rect">
            <a:avLst/>
          </a:prstGeom>
          <a:noFill/>
          <a:ln/>
        </p:spPr>
        <p:txBody>
          <a:bodyPr wrap="none" lIns="0" tIns="0" rIns="0" bIns="0" rtlCol="0" anchor="t"/>
          <a:lstStyle/>
          <a:p>
            <a:pPr algn="ctr">
              <a:lnSpc>
                <a:spcPts val="3260"/>
              </a:lnSpc>
            </a:pPr>
            <a:r>
              <a:rPr lang="en-US" sz="4800" dirty="0">
                <a:latin typeface="Times New Roman" panose="02020603050405020304" pitchFamily="18" charset="0"/>
                <a:ea typeface="Gelasio Semi Bold" pitchFamily="34" charset="-122"/>
                <a:cs typeface="Times New Roman" panose="02020603050405020304" pitchFamily="18" charset="0"/>
              </a:rPr>
              <a:t>2</a:t>
            </a:r>
            <a:endParaRPr lang="en-US" sz="4800" dirty="0">
              <a:latin typeface="Times New Roman" panose="02020603050405020304" pitchFamily="18" charset="0"/>
              <a:cs typeface="Times New Roman" panose="02020603050405020304" pitchFamily="18" charset="0"/>
            </a:endParaRPr>
          </a:p>
        </p:txBody>
      </p:sp>
      <p:sp>
        <p:nvSpPr>
          <p:cNvPr id="16" name="Text 10"/>
          <p:cNvSpPr/>
          <p:nvPr/>
        </p:nvSpPr>
        <p:spPr>
          <a:xfrm>
            <a:off x="2929314" y="5956896"/>
            <a:ext cx="3487437" cy="435838"/>
          </a:xfrm>
          <a:prstGeom prst="rect">
            <a:avLst/>
          </a:prstGeom>
          <a:solidFill>
            <a:schemeClr val="accent5">
              <a:lumMod val="20000"/>
              <a:lumOff val="80000"/>
            </a:schemeClr>
          </a:solidFill>
          <a:ln/>
        </p:spPr>
        <p:txBody>
          <a:bodyPr wrap="none" lIns="0" tIns="0" rIns="0" bIns="0" rtlCol="0" anchor="t"/>
          <a:lstStyle/>
          <a:p>
            <a:pPr>
              <a:lnSpc>
                <a:spcPts val="3383"/>
              </a:lnSpc>
            </a:pPr>
            <a:r>
              <a:rPr lang="en-US" sz="4000" dirty="0" err="1">
                <a:latin typeface="Times New Roman" panose="02020603050405020304" pitchFamily="18" charset="0"/>
                <a:ea typeface="Gelasio Semi Bold" pitchFamily="34" charset="-122"/>
                <a:cs typeface="Times New Roman" panose="02020603050405020304" pitchFamily="18" charset="0"/>
              </a:rPr>
              <a:t>Mustaqil</a:t>
            </a:r>
            <a:r>
              <a:rPr lang="en-US" sz="4000" dirty="0">
                <a:latin typeface="Times New Roman" panose="02020603050405020304" pitchFamily="18" charset="0"/>
                <a:ea typeface="Gelasio Semi Bold" pitchFamily="34" charset="-122"/>
                <a:cs typeface="Times New Roman" panose="02020603050405020304" pitchFamily="18" charset="0"/>
              </a:rPr>
              <a:t> </a:t>
            </a:r>
            <a:r>
              <a:rPr lang="en-US" sz="4000" dirty="0" err="1">
                <a:latin typeface="Times New Roman" panose="02020603050405020304" pitchFamily="18" charset="0"/>
                <a:ea typeface="Gelasio Semi Bold" pitchFamily="34" charset="-122"/>
                <a:cs typeface="Times New Roman" panose="02020603050405020304" pitchFamily="18" charset="0"/>
              </a:rPr>
              <a:t>fikrlash</a:t>
            </a:r>
            <a:endParaRPr lang="en-US" sz="4000" dirty="0">
              <a:latin typeface="Times New Roman" panose="02020603050405020304" pitchFamily="18" charset="0"/>
              <a:cs typeface="Times New Roman" panose="02020603050405020304" pitchFamily="18" charset="0"/>
            </a:endParaRPr>
          </a:p>
        </p:txBody>
      </p:sp>
      <p:sp>
        <p:nvSpPr>
          <p:cNvPr id="17" name="Text 11"/>
          <p:cNvSpPr/>
          <p:nvPr/>
        </p:nvSpPr>
        <p:spPr>
          <a:xfrm>
            <a:off x="2929313" y="6560129"/>
            <a:ext cx="7341735" cy="892765"/>
          </a:xfrm>
          <a:prstGeom prst="rect">
            <a:avLst/>
          </a:prstGeom>
          <a:noFill/>
          <a:ln/>
        </p:spPr>
        <p:txBody>
          <a:bodyPr wrap="square" lIns="0" tIns="0" rIns="0" bIns="0" rtlCol="0" anchor="t"/>
          <a:lstStyle/>
          <a:p>
            <a:pPr>
              <a:lnSpc>
                <a:spcPts val="3506"/>
              </a:lnSpc>
            </a:pPr>
            <a:r>
              <a:rPr lang="en-US" sz="3600" dirty="0">
                <a:latin typeface="Times New Roman" panose="02020603050405020304" pitchFamily="18" charset="0"/>
                <a:ea typeface="Gelasio" pitchFamily="34" charset="-122"/>
                <a:cs typeface="Times New Roman" panose="02020603050405020304" pitchFamily="18" charset="0"/>
              </a:rPr>
              <a:t>O‘quvchilarni yanada mustaqil va ijodiy fikrlashga rag‘batlantirish.</a:t>
            </a:r>
            <a:endParaRPr lang="en-US" sz="3600" dirty="0">
              <a:latin typeface="Times New Roman" panose="02020603050405020304" pitchFamily="18" charset="0"/>
              <a:cs typeface="Times New Roman" panose="02020603050405020304" pitchFamily="18" charset="0"/>
            </a:endParaRPr>
          </a:p>
        </p:txBody>
      </p:sp>
      <p:sp>
        <p:nvSpPr>
          <p:cNvPr id="18" name="Shape 12"/>
          <p:cNvSpPr/>
          <p:nvPr/>
        </p:nvSpPr>
        <p:spPr>
          <a:xfrm>
            <a:off x="1671152" y="8619815"/>
            <a:ext cx="976389" cy="37491"/>
          </a:xfrm>
          <a:prstGeom prst="roundRect">
            <a:avLst>
              <a:gd name="adj" fmla="val 111628"/>
            </a:avLst>
          </a:prstGeom>
          <a:solidFill>
            <a:srgbClr val="D4CEC3"/>
          </a:solidFill>
          <a:ln/>
        </p:spPr>
      </p:sp>
      <p:sp>
        <p:nvSpPr>
          <p:cNvPr id="19" name="Shape 13"/>
          <p:cNvSpPr/>
          <p:nvPr/>
        </p:nvSpPr>
        <p:spPr>
          <a:xfrm>
            <a:off x="1080955" y="8324716"/>
            <a:ext cx="627689" cy="627689"/>
          </a:xfrm>
          <a:prstGeom prst="roundRect">
            <a:avLst>
              <a:gd name="adj" fmla="val 6667"/>
            </a:avLst>
          </a:prstGeom>
          <a:solidFill>
            <a:srgbClr val="EEE8DD"/>
          </a:solidFill>
          <a:ln/>
        </p:spPr>
      </p:sp>
      <p:sp>
        <p:nvSpPr>
          <p:cNvPr id="20" name="Text 14"/>
          <p:cNvSpPr/>
          <p:nvPr/>
        </p:nvSpPr>
        <p:spPr>
          <a:xfrm>
            <a:off x="1268705" y="8429283"/>
            <a:ext cx="252189" cy="418557"/>
          </a:xfrm>
          <a:prstGeom prst="rect">
            <a:avLst/>
          </a:prstGeom>
          <a:noFill/>
          <a:ln/>
        </p:spPr>
        <p:txBody>
          <a:bodyPr wrap="none" lIns="0" tIns="0" rIns="0" bIns="0" rtlCol="0" anchor="t"/>
          <a:lstStyle/>
          <a:p>
            <a:pPr algn="ctr">
              <a:lnSpc>
                <a:spcPts val="3260"/>
              </a:lnSpc>
            </a:pPr>
            <a:r>
              <a:rPr lang="en-US" sz="4800" dirty="0">
                <a:latin typeface="Times New Roman" panose="02020603050405020304" pitchFamily="18" charset="0"/>
                <a:ea typeface="Gelasio Semi Bold" pitchFamily="34" charset="-122"/>
                <a:cs typeface="Times New Roman" panose="02020603050405020304" pitchFamily="18" charset="0"/>
              </a:rPr>
              <a:t>3</a:t>
            </a:r>
            <a:endParaRPr lang="en-US" sz="4800" dirty="0">
              <a:latin typeface="Times New Roman" panose="02020603050405020304" pitchFamily="18" charset="0"/>
              <a:cs typeface="Times New Roman" panose="02020603050405020304" pitchFamily="18" charset="0"/>
            </a:endParaRPr>
          </a:p>
        </p:txBody>
      </p:sp>
      <p:sp>
        <p:nvSpPr>
          <p:cNvPr id="21" name="Text 15"/>
          <p:cNvSpPr/>
          <p:nvPr/>
        </p:nvSpPr>
        <p:spPr>
          <a:xfrm>
            <a:off x="2929314" y="8289861"/>
            <a:ext cx="3487437" cy="435838"/>
          </a:xfrm>
          <a:prstGeom prst="rect">
            <a:avLst/>
          </a:prstGeom>
          <a:solidFill>
            <a:schemeClr val="accent5">
              <a:lumMod val="20000"/>
              <a:lumOff val="80000"/>
            </a:schemeClr>
          </a:solidFill>
          <a:ln/>
        </p:spPr>
        <p:txBody>
          <a:bodyPr wrap="none" lIns="0" tIns="0" rIns="0" bIns="0" rtlCol="0" anchor="t"/>
          <a:lstStyle/>
          <a:p>
            <a:pPr>
              <a:lnSpc>
                <a:spcPts val="3383"/>
              </a:lnSpc>
            </a:pPr>
            <a:r>
              <a:rPr lang="en-US" sz="4000" dirty="0">
                <a:latin typeface="Times New Roman" panose="02020603050405020304" pitchFamily="18" charset="0"/>
                <a:ea typeface="Gelasio Semi Bold" pitchFamily="34" charset="-122"/>
                <a:cs typeface="Times New Roman" panose="02020603050405020304" pitchFamily="18" charset="0"/>
              </a:rPr>
              <a:t>Hamkorlik</a:t>
            </a:r>
            <a:endParaRPr lang="en-US" sz="4000" dirty="0">
              <a:latin typeface="Times New Roman" panose="02020603050405020304" pitchFamily="18" charset="0"/>
              <a:cs typeface="Times New Roman" panose="02020603050405020304" pitchFamily="18" charset="0"/>
            </a:endParaRPr>
          </a:p>
        </p:txBody>
      </p:sp>
      <p:sp>
        <p:nvSpPr>
          <p:cNvPr id="22" name="Text 16"/>
          <p:cNvSpPr/>
          <p:nvPr/>
        </p:nvSpPr>
        <p:spPr>
          <a:xfrm>
            <a:off x="2929313" y="8893092"/>
            <a:ext cx="7341735" cy="446383"/>
          </a:xfrm>
          <a:prstGeom prst="rect">
            <a:avLst/>
          </a:prstGeom>
          <a:noFill/>
          <a:ln/>
        </p:spPr>
        <p:txBody>
          <a:bodyPr wrap="none" lIns="0" tIns="0" rIns="0" bIns="0" rtlCol="0" anchor="t"/>
          <a:lstStyle/>
          <a:p>
            <a:pPr>
              <a:lnSpc>
                <a:spcPts val="3506"/>
              </a:lnSpc>
            </a:pPr>
            <a:r>
              <a:rPr lang="en-US" sz="3600" dirty="0">
                <a:latin typeface="Times New Roman" panose="02020603050405020304" pitchFamily="18" charset="0"/>
                <a:ea typeface="Gelasio" pitchFamily="34" charset="-122"/>
                <a:cs typeface="Times New Roman" panose="02020603050405020304" pitchFamily="18" charset="0"/>
              </a:rPr>
              <a:t>O‘quvchilarni o‘zaro hamkorlikka undaydi.</a:t>
            </a:r>
            <a:endParaRPr lang="en-US" sz="3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a:extLst>
              <a:ext uri="{FF2B5EF4-FFF2-40B4-BE49-F238E27FC236}">
                <a16:creationId xmlns:a16="http://schemas.microsoft.com/office/drawing/2014/main" id="{1DDD81E8-90BC-2BD1-4F8F-9617F9E7491C}"/>
              </a:ext>
            </a:extLst>
          </p:cNvPr>
          <p:cNvPicPr>
            <a:picLocks noChangeAspect="1"/>
          </p:cNvPicPr>
          <p:nvPr/>
        </p:nvPicPr>
        <p:blipFill>
          <a:blip r:embed="rId5"/>
          <a:stretch>
            <a:fillRect/>
          </a:stretch>
        </p:blipFill>
        <p:spPr>
          <a:xfrm>
            <a:off x="0" y="714851"/>
            <a:ext cx="6748463" cy="10122694"/>
          </a:xfrm>
          <a:prstGeom prst="rect">
            <a:avLst/>
          </a:prstGeom>
        </p:spPr>
      </p:pic>
      <p:pic>
        <p:nvPicPr>
          <p:cNvPr id="3" name="Graphic 2">
            <a:extLst>
              <a:ext uri="{FF2B5EF4-FFF2-40B4-BE49-F238E27FC236}">
                <a16:creationId xmlns:a16="http://schemas.microsoft.com/office/drawing/2014/main" id="{C5A8D638-E1DA-70DC-96E3-9D524CAFF96C}"/>
              </a:ext>
            </a:extLst>
          </p:cNvPr>
          <p:cNvPicPr>
            <a:picLocks noChangeAspect="1"/>
          </p:cNvPicPr>
          <p:nvPr/>
        </p:nvPicPr>
        <p:blipFill>
          <a:blip r:embed="rId3">
            <a:extLst>
              <a:ext uri="{96DAC541-7B7A-43D3-8B79-37D633B846F1}">
                <asvg:svgBlip xmlns:asvg="http://schemas.microsoft.com/office/drawing/2016/SVG/main" r:embed="rId8"/>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9B0233DE-5678-5282-AD34-CA56B5D9133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DBA0FF7C-8AF4-D786-89E9-72B4F3CEB57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Text 0">
            <a:extLst>
              <a:ext uri="{FF2B5EF4-FFF2-40B4-BE49-F238E27FC236}">
                <a16:creationId xmlns:a16="http://schemas.microsoft.com/office/drawing/2014/main" id="{95E0EA44-30E8-43D1-5667-57F9BF723060}"/>
              </a:ext>
            </a:extLst>
          </p:cNvPr>
          <p:cNvSpPr/>
          <p:nvPr/>
        </p:nvSpPr>
        <p:spPr>
          <a:xfrm>
            <a:off x="7626350" y="1407643"/>
            <a:ext cx="9294660" cy="1743646"/>
          </a:xfrm>
          <a:prstGeom prst="rect">
            <a:avLst/>
          </a:prstGeom>
          <a:noFill/>
          <a:ln/>
        </p:spPr>
        <p:txBody>
          <a:bodyPr wrap="square" lIns="0" tIns="0" rIns="0" bIns="0" rtlCol="0" anchor="t"/>
          <a:lstStyle/>
          <a:p>
            <a:pPr algn="ctr">
              <a:lnSpc>
                <a:spcPts val="6827"/>
              </a:lnSpc>
            </a:pPr>
            <a:r>
              <a:rPr lang="en-US" sz="5474" b="1" dirty="0" err="1">
                <a:solidFill>
                  <a:srgbClr val="484237"/>
                </a:solidFill>
                <a:latin typeface="Times New Roman" panose="02020603050405020304" pitchFamily="18" charset="0"/>
                <a:ea typeface="Gelasio Semi Bold" pitchFamily="34" charset="-122"/>
                <a:cs typeface="Times New Roman" panose="02020603050405020304" pitchFamily="18" charset="0"/>
              </a:rPr>
              <a:t>Shaxsga</a:t>
            </a:r>
            <a:r>
              <a:rPr lang="en-US" sz="5474" b="1" dirty="0">
                <a:solidFill>
                  <a:srgbClr val="484237"/>
                </a:solidFill>
                <a:latin typeface="Times New Roman" panose="02020603050405020304" pitchFamily="18" charset="0"/>
                <a:ea typeface="Gelasio Semi Bold" pitchFamily="34" charset="-122"/>
                <a:cs typeface="Times New Roman" panose="02020603050405020304" pitchFamily="18" charset="0"/>
              </a:rPr>
              <a:t> </a:t>
            </a:r>
            <a:r>
              <a:rPr lang="en-US" sz="5474" b="1" dirty="0" err="1">
                <a:solidFill>
                  <a:srgbClr val="484237"/>
                </a:solidFill>
                <a:latin typeface="Times New Roman" panose="02020603050405020304" pitchFamily="18" charset="0"/>
                <a:ea typeface="Gelasio Semi Bold" pitchFamily="34" charset="-122"/>
                <a:cs typeface="Times New Roman" panose="02020603050405020304" pitchFamily="18" charset="0"/>
              </a:rPr>
              <a:t>yo‘naltirilgan</a:t>
            </a:r>
            <a:r>
              <a:rPr lang="en-US" sz="5474" b="1" dirty="0">
                <a:solidFill>
                  <a:srgbClr val="484237"/>
                </a:solidFill>
                <a:latin typeface="Times New Roman" panose="02020603050405020304" pitchFamily="18" charset="0"/>
                <a:ea typeface="Gelasio Semi Bold" pitchFamily="34" charset="-122"/>
                <a:cs typeface="Times New Roman" panose="02020603050405020304" pitchFamily="18" charset="0"/>
              </a:rPr>
              <a:t> </a:t>
            </a:r>
            <a:r>
              <a:rPr lang="en-US" sz="5474" b="1" dirty="0" err="1">
                <a:solidFill>
                  <a:srgbClr val="484237"/>
                </a:solidFill>
                <a:latin typeface="Times New Roman" panose="02020603050405020304" pitchFamily="18" charset="0"/>
                <a:ea typeface="Gelasio Semi Bold" pitchFamily="34" charset="-122"/>
                <a:cs typeface="Times New Roman" panose="02020603050405020304" pitchFamily="18" charset="0"/>
              </a:rPr>
              <a:t>ta’limda</a:t>
            </a:r>
            <a:r>
              <a:rPr lang="en-US" sz="5474" b="1" dirty="0">
                <a:solidFill>
                  <a:srgbClr val="484237"/>
                </a:solidFill>
                <a:latin typeface="Times New Roman" panose="02020603050405020304" pitchFamily="18" charset="0"/>
                <a:ea typeface="Gelasio Semi Bold" pitchFamily="34" charset="-122"/>
                <a:cs typeface="Times New Roman" panose="02020603050405020304" pitchFamily="18" charset="0"/>
              </a:rPr>
              <a:t> </a:t>
            </a:r>
            <a:r>
              <a:rPr lang="en-US" sz="5474" b="1" dirty="0" err="1">
                <a:solidFill>
                  <a:srgbClr val="484237"/>
                </a:solidFill>
                <a:latin typeface="Times New Roman" panose="02020603050405020304" pitchFamily="18" charset="0"/>
                <a:ea typeface="Gelasio Semi Bold" pitchFamily="34" charset="-122"/>
                <a:cs typeface="Times New Roman" panose="02020603050405020304" pitchFamily="18" charset="0"/>
              </a:rPr>
              <a:t>texnologiyalar</a:t>
            </a:r>
            <a:endParaRPr lang="en-US" sz="5474" b="1" dirty="0">
              <a:latin typeface="Times New Roman" panose="02020603050405020304" pitchFamily="18" charset="0"/>
              <a:cs typeface="Times New Roman" panose="02020603050405020304" pitchFamily="18" charset="0"/>
            </a:endParaRPr>
          </a:p>
        </p:txBody>
      </p:sp>
      <p:sp>
        <p:nvSpPr>
          <p:cNvPr id="7" name="Text 1">
            <a:extLst>
              <a:ext uri="{FF2B5EF4-FFF2-40B4-BE49-F238E27FC236}">
                <a16:creationId xmlns:a16="http://schemas.microsoft.com/office/drawing/2014/main" id="{E5EB5E1A-1555-0C2A-B462-61CB8EF12ABE}"/>
              </a:ext>
            </a:extLst>
          </p:cNvPr>
          <p:cNvSpPr/>
          <p:nvPr/>
        </p:nvSpPr>
        <p:spPr>
          <a:xfrm>
            <a:off x="6940550" y="3419475"/>
            <a:ext cx="10820400" cy="1339149"/>
          </a:xfrm>
          <a:prstGeom prst="rect">
            <a:avLst/>
          </a:prstGeom>
          <a:noFill/>
          <a:ln/>
        </p:spPr>
        <p:txBody>
          <a:bodyPr wrap="square" lIns="0" tIns="0" rIns="0" bIns="0" rtlCol="0" anchor="t"/>
          <a:lstStyle/>
          <a:p>
            <a:pPr>
              <a:lnSpc>
                <a:spcPts val="3506"/>
              </a:lnSpc>
            </a:pPr>
            <a:r>
              <a:rPr lang="en-US" sz="3200" dirty="0">
                <a:latin typeface="Times New Roman" panose="02020603050405020304" pitchFamily="18" charset="0"/>
                <a:ea typeface="Gelasio" pitchFamily="34" charset="-122"/>
                <a:cs typeface="Times New Roman" panose="02020603050405020304" pitchFamily="18" charset="0"/>
              </a:rPr>
              <a:t>Shaxsga yo‘naltirilgan ta’limda texnologiyalar o‘quvchilarning shaxsiy ehtiyojlarini, qobiliyatlarini va o‘rganish usullarini inobatga olgan holda, o‘rganish jarayonini yanada samarali va interaktiv qilishga yordam beradi.</a:t>
            </a:r>
            <a:endParaRPr lang="en-US" sz="3200" dirty="0">
              <a:latin typeface="Times New Roman" panose="02020603050405020304" pitchFamily="18" charset="0"/>
              <a:cs typeface="Times New Roman" panose="02020603050405020304" pitchFamily="18" charset="0"/>
            </a:endParaRPr>
          </a:p>
        </p:txBody>
      </p:sp>
      <p:pic>
        <p:nvPicPr>
          <p:cNvPr id="11" name="Image 1" descr="preencoded.png">
            <a:extLst>
              <a:ext uri="{FF2B5EF4-FFF2-40B4-BE49-F238E27FC236}">
                <a16:creationId xmlns:a16="http://schemas.microsoft.com/office/drawing/2014/main" id="{97D03965-706D-57D7-E3C5-75A43369F9BF}"/>
              </a:ext>
            </a:extLst>
          </p:cNvPr>
          <p:cNvPicPr>
            <a:picLocks noChangeAspect="1"/>
          </p:cNvPicPr>
          <p:nvPr/>
        </p:nvPicPr>
        <p:blipFill>
          <a:blip r:embed="rId4"/>
          <a:stretch>
            <a:fillRect/>
          </a:stretch>
        </p:blipFill>
        <p:spPr>
          <a:xfrm>
            <a:off x="7169150" y="5857875"/>
            <a:ext cx="697400" cy="697400"/>
          </a:xfrm>
          <a:prstGeom prst="rect">
            <a:avLst/>
          </a:prstGeom>
        </p:spPr>
      </p:pic>
      <p:sp>
        <p:nvSpPr>
          <p:cNvPr id="12" name="Text 1">
            <a:extLst>
              <a:ext uri="{FF2B5EF4-FFF2-40B4-BE49-F238E27FC236}">
                <a16:creationId xmlns:a16="http://schemas.microsoft.com/office/drawing/2014/main" id="{6A2321AD-BF20-EF7D-B2CF-783196C3F5C8}"/>
              </a:ext>
            </a:extLst>
          </p:cNvPr>
          <p:cNvSpPr/>
          <p:nvPr/>
        </p:nvSpPr>
        <p:spPr>
          <a:xfrm>
            <a:off x="7169151" y="6834264"/>
            <a:ext cx="3487437" cy="435838"/>
          </a:xfrm>
          <a:prstGeom prst="rect">
            <a:avLst/>
          </a:prstGeom>
          <a:noFill/>
          <a:ln/>
        </p:spPr>
        <p:txBody>
          <a:bodyPr wrap="none" lIns="0" tIns="0" rIns="0" bIns="0" rtlCol="0" anchor="t"/>
          <a:lstStyle/>
          <a:p>
            <a:pPr>
              <a:lnSpc>
                <a:spcPts val="3383"/>
              </a:lnSpc>
            </a:pPr>
            <a:r>
              <a:rPr lang="en-US" sz="3600" dirty="0">
                <a:latin typeface="Times New Roman" panose="02020603050405020304" pitchFamily="18" charset="0"/>
                <a:ea typeface="Raleway" pitchFamily="34" charset="-122"/>
                <a:cs typeface="Times New Roman" panose="02020603050405020304" pitchFamily="18" charset="0"/>
              </a:rPr>
              <a:t>Onlayn Ta’lim</a:t>
            </a:r>
            <a:endParaRPr lang="en-US" sz="3600" dirty="0">
              <a:latin typeface="Times New Roman" panose="02020603050405020304" pitchFamily="18" charset="0"/>
              <a:cs typeface="Times New Roman" panose="02020603050405020304" pitchFamily="18" charset="0"/>
            </a:endParaRPr>
          </a:p>
        </p:txBody>
      </p:sp>
      <p:sp>
        <p:nvSpPr>
          <p:cNvPr id="13" name="Text 2">
            <a:extLst>
              <a:ext uri="{FF2B5EF4-FFF2-40B4-BE49-F238E27FC236}">
                <a16:creationId xmlns:a16="http://schemas.microsoft.com/office/drawing/2014/main" id="{79FD7BD8-A002-4DC2-36F6-E477D9064B12}"/>
              </a:ext>
            </a:extLst>
          </p:cNvPr>
          <p:cNvSpPr/>
          <p:nvPr/>
        </p:nvSpPr>
        <p:spPr>
          <a:xfrm>
            <a:off x="7169150" y="7639278"/>
            <a:ext cx="4438051" cy="1339149"/>
          </a:xfrm>
          <a:prstGeom prst="rect">
            <a:avLst/>
          </a:prstGeom>
          <a:noFill/>
          <a:ln/>
        </p:spPr>
        <p:txBody>
          <a:bodyPr wrap="square" lIns="0" tIns="0" rIns="0" bIns="0" rtlCol="0" anchor="t"/>
          <a:lstStyle/>
          <a:p>
            <a:pPr>
              <a:lnSpc>
                <a:spcPts val="3506"/>
              </a:lnSpc>
            </a:pPr>
            <a:r>
              <a:rPr lang="en-US" sz="3200" dirty="0">
                <a:latin typeface="Times New Roman" panose="02020603050405020304" pitchFamily="18" charset="0"/>
                <a:ea typeface="Roboto" pitchFamily="34" charset="-122"/>
                <a:cs typeface="Times New Roman" panose="02020603050405020304" pitchFamily="18" charset="0"/>
              </a:rPr>
              <a:t>O‘quvchilarga o‘z vaqtida va istalgan joyda o‘rganish imkoniyatini taqdim etadi.</a:t>
            </a:r>
            <a:endParaRPr lang="en-US" sz="3200" dirty="0">
              <a:latin typeface="Times New Roman" panose="02020603050405020304" pitchFamily="18" charset="0"/>
              <a:cs typeface="Times New Roman" panose="02020603050405020304" pitchFamily="18" charset="0"/>
            </a:endParaRPr>
          </a:p>
        </p:txBody>
      </p:sp>
      <p:pic>
        <p:nvPicPr>
          <p:cNvPr id="14" name="Image 2" descr="preencoded.png">
            <a:extLst>
              <a:ext uri="{FF2B5EF4-FFF2-40B4-BE49-F238E27FC236}">
                <a16:creationId xmlns:a16="http://schemas.microsoft.com/office/drawing/2014/main" id="{71BE78B9-D86C-97C0-BD13-432C2C8C8037}"/>
              </a:ext>
            </a:extLst>
          </p:cNvPr>
          <p:cNvPicPr>
            <a:picLocks noChangeAspect="1"/>
          </p:cNvPicPr>
          <p:nvPr/>
        </p:nvPicPr>
        <p:blipFill>
          <a:blip r:embed="rId2"/>
          <a:stretch>
            <a:fillRect/>
          </a:stretch>
        </p:blipFill>
        <p:spPr>
          <a:xfrm>
            <a:off x="12581313" y="5705475"/>
            <a:ext cx="697400" cy="697400"/>
          </a:xfrm>
          <a:prstGeom prst="rect">
            <a:avLst/>
          </a:prstGeom>
        </p:spPr>
      </p:pic>
      <p:sp>
        <p:nvSpPr>
          <p:cNvPr id="15" name="Text 3">
            <a:extLst>
              <a:ext uri="{FF2B5EF4-FFF2-40B4-BE49-F238E27FC236}">
                <a16:creationId xmlns:a16="http://schemas.microsoft.com/office/drawing/2014/main" id="{448AA94C-09EA-CAF4-6211-E17223D3461A}"/>
              </a:ext>
            </a:extLst>
          </p:cNvPr>
          <p:cNvSpPr/>
          <p:nvPr/>
        </p:nvSpPr>
        <p:spPr>
          <a:xfrm>
            <a:off x="12581314" y="6681864"/>
            <a:ext cx="3487437" cy="435838"/>
          </a:xfrm>
          <a:prstGeom prst="rect">
            <a:avLst/>
          </a:prstGeom>
          <a:noFill/>
          <a:ln/>
        </p:spPr>
        <p:txBody>
          <a:bodyPr wrap="none" lIns="0" tIns="0" rIns="0" bIns="0" rtlCol="0" anchor="t"/>
          <a:lstStyle/>
          <a:p>
            <a:pPr>
              <a:lnSpc>
                <a:spcPts val="3383"/>
              </a:lnSpc>
            </a:pPr>
            <a:r>
              <a:rPr lang="en-US" sz="3600" dirty="0" err="1">
                <a:latin typeface="Times New Roman" panose="02020603050405020304" pitchFamily="18" charset="0"/>
                <a:ea typeface="Raleway" pitchFamily="34" charset="-122"/>
                <a:cs typeface="Times New Roman" panose="02020603050405020304" pitchFamily="18" charset="0"/>
              </a:rPr>
              <a:t>Sun’iy</a:t>
            </a:r>
            <a:r>
              <a:rPr lang="en-US" sz="3600" dirty="0">
                <a:latin typeface="Times New Roman" panose="02020603050405020304" pitchFamily="18" charset="0"/>
                <a:ea typeface="Raleway" pitchFamily="34" charset="-122"/>
                <a:cs typeface="Times New Roman" panose="02020603050405020304" pitchFamily="18" charset="0"/>
              </a:rPr>
              <a:t> </a:t>
            </a:r>
            <a:r>
              <a:rPr lang="en-US" sz="3600" dirty="0" err="1">
                <a:latin typeface="Times New Roman" panose="02020603050405020304" pitchFamily="18" charset="0"/>
                <a:ea typeface="Raleway" pitchFamily="34" charset="-122"/>
                <a:cs typeface="Times New Roman" panose="02020603050405020304" pitchFamily="18" charset="0"/>
              </a:rPr>
              <a:t>intellekt</a:t>
            </a:r>
            <a:endParaRPr lang="en-US" sz="3600" dirty="0">
              <a:latin typeface="Times New Roman" panose="02020603050405020304" pitchFamily="18" charset="0"/>
              <a:ea typeface="Raleway" pitchFamily="34" charset="-122"/>
              <a:cs typeface="Times New Roman" panose="02020603050405020304" pitchFamily="18" charset="0"/>
            </a:endParaRPr>
          </a:p>
          <a:p>
            <a:pPr>
              <a:lnSpc>
                <a:spcPts val="3383"/>
              </a:lnSpc>
            </a:pPr>
            <a:r>
              <a:rPr lang="en-US" sz="3600" dirty="0">
                <a:latin typeface="Times New Roman" panose="02020603050405020304" pitchFamily="18" charset="0"/>
                <a:ea typeface="Raleway" pitchFamily="34" charset="-122"/>
                <a:cs typeface="Times New Roman" panose="02020603050405020304" pitchFamily="18" charset="0"/>
              </a:rPr>
              <a:t> </a:t>
            </a:r>
            <a:r>
              <a:rPr lang="en-US" sz="3600" dirty="0" err="1">
                <a:latin typeface="Times New Roman" panose="02020603050405020304" pitchFamily="18" charset="0"/>
                <a:ea typeface="Raleway" pitchFamily="34" charset="-122"/>
                <a:cs typeface="Times New Roman" panose="02020603050405020304" pitchFamily="18" charset="0"/>
              </a:rPr>
              <a:t>va</a:t>
            </a:r>
            <a:r>
              <a:rPr lang="en-US" sz="3600" dirty="0">
                <a:latin typeface="Times New Roman" panose="02020603050405020304" pitchFamily="18" charset="0"/>
                <a:ea typeface="Raleway" pitchFamily="34" charset="-122"/>
                <a:cs typeface="Times New Roman" panose="02020603050405020304" pitchFamily="18" charset="0"/>
              </a:rPr>
              <a:t> </a:t>
            </a:r>
            <a:r>
              <a:rPr lang="en-US" sz="3600" dirty="0" err="1">
                <a:latin typeface="Times New Roman" panose="02020603050405020304" pitchFamily="18" charset="0"/>
                <a:ea typeface="Raleway" pitchFamily="34" charset="-122"/>
                <a:cs typeface="Times New Roman" panose="02020603050405020304" pitchFamily="18" charset="0"/>
              </a:rPr>
              <a:t>adaptiv</a:t>
            </a:r>
            <a:r>
              <a:rPr lang="en-US" sz="3600" dirty="0">
                <a:latin typeface="Times New Roman" panose="02020603050405020304" pitchFamily="18" charset="0"/>
                <a:ea typeface="Raleway" pitchFamily="34" charset="-122"/>
                <a:cs typeface="Times New Roman" panose="02020603050405020304" pitchFamily="18" charset="0"/>
              </a:rPr>
              <a:t> </a:t>
            </a:r>
            <a:r>
              <a:rPr lang="en-US" sz="3600" dirty="0" err="1">
                <a:latin typeface="Times New Roman" panose="02020603050405020304" pitchFamily="18" charset="0"/>
                <a:ea typeface="Raleway" pitchFamily="34" charset="-122"/>
                <a:cs typeface="Times New Roman" panose="02020603050405020304" pitchFamily="18" charset="0"/>
              </a:rPr>
              <a:t>tizimlar</a:t>
            </a:r>
            <a:endParaRPr lang="en-US" sz="3600" dirty="0">
              <a:latin typeface="Times New Roman" panose="02020603050405020304" pitchFamily="18" charset="0"/>
              <a:cs typeface="Times New Roman" panose="02020603050405020304" pitchFamily="18" charset="0"/>
            </a:endParaRPr>
          </a:p>
        </p:txBody>
      </p:sp>
      <p:sp>
        <p:nvSpPr>
          <p:cNvPr id="16" name="Text 4">
            <a:extLst>
              <a:ext uri="{FF2B5EF4-FFF2-40B4-BE49-F238E27FC236}">
                <a16:creationId xmlns:a16="http://schemas.microsoft.com/office/drawing/2014/main" id="{9B746AAD-985A-F188-E41B-49724269EAC1}"/>
              </a:ext>
            </a:extLst>
          </p:cNvPr>
          <p:cNvSpPr/>
          <p:nvPr/>
        </p:nvSpPr>
        <p:spPr>
          <a:xfrm>
            <a:off x="12581313" y="7639278"/>
            <a:ext cx="4438198" cy="1785531"/>
          </a:xfrm>
          <a:prstGeom prst="rect">
            <a:avLst/>
          </a:prstGeom>
          <a:noFill/>
          <a:ln/>
        </p:spPr>
        <p:txBody>
          <a:bodyPr wrap="square" lIns="0" tIns="0" rIns="0" bIns="0" rtlCol="0" anchor="t"/>
          <a:lstStyle/>
          <a:p>
            <a:pPr>
              <a:lnSpc>
                <a:spcPts val="3506"/>
              </a:lnSpc>
            </a:pPr>
            <a:r>
              <a:rPr lang="en-US" sz="3200" dirty="0">
                <a:latin typeface="Times New Roman" panose="02020603050405020304" pitchFamily="18" charset="0"/>
                <a:ea typeface="Roboto" pitchFamily="34" charset="-122"/>
                <a:cs typeface="Times New Roman" panose="02020603050405020304" pitchFamily="18" charset="0"/>
              </a:rPr>
              <a:t>O‘quvchilarning o‘rganish usullari va ehtiyojlariga mos ravishda o‘quv materiallari avtomatik ravishda moslashtiriladi.</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19" name="Image 0" descr="preencoded.png">
            <a:extLst>
              <a:ext uri="{FF2B5EF4-FFF2-40B4-BE49-F238E27FC236}">
                <a16:creationId xmlns:a16="http://schemas.microsoft.com/office/drawing/2014/main" id="{908DD6AF-FED1-F03E-9D31-8A89C885EC55}"/>
              </a:ext>
            </a:extLst>
          </p:cNvPr>
          <p:cNvPicPr>
            <a:picLocks noChangeAspect="1"/>
          </p:cNvPicPr>
          <p:nvPr/>
        </p:nvPicPr>
        <p:blipFill>
          <a:blip r:embed="rId3"/>
          <a:stretch>
            <a:fillRect/>
          </a:stretch>
        </p:blipFill>
        <p:spPr>
          <a:xfrm>
            <a:off x="11247437" y="339328"/>
            <a:ext cx="6748463" cy="10122694"/>
          </a:xfrm>
          <a:prstGeom prst="rect">
            <a:avLst/>
          </a:prstGeom>
        </p:spPr>
      </p:pic>
      <p:pic>
        <p:nvPicPr>
          <p:cNvPr id="3" name="Graphic 2">
            <a:extLst>
              <a:ext uri="{FF2B5EF4-FFF2-40B4-BE49-F238E27FC236}">
                <a16:creationId xmlns:a16="http://schemas.microsoft.com/office/drawing/2014/main" id="{F4704DCE-8D11-42D4-7863-D156E1B3C557}"/>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60F21FF7-489D-34AE-8858-49EBE9EDDF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F8CFEF6A-7F2D-1715-8CEB-D5187D428E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Text 1">
            <a:extLst>
              <a:ext uri="{FF2B5EF4-FFF2-40B4-BE49-F238E27FC236}">
                <a16:creationId xmlns:a16="http://schemas.microsoft.com/office/drawing/2014/main" id="{BF3DFDE1-0FBC-C0B3-901E-8A2BBCFABB3E}"/>
              </a:ext>
            </a:extLst>
          </p:cNvPr>
          <p:cNvSpPr/>
          <p:nvPr/>
        </p:nvSpPr>
        <p:spPr>
          <a:xfrm>
            <a:off x="976390" y="1664888"/>
            <a:ext cx="5964160" cy="742625"/>
          </a:xfrm>
          <a:prstGeom prst="rect">
            <a:avLst/>
          </a:prstGeom>
          <a:solidFill>
            <a:schemeClr val="accent1">
              <a:lumMod val="20000"/>
              <a:lumOff val="80000"/>
            </a:schemeClr>
          </a:solidFill>
          <a:ln/>
        </p:spPr>
        <p:txBody>
          <a:bodyPr wrap="none" lIns="0" tIns="0" rIns="0" bIns="0" rtlCol="0" anchor="t"/>
          <a:lstStyle/>
          <a:p>
            <a:pPr>
              <a:lnSpc>
                <a:spcPts val="3383"/>
              </a:lnSpc>
            </a:pPr>
            <a:r>
              <a:rPr lang="en-US" sz="3600" b="1" dirty="0" err="1">
                <a:latin typeface="Times New Roman" panose="02020603050405020304" pitchFamily="18" charset="0"/>
                <a:ea typeface="Gelasio Semi Bold" pitchFamily="34" charset="-122"/>
                <a:cs typeface="Times New Roman" panose="02020603050405020304" pitchFamily="18" charset="0"/>
              </a:rPr>
              <a:t>Onlayn</a:t>
            </a:r>
            <a:r>
              <a:rPr lang="en-US" sz="3600" b="1" dirty="0">
                <a:latin typeface="Times New Roman" panose="02020603050405020304" pitchFamily="18" charset="0"/>
                <a:ea typeface="Gelasio Semi Bold" pitchFamily="34" charset="-122"/>
                <a:cs typeface="Times New Roman" panose="02020603050405020304" pitchFamily="18" charset="0"/>
              </a:rPr>
              <a:t> </a:t>
            </a:r>
            <a:r>
              <a:rPr lang="en-US" sz="3600" b="1" dirty="0" err="1">
                <a:latin typeface="Times New Roman" panose="02020603050405020304" pitchFamily="18" charset="0"/>
                <a:ea typeface="Gelasio Semi Bold" pitchFamily="34" charset="-122"/>
                <a:cs typeface="Times New Roman" panose="02020603050405020304" pitchFamily="18" charset="0"/>
              </a:rPr>
              <a:t>ta’lim</a:t>
            </a:r>
            <a:r>
              <a:rPr lang="en-US" sz="3600" b="1" dirty="0">
                <a:latin typeface="Times New Roman" panose="02020603050405020304" pitchFamily="18" charset="0"/>
                <a:ea typeface="Gelasio Semi Bold" pitchFamily="34" charset="-122"/>
                <a:cs typeface="Times New Roman" panose="02020603050405020304" pitchFamily="18" charset="0"/>
              </a:rPr>
              <a:t> </a:t>
            </a:r>
            <a:r>
              <a:rPr lang="en-US" sz="3600" b="1" dirty="0" err="1">
                <a:latin typeface="Times New Roman" panose="02020603050405020304" pitchFamily="18" charset="0"/>
                <a:ea typeface="Gelasio Semi Bold" pitchFamily="34" charset="-122"/>
                <a:cs typeface="Times New Roman" panose="02020603050405020304" pitchFamily="18" charset="0"/>
              </a:rPr>
              <a:t>platformalari</a:t>
            </a:r>
            <a:endParaRPr lang="en-US" sz="3600" b="1" dirty="0">
              <a:latin typeface="Times New Roman" panose="02020603050405020304" pitchFamily="18" charset="0"/>
              <a:cs typeface="Times New Roman" panose="02020603050405020304" pitchFamily="18" charset="0"/>
            </a:endParaRPr>
          </a:p>
        </p:txBody>
      </p:sp>
      <p:sp>
        <p:nvSpPr>
          <p:cNvPr id="7" name="Text 2">
            <a:extLst>
              <a:ext uri="{FF2B5EF4-FFF2-40B4-BE49-F238E27FC236}">
                <a16:creationId xmlns:a16="http://schemas.microsoft.com/office/drawing/2014/main" id="{EA1FCF46-E7A8-9531-DB59-0C7B06CA963F}"/>
              </a:ext>
            </a:extLst>
          </p:cNvPr>
          <p:cNvSpPr/>
          <p:nvPr/>
        </p:nvSpPr>
        <p:spPr>
          <a:xfrm>
            <a:off x="976390" y="2686503"/>
            <a:ext cx="7681209" cy="1723572"/>
          </a:xfrm>
          <a:prstGeom prst="rect">
            <a:avLst/>
          </a:prstGeom>
          <a:solidFill>
            <a:schemeClr val="accent5">
              <a:lumMod val="20000"/>
              <a:lumOff val="80000"/>
            </a:schemeClr>
          </a:solidFill>
          <a:ln/>
        </p:spPr>
        <p:txBody>
          <a:bodyPr wrap="square" lIns="0" tIns="0" rIns="0" bIns="0" rtlCol="0" anchor="t"/>
          <a:lstStyle/>
          <a:p>
            <a:pPr>
              <a:lnSpc>
                <a:spcPts val="3506"/>
              </a:lnSpc>
            </a:pPr>
            <a:r>
              <a:rPr lang="en-US" sz="3200" dirty="0">
                <a:latin typeface="Times New Roman" panose="02020603050405020304" pitchFamily="18" charset="0"/>
                <a:ea typeface="Gelasio" pitchFamily="34" charset="-122"/>
                <a:cs typeface="Times New Roman" panose="02020603050405020304" pitchFamily="18" charset="0"/>
              </a:rPr>
              <a:t>O‘quvchilarga o‘z vaqtida va o‘z tezligida o‘rganish imkoniyatini beradi.</a:t>
            </a:r>
            <a:endParaRPr lang="en-US" sz="3200" dirty="0">
              <a:latin typeface="Times New Roman" panose="02020603050405020304" pitchFamily="18" charset="0"/>
              <a:cs typeface="Times New Roman" panose="02020603050405020304" pitchFamily="18" charset="0"/>
            </a:endParaRPr>
          </a:p>
        </p:txBody>
      </p:sp>
      <p:sp>
        <p:nvSpPr>
          <p:cNvPr id="8" name="Text 3">
            <a:extLst>
              <a:ext uri="{FF2B5EF4-FFF2-40B4-BE49-F238E27FC236}">
                <a16:creationId xmlns:a16="http://schemas.microsoft.com/office/drawing/2014/main" id="{A266A63C-E57D-D764-772B-85FEE946ADA0}"/>
              </a:ext>
            </a:extLst>
          </p:cNvPr>
          <p:cNvSpPr/>
          <p:nvPr/>
        </p:nvSpPr>
        <p:spPr>
          <a:xfrm>
            <a:off x="996951" y="4867275"/>
            <a:ext cx="3733799" cy="646227"/>
          </a:xfrm>
          <a:prstGeom prst="rect">
            <a:avLst/>
          </a:prstGeom>
          <a:solidFill>
            <a:schemeClr val="accent1">
              <a:lumMod val="20000"/>
              <a:lumOff val="80000"/>
            </a:schemeClr>
          </a:solidFill>
          <a:ln/>
        </p:spPr>
        <p:txBody>
          <a:bodyPr wrap="none" lIns="0" tIns="0" rIns="0" bIns="0" rtlCol="0" anchor="t"/>
          <a:lstStyle/>
          <a:p>
            <a:pPr>
              <a:lnSpc>
                <a:spcPts val="3383"/>
              </a:lnSpc>
            </a:pPr>
            <a:r>
              <a:rPr lang="en-US" sz="3600" b="1" dirty="0">
                <a:latin typeface="Times New Roman" panose="02020603050405020304" pitchFamily="18" charset="0"/>
                <a:ea typeface="Gelasio Semi Bold" pitchFamily="34" charset="-122"/>
                <a:cs typeface="Times New Roman" panose="02020603050405020304" pitchFamily="18" charset="0"/>
              </a:rPr>
              <a:t>Mobil </a:t>
            </a:r>
            <a:r>
              <a:rPr lang="en-US" sz="3600" b="1" dirty="0" err="1">
                <a:latin typeface="Times New Roman" panose="02020603050405020304" pitchFamily="18" charset="0"/>
                <a:ea typeface="Gelasio Semi Bold" pitchFamily="34" charset="-122"/>
                <a:cs typeface="Times New Roman" panose="02020603050405020304" pitchFamily="18" charset="0"/>
              </a:rPr>
              <a:t>ilovalar</a:t>
            </a:r>
            <a:endParaRPr lang="en-US" sz="3600" b="1" dirty="0">
              <a:latin typeface="Times New Roman" panose="02020603050405020304" pitchFamily="18" charset="0"/>
              <a:cs typeface="Times New Roman" panose="02020603050405020304" pitchFamily="18" charset="0"/>
            </a:endParaRPr>
          </a:p>
        </p:txBody>
      </p:sp>
      <p:sp>
        <p:nvSpPr>
          <p:cNvPr id="9" name="Text 4">
            <a:extLst>
              <a:ext uri="{FF2B5EF4-FFF2-40B4-BE49-F238E27FC236}">
                <a16:creationId xmlns:a16="http://schemas.microsoft.com/office/drawing/2014/main" id="{2B473D71-AA9F-9E45-DB25-8464E79B5317}"/>
              </a:ext>
            </a:extLst>
          </p:cNvPr>
          <p:cNvSpPr/>
          <p:nvPr/>
        </p:nvSpPr>
        <p:spPr>
          <a:xfrm>
            <a:off x="996950" y="5792492"/>
            <a:ext cx="7681209" cy="2122783"/>
          </a:xfrm>
          <a:prstGeom prst="rect">
            <a:avLst/>
          </a:prstGeom>
          <a:solidFill>
            <a:schemeClr val="accent5">
              <a:lumMod val="20000"/>
              <a:lumOff val="80000"/>
            </a:schemeClr>
          </a:solidFill>
          <a:ln/>
        </p:spPr>
        <p:txBody>
          <a:bodyPr wrap="none" lIns="0" tIns="0" rIns="0" bIns="0" rtlCol="0" anchor="t"/>
          <a:lstStyle/>
          <a:p>
            <a:pPr>
              <a:lnSpc>
                <a:spcPts val="3506"/>
              </a:lnSpc>
            </a:pPr>
            <a:r>
              <a:rPr lang="en-US" sz="3200" dirty="0">
                <a:latin typeface="Times New Roman" panose="02020603050405020304" pitchFamily="18" charset="0"/>
                <a:ea typeface="Gelasio" pitchFamily="34" charset="-122"/>
                <a:cs typeface="Times New Roman" panose="02020603050405020304" pitchFamily="18" charset="0"/>
              </a:rPr>
              <a:t>Shaxsiy ehtiyojlarga mos </a:t>
            </a:r>
            <a:r>
              <a:rPr lang="en-US" sz="3200" dirty="0" err="1">
                <a:latin typeface="Times New Roman" panose="02020603050405020304" pitchFamily="18" charset="0"/>
                <a:ea typeface="Gelasio" pitchFamily="34" charset="-122"/>
                <a:cs typeface="Times New Roman" panose="02020603050405020304" pitchFamily="18" charset="0"/>
              </a:rPr>
              <a:t>ta’lim</a:t>
            </a:r>
            <a:r>
              <a:rPr lang="en-US" sz="3200" dirty="0">
                <a:latin typeface="Times New Roman" panose="02020603050405020304" pitchFamily="18" charset="0"/>
                <a:ea typeface="Gelasio" pitchFamily="34" charset="-122"/>
                <a:cs typeface="Times New Roman" panose="02020603050405020304" pitchFamily="18" charset="0"/>
              </a:rPr>
              <a:t> </a:t>
            </a:r>
            <a:r>
              <a:rPr lang="en-US" sz="3200" dirty="0" err="1">
                <a:latin typeface="Times New Roman" panose="02020603050405020304" pitchFamily="18" charset="0"/>
                <a:ea typeface="Gelasio" pitchFamily="34" charset="-122"/>
                <a:cs typeface="Times New Roman" panose="02020603050405020304" pitchFamily="18" charset="0"/>
              </a:rPr>
              <a:t>materiallarini</a:t>
            </a:r>
            <a:endParaRPr lang="en-US" sz="3200" dirty="0">
              <a:latin typeface="Times New Roman" panose="02020603050405020304" pitchFamily="18" charset="0"/>
              <a:ea typeface="Gelasio" pitchFamily="34" charset="-122"/>
              <a:cs typeface="Times New Roman" panose="02020603050405020304" pitchFamily="18" charset="0"/>
            </a:endParaRPr>
          </a:p>
          <a:p>
            <a:pPr>
              <a:lnSpc>
                <a:spcPts val="3506"/>
              </a:lnSpc>
            </a:pPr>
            <a:r>
              <a:rPr lang="en-US" sz="3200" dirty="0">
                <a:latin typeface="Times New Roman" panose="02020603050405020304" pitchFamily="18" charset="0"/>
                <a:ea typeface="Gelasio" pitchFamily="34" charset="-122"/>
                <a:cs typeface="Times New Roman" panose="02020603050405020304" pitchFamily="18" charset="0"/>
              </a:rPr>
              <a:t> taqdim etadi.</a:t>
            </a:r>
            <a:endParaRPr lang="en-US"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2"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1" y="-95839"/>
            <a:ext cx="17995899" cy="1447801"/>
          </a:xfrm>
          <a:prstGeom prst="rect">
            <a:avLst/>
          </a:prstGeom>
        </p:spPr>
      </p:pic>
      <p:pic>
        <p:nvPicPr>
          <p:cNvPr id="53" name="Рисунок 5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54" name="Рисунок 53">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39" name="Прямоугольник 38">
            <a:extLst>
              <a:ext uri="{FF2B5EF4-FFF2-40B4-BE49-F238E27FC236}">
                <a16:creationId xmlns:a16="http://schemas.microsoft.com/office/drawing/2014/main" id="{0F200372-CA63-4EEB-92B9-A396F7451AFF}"/>
              </a:ext>
            </a:extLst>
          </p:cNvPr>
          <p:cNvSpPr/>
          <p:nvPr/>
        </p:nvSpPr>
        <p:spPr>
          <a:xfrm>
            <a:off x="369696" y="1422278"/>
            <a:ext cx="17315054" cy="9140964"/>
          </a:xfrm>
          <a:prstGeom prst="rect">
            <a:avLst/>
          </a:prstGeom>
          <a:ln w="38100">
            <a:solidFill>
              <a:srgbClr val="00B0F0"/>
            </a:solidFill>
          </a:ln>
        </p:spPr>
        <p:txBody>
          <a:bodyPr wrap="square">
            <a:spAutoFit/>
          </a:bodyPr>
          <a:lstStyle/>
          <a:p>
            <a:r>
              <a:rPr lang="en-US" sz="2800" b="1" dirty="0" err="1">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Topshiriq</a:t>
            </a:r>
            <a:r>
              <a:rPr lang="en-US" sz="28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en-US"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O‘quvchi</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ortretini</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y</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aratamiz</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Kerakli</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materiallar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O‘quvchi</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ning</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turli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ehtiyojlarini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quv</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uslublarini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aks</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ettiruvchi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kartochkalar</a:t>
            </a:r>
            <a:r>
              <a:rPr lang="en-US" altLang="ru-RU" sz="2800" dirty="0">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Markerlar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flipchart</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yoki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katta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qog</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ozlar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2.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Guruhlash</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(5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daqiqa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O</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qituvchilar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4-5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kishidan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iborat</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guruhlarga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bo</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linadi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3.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Vazifa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berish</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1</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daqiqa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bir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guruhga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bir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lang="en-US" altLang="ru-RU" sz="2800" dirty="0" err="1">
                <a:latin typeface="Times New Roman" panose="02020603050405020304" pitchFamily="18" charset="0"/>
                <a:cs typeface="Times New Roman" panose="02020603050405020304" pitchFamily="18" charset="0"/>
              </a:rPr>
              <a:t>o</a:t>
            </a:r>
            <a:r>
              <a:rPr kumimoji="0" lang="en-US"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‘quvchi</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ning</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tavsifi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yozilgan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kartochka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beriladi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Kartochkada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quyidagilar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bo‘ladi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O‘quvchi</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ning</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yoshi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darajasi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masalan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10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6-sinf).</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Xususiyatlari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masalan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vizual</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o‘rganuvchi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ijodkor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diqqatni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uzoq</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ushlab</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turolmaydi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Muammolari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masalan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matematikani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yaxshi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tushunmaydi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yoki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o‘z</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fikrlarini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ifodalashda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qiynaladi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Qiziqishlari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masalan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rasm</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chizish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sport</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Guruh</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vazifasi</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Ushbu</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en-US"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o‘quvchiga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mos</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quv</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yondashuvini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ishlab</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chiqish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lim</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usullari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resurslarini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tanlash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4.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Taqdimot</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bahs-munozara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(20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daqiqa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bir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guruh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o</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z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ishlagan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yondashuvini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3-5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daqiqalik</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taqdimotda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namoyish</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qiladi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Boshqa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guruhlar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savollar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beradi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fikr-mulohazalar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bildiradi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5.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Tahlil</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yakuniy</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xulosa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(10 </a:t>
            </a:r>
            <a:r>
              <a:rPr kumimoji="0" lang="ru-RU" altLang="ru-RU" sz="2800" b="1"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daqiqa</a:t>
            </a:r>
            <a:r>
              <a:rPr kumimoji="0" lang="ru-RU" altLang="ru-RU"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Fa</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ilitator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har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bir</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guruhning</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ishini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muhokama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qiladi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va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shaxsga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yo</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naltirilgan</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lim</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prinsiplari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qay</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darajada</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qo</a:t>
            </a:r>
            <a:r>
              <a:rPr kumimoji="0" lang="en-US"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llanganligini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tahlil</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r>
              <a:rPr kumimoji="0" lang="ru-RU" altLang="ru-RU" sz="28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qiladi</a:t>
            </a:r>
            <a:r>
              <a:rPr kumimoji="0" lang="ru-RU" altLang="ru-RU"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endParaRPr lang="en-US" sz="2800" i="1" dirty="0">
              <a:solidFill>
                <a:srgbClr val="002060"/>
              </a:solidFill>
              <a:latin typeface="Times New Roman" panose="02020603050405020304" pitchFamily="18" charset="0"/>
            </a:endParaRPr>
          </a:p>
        </p:txBody>
      </p:sp>
      <p:pic>
        <p:nvPicPr>
          <p:cNvPr id="40" name="Picture 2" descr="3 D Человек С Красный Знак Вопроса — стоковые фотографии и другие картинки  Вопросительный знак - Вопросительный знак, Люди, Один человек - iStock">
            <a:extLst>
              <a:ext uri="{FF2B5EF4-FFF2-40B4-BE49-F238E27FC236}">
                <a16:creationId xmlns:a16="http://schemas.microsoft.com/office/drawing/2014/main" id="{ABA6AB9E-0C72-4390-A21B-ABF71F6D38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21204" y="1590675"/>
            <a:ext cx="1905000" cy="190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Graphic 2">
            <a:extLst>
              <a:ext uri="{FF2B5EF4-FFF2-40B4-BE49-F238E27FC236}">
                <a16:creationId xmlns:a16="http://schemas.microsoft.com/office/drawing/2014/main" id="{4E2A1289-1747-4292-9749-13F12B9F7961}"/>
              </a:ext>
            </a:extLst>
          </p:cNvPr>
          <p:cNvPicPr>
            <a:picLocks noChangeAspect="1"/>
          </p:cNvPicPr>
          <p:nvPr/>
        </p:nvPicPr>
        <p:blipFill>
          <a:blip r:embed="rId4">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8" name="Rectangle 2">
            <a:extLst>
              <a:ext uri="{FF2B5EF4-FFF2-40B4-BE49-F238E27FC236}">
                <a16:creationId xmlns:a16="http://schemas.microsoft.com/office/drawing/2014/main" id="{62641AF9-C6E2-B72F-F338-0B5BF5CFA6EB}"/>
              </a:ext>
            </a:extLst>
          </p:cNvPr>
          <p:cNvSpPr txBox="1">
            <a:spLocks noChangeArrowheads="1"/>
          </p:cNvSpPr>
          <p:nvPr/>
        </p:nvSpPr>
        <p:spPr>
          <a:xfrm>
            <a:off x="2647156" y="1022389"/>
            <a:ext cx="12961620" cy="3515439"/>
          </a:xfrm>
          <a:prstGeom prst="rect">
            <a:avLst/>
          </a:prstGeom>
          <a:noFill/>
          <a:ln>
            <a:noFill/>
            <a:miter lim="800000"/>
            <a:headEnd/>
            <a:tailEnd/>
          </a:ln>
        </p:spPr>
        <p:txBody>
          <a:bodyPr vert="horz" lIns="91440" tIns="45720" rIns="91440" bIns="45720" rtlCol="0" anchor="ctr">
            <a:normAutofit/>
          </a:bodyPr>
          <a:lstStyle>
            <a:lvl1pPr algn="l" defTabSz="1349654" rtl="0" eaLnBrk="1" latinLnBrk="0" hangingPunct="1">
              <a:lnSpc>
                <a:spcPct val="90000"/>
              </a:lnSpc>
              <a:spcBef>
                <a:spcPct val="0"/>
              </a:spcBef>
              <a:buNone/>
              <a:defRPr sz="6494" kern="1200">
                <a:solidFill>
                  <a:schemeClr val="tx1"/>
                </a:solidFill>
                <a:latin typeface="+mj-lt"/>
                <a:ea typeface="+mj-ea"/>
                <a:cs typeface="+mj-cs"/>
              </a:defRPr>
            </a:lvl1pPr>
          </a:lstStyle>
          <a:p>
            <a:pPr algn="ctr"/>
            <a:r>
              <a:rPr lang="ru-RU" sz="5670" b="1" dirty="0">
                <a:latin typeface="Arial Narrow" pitchFamily="34" charset="0"/>
              </a:rPr>
              <a:t>«</a:t>
            </a:r>
            <a:r>
              <a:rPr lang="en-BZ" sz="5670" b="1" dirty="0" err="1">
                <a:latin typeface="Arial Narrow" pitchFamily="34" charset="0"/>
              </a:rPr>
              <a:t>Muvaffaqiyat</a:t>
            </a:r>
            <a:r>
              <a:rPr lang="en-BZ" sz="5670" b="1" dirty="0">
                <a:latin typeface="Arial Narrow" pitchFamily="34" charset="0"/>
              </a:rPr>
              <a:t> </a:t>
            </a:r>
            <a:r>
              <a:rPr lang="en-BZ" sz="5670" b="1" dirty="0" err="1">
                <a:latin typeface="Arial Narrow" pitchFamily="34" charset="0"/>
              </a:rPr>
              <a:t>zinapoyasi</a:t>
            </a:r>
            <a:r>
              <a:rPr lang="ru-RU" sz="5670" b="1" dirty="0">
                <a:latin typeface="Arial Narrow" pitchFamily="34" charset="0"/>
              </a:rPr>
              <a:t>»</a:t>
            </a:r>
            <a:r>
              <a:rPr lang="en-BZ" sz="5670" b="1" dirty="0">
                <a:latin typeface="Arial Narrow" pitchFamily="34" charset="0"/>
              </a:rPr>
              <a:t> </a:t>
            </a:r>
            <a:r>
              <a:rPr lang="en-BZ" sz="5670" b="1" dirty="0" err="1">
                <a:latin typeface="Arial Narrow" pitchFamily="34" charset="0"/>
              </a:rPr>
              <a:t>darsidagi</a:t>
            </a:r>
            <a:r>
              <a:rPr lang="en-BZ" sz="5670" b="1" dirty="0">
                <a:latin typeface="Arial Narrow" pitchFamily="34" charset="0"/>
              </a:rPr>
              <a:t> </a:t>
            </a:r>
            <a:r>
              <a:rPr lang="en-BZ" sz="5670" b="1" dirty="0" err="1">
                <a:latin typeface="Arial Narrow" pitchFamily="34" charset="0"/>
              </a:rPr>
              <a:t>faoliyatni</a:t>
            </a:r>
            <a:r>
              <a:rPr lang="en-BZ" sz="5670" b="1" dirty="0">
                <a:latin typeface="Arial Narrow" pitchFamily="34" charset="0"/>
              </a:rPr>
              <a:t> </a:t>
            </a:r>
            <a:r>
              <a:rPr lang="en-BZ" sz="5670" b="1" dirty="0" err="1">
                <a:latin typeface="Arial Narrow" pitchFamily="34" charset="0"/>
              </a:rPr>
              <a:t>aks</a:t>
            </a:r>
            <a:r>
              <a:rPr lang="en-BZ" sz="5670" b="1" dirty="0">
                <a:latin typeface="Arial Narrow" pitchFamily="34" charset="0"/>
              </a:rPr>
              <a:t> </a:t>
            </a:r>
            <a:r>
              <a:rPr lang="en-BZ" sz="5670" b="1" dirty="0" err="1">
                <a:latin typeface="Arial Narrow" pitchFamily="34" charset="0"/>
              </a:rPr>
              <a:t>ettirish</a:t>
            </a:r>
            <a:endParaRPr lang="ru-RU" sz="5670" b="1" dirty="0">
              <a:latin typeface="Arial Narrow" pitchFamily="34" charset="0"/>
            </a:endParaRPr>
          </a:p>
        </p:txBody>
      </p:sp>
      <p:graphicFrame>
        <p:nvGraphicFramePr>
          <p:cNvPr id="19" name="Group 48">
            <a:extLst>
              <a:ext uri="{FF2B5EF4-FFF2-40B4-BE49-F238E27FC236}">
                <a16:creationId xmlns:a16="http://schemas.microsoft.com/office/drawing/2014/main" id="{BF6A2973-DF00-13C5-BAEB-B106DCF44633}"/>
              </a:ext>
            </a:extLst>
          </p:cNvPr>
          <p:cNvGraphicFramePr>
            <a:graphicFrameLocks noGrp="1"/>
          </p:cNvGraphicFramePr>
          <p:nvPr>
            <p:extLst>
              <p:ext uri="{D42A27DB-BD31-4B8C-83A1-F6EECF244321}">
                <p14:modId xmlns:p14="http://schemas.microsoft.com/office/powerpoint/2010/main" val="1029166556"/>
              </p:ext>
            </p:extLst>
          </p:nvPr>
        </p:nvGraphicFramePr>
        <p:xfrm>
          <a:off x="2079586" y="8690848"/>
          <a:ext cx="3967995" cy="1815227"/>
        </p:xfrm>
        <a:graphic>
          <a:graphicData uri="http://schemas.openxmlformats.org/drawingml/2006/table">
            <a:tbl>
              <a:tblPr/>
              <a:tblGrid>
                <a:gridCol w="3967995">
                  <a:extLst>
                    <a:ext uri="{9D8B030D-6E8A-4147-A177-3AD203B41FA5}">
                      <a16:colId xmlns:a16="http://schemas.microsoft.com/office/drawing/2014/main" val="20000"/>
                    </a:ext>
                  </a:extLst>
                </a:gridCol>
              </a:tblGrid>
              <a:tr h="181522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5000" b="1" i="0" u="none" strike="noStrike" cap="none" normalizeH="0" baseline="0" dirty="0">
                          <a:ln>
                            <a:noFill/>
                          </a:ln>
                          <a:solidFill>
                            <a:schemeClr val="tx1"/>
                          </a:solidFill>
                          <a:effectLst/>
                          <a:latin typeface="Arial" charset="0"/>
                        </a:rPr>
                        <a:t>…</a:t>
                      </a:r>
                      <a:r>
                        <a:rPr kumimoji="0" lang="uz-Latn-UZ" sz="5000" b="1" i="0" u="none" strike="noStrike" cap="none" normalizeH="0" baseline="0" dirty="0">
                          <a:ln>
                            <a:noFill/>
                          </a:ln>
                          <a:solidFill>
                            <a:schemeClr val="tx1"/>
                          </a:solidFill>
                          <a:effectLst/>
                          <a:latin typeface="Arial Narrow" pitchFamily="34" charset="0"/>
                        </a:rPr>
                        <a:t>bilaman</a:t>
                      </a:r>
                      <a:r>
                        <a:rPr kumimoji="0" lang="uz-Latn-UZ" sz="5000" b="1" i="0" u="none" strike="noStrike" cap="none" normalizeH="0" baseline="0" dirty="0">
                          <a:ln>
                            <a:noFill/>
                          </a:ln>
                          <a:solidFill>
                            <a:schemeClr val="tx1"/>
                          </a:solidFill>
                          <a:effectLst/>
                          <a:latin typeface="Arial" charset="0"/>
                        </a:rPr>
                        <a:t> </a:t>
                      </a:r>
                      <a:endParaRPr kumimoji="0" lang="ru-RU" sz="5000" b="1" i="0" u="none" strike="noStrike" cap="none" normalizeH="0" baseline="0" dirty="0">
                        <a:ln>
                          <a:noFill/>
                        </a:ln>
                        <a:solidFill>
                          <a:schemeClr val="tx1"/>
                        </a:solidFill>
                        <a:effectLst/>
                        <a:latin typeface="Arial" charset="0"/>
                      </a:endParaRPr>
                    </a:p>
                  </a:txBody>
                  <a:tcPr marL="144018" marR="144018" marT="72009" marB="7200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C99FF"/>
                    </a:solidFill>
                  </a:tcPr>
                </a:tc>
                <a:extLst>
                  <a:ext uri="{0D108BD9-81ED-4DB2-BD59-A6C34878D82A}">
                    <a16:rowId xmlns:a16="http://schemas.microsoft.com/office/drawing/2014/main" val="10000"/>
                  </a:ext>
                </a:extLst>
              </a:tr>
            </a:tbl>
          </a:graphicData>
        </a:graphic>
      </p:graphicFrame>
      <p:graphicFrame>
        <p:nvGraphicFramePr>
          <p:cNvPr id="20" name="Group 46">
            <a:extLst>
              <a:ext uri="{FF2B5EF4-FFF2-40B4-BE49-F238E27FC236}">
                <a16:creationId xmlns:a16="http://schemas.microsoft.com/office/drawing/2014/main" id="{B39FE711-1C76-D6B1-5010-DB418A8132E5}"/>
              </a:ext>
            </a:extLst>
          </p:cNvPr>
          <p:cNvGraphicFramePr>
            <a:graphicFrameLocks noGrp="1"/>
          </p:cNvGraphicFramePr>
          <p:nvPr>
            <p:extLst>
              <p:ext uri="{D42A27DB-BD31-4B8C-83A1-F6EECF244321}">
                <p14:modId xmlns:p14="http://schemas.microsoft.com/office/powerpoint/2010/main" val="2970662267"/>
              </p:ext>
            </p:extLst>
          </p:nvPr>
        </p:nvGraphicFramePr>
        <p:xfrm>
          <a:off x="6162596" y="6763106"/>
          <a:ext cx="4538068" cy="1927742"/>
        </p:xfrm>
        <a:graphic>
          <a:graphicData uri="http://schemas.openxmlformats.org/drawingml/2006/table">
            <a:tbl>
              <a:tblPr/>
              <a:tblGrid>
                <a:gridCol w="4538068">
                  <a:extLst>
                    <a:ext uri="{9D8B030D-6E8A-4147-A177-3AD203B41FA5}">
                      <a16:colId xmlns:a16="http://schemas.microsoft.com/office/drawing/2014/main" val="20000"/>
                    </a:ext>
                  </a:extLst>
                </a:gridCol>
              </a:tblGrid>
              <a:tr h="192774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5000" b="1" i="0" u="none" strike="noStrike" cap="none" normalizeH="0" baseline="0" dirty="0">
                          <a:ln>
                            <a:noFill/>
                          </a:ln>
                          <a:solidFill>
                            <a:schemeClr val="tx1"/>
                          </a:solidFill>
                          <a:effectLst/>
                          <a:latin typeface="Arial Narrow" pitchFamily="34" charset="0"/>
                        </a:rPr>
                        <a:t>…</a:t>
                      </a:r>
                      <a:r>
                        <a:rPr kumimoji="0" lang="uz-Latn-UZ" sz="5000" b="1" i="0" u="none" strike="noStrike" cap="none" normalizeH="0" baseline="0" dirty="0">
                          <a:ln>
                            <a:noFill/>
                          </a:ln>
                          <a:solidFill>
                            <a:schemeClr val="tx1"/>
                          </a:solidFill>
                          <a:effectLst/>
                          <a:latin typeface="Arial Narrow" pitchFamily="34" charset="0"/>
                        </a:rPr>
                        <a:t>tushunaman </a:t>
                      </a:r>
                      <a:endParaRPr kumimoji="0" lang="ru-RU" sz="5000" b="1" i="0" u="none" strike="noStrike" cap="none" normalizeH="0" baseline="0" dirty="0">
                        <a:ln>
                          <a:noFill/>
                        </a:ln>
                        <a:solidFill>
                          <a:schemeClr val="tx1"/>
                        </a:solidFill>
                        <a:effectLst/>
                        <a:latin typeface="Arial Narrow" pitchFamily="34" charset="0"/>
                      </a:endParaRPr>
                    </a:p>
                  </a:txBody>
                  <a:tcPr marL="144018" marR="144018" marT="72009" marB="7200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0"/>
                  </a:ext>
                </a:extLst>
              </a:tr>
            </a:tbl>
          </a:graphicData>
        </a:graphic>
      </p:graphicFrame>
      <p:graphicFrame>
        <p:nvGraphicFramePr>
          <p:cNvPr id="21" name="Group 49">
            <a:extLst>
              <a:ext uri="{FF2B5EF4-FFF2-40B4-BE49-F238E27FC236}">
                <a16:creationId xmlns:a16="http://schemas.microsoft.com/office/drawing/2014/main" id="{39ED1634-82CB-0457-7BDF-12B193F86292}"/>
              </a:ext>
            </a:extLst>
          </p:cNvPr>
          <p:cNvGraphicFramePr>
            <a:graphicFrameLocks noGrp="1"/>
          </p:cNvGraphicFramePr>
          <p:nvPr>
            <p:extLst>
              <p:ext uri="{D42A27DB-BD31-4B8C-83A1-F6EECF244321}">
                <p14:modId xmlns:p14="http://schemas.microsoft.com/office/powerpoint/2010/main" val="1696668152"/>
              </p:ext>
            </p:extLst>
          </p:nvPr>
        </p:nvGraphicFramePr>
        <p:xfrm>
          <a:off x="10698162" y="4947879"/>
          <a:ext cx="5331369" cy="1815227"/>
        </p:xfrm>
        <a:graphic>
          <a:graphicData uri="http://schemas.openxmlformats.org/drawingml/2006/table">
            <a:tbl>
              <a:tblPr/>
              <a:tblGrid>
                <a:gridCol w="5331369">
                  <a:extLst>
                    <a:ext uri="{9D8B030D-6E8A-4147-A177-3AD203B41FA5}">
                      <a16:colId xmlns:a16="http://schemas.microsoft.com/office/drawing/2014/main" val="20000"/>
                    </a:ext>
                  </a:extLst>
                </a:gridCol>
              </a:tblGrid>
              <a:tr h="181522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ru-RU" sz="5000" b="1" i="0" u="none" strike="noStrike" cap="none" normalizeH="0" baseline="0" dirty="0">
                          <a:ln>
                            <a:noFill/>
                          </a:ln>
                          <a:solidFill>
                            <a:schemeClr val="tx1"/>
                          </a:solidFill>
                          <a:effectLst/>
                          <a:latin typeface="Arial" charset="0"/>
                        </a:rPr>
                        <a:t>….</a:t>
                      </a:r>
                      <a:r>
                        <a:rPr kumimoji="0" lang="uz-Latn-UZ" sz="5000" b="1" i="0" u="none" strike="noStrike" cap="none" normalizeH="0" baseline="0" dirty="0">
                          <a:ln>
                            <a:noFill/>
                          </a:ln>
                          <a:solidFill>
                            <a:schemeClr val="tx1"/>
                          </a:solidFill>
                          <a:effectLst/>
                          <a:latin typeface="Arial" charset="0"/>
                        </a:rPr>
                        <a:t> </a:t>
                      </a:r>
                      <a:r>
                        <a:rPr kumimoji="0" lang="uz-Latn-UZ" sz="5000" b="1" i="0" u="none" strike="noStrike" cap="none" normalizeH="0" baseline="0" dirty="0">
                          <a:ln>
                            <a:noFill/>
                          </a:ln>
                          <a:solidFill>
                            <a:schemeClr val="tx1"/>
                          </a:solidFill>
                          <a:effectLst/>
                          <a:latin typeface="Arial Narrow" pitchFamily="34" charset="0"/>
                        </a:rPr>
                        <a:t>bajara olaman </a:t>
                      </a:r>
                      <a:endParaRPr kumimoji="0" lang="ru-RU" sz="5000" b="1" i="0" u="none" strike="noStrike" cap="none" normalizeH="0" baseline="0" dirty="0">
                        <a:ln>
                          <a:noFill/>
                        </a:ln>
                        <a:solidFill>
                          <a:schemeClr val="tx1"/>
                        </a:solidFill>
                        <a:effectLst/>
                        <a:latin typeface="Arial Narrow" pitchFamily="34" charset="0"/>
                      </a:endParaRPr>
                    </a:p>
                  </a:txBody>
                  <a:tcPr marL="144018" marR="144018" marT="72009" marB="72009"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bl>
          </a:graphicData>
        </a:graphic>
      </p:graphicFrame>
      <p:pic>
        <p:nvPicPr>
          <p:cNvPr id="22" name="Picture 6" descr="https://go.imgsmail.ru/imgpreview?mb=mamba&amp;key=pic_1fc4ebd099216a2c_af8087321691ed37&amp;e=af8087321691ed37&amp;md5=JayirJC3JjshyDGQhn8Jrg&amp;x=1647394183&amp;st=1647134987&amp;v=8b5241cd90f5b754&amp;md5=1_jb7nEDHbxsNL30bmJF9g&amp;x=1647394187&amp;w=280&amp;q=184">
            <a:extLst>
              <a:ext uri="{FF2B5EF4-FFF2-40B4-BE49-F238E27FC236}">
                <a16:creationId xmlns:a16="http://schemas.microsoft.com/office/drawing/2014/main" id="{DC720689-E339-307C-62B0-50905B51472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79781" y="4268224"/>
            <a:ext cx="4092937" cy="32889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2" descr="http://ds04.infourok.ru/uploads/ex/04c4/000e491b-e2fa2ce0/img15.jpg">
            <a:extLst>
              <a:ext uri="{FF2B5EF4-FFF2-40B4-BE49-F238E27FC236}">
                <a16:creationId xmlns:a16="http://schemas.microsoft.com/office/drawing/2014/main" id="{9CF9C19F-3D16-C4B0-3BD1-2165A77474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341811" y="7557189"/>
            <a:ext cx="3931636" cy="29487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Graphic 2">
            <a:extLst>
              <a:ext uri="{FF2B5EF4-FFF2-40B4-BE49-F238E27FC236}">
                <a16:creationId xmlns:a16="http://schemas.microsoft.com/office/drawing/2014/main" id="{380080C8-DC0D-5CCA-BD72-75EF9E75BCBC}"/>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E57D801-34ED-1575-56C6-4D110E988B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930A8CA2-4A58-0989-5AEE-42740F0CF075}"/>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a:extLst>
              <a:ext uri="{FF2B5EF4-FFF2-40B4-BE49-F238E27FC236}">
                <a16:creationId xmlns:a16="http://schemas.microsoft.com/office/drawing/2014/main" id="{A2AD1660-F840-9350-7CD2-4DB4A0A70EC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4293"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a:extLst>
              <a:ext uri="{FF2B5EF4-FFF2-40B4-BE49-F238E27FC236}">
                <a16:creationId xmlns:a16="http://schemas.microsoft.com/office/drawing/2014/main" id="{30615E28-F0CF-9F64-CEBD-969950AF13E0}"/>
              </a:ext>
            </a:extLst>
          </p:cNvPr>
          <p:cNvSpPr/>
          <p:nvPr/>
        </p:nvSpPr>
        <p:spPr>
          <a:xfrm>
            <a:off x="4675798" y="27336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noProof="1">
                <a:ln w="12700">
                  <a:solidFill>
                    <a:srgbClr val="297FD5">
                      <a:lumMod val="50000"/>
                    </a:srgbClr>
                  </a:solidFill>
                  <a:prstDash val="solid"/>
                </a:ln>
                <a:solidFill>
                  <a:srgbClr val="1F295C"/>
                </a:solidFill>
                <a:effectLst>
                  <a:innerShdw blurRad="177800">
                    <a:srgbClr val="297FD5">
                      <a:lumMod val="50000"/>
                    </a:srgbClr>
                  </a:innerShdw>
                </a:effectLst>
                <a:latin typeface="Arial"/>
              </a:rPr>
              <a:t>Faol ishtirokingiz </a:t>
            </a:r>
          </a:p>
          <a:p>
            <a:pPr algn="ctr" defTabSz="1349654">
              <a:defRPr/>
            </a:pPr>
            <a:r>
              <a:rPr lang="en-US" sz="14170" b="1" noProof="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  rahmat!</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object 3"/>
          <p:cNvSpPr txBox="1">
            <a:spLocks noGrp="1"/>
          </p:cNvSpPr>
          <p:nvPr>
            <p:ph type="title"/>
          </p:nvPr>
        </p:nvSpPr>
        <p:spPr>
          <a:xfrm>
            <a:off x="4383707" y="3427387"/>
            <a:ext cx="6208093" cy="1299074"/>
          </a:xfrm>
          <a:prstGeom prst="rect">
            <a:avLst/>
          </a:prstGeom>
        </p:spPr>
        <p:txBody>
          <a:bodyPr vert="horz" wrap="square" lIns="0" tIns="6350" rIns="0" bIns="0" rtlCol="0">
            <a:spAutoFit/>
          </a:bodyPr>
          <a:lstStyle/>
          <a:p>
            <a:pPr algn="ctr"/>
            <a:r>
              <a:rPr lang="en-US" sz="2800" dirty="0">
                <a:solidFill>
                  <a:schemeClr val="tx2">
                    <a:lumMod val="75000"/>
                  </a:schemeClr>
                </a:solidFill>
                <a:latin typeface="Times New Roman" panose="02020603050405020304" pitchFamily="18" charset="0"/>
                <a:cs typeface="Times New Roman" panose="02020603050405020304" pitchFamily="18" charset="0"/>
              </a:rPr>
              <a:t>MAVZU:</a:t>
            </a:r>
            <a:br>
              <a:rPr lang="en-US" sz="2800" dirty="0">
                <a:solidFill>
                  <a:schemeClr val="tx2">
                    <a:lumMod val="75000"/>
                  </a:schemeClr>
                </a:solidFill>
                <a:latin typeface="Times New Roman" panose="02020603050405020304" pitchFamily="18" charset="0"/>
                <a:cs typeface="Times New Roman" panose="02020603050405020304" pitchFamily="18" charset="0"/>
              </a:rPr>
            </a:br>
            <a:r>
              <a:rPr lang="en-US" sz="2800" dirty="0">
                <a:solidFill>
                  <a:schemeClr val="tx2">
                    <a:lumMod val="75000"/>
                  </a:schemeClr>
                </a:solidFill>
                <a:latin typeface="Arial" panose="020B0604020202020204" pitchFamily="34" charset="0"/>
                <a:cs typeface="Arial" panose="020B0604020202020204" pitchFamily="34" charset="0"/>
              </a:rPr>
              <a:t> </a:t>
            </a:r>
            <a:r>
              <a:rPr lang="en-US" sz="2800" b="1" dirty="0" err="1">
                <a:solidFill>
                  <a:schemeClr val="tx2">
                    <a:lumMod val="75000"/>
                  </a:schemeClr>
                </a:solidFill>
                <a:effectLst/>
                <a:latin typeface="Times New Roman" panose="02020603050405020304" pitchFamily="18" charset="0"/>
                <a:ea typeface="Calibri" panose="020F0502020204030204" pitchFamily="34" charset="0"/>
              </a:rPr>
              <a:t>O‘quvchilarda</a:t>
            </a:r>
            <a:r>
              <a:rPr lang="en-US" sz="2800" b="1" dirty="0">
                <a:solidFill>
                  <a:schemeClr val="tx2">
                    <a:lumMod val="75000"/>
                  </a:schemeClr>
                </a:solidFill>
                <a:effectLst/>
                <a:latin typeface="Times New Roman" panose="02020603050405020304" pitchFamily="18" charset="0"/>
                <a:ea typeface="Calibri" panose="020F0502020204030204" pitchFamily="34" charset="0"/>
              </a:rPr>
              <a:t> XXI </a:t>
            </a:r>
            <a:r>
              <a:rPr lang="en-US" sz="2800" b="1" dirty="0" err="1">
                <a:solidFill>
                  <a:schemeClr val="tx2">
                    <a:lumMod val="75000"/>
                  </a:schemeClr>
                </a:solidFill>
                <a:effectLst/>
                <a:latin typeface="Times New Roman" panose="02020603050405020304" pitchFamily="18" charset="0"/>
                <a:ea typeface="Calibri" panose="020F0502020204030204" pitchFamily="34" charset="0"/>
              </a:rPr>
              <a:t>asr</a:t>
            </a:r>
            <a:r>
              <a:rPr lang="en-US" sz="2800" b="1" dirty="0">
                <a:solidFill>
                  <a:schemeClr val="tx2">
                    <a:lumMod val="75000"/>
                  </a:schemeClr>
                </a:solidFill>
                <a:effectLst/>
                <a:latin typeface="Times New Roman" panose="02020603050405020304" pitchFamily="18" charset="0"/>
                <a:ea typeface="Calibri" panose="020F0502020204030204" pitchFamily="34" charset="0"/>
              </a:rPr>
              <a:t> </a:t>
            </a:r>
            <a:r>
              <a:rPr lang="en-US" sz="2800" b="1" dirty="0" err="1">
                <a:solidFill>
                  <a:schemeClr val="tx2">
                    <a:lumMod val="75000"/>
                  </a:schemeClr>
                </a:solidFill>
                <a:effectLst/>
                <a:latin typeface="Times New Roman" panose="02020603050405020304" pitchFamily="18" charset="0"/>
                <a:ea typeface="Calibri" panose="020F0502020204030204" pitchFamily="34" charset="0"/>
              </a:rPr>
              <a:t>ko‘nikmalarini</a:t>
            </a:r>
            <a:r>
              <a:rPr lang="en-US" sz="2800" b="1" dirty="0">
                <a:solidFill>
                  <a:schemeClr val="tx2">
                    <a:lumMod val="75000"/>
                  </a:schemeClr>
                </a:solidFill>
                <a:effectLst/>
                <a:latin typeface="Times New Roman" panose="02020603050405020304" pitchFamily="18" charset="0"/>
                <a:ea typeface="Calibri" panose="020F0502020204030204" pitchFamily="34" charset="0"/>
              </a:rPr>
              <a:t> </a:t>
            </a:r>
            <a:r>
              <a:rPr lang="en-US" sz="2800" b="1" dirty="0" err="1">
                <a:solidFill>
                  <a:schemeClr val="tx2">
                    <a:lumMod val="75000"/>
                  </a:schemeClr>
                </a:solidFill>
                <a:effectLst/>
                <a:latin typeface="Times New Roman" panose="02020603050405020304" pitchFamily="18" charset="0"/>
                <a:ea typeface="Calibri" panose="020F0502020204030204" pitchFamily="34" charset="0"/>
              </a:rPr>
              <a:t>shakllantirish</a:t>
            </a:r>
            <a:r>
              <a:rPr lang="en-US" sz="2800" b="1" dirty="0">
                <a:solidFill>
                  <a:schemeClr val="tx2">
                    <a:lumMod val="75000"/>
                  </a:schemeClr>
                </a:solidFill>
                <a:effectLst/>
                <a:latin typeface="Times New Roman" panose="02020603050405020304" pitchFamily="18" charset="0"/>
                <a:ea typeface="Times New Roman" panose="02020603050405020304" pitchFamily="18" charset="0"/>
              </a:rPr>
              <a:t> </a:t>
            </a:r>
            <a:r>
              <a:rPr lang="en-US" sz="2800" dirty="0">
                <a:solidFill>
                  <a:schemeClr val="tx2">
                    <a:lumMod val="75000"/>
                  </a:schemeClr>
                </a:solidFill>
                <a:latin typeface="Arial" panose="020B0604020202020204" pitchFamily="34" charset="0"/>
                <a:cs typeface="Arial" panose="020B0604020202020204" pitchFamily="34" charset="0"/>
              </a:rPr>
              <a:t> </a:t>
            </a:r>
            <a:endParaRPr lang="ru-RU" sz="2800" dirty="0">
              <a:solidFill>
                <a:schemeClr val="tx2">
                  <a:lumMod val="75000"/>
                </a:schemeClr>
              </a:solidFill>
              <a:latin typeface="Arial" panose="020B0604020202020204" pitchFamily="34" charset="0"/>
              <a:cs typeface="Arial" panose="020B0604020202020204" pitchFamily="34" charset="0"/>
            </a:endParaRPr>
          </a:p>
        </p:txBody>
      </p:sp>
      <p:pic>
        <p:nvPicPr>
          <p:cNvPr id="7" name="Рисунок 6">
            <a:extLst>
              <a:ext uri="{FF2B5EF4-FFF2-40B4-BE49-F238E27FC236}">
                <a16:creationId xmlns:a16="http://schemas.microsoft.com/office/drawing/2014/main" id="{0FBE566E-8515-4FCE-B219-E134EB5C2A7B}"/>
              </a:ext>
            </a:extLst>
          </p:cNvPr>
          <p:cNvPicPr>
            <a:picLocks noChangeAspect="1"/>
          </p:cNvPicPr>
          <p:nvPr/>
        </p:nvPicPr>
        <p:blipFill>
          <a:blip r:embed="rId3"/>
          <a:stretch>
            <a:fillRect/>
          </a:stretch>
        </p:blipFill>
        <p:spPr>
          <a:xfrm>
            <a:off x="392723" y="1444994"/>
            <a:ext cx="3493477" cy="3454031"/>
          </a:xfrm>
          <a:prstGeom prst="rect">
            <a:avLst/>
          </a:prstGeom>
        </p:spPr>
      </p:pic>
      <p:pic>
        <p:nvPicPr>
          <p:cNvPr id="4" name="Graphic 2">
            <a:extLst>
              <a:ext uri="{FF2B5EF4-FFF2-40B4-BE49-F238E27FC236}">
                <a16:creationId xmlns:a16="http://schemas.microsoft.com/office/drawing/2014/main" id="{396F651F-6C11-4EDC-B7C9-A980207BF42C}"/>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59420"/>
            <a:ext cx="11430000" cy="863914"/>
          </a:xfrm>
          <a:prstGeom prst="rect">
            <a:avLst/>
          </a:prstGeom>
        </p:spPr>
      </p:pic>
      <p:pic>
        <p:nvPicPr>
          <p:cNvPr id="5" name="Рисунок 4">
            <a:extLst>
              <a:ext uri="{FF2B5EF4-FFF2-40B4-BE49-F238E27FC236}">
                <a16:creationId xmlns:a16="http://schemas.microsoft.com/office/drawing/2014/main" id="{7881E21A-946F-4F0C-9502-F0DED76FE48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541" y="95032"/>
            <a:ext cx="1984166" cy="550810"/>
          </a:xfrm>
          <a:prstGeom prst="rect">
            <a:avLst/>
          </a:prstGeom>
        </p:spPr>
      </p:pic>
      <p:pic>
        <p:nvPicPr>
          <p:cNvPr id="6" name="Рисунок 5">
            <a:extLst>
              <a:ext uri="{FF2B5EF4-FFF2-40B4-BE49-F238E27FC236}">
                <a16:creationId xmlns:a16="http://schemas.microsoft.com/office/drawing/2014/main" id="{A79E9E1C-EBBC-4599-A3E7-60DBAA5E8F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7926" y="76643"/>
            <a:ext cx="1409543" cy="550810"/>
          </a:xfrm>
          <a:prstGeom prst="rect">
            <a:avLst/>
          </a:prstGeom>
        </p:spPr>
      </p:pic>
      <p:sp>
        <p:nvSpPr>
          <p:cNvPr id="8" name="object 3">
            <a:extLst>
              <a:ext uri="{FF2B5EF4-FFF2-40B4-BE49-F238E27FC236}">
                <a16:creationId xmlns:a16="http://schemas.microsoft.com/office/drawing/2014/main" id="{BC0876D0-6FDE-455C-A7DD-E34CB44D9B27}"/>
              </a:ext>
            </a:extLst>
          </p:cNvPr>
          <p:cNvSpPr txBox="1">
            <a:spLocks/>
          </p:cNvSpPr>
          <p:nvPr/>
        </p:nvSpPr>
        <p:spPr>
          <a:xfrm>
            <a:off x="3733800" y="1500141"/>
            <a:ext cx="7303477" cy="868186"/>
          </a:xfrm>
          <a:prstGeom prst="rect">
            <a:avLst/>
          </a:prstGeom>
        </p:spPr>
        <p:txBody>
          <a:bodyPr vert="horz" wrap="square" lIns="0" tIns="6350" rIns="0" bIns="0" rtlCol="0">
            <a:spAutoFit/>
          </a:bodyPr>
          <a:lstStyle>
            <a:lvl1pPr>
              <a:defRPr sz="3350" b="1" i="0">
                <a:solidFill>
                  <a:schemeClr val="tx1"/>
                </a:solidFill>
                <a:latin typeface="Tahoma"/>
                <a:ea typeface="+mj-ea"/>
                <a:cs typeface="Tahoma"/>
              </a:defRPr>
            </a:lvl1pPr>
          </a:lstStyle>
          <a:p>
            <a:pPr algn="ctr"/>
            <a:r>
              <a:rPr lang="en-US" sz="2800" dirty="0">
                <a:solidFill>
                  <a:schemeClr val="tx2">
                    <a:lumMod val="75000"/>
                  </a:schemeClr>
                </a:solidFill>
                <a:latin typeface="Times New Roman" panose="02020603050405020304" pitchFamily="18" charset="0"/>
                <a:cs typeface="Times New Roman" panose="02020603050405020304" pitchFamily="18" charset="0"/>
              </a:rPr>
              <a:t>MODUL 2.3.</a:t>
            </a:r>
            <a:br>
              <a:rPr lang="en-US" sz="2800" dirty="0">
                <a:solidFill>
                  <a:schemeClr val="tx2">
                    <a:lumMod val="75000"/>
                  </a:schemeClr>
                </a:solidFill>
                <a:latin typeface="Times New Roman" panose="02020603050405020304" pitchFamily="18" charset="0"/>
                <a:cs typeface="Times New Roman" panose="02020603050405020304" pitchFamily="18" charset="0"/>
              </a:rPr>
            </a:br>
            <a:r>
              <a:rPr lang="uz-Latn-UZ" sz="2800" b="1" dirty="0">
                <a:solidFill>
                  <a:schemeClr val="tx2">
                    <a:lumMod val="75000"/>
                  </a:schemeClr>
                </a:solidFill>
                <a:effectLst/>
                <a:latin typeface="Times New Roman" panose="02020603050405020304" pitchFamily="18" charset="0"/>
                <a:ea typeface="Calibri" panose="020F0502020204030204" pitchFamily="34" charset="0"/>
              </a:rPr>
              <a:t>ZAMONAVIY TA’LIM PARADIGMALARI</a:t>
            </a:r>
            <a:endParaRPr lang="ru-RU" sz="2800" dirty="0">
              <a:solidFill>
                <a:schemeClr val="tx2">
                  <a:lumMod val="75000"/>
                </a:schemeClr>
              </a:solidFill>
              <a:latin typeface="Arial" panose="020B0604020202020204" pitchFamily="34" charset="0"/>
              <a:cs typeface="Arial" panose="020B0604020202020204" pitchFamily="34" charset="0"/>
            </a:endParaRP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4" name="Google Shape;641;p26">
            <a:extLst>
              <a:ext uri="{FF2B5EF4-FFF2-40B4-BE49-F238E27FC236}">
                <a16:creationId xmlns:a16="http://schemas.microsoft.com/office/drawing/2014/main" id="{138456F9-FEAD-4F10-B6B8-54420C71A4D3}"/>
              </a:ext>
            </a:extLst>
          </p:cNvPr>
          <p:cNvGrpSpPr/>
          <p:nvPr/>
        </p:nvGrpSpPr>
        <p:grpSpPr>
          <a:xfrm>
            <a:off x="1303218" y="3012440"/>
            <a:ext cx="4335581" cy="1342864"/>
            <a:chOff x="4741049" y="1456476"/>
            <a:chExt cx="3692676" cy="1132200"/>
          </a:xfrm>
        </p:grpSpPr>
        <p:sp>
          <p:nvSpPr>
            <p:cNvPr id="58" name="Google Shape;642;p26">
              <a:extLst>
                <a:ext uri="{FF2B5EF4-FFF2-40B4-BE49-F238E27FC236}">
                  <a16:creationId xmlns:a16="http://schemas.microsoft.com/office/drawing/2014/main" id="{92471161-98F3-4BEA-BFDB-7D5BFA278CA2}"/>
                </a:ext>
              </a:extLst>
            </p:cNvPr>
            <p:cNvSpPr/>
            <p:nvPr/>
          </p:nvSpPr>
          <p:spPr>
            <a:xfrm>
              <a:off x="5384225" y="1531938"/>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59" name="Google Shape;643;p26">
              <a:extLst>
                <a:ext uri="{FF2B5EF4-FFF2-40B4-BE49-F238E27FC236}">
                  <a16:creationId xmlns:a16="http://schemas.microsoft.com/office/drawing/2014/main" id="{64CB1B90-5769-4452-B13E-6387C776E420}"/>
                </a:ext>
              </a:extLst>
            </p:cNvPr>
            <p:cNvSpPr/>
            <p:nvPr/>
          </p:nvSpPr>
          <p:spPr>
            <a:xfrm>
              <a:off x="4741049" y="1456476"/>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60" name="Google Shape;644;p26">
              <a:extLst>
                <a:ext uri="{FF2B5EF4-FFF2-40B4-BE49-F238E27FC236}">
                  <a16:creationId xmlns:a16="http://schemas.microsoft.com/office/drawing/2014/main" id="{A4DCF71C-101B-4A8F-92F2-742B52DDEF5E}"/>
                </a:ext>
              </a:extLst>
            </p:cNvPr>
            <p:cNvSpPr/>
            <p:nvPr/>
          </p:nvSpPr>
          <p:spPr>
            <a:xfrm>
              <a:off x="4914200"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700" b="1" dirty="0">
                  <a:solidFill>
                    <a:schemeClr val="bg1"/>
                  </a:solidFill>
                </a:rPr>
                <a:t>3</a:t>
              </a:r>
            </a:p>
          </p:txBody>
        </p:sp>
        <p:sp>
          <p:nvSpPr>
            <p:cNvPr id="61" name="Google Shape;645;p26">
              <a:extLst>
                <a:ext uri="{FF2B5EF4-FFF2-40B4-BE49-F238E27FC236}">
                  <a16:creationId xmlns:a16="http://schemas.microsoft.com/office/drawing/2014/main" id="{47173084-4E09-4F58-B8E3-266EF90C218D}"/>
                </a:ext>
              </a:extLst>
            </p:cNvPr>
            <p:cNvSpPr txBox="1"/>
            <p:nvPr/>
          </p:nvSpPr>
          <p:spPr>
            <a:xfrm>
              <a:off x="6061639" y="1682273"/>
              <a:ext cx="2079600" cy="868684"/>
            </a:xfrm>
            <a:prstGeom prst="rect">
              <a:avLst/>
            </a:prstGeom>
            <a:no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latin typeface="Arial" panose="020B0604020202020204" pitchFamily="34" charset="0"/>
                  <a:cs typeface="Arial" panose="020B0604020202020204" pitchFamily="34" charset="0"/>
                </a:rPr>
                <a:t>XXI </a:t>
              </a:r>
              <a:r>
                <a:rPr lang="en-US" sz="1600" dirty="0" err="1">
                  <a:latin typeface="Arial" panose="020B0604020202020204" pitchFamily="34" charset="0"/>
                  <a:cs typeface="Arial" panose="020B0604020202020204" pitchFamily="34" charset="0"/>
                </a:rPr>
                <a:t>asr</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ko‘nikmalari</a:t>
              </a:r>
              <a:endParaRPr lang="ru-RU" sz="1600" dirty="0">
                <a:latin typeface="Arial" panose="020B0604020202020204" pitchFamily="34" charset="0"/>
                <a:cs typeface="Arial" panose="020B0604020202020204" pitchFamily="34" charset="0"/>
              </a:endParaRPr>
            </a:p>
            <a:p>
              <a:pPr lvl="0"/>
              <a:endParaRPr lang="ru-RU" sz="1600" dirty="0">
                <a:latin typeface="Arial Narrow" panose="020B0606020202030204" pitchFamily="34" charset="0"/>
              </a:endParaRPr>
            </a:p>
          </p:txBody>
        </p:sp>
      </p:grpSp>
      <p:grpSp>
        <p:nvGrpSpPr>
          <p:cNvPr id="6" name="Google Shape;659;p26">
            <a:extLst>
              <a:ext uri="{FF2B5EF4-FFF2-40B4-BE49-F238E27FC236}">
                <a16:creationId xmlns:a16="http://schemas.microsoft.com/office/drawing/2014/main" id="{37904655-352E-41AE-BCC9-07D6878DA85B}"/>
              </a:ext>
            </a:extLst>
          </p:cNvPr>
          <p:cNvGrpSpPr/>
          <p:nvPr/>
        </p:nvGrpSpPr>
        <p:grpSpPr>
          <a:xfrm>
            <a:off x="5029200" y="1494634"/>
            <a:ext cx="4688170" cy="1342864"/>
            <a:chOff x="710274" y="3077051"/>
            <a:chExt cx="3704085" cy="1132200"/>
          </a:xfrm>
        </p:grpSpPr>
        <p:sp>
          <p:nvSpPr>
            <p:cNvPr id="50" name="Google Shape;660;p26">
              <a:extLst>
                <a:ext uri="{FF2B5EF4-FFF2-40B4-BE49-F238E27FC236}">
                  <a16:creationId xmlns:a16="http://schemas.microsoft.com/office/drawing/2014/main" id="{B0BD82D3-64E8-4D0B-98F9-E98009724A9A}"/>
                </a:ext>
              </a:extLst>
            </p:cNvPr>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51" name="Google Shape;661;p26">
              <a:extLst>
                <a:ext uri="{FF2B5EF4-FFF2-40B4-BE49-F238E27FC236}">
                  <a16:creationId xmlns:a16="http://schemas.microsoft.com/office/drawing/2014/main" id="{C8B46E5B-A7A5-4B9D-937B-625F7DE527D7}"/>
                </a:ext>
              </a:extLst>
            </p:cNvPr>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52" name="Google Shape;662;p26">
              <a:extLst>
                <a:ext uri="{FF2B5EF4-FFF2-40B4-BE49-F238E27FC236}">
                  <a16:creationId xmlns:a16="http://schemas.microsoft.com/office/drawing/2014/main" id="{38136EF4-7084-4EEB-9C52-3BF806709DA0}"/>
                </a:ext>
              </a:extLst>
            </p:cNvPr>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700" b="1" dirty="0">
                  <a:solidFill>
                    <a:schemeClr val="bg1"/>
                  </a:solidFill>
                </a:rPr>
                <a:t>2</a:t>
              </a:r>
            </a:p>
          </p:txBody>
        </p:sp>
        <p:sp>
          <p:nvSpPr>
            <p:cNvPr id="53" name="Google Shape;663;p26">
              <a:extLst>
                <a:ext uri="{FF2B5EF4-FFF2-40B4-BE49-F238E27FC236}">
                  <a16:creationId xmlns:a16="http://schemas.microsoft.com/office/drawing/2014/main" id="{1C7AB59B-E8C3-4EC5-BB98-0B18FBA54EC5}"/>
                </a:ext>
              </a:extLst>
            </p:cNvPr>
            <p:cNvSpPr txBox="1"/>
            <p:nvPr/>
          </p:nvSpPr>
          <p:spPr>
            <a:xfrm>
              <a:off x="2019367" y="3316431"/>
              <a:ext cx="2394991" cy="807447"/>
            </a:xfrm>
            <a:prstGeom prst="rect">
              <a:avLst/>
            </a:prstGeom>
            <a:no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600" spc="-155" dirty="0">
                  <a:latin typeface="Arial" panose="020B0604020202020204" pitchFamily="34" charset="0"/>
                  <a:cs typeface="Arial" panose="020B0604020202020204" pitchFamily="34" charset="0"/>
                </a:rPr>
                <a:t>21-</a:t>
              </a:r>
              <a:r>
                <a:rPr lang="en-US" sz="1600" spc="-65" dirty="0">
                  <a:latin typeface="Arial" panose="020B0604020202020204" pitchFamily="34" charset="0"/>
                  <a:cs typeface="Arial" panose="020B0604020202020204" pitchFamily="34" charset="0"/>
                </a:rPr>
                <a:t>asr</a:t>
              </a:r>
              <a:r>
                <a:rPr lang="en-US" sz="1600" spc="-90" dirty="0">
                  <a:latin typeface="Arial" panose="020B0604020202020204" pitchFamily="34" charset="0"/>
                  <a:cs typeface="Arial" panose="020B0604020202020204" pitchFamily="34" charset="0"/>
                </a:rPr>
                <a:t> </a:t>
              </a:r>
              <a:r>
                <a:rPr lang="en-US" sz="1600" spc="-85" dirty="0" err="1">
                  <a:latin typeface="Arial" panose="020B0604020202020204" pitchFamily="34" charset="0"/>
                  <a:cs typeface="Arial" panose="020B0604020202020204" pitchFamily="34" charset="0"/>
                </a:rPr>
                <a:t>talablariga</a:t>
              </a:r>
              <a:r>
                <a:rPr lang="en-US" sz="1600" spc="-95" dirty="0">
                  <a:latin typeface="Arial" panose="020B0604020202020204" pitchFamily="34" charset="0"/>
                  <a:cs typeface="Arial" panose="020B0604020202020204" pitchFamily="34" charset="0"/>
                </a:rPr>
                <a:t> </a:t>
              </a:r>
              <a:r>
                <a:rPr lang="en-US" sz="1600" spc="-10" dirty="0" err="1">
                  <a:latin typeface="Arial" panose="020B0604020202020204" pitchFamily="34" charset="0"/>
                  <a:cs typeface="Arial" panose="020B0604020202020204" pitchFamily="34" charset="0"/>
                </a:rPr>
                <a:t>javob</a:t>
              </a:r>
              <a:r>
                <a:rPr lang="en-US" sz="1600" spc="-10" dirty="0">
                  <a:latin typeface="Arial" panose="020B0604020202020204" pitchFamily="34" charset="0"/>
                  <a:cs typeface="Arial" panose="020B0604020202020204" pitchFamily="34" charset="0"/>
                </a:rPr>
                <a:t> </a:t>
              </a:r>
              <a:r>
                <a:rPr lang="en-US" sz="1600" spc="-70" dirty="0" err="1">
                  <a:latin typeface="Arial" panose="020B0604020202020204" pitchFamily="34" charset="0"/>
                  <a:cs typeface="Arial" panose="020B0604020202020204" pitchFamily="34" charset="0"/>
                </a:rPr>
                <a:t>beruvchi</a:t>
              </a:r>
              <a:r>
                <a:rPr lang="en-US" sz="1600" spc="-85" dirty="0">
                  <a:latin typeface="Arial" panose="020B0604020202020204" pitchFamily="34" charset="0"/>
                  <a:cs typeface="Arial" panose="020B0604020202020204" pitchFamily="34" charset="0"/>
                </a:rPr>
                <a:t> </a:t>
              </a:r>
              <a:r>
                <a:rPr lang="en-US" sz="1600" spc="-90" dirty="0" err="1">
                  <a:latin typeface="Arial" panose="020B0604020202020204" pitchFamily="34" charset="0"/>
                  <a:cs typeface="Arial" panose="020B0604020202020204" pitchFamily="34" charset="0"/>
                </a:rPr>
                <a:t>ko‘nikmalarni</a:t>
              </a:r>
              <a:r>
                <a:rPr lang="en-US" sz="1600" spc="-80" dirty="0">
                  <a:latin typeface="Arial" panose="020B0604020202020204" pitchFamily="34" charset="0"/>
                  <a:cs typeface="Arial" panose="020B0604020202020204" pitchFamily="34" charset="0"/>
                </a:rPr>
                <a:t> </a:t>
              </a:r>
              <a:r>
                <a:rPr lang="en-US" sz="1600" spc="-90" dirty="0" err="1">
                  <a:latin typeface="Arial" panose="020B0604020202020204" pitchFamily="34" charset="0"/>
                  <a:cs typeface="Arial" panose="020B0604020202020204" pitchFamily="34" charset="0"/>
                </a:rPr>
                <a:t>rivojlantirishda</a:t>
              </a:r>
              <a:r>
                <a:rPr lang="en-US" sz="1600" spc="-80" dirty="0">
                  <a:latin typeface="Arial" panose="020B0604020202020204" pitchFamily="34" charset="0"/>
                  <a:cs typeface="Arial" panose="020B0604020202020204" pitchFamily="34" charset="0"/>
                </a:rPr>
                <a:t> </a:t>
              </a:r>
              <a:r>
                <a:rPr lang="en-US" sz="1600" spc="-60" dirty="0">
                  <a:latin typeface="Arial" panose="020B0604020202020204" pitchFamily="34" charset="0"/>
                  <a:cs typeface="Arial" panose="020B0604020202020204" pitchFamily="34" charset="0"/>
                </a:rPr>
                <a:t>Blum </a:t>
              </a:r>
              <a:r>
                <a:rPr lang="en-US" sz="1600" spc="-90" dirty="0" err="1">
                  <a:latin typeface="Arial" panose="020B0604020202020204" pitchFamily="34" charset="0"/>
                  <a:cs typeface="Arial" panose="020B0604020202020204" pitchFamily="34" charset="0"/>
                </a:rPr>
                <a:t>taksonomiyasi</a:t>
              </a:r>
              <a:endParaRPr lang="ru-RU" sz="1600" dirty="0">
                <a:latin typeface="Arial Narrow" panose="020B0606020202030204" pitchFamily="34" charset="0"/>
              </a:endParaRPr>
            </a:p>
          </p:txBody>
        </p:sp>
      </p:grpSp>
      <p:grpSp>
        <p:nvGrpSpPr>
          <p:cNvPr id="7" name="Google Shape;669;p26">
            <a:extLst>
              <a:ext uri="{FF2B5EF4-FFF2-40B4-BE49-F238E27FC236}">
                <a16:creationId xmlns:a16="http://schemas.microsoft.com/office/drawing/2014/main" id="{E6FEC6BE-4129-47CC-B6BC-F1FC9285E5C6}"/>
              </a:ext>
            </a:extLst>
          </p:cNvPr>
          <p:cNvGrpSpPr/>
          <p:nvPr/>
        </p:nvGrpSpPr>
        <p:grpSpPr>
          <a:xfrm>
            <a:off x="-118726" y="3721668"/>
            <a:ext cx="372894" cy="482476"/>
            <a:chOff x="2497275" y="2744159"/>
            <a:chExt cx="370930" cy="370550"/>
          </a:xfrm>
        </p:grpSpPr>
        <p:sp>
          <p:nvSpPr>
            <p:cNvPr id="44" name="Google Shape;670;p26">
              <a:extLst>
                <a:ext uri="{FF2B5EF4-FFF2-40B4-BE49-F238E27FC236}">
                  <a16:creationId xmlns:a16="http://schemas.microsoft.com/office/drawing/2014/main" id="{559FF518-02EB-4BD7-B5AC-08D36B863262}"/>
                </a:ext>
              </a:extLst>
            </p:cNvPr>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5" name="Google Shape;671;p26">
              <a:extLst>
                <a:ext uri="{FF2B5EF4-FFF2-40B4-BE49-F238E27FC236}">
                  <a16:creationId xmlns:a16="http://schemas.microsoft.com/office/drawing/2014/main" id="{AF27A7E0-41F7-4340-A8FA-FD1ADE2DC01E}"/>
                </a:ext>
              </a:extLst>
            </p:cNvPr>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6" name="Google Shape;672;p26">
              <a:extLst>
                <a:ext uri="{FF2B5EF4-FFF2-40B4-BE49-F238E27FC236}">
                  <a16:creationId xmlns:a16="http://schemas.microsoft.com/office/drawing/2014/main" id="{5B9C4482-AAB1-4B00-A839-E0E545A3B366}"/>
                </a:ext>
              </a:extLst>
            </p:cNvPr>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7" name="Google Shape;673;p26">
              <a:extLst>
                <a:ext uri="{FF2B5EF4-FFF2-40B4-BE49-F238E27FC236}">
                  <a16:creationId xmlns:a16="http://schemas.microsoft.com/office/drawing/2014/main" id="{5F638C49-61CF-42B2-86FB-9F38B3C61ACA}"/>
                </a:ext>
              </a:extLst>
            </p:cNvPr>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8" name="Google Shape;674;p26">
              <a:extLst>
                <a:ext uri="{FF2B5EF4-FFF2-40B4-BE49-F238E27FC236}">
                  <a16:creationId xmlns:a16="http://schemas.microsoft.com/office/drawing/2014/main" id="{10A26E84-FCE0-4CC2-A2F8-2296E852E57C}"/>
                </a:ext>
              </a:extLst>
            </p:cNvPr>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9" name="Google Shape;675;p26">
              <a:extLst>
                <a:ext uri="{FF2B5EF4-FFF2-40B4-BE49-F238E27FC236}">
                  <a16:creationId xmlns:a16="http://schemas.microsoft.com/office/drawing/2014/main" id="{0F10AA65-BCC1-42A0-803D-187E5596987E}"/>
                </a:ext>
              </a:extLst>
            </p:cNvPr>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grpSp>
      <p:grpSp>
        <p:nvGrpSpPr>
          <p:cNvPr id="8" name="Google Shape;680;p26">
            <a:extLst>
              <a:ext uri="{FF2B5EF4-FFF2-40B4-BE49-F238E27FC236}">
                <a16:creationId xmlns:a16="http://schemas.microsoft.com/office/drawing/2014/main" id="{950DC30B-A8FD-4F52-8805-23CA79B03963}"/>
              </a:ext>
            </a:extLst>
          </p:cNvPr>
          <p:cNvGrpSpPr/>
          <p:nvPr/>
        </p:nvGrpSpPr>
        <p:grpSpPr>
          <a:xfrm>
            <a:off x="6601619" y="1270810"/>
            <a:ext cx="324486" cy="335981"/>
            <a:chOff x="5220616" y="2791061"/>
            <a:chExt cx="373185" cy="302466"/>
          </a:xfrm>
        </p:grpSpPr>
        <p:sp>
          <p:nvSpPr>
            <p:cNvPr id="26" name="Google Shape;681;p26">
              <a:extLst>
                <a:ext uri="{FF2B5EF4-FFF2-40B4-BE49-F238E27FC236}">
                  <a16:creationId xmlns:a16="http://schemas.microsoft.com/office/drawing/2014/main" id="{A6B5579E-D285-457E-BF3C-81851E4F5086}"/>
                </a:ext>
              </a:extLst>
            </p:cNvPr>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27" name="Google Shape;682;p26">
              <a:extLst>
                <a:ext uri="{FF2B5EF4-FFF2-40B4-BE49-F238E27FC236}">
                  <a16:creationId xmlns:a16="http://schemas.microsoft.com/office/drawing/2014/main" id="{2D8BE4DD-60B8-45CE-B28B-13DA4931BA19}"/>
                </a:ext>
              </a:extLst>
            </p:cNvPr>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28" name="Google Shape;683;p26">
              <a:extLst>
                <a:ext uri="{FF2B5EF4-FFF2-40B4-BE49-F238E27FC236}">
                  <a16:creationId xmlns:a16="http://schemas.microsoft.com/office/drawing/2014/main" id="{B26A1F1A-EA19-4A53-B7D6-8CED51CEC0E3}"/>
                </a:ext>
              </a:extLst>
            </p:cNvPr>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29" name="Google Shape;684;p26">
              <a:extLst>
                <a:ext uri="{FF2B5EF4-FFF2-40B4-BE49-F238E27FC236}">
                  <a16:creationId xmlns:a16="http://schemas.microsoft.com/office/drawing/2014/main" id="{47C7A32B-1C3B-41DD-BAEC-C955DCEE9AA1}"/>
                </a:ext>
              </a:extLst>
            </p:cNvPr>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0" name="Google Shape;685;p26">
              <a:extLst>
                <a:ext uri="{FF2B5EF4-FFF2-40B4-BE49-F238E27FC236}">
                  <a16:creationId xmlns:a16="http://schemas.microsoft.com/office/drawing/2014/main" id="{759B76FA-E2AF-4354-8615-F6CAC98697C3}"/>
                </a:ext>
              </a:extLst>
            </p:cNvPr>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1" name="Google Shape;686;p26">
              <a:extLst>
                <a:ext uri="{FF2B5EF4-FFF2-40B4-BE49-F238E27FC236}">
                  <a16:creationId xmlns:a16="http://schemas.microsoft.com/office/drawing/2014/main" id="{3663CD34-0514-4BAA-A28F-47CC29A1F98B}"/>
                </a:ext>
              </a:extLst>
            </p:cNvPr>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2" name="Google Shape;687;p26">
              <a:extLst>
                <a:ext uri="{FF2B5EF4-FFF2-40B4-BE49-F238E27FC236}">
                  <a16:creationId xmlns:a16="http://schemas.microsoft.com/office/drawing/2014/main" id="{A0F541E7-8022-468F-AF29-339084050B22}"/>
                </a:ext>
              </a:extLst>
            </p:cNvPr>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3" name="Google Shape;688;p26">
              <a:extLst>
                <a:ext uri="{FF2B5EF4-FFF2-40B4-BE49-F238E27FC236}">
                  <a16:creationId xmlns:a16="http://schemas.microsoft.com/office/drawing/2014/main" id="{0A5507C2-E919-4507-ABF8-40A58419DCBB}"/>
                </a:ext>
              </a:extLst>
            </p:cNvPr>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4" name="Google Shape;689;p26">
              <a:extLst>
                <a:ext uri="{FF2B5EF4-FFF2-40B4-BE49-F238E27FC236}">
                  <a16:creationId xmlns:a16="http://schemas.microsoft.com/office/drawing/2014/main" id="{0D6982B3-623E-45D0-BFE3-55E38BEB50FC}"/>
                </a:ext>
              </a:extLst>
            </p:cNvPr>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5" name="Google Shape;690;p26">
              <a:extLst>
                <a:ext uri="{FF2B5EF4-FFF2-40B4-BE49-F238E27FC236}">
                  <a16:creationId xmlns:a16="http://schemas.microsoft.com/office/drawing/2014/main" id="{1003BA35-764D-44AF-B024-894EFE50C932}"/>
                </a:ext>
              </a:extLst>
            </p:cNvPr>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6" name="Google Shape;691;p26">
              <a:extLst>
                <a:ext uri="{FF2B5EF4-FFF2-40B4-BE49-F238E27FC236}">
                  <a16:creationId xmlns:a16="http://schemas.microsoft.com/office/drawing/2014/main" id="{DCBAB9F7-6BEB-4208-B373-72150F2DA5DB}"/>
                </a:ext>
              </a:extLst>
            </p:cNvPr>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7" name="Google Shape;692;p26">
              <a:extLst>
                <a:ext uri="{FF2B5EF4-FFF2-40B4-BE49-F238E27FC236}">
                  <a16:creationId xmlns:a16="http://schemas.microsoft.com/office/drawing/2014/main" id="{C4580673-4965-4882-825B-9174570C098C}"/>
                </a:ext>
              </a:extLst>
            </p:cNvPr>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8" name="Google Shape;693;p26">
              <a:extLst>
                <a:ext uri="{FF2B5EF4-FFF2-40B4-BE49-F238E27FC236}">
                  <a16:creationId xmlns:a16="http://schemas.microsoft.com/office/drawing/2014/main" id="{C9225286-78BB-4110-953C-7770CD59F9FA}"/>
                </a:ext>
              </a:extLst>
            </p:cNvPr>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39" name="Google Shape;694;p26">
              <a:extLst>
                <a:ext uri="{FF2B5EF4-FFF2-40B4-BE49-F238E27FC236}">
                  <a16:creationId xmlns:a16="http://schemas.microsoft.com/office/drawing/2014/main" id="{6452621A-3A2B-48BD-BD00-DDABF609378E}"/>
                </a:ext>
              </a:extLst>
            </p:cNvPr>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0" name="Google Shape;695;p26">
              <a:extLst>
                <a:ext uri="{FF2B5EF4-FFF2-40B4-BE49-F238E27FC236}">
                  <a16:creationId xmlns:a16="http://schemas.microsoft.com/office/drawing/2014/main" id="{6971517D-B666-4000-9A9B-0DEBEC7DBD1D}"/>
                </a:ext>
              </a:extLst>
            </p:cNvPr>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1" name="Google Shape;696;p26">
              <a:extLst>
                <a:ext uri="{FF2B5EF4-FFF2-40B4-BE49-F238E27FC236}">
                  <a16:creationId xmlns:a16="http://schemas.microsoft.com/office/drawing/2014/main" id="{C1070BC4-DBF5-4FE5-B889-6BA616F76921}"/>
                </a:ext>
              </a:extLst>
            </p:cNvPr>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2" name="Google Shape;697;p26">
              <a:extLst>
                <a:ext uri="{FF2B5EF4-FFF2-40B4-BE49-F238E27FC236}">
                  <a16:creationId xmlns:a16="http://schemas.microsoft.com/office/drawing/2014/main" id="{AA767AA4-8FE1-47C2-BD44-065E0E10AA6D}"/>
                </a:ext>
              </a:extLst>
            </p:cNvPr>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43" name="Google Shape;698;p26">
              <a:extLst>
                <a:ext uri="{FF2B5EF4-FFF2-40B4-BE49-F238E27FC236}">
                  <a16:creationId xmlns:a16="http://schemas.microsoft.com/office/drawing/2014/main" id="{612B106F-5080-43DA-A005-AC17767DF9F9}"/>
                </a:ext>
              </a:extLst>
            </p:cNvPr>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grpSp>
      <p:grpSp>
        <p:nvGrpSpPr>
          <p:cNvPr id="9" name="Google Shape;669;p26">
            <a:extLst>
              <a:ext uri="{FF2B5EF4-FFF2-40B4-BE49-F238E27FC236}">
                <a16:creationId xmlns:a16="http://schemas.microsoft.com/office/drawing/2014/main" id="{EAB71ACA-FA53-4AEB-997E-4A6BB6301163}"/>
              </a:ext>
            </a:extLst>
          </p:cNvPr>
          <p:cNvGrpSpPr/>
          <p:nvPr/>
        </p:nvGrpSpPr>
        <p:grpSpPr>
          <a:xfrm>
            <a:off x="6580011" y="3679156"/>
            <a:ext cx="372894" cy="482476"/>
            <a:chOff x="2497275" y="2744159"/>
            <a:chExt cx="370930" cy="370550"/>
          </a:xfrm>
        </p:grpSpPr>
        <p:sp>
          <p:nvSpPr>
            <p:cNvPr id="20" name="Google Shape;670;p26">
              <a:extLst>
                <a:ext uri="{FF2B5EF4-FFF2-40B4-BE49-F238E27FC236}">
                  <a16:creationId xmlns:a16="http://schemas.microsoft.com/office/drawing/2014/main" id="{6FCC4632-42ED-44D9-BF1D-98D3F2C555E1}"/>
                </a:ext>
              </a:extLst>
            </p:cNvPr>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21" name="Google Shape;671;p26">
              <a:extLst>
                <a:ext uri="{FF2B5EF4-FFF2-40B4-BE49-F238E27FC236}">
                  <a16:creationId xmlns:a16="http://schemas.microsoft.com/office/drawing/2014/main" id="{A0370A9F-8469-4F30-BE85-B0512D858094}"/>
                </a:ext>
              </a:extLst>
            </p:cNvPr>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22" name="Google Shape;672;p26">
              <a:extLst>
                <a:ext uri="{FF2B5EF4-FFF2-40B4-BE49-F238E27FC236}">
                  <a16:creationId xmlns:a16="http://schemas.microsoft.com/office/drawing/2014/main" id="{23234286-148D-4131-B907-137A2C76A053}"/>
                </a:ext>
              </a:extLst>
            </p:cNvPr>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23" name="Google Shape;673;p26">
              <a:extLst>
                <a:ext uri="{FF2B5EF4-FFF2-40B4-BE49-F238E27FC236}">
                  <a16:creationId xmlns:a16="http://schemas.microsoft.com/office/drawing/2014/main" id="{641BD391-E820-4C4E-96E9-D63CE57A61CD}"/>
                </a:ext>
              </a:extLst>
            </p:cNvPr>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24" name="Google Shape;674;p26">
              <a:extLst>
                <a:ext uri="{FF2B5EF4-FFF2-40B4-BE49-F238E27FC236}">
                  <a16:creationId xmlns:a16="http://schemas.microsoft.com/office/drawing/2014/main" id="{09AF4929-DE2D-4896-96B9-FF852732B78A}"/>
                </a:ext>
              </a:extLst>
            </p:cNvPr>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25" name="Google Shape;675;p26">
              <a:extLst>
                <a:ext uri="{FF2B5EF4-FFF2-40B4-BE49-F238E27FC236}">
                  <a16:creationId xmlns:a16="http://schemas.microsoft.com/office/drawing/2014/main" id="{69D4391E-1A98-47E2-81EB-27B86A91FBA9}"/>
                </a:ext>
              </a:extLst>
            </p:cNvPr>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grpSp>
      <p:grpSp>
        <p:nvGrpSpPr>
          <p:cNvPr id="11" name="Google Shape;659;p26">
            <a:extLst>
              <a:ext uri="{FF2B5EF4-FFF2-40B4-BE49-F238E27FC236}">
                <a16:creationId xmlns:a16="http://schemas.microsoft.com/office/drawing/2014/main" id="{A6DFE04F-92E8-48C3-ADC7-2986D8C94257}"/>
              </a:ext>
            </a:extLst>
          </p:cNvPr>
          <p:cNvGrpSpPr/>
          <p:nvPr/>
        </p:nvGrpSpPr>
        <p:grpSpPr>
          <a:xfrm>
            <a:off x="5317567" y="4386287"/>
            <a:ext cx="4399802" cy="1342864"/>
            <a:chOff x="710274" y="3077051"/>
            <a:chExt cx="3704085" cy="1132200"/>
          </a:xfrm>
        </p:grpSpPr>
        <p:sp>
          <p:nvSpPr>
            <p:cNvPr id="12" name="Google Shape;660;p26">
              <a:extLst>
                <a:ext uri="{FF2B5EF4-FFF2-40B4-BE49-F238E27FC236}">
                  <a16:creationId xmlns:a16="http://schemas.microsoft.com/office/drawing/2014/main" id="{B567E266-89E9-4DAD-9F5B-C70219623EC3}"/>
                </a:ext>
              </a:extLst>
            </p:cNvPr>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13" name="Google Shape;661;p26">
              <a:extLst>
                <a:ext uri="{FF2B5EF4-FFF2-40B4-BE49-F238E27FC236}">
                  <a16:creationId xmlns:a16="http://schemas.microsoft.com/office/drawing/2014/main" id="{632A2474-E141-4954-8A56-03D63521BD51}"/>
                </a:ext>
              </a:extLst>
            </p:cNvPr>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sz="2700" dirty="0"/>
            </a:p>
          </p:txBody>
        </p:sp>
        <p:sp>
          <p:nvSpPr>
            <p:cNvPr id="14" name="Google Shape;662;p26">
              <a:extLst>
                <a:ext uri="{FF2B5EF4-FFF2-40B4-BE49-F238E27FC236}">
                  <a16:creationId xmlns:a16="http://schemas.microsoft.com/office/drawing/2014/main" id="{6C42C797-D3BD-4E94-A776-314A827AB155}"/>
                </a:ext>
              </a:extLst>
            </p:cNvPr>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700" b="1" dirty="0">
                  <a:solidFill>
                    <a:schemeClr val="bg1"/>
                  </a:solidFill>
                </a:rPr>
                <a:t>4</a:t>
              </a:r>
            </a:p>
          </p:txBody>
        </p:sp>
        <p:sp>
          <p:nvSpPr>
            <p:cNvPr id="15" name="Google Shape;663;p26">
              <a:extLst>
                <a:ext uri="{FF2B5EF4-FFF2-40B4-BE49-F238E27FC236}">
                  <a16:creationId xmlns:a16="http://schemas.microsoft.com/office/drawing/2014/main" id="{F28BC154-63AB-49C5-9C69-5DB3C8BBF78C}"/>
                </a:ext>
              </a:extLst>
            </p:cNvPr>
            <p:cNvSpPr txBox="1"/>
            <p:nvPr/>
          </p:nvSpPr>
          <p:spPr>
            <a:xfrm>
              <a:off x="2017372" y="3276343"/>
              <a:ext cx="2184089" cy="847535"/>
            </a:xfrm>
            <a:prstGeom prst="rect">
              <a:avLst/>
            </a:prstGeom>
            <a:noFill/>
            <a:ln>
              <a:noFill/>
            </a:ln>
          </p:spPr>
          <p:txBody>
            <a:bodyPr spcFirstLastPara="1" wrap="square" lIns="137079" tIns="137079" rIns="137079" bIns="137079" anchor="ctr" anchorCtr="0">
              <a:no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r>
                <a:rPr lang="en-US" sz="1600" spc="-105" dirty="0" err="1">
                  <a:latin typeface="Arial" panose="020B0604020202020204" pitchFamily="34" charset="0"/>
                  <a:cs typeface="Arial" panose="020B0604020202020204" pitchFamily="34" charset="0"/>
                </a:rPr>
                <a:t>Xulosalar</a:t>
              </a:r>
              <a:r>
                <a:rPr lang="en-US" sz="1600" spc="-105" dirty="0">
                  <a:latin typeface="Arial" panose="020B0604020202020204" pitchFamily="34" charset="0"/>
                  <a:cs typeface="Arial" panose="020B0604020202020204" pitchFamily="34" charset="0"/>
                </a:rPr>
                <a:t> </a:t>
              </a:r>
              <a:r>
                <a:rPr lang="en-US" sz="1600" spc="-300" dirty="0">
                  <a:latin typeface="Arial" panose="020B0604020202020204" pitchFamily="34" charset="0"/>
                  <a:cs typeface="Arial" panose="020B0604020202020204" pitchFamily="34" charset="0"/>
                </a:rPr>
                <a:t> </a:t>
              </a:r>
              <a:r>
                <a:rPr lang="en-US" sz="1600" spc="-60" dirty="0" err="1">
                  <a:latin typeface="Arial" panose="020B0604020202020204" pitchFamily="34" charset="0"/>
                  <a:cs typeface="Arial" panose="020B0604020202020204" pitchFamily="34" charset="0"/>
                </a:rPr>
                <a:t>va</a:t>
              </a:r>
              <a:r>
                <a:rPr lang="en-US" sz="1600" spc="-300" dirty="0">
                  <a:latin typeface="Arial" panose="020B0604020202020204" pitchFamily="34" charset="0"/>
                  <a:cs typeface="Arial" panose="020B0604020202020204" pitchFamily="34" charset="0"/>
                </a:rPr>
                <a:t>  </a:t>
              </a:r>
              <a:r>
                <a:rPr lang="en-US" sz="1600" spc="-300" dirty="0" err="1">
                  <a:latin typeface="Arial" panose="020B0604020202020204" pitchFamily="34" charset="0"/>
                  <a:cs typeface="Arial" panose="020B0604020202020204" pitchFamily="34" charset="0"/>
                </a:rPr>
                <a:t>a</a:t>
              </a:r>
              <a:r>
                <a:rPr lang="en-US" sz="1600" spc="-65" dirty="0" err="1">
                  <a:latin typeface="Arial" panose="020B0604020202020204" pitchFamily="34" charset="0"/>
                  <a:cs typeface="Arial" panose="020B0604020202020204" pitchFamily="34" charset="0"/>
                </a:rPr>
                <a:t>maliy</a:t>
              </a:r>
              <a:r>
                <a:rPr lang="en-US" sz="1600" spc="-65" dirty="0">
                  <a:latin typeface="Arial" panose="020B0604020202020204" pitchFamily="34" charset="0"/>
                  <a:cs typeface="Arial" panose="020B0604020202020204" pitchFamily="34" charset="0"/>
                </a:rPr>
                <a:t> </a:t>
              </a:r>
              <a:r>
                <a:rPr lang="en-US" sz="1600" spc="-65" dirty="0" err="1">
                  <a:latin typeface="Arial" panose="020B0604020202020204" pitchFamily="34" charset="0"/>
                  <a:cs typeface="Arial" panose="020B0604020202020204" pitchFamily="34" charset="0"/>
                </a:rPr>
                <a:t>t</a:t>
              </a:r>
              <a:r>
                <a:rPr lang="en-US" sz="1600" spc="-10" dirty="0" err="1">
                  <a:latin typeface="Arial" panose="020B0604020202020204" pitchFamily="34" charset="0"/>
                  <a:cs typeface="Arial" panose="020B0604020202020204" pitchFamily="34" charset="0"/>
                </a:rPr>
                <a:t>avsiyalar</a:t>
              </a:r>
              <a:endParaRPr lang="ru-RU" sz="1600" dirty="0">
                <a:latin typeface="Arial Narrow" panose="020B0606020202030204" pitchFamily="34" charset="0"/>
              </a:endParaRPr>
            </a:p>
          </p:txBody>
        </p:sp>
      </p:grpSp>
      <p:pic>
        <p:nvPicPr>
          <p:cNvPr id="62" name="Graphic 2">
            <a:extLst>
              <a:ext uri="{FF2B5EF4-FFF2-40B4-BE49-F238E27FC236}">
                <a16:creationId xmlns:a16="http://schemas.microsoft.com/office/drawing/2014/main" id="{AA27ED1A-40F9-4433-910E-EE5F50041172}"/>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93926"/>
            <a:ext cx="11430000" cy="863914"/>
          </a:xfrm>
          <a:prstGeom prst="rect">
            <a:avLst/>
          </a:prstGeom>
        </p:spPr>
      </p:pic>
      <p:pic>
        <p:nvPicPr>
          <p:cNvPr id="63" name="Рисунок 62">
            <a:extLst>
              <a:ext uri="{FF2B5EF4-FFF2-40B4-BE49-F238E27FC236}">
                <a16:creationId xmlns:a16="http://schemas.microsoft.com/office/drawing/2014/main" id="{19A0E442-6833-497C-9533-FC587537C4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76643"/>
            <a:ext cx="1409543" cy="550810"/>
          </a:xfrm>
          <a:prstGeom prst="rect">
            <a:avLst/>
          </a:prstGeom>
        </p:spPr>
      </p:pic>
      <p:pic>
        <p:nvPicPr>
          <p:cNvPr id="64" name="Рисунок 63">
            <a:extLst>
              <a:ext uri="{FF2B5EF4-FFF2-40B4-BE49-F238E27FC236}">
                <a16:creationId xmlns:a16="http://schemas.microsoft.com/office/drawing/2014/main" id="{92677A23-6618-424E-B46D-3F79FE43C2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95032"/>
            <a:ext cx="1984166" cy="550810"/>
          </a:xfrm>
          <a:prstGeom prst="rect">
            <a:avLst/>
          </a:prstGeom>
        </p:spPr>
      </p:pic>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5" name="Прямоугольник 4">
            <a:extLst>
              <a:ext uri="{FF2B5EF4-FFF2-40B4-BE49-F238E27FC236}">
                <a16:creationId xmlns:a16="http://schemas.microsoft.com/office/drawing/2014/main" id="{08313D76-618C-427F-8709-E37967369040}"/>
              </a:ext>
            </a:extLst>
          </p:cNvPr>
          <p:cNvSpPr/>
          <p:nvPr/>
        </p:nvSpPr>
        <p:spPr>
          <a:xfrm>
            <a:off x="1905000" y="1927225"/>
            <a:ext cx="8289449" cy="523220"/>
          </a:xfrm>
          <a:prstGeom prst="rect">
            <a:avLst/>
          </a:prstGeom>
        </p:spPr>
        <p:txBody>
          <a:bodyPr wrap="none">
            <a:spAutoFit/>
          </a:bodyPr>
          <a:lstStyle/>
          <a:p>
            <a:pPr algn="just">
              <a:spcAft>
                <a:spcPts val="600"/>
              </a:spcAft>
            </a:pPr>
            <a:r>
              <a:rPr lang="uz-Cyrl-UZ" sz="2800" dirty="0">
                <a:effectLst/>
                <a:latin typeface="Arial" panose="020B0604020202020204" pitchFamily="34" charset="0"/>
                <a:ea typeface="Arial" panose="020B0604020202020204" pitchFamily="34" charset="0"/>
                <a:cs typeface="Arial" panose="020B0604020202020204" pitchFamily="34" charset="0"/>
              </a:rPr>
              <a:t>21 asrda oʻquvchilar nimalarni oʻrganishlari kerak? </a:t>
            </a:r>
            <a:endParaRPr lang="ru-RU" sz="2800" dirty="0">
              <a:effectLst/>
              <a:latin typeface="Arial" panose="020B0604020202020204" pitchFamily="34" charset="0"/>
              <a:ea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CAB8662A-6A1F-423D-BA79-08801F0C163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93926"/>
            <a:ext cx="11430000" cy="863914"/>
          </a:xfrm>
          <a:prstGeom prst="rect">
            <a:avLst/>
          </a:prstGeom>
        </p:spPr>
      </p:pic>
      <p:pic>
        <p:nvPicPr>
          <p:cNvPr id="7" name="Рисунок 6">
            <a:extLst>
              <a:ext uri="{FF2B5EF4-FFF2-40B4-BE49-F238E27FC236}">
                <a16:creationId xmlns:a16="http://schemas.microsoft.com/office/drawing/2014/main" id="{74E5742D-D986-4117-99EE-7A7642B7FC28}"/>
              </a:ext>
            </a:extLst>
          </p:cNvPr>
          <p:cNvPicPr>
            <a:picLocks noChangeAspect="1"/>
          </p:cNvPicPr>
          <p:nvPr/>
        </p:nvPicPr>
        <p:blipFill>
          <a:blip r:embed="rId6"/>
          <a:stretch>
            <a:fillRect/>
          </a:stretch>
        </p:blipFill>
        <p:spPr>
          <a:xfrm>
            <a:off x="3124200" y="2613025"/>
            <a:ext cx="4692661" cy="2773617"/>
          </a:xfrm>
          <a:prstGeom prst="rect">
            <a:avLst/>
          </a:prstGeom>
        </p:spPr>
      </p:pic>
      <p:pic>
        <p:nvPicPr>
          <p:cNvPr id="8" name="Рисунок 7">
            <a:extLst>
              <a:ext uri="{FF2B5EF4-FFF2-40B4-BE49-F238E27FC236}">
                <a16:creationId xmlns:a16="http://schemas.microsoft.com/office/drawing/2014/main" id="{279F90F2-52A3-4C03-B6C0-F06BED8F85C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pic>
        <p:nvPicPr>
          <p:cNvPr id="9" name="Рисунок 8">
            <a:extLst>
              <a:ext uri="{FF2B5EF4-FFF2-40B4-BE49-F238E27FC236}">
                <a16:creationId xmlns:a16="http://schemas.microsoft.com/office/drawing/2014/main" id="{7AF93A43-F6BB-4CAA-8074-19847B816A3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4" name="Прямоугольник 3">
            <a:extLst>
              <a:ext uri="{FF2B5EF4-FFF2-40B4-BE49-F238E27FC236}">
                <a16:creationId xmlns:a16="http://schemas.microsoft.com/office/drawing/2014/main" id="{397A7CE5-B0B2-439A-8F57-6748AFDE3204}"/>
              </a:ext>
            </a:extLst>
          </p:cNvPr>
          <p:cNvSpPr/>
          <p:nvPr/>
        </p:nvSpPr>
        <p:spPr>
          <a:xfrm>
            <a:off x="990600" y="2246717"/>
            <a:ext cx="3505200" cy="1951816"/>
          </a:xfrm>
          <a:prstGeom prst="rect">
            <a:avLst/>
          </a:prstGeom>
        </p:spPr>
        <p:txBody>
          <a:bodyPr wrap="square">
            <a:spAutoFit/>
          </a:bodyPr>
          <a:lstStyle/>
          <a:p>
            <a:pPr marL="0" indent="0" algn="ctr">
              <a:lnSpc>
                <a:spcPts val="2850"/>
              </a:lnSpc>
              <a:buNone/>
            </a:pPr>
            <a:r>
              <a:rPr lang="en-US" sz="2800" dirty="0" err="1">
                <a:solidFill>
                  <a:srgbClr val="2A2742"/>
                </a:solidFill>
                <a:latin typeface="Arial" panose="020B0604020202020204" pitchFamily="34" charset="0"/>
                <a:ea typeface="Arimo" pitchFamily="34" charset="-122"/>
                <a:cs typeface="Arial" panose="020B0604020202020204" pitchFamily="34" charset="0"/>
              </a:rPr>
              <a:t>Zamonaviy</a:t>
            </a:r>
            <a:r>
              <a:rPr lang="en-US" sz="2800" dirty="0">
                <a:solidFill>
                  <a:srgbClr val="2A2742"/>
                </a:solidFill>
                <a:latin typeface="Arial" panose="020B0604020202020204" pitchFamily="34" charset="0"/>
                <a:ea typeface="Arimo" pitchFamily="34" charset="-122"/>
                <a:cs typeface="Arial" panose="020B0604020202020204" pitchFamily="34" charset="0"/>
              </a:rPr>
              <a:t> </a:t>
            </a:r>
            <a:r>
              <a:rPr lang="en-US" sz="2800" dirty="0" err="1">
                <a:solidFill>
                  <a:srgbClr val="2A2742"/>
                </a:solidFill>
                <a:latin typeface="Arial" panose="020B0604020202020204" pitchFamily="34" charset="0"/>
                <a:ea typeface="Arimo" pitchFamily="34" charset="-122"/>
                <a:cs typeface="Arial" panose="020B0604020202020204" pitchFamily="34" charset="0"/>
              </a:rPr>
              <a:t>dunyoda</a:t>
            </a:r>
            <a:r>
              <a:rPr lang="en-US" sz="2800" dirty="0">
                <a:solidFill>
                  <a:srgbClr val="2A2742"/>
                </a:solidFill>
                <a:latin typeface="Arial" panose="020B0604020202020204" pitchFamily="34" charset="0"/>
                <a:ea typeface="Arimo" pitchFamily="34" charset="-122"/>
                <a:cs typeface="Arial" panose="020B0604020202020204" pitchFamily="34" charset="0"/>
              </a:rPr>
              <a:t> </a:t>
            </a:r>
            <a:r>
              <a:rPr lang="en-US" sz="2800" dirty="0" err="1">
                <a:solidFill>
                  <a:srgbClr val="2A2742"/>
                </a:solidFill>
                <a:latin typeface="Arial" panose="020B0604020202020204" pitchFamily="34" charset="0"/>
                <a:ea typeface="Arimo" pitchFamily="34" charset="-122"/>
                <a:cs typeface="Arial" panose="020B0604020202020204" pitchFamily="34" charset="0"/>
              </a:rPr>
              <a:t>muvaffaqiyatga</a:t>
            </a:r>
            <a:r>
              <a:rPr lang="en-US" sz="2800" dirty="0">
                <a:solidFill>
                  <a:srgbClr val="2A2742"/>
                </a:solidFill>
                <a:latin typeface="Arial" panose="020B0604020202020204" pitchFamily="34" charset="0"/>
                <a:ea typeface="Arimo" pitchFamily="34" charset="-122"/>
                <a:cs typeface="Arial" panose="020B0604020202020204" pitchFamily="34" charset="0"/>
              </a:rPr>
              <a:t> </a:t>
            </a:r>
            <a:r>
              <a:rPr lang="en-US" sz="2800" dirty="0" err="1">
                <a:solidFill>
                  <a:srgbClr val="2A2742"/>
                </a:solidFill>
                <a:latin typeface="Arial" panose="020B0604020202020204" pitchFamily="34" charset="0"/>
                <a:ea typeface="Arimo" pitchFamily="34" charset="-122"/>
                <a:cs typeface="Arial" panose="020B0604020202020204" pitchFamily="34" charset="0"/>
              </a:rPr>
              <a:t>erishish</a:t>
            </a:r>
            <a:r>
              <a:rPr lang="en-US" sz="2800" dirty="0">
                <a:solidFill>
                  <a:srgbClr val="2A2742"/>
                </a:solidFill>
                <a:latin typeface="Arial" panose="020B0604020202020204" pitchFamily="34" charset="0"/>
                <a:ea typeface="Arimo" pitchFamily="34" charset="-122"/>
                <a:cs typeface="Arial" panose="020B0604020202020204" pitchFamily="34" charset="0"/>
              </a:rPr>
              <a:t> </a:t>
            </a:r>
            <a:r>
              <a:rPr lang="en-US" sz="2800" dirty="0" err="1">
                <a:solidFill>
                  <a:srgbClr val="2A2742"/>
                </a:solidFill>
                <a:latin typeface="Arial" panose="020B0604020202020204" pitchFamily="34" charset="0"/>
                <a:ea typeface="Arimo" pitchFamily="34" charset="-122"/>
                <a:cs typeface="Arial" panose="020B0604020202020204" pitchFamily="34" charset="0"/>
              </a:rPr>
              <a:t>uchun</a:t>
            </a:r>
            <a:r>
              <a:rPr lang="en-US" sz="2800" dirty="0">
                <a:solidFill>
                  <a:srgbClr val="2A2742"/>
                </a:solidFill>
                <a:latin typeface="Arial" panose="020B0604020202020204" pitchFamily="34" charset="0"/>
                <a:ea typeface="Arimo" pitchFamily="34" charset="-122"/>
                <a:cs typeface="Arial" panose="020B0604020202020204" pitchFamily="34" charset="0"/>
              </a:rPr>
              <a:t> </a:t>
            </a:r>
            <a:r>
              <a:rPr lang="en-US" sz="2800" dirty="0" err="1">
                <a:solidFill>
                  <a:srgbClr val="2A2742"/>
                </a:solidFill>
                <a:latin typeface="Arial" panose="020B0604020202020204" pitchFamily="34" charset="0"/>
                <a:ea typeface="Arimo" pitchFamily="34" charset="-122"/>
                <a:cs typeface="Arial" panose="020B0604020202020204" pitchFamily="34" charset="0"/>
              </a:rPr>
              <a:t>yangi</a:t>
            </a:r>
            <a:r>
              <a:rPr lang="en-US" sz="2800" dirty="0">
                <a:solidFill>
                  <a:srgbClr val="2A2742"/>
                </a:solidFill>
                <a:latin typeface="Arial" panose="020B0604020202020204" pitchFamily="34" charset="0"/>
                <a:ea typeface="Arimo" pitchFamily="34" charset="-122"/>
                <a:cs typeface="Arial" panose="020B0604020202020204" pitchFamily="34" charset="0"/>
              </a:rPr>
              <a:t> </a:t>
            </a:r>
            <a:r>
              <a:rPr lang="en-US" sz="2800" dirty="0" err="1">
                <a:solidFill>
                  <a:srgbClr val="2A2742"/>
                </a:solidFill>
                <a:latin typeface="Arial" panose="020B0604020202020204" pitchFamily="34" charset="0"/>
                <a:ea typeface="Arimo" pitchFamily="34" charset="-122"/>
                <a:cs typeface="Arial" panose="020B0604020202020204" pitchFamily="34" charset="0"/>
              </a:rPr>
              <a:t>koʻnikmalar</a:t>
            </a:r>
            <a:r>
              <a:rPr lang="en-US" sz="2800" dirty="0">
                <a:solidFill>
                  <a:srgbClr val="2A2742"/>
                </a:solidFill>
                <a:latin typeface="Arial" panose="020B0604020202020204" pitchFamily="34" charset="0"/>
                <a:ea typeface="Arimo" pitchFamily="34" charset="-122"/>
                <a:cs typeface="Arial" panose="020B0604020202020204" pitchFamily="34" charset="0"/>
              </a:rPr>
              <a:t> talab </a:t>
            </a:r>
            <a:r>
              <a:rPr lang="en-US" sz="2800" dirty="0" err="1">
                <a:solidFill>
                  <a:srgbClr val="2A2742"/>
                </a:solidFill>
                <a:latin typeface="Arial" panose="020B0604020202020204" pitchFamily="34" charset="0"/>
                <a:ea typeface="Arimo" pitchFamily="34" charset="-122"/>
                <a:cs typeface="Arial" panose="020B0604020202020204" pitchFamily="34" charset="0"/>
              </a:rPr>
              <a:t>etiladi</a:t>
            </a:r>
            <a:r>
              <a:rPr lang="en-US" sz="2800" dirty="0">
                <a:solidFill>
                  <a:srgbClr val="2A2742"/>
                </a:solidFill>
                <a:latin typeface="Arial" panose="020B0604020202020204" pitchFamily="34" charset="0"/>
                <a:ea typeface="Arimo" pitchFamily="34" charset="-122"/>
                <a:cs typeface="Arial" panose="020B0604020202020204" pitchFamily="34" charset="0"/>
              </a:rPr>
              <a:t>. </a:t>
            </a:r>
          </a:p>
        </p:txBody>
      </p:sp>
      <p:pic>
        <p:nvPicPr>
          <p:cNvPr id="3" name="Рисунок 2">
            <a:extLst>
              <a:ext uri="{FF2B5EF4-FFF2-40B4-BE49-F238E27FC236}">
                <a16:creationId xmlns:a16="http://schemas.microsoft.com/office/drawing/2014/main" id="{E06CD17B-A23E-40EC-B676-E4E4DC4518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5400" y="1012825"/>
            <a:ext cx="5123606" cy="5010105"/>
          </a:xfrm>
          <a:prstGeom prst="rect">
            <a:avLst/>
          </a:prstGeom>
        </p:spPr>
      </p:pic>
      <p:pic>
        <p:nvPicPr>
          <p:cNvPr id="5" name="Graphic 2">
            <a:extLst>
              <a:ext uri="{FF2B5EF4-FFF2-40B4-BE49-F238E27FC236}">
                <a16:creationId xmlns:a16="http://schemas.microsoft.com/office/drawing/2014/main" id="{13F5A92A-232B-46EB-8B9B-AB15EF2917EA}"/>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59420"/>
            <a:ext cx="11430000" cy="863914"/>
          </a:xfrm>
          <a:prstGeom prst="rect">
            <a:avLst/>
          </a:prstGeom>
        </p:spPr>
      </p:pic>
      <p:pic>
        <p:nvPicPr>
          <p:cNvPr id="6" name="Рисунок 5">
            <a:extLst>
              <a:ext uri="{FF2B5EF4-FFF2-40B4-BE49-F238E27FC236}">
                <a16:creationId xmlns:a16="http://schemas.microsoft.com/office/drawing/2014/main" id="{93EF5309-E0D3-46D9-83A3-7FC6A90BA3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7" name="Рисунок 6">
            <a:extLst>
              <a:ext uri="{FF2B5EF4-FFF2-40B4-BE49-F238E27FC236}">
                <a16:creationId xmlns:a16="http://schemas.microsoft.com/office/drawing/2014/main" id="{4EF0A561-6785-47C6-8F50-EB860072F56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660" name="Google Shape;660;p39"/>
          <p:cNvGrpSpPr/>
          <p:nvPr/>
        </p:nvGrpSpPr>
        <p:grpSpPr>
          <a:xfrm>
            <a:off x="3841449" y="1630141"/>
            <a:ext cx="3790946" cy="3790946"/>
            <a:chOff x="1190625" y="238125"/>
            <a:chExt cx="5232500" cy="5232500"/>
          </a:xfrm>
        </p:grpSpPr>
        <p:sp>
          <p:nvSpPr>
            <p:cNvPr id="661" name="Google Shape;661;p39"/>
            <p:cNvSpPr/>
            <p:nvPr/>
          </p:nvSpPr>
          <p:spPr>
            <a:xfrm>
              <a:off x="1190625" y="238125"/>
              <a:ext cx="5232500" cy="5232500"/>
            </a:xfrm>
            <a:custGeom>
              <a:avLst/>
              <a:gdLst/>
              <a:ahLst/>
              <a:cxnLst/>
              <a:rect l="l" t="t" r="r" b="b"/>
              <a:pathLst>
                <a:path w="209300" h="209300" extrusionOk="0">
                  <a:moveTo>
                    <a:pt x="104640" y="72150"/>
                  </a:moveTo>
                  <a:cubicBezTo>
                    <a:pt x="108827" y="72150"/>
                    <a:pt x="113048" y="72962"/>
                    <a:pt x="117065" y="74632"/>
                  </a:cubicBezTo>
                  <a:cubicBezTo>
                    <a:pt x="129229" y="79641"/>
                    <a:pt x="137136" y="91519"/>
                    <a:pt x="137136" y="104650"/>
                  </a:cubicBezTo>
                  <a:cubicBezTo>
                    <a:pt x="137136" y="122610"/>
                    <a:pt x="122610" y="137172"/>
                    <a:pt x="104650" y="137172"/>
                  </a:cubicBezTo>
                  <a:cubicBezTo>
                    <a:pt x="91484" y="137172"/>
                    <a:pt x="79641" y="129229"/>
                    <a:pt x="74597" y="117100"/>
                  </a:cubicBezTo>
                  <a:cubicBezTo>
                    <a:pt x="69588" y="104936"/>
                    <a:pt x="72343" y="90983"/>
                    <a:pt x="81645" y="81680"/>
                  </a:cubicBezTo>
                  <a:cubicBezTo>
                    <a:pt x="87866" y="75459"/>
                    <a:pt x="96184" y="72150"/>
                    <a:pt x="104640" y="72150"/>
                  </a:cubicBezTo>
                  <a:close/>
                  <a:moveTo>
                    <a:pt x="104650" y="0"/>
                  </a:moveTo>
                  <a:cubicBezTo>
                    <a:pt x="46833" y="0"/>
                    <a:pt x="0" y="46869"/>
                    <a:pt x="0" y="104650"/>
                  </a:cubicBezTo>
                  <a:cubicBezTo>
                    <a:pt x="0" y="162431"/>
                    <a:pt x="46833" y="209300"/>
                    <a:pt x="104650" y="209300"/>
                  </a:cubicBezTo>
                  <a:cubicBezTo>
                    <a:pt x="162431" y="209300"/>
                    <a:pt x="209300" y="162467"/>
                    <a:pt x="209300" y="104650"/>
                  </a:cubicBezTo>
                  <a:cubicBezTo>
                    <a:pt x="209300" y="46833"/>
                    <a:pt x="162431" y="0"/>
                    <a:pt x="104650" y="0"/>
                  </a:cubicBezTo>
                  <a:close/>
                </a:path>
              </a:pathLst>
            </a:custGeom>
            <a:solidFill>
              <a:srgbClr val="FFFFFF"/>
            </a:solidFill>
            <a:ln>
              <a:noFill/>
            </a:ln>
          </p:spPr>
          <p:txBody>
            <a:bodyPr spcFirstLastPara="1" wrap="square" lIns="114281" tIns="114281" rIns="114281" bIns="114281" anchor="ctr" anchorCtr="0">
              <a:noAutofit/>
            </a:bodyPr>
            <a:lstStyle/>
            <a:p>
              <a:endParaRPr sz="2250" dirty="0"/>
            </a:p>
          </p:txBody>
        </p:sp>
        <p:sp>
          <p:nvSpPr>
            <p:cNvPr id="662" name="Google Shape;662;p39"/>
            <p:cNvSpPr/>
            <p:nvPr/>
          </p:nvSpPr>
          <p:spPr>
            <a:xfrm>
              <a:off x="1474150" y="377400"/>
              <a:ext cx="3156525" cy="3406300"/>
            </a:xfrm>
            <a:custGeom>
              <a:avLst/>
              <a:gdLst/>
              <a:ahLst/>
              <a:cxnLst/>
              <a:rect l="l" t="t" r="r" b="b"/>
              <a:pathLst>
                <a:path w="126261" h="136252" extrusionOk="0">
                  <a:moveTo>
                    <a:pt x="93389" y="1"/>
                  </a:moveTo>
                  <a:cubicBezTo>
                    <a:pt x="52644" y="1"/>
                    <a:pt x="14479" y="25278"/>
                    <a:pt x="1" y="65806"/>
                  </a:cubicBezTo>
                  <a:cubicBezTo>
                    <a:pt x="3399" y="77898"/>
                    <a:pt x="9088" y="89204"/>
                    <a:pt x="16852" y="99115"/>
                  </a:cubicBezTo>
                  <a:cubicBezTo>
                    <a:pt x="28265" y="113783"/>
                    <a:pt x="43649" y="124875"/>
                    <a:pt x="61180" y="131028"/>
                  </a:cubicBezTo>
                  <a:cubicBezTo>
                    <a:pt x="69373" y="133926"/>
                    <a:pt x="77924" y="135679"/>
                    <a:pt x="86618" y="136252"/>
                  </a:cubicBezTo>
                  <a:cubicBezTo>
                    <a:pt x="70411" y="133318"/>
                    <a:pt x="57996" y="120259"/>
                    <a:pt x="55850" y="103945"/>
                  </a:cubicBezTo>
                  <a:cubicBezTo>
                    <a:pt x="55635" y="102335"/>
                    <a:pt x="55528" y="100689"/>
                    <a:pt x="55528" y="99079"/>
                  </a:cubicBezTo>
                  <a:cubicBezTo>
                    <a:pt x="55528" y="97505"/>
                    <a:pt x="55635" y="95930"/>
                    <a:pt x="55814" y="94356"/>
                  </a:cubicBezTo>
                  <a:cubicBezTo>
                    <a:pt x="57746" y="52711"/>
                    <a:pt x="86117" y="16969"/>
                    <a:pt x="126260" y="5627"/>
                  </a:cubicBezTo>
                  <a:cubicBezTo>
                    <a:pt x="115388" y="1812"/>
                    <a:pt x="104296" y="1"/>
                    <a:pt x="93389" y="1"/>
                  </a:cubicBezTo>
                  <a:close/>
                </a:path>
              </a:pathLst>
            </a:custGeom>
            <a:solidFill>
              <a:srgbClr val="00B0F0"/>
            </a:solidFill>
            <a:ln>
              <a:noFill/>
            </a:ln>
          </p:spPr>
          <p:txBody>
            <a:bodyPr spcFirstLastPara="1" wrap="square" lIns="114281" tIns="114281" rIns="114281" bIns="114281" anchor="ctr" anchorCtr="0">
              <a:noAutofit/>
            </a:bodyPr>
            <a:lstStyle/>
            <a:p>
              <a:endParaRPr sz="2250" dirty="0"/>
            </a:p>
          </p:txBody>
        </p:sp>
        <p:sp>
          <p:nvSpPr>
            <p:cNvPr id="663" name="Google Shape;663;p39"/>
            <p:cNvSpPr/>
            <p:nvPr/>
          </p:nvSpPr>
          <p:spPr>
            <a:xfrm>
              <a:off x="2869475" y="518075"/>
              <a:ext cx="3414125" cy="3169025"/>
            </a:xfrm>
            <a:custGeom>
              <a:avLst/>
              <a:gdLst/>
              <a:ahLst/>
              <a:cxnLst/>
              <a:rect l="l" t="t" r="r" b="b"/>
              <a:pathLst>
                <a:path w="136565" h="126761" extrusionOk="0">
                  <a:moveTo>
                    <a:pt x="70447" y="0"/>
                  </a:moveTo>
                  <a:cubicBezTo>
                    <a:pt x="30340" y="11378"/>
                    <a:pt x="1969" y="47084"/>
                    <a:pt x="1" y="88729"/>
                  </a:cubicBezTo>
                  <a:cubicBezTo>
                    <a:pt x="2076" y="72486"/>
                    <a:pt x="14383" y="59391"/>
                    <a:pt x="30483" y="56315"/>
                  </a:cubicBezTo>
                  <a:lnTo>
                    <a:pt x="30519" y="56315"/>
                  </a:lnTo>
                  <a:cubicBezTo>
                    <a:pt x="32827" y="55885"/>
                    <a:pt x="35161" y="55671"/>
                    <a:pt x="37496" y="55671"/>
                  </a:cubicBezTo>
                  <a:cubicBezTo>
                    <a:pt x="39830" y="55671"/>
                    <a:pt x="42165" y="55885"/>
                    <a:pt x="44472" y="56315"/>
                  </a:cubicBezTo>
                  <a:lnTo>
                    <a:pt x="44508" y="56315"/>
                  </a:lnTo>
                  <a:cubicBezTo>
                    <a:pt x="53202" y="56959"/>
                    <a:pt x="61753" y="58747"/>
                    <a:pt x="69946" y="61645"/>
                  </a:cubicBezTo>
                  <a:cubicBezTo>
                    <a:pt x="87370" y="67871"/>
                    <a:pt x="102611" y="78890"/>
                    <a:pt x="113953" y="93488"/>
                  </a:cubicBezTo>
                  <a:cubicBezTo>
                    <a:pt x="121681" y="103362"/>
                    <a:pt x="127405" y="114668"/>
                    <a:pt x="130804" y="126761"/>
                  </a:cubicBezTo>
                  <a:cubicBezTo>
                    <a:pt x="134596" y="116063"/>
                    <a:pt x="136564" y="104793"/>
                    <a:pt x="136528" y="93452"/>
                  </a:cubicBezTo>
                  <a:cubicBezTo>
                    <a:pt x="136564" y="51449"/>
                    <a:pt x="110089" y="13990"/>
                    <a:pt x="70447" y="0"/>
                  </a:cubicBezTo>
                  <a:close/>
                </a:path>
              </a:pathLst>
            </a:custGeom>
            <a:solidFill>
              <a:schemeClr val="tx2">
                <a:lumMod val="40000"/>
                <a:lumOff val="60000"/>
              </a:schemeClr>
            </a:solidFill>
            <a:ln>
              <a:noFill/>
            </a:ln>
          </p:spPr>
          <p:txBody>
            <a:bodyPr spcFirstLastPara="1" wrap="square" lIns="114281" tIns="114281" rIns="114281" bIns="114281" anchor="ctr" anchorCtr="0">
              <a:noAutofit/>
            </a:bodyPr>
            <a:lstStyle/>
            <a:p>
              <a:endParaRPr sz="2250" dirty="0"/>
            </a:p>
          </p:txBody>
        </p:sp>
        <p:sp>
          <p:nvSpPr>
            <p:cNvPr id="664" name="Google Shape;664;p39"/>
            <p:cNvSpPr/>
            <p:nvPr/>
          </p:nvSpPr>
          <p:spPr>
            <a:xfrm>
              <a:off x="2971450" y="1926825"/>
              <a:ext cx="3168150" cy="3404575"/>
            </a:xfrm>
            <a:custGeom>
              <a:avLst/>
              <a:gdLst/>
              <a:ahLst/>
              <a:cxnLst/>
              <a:rect l="l" t="t" r="r" b="b"/>
              <a:pathLst>
                <a:path w="126726" h="136183" extrusionOk="0">
                  <a:moveTo>
                    <a:pt x="40429" y="0"/>
                  </a:moveTo>
                  <a:lnTo>
                    <a:pt x="40429" y="0"/>
                  </a:lnTo>
                  <a:cubicBezTo>
                    <a:pt x="57746" y="3256"/>
                    <a:pt x="70482" y="18068"/>
                    <a:pt x="71162" y="35706"/>
                  </a:cubicBezTo>
                  <a:cubicBezTo>
                    <a:pt x="71162" y="35706"/>
                    <a:pt x="71162" y="35742"/>
                    <a:pt x="71162" y="35742"/>
                  </a:cubicBezTo>
                  <a:cubicBezTo>
                    <a:pt x="71198" y="36207"/>
                    <a:pt x="71198" y="36637"/>
                    <a:pt x="71198" y="37102"/>
                  </a:cubicBezTo>
                  <a:cubicBezTo>
                    <a:pt x="71198" y="37638"/>
                    <a:pt x="71162" y="38175"/>
                    <a:pt x="71126" y="38712"/>
                  </a:cubicBezTo>
                  <a:cubicBezTo>
                    <a:pt x="70411" y="81645"/>
                    <a:pt x="41431" y="118997"/>
                    <a:pt x="0" y="130374"/>
                  </a:cubicBezTo>
                  <a:cubicBezTo>
                    <a:pt x="11024" y="134314"/>
                    <a:pt x="22283" y="136183"/>
                    <a:pt x="33353" y="136183"/>
                  </a:cubicBezTo>
                  <a:cubicBezTo>
                    <a:pt x="74057" y="136183"/>
                    <a:pt x="112211" y="110915"/>
                    <a:pt x="126725" y="70411"/>
                  </a:cubicBezTo>
                  <a:cubicBezTo>
                    <a:pt x="123326" y="58318"/>
                    <a:pt x="117602" y="47012"/>
                    <a:pt x="109874" y="37138"/>
                  </a:cubicBezTo>
                  <a:cubicBezTo>
                    <a:pt x="98532" y="22540"/>
                    <a:pt x="83291" y="11521"/>
                    <a:pt x="65867" y="5331"/>
                  </a:cubicBezTo>
                  <a:cubicBezTo>
                    <a:pt x="57674" y="2397"/>
                    <a:pt x="49123" y="609"/>
                    <a:pt x="40429" y="0"/>
                  </a:cubicBezTo>
                  <a:close/>
                </a:path>
              </a:pathLst>
            </a:custGeom>
            <a:solidFill>
              <a:schemeClr val="accent4">
                <a:lumMod val="20000"/>
                <a:lumOff val="80000"/>
              </a:schemeClr>
            </a:solidFill>
            <a:ln>
              <a:noFill/>
            </a:ln>
          </p:spPr>
          <p:txBody>
            <a:bodyPr spcFirstLastPara="1" wrap="square" lIns="114281" tIns="114281" rIns="114281" bIns="114281" anchor="ctr" anchorCtr="0">
              <a:noAutofit/>
            </a:bodyPr>
            <a:lstStyle/>
            <a:p>
              <a:endParaRPr sz="2250" dirty="0"/>
            </a:p>
          </p:txBody>
        </p:sp>
        <p:sp>
          <p:nvSpPr>
            <p:cNvPr id="665" name="Google Shape;665;p39"/>
            <p:cNvSpPr/>
            <p:nvPr/>
          </p:nvSpPr>
          <p:spPr>
            <a:xfrm>
              <a:off x="1282750" y="2022525"/>
              <a:ext cx="3466875" cy="3163675"/>
            </a:xfrm>
            <a:custGeom>
              <a:avLst/>
              <a:gdLst/>
              <a:ahLst/>
              <a:cxnLst/>
              <a:rect l="l" t="t" r="r" b="b"/>
              <a:pathLst>
                <a:path w="138675" h="126547" extrusionOk="0">
                  <a:moveTo>
                    <a:pt x="7657" y="1"/>
                  </a:moveTo>
                  <a:cubicBezTo>
                    <a:pt x="0" y="21539"/>
                    <a:pt x="0" y="45080"/>
                    <a:pt x="7657" y="66619"/>
                  </a:cubicBezTo>
                  <a:cubicBezTo>
                    <a:pt x="17674" y="94561"/>
                    <a:pt x="39642" y="116528"/>
                    <a:pt x="67548" y="126546"/>
                  </a:cubicBezTo>
                  <a:cubicBezTo>
                    <a:pt x="108943" y="115097"/>
                    <a:pt x="137887" y="77817"/>
                    <a:pt x="138674" y="34884"/>
                  </a:cubicBezTo>
                  <a:lnTo>
                    <a:pt x="138674" y="34884"/>
                  </a:lnTo>
                  <a:cubicBezTo>
                    <a:pt x="137959" y="52558"/>
                    <a:pt x="125043" y="67334"/>
                    <a:pt x="107655" y="70447"/>
                  </a:cubicBezTo>
                  <a:cubicBezTo>
                    <a:pt x="107637" y="70465"/>
                    <a:pt x="107628" y="70474"/>
                    <a:pt x="107624" y="70474"/>
                  </a:cubicBezTo>
                  <a:cubicBezTo>
                    <a:pt x="107619" y="70474"/>
                    <a:pt x="107619" y="70465"/>
                    <a:pt x="107619" y="70447"/>
                  </a:cubicBezTo>
                  <a:cubicBezTo>
                    <a:pt x="105419" y="70840"/>
                    <a:pt x="103192" y="71037"/>
                    <a:pt x="100965" y="71037"/>
                  </a:cubicBezTo>
                  <a:cubicBezTo>
                    <a:pt x="98738" y="71037"/>
                    <a:pt x="96510" y="70840"/>
                    <a:pt x="94310" y="70447"/>
                  </a:cubicBezTo>
                  <a:cubicBezTo>
                    <a:pt x="94310" y="70465"/>
                    <a:pt x="94301" y="70474"/>
                    <a:pt x="94292" y="70474"/>
                  </a:cubicBezTo>
                  <a:cubicBezTo>
                    <a:pt x="94283" y="70474"/>
                    <a:pt x="94274" y="70465"/>
                    <a:pt x="94274" y="70447"/>
                  </a:cubicBezTo>
                  <a:cubicBezTo>
                    <a:pt x="85580" y="69874"/>
                    <a:pt x="77029" y="68121"/>
                    <a:pt x="68836" y="65223"/>
                  </a:cubicBezTo>
                  <a:cubicBezTo>
                    <a:pt x="51305" y="59070"/>
                    <a:pt x="35921" y="47978"/>
                    <a:pt x="24508" y="33310"/>
                  </a:cubicBezTo>
                  <a:cubicBezTo>
                    <a:pt x="16780" y="23399"/>
                    <a:pt x="11055" y="12093"/>
                    <a:pt x="7657" y="1"/>
                  </a:cubicBezTo>
                  <a:close/>
                </a:path>
              </a:pathLst>
            </a:custGeom>
            <a:solidFill>
              <a:schemeClr val="tx2">
                <a:lumMod val="40000"/>
                <a:lumOff val="60000"/>
              </a:schemeClr>
            </a:solidFill>
            <a:ln>
              <a:noFill/>
            </a:ln>
          </p:spPr>
          <p:txBody>
            <a:bodyPr spcFirstLastPara="1" wrap="square" lIns="114281" tIns="114281" rIns="114281" bIns="114281" anchor="ctr" anchorCtr="0">
              <a:noAutofit/>
            </a:bodyPr>
            <a:lstStyle/>
            <a:p>
              <a:endParaRPr sz="2250" dirty="0"/>
            </a:p>
          </p:txBody>
        </p:sp>
        <p:sp>
          <p:nvSpPr>
            <p:cNvPr id="666" name="Google Shape;666;p39"/>
            <p:cNvSpPr/>
            <p:nvPr/>
          </p:nvSpPr>
          <p:spPr>
            <a:xfrm>
              <a:off x="1978625" y="1034175"/>
              <a:ext cx="1704825" cy="1942750"/>
            </a:xfrm>
            <a:custGeom>
              <a:avLst/>
              <a:gdLst/>
              <a:ahLst/>
              <a:cxnLst/>
              <a:rect l="l" t="t" r="r" b="b"/>
              <a:pathLst>
                <a:path w="68193" h="77710" extrusionOk="0">
                  <a:moveTo>
                    <a:pt x="68192" y="0"/>
                  </a:moveTo>
                  <a:lnTo>
                    <a:pt x="66904" y="72"/>
                  </a:lnTo>
                  <a:cubicBezTo>
                    <a:pt x="66082" y="143"/>
                    <a:pt x="64865" y="215"/>
                    <a:pt x="63291" y="394"/>
                  </a:cubicBezTo>
                  <a:cubicBezTo>
                    <a:pt x="61717" y="573"/>
                    <a:pt x="59856" y="859"/>
                    <a:pt x="57710" y="1288"/>
                  </a:cubicBezTo>
                  <a:cubicBezTo>
                    <a:pt x="55312" y="1789"/>
                    <a:pt x="52915" y="2397"/>
                    <a:pt x="50590" y="3113"/>
                  </a:cubicBezTo>
                  <a:cubicBezTo>
                    <a:pt x="49302" y="3542"/>
                    <a:pt x="47942" y="3971"/>
                    <a:pt x="46619" y="4508"/>
                  </a:cubicBezTo>
                  <a:lnTo>
                    <a:pt x="45581" y="4902"/>
                  </a:lnTo>
                  <a:cubicBezTo>
                    <a:pt x="45223" y="5009"/>
                    <a:pt x="44865" y="5152"/>
                    <a:pt x="44543" y="5295"/>
                  </a:cubicBezTo>
                  <a:lnTo>
                    <a:pt x="42433" y="6190"/>
                  </a:lnTo>
                  <a:cubicBezTo>
                    <a:pt x="39463" y="7549"/>
                    <a:pt x="36601" y="9052"/>
                    <a:pt x="33846" y="10769"/>
                  </a:cubicBezTo>
                  <a:cubicBezTo>
                    <a:pt x="30912" y="12630"/>
                    <a:pt x="28086" y="14669"/>
                    <a:pt x="25438" y="16923"/>
                  </a:cubicBezTo>
                  <a:cubicBezTo>
                    <a:pt x="22719" y="19249"/>
                    <a:pt x="20143" y="21753"/>
                    <a:pt x="17782" y="24472"/>
                  </a:cubicBezTo>
                  <a:cubicBezTo>
                    <a:pt x="15420" y="27191"/>
                    <a:pt x="13274" y="30053"/>
                    <a:pt x="11342" y="33095"/>
                  </a:cubicBezTo>
                  <a:cubicBezTo>
                    <a:pt x="7692" y="38747"/>
                    <a:pt x="4902" y="44901"/>
                    <a:pt x="2970" y="51377"/>
                  </a:cubicBezTo>
                  <a:cubicBezTo>
                    <a:pt x="2791" y="52092"/>
                    <a:pt x="2576" y="52844"/>
                    <a:pt x="2361" y="53559"/>
                  </a:cubicBezTo>
                  <a:lnTo>
                    <a:pt x="1825" y="55742"/>
                  </a:lnTo>
                  <a:cubicBezTo>
                    <a:pt x="1646" y="56422"/>
                    <a:pt x="1539" y="57137"/>
                    <a:pt x="1395" y="57817"/>
                  </a:cubicBezTo>
                  <a:cubicBezTo>
                    <a:pt x="1252" y="58497"/>
                    <a:pt x="1109" y="59176"/>
                    <a:pt x="1002" y="59856"/>
                  </a:cubicBezTo>
                  <a:cubicBezTo>
                    <a:pt x="823" y="61180"/>
                    <a:pt x="573" y="62468"/>
                    <a:pt x="465" y="63684"/>
                  </a:cubicBezTo>
                  <a:cubicBezTo>
                    <a:pt x="394" y="64293"/>
                    <a:pt x="322" y="64901"/>
                    <a:pt x="286" y="65473"/>
                  </a:cubicBezTo>
                  <a:cubicBezTo>
                    <a:pt x="251" y="66046"/>
                    <a:pt x="215" y="66618"/>
                    <a:pt x="179" y="67155"/>
                  </a:cubicBezTo>
                  <a:cubicBezTo>
                    <a:pt x="143" y="67692"/>
                    <a:pt x="107" y="68228"/>
                    <a:pt x="72" y="68729"/>
                  </a:cubicBezTo>
                  <a:cubicBezTo>
                    <a:pt x="72" y="69266"/>
                    <a:pt x="72" y="69767"/>
                    <a:pt x="36" y="70232"/>
                  </a:cubicBezTo>
                  <a:cubicBezTo>
                    <a:pt x="0" y="70661"/>
                    <a:pt x="0" y="71126"/>
                    <a:pt x="0" y="71556"/>
                  </a:cubicBezTo>
                  <a:cubicBezTo>
                    <a:pt x="36" y="71985"/>
                    <a:pt x="36" y="72414"/>
                    <a:pt x="36" y="72808"/>
                  </a:cubicBezTo>
                  <a:cubicBezTo>
                    <a:pt x="72" y="73595"/>
                    <a:pt x="72" y="74310"/>
                    <a:pt x="107" y="74883"/>
                  </a:cubicBezTo>
                  <a:cubicBezTo>
                    <a:pt x="143" y="75491"/>
                    <a:pt x="179" y="76028"/>
                    <a:pt x="215" y="76457"/>
                  </a:cubicBezTo>
                  <a:cubicBezTo>
                    <a:pt x="251" y="77280"/>
                    <a:pt x="286" y="77709"/>
                    <a:pt x="286" y="77709"/>
                  </a:cubicBezTo>
                  <a:cubicBezTo>
                    <a:pt x="286" y="77709"/>
                    <a:pt x="286" y="77280"/>
                    <a:pt x="251" y="76457"/>
                  </a:cubicBezTo>
                  <a:cubicBezTo>
                    <a:pt x="251" y="76028"/>
                    <a:pt x="215" y="75491"/>
                    <a:pt x="215" y="74883"/>
                  </a:cubicBezTo>
                  <a:lnTo>
                    <a:pt x="215" y="72808"/>
                  </a:lnTo>
                  <a:cubicBezTo>
                    <a:pt x="215" y="72414"/>
                    <a:pt x="215" y="71985"/>
                    <a:pt x="215" y="71556"/>
                  </a:cubicBezTo>
                  <a:cubicBezTo>
                    <a:pt x="251" y="71162"/>
                    <a:pt x="286" y="70697"/>
                    <a:pt x="286" y="70232"/>
                  </a:cubicBezTo>
                  <a:cubicBezTo>
                    <a:pt x="322" y="69767"/>
                    <a:pt x="358" y="69266"/>
                    <a:pt x="358" y="68765"/>
                  </a:cubicBezTo>
                  <a:cubicBezTo>
                    <a:pt x="394" y="68264"/>
                    <a:pt x="465" y="67727"/>
                    <a:pt x="501" y="67191"/>
                  </a:cubicBezTo>
                  <a:cubicBezTo>
                    <a:pt x="573" y="66654"/>
                    <a:pt x="608" y="66082"/>
                    <a:pt x="680" y="65509"/>
                  </a:cubicBezTo>
                  <a:cubicBezTo>
                    <a:pt x="751" y="64937"/>
                    <a:pt x="823" y="64328"/>
                    <a:pt x="930" y="63756"/>
                  </a:cubicBezTo>
                  <a:cubicBezTo>
                    <a:pt x="1073" y="62540"/>
                    <a:pt x="1324" y="61252"/>
                    <a:pt x="1539" y="59964"/>
                  </a:cubicBezTo>
                  <a:cubicBezTo>
                    <a:pt x="1646" y="59284"/>
                    <a:pt x="1825" y="58640"/>
                    <a:pt x="1968" y="57960"/>
                  </a:cubicBezTo>
                  <a:cubicBezTo>
                    <a:pt x="2111" y="57280"/>
                    <a:pt x="2254" y="56565"/>
                    <a:pt x="2433" y="55885"/>
                  </a:cubicBezTo>
                  <a:cubicBezTo>
                    <a:pt x="2612" y="55169"/>
                    <a:pt x="2791" y="54454"/>
                    <a:pt x="3005" y="53738"/>
                  </a:cubicBezTo>
                  <a:cubicBezTo>
                    <a:pt x="3220" y="53023"/>
                    <a:pt x="3435" y="52307"/>
                    <a:pt x="3649" y="51592"/>
                  </a:cubicBezTo>
                  <a:cubicBezTo>
                    <a:pt x="4651" y="48515"/>
                    <a:pt x="5796" y="45509"/>
                    <a:pt x="7156" y="42611"/>
                  </a:cubicBezTo>
                  <a:cubicBezTo>
                    <a:pt x="8623" y="39499"/>
                    <a:pt x="10268" y="36493"/>
                    <a:pt x="12129" y="33595"/>
                  </a:cubicBezTo>
                  <a:cubicBezTo>
                    <a:pt x="14061" y="30626"/>
                    <a:pt x="16207" y="27764"/>
                    <a:pt x="18533" y="25080"/>
                  </a:cubicBezTo>
                  <a:cubicBezTo>
                    <a:pt x="20859" y="22433"/>
                    <a:pt x="23363" y="19928"/>
                    <a:pt x="26046" y="17639"/>
                  </a:cubicBezTo>
                  <a:cubicBezTo>
                    <a:pt x="28658" y="15385"/>
                    <a:pt x="31413" y="13345"/>
                    <a:pt x="34311" y="11485"/>
                  </a:cubicBezTo>
                  <a:cubicBezTo>
                    <a:pt x="37030" y="9767"/>
                    <a:pt x="39857" y="8229"/>
                    <a:pt x="42719" y="6834"/>
                  </a:cubicBezTo>
                  <a:lnTo>
                    <a:pt x="44794" y="5939"/>
                  </a:lnTo>
                  <a:cubicBezTo>
                    <a:pt x="45152" y="5796"/>
                    <a:pt x="45474" y="5653"/>
                    <a:pt x="45831" y="5510"/>
                  </a:cubicBezTo>
                  <a:lnTo>
                    <a:pt x="46833" y="5116"/>
                  </a:lnTo>
                  <a:cubicBezTo>
                    <a:pt x="48157" y="4544"/>
                    <a:pt x="49481" y="4115"/>
                    <a:pt x="50733" y="3649"/>
                  </a:cubicBezTo>
                  <a:cubicBezTo>
                    <a:pt x="53309" y="2791"/>
                    <a:pt x="55670" y="2147"/>
                    <a:pt x="57781" y="1646"/>
                  </a:cubicBezTo>
                  <a:cubicBezTo>
                    <a:pt x="59892" y="1181"/>
                    <a:pt x="61788" y="823"/>
                    <a:pt x="63327" y="608"/>
                  </a:cubicBezTo>
                  <a:cubicBezTo>
                    <a:pt x="64865" y="358"/>
                    <a:pt x="66082" y="215"/>
                    <a:pt x="66940" y="107"/>
                  </a:cubicBezTo>
                  <a:lnTo>
                    <a:pt x="68192" y="0"/>
                  </a:lnTo>
                  <a:close/>
                </a:path>
              </a:pathLst>
            </a:custGeom>
            <a:solidFill>
              <a:srgbClr val="4D9681"/>
            </a:solidFill>
            <a:ln>
              <a:noFill/>
            </a:ln>
          </p:spPr>
          <p:txBody>
            <a:bodyPr spcFirstLastPara="1" wrap="square" lIns="114281" tIns="114281" rIns="114281" bIns="114281" anchor="ctr" anchorCtr="0">
              <a:noAutofit/>
            </a:bodyPr>
            <a:lstStyle/>
            <a:p>
              <a:endParaRPr sz="2250" dirty="0"/>
            </a:p>
          </p:txBody>
        </p:sp>
        <p:sp>
          <p:nvSpPr>
            <p:cNvPr id="667" name="Google Shape;667;p39"/>
            <p:cNvSpPr/>
            <p:nvPr/>
          </p:nvSpPr>
          <p:spPr>
            <a:xfrm>
              <a:off x="1986675" y="2977800"/>
              <a:ext cx="1942750" cy="1703925"/>
            </a:xfrm>
            <a:custGeom>
              <a:avLst/>
              <a:gdLst/>
              <a:ahLst/>
              <a:cxnLst/>
              <a:rect l="l" t="t" r="r" b="b"/>
              <a:pathLst>
                <a:path w="77710" h="68157" extrusionOk="0">
                  <a:moveTo>
                    <a:pt x="0" y="0"/>
                  </a:moveTo>
                  <a:cubicBezTo>
                    <a:pt x="0" y="0"/>
                    <a:pt x="0" y="465"/>
                    <a:pt x="72" y="1288"/>
                  </a:cubicBezTo>
                  <a:cubicBezTo>
                    <a:pt x="143" y="2147"/>
                    <a:pt x="215" y="3363"/>
                    <a:pt x="394" y="4937"/>
                  </a:cubicBezTo>
                  <a:cubicBezTo>
                    <a:pt x="573" y="6476"/>
                    <a:pt x="859" y="8372"/>
                    <a:pt x="1288" y="10519"/>
                  </a:cubicBezTo>
                  <a:cubicBezTo>
                    <a:pt x="1789" y="12916"/>
                    <a:pt x="2397" y="15313"/>
                    <a:pt x="3149" y="17639"/>
                  </a:cubicBezTo>
                  <a:cubicBezTo>
                    <a:pt x="3578" y="18927"/>
                    <a:pt x="3971" y="20250"/>
                    <a:pt x="4508" y="21610"/>
                  </a:cubicBezTo>
                  <a:lnTo>
                    <a:pt x="4902" y="22647"/>
                  </a:lnTo>
                  <a:cubicBezTo>
                    <a:pt x="5045" y="22969"/>
                    <a:pt x="5188" y="23327"/>
                    <a:pt x="5331" y="23685"/>
                  </a:cubicBezTo>
                  <a:cubicBezTo>
                    <a:pt x="5617" y="24365"/>
                    <a:pt x="5903" y="25080"/>
                    <a:pt x="6225" y="25760"/>
                  </a:cubicBezTo>
                  <a:cubicBezTo>
                    <a:pt x="8945" y="31914"/>
                    <a:pt x="12558" y="37638"/>
                    <a:pt x="16959" y="42754"/>
                  </a:cubicBezTo>
                  <a:cubicBezTo>
                    <a:pt x="19284" y="45509"/>
                    <a:pt x="21789" y="48050"/>
                    <a:pt x="24508" y="50411"/>
                  </a:cubicBezTo>
                  <a:cubicBezTo>
                    <a:pt x="27191" y="52772"/>
                    <a:pt x="30089" y="54919"/>
                    <a:pt x="33130" y="56851"/>
                  </a:cubicBezTo>
                  <a:cubicBezTo>
                    <a:pt x="38783" y="60500"/>
                    <a:pt x="44937" y="63291"/>
                    <a:pt x="51377" y="65187"/>
                  </a:cubicBezTo>
                  <a:lnTo>
                    <a:pt x="53595" y="65831"/>
                  </a:lnTo>
                  <a:lnTo>
                    <a:pt x="55742" y="66332"/>
                  </a:lnTo>
                  <a:cubicBezTo>
                    <a:pt x="56457" y="66511"/>
                    <a:pt x="57137" y="66654"/>
                    <a:pt x="57817" y="66797"/>
                  </a:cubicBezTo>
                  <a:cubicBezTo>
                    <a:pt x="58532" y="66904"/>
                    <a:pt x="59176" y="67083"/>
                    <a:pt x="59856" y="67191"/>
                  </a:cubicBezTo>
                  <a:cubicBezTo>
                    <a:pt x="61180" y="67370"/>
                    <a:pt x="62468" y="67620"/>
                    <a:pt x="63684" y="67727"/>
                  </a:cubicBezTo>
                  <a:lnTo>
                    <a:pt x="65473" y="67906"/>
                  </a:lnTo>
                  <a:lnTo>
                    <a:pt x="67155" y="68014"/>
                  </a:lnTo>
                  <a:cubicBezTo>
                    <a:pt x="67692" y="68049"/>
                    <a:pt x="68228" y="68121"/>
                    <a:pt x="68765" y="68121"/>
                  </a:cubicBezTo>
                  <a:lnTo>
                    <a:pt x="70232" y="68157"/>
                  </a:lnTo>
                  <a:lnTo>
                    <a:pt x="72808" y="68157"/>
                  </a:lnTo>
                  <a:cubicBezTo>
                    <a:pt x="73595" y="68121"/>
                    <a:pt x="74275" y="68121"/>
                    <a:pt x="74883" y="68085"/>
                  </a:cubicBezTo>
                  <a:lnTo>
                    <a:pt x="76457" y="67978"/>
                  </a:lnTo>
                  <a:lnTo>
                    <a:pt x="77709" y="67906"/>
                  </a:lnTo>
                  <a:lnTo>
                    <a:pt x="76457" y="67870"/>
                  </a:lnTo>
                  <a:lnTo>
                    <a:pt x="74883" y="67942"/>
                  </a:lnTo>
                  <a:lnTo>
                    <a:pt x="71591" y="67942"/>
                  </a:lnTo>
                  <a:lnTo>
                    <a:pt x="70232" y="67870"/>
                  </a:lnTo>
                  <a:lnTo>
                    <a:pt x="68765" y="67763"/>
                  </a:lnTo>
                  <a:cubicBezTo>
                    <a:pt x="68264" y="67763"/>
                    <a:pt x="67727" y="67692"/>
                    <a:pt x="67191" y="67656"/>
                  </a:cubicBezTo>
                  <a:lnTo>
                    <a:pt x="65509" y="67477"/>
                  </a:lnTo>
                  <a:lnTo>
                    <a:pt x="63720" y="67226"/>
                  </a:lnTo>
                  <a:cubicBezTo>
                    <a:pt x="62504" y="67083"/>
                    <a:pt x="61287" y="66833"/>
                    <a:pt x="59928" y="66618"/>
                  </a:cubicBezTo>
                  <a:cubicBezTo>
                    <a:pt x="59284" y="66511"/>
                    <a:pt x="58604" y="66332"/>
                    <a:pt x="57924" y="66189"/>
                  </a:cubicBezTo>
                  <a:cubicBezTo>
                    <a:pt x="57244" y="66046"/>
                    <a:pt x="56565" y="65903"/>
                    <a:pt x="55885" y="65724"/>
                  </a:cubicBezTo>
                  <a:lnTo>
                    <a:pt x="53738" y="65151"/>
                  </a:lnTo>
                  <a:lnTo>
                    <a:pt x="51592" y="64507"/>
                  </a:lnTo>
                  <a:cubicBezTo>
                    <a:pt x="48515" y="63506"/>
                    <a:pt x="45509" y="62361"/>
                    <a:pt x="42611" y="61001"/>
                  </a:cubicBezTo>
                  <a:cubicBezTo>
                    <a:pt x="39499" y="59570"/>
                    <a:pt x="36529" y="57888"/>
                    <a:pt x="33667" y="56028"/>
                  </a:cubicBezTo>
                  <a:cubicBezTo>
                    <a:pt x="30697" y="54132"/>
                    <a:pt x="27835" y="51985"/>
                    <a:pt x="25188" y="49660"/>
                  </a:cubicBezTo>
                  <a:cubicBezTo>
                    <a:pt x="22504" y="47334"/>
                    <a:pt x="20000" y="44830"/>
                    <a:pt x="17710" y="42146"/>
                  </a:cubicBezTo>
                  <a:cubicBezTo>
                    <a:pt x="15456" y="39534"/>
                    <a:pt x="13417" y="36780"/>
                    <a:pt x="11556" y="33882"/>
                  </a:cubicBezTo>
                  <a:cubicBezTo>
                    <a:pt x="9839" y="31198"/>
                    <a:pt x="8301" y="28372"/>
                    <a:pt x="6905" y="25474"/>
                  </a:cubicBezTo>
                  <a:lnTo>
                    <a:pt x="5975" y="23399"/>
                  </a:lnTo>
                  <a:cubicBezTo>
                    <a:pt x="5796" y="23077"/>
                    <a:pt x="5653" y="22719"/>
                    <a:pt x="5510" y="22397"/>
                  </a:cubicBezTo>
                  <a:lnTo>
                    <a:pt x="5116" y="21359"/>
                  </a:lnTo>
                  <a:cubicBezTo>
                    <a:pt x="4580" y="20036"/>
                    <a:pt x="4115" y="18712"/>
                    <a:pt x="3685" y="17460"/>
                  </a:cubicBezTo>
                  <a:cubicBezTo>
                    <a:pt x="2827" y="14919"/>
                    <a:pt x="2147" y="12558"/>
                    <a:pt x="1682" y="10447"/>
                  </a:cubicBezTo>
                  <a:cubicBezTo>
                    <a:pt x="1181" y="8336"/>
                    <a:pt x="823" y="6440"/>
                    <a:pt x="608" y="4902"/>
                  </a:cubicBezTo>
                  <a:cubicBezTo>
                    <a:pt x="358" y="3363"/>
                    <a:pt x="215" y="2147"/>
                    <a:pt x="107" y="1288"/>
                  </a:cubicBezTo>
                  <a:lnTo>
                    <a:pt x="0" y="0"/>
                  </a:lnTo>
                  <a:close/>
                </a:path>
              </a:pathLst>
            </a:custGeom>
            <a:solidFill>
              <a:srgbClr val="4DA2B8"/>
            </a:solidFill>
            <a:ln>
              <a:noFill/>
            </a:ln>
          </p:spPr>
          <p:txBody>
            <a:bodyPr spcFirstLastPara="1" wrap="square" lIns="114281" tIns="114281" rIns="114281" bIns="114281" anchor="ctr" anchorCtr="0">
              <a:noAutofit/>
            </a:bodyPr>
            <a:lstStyle/>
            <a:p>
              <a:endParaRPr sz="2250" dirty="0"/>
            </a:p>
          </p:txBody>
        </p:sp>
        <p:sp>
          <p:nvSpPr>
            <p:cNvPr id="668" name="Google Shape;668;p39"/>
            <p:cNvSpPr/>
            <p:nvPr/>
          </p:nvSpPr>
          <p:spPr>
            <a:xfrm>
              <a:off x="3932975" y="2730925"/>
              <a:ext cx="1701250" cy="1943650"/>
            </a:xfrm>
            <a:custGeom>
              <a:avLst/>
              <a:gdLst/>
              <a:ahLst/>
              <a:cxnLst/>
              <a:rect l="l" t="t" r="r" b="b"/>
              <a:pathLst>
                <a:path w="68050" h="77746" extrusionOk="0">
                  <a:moveTo>
                    <a:pt x="67799" y="0"/>
                  </a:moveTo>
                  <a:cubicBezTo>
                    <a:pt x="67799" y="0"/>
                    <a:pt x="67799" y="430"/>
                    <a:pt x="67799" y="1253"/>
                  </a:cubicBezTo>
                  <a:cubicBezTo>
                    <a:pt x="67799" y="1682"/>
                    <a:pt x="67799" y="2183"/>
                    <a:pt x="67835" y="2791"/>
                  </a:cubicBezTo>
                  <a:cubicBezTo>
                    <a:pt x="67871" y="3399"/>
                    <a:pt x="67835" y="4115"/>
                    <a:pt x="67835" y="4902"/>
                  </a:cubicBezTo>
                  <a:cubicBezTo>
                    <a:pt x="67835" y="5296"/>
                    <a:pt x="67871" y="5689"/>
                    <a:pt x="67835" y="6118"/>
                  </a:cubicBezTo>
                  <a:cubicBezTo>
                    <a:pt x="67799" y="6548"/>
                    <a:pt x="67799" y="7013"/>
                    <a:pt x="67763" y="7478"/>
                  </a:cubicBezTo>
                  <a:cubicBezTo>
                    <a:pt x="67728" y="7943"/>
                    <a:pt x="67728" y="8408"/>
                    <a:pt x="67692" y="8945"/>
                  </a:cubicBezTo>
                  <a:cubicBezTo>
                    <a:pt x="67656" y="9446"/>
                    <a:pt x="67620" y="9947"/>
                    <a:pt x="67549" y="10519"/>
                  </a:cubicBezTo>
                  <a:cubicBezTo>
                    <a:pt x="67513" y="11056"/>
                    <a:pt x="67477" y="11592"/>
                    <a:pt x="67406" y="12165"/>
                  </a:cubicBezTo>
                  <a:cubicBezTo>
                    <a:pt x="67298" y="12773"/>
                    <a:pt x="67227" y="13346"/>
                    <a:pt x="67155" y="13954"/>
                  </a:cubicBezTo>
                  <a:cubicBezTo>
                    <a:pt x="66976" y="15170"/>
                    <a:pt x="66762" y="16422"/>
                    <a:pt x="66547" y="17746"/>
                  </a:cubicBezTo>
                  <a:cubicBezTo>
                    <a:pt x="66440" y="18426"/>
                    <a:pt x="66261" y="19070"/>
                    <a:pt x="66118" y="19750"/>
                  </a:cubicBezTo>
                  <a:cubicBezTo>
                    <a:pt x="65975" y="20430"/>
                    <a:pt x="65831" y="21109"/>
                    <a:pt x="65653" y="21825"/>
                  </a:cubicBezTo>
                  <a:cubicBezTo>
                    <a:pt x="65474" y="22505"/>
                    <a:pt x="65259" y="23220"/>
                    <a:pt x="65080" y="23936"/>
                  </a:cubicBezTo>
                  <a:lnTo>
                    <a:pt x="64436" y="26118"/>
                  </a:lnTo>
                  <a:cubicBezTo>
                    <a:pt x="63434" y="29159"/>
                    <a:pt x="62289" y="32165"/>
                    <a:pt x="60966" y="35063"/>
                  </a:cubicBezTo>
                  <a:cubicBezTo>
                    <a:pt x="59499" y="38175"/>
                    <a:pt x="57853" y="41181"/>
                    <a:pt x="55993" y="44043"/>
                  </a:cubicBezTo>
                  <a:cubicBezTo>
                    <a:pt x="54061" y="47048"/>
                    <a:pt x="51950" y="49875"/>
                    <a:pt x="49624" y="52558"/>
                  </a:cubicBezTo>
                  <a:cubicBezTo>
                    <a:pt x="47299" y="55241"/>
                    <a:pt x="44794" y="57710"/>
                    <a:pt x="42111" y="60035"/>
                  </a:cubicBezTo>
                  <a:cubicBezTo>
                    <a:pt x="39499" y="62254"/>
                    <a:pt x="36744" y="64293"/>
                    <a:pt x="33846" y="66118"/>
                  </a:cubicBezTo>
                  <a:cubicBezTo>
                    <a:pt x="31127" y="67835"/>
                    <a:pt x="28336" y="69409"/>
                    <a:pt x="25438" y="70805"/>
                  </a:cubicBezTo>
                  <a:cubicBezTo>
                    <a:pt x="24007" y="71449"/>
                    <a:pt x="22684" y="72021"/>
                    <a:pt x="21324" y="72593"/>
                  </a:cubicBezTo>
                  <a:cubicBezTo>
                    <a:pt x="20000" y="73130"/>
                    <a:pt x="18676" y="73595"/>
                    <a:pt x="17424" y="74025"/>
                  </a:cubicBezTo>
                  <a:cubicBezTo>
                    <a:pt x="14884" y="74883"/>
                    <a:pt x="12523" y="75563"/>
                    <a:pt x="10412" y="76028"/>
                  </a:cubicBezTo>
                  <a:cubicBezTo>
                    <a:pt x="8301" y="76529"/>
                    <a:pt x="6440" y="76887"/>
                    <a:pt x="4866" y="77137"/>
                  </a:cubicBezTo>
                  <a:cubicBezTo>
                    <a:pt x="3328" y="77352"/>
                    <a:pt x="2111" y="77531"/>
                    <a:pt x="1288" y="77602"/>
                  </a:cubicBezTo>
                  <a:lnTo>
                    <a:pt x="0" y="77745"/>
                  </a:lnTo>
                  <a:lnTo>
                    <a:pt x="0" y="77745"/>
                  </a:lnTo>
                  <a:lnTo>
                    <a:pt x="1288" y="77638"/>
                  </a:lnTo>
                  <a:cubicBezTo>
                    <a:pt x="2111" y="77602"/>
                    <a:pt x="3364" y="77495"/>
                    <a:pt x="4902" y="77316"/>
                  </a:cubicBezTo>
                  <a:cubicBezTo>
                    <a:pt x="6476" y="77137"/>
                    <a:pt x="8337" y="76851"/>
                    <a:pt x="10483" y="76422"/>
                  </a:cubicBezTo>
                  <a:cubicBezTo>
                    <a:pt x="12880" y="75921"/>
                    <a:pt x="15278" y="75313"/>
                    <a:pt x="17603" y="74561"/>
                  </a:cubicBezTo>
                  <a:cubicBezTo>
                    <a:pt x="18891" y="74168"/>
                    <a:pt x="20215" y="73667"/>
                    <a:pt x="21574" y="73202"/>
                  </a:cubicBezTo>
                  <a:cubicBezTo>
                    <a:pt x="22934" y="72701"/>
                    <a:pt x="24329" y="72093"/>
                    <a:pt x="25725" y="71484"/>
                  </a:cubicBezTo>
                  <a:cubicBezTo>
                    <a:pt x="28694" y="70125"/>
                    <a:pt x="31556" y="68622"/>
                    <a:pt x="34311" y="66905"/>
                  </a:cubicBezTo>
                  <a:cubicBezTo>
                    <a:pt x="37245" y="65044"/>
                    <a:pt x="40036" y="62969"/>
                    <a:pt x="42683" y="60751"/>
                  </a:cubicBezTo>
                  <a:cubicBezTo>
                    <a:pt x="45402" y="58425"/>
                    <a:pt x="47978" y="55885"/>
                    <a:pt x="50340" y="53202"/>
                  </a:cubicBezTo>
                  <a:cubicBezTo>
                    <a:pt x="57102" y="45367"/>
                    <a:pt x="62111" y="36207"/>
                    <a:pt x="65080" y="26297"/>
                  </a:cubicBezTo>
                  <a:cubicBezTo>
                    <a:pt x="65295" y="25582"/>
                    <a:pt x="65509" y="24830"/>
                    <a:pt x="65688" y="24115"/>
                  </a:cubicBezTo>
                  <a:lnTo>
                    <a:pt x="66225" y="21968"/>
                  </a:lnTo>
                  <a:cubicBezTo>
                    <a:pt x="66404" y="21252"/>
                    <a:pt x="66547" y="20537"/>
                    <a:pt x="66654" y="19857"/>
                  </a:cubicBezTo>
                  <a:cubicBezTo>
                    <a:pt x="66797" y="19177"/>
                    <a:pt x="66941" y="18498"/>
                    <a:pt x="67048" y="17854"/>
                  </a:cubicBezTo>
                  <a:cubicBezTo>
                    <a:pt x="67263" y="16494"/>
                    <a:pt x="67477" y="15242"/>
                    <a:pt x="67585" y="14025"/>
                  </a:cubicBezTo>
                  <a:cubicBezTo>
                    <a:pt x="67656" y="13417"/>
                    <a:pt x="67728" y="12809"/>
                    <a:pt x="67763" y="12236"/>
                  </a:cubicBezTo>
                  <a:cubicBezTo>
                    <a:pt x="67799" y="11664"/>
                    <a:pt x="67835" y="11092"/>
                    <a:pt x="67871" y="10555"/>
                  </a:cubicBezTo>
                  <a:cubicBezTo>
                    <a:pt x="67907" y="9982"/>
                    <a:pt x="67978" y="9446"/>
                    <a:pt x="67978" y="8945"/>
                  </a:cubicBezTo>
                  <a:cubicBezTo>
                    <a:pt x="67978" y="8444"/>
                    <a:pt x="67978" y="7907"/>
                    <a:pt x="68014" y="7478"/>
                  </a:cubicBezTo>
                  <a:cubicBezTo>
                    <a:pt x="68050" y="7013"/>
                    <a:pt x="68050" y="6584"/>
                    <a:pt x="68050" y="6118"/>
                  </a:cubicBezTo>
                  <a:lnTo>
                    <a:pt x="68050" y="4902"/>
                  </a:lnTo>
                  <a:cubicBezTo>
                    <a:pt x="68014" y="4115"/>
                    <a:pt x="68014" y="3435"/>
                    <a:pt x="67978" y="2791"/>
                  </a:cubicBezTo>
                  <a:cubicBezTo>
                    <a:pt x="67942" y="2219"/>
                    <a:pt x="67907" y="1682"/>
                    <a:pt x="67871" y="1253"/>
                  </a:cubicBezTo>
                  <a:cubicBezTo>
                    <a:pt x="67835" y="430"/>
                    <a:pt x="67799" y="0"/>
                    <a:pt x="67799" y="0"/>
                  </a:cubicBezTo>
                  <a:close/>
                </a:path>
              </a:pathLst>
            </a:custGeom>
            <a:solidFill>
              <a:srgbClr val="83BDC4"/>
            </a:solidFill>
            <a:ln>
              <a:noFill/>
            </a:ln>
          </p:spPr>
          <p:txBody>
            <a:bodyPr spcFirstLastPara="1" wrap="square" lIns="114281" tIns="114281" rIns="114281" bIns="114281" anchor="ctr" anchorCtr="0">
              <a:noAutofit/>
            </a:bodyPr>
            <a:lstStyle/>
            <a:p>
              <a:endParaRPr sz="2250" dirty="0"/>
            </a:p>
          </p:txBody>
        </p:sp>
        <p:sp>
          <p:nvSpPr>
            <p:cNvPr id="669" name="Google Shape;669;p39"/>
            <p:cNvSpPr/>
            <p:nvPr/>
          </p:nvSpPr>
          <p:spPr>
            <a:xfrm>
              <a:off x="3690575" y="1027000"/>
              <a:ext cx="1936500" cy="1700375"/>
            </a:xfrm>
            <a:custGeom>
              <a:avLst/>
              <a:gdLst/>
              <a:ahLst/>
              <a:cxnLst/>
              <a:rect l="l" t="t" r="r" b="b"/>
              <a:pathLst>
                <a:path w="77460" h="68015" extrusionOk="0">
                  <a:moveTo>
                    <a:pt x="4902" y="1"/>
                  </a:moveTo>
                  <a:cubicBezTo>
                    <a:pt x="4115" y="37"/>
                    <a:pt x="3400" y="37"/>
                    <a:pt x="2791" y="72"/>
                  </a:cubicBezTo>
                  <a:lnTo>
                    <a:pt x="1253" y="144"/>
                  </a:lnTo>
                  <a:lnTo>
                    <a:pt x="1" y="251"/>
                  </a:lnTo>
                  <a:lnTo>
                    <a:pt x="1" y="251"/>
                  </a:lnTo>
                  <a:lnTo>
                    <a:pt x="1253" y="216"/>
                  </a:lnTo>
                  <a:lnTo>
                    <a:pt x="2791" y="180"/>
                  </a:lnTo>
                  <a:cubicBezTo>
                    <a:pt x="2994" y="168"/>
                    <a:pt x="3209" y="164"/>
                    <a:pt x="3433" y="164"/>
                  </a:cubicBezTo>
                  <a:cubicBezTo>
                    <a:pt x="3881" y="164"/>
                    <a:pt x="4366" y="180"/>
                    <a:pt x="4866" y="180"/>
                  </a:cubicBezTo>
                  <a:lnTo>
                    <a:pt x="6119" y="180"/>
                  </a:lnTo>
                  <a:lnTo>
                    <a:pt x="7442" y="251"/>
                  </a:lnTo>
                  <a:lnTo>
                    <a:pt x="8909" y="359"/>
                  </a:lnTo>
                  <a:cubicBezTo>
                    <a:pt x="9410" y="394"/>
                    <a:pt x="9947" y="430"/>
                    <a:pt x="10484" y="502"/>
                  </a:cubicBezTo>
                  <a:lnTo>
                    <a:pt x="12165" y="645"/>
                  </a:lnTo>
                  <a:lnTo>
                    <a:pt x="13918" y="895"/>
                  </a:lnTo>
                  <a:cubicBezTo>
                    <a:pt x="15135" y="1038"/>
                    <a:pt x="16387" y="1289"/>
                    <a:pt x="17675" y="1539"/>
                  </a:cubicBezTo>
                  <a:cubicBezTo>
                    <a:pt x="18355" y="1682"/>
                    <a:pt x="18999" y="1826"/>
                    <a:pt x="19678" y="1969"/>
                  </a:cubicBezTo>
                  <a:cubicBezTo>
                    <a:pt x="20358" y="2112"/>
                    <a:pt x="21038" y="2255"/>
                    <a:pt x="21754" y="2470"/>
                  </a:cubicBezTo>
                  <a:lnTo>
                    <a:pt x="23864" y="3042"/>
                  </a:lnTo>
                  <a:lnTo>
                    <a:pt x="26011" y="3686"/>
                  </a:lnTo>
                  <a:cubicBezTo>
                    <a:pt x="29088" y="4688"/>
                    <a:pt x="32058" y="5833"/>
                    <a:pt x="34955" y="7192"/>
                  </a:cubicBezTo>
                  <a:cubicBezTo>
                    <a:pt x="38068" y="8623"/>
                    <a:pt x="41038" y="10305"/>
                    <a:pt x="43900" y="12165"/>
                  </a:cubicBezTo>
                  <a:cubicBezTo>
                    <a:pt x="46869" y="14062"/>
                    <a:pt x="49696" y="16208"/>
                    <a:pt x="52343" y="18498"/>
                  </a:cubicBezTo>
                  <a:cubicBezTo>
                    <a:pt x="55027" y="20824"/>
                    <a:pt x="57495" y="23328"/>
                    <a:pt x="59785" y="26011"/>
                  </a:cubicBezTo>
                  <a:cubicBezTo>
                    <a:pt x="62039" y="28623"/>
                    <a:pt x="64079" y="31378"/>
                    <a:pt x="65939" y="34240"/>
                  </a:cubicBezTo>
                  <a:cubicBezTo>
                    <a:pt x="67621" y="36924"/>
                    <a:pt x="69195" y="39750"/>
                    <a:pt x="70554" y="42612"/>
                  </a:cubicBezTo>
                  <a:cubicBezTo>
                    <a:pt x="70876" y="43328"/>
                    <a:pt x="71198" y="44008"/>
                    <a:pt x="71485" y="44687"/>
                  </a:cubicBezTo>
                  <a:lnTo>
                    <a:pt x="71699" y="45224"/>
                  </a:lnTo>
                  <a:cubicBezTo>
                    <a:pt x="71771" y="45367"/>
                    <a:pt x="71842" y="45546"/>
                    <a:pt x="71914" y="45725"/>
                  </a:cubicBezTo>
                  <a:lnTo>
                    <a:pt x="72307" y="46727"/>
                  </a:lnTo>
                  <a:cubicBezTo>
                    <a:pt x="72880" y="48050"/>
                    <a:pt x="73309" y="49374"/>
                    <a:pt x="73774" y="50626"/>
                  </a:cubicBezTo>
                  <a:cubicBezTo>
                    <a:pt x="74633" y="53167"/>
                    <a:pt x="75277" y="55528"/>
                    <a:pt x="75778" y="57639"/>
                  </a:cubicBezTo>
                  <a:cubicBezTo>
                    <a:pt x="76243" y="59750"/>
                    <a:pt x="76601" y="61610"/>
                    <a:pt x="76851" y="63149"/>
                  </a:cubicBezTo>
                  <a:cubicBezTo>
                    <a:pt x="77066" y="64687"/>
                    <a:pt x="77245" y="65903"/>
                    <a:pt x="77316" y="66726"/>
                  </a:cubicBezTo>
                  <a:cubicBezTo>
                    <a:pt x="77388" y="67549"/>
                    <a:pt x="77459" y="68014"/>
                    <a:pt x="77459" y="68014"/>
                  </a:cubicBezTo>
                  <a:cubicBezTo>
                    <a:pt x="77459" y="68014"/>
                    <a:pt x="77424" y="67549"/>
                    <a:pt x="77388" y="66726"/>
                  </a:cubicBezTo>
                  <a:cubicBezTo>
                    <a:pt x="77316" y="65868"/>
                    <a:pt x="77209" y="64651"/>
                    <a:pt x="77030" y="63113"/>
                  </a:cubicBezTo>
                  <a:cubicBezTo>
                    <a:pt x="76851" y="61574"/>
                    <a:pt x="76601" y="59678"/>
                    <a:pt x="76136" y="57531"/>
                  </a:cubicBezTo>
                  <a:cubicBezTo>
                    <a:pt x="75671" y="55134"/>
                    <a:pt x="75062" y="52773"/>
                    <a:pt x="74311" y="50447"/>
                  </a:cubicBezTo>
                  <a:cubicBezTo>
                    <a:pt x="73882" y="49159"/>
                    <a:pt x="73452" y="47836"/>
                    <a:pt x="72916" y="46476"/>
                  </a:cubicBezTo>
                  <a:lnTo>
                    <a:pt x="72522" y="45474"/>
                  </a:lnTo>
                  <a:cubicBezTo>
                    <a:pt x="72486" y="45296"/>
                    <a:pt x="72415" y="45117"/>
                    <a:pt x="72343" y="44938"/>
                  </a:cubicBezTo>
                  <a:cubicBezTo>
                    <a:pt x="72272" y="44759"/>
                    <a:pt x="72200" y="44616"/>
                    <a:pt x="72129" y="44437"/>
                  </a:cubicBezTo>
                  <a:lnTo>
                    <a:pt x="71234" y="42326"/>
                  </a:lnTo>
                  <a:cubicBezTo>
                    <a:pt x="69875" y="39392"/>
                    <a:pt x="68372" y="36530"/>
                    <a:pt x="66655" y="33775"/>
                  </a:cubicBezTo>
                  <a:cubicBezTo>
                    <a:pt x="62898" y="27800"/>
                    <a:pt x="58318" y="22434"/>
                    <a:pt x="53023" y="17782"/>
                  </a:cubicBezTo>
                  <a:cubicBezTo>
                    <a:pt x="45224" y="11020"/>
                    <a:pt x="36100" y="5976"/>
                    <a:pt x="26226" y="3006"/>
                  </a:cubicBezTo>
                  <a:lnTo>
                    <a:pt x="24043" y="2398"/>
                  </a:lnTo>
                  <a:lnTo>
                    <a:pt x="21897" y="1861"/>
                  </a:lnTo>
                  <a:cubicBezTo>
                    <a:pt x="21217" y="1682"/>
                    <a:pt x="20501" y="1539"/>
                    <a:pt x="19822" y="1432"/>
                  </a:cubicBezTo>
                  <a:cubicBezTo>
                    <a:pt x="19142" y="1289"/>
                    <a:pt x="18462" y="1146"/>
                    <a:pt x="17782" y="1038"/>
                  </a:cubicBezTo>
                  <a:cubicBezTo>
                    <a:pt x="16458" y="824"/>
                    <a:pt x="15206" y="609"/>
                    <a:pt x="13990" y="502"/>
                  </a:cubicBezTo>
                  <a:lnTo>
                    <a:pt x="12201" y="287"/>
                  </a:lnTo>
                  <a:lnTo>
                    <a:pt x="10519" y="180"/>
                  </a:lnTo>
                  <a:cubicBezTo>
                    <a:pt x="9983" y="144"/>
                    <a:pt x="9446" y="72"/>
                    <a:pt x="8945" y="72"/>
                  </a:cubicBezTo>
                  <a:lnTo>
                    <a:pt x="7478" y="37"/>
                  </a:lnTo>
                  <a:lnTo>
                    <a:pt x="6119" y="1"/>
                  </a:lnTo>
                  <a:close/>
                </a:path>
              </a:pathLst>
            </a:custGeom>
            <a:solidFill>
              <a:srgbClr val="087050"/>
            </a:solidFill>
            <a:ln>
              <a:noFill/>
            </a:ln>
          </p:spPr>
          <p:txBody>
            <a:bodyPr spcFirstLastPara="1" wrap="square" lIns="114281" tIns="114281" rIns="114281" bIns="114281" anchor="ctr" anchorCtr="0">
              <a:noAutofit/>
            </a:bodyPr>
            <a:lstStyle/>
            <a:p>
              <a:endParaRPr sz="2250" dirty="0"/>
            </a:p>
          </p:txBody>
        </p:sp>
      </p:grpSp>
      <p:sp>
        <p:nvSpPr>
          <p:cNvPr id="671" name="Google Shape;671;p39"/>
          <p:cNvSpPr txBox="1"/>
          <p:nvPr/>
        </p:nvSpPr>
        <p:spPr>
          <a:xfrm>
            <a:off x="4311147" y="2294538"/>
            <a:ext cx="896625" cy="639375"/>
          </a:xfrm>
          <a:prstGeom prst="rect">
            <a:avLst/>
          </a:prstGeom>
          <a:noFill/>
          <a:ln>
            <a:noFill/>
          </a:ln>
        </p:spPr>
        <p:txBody>
          <a:bodyPr spcFirstLastPara="1" wrap="square" lIns="114281" tIns="114281" rIns="114281" bIns="114281" anchor="t" anchorCtr="0">
            <a:noAutofit/>
          </a:bodyPr>
          <a:lstStyle/>
          <a:p>
            <a:pPr algn="ctr"/>
            <a:endParaRPr sz="2250" b="1" dirty="0">
              <a:solidFill>
                <a:srgbClr val="FFFFFF"/>
              </a:solidFill>
              <a:latin typeface="Fira Sans"/>
              <a:ea typeface="Fira Sans"/>
              <a:cs typeface="Fira Sans"/>
              <a:sym typeface="Fira Sans"/>
            </a:endParaRPr>
          </a:p>
        </p:txBody>
      </p:sp>
      <p:sp>
        <p:nvSpPr>
          <p:cNvPr id="672" name="Google Shape;672;p39"/>
          <p:cNvSpPr txBox="1"/>
          <p:nvPr/>
        </p:nvSpPr>
        <p:spPr>
          <a:xfrm>
            <a:off x="6189165" y="4197752"/>
            <a:ext cx="896625" cy="639375"/>
          </a:xfrm>
          <a:prstGeom prst="rect">
            <a:avLst/>
          </a:prstGeom>
          <a:noFill/>
          <a:ln>
            <a:noFill/>
          </a:ln>
        </p:spPr>
        <p:txBody>
          <a:bodyPr spcFirstLastPara="1" wrap="square" lIns="114281" tIns="114281" rIns="114281" bIns="114281" anchor="t" anchorCtr="0">
            <a:noAutofit/>
          </a:bodyPr>
          <a:lstStyle/>
          <a:p>
            <a:pPr algn="ctr"/>
            <a:endParaRPr sz="2250" b="1" dirty="0">
              <a:solidFill>
                <a:srgbClr val="FFFFFF"/>
              </a:solidFill>
              <a:latin typeface="Fira Sans"/>
              <a:ea typeface="Fira Sans"/>
              <a:cs typeface="Fira Sans"/>
              <a:sym typeface="Fira Sans"/>
            </a:endParaRPr>
          </a:p>
        </p:txBody>
      </p:sp>
      <p:cxnSp>
        <p:nvCxnSpPr>
          <p:cNvPr id="686" name="Google Shape;686;p39"/>
          <p:cNvCxnSpPr/>
          <p:nvPr/>
        </p:nvCxnSpPr>
        <p:spPr>
          <a:xfrm flipH="1">
            <a:off x="3764719" y="1309900"/>
            <a:ext cx="3277" cy="833956"/>
          </a:xfrm>
          <a:prstGeom prst="straightConnector1">
            <a:avLst/>
          </a:prstGeom>
          <a:noFill/>
          <a:ln w="28575" cap="flat" cmpd="sng">
            <a:solidFill>
              <a:srgbClr val="00B0F0"/>
            </a:solidFill>
            <a:prstDash val="solid"/>
            <a:round/>
            <a:headEnd type="none" w="med" len="med"/>
            <a:tailEnd type="none" w="med" len="med"/>
          </a:ln>
        </p:spPr>
      </p:cxnSp>
      <p:cxnSp>
        <p:nvCxnSpPr>
          <p:cNvPr id="687" name="Google Shape;687;p39"/>
          <p:cNvCxnSpPr/>
          <p:nvPr/>
        </p:nvCxnSpPr>
        <p:spPr>
          <a:xfrm>
            <a:off x="7494303" y="1294931"/>
            <a:ext cx="0" cy="906750"/>
          </a:xfrm>
          <a:prstGeom prst="straightConnector1">
            <a:avLst/>
          </a:prstGeom>
          <a:noFill/>
          <a:ln w="28575" cap="flat" cmpd="sng">
            <a:solidFill>
              <a:srgbClr val="0C9C6F"/>
            </a:solidFill>
            <a:prstDash val="solid"/>
            <a:round/>
            <a:headEnd type="none" w="med" len="med"/>
            <a:tailEnd type="none" w="med" len="med"/>
          </a:ln>
        </p:spPr>
      </p:cxnSp>
      <p:cxnSp>
        <p:nvCxnSpPr>
          <p:cNvPr id="688" name="Google Shape;688;p39"/>
          <p:cNvCxnSpPr/>
          <p:nvPr/>
        </p:nvCxnSpPr>
        <p:spPr>
          <a:xfrm>
            <a:off x="3722531" y="3817690"/>
            <a:ext cx="0" cy="906750"/>
          </a:xfrm>
          <a:prstGeom prst="straightConnector1">
            <a:avLst/>
          </a:prstGeom>
          <a:noFill/>
          <a:ln w="28575" cap="flat" cmpd="sng">
            <a:solidFill>
              <a:srgbClr val="FFC000"/>
            </a:solidFill>
            <a:prstDash val="solid"/>
            <a:round/>
            <a:headEnd type="none" w="med" len="med"/>
            <a:tailEnd type="none" w="med" len="med"/>
          </a:ln>
        </p:spPr>
      </p:cxnSp>
      <p:cxnSp>
        <p:nvCxnSpPr>
          <p:cNvPr id="689" name="Google Shape;689;p39"/>
          <p:cNvCxnSpPr/>
          <p:nvPr/>
        </p:nvCxnSpPr>
        <p:spPr>
          <a:xfrm>
            <a:off x="7632395" y="3778906"/>
            <a:ext cx="0" cy="906750"/>
          </a:xfrm>
          <a:prstGeom prst="straightConnector1">
            <a:avLst/>
          </a:prstGeom>
          <a:noFill/>
          <a:ln w="28575" cap="flat" cmpd="sng">
            <a:solidFill>
              <a:srgbClr val="FFFF00"/>
            </a:solidFill>
            <a:prstDash val="solid"/>
            <a:round/>
            <a:headEnd type="none" w="med" len="med"/>
            <a:tailEnd type="none" w="med" len="med"/>
          </a:ln>
        </p:spPr>
      </p:cxnSp>
      <p:sp>
        <p:nvSpPr>
          <p:cNvPr id="34" name="Process Here"/>
          <p:cNvSpPr txBox="1"/>
          <p:nvPr/>
        </p:nvSpPr>
        <p:spPr>
          <a:xfrm>
            <a:off x="8516406" y="4011351"/>
            <a:ext cx="2066485" cy="673626"/>
          </a:xfrm>
          <a:prstGeom prst="rect">
            <a:avLst/>
          </a:prstGeom>
          <a:solidFill>
            <a:schemeClr val="bg1"/>
          </a:solidFill>
          <a:ln w="12700">
            <a:miter lim="400000"/>
          </a:ln>
        </p:spPr>
        <p:txBody>
          <a:bodyPr wrap="square" lIns="33486" tIns="33486" rIns="33486" bIns="33486" anchor="ctr">
            <a:spAutoFit/>
          </a:bodyPr>
          <a:lstStyle>
            <a:lvl1pPr>
              <a:lnSpc>
                <a:spcPts val="5000"/>
              </a:lnSpc>
              <a:defRPr sz="5000" spc="50">
                <a:solidFill>
                  <a:srgbClr val="3A65F2"/>
                </a:solidFill>
                <a:latin typeface="Bebas Neue Bold"/>
                <a:ea typeface="Bebas Neue Bold"/>
                <a:cs typeface="Bebas Neue Bold"/>
                <a:sym typeface="Bebas Neue Bold"/>
              </a:defRPr>
            </a:lvl1pPr>
          </a:lstStyle>
          <a:p>
            <a:pPr algn="ctr" defTabSz="320993" hangingPunct="0">
              <a:lnSpc>
                <a:spcPct val="100000"/>
              </a:lnSpc>
              <a:defRPr>
                <a:solidFill>
                  <a:srgbClr val="656D78"/>
                </a:solidFill>
              </a:defRPr>
            </a:pPr>
            <a:r>
              <a:rPr lang="en-US" sz="1688" b="1" spc="20" dirty="0">
                <a:solidFill>
                  <a:srgbClr val="16254A"/>
                </a:solidFill>
                <a:latin typeface="Arial" panose="020B0604020202020204" pitchFamily="34" charset="0"/>
                <a:cs typeface="Arial" panose="020B0604020202020204" pitchFamily="34" charset="0"/>
              </a:rPr>
              <a:t>Hamkorlik</a:t>
            </a:r>
          </a:p>
          <a:p>
            <a:pPr algn="ctr" defTabSz="320993" hangingPunct="0">
              <a:lnSpc>
                <a:spcPct val="100000"/>
              </a:lnSpc>
              <a:defRPr>
                <a:solidFill>
                  <a:srgbClr val="656D78"/>
                </a:solidFill>
              </a:defRPr>
            </a:pPr>
            <a:r>
              <a:rPr lang="en-US" sz="1688" b="1" spc="20" dirty="0">
                <a:solidFill>
                  <a:srgbClr val="16254A"/>
                </a:solidFill>
                <a:latin typeface="Arial" panose="020B0604020202020204" pitchFamily="34" charset="0"/>
                <a:cs typeface="Arial" panose="020B0604020202020204" pitchFamily="34" charset="0"/>
              </a:rPr>
              <a:t>Collaboration</a:t>
            </a:r>
            <a:r>
              <a:rPr lang="en-US" sz="2250" b="1" spc="20" dirty="0">
                <a:solidFill>
                  <a:srgbClr val="16254A"/>
                </a:solidFill>
                <a:latin typeface="Arial" panose="020B0604020202020204" pitchFamily="34" charset="0"/>
                <a:cs typeface="Arial" panose="020B0604020202020204" pitchFamily="34" charset="0"/>
              </a:rPr>
              <a:t> </a:t>
            </a:r>
          </a:p>
        </p:txBody>
      </p:sp>
      <p:sp>
        <p:nvSpPr>
          <p:cNvPr id="35" name="Process Here"/>
          <p:cNvSpPr txBox="1"/>
          <p:nvPr/>
        </p:nvSpPr>
        <p:spPr>
          <a:xfrm>
            <a:off x="8310979" y="1465324"/>
            <a:ext cx="2935691" cy="587127"/>
          </a:xfrm>
          <a:prstGeom prst="rect">
            <a:avLst/>
          </a:prstGeom>
          <a:solidFill>
            <a:schemeClr val="bg1"/>
          </a:solidFill>
          <a:ln w="12700">
            <a:miter lim="400000"/>
          </a:ln>
        </p:spPr>
        <p:txBody>
          <a:bodyPr wrap="square" lIns="33486" tIns="33486" rIns="33486" bIns="33486" anchor="ctr">
            <a:spAutoFit/>
          </a:bodyPr>
          <a:lstStyle>
            <a:lvl1pPr>
              <a:lnSpc>
                <a:spcPts val="5000"/>
              </a:lnSpc>
              <a:defRPr sz="5000" spc="50">
                <a:solidFill>
                  <a:srgbClr val="3A65F2"/>
                </a:solidFill>
                <a:latin typeface="Bebas Neue Bold"/>
                <a:ea typeface="Bebas Neue Bold"/>
                <a:cs typeface="Bebas Neue Bold"/>
                <a:sym typeface="Bebas Neue Bold"/>
              </a:defRPr>
            </a:lvl1pPr>
          </a:lstStyle>
          <a:p>
            <a:pPr algn="ctr" defTabSz="320993" hangingPunct="0">
              <a:lnSpc>
                <a:spcPct val="100000"/>
              </a:lnSpc>
              <a:defRPr>
                <a:solidFill>
                  <a:srgbClr val="656D78"/>
                </a:solidFill>
              </a:defRPr>
            </a:pPr>
            <a:r>
              <a:rPr lang="en-US" sz="1688" b="1" spc="20" dirty="0" err="1">
                <a:solidFill>
                  <a:srgbClr val="16254A"/>
                </a:solidFill>
                <a:latin typeface="Arial" panose="020B0604020202020204" pitchFamily="34" charset="0"/>
                <a:cs typeface="Arial" panose="020B0604020202020204" pitchFamily="34" charset="0"/>
              </a:rPr>
              <a:t>Kreativlik</a:t>
            </a:r>
            <a:r>
              <a:rPr lang="en-US" sz="1688" b="1" spc="20" dirty="0">
                <a:solidFill>
                  <a:srgbClr val="16254A"/>
                </a:solidFill>
                <a:latin typeface="Arial" panose="020B0604020202020204" pitchFamily="34" charset="0"/>
                <a:cs typeface="Arial" panose="020B0604020202020204" pitchFamily="34" charset="0"/>
              </a:rPr>
              <a:t> (</a:t>
            </a:r>
            <a:r>
              <a:rPr lang="en-US" sz="1688" b="1" spc="20" dirty="0" err="1">
                <a:solidFill>
                  <a:srgbClr val="16254A"/>
                </a:solidFill>
                <a:latin typeface="Arial" panose="020B0604020202020204" pitchFamily="34" charset="0"/>
                <a:cs typeface="Arial" panose="020B0604020202020204" pitchFamily="34" charset="0"/>
              </a:rPr>
              <a:t>va</a:t>
            </a:r>
            <a:r>
              <a:rPr lang="en-US" sz="1688" b="1" spc="20" dirty="0">
                <a:solidFill>
                  <a:srgbClr val="16254A"/>
                </a:solidFill>
                <a:latin typeface="Arial" panose="020B0604020202020204" pitchFamily="34" charset="0"/>
                <a:cs typeface="Arial" panose="020B0604020202020204" pitchFamily="34" charset="0"/>
              </a:rPr>
              <a:t> </a:t>
            </a:r>
            <a:r>
              <a:rPr lang="en-US" sz="1688" b="1" spc="20" dirty="0" err="1">
                <a:solidFill>
                  <a:srgbClr val="16254A"/>
                </a:solidFill>
                <a:latin typeface="Arial" panose="020B0604020202020204" pitchFamily="34" charset="0"/>
                <a:cs typeface="Arial" panose="020B0604020202020204" pitchFamily="34" charset="0"/>
              </a:rPr>
              <a:t>innovatsiya</a:t>
            </a:r>
            <a:r>
              <a:rPr lang="en-US" sz="1688" b="1" spc="20" dirty="0">
                <a:solidFill>
                  <a:srgbClr val="16254A"/>
                </a:solidFill>
                <a:latin typeface="Arial" panose="020B0604020202020204" pitchFamily="34" charset="0"/>
                <a:cs typeface="Arial" panose="020B0604020202020204" pitchFamily="34" charset="0"/>
              </a:rPr>
              <a:t>)</a:t>
            </a:r>
          </a:p>
          <a:p>
            <a:pPr algn="ctr" defTabSz="320993" hangingPunct="0">
              <a:lnSpc>
                <a:spcPct val="100000"/>
              </a:lnSpc>
              <a:defRPr>
                <a:solidFill>
                  <a:srgbClr val="656D78"/>
                </a:solidFill>
              </a:defRPr>
            </a:pPr>
            <a:r>
              <a:rPr lang="en-US" sz="1688" b="1" spc="20" dirty="0">
                <a:solidFill>
                  <a:srgbClr val="16254A"/>
                </a:solidFill>
                <a:latin typeface="Arial" panose="020B0604020202020204" pitchFamily="34" charset="0"/>
                <a:cs typeface="Arial" panose="020B0604020202020204" pitchFamily="34" charset="0"/>
              </a:rPr>
              <a:t>Creativity (and innovation) </a:t>
            </a:r>
          </a:p>
        </p:txBody>
      </p:sp>
      <p:sp>
        <p:nvSpPr>
          <p:cNvPr id="3" name="Прямоугольник: скругленные углы 2"/>
          <p:cNvSpPr/>
          <p:nvPr/>
        </p:nvSpPr>
        <p:spPr>
          <a:xfrm>
            <a:off x="8071042" y="2143857"/>
            <a:ext cx="3065012" cy="1089727"/>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500" dirty="0" err="1">
                <a:solidFill>
                  <a:srgbClr val="16254A"/>
                </a:solidFill>
                <a:latin typeface="Arial" panose="020B0604020202020204" pitchFamily="34" charset="0"/>
                <a:cs typeface="Arial" panose="020B0604020202020204" pitchFamily="34" charset="0"/>
              </a:rPr>
              <a:t>yangi</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g‘oyalar</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yaratish</a:t>
            </a:r>
            <a:r>
              <a:rPr lang="en-US" sz="1500" dirty="0">
                <a:solidFill>
                  <a:srgbClr val="16254A"/>
                </a:solidFill>
                <a:latin typeface="Arial" panose="020B0604020202020204" pitchFamily="34" charset="0"/>
                <a:cs typeface="Arial" panose="020B0604020202020204" pitchFamily="34" charset="0"/>
              </a:rPr>
              <a:t>, </a:t>
            </a:r>
          </a:p>
          <a:p>
            <a:r>
              <a:rPr lang="en-US" sz="1500" dirty="0" err="1">
                <a:solidFill>
                  <a:srgbClr val="16254A"/>
                </a:solidFill>
                <a:latin typeface="Arial" panose="020B0604020202020204" pitchFamily="34" charset="0"/>
                <a:cs typeface="Arial" panose="020B0604020202020204" pitchFamily="34" charset="0"/>
              </a:rPr>
              <a:t>muammoga</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noodatiy</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yangi</a:t>
            </a:r>
            <a:r>
              <a:rPr lang="en-US" sz="1500" dirty="0">
                <a:solidFill>
                  <a:srgbClr val="16254A"/>
                </a:solidFill>
                <a:latin typeface="Arial" panose="020B0604020202020204" pitchFamily="34" charset="0"/>
                <a:cs typeface="Arial" panose="020B0604020202020204" pitchFamily="34" charset="0"/>
              </a:rPr>
              <a:t> </a:t>
            </a:r>
          </a:p>
          <a:p>
            <a:r>
              <a:rPr lang="en-US" sz="1500" dirty="0" err="1">
                <a:solidFill>
                  <a:srgbClr val="16254A"/>
                </a:solidFill>
                <a:latin typeface="Arial" panose="020B0604020202020204" pitchFamily="34" charset="0"/>
                <a:cs typeface="Arial" panose="020B0604020202020204" pitchFamily="34" charset="0"/>
              </a:rPr>
              <a:t>va</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maqbul</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yechim</a:t>
            </a:r>
            <a:r>
              <a:rPr lang="en-US" sz="1500" dirty="0">
                <a:solidFill>
                  <a:srgbClr val="16254A"/>
                </a:solidFill>
                <a:latin typeface="Arial" panose="020B0604020202020204" pitchFamily="34" charset="0"/>
                <a:cs typeface="Arial" panose="020B0604020202020204" pitchFamily="34" charset="0"/>
              </a:rPr>
              <a:t>(lar) </a:t>
            </a:r>
            <a:r>
              <a:rPr lang="en-US" sz="1500" dirty="0" err="1">
                <a:solidFill>
                  <a:srgbClr val="16254A"/>
                </a:solidFill>
                <a:latin typeface="Arial" panose="020B0604020202020204" pitchFamily="34" charset="0"/>
                <a:cs typeface="Arial" panose="020B0604020202020204" pitchFamily="34" charset="0"/>
              </a:rPr>
              <a:t>topish</a:t>
            </a:r>
            <a:endParaRPr lang="ru-RU" sz="1500" dirty="0">
              <a:solidFill>
                <a:srgbClr val="16254A"/>
              </a:solidFill>
              <a:latin typeface="Arial" panose="020B0604020202020204" pitchFamily="34" charset="0"/>
              <a:cs typeface="Arial" panose="020B0604020202020204" pitchFamily="34" charset="0"/>
              <a:sym typeface="Montserrat Regular"/>
            </a:endParaRPr>
          </a:p>
          <a:p>
            <a:pPr algn="ctr"/>
            <a:endParaRPr lang="ru-RU" sz="1500" dirty="0"/>
          </a:p>
        </p:txBody>
      </p:sp>
      <p:sp>
        <p:nvSpPr>
          <p:cNvPr id="38" name="Прямоугольник: скругленные углы 37"/>
          <p:cNvSpPr/>
          <p:nvPr/>
        </p:nvSpPr>
        <p:spPr>
          <a:xfrm>
            <a:off x="133180" y="4655510"/>
            <a:ext cx="3538809" cy="1210570"/>
          </a:xfrm>
          <a:prstGeom prst="round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500" dirty="0" err="1">
                <a:solidFill>
                  <a:srgbClr val="16254A"/>
                </a:solidFill>
                <a:latin typeface="Arial" panose="020B0604020202020204" pitchFamily="34" charset="0"/>
                <a:cs typeface="Arial" panose="020B0604020202020204" pitchFamily="34" charset="0"/>
              </a:rPr>
              <a:t>o‘z</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fikrini</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yozma</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og‘zaki</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nutq</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raqamli</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vositalar</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yordamida</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aniq</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ifodalash</a:t>
            </a:r>
            <a:r>
              <a:rPr lang="en-US" sz="1500" dirty="0">
                <a:solidFill>
                  <a:srgbClr val="16254A"/>
                </a:solidFill>
                <a:latin typeface="Arial" panose="020B0604020202020204" pitchFamily="34" charset="0"/>
                <a:cs typeface="Arial" panose="020B0604020202020204" pitchFamily="34" charset="0"/>
              </a:rPr>
              <a:t> va boshqalar bilan </a:t>
            </a:r>
            <a:r>
              <a:rPr lang="en-US" sz="1500" dirty="0" err="1">
                <a:solidFill>
                  <a:srgbClr val="16254A"/>
                </a:solidFill>
                <a:latin typeface="Arial" panose="020B0604020202020204" pitchFamily="34" charset="0"/>
                <a:cs typeface="Arial" panose="020B0604020202020204" pitchFamily="34" charset="0"/>
              </a:rPr>
              <a:t>samarali</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muloqot</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qilish</a:t>
            </a:r>
            <a:endParaRPr lang="ru-RU" sz="1500" dirty="0"/>
          </a:p>
        </p:txBody>
      </p:sp>
      <p:sp>
        <p:nvSpPr>
          <p:cNvPr id="39" name="Прямоугольник: скругленные углы 38"/>
          <p:cNvSpPr/>
          <p:nvPr/>
        </p:nvSpPr>
        <p:spPr>
          <a:xfrm>
            <a:off x="7834108" y="4724215"/>
            <a:ext cx="3403839" cy="1269691"/>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500" dirty="0" err="1">
                <a:solidFill>
                  <a:srgbClr val="16254A"/>
                </a:solidFill>
                <a:latin typeface="Arial" panose="020B0604020202020204" pitchFamily="34" charset="0"/>
                <a:cs typeface="Arial" panose="020B0604020202020204" pitchFamily="34" charset="0"/>
              </a:rPr>
              <a:t>jamoa</a:t>
            </a:r>
            <a:r>
              <a:rPr lang="en-US" sz="1500" dirty="0">
                <a:solidFill>
                  <a:srgbClr val="16254A"/>
                </a:solidFill>
                <a:latin typeface="Arial" panose="020B0604020202020204" pitchFamily="34" charset="0"/>
                <a:cs typeface="Arial" panose="020B0604020202020204" pitchFamily="34" charset="0"/>
              </a:rPr>
              <a:t> bo‘lib ishlash, hamkorlik qilish va vazifalarni taqsimlash qobiliyati (har bir o‘quvchi o‘z hissasini qo‘shadigan guruh loyihalarini </a:t>
            </a:r>
            <a:r>
              <a:rPr lang="en-US" sz="1500" dirty="0" err="1">
                <a:solidFill>
                  <a:srgbClr val="16254A"/>
                </a:solidFill>
                <a:latin typeface="Arial" panose="020B0604020202020204" pitchFamily="34" charset="0"/>
                <a:cs typeface="Arial" panose="020B0604020202020204" pitchFamily="34" charset="0"/>
              </a:rPr>
              <a:t>bajarishi</a:t>
            </a:r>
            <a:r>
              <a:rPr lang="en-US" sz="1500" dirty="0">
                <a:solidFill>
                  <a:srgbClr val="16254A"/>
                </a:solidFill>
                <a:latin typeface="Arial" panose="020B0604020202020204" pitchFamily="34" charset="0"/>
                <a:cs typeface="Arial" panose="020B0604020202020204" pitchFamily="34" charset="0"/>
              </a:rPr>
              <a:t>)</a:t>
            </a:r>
            <a:endParaRPr lang="ru-RU" sz="1500" dirty="0"/>
          </a:p>
        </p:txBody>
      </p:sp>
      <p:sp>
        <p:nvSpPr>
          <p:cNvPr id="40" name="Прямоугольник: скругленные углы 39"/>
          <p:cNvSpPr/>
          <p:nvPr/>
        </p:nvSpPr>
        <p:spPr>
          <a:xfrm>
            <a:off x="379927" y="2193242"/>
            <a:ext cx="2827420" cy="1300670"/>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500" dirty="0" err="1">
                <a:solidFill>
                  <a:srgbClr val="16254A"/>
                </a:solidFill>
                <a:latin typeface="Arial" panose="020B0604020202020204" pitchFamily="34" charset="0"/>
                <a:cs typeface="Arial" panose="020B0604020202020204" pitchFamily="34" charset="0"/>
                <a:sym typeface="Montserrat Regular"/>
              </a:rPr>
              <a:t>axborotni</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tahlil</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qilish</a:t>
            </a:r>
            <a:r>
              <a:rPr lang="en-US" sz="1500" dirty="0">
                <a:solidFill>
                  <a:srgbClr val="16254A"/>
                </a:solidFill>
                <a:latin typeface="Arial" panose="020B0604020202020204" pitchFamily="34" charset="0"/>
                <a:cs typeface="Arial" panose="020B0604020202020204" pitchFamily="34" charset="0"/>
                <a:sym typeface="Montserrat Regular"/>
              </a:rPr>
              <a:t>, </a:t>
            </a:r>
          </a:p>
          <a:p>
            <a:r>
              <a:rPr lang="en-US" sz="1500" dirty="0" err="1">
                <a:solidFill>
                  <a:srgbClr val="16254A"/>
                </a:solidFill>
                <a:latin typeface="Arial" panose="020B0604020202020204" pitchFamily="34" charset="0"/>
                <a:cs typeface="Arial" panose="020B0604020202020204" pitchFamily="34" charset="0"/>
                <a:sym typeface="Montserrat Regular"/>
              </a:rPr>
              <a:t>uning</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ishonchliligini</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baholash</a:t>
            </a:r>
            <a:r>
              <a:rPr lang="en-US" sz="1500" dirty="0">
                <a:solidFill>
                  <a:srgbClr val="16254A"/>
                </a:solidFill>
                <a:latin typeface="Arial" panose="020B0604020202020204" pitchFamily="34" charset="0"/>
                <a:cs typeface="Arial" panose="020B0604020202020204" pitchFamily="34" charset="0"/>
                <a:sym typeface="Montserrat Regular"/>
              </a:rPr>
              <a:t>, </a:t>
            </a:r>
          </a:p>
          <a:p>
            <a:r>
              <a:rPr lang="en-US" sz="1500" dirty="0" err="1">
                <a:solidFill>
                  <a:srgbClr val="16254A"/>
                </a:solidFill>
                <a:latin typeface="Arial" panose="020B0604020202020204" pitchFamily="34" charset="0"/>
                <a:cs typeface="Arial" panose="020B0604020202020204" pitchFamily="34" charset="0"/>
                <a:sym typeface="Montserrat Regular"/>
              </a:rPr>
              <a:t>asosli</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xulosalar</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chiqarish</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va</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muammoga</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yechim</a:t>
            </a:r>
            <a:r>
              <a:rPr lang="en-US" sz="1500" dirty="0">
                <a:solidFill>
                  <a:srgbClr val="16254A"/>
                </a:solidFill>
                <a:latin typeface="Arial" panose="020B0604020202020204" pitchFamily="34" charset="0"/>
                <a:cs typeface="Arial" panose="020B0604020202020204" pitchFamily="34" charset="0"/>
                <a:sym typeface="Montserrat Regular"/>
              </a:rPr>
              <a:t> </a:t>
            </a:r>
            <a:r>
              <a:rPr lang="en-US" sz="1500" dirty="0" err="1">
                <a:solidFill>
                  <a:srgbClr val="16254A"/>
                </a:solidFill>
                <a:latin typeface="Arial" panose="020B0604020202020204" pitchFamily="34" charset="0"/>
                <a:cs typeface="Arial" panose="020B0604020202020204" pitchFamily="34" charset="0"/>
                <a:sym typeface="Montserrat Regular"/>
              </a:rPr>
              <a:t>topish</a:t>
            </a:r>
            <a:endParaRPr lang="ru-RU" sz="1500" dirty="0"/>
          </a:p>
        </p:txBody>
      </p:sp>
      <p:sp>
        <p:nvSpPr>
          <p:cNvPr id="41" name="Process Here"/>
          <p:cNvSpPr txBox="1"/>
          <p:nvPr/>
        </p:nvSpPr>
        <p:spPr>
          <a:xfrm>
            <a:off x="122442" y="4022593"/>
            <a:ext cx="2823902" cy="587127"/>
          </a:xfrm>
          <a:prstGeom prst="rect">
            <a:avLst/>
          </a:prstGeom>
          <a:ln w="12700">
            <a:miter lim="400000"/>
          </a:ln>
        </p:spPr>
        <p:txBody>
          <a:bodyPr wrap="square" lIns="33486" tIns="33486" rIns="33486" bIns="33486" anchor="ctr">
            <a:spAutoFit/>
          </a:bodyPr>
          <a:lstStyle>
            <a:lvl1pPr>
              <a:lnSpc>
                <a:spcPts val="5000"/>
              </a:lnSpc>
              <a:defRPr sz="5000" spc="50">
                <a:solidFill>
                  <a:srgbClr val="3A65F2"/>
                </a:solidFill>
                <a:latin typeface="Bebas Neue Bold"/>
                <a:ea typeface="Bebas Neue Bold"/>
                <a:cs typeface="Bebas Neue Bold"/>
                <a:sym typeface="Bebas Neue Bold"/>
              </a:defRPr>
            </a:lvl1pPr>
          </a:lstStyle>
          <a:p>
            <a:pPr algn="ctr" defTabSz="320993" hangingPunct="0">
              <a:lnSpc>
                <a:spcPct val="100000"/>
              </a:lnSpc>
              <a:defRPr>
                <a:solidFill>
                  <a:srgbClr val="656D78"/>
                </a:solidFill>
              </a:defRPr>
            </a:pPr>
            <a:r>
              <a:rPr lang="en-US" sz="1688" b="1" spc="20" dirty="0" err="1">
                <a:solidFill>
                  <a:srgbClr val="16254A"/>
                </a:solidFill>
                <a:latin typeface="Arial" panose="020B0604020202020204" pitchFamily="34" charset="0"/>
                <a:cs typeface="Arial" panose="020B0604020202020204" pitchFamily="34" charset="0"/>
              </a:rPr>
              <a:t>Muloqot</a:t>
            </a:r>
            <a:r>
              <a:rPr lang="en-US" sz="1688" b="1" spc="20" dirty="0">
                <a:solidFill>
                  <a:srgbClr val="16254A"/>
                </a:solidFill>
                <a:latin typeface="Arial" panose="020B0604020202020204" pitchFamily="34" charset="0"/>
                <a:cs typeface="Arial" panose="020B0604020202020204" pitchFamily="34" charset="0"/>
              </a:rPr>
              <a:t> </a:t>
            </a:r>
          </a:p>
          <a:p>
            <a:pPr algn="ctr" defTabSz="320993" hangingPunct="0">
              <a:lnSpc>
                <a:spcPct val="100000"/>
              </a:lnSpc>
              <a:defRPr>
                <a:solidFill>
                  <a:srgbClr val="656D78"/>
                </a:solidFill>
              </a:defRPr>
            </a:pPr>
            <a:r>
              <a:rPr lang="en-US" sz="1688" b="1" spc="20" dirty="0">
                <a:solidFill>
                  <a:srgbClr val="16254A"/>
                </a:solidFill>
                <a:latin typeface="Arial" panose="020B0604020202020204" pitchFamily="34" charset="0"/>
                <a:cs typeface="Arial" panose="020B0604020202020204" pitchFamily="34" charset="0"/>
              </a:rPr>
              <a:t>Communication</a:t>
            </a:r>
          </a:p>
        </p:txBody>
      </p:sp>
      <p:sp>
        <p:nvSpPr>
          <p:cNvPr id="4" name="TextBox 3"/>
          <p:cNvSpPr txBox="1"/>
          <p:nvPr/>
        </p:nvSpPr>
        <p:spPr>
          <a:xfrm>
            <a:off x="5421154" y="3130611"/>
            <a:ext cx="553357" cy="784830"/>
          </a:xfrm>
          <a:prstGeom prst="rect">
            <a:avLst/>
          </a:prstGeom>
          <a:noFill/>
        </p:spPr>
        <p:txBody>
          <a:bodyPr wrap="none" rtlCol="0">
            <a:spAutoFit/>
          </a:bodyPr>
          <a:lstStyle/>
          <a:p>
            <a:r>
              <a:rPr lang="en-US" sz="2250" b="1" dirty="0">
                <a:latin typeface="Arial" panose="020B0604020202020204" pitchFamily="34" charset="0"/>
                <a:cs typeface="Arial" panose="020B0604020202020204" pitchFamily="34" charset="0"/>
              </a:rPr>
              <a:t>4K</a:t>
            </a:r>
          </a:p>
          <a:p>
            <a:r>
              <a:rPr lang="en-US" sz="2250" b="1" dirty="0">
                <a:latin typeface="Arial" panose="020B0604020202020204" pitchFamily="34" charset="0"/>
                <a:cs typeface="Arial" panose="020B0604020202020204" pitchFamily="34" charset="0"/>
              </a:rPr>
              <a:t>4C</a:t>
            </a:r>
            <a:endParaRPr lang="ru-RU" sz="2250" b="1" dirty="0">
              <a:latin typeface="Arial" panose="020B0604020202020204" pitchFamily="34" charset="0"/>
              <a:cs typeface="Arial" panose="020B0604020202020204" pitchFamily="34" charset="0"/>
            </a:endParaRPr>
          </a:p>
        </p:txBody>
      </p:sp>
      <p:pic>
        <p:nvPicPr>
          <p:cNvPr id="54" name="Рисунок 53" descr="Мозговой штурм группы со сплошной заливкой"/>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779560" y="3909672"/>
            <a:ext cx="760124" cy="760124"/>
          </a:xfrm>
          <a:prstGeom prst="rect">
            <a:avLst/>
          </a:prstGeom>
        </p:spPr>
      </p:pic>
      <p:grpSp>
        <p:nvGrpSpPr>
          <p:cNvPr id="55" name="Группа 54"/>
          <p:cNvGrpSpPr/>
          <p:nvPr/>
        </p:nvGrpSpPr>
        <p:grpSpPr>
          <a:xfrm>
            <a:off x="10132805" y="80858"/>
            <a:ext cx="1069880" cy="321446"/>
            <a:chOff x="17975998" y="126699"/>
            <a:chExt cx="1881932" cy="565428"/>
          </a:xfrm>
        </p:grpSpPr>
        <p:sp>
          <p:nvSpPr>
            <p:cNvPr id="56" name="Полилиния: фигура 55"/>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24" dirty="0"/>
            </a:p>
          </p:txBody>
        </p:sp>
        <p:sp>
          <p:nvSpPr>
            <p:cNvPr id="57" name="Полилиния: фигура 56"/>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24" dirty="0"/>
            </a:p>
          </p:txBody>
        </p:sp>
        <p:sp>
          <p:nvSpPr>
            <p:cNvPr id="58" name="Полилиния: фигура 57"/>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24" dirty="0"/>
            </a:p>
          </p:txBody>
        </p:sp>
      </p:grpSp>
      <p:sp>
        <p:nvSpPr>
          <p:cNvPr id="36" name="Заголовок 1"/>
          <p:cNvSpPr>
            <a:spLocks noGrp="1"/>
          </p:cNvSpPr>
          <p:nvPr>
            <p:ph type="title"/>
          </p:nvPr>
        </p:nvSpPr>
        <p:spPr>
          <a:xfrm>
            <a:off x="145716" y="-32911"/>
            <a:ext cx="0" cy="2062103"/>
          </a:xfrm>
        </p:spPr>
        <p:txBody>
          <a:bodyPr/>
          <a:lstStyle/>
          <a:p>
            <a:br>
              <a:rPr lang="en-US" dirty="0"/>
            </a:br>
            <a:br>
              <a:rPr lang="en-US" dirty="0"/>
            </a:br>
            <a:r>
              <a:rPr lang="en-US" dirty="0"/>
              <a:t>             </a:t>
            </a:r>
            <a:br>
              <a:rPr lang="en-US" dirty="0"/>
            </a:br>
            <a:endParaRPr lang="ru-RU" b="1" dirty="0">
              <a:solidFill>
                <a:srgbClr val="0070C0"/>
              </a:solidFill>
            </a:endParaRPr>
          </a:p>
        </p:txBody>
      </p:sp>
      <p:grpSp>
        <p:nvGrpSpPr>
          <p:cNvPr id="44" name="Группа 43"/>
          <p:cNvGrpSpPr/>
          <p:nvPr/>
        </p:nvGrpSpPr>
        <p:grpSpPr>
          <a:xfrm>
            <a:off x="10132805" y="80858"/>
            <a:ext cx="1069880" cy="321446"/>
            <a:chOff x="17975998" y="126699"/>
            <a:chExt cx="1881932" cy="565428"/>
          </a:xfrm>
        </p:grpSpPr>
        <p:sp>
          <p:nvSpPr>
            <p:cNvPr id="45" name="Полилиния: фигура 44"/>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24" dirty="0"/>
            </a:p>
          </p:txBody>
        </p:sp>
        <p:sp>
          <p:nvSpPr>
            <p:cNvPr id="46" name="Полилиния: фигура 45"/>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24" dirty="0"/>
            </a:p>
          </p:txBody>
        </p:sp>
        <p:sp>
          <p:nvSpPr>
            <p:cNvPr id="47" name="Полилиния: фигура 46"/>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24" dirty="0"/>
            </a:p>
          </p:txBody>
        </p:sp>
      </p:grpSp>
      <p:grpSp>
        <p:nvGrpSpPr>
          <p:cNvPr id="49" name="Группа 48"/>
          <p:cNvGrpSpPr/>
          <p:nvPr/>
        </p:nvGrpSpPr>
        <p:grpSpPr>
          <a:xfrm>
            <a:off x="10159665" y="116040"/>
            <a:ext cx="1069880" cy="321446"/>
            <a:chOff x="17975998" y="126699"/>
            <a:chExt cx="1881932" cy="565428"/>
          </a:xfrm>
        </p:grpSpPr>
        <p:sp>
          <p:nvSpPr>
            <p:cNvPr id="50" name="Полилиния: фигура 49"/>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endParaRPr lang="ru-RU" sz="1024" dirty="0"/>
            </a:p>
          </p:txBody>
        </p:sp>
        <p:sp>
          <p:nvSpPr>
            <p:cNvPr id="51" name="Полилиния: фигура 50"/>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endParaRPr lang="ru-RU" sz="1024" dirty="0"/>
            </a:p>
          </p:txBody>
        </p:sp>
        <p:sp>
          <p:nvSpPr>
            <p:cNvPr id="52" name="Полилиния: фигура 51"/>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endParaRPr lang="ru-RU" sz="1024" dirty="0"/>
            </a:p>
          </p:txBody>
        </p:sp>
      </p:grpSp>
      <p:sp>
        <p:nvSpPr>
          <p:cNvPr id="53" name="TextBox 52"/>
          <p:cNvSpPr txBox="1"/>
          <p:nvPr/>
        </p:nvSpPr>
        <p:spPr>
          <a:xfrm>
            <a:off x="4361751" y="1152171"/>
            <a:ext cx="2925801" cy="438582"/>
          </a:xfrm>
          <a:prstGeom prst="rect">
            <a:avLst/>
          </a:prstGeom>
          <a:noFill/>
        </p:spPr>
        <p:txBody>
          <a:bodyPr wrap="none" rtlCol="0">
            <a:spAutoFit/>
          </a:bodyPr>
          <a:lstStyle/>
          <a:p>
            <a:r>
              <a:rPr lang="en-US" sz="2250" b="1" dirty="0">
                <a:latin typeface="Arial" panose="020B0604020202020204" pitchFamily="34" charset="0"/>
                <a:cs typeface="Arial" panose="020B0604020202020204" pitchFamily="34" charset="0"/>
              </a:rPr>
              <a:t>XXI </a:t>
            </a:r>
            <a:r>
              <a:rPr lang="en-US" sz="2250" b="1" dirty="0" err="1">
                <a:latin typeface="Arial" panose="020B0604020202020204" pitchFamily="34" charset="0"/>
                <a:cs typeface="Arial" panose="020B0604020202020204" pitchFamily="34" charset="0"/>
              </a:rPr>
              <a:t>asr</a:t>
            </a:r>
            <a:r>
              <a:rPr lang="en-US" sz="2250" b="1" dirty="0">
                <a:latin typeface="Arial" panose="020B0604020202020204" pitchFamily="34" charset="0"/>
                <a:cs typeface="Arial" panose="020B0604020202020204" pitchFamily="34" charset="0"/>
              </a:rPr>
              <a:t> </a:t>
            </a:r>
            <a:r>
              <a:rPr lang="en-US" sz="2250" b="1" dirty="0" err="1">
                <a:latin typeface="Arial" panose="020B0604020202020204" pitchFamily="34" charset="0"/>
                <a:cs typeface="Arial" panose="020B0604020202020204" pitchFamily="34" charset="0"/>
              </a:rPr>
              <a:t>ko‘nikmalari</a:t>
            </a:r>
            <a:endParaRPr lang="ru-RU" sz="2250" b="1" dirty="0">
              <a:latin typeface="Arial" panose="020B0604020202020204" pitchFamily="34" charset="0"/>
              <a:cs typeface="Arial" panose="020B0604020202020204" pitchFamily="34" charset="0"/>
            </a:endParaRPr>
          </a:p>
        </p:txBody>
      </p:sp>
      <p:sp>
        <p:nvSpPr>
          <p:cNvPr id="59" name="TextBox 58"/>
          <p:cNvSpPr txBox="1"/>
          <p:nvPr/>
        </p:nvSpPr>
        <p:spPr>
          <a:xfrm>
            <a:off x="148513" y="997129"/>
            <a:ext cx="2918174" cy="1131335"/>
          </a:xfrm>
          <a:prstGeom prst="rect">
            <a:avLst/>
          </a:prstGeom>
          <a:solidFill>
            <a:schemeClr val="bg1"/>
          </a:solidFill>
        </p:spPr>
        <p:txBody>
          <a:bodyPr wrap="square" rtlCol="0">
            <a:spAutoFit/>
          </a:bodyPr>
          <a:lstStyle/>
          <a:p>
            <a:pPr lvl="0" algn="ctr">
              <a:defRPr/>
            </a:pPr>
            <a:r>
              <a:rPr lang="en-US" sz="1688" b="1" spc="20" dirty="0" err="1">
                <a:solidFill>
                  <a:srgbClr val="16254A"/>
                </a:solidFill>
                <a:latin typeface="Arial" panose="020B0604020202020204" pitchFamily="34" charset="0"/>
                <a:cs typeface="Arial" panose="020B0604020202020204" pitchFamily="34" charset="0"/>
              </a:rPr>
              <a:t>Tanqidiy</a:t>
            </a:r>
            <a:r>
              <a:rPr lang="en-US" sz="1688" b="1" spc="20" dirty="0">
                <a:solidFill>
                  <a:srgbClr val="16254A"/>
                </a:solidFill>
                <a:latin typeface="Arial" panose="020B0604020202020204" pitchFamily="34" charset="0"/>
                <a:cs typeface="Arial" panose="020B0604020202020204" pitchFamily="34" charset="0"/>
              </a:rPr>
              <a:t> </a:t>
            </a:r>
            <a:r>
              <a:rPr lang="en-US" sz="1688" b="1" spc="20" dirty="0" err="1">
                <a:solidFill>
                  <a:srgbClr val="16254A"/>
                </a:solidFill>
                <a:latin typeface="Arial" panose="020B0604020202020204" pitchFamily="34" charset="0"/>
                <a:cs typeface="Arial" panose="020B0604020202020204" pitchFamily="34" charset="0"/>
              </a:rPr>
              <a:t>fikrlash</a:t>
            </a:r>
            <a:r>
              <a:rPr lang="en-US" sz="1688" b="1" spc="20" dirty="0">
                <a:solidFill>
                  <a:srgbClr val="16254A"/>
                </a:solidFill>
                <a:latin typeface="Arial" panose="020B0604020202020204" pitchFamily="34" charset="0"/>
                <a:cs typeface="Arial" panose="020B0604020202020204" pitchFamily="34" charset="0"/>
              </a:rPr>
              <a:t> </a:t>
            </a:r>
          </a:p>
          <a:p>
            <a:pPr lvl="0" algn="ctr">
              <a:defRPr/>
            </a:pPr>
            <a:r>
              <a:rPr lang="en-US" sz="1688" b="1" spc="20" dirty="0">
                <a:solidFill>
                  <a:srgbClr val="16254A"/>
                </a:solidFill>
                <a:latin typeface="Arial" panose="020B0604020202020204" pitchFamily="34" charset="0"/>
                <a:cs typeface="Arial" panose="020B0604020202020204" pitchFamily="34" charset="0"/>
              </a:rPr>
              <a:t>(</a:t>
            </a:r>
            <a:r>
              <a:rPr lang="en-US" sz="1688" b="1" spc="20" dirty="0" err="1">
                <a:solidFill>
                  <a:srgbClr val="16254A"/>
                </a:solidFill>
                <a:latin typeface="Arial" panose="020B0604020202020204" pitchFamily="34" charset="0"/>
                <a:cs typeface="Arial" panose="020B0604020202020204" pitchFamily="34" charset="0"/>
              </a:rPr>
              <a:t>va</a:t>
            </a:r>
            <a:r>
              <a:rPr lang="en-US" sz="1688" b="1" spc="20" dirty="0">
                <a:solidFill>
                  <a:srgbClr val="16254A"/>
                </a:solidFill>
                <a:latin typeface="Arial" panose="020B0604020202020204" pitchFamily="34" charset="0"/>
                <a:cs typeface="Arial" panose="020B0604020202020204" pitchFamily="34" charset="0"/>
              </a:rPr>
              <a:t> </a:t>
            </a:r>
            <a:r>
              <a:rPr lang="en-US" sz="1688" b="1" spc="20" dirty="0" err="1">
                <a:solidFill>
                  <a:srgbClr val="16254A"/>
                </a:solidFill>
                <a:latin typeface="Arial" panose="020B0604020202020204" pitchFamily="34" charset="0"/>
                <a:cs typeface="Arial" panose="020B0604020202020204" pitchFamily="34" charset="0"/>
              </a:rPr>
              <a:t>muammoni</a:t>
            </a:r>
            <a:r>
              <a:rPr lang="en-US" sz="1688" b="1" spc="20" dirty="0">
                <a:solidFill>
                  <a:srgbClr val="16254A"/>
                </a:solidFill>
                <a:latin typeface="Arial" panose="020B0604020202020204" pitchFamily="34" charset="0"/>
                <a:cs typeface="Arial" panose="020B0604020202020204" pitchFamily="34" charset="0"/>
              </a:rPr>
              <a:t> </a:t>
            </a:r>
            <a:r>
              <a:rPr lang="en-US" sz="1688" b="1" spc="20" dirty="0" err="1">
                <a:solidFill>
                  <a:srgbClr val="16254A"/>
                </a:solidFill>
                <a:latin typeface="Arial" panose="020B0604020202020204" pitchFamily="34" charset="0"/>
                <a:cs typeface="Arial" panose="020B0604020202020204" pitchFamily="34" charset="0"/>
              </a:rPr>
              <a:t>hal</a:t>
            </a:r>
            <a:r>
              <a:rPr lang="en-US" sz="1688" b="1" spc="20" dirty="0">
                <a:solidFill>
                  <a:srgbClr val="16254A"/>
                </a:solidFill>
                <a:latin typeface="Arial" panose="020B0604020202020204" pitchFamily="34" charset="0"/>
                <a:cs typeface="Arial" panose="020B0604020202020204" pitchFamily="34" charset="0"/>
              </a:rPr>
              <a:t> </a:t>
            </a:r>
            <a:r>
              <a:rPr lang="en-US" sz="1688" b="1" spc="20" dirty="0" err="1">
                <a:solidFill>
                  <a:srgbClr val="16254A"/>
                </a:solidFill>
                <a:latin typeface="Arial" panose="020B0604020202020204" pitchFamily="34" charset="0"/>
                <a:cs typeface="Arial" panose="020B0604020202020204" pitchFamily="34" charset="0"/>
              </a:rPr>
              <a:t>qilish</a:t>
            </a:r>
            <a:r>
              <a:rPr lang="en-US" sz="1688" b="1" spc="20" dirty="0">
                <a:solidFill>
                  <a:srgbClr val="16254A"/>
                </a:solidFill>
                <a:latin typeface="Arial" panose="020B0604020202020204" pitchFamily="34" charset="0"/>
                <a:cs typeface="Arial" panose="020B0604020202020204" pitchFamily="34" charset="0"/>
              </a:rPr>
              <a:t>)</a:t>
            </a:r>
          </a:p>
          <a:p>
            <a:pPr algn="ctr"/>
            <a:r>
              <a:rPr lang="en-US" sz="1688" b="1" spc="20" dirty="0">
                <a:solidFill>
                  <a:srgbClr val="16254A"/>
                </a:solidFill>
                <a:latin typeface="Arial" panose="020B0604020202020204" pitchFamily="34" charset="0"/>
                <a:cs typeface="Arial" panose="020B0604020202020204" pitchFamily="34" charset="0"/>
              </a:rPr>
              <a:t>Critical Thinking</a:t>
            </a:r>
            <a:endParaRPr lang="ru-RU" sz="1688" dirty="0"/>
          </a:p>
          <a:p>
            <a:pPr lvl="0" algn="ctr"/>
            <a:r>
              <a:rPr lang="en-US" sz="1688" b="1" spc="20" dirty="0">
                <a:solidFill>
                  <a:srgbClr val="16254A"/>
                </a:solidFill>
                <a:latin typeface="Arial" panose="020B0604020202020204" pitchFamily="34" charset="0"/>
                <a:cs typeface="Arial" panose="020B0604020202020204" pitchFamily="34" charset="0"/>
              </a:rPr>
              <a:t>(and Problem Solving)</a:t>
            </a:r>
          </a:p>
        </p:txBody>
      </p:sp>
      <p:pic>
        <p:nvPicPr>
          <p:cNvPr id="5" name="Рисунок 4"/>
          <p:cNvPicPr>
            <a:picLocks noChangeAspect="1"/>
          </p:cNvPicPr>
          <p:nvPr/>
        </p:nvPicPr>
        <p:blipFill rotWithShape="1">
          <a:blip r:embed="rId7"/>
          <a:srcRect l="18421" t="16807" r="17223" b="14594"/>
          <a:stretch>
            <a:fillRect/>
          </a:stretch>
        </p:blipFill>
        <p:spPr>
          <a:xfrm flipH="1">
            <a:off x="7646259" y="1500068"/>
            <a:ext cx="586330" cy="583577"/>
          </a:xfrm>
          <a:prstGeom prst="rect">
            <a:avLst/>
          </a:prstGeom>
        </p:spPr>
      </p:pic>
      <p:sp>
        <p:nvSpPr>
          <p:cNvPr id="8" name="AutoShape 2" descr="Picture background"/>
          <p:cNvSpPr>
            <a:spLocks noChangeAspect="1" noChangeArrowheads="1"/>
          </p:cNvSpPr>
          <p:nvPr/>
        </p:nvSpPr>
        <p:spPr bwMode="auto">
          <a:xfrm>
            <a:off x="145852" y="-127497"/>
            <a:ext cx="285750" cy="2857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5725" tIns="42863" rIns="85725" bIns="42863" numCol="1" anchor="t" anchorCtr="0" compatLnSpc="1"/>
          <a:lstStyle/>
          <a:p>
            <a:endParaRPr lang="ru-RU" sz="1688"/>
          </a:p>
        </p:txBody>
      </p:sp>
      <p:pic>
        <p:nvPicPr>
          <p:cNvPr id="9" name="Рисунок 8"/>
          <p:cNvPicPr>
            <a:picLocks noChangeAspect="1"/>
          </p:cNvPicPr>
          <p:nvPr/>
        </p:nvPicPr>
        <p:blipFill rotWithShape="1">
          <a:blip r:embed="rId5"/>
          <a:srcRect l="29491" t="6670" r="29957" b="48640"/>
          <a:stretch>
            <a:fillRect/>
          </a:stretch>
        </p:blipFill>
        <p:spPr>
          <a:xfrm>
            <a:off x="2748685" y="3793686"/>
            <a:ext cx="724228" cy="798130"/>
          </a:xfrm>
          <a:prstGeom prst="rect">
            <a:avLst/>
          </a:prstGeom>
        </p:spPr>
      </p:pic>
      <p:sp>
        <p:nvSpPr>
          <p:cNvPr id="11" name="AutoShape 4" descr="Picture background"/>
          <p:cNvSpPr>
            <a:spLocks noChangeAspect="1" noChangeArrowheads="1"/>
          </p:cNvSpPr>
          <p:nvPr/>
        </p:nvSpPr>
        <p:spPr bwMode="auto">
          <a:xfrm>
            <a:off x="288727" y="15378"/>
            <a:ext cx="285750" cy="2857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5725" tIns="42863" rIns="85725" bIns="42863" numCol="1" anchor="t" anchorCtr="0" compatLnSpc="1"/>
          <a:lstStyle/>
          <a:p>
            <a:endParaRPr lang="ru-RU" sz="1688"/>
          </a:p>
        </p:txBody>
      </p:sp>
      <p:pic>
        <p:nvPicPr>
          <p:cNvPr id="12" name="Рисунок 11"/>
          <p:cNvPicPr>
            <a:picLocks noChangeAspect="1"/>
          </p:cNvPicPr>
          <p:nvPr/>
        </p:nvPicPr>
        <p:blipFill>
          <a:blip r:embed="rId4"/>
          <a:stretch>
            <a:fillRect/>
          </a:stretch>
        </p:blipFill>
        <p:spPr>
          <a:xfrm flipH="1">
            <a:off x="3003686" y="1309900"/>
            <a:ext cx="559788" cy="675558"/>
          </a:xfrm>
          <a:prstGeom prst="rect">
            <a:avLst/>
          </a:prstGeom>
        </p:spPr>
      </p:pic>
      <p:pic>
        <p:nvPicPr>
          <p:cNvPr id="60" name="Graphic 2">
            <a:extLst>
              <a:ext uri="{FF2B5EF4-FFF2-40B4-BE49-F238E27FC236}">
                <a16:creationId xmlns:a16="http://schemas.microsoft.com/office/drawing/2014/main" id="{BA9399D1-C131-49CB-9D44-0479B674EB94}"/>
              </a:ext>
            </a:extLst>
          </p:cNvPr>
          <p:cNvPicPr>
            <a:picLocks noChangeAspect="1"/>
          </p:cNvPicPr>
          <p:nvPr/>
        </p:nvPicPr>
        <p:blipFill>
          <a:blip r:embed="rId2">
            <a:extLst>
              <a:ext uri="{96DAC541-7B7A-43D3-8B79-37D633B846F1}">
                <asvg:svgBlip xmlns:asvg="http://schemas.microsoft.com/office/drawing/2016/SVG/main" r:embed="rId10"/>
              </a:ext>
            </a:extLst>
          </a:blip>
          <a:stretch>
            <a:fillRect/>
          </a:stretch>
        </p:blipFill>
        <p:spPr>
          <a:xfrm>
            <a:off x="0" y="-59420"/>
            <a:ext cx="11430000" cy="863914"/>
          </a:xfrm>
          <a:prstGeom prst="rect">
            <a:avLst/>
          </a:prstGeom>
        </p:spPr>
      </p:pic>
      <p:pic>
        <p:nvPicPr>
          <p:cNvPr id="61" name="Рисунок 60">
            <a:extLst>
              <a:ext uri="{FF2B5EF4-FFF2-40B4-BE49-F238E27FC236}">
                <a16:creationId xmlns:a16="http://schemas.microsoft.com/office/drawing/2014/main" id="{DB832DF5-DF7C-4134-B43E-5FA698E78B2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62" name="Рисунок 61">
            <a:extLst>
              <a:ext uri="{FF2B5EF4-FFF2-40B4-BE49-F238E27FC236}">
                <a16:creationId xmlns:a16="http://schemas.microsoft.com/office/drawing/2014/main" id="{273318C7-86A7-468F-BAB2-DFF0EDD529E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671" name="Google Shape;671;p39"/>
          <p:cNvSpPr txBox="1"/>
          <p:nvPr/>
        </p:nvSpPr>
        <p:spPr>
          <a:xfrm>
            <a:off x="4311147" y="2294538"/>
            <a:ext cx="896625" cy="639375"/>
          </a:xfrm>
          <a:prstGeom prst="rect">
            <a:avLst/>
          </a:prstGeom>
          <a:noFill/>
          <a:ln>
            <a:noFill/>
          </a:ln>
        </p:spPr>
        <p:txBody>
          <a:bodyPr spcFirstLastPara="1" wrap="square" lIns="114281" tIns="114281" rIns="114281" bIns="114281" anchor="t" anchorCtr="0">
            <a:noAutofit/>
          </a:bodyPr>
          <a:lstStyle/>
          <a:p>
            <a:pPr algn="ctr" defTabSz="714421" rtl="0">
              <a:defRPr/>
            </a:pPr>
            <a:endParaRPr sz="2250" b="1" kern="1200" dirty="0">
              <a:solidFill>
                <a:srgbClr val="FFFFFF"/>
              </a:solidFill>
              <a:latin typeface="Fira Sans"/>
              <a:ea typeface="Fira Sans"/>
              <a:cs typeface="Fira Sans"/>
              <a:sym typeface="Fira Sans"/>
            </a:endParaRPr>
          </a:p>
        </p:txBody>
      </p:sp>
      <p:sp>
        <p:nvSpPr>
          <p:cNvPr id="672" name="Google Shape;672;p39"/>
          <p:cNvSpPr txBox="1"/>
          <p:nvPr/>
        </p:nvSpPr>
        <p:spPr>
          <a:xfrm>
            <a:off x="6189165" y="4197752"/>
            <a:ext cx="896625" cy="639375"/>
          </a:xfrm>
          <a:prstGeom prst="rect">
            <a:avLst/>
          </a:prstGeom>
          <a:noFill/>
          <a:ln>
            <a:noFill/>
          </a:ln>
        </p:spPr>
        <p:txBody>
          <a:bodyPr spcFirstLastPara="1" wrap="square" lIns="114281" tIns="114281" rIns="114281" bIns="114281" anchor="t" anchorCtr="0">
            <a:noAutofit/>
          </a:bodyPr>
          <a:lstStyle/>
          <a:p>
            <a:pPr algn="ctr" defTabSz="714421" rtl="0">
              <a:defRPr/>
            </a:pPr>
            <a:endParaRPr sz="2250" b="1" kern="1200" dirty="0">
              <a:solidFill>
                <a:srgbClr val="FFFFFF"/>
              </a:solidFill>
              <a:latin typeface="Fira Sans"/>
              <a:ea typeface="Fira Sans"/>
              <a:cs typeface="Fira Sans"/>
              <a:sym typeface="Fira Sans"/>
            </a:endParaRPr>
          </a:p>
        </p:txBody>
      </p:sp>
      <p:cxnSp>
        <p:nvCxnSpPr>
          <p:cNvPr id="686" name="Google Shape;686;p39"/>
          <p:cNvCxnSpPr/>
          <p:nvPr/>
        </p:nvCxnSpPr>
        <p:spPr>
          <a:xfrm flipH="1">
            <a:off x="5158019" y="1446203"/>
            <a:ext cx="3277" cy="833956"/>
          </a:xfrm>
          <a:prstGeom prst="straightConnector1">
            <a:avLst/>
          </a:prstGeom>
          <a:noFill/>
          <a:ln w="28575" cap="flat" cmpd="sng">
            <a:solidFill>
              <a:srgbClr val="00B0F0"/>
            </a:solidFill>
            <a:prstDash val="solid"/>
            <a:round/>
            <a:headEnd type="none" w="med" len="med"/>
            <a:tailEnd type="none" w="med" len="med"/>
          </a:ln>
        </p:spPr>
      </p:cxnSp>
      <p:cxnSp>
        <p:nvCxnSpPr>
          <p:cNvPr id="687" name="Google Shape;687;p39"/>
          <p:cNvCxnSpPr/>
          <p:nvPr/>
        </p:nvCxnSpPr>
        <p:spPr>
          <a:xfrm>
            <a:off x="6422041" y="1446203"/>
            <a:ext cx="0" cy="906750"/>
          </a:xfrm>
          <a:prstGeom prst="straightConnector1">
            <a:avLst/>
          </a:prstGeom>
          <a:noFill/>
          <a:ln w="28575" cap="flat" cmpd="sng">
            <a:solidFill>
              <a:srgbClr val="0C9C6F"/>
            </a:solidFill>
            <a:prstDash val="solid"/>
            <a:round/>
            <a:headEnd type="none" w="med" len="med"/>
            <a:tailEnd type="none" w="med" len="med"/>
          </a:ln>
        </p:spPr>
      </p:cxnSp>
      <p:cxnSp>
        <p:nvCxnSpPr>
          <p:cNvPr id="688" name="Google Shape;688;p39"/>
          <p:cNvCxnSpPr/>
          <p:nvPr/>
        </p:nvCxnSpPr>
        <p:spPr>
          <a:xfrm>
            <a:off x="5257264" y="3880791"/>
            <a:ext cx="0" cy="906750"/>
          </a:xfrm>
          <a:prstGeom prst="straightConnector1">
            <a:avLst/>
          </a:prstGeom>
          <a:noFill/>
          <a:ln w="28575" cap="flat" cmpd="sng">
            <a:solidFill>
              <a:srgbClr val="FFC000"/>
            </a:solidFill>
            <a:prstDash val="solid"/>
            <a:round/>
            <a:headEnd type="none" w="med" len="med"/>
            <a:tailEnd type="none" w="med" len="med"/>
          </a:ln>
        </p:spPr>
      </p:cxnSp>
      <p:cxnSp>
        <p:nvCxnSpPr>
          <p:cNvPr id="689" name="Google Shape;689;p39"/>
          <p:cNvCxnSpPr/>
          <p:nvPr/>
        </p:nvCxnSpPr>
        <p:spPr>
          <a:xfrm>
            <a:off x="6451713" y="3762881"/>
            <a:ext cx="0" cy="906750"/>
          </a:xfrm>
          <a:prstGeom prst="straightConnector1">
            <a:avLst/>
          </a:prstGeom>
          <a:noFill/>
          <a:ln w="28575" cap="flat" cmpd="sng">
            <a:solidFill>
              <a:srgbClr val="FFFF00"/>
            </a:solidFill>
            <a:prstDash val="solid"/>
            <a:round/>
            <a:headEnd type="none" w="med" len="med"/>
            <a:tailEnd type="none" w="med" len="med"/>
          </a:ln>
        </p:spPr>
      </p:cxnSp>
      <p:sp>
        <p:nvSpPr>
          <p:cNvPr id="34" name="Process Here"/>
          <p:cNvSpPr txBox="1"/>
          <p:nvPr/>
        </p:nvSpPr>
        <p:spPr>
          <a:xfrm>
            <a:off x="7519129" y="3916194"/>
            <a:ext cx="2093345" cy="760123"/>
          </a:xfrm>
          <a:prstGeom prst="rect">
            <a:avLst/>
          </a:prstGeom>
          <a:solidFill>
            <a:schemeClr val="bg1"/>
          </a:solidFill>
          <a:ln w="12700">
            <a:miter lim="400000"/>
          </a:ln>
        </p:spPr>
        <p:txBody>
          <a:bodyPr wrap="square" lIns="33486" tIns="33486" rIns="33486" bIns="33486" anchor="ctr">
            <a:spAutoFit/>
          </a:bodyPr>
          <a:lstStyle>
            <a:lvl1pPr>
              <a:lnSpc>
                <a:spcPts val="5000"/>
              </a:lnSpc>
              <a:defRPr sz="5000" spc="50">
                <a:solidFill>
                  <a:srgbClr val="3A65F2"/>
                </a:solidFill>
                <a:latin typeface="Bebas Neue Bold"/>
                <a:ea typeface="Bebas Neue Bold"/>
                <a:cs typeface="Bebas Neue Bold"/>
                <a:sym typeface="Bebas Neue Bold"/>
              </a:defRPr>
            </a:lvl1pPr>
          </a:lstStyle>
          <a:p>
            <a:pPr algn="ctr" defTabSz="320993" rtl="0" hangingPunct="0">
              <a:lnSpc>
                <a:spcPct val="100000"/>
              </a:lnSpc>
              <a:defRPr>
                <a:solidFill>
                  <a:srgbClr val="656D78"/>
                </a:solidFill>
              </a:defRPr>
            </a:pPr>
            <a:r>
              <a:rPr lang="en-US" sz="1500" b="1" spc="20" dirty="0">
                <a:solidFill>
                  <a:srgbClr val="16254A"/>
                </a:solidFill>
                <a:latin typeface="Arial" panose="020B0604020202020204" pitchFamily="34" charset="0"/>
                <a:cs typeface="Arial" panose="020B0604020202020204" pitchFamily="34" charset="0"/>
              </a:rPr>
              <a:t>Global </a:t>
            </a:r>
            <a:r>
              <a:rPr lang="en-US" sz="1500" b="1" spc="20" dirty="0" err="1">
                <a:solidFill>
                  <a:srgbClr val="16254A"/>
                </a:solidFill>
                <a:latin typeface="Arial" panose="020B0604020202020204" pitchFamily="34" charset="0"/>
                <a:cs typeface="Arial" panose="020B0604020202020204" pitchFamily="34" charset="0"/>
              </a:rPr>
              <a:t>xabardorlik</a:t>
            </a:r>
            <a:endParaRPr lang="en-US" sz="1500" b="1" spc="20" dirty="0">
              <a:solidFill>
                <a:srgbClr val="16254A"/>
              </a:solidFill>
              <a:latin typeface="Arial" panose="020B0604020202020204" pitchFamily="34" charset="0"/>
              <a:cs typeface="Arial" panose="020B0604020202020204" pitchFamily="34" charset="0"/>
            </a:endParaRPr>
          </a:p>
          <a:p>
            <a:pPr algn="ctr" defTabSz="320993" rtl="0" hangingPunct="0">
              <a:lnSpc>
                <a:spcPct val="100000"/>
              </a:lnSpc>
              <a:defRPr>
                <a:solidFill>
                  <a:srgbClr val="656D78"/>
                </a:solidFill>
              </a:defRPr>
            </a:pPr>
            <a:r>
              <a:rPr lang="en-US" sz="1500" b="1" spc="20" dirty="0">
                <a:solidFill>
                  <a:srgbClr val="16254A"/>
                </a:solidFill>
                <a:latin typeface="Arial" panose="020B0604020202020204" pitchFamily="34" charset="0"/>
                <a:cs typeface="Arial" panose="020B0604020202020204" pitchFamily="34" charset="0"/>
              </a:rPr>
              <a:t>Collaboration</a:t>
            </a:r>
          </a:p>
          <a:p>
            <a:pPr algn="ctr" defTabSz="320993" rtl="0" hangingPunct="0">
              <a:lnSpc>
                <a:spcPct val="100000"/>
              </a:lnSpc>
              <a:defRPr>
                <a:solidFill>
                  <a:srgbClr val="656D78"/>
                </a:solidFill>
              </a:defRPr>
            </a:pPr>
            <a:r>
              <a:rPr lang="en-US" sz="1500" b="1" spc="20" dirty="0">
                <a:solidFill>
                  <a:srgbClr val="16254A"/>
                </a:solidFill>
                <a:latin typeface="Arial" panose="020B0604020202020204" pitchFamily="34" charset="0"/>
                <a:cs typeface="Arial" panose="020B0604020202020204" pitchFamily="34" charset="0"/>
              </a:rPr>
              <a:t> </a:t>
            </a:r>
          </a:p>
        </p:txBody>
      </p:sp>
      <p:sp>
        <p:nvSpPr>
          <p:cNvPr id="35" name="Process Here"/>
          <p:cNvSpPr txBox="1"/>
          <p:nvPr/>
        </p:nvSpPr>
        <p:spPr>
          <a:xfrm>
            <a:off x="7519129" y="1415751"/>
            <a:ext cx="2332889" cy="529291"/>
          </a:xfrm>
          <a:prstGeom prst="rect">
            <a:avLst/>
          </a:prstGeom>
          <a:solidFill>
            <a:schemeClr val="bg1"/>
          </a:solidFill>
          <a:ln w="12700">
            <a:miter lim="400000"/>
          </a:ln>
        </p:spPr>
        <p:txBody>
          <a:bodyPr wrap="square" lIns="33486" tIns="33486" rIns="33486" bIns="33486" anchor="ctr">
            <a:spAutoFit/>
          </a:bodyPr>
          <a:lstStyle>
            <a:lvl1pPr>
              <a:lnSpc>
                <a:spcPts val="5000"/>
              </a:lnSpc>
              <a:defRPr sz="5000" spc="50">
                <a:solidFill>
                  <a:srgbClr val="3A65F2"/>
                </a:solidFill>
                <a:latin typeface="Bebas Neue Bold"/>
                <a:ea typeface="Bebas Neue Bold"/>
                <a:cs typeface="Bebas Neue Bold"/>
                <a:sym typeface="Bebas Neue Bold"/>
              </a:defRPr>
            </a:lvl1pPr>
          </a:lstStyle>
          <a:p>
            <a:pPr algn="ctr">
              <a:lnSpc>
                <a:spcPct val="100000"/>
              </a:lnSpc>
              <a:defRPr>
                <a:solidFill>
                  <a:srgbClr val="656D78"/>
                </a:solidFill>
              </a:defRPr>
            </a:pPr>
            <a:r>
              <a:rPr lang="en-US" sz="1500" b="1" spc="20" dirty="0" err="1">
                <a:solidFill>
                  <a:srgbClr val="16254A"/>
                </a:solidFill>
                <a:latin typeface="Arial" panose="020B0604020202020204" pitchFamily="34" charset="0"/>
                <a:ea typeface="+mn-ea"/>
                <a:cs typeface="Arial" panose="020B0604020202020204" pitchFamily="34" charset="0"/>
              </a:rPr>
              <a:t>Axborot</a:t>
            </a:r>
            <a:r>
              <a:rPr lang="en-US" sz="1500" b="1" spc="20" dirty="0">
                <a:solidFill>
                  <a:srgbClr val="16254A"/>
                </a:solidFill>
                <a:latin typeface="Arial" panose="020B0604020202020204" pitchFamily="34" charset="0"/>
                <a:ea typeface="+mn-ea"/>
                <a:cs typeface="Arial" panose="020B0604020202020204" pitchFamily="34" charset="0"/>
              </a:rPr>
              <a:t> </a:t>
            </a:r>
            <a:r>
              <a:rPr lang="en-US" sz="1500" b="1" spc="20" dirty="0" err="1">
                <a:solidFill>
                  <a:srgbClr val="16254A"/>
                </a:solidFill>
                <a:latin typeface="Arial" panose="020B0604020202020204" pitchFamily="34" charset="0"/>
                <a:ea typeface="+mn-ea"/>
                <a:cs typeface="Arial" panose="020B0604020202020204" pitchFamily="34" charset="0"/>
              </a:rPr>
              <a:t>savodxonligi</a:t>
            </a:r>
            <a:endParaRPr lang="en-US" sz="1500" b="1" spc="20" dirty="0">
              <a:solidFill>
                <a:srgbClr val="16254A"/>
              </a:solidFill>
              <a:latin typeface="Arial" panose="020B0604020202020204" pitchFamily="34" charset="0"/>
              <a:ea typeface="+mn-ea"/>
              <a:cs typeface="Arial" panose="020B0604020202020204" pitchFamily="34" charset="0"/>
            </a:endParaRPr>
          </a:p>
          <a:p>
            <a:pPr algn="ctr">
              <a:lnSpc>
                <a:spcPct val="100000"/>
              </a:lnSpc>
              <a:defRPr>
                <a:solidFill>
                  <a:srgbClr val="656D78"/>
                </a:solidFill>
              </a:defRPr>
            </a:pPr>
            <a:r>
              <a:rPr lang="en-US" sz="1500" b="1" spc="20" dirty="0">
                <a:solidFill>
                  <a:srgbClr val="16254A"/>
                </a:solidFill>
                <a:latin typeface="Arial" panose="020B0604020202020204" pitchFamily="34" charset="0"/>
                <a:ea typeface="+mn-ea"/>
                <a:cs typeface="Arial" panose="020B0604020202020204" pitchFamily="34" charset="0"/>
              </a:rPr>
              <a:t>Information Literacy</a:t>
            </a:r>
          </a:p>
        </p:txBody>
      </p:sp>
      <p:sp>
        <p:nvSpPr>
          <p:cNvPr id="3" name="Прямоугольник: скругленные углы 2"/>
          <p:cNvSpPr/>
          <p:nvPr/>
        </p:nvSpPr>
        <p:spPr>
          <a:xfrm>
            <a:off x="6986953" y="2098618"/>
            <a:ext cx="3538809" cy="809453"/>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500" dirty="0" err="1">
                <a:solidFill>
                  <a:schemeClr val="tx1"/>
                </a:solidFill>
              </a:rPr>
              <a:t>ishonchli</a:t>
            </a:r>
            <a:r>
              <a:rPr lang="en-US" sz="1500" dirty="0">
                <a:solidFill>
                  <a:schemeClr val="tx1"/>
                </a:solidFill>
              </a:rPr>
              <a:t> </a:t>
            </a:r>
            <a:r>
              <a:rPr lang="en-US" sz="1500" dirty="0" err="1">
                <a:solidFill>
                  <a:schemeClr val="tx1"/>
                </a:solidFill>
              </a:rPr>
              <a:t>ma’lumotni</a:t>
            </a:r>
            <a:r>
              <a:rPr lang="en-US" sz="1500" dirty="0">
                <a:solidFill>
                  <a:schemeClr val="tx1"/>
                </a:solidFill>
              </a:rPr>
              <a:t> </a:t>
            </a:r>
            <a:r>
              <a:rPr lang="en-US" sz="1500" dirty="0" err="1">
                <a:solidFill>
                  <a:schemeClr val="tx1"/>
                </a:solidFill>
              </a:rPr>
              <a:t>topish</a:t>
            </a:r>
            <a:r>
              <a:rPr lang="en-US" sz="1500" dirty="0">
                <a:solidFill>
                  <a:schemeClr val="tx1"/>
                </a:solidFill>
              </a:rPr>
              <a:t>, </a:t>
            </a:r>
            <a:r>
              <a:rPr lang="en-US" sz="1500" dirty="0" err="1">
                <a:solidFill>
                  <a:schemeClr val="tx1"/>
                </a:solidFill>
              </a:rPr>
              <a:t>baholash</a:t>
            </a:r>
            <a:r>
              <a:rPr lang="en-US" sz="1500" dirty="0">
                <a:solidFill>
                  <a:schemeClr val="tx1"/>
                </a:solidFill>
              </a:rPr>
              <a:t> </a:t>
            </a:r>
            <a:r>
              <a:rPr lang="en-US" sz="1500" dirty="0" err="1">
                <a:solidFill>
                  <a:schemeClr val="tx1"/>
                </a:solidFill>
              </a:rPr>
              <a:t>hamda</a:t>
            </a:r>
            <a:r>
              <a:rPr lang="en-US" sz="1500" dirty="0">
                <a:solidFill>
                  <a:schemeClr val="tx1"/>
                </a:solidFill>
              </a:rPr>
              <a:t> </a:t>
            </a:r>
            <a:r>
              <a:rPr lang="en-US" sz="1500" dirty="0" err="1">
                <a:solidFill>
                  <a:schemeClr val="tx1"/>
                </a:solidFill>
              </a:rPr>
              <a:t>undan</a:t>
            </a:r>
            <a:r>
              <a:rPr lang="en-US" sz="1500" dirty="0">
                <a:solidFill>
                  <a:schemeClr val="tx1"/>
                </a:solidFill>
              </a:rPr>
              <a:t> </a:t>
            </a:r>
            <a:r>
              <a:rPr lang="en-US" sz="1500" dirty="0" err="1">
                <a:solidFill>
                  <a:schemeClr val="tx1"/>
                </a:solidFill>
              </a:rPr>
              <a:t>samarali</a:t>
            </a:r>
            <a:r>
              <a:rPr lang="en-US" sz="1500" dirty="0">
                <a:solidFill>
                  <a:schemeClr val="tx1"/>
                </a:solidFill>
              </a:rPr>
              <a:t> </a:t>
            </a:r>
            <a:r>
              <a:rPr lang="en-US" sz="1500" dirty="0" err="1">
                <a:solidFill>
                  <a:schemeClr val="tx1"/>
                </a:solidFill>
              </a:rPr>
              <a:t>va</a:t>
            </a:r>
            <a:r>
              <a:rPr lang="en-US" sz="1500" dirty="0">
                <a:solidFill>
                  <a:schemeClr val="tx1"/>
                </a:solidFill>
              </a:rPr>
              <a:t> </a:t>
            </a:r>
            <a:r>
              <a:rPr lang="en-US" sz="1500" dirty="0" err="1">
                <a:solidFill>
                  <a:schemeClr val="tx1"/>
                </a:solidFill>
              </a:rPr>
              <a:t>mas’uliyatni</a:t>
            </a:r>
            <a:r>
              <a:rPr lang="en-US" sz="1500" dirty="0">
                <a:solidFill>
                  <a:schemeClr val="tx1"/>
                </a:solidFill>
              </a:rPr>
              <a:t> his </a:t>
            </a:r>
            <a:r>
              <a:rPr lang="en-US" sz="1500" dirty="0" err="1">
                <a:solidFill>
                  <a:schemeClr val="tx1"/>
                </a:solidFill>
              </a:rPr>
              <a:t>qilgan</a:t>
            </a:r>
            <a:r>
              <a:rPr lang="en-US" sz="1500" dirty="0">
                <a:solidFill>
                  <a:schemeClr val="tx1"/>
                </a:solidFill>
              </a:rPr>
              <a:t> </a:t>
            </a:r>
            <a:r>
              <a:rPr lang="en-US" sz="1500" dirty="0" err="1">
                <a:solidFill>
                  <a:schemeClr val="tx1"/>
                </a:solidFill>
              </a:rPr>
              <a:t>holda</a:t>
            </a:r>
            <a:r>
              <a:rPr lang="en-US" sz="1500" dirty="0">
                <a:solidFill>
                  <a:schemeClr val="tx1"/>
                </a:solidFill>
              </a:rPr>
              <a:t> </a:t>
            </a:r>
            <a:r>
              <a:rPr lang="en-US" sz="1500" dirty="0" err="1">
                <a:solidFill>
                  <a:schemeClr val="tx1"/>
                </a:solidFill>
              </a:rPr>
              <a:t>foydalanish</a:t>
            </a:r>
            <a:endParaRPr lang="ru-RU" sz="1500" kern="1200" dirty="0">
              <a:solidFill>
                <a:schemeClr val="tx1"/>
              </a:solidFill>
              <a:latin typeface="Arial" panose="020B0604020202020204"/>
            </a:endParaRPr>
          </a:p>
        </p:txBody>
      </p:sp>
      <p:sp>
        <p:nvSpPr>
          <p:cNvPr id="38" name="Прямоугольник: скругленные углы 37"/>
          <p:cNvSpPr/>
          <p:nvPr/>
        </p:nvSpPr>
        <p:spPr>
          <a:xfrm>
            <a:off x="1127869" y="4595213"/>
            <a:ext cx="3972283" cy="940509"/>
          </a:xfrm>
          <a:prstGeom prst="round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500" dirty="0" err="1">
                <a:solidFill>
                  <a:schemeClr val="tx1"/>
                </a:solidFill>
              </a:rPr>
              <a:t>o‘zgarishlarga</a:t>
            </a:r>
            <a:r>
              <a:rPr lang="en-US" sz="1500" dirty="0">
                <a:solidFill>
                  <a:schemeClr val="tx1"/>
                </a:solidFill>
              </a:rPr>
              <a:t> </a:t>
            </a:r>
            <a:r>
              <a:rPr lang="en-US" sz="1500" dirty="0" err="1">
                <a:solidFill>
                  <a:schemeClr val="tx1"/>
                </a:solidFill>
              </a:rPr>
              <a:t>ochiq</a:t>
            </a:r>
            <a:r>
              <a:rPr lang="en-US" sz="1500" dirty="0">
                <a:solidFill>
                  <a:schemeClr val="tx1"/>
                </a:solidFill>
              </a:rPr>
              <a:t> </a:t>
            </a:r>
            <a:r>
              <a:rPr lang="en-US" sz="1500" dirty="0" err="1">
                <a:solidFill>
                  <a:schemeClr val="tx1"/>
                </a:solidFill>
              </a:rPr>
              <a:t>bo‘lish</a:t>
            </a:r>
            <a:r>
              <a:rPr lang="en-US" sz="1500" dirty="0">
                <a:solidFill>
                  <a:schemeClr val="tx1"/>
                </a:solidFill>
              </a:rPr>
              <a:t>, </a:t>
            </a:r>
            <a:r>
              <a:rPr lang="en-US" sz="1500" dirty="0" err="1">
                <a:solidFill>
                  <a:schemeClr val="tx1"/>
                </a:solidFill>
              </a:rPr>
              <a:t>yangi</a:t>
            </a:r>
            <a:r>
              <a:rPr lang="en-US" sz="1500" dirty="0">
                <a:solidFill>
                  <a:schemeClr val="tx1"/>
                </a:solidFill>
              </a:rPr>
              <a:t> </a:t>
            </a:r>
            <a:r>
              <a:rPr lang="en-US" sz="1500" dirty="0" err="1">
                <a:solidFill>
                  <a:schemeClr val="tx1"/>
                </a:solidFill>
              </a:rPr>
              <a:t>vaziyatlar</a:t>
            </a:r>
            <a:r>
              <a:rPr lang="en-US" sz="1500" dirty="0">
                <a:solidFill>
                  <a:schemeClr val="tx1"/>
                </a:solidFill>
              </a:rPr>
              <a:t> </a:t>
            </a:r>
            <a:r>
              <a:rPr lang="en-US" sz="1500" dirty="0" err="1">
                <a:solidFill>
                  <a:schemeClr val="tx1"/>
                </a:solidFill>
              </a:rPr>
              <a:t>va</a:t>
            </a:r>
            <a:r>
              <a:rPr lang="en-US" sz="1500" dirty="0">
                <a:solidFill>
                  <a:schemeClr val="tx1"/>
                </a:solidFill>
              </a:rPr>
              <a:t> </a:t>
            </a:r>
            <a:r>
              <a:rPr lang="en-US" sz="1500" dirty="0" err="1">
                <a:solidFill>
                  <a:schemeClr val="tx1"/>
                </a:solidFill>
              </a:rPr>
              <a:t>qiyinchiliklarga</a:t>
            </a:r>
            <a:r>
              <a:rPr lang="en-US" sz="1500" dirty="0">
                <a:solidFill>
                  <a:schemeClr val="tx1"/>
                </a:solidFill>
              </a:rPr>
              <a:t> </a:t>
            </a:r>
            <a:r>
              <a:rPr lang="en-US" sz="1500" dirty="0" err="1">
                <a:solidFill>
                  <a:schemeClr val="tx1"/>
                </a:solidFill>
              </a:rPr>
              <a:t>moslasha</a:t>
            </a:r>
            <a:r>
              <a:rPr lang="en-US" sz="1500" dirty="0">
                <a:solidFill>
                  <a:schemeClr val="tx1"/>
                </a:solidFill>
              </a:rPr>
              <a:t> </a:t>
            </a:r>
            <a:r>
              <a:rPr lang="en-US" sz="1500" dirty="0" err="1">
                <a:solidFill>
                  <a:schemeClr val="tx1"/>
                </a:solidFill>
              </a:rPr>
              <a:t>olish</a:t>
            </a:r>
            <a:endParaRPr lang="ru-RU" sz="1500" kern="1200" dirty="0">
              <a:solidFill>
                <a:schemeClr val="tx1"/>
              </a:solidFill>
              <a:latin typeface="Arial" panose="020B0604020202020204"/>
            </a:endParaRPr>
          </a:p>
        </p:txBody>
      </p:sp>
      <p:sp>
        <p:nvSpPr>
          <p:cNvPr id="39" name="Прямоугольник: скругленные углы 38"/>
          <p:cNvSpPr/>
          <p:nvPr/>
        </p:nvSpPr>
        <p:spPr>
          <a:xfrm>
            <a:off x="6942894" y="4638002"/>
            <a:ext cx="4038774" cy="1013827"/>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500" dirty="0" err="1">
                <a:solidFill>
                  <a:srgbClr val="16254A"/>
                </a:solidFill>
                <a:latin typeface="Arial" panose="020B0604020202020204" pitchFamily="34" charset="0"/>
                <a:cs typeface="Arial" panose="020B0604020202020204" pitchFamily="34" charset="0"/>
              </a:rPr>
              <a:t>turli</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madaniyatlar</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va</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o‘zaro</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aloqalar</a:t>
            </a:r>
            <a:r>
              <a:rPr lang="en-US" sz="1500" dirty="0">
                <a:solidFill>
                  <a:srgbClr val="16254A"/>
                </a:solidFill>
                <a:latin typeface="Arial" panose="020B0604020202020204" pitchFamily="34" charset="0"/>
                <a:cs typeface="Arial" panose="020B0604020202020204" pitchFamily="34" charset="0"/>
              </a:rPr>
              <a:t>, </a:t>
            </a:r>
          </a:p>
          <a:p>
            <a:pPr lvl="0"/>
            <a:r>
              <a:rPr lang="en-US" sz="1500" dirty="0">
                <a:solidFill>
                  <a:srgbClr val="16254A"/>
                </a:solidFill>
                <a:latin typeface="Arial" panose="020B0604020202020204" pitchFamily="34" charset="0"/>
                <a:cs typeface="Arial" panose="020B0604020202020204" pitchFamily="34" charset="0"/>
              </a:rPr>
              <a:t>global </a:t>
            </a:r>
            <a:r>
              <a:rPr lang="en-US" sz="1500" dirty="0" err="1">
                <a:solidFill>
                  <a:srgbClr val="16254A"/>
                </a:solidFill>
                <a:latin typeface="Arial" panose="020B0604020202020204" pitchFamily="34" charset="0"/>
                <a:cs typeface="Arial" panose="020B0604020202020204" pitchFamily="34" charset="0"/>
              </a:rPr>
              <a:t>muammolarni</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tushunish</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va</a:t>
            </a:r>
            <a:r>
              <a:rPr lang="en-US" sz="1500" dirty="0">
                <a:solidFill>
                  <a:srgbClr val="16254A"/>
                </a:solidFill>
                <a:latin typeface="Arial" panose="020B0604020202020204" pitchFamily="34" charset="0"/>
                <a:cs typeface="Arial" panose="020B0604020202020204" pitchFamily="34" charset="0"/>
              </a:rPr>
              <a:t> </a:t>
            </a:r>
            <a:r>
              <a:rPr lang="en-US" sz="1500" dirty="0" err="1">
                <a:solidFill>
                  <a:srgbClr val="16254A"/>
                </a:solidFill>
                <a:latin typeface="Arial" panose="020B0604020202020204" pitchFamily="34" charset="0"/>
                <a:cs typeface="Arial" panose="020B0604020202020204" pitchFamily="34" charset="0"/>
              </a:rPr>
              <a:t>baholash</a:t>
            </a:r>
            <a:endParaRPr lang="ru-RU" sz="1500" kern="1200" dirty="0">
              <a:solidFill>
                <a:prstClr val="white"/>
              </a:solidFill>
              <a:latin typeface="Arial" panose="020B0604020202020204"/>
            </a:endParaRPr>
          </a:p>
        </p:txBody>
      </p:sp>
      <p:sp>
        <p:nvSpPr>
          <p:cNvPr id="40" name="Прямоугольник: скругленные углы 39"/>
          <p:cNvSpPr/>
          <p:nvPr/>
        </p:nvSpPr>
        <p:spPr>
          <a:xfrm>
            <a:off x="1219866" y="2060450"/>
            <a:ext cx="3816589" cy="1320869"/>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1500" dirty="0" err="1">
                <a:solidFill>
                  <a:schemeClr val="tx1"/>
                </a:solidFill>
              </a:rPr>
              <a:t>ta’lim</a:t>
            </a:r>
            <a:r>
              <a:rPr lang="en-US" sz="1500" dirty="0">
                <a:solidFill>
                  <a:schemeClr val="tx1"/>
                </a:solidFill>
              </a:rPr>
              <a:t> </a:t>
            </a:r>
            <a:r>
              <a:rPr lang="en-US" sz="1500" dirty="0" err="1">
                <a:solidFill>
                  <a:schemeClr val="tx1"/>
                </a:solidFill>
              </a:rPr>
              <a:t>olish</a:t>
            </a:r>
            <a:r>
              <a:rPr lang="en-US" sz="1500" dirty="0">
                <a:solidFill>
                  <a:schemeClr val="tx1"/>
                </a:solidFill>
              </a:rPr>
              <a:t> (</a:t>
            </a:r>
            <a:r>
              <a:rPr lang="en-US" sz="1500" dirty="0" err="1">
                <a:solidFill>
                  <a:schemeClr val="tx1"/>
                </a:solidFill>
              </a:rPr>
              <a:t>o‘rganish</a:t>
            </a:r>
            <a:r>
              <a:rPr lang="en-US" sz="1500" dirty="0">
                <a:solidFill>
                  <a:schemeClr val="tx1"/>
                </a:solidFill>
              </a:rPr>
              <a:t>), </a:t>
            </a:r>
            <a:r>
              <a:rPr lang="en-US" sz="1500" dirty="0" err="1">
                <a:solidFill>
                  <a:schemeClr val="tx1"/>
                </a:solidFill>
              </a:rPr>
              <a:t>muloqot</a:t>
            </a:r>
            <a:r>
              <a:rPr lang="en-US" sz="1500" dirty="0">
                <a:solidFill>
                  <a:schemeClr val="tx1"/>
                </a:solidFill>
              </a:rPr>
              <a:t> </a:t>
            </a:r>
            <a:r>
              <a:rPr lang="en-US" sz="1500" dirty="0" err="1">
                <a:solidFill>
                  <a:schemeClr val="tx1"/>
                </a:solidFill>
              </a:rPr>
              <a:t>qilish</a:t>
            </a:r>
            <a:r>
              <a:rPr lang="en-US" sz="1500" dirty="0">
                <a:solidFill>
                  <a:schemeClr val="tx1"/>
                </a:solidFill>
              </a:rPr>
              <a:t> </a:t>
            </a:r>
            <a:r>
              <a:rPr lang="en-US" sz="1500" dirty="0" err="1">
                <a:solidFill>
                  <a:schemeClr val="tx1"/>
                </a:solidFill>
              </a:rPr>
              <a:t>va</a:t>
            </a:r>
            <a:r>
              <a:rPr lang="en-US" sz="1500" dirty="0">
                <a:solidFill>
                  <a:schemeClr val="tx1"/>
                </a:solidFill>
              </a:rPr>
              <a:t> </a:t>
            </a:r>
            <a:r>
              <a:rPr lang="en-US" sz="1500" dirty="0" err="1">
                <a:solidFill>
                  <a:schemeClr val="tx1"/>
                </a:solidFill>
              </a:rPr>
              <a:t>muammolarni</a:t>
            </a:r>
            <a:r>
              <a:rPr lang="en-US" sz="1500" dirty="0">
                <a:solidFill>
                  <a:schemeClr val="tx1"/>
                </a:solidFill>
              </a:rPr>
              <a:t> </a:t>
            </a:r>
            <a:r>
              <a:rPr lang="en-US" sz="1500" dirty="0" err="1">
                <a:solidFill>
                  <a:schemeClr val="tx1"/>
                </a:solidFill>
              </a:rPr>
              <a:t>hal</a:t>
            </a:r>
            <a:r>
              <a:rPr lang="en-US" sz="1500" dirty="0">
                <a:solidFill>
                  <a:schemeClr val="tx1"/>
                </a:solidFill>
              </a:rPr>
              <a:t> </a:t>
            </a:r>
            <a:r>
              <a:rPr lang="en-US" sz="1500" dirty="0" err="1">
                <a:solidFill>
                  <a:schemeClr val="tx1"/>
                </a:solidFill>
              </a:rPr>
              <a:t>qilish</a:t>
            </a:r>
            <a:r>
              <a:rPr lang="en-US" sz="1500" dirty="0">
                <a:solidFill>
                  <a:schemeClr val="tx1"/>
                </a:solidFill>
              </a:rPr>
              <a:t> </a:t>
            </a:r>
            <a:r>
              <a:rPr lang="en-US" sz="1500" dirty="0" err="1">
                <a:solidFill>
                  <a:schemeClr val="tx1"/>
                </a:solidFill>
              </a:rPr>
              <a:t>jarayonida</a:t>
            </a:r>
            <a:r>
              <a:rPr lang="en-US" sz="1500" dirty="0">
                <a:solidFill>
                  <a:schemeClr val="tx1"/>
                </a:solidFill>
              </a:rPr>
              <a:t> </a:t>
            </a:r>
            <a:r>
              <a:rPr lang="en-US" sz="1500" dirty="0" err="1">
                <a:solidFill>
                  <a:schemeClr val="tx1"/>
                </a:solidFill>
              </a:rPr>
              <a:t>zamonaviy</a:t>
            </a:r>
            <a:r>
              <a:rPr lang="en-US" sz="1500" dirty="0">
                <a:solidFill>
                  <a:schemeClr val="tx1"/>
                </a:solidFill>
              </a:rPr>
              <a:t> </a:t>
            </a:r>
            <a:r>
              <a:rPr lang="en-US" sz="1500" dirty="0" err="1">
                <a:solidFill>
                  <a:schemeClr val="tx1"/>
                </a:solidFill>
              </a:rPr>
              <a:t>axborot</a:t>
            </a:r>
            <a:r>
              <a:rPr lang="en-US" sz="1500" dirty="0">
                <a:solidFill>
                  <a:schemeClr val="tx1"/>
                </a:solidFill>
              </a:rPr>
              <a:t> </a:t>
            </a:r>
            <a:r>
              <a:rPr lang="en-US" sz="1500" dirty="0" err="1">
                <a:solidFill>
                  <a:schemeClr val="tx1"/>
                </a:solidFill>
              </a:rPr>
              <a:t>texnologiyalari</a:t>
            </a:r>
            <a:r>
              <a:rPr lang="en-US" sz="1500" dirty="0">
                <a:solidFill>
                  <a:schemeClr val="tx1"/>
                </a:solidFill>
              </a:rPr>
              <a:t>, </a:t>
            </a:r>
            <a:r>
              <a:rPr lang="en-US" sz="1500" dirty="0" err="1">
                <a:solidFill>
                  <a:schemeClr val="tx1"/>
                </a:solidFill>
              </a:rPr>
              <a:t>raqamli</a:t>
            </a:r>
            <a:r>
              <a:rPr lang="en-US" sz="1500" dirty="0">
                <a:solidFill>
                  <a:schemeClr val="tx1"/>
                </a:solidFill>
              </a:rPr>
              <a:t> </a:t>
            </a:r>
            <a:r>
              <a:rPr lang="en-US" sz="1500" dirty="0" err="1">
                <a:solidFill>
                  <a:schemeClr val="tx1"/>
                </a:solidFill>
              </a:rPr>
              <a:t>vositalardan</a:t>
            </a:r>
            <a:r>
              <a:rPr lang="en-US" sz="1500" dirty="0">
                <a:solidFill>
                  <a:schemeClr val="tx1"/>
                </a:solidFill>
              </a:rPr>
              <a:t> </a:t>
            </a:r>
            <a:r>
              <a:rPr lang="en-US" sz="1500" dirty="0" err="1">
                <a:solidFill>
                  <a:schemeClr val="tx1"/>
                </a:solidFill>
              </a:rPr>
              <a:t>samarali</a:t>
            </a:r>
            <a:r>
              <a:rPr lang="en-US" sz="1500" dirty="0">
                <a:solidFill>
                  <a:schemeClr val="tx1"/>
                </a:solidFill>
              </a:rPr>
              <a:t> </a:t>
            </a:r>
            <a:r>
              <a:rPr lang="en-US" sz="1500" dirty="0" err="1">
                <a:solidFill>
                  <a:schemeClr val="tx1"/>
                </a:solidFill>
              </a:rPr>
              <a:t>foydalanish</a:t>
            </a:r>
            <a:endParaRPr lang="ru-RU" sz="1500" kern="1200" dirty="0">
              <a:solidFill>
                <a:schemeClr val="tx1"/>
              </a:solidFill>
              <a:latin typeface="Arial" panose="020B0604020202020204"/>
            </a:endParaRPr>
          </a:p>
        </p:txBody>
      </p:sp>
      <p:sp>
        <p:nvSpPr>
          <p:cNvPr id="41" name="Process Here"/>
          <p:cNvSpPr txBox="1"/>
          <p:nvPr/>
        </p:nvSpPr>
        <p:spPr>
          <a:xfrm>
            <a:off x="1462616" y="3918243"/>
            <a:ext cx="2823902" cy="529291"/>
          </a:xfrm>
          <a:prstGeom prst="rect">
            <a:avLst/>
          </a:prstGeom>
          <a:ln w="12700">
            <a:miter lim="400000"/>
          </a:ln>
        </p:spPr>
        <p:txBody>
          <a:bodyPr wrap="square" lIns="33486" tIns="33486" rIns="33486" bIns="33486" anchor="ctr">
            <a:spAutoFit/>
          </a:bodyPr>
          <a:lstStyle>
            <a:lvl1pPr>
              <a:lnSpc>
                <a:spcPts val="5000"/>
              </a:lnSpc>
              <a:defRPr sz="5000" spc="50">
                <a:solidFill>
                  <a:srgbClr val="3A65F2"/>
                </a:solidFill>
                <a:latin typeface="Bebas Neue Bold"/>
                <a:ea typeface="Bebas Neue Bold"/>
                <a:cs typeface="Bebas Neue Bold"/>
                <a:sym typeface="Bebas Neue Bold"/>
              </a:defRPr>
            </a:lvl1pPr>
          </a:lstStyle>
          <a:p>
            <a:pPr algn="ctr" defTabSz="320993" rtl="0" hangingPunct="0">
              <a:lnSpc>
                <a:spcPct val="100000"/>
              </a:lnSpc>
              <a:defRPr>
                <a:solidFill>
                  <a:srgbClr val="656D78"/>
                </a:solidFill>
              </a:defRPr>
            </a:pPr>
            <a:r>
              <a:rPr lang="en-US" sz="1500" b="1" spc="20" dirty="0" err="1">
                <a:solidFill>
                  <a:srgbClr val="16254A"/>
                </a:solidFill>
                <a:latin typeface="Arial" panose="020B0604020202020204" pitchFamily="34" charset="0"/>
                <a:cs typeface="Arial" panose="020B0604020202020204" pitchFamily="34" charset="0"/>
              </a:rPr>
              <a:t>Moslashuvchanlik</a:t>
            </a:r>
            <a:endParaRPr lang="en-US" sz="1500" b="1" spc="20" dirty="0">
              <a:solidFill>
                <a:srgbClr val="16254A"/>
              </a:solidFill>
              <a:latin typeface="Arial" panose="020B0604020202020204" pitchFamily="34" charset="0"/>
              <a:cs typeface="Arial" panose="020B0604020202020204" pitchFamily="34" charset="0"/>
            </a:endParaRPr>
          </a:p>
          <a:p>
            <a:pPr algn="ctr" defTabSz="320993" hangingPunct="0">
              <a:lnSpc>
                <a:spcPct val="100000"/>
              </a:lnSpc>
              <a:defRPr>
                <a:solidFill>
                  <a:srgbClr val="656D78"/>
                </a:solidFill>
              </a:defRPr>
            </a:pPr>
            <a:r>
              <a:rPr lang="en-US" sz="1500" b="1" spc="20" dirty="0">
                <a:solidFill>
                  <a:srgbClr val="16254A"/>
                </a:solidFill>
                <a:latin typeface="Arial" panose="020B0604020202020204" pitchFamily="34" charset="0"/>
                <a:cs typeface="Arial" panose="020B0604020202020204" pitchFamily="34" charset="0"/>
              </a:rPr>
              <a:t>Adaptability</a:t>
            </a:r>
          </a:p>
        </p:txBody>
      </p:sp>
      <p:pic>
        <p:nvPicPr>
          <p:cNvPr id="73" name="Рисунок 72" descr="Чат со сплошной заливкой"/>
          <p:cNvPicPr>
            <a:picLocks noChangeAspect="1"/>
          </p:cNvPicPr>
          <p:nvPr/>
        </p:nvPicPr>
        <p:blipFill>
          <a:blip r:embed="rId3"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6774015" y="1436900"/>
            <a:ext cx="623550" cy="623550"/>
          </a:xfrm>
          <a:prstGeom prst="rect">
            <a:avLst/>
          </a:prstGeom>
        </p:spPr>
      </p:pic>
      <p:grpSp>
        <p:nvGrpSpPr>
          <p:cNvPr id="55" name="Группа 54"/>
          <p:cNvGrpSpPr/>
          <p:nvPr/>
        </p:nvGrpSpPr>
        <p:grpSpPr>
          <a:xfrm>
            <a:off x="10132805" y="80858"/>
            <a:ext cx="1069880" cy="321446"/>
            <a:chOff x="17975998" y="126699"/>
            <a:chExt cx="1881932" cy="565428"/>
          </a:xfrm>
        </p:grpSpPr>
        <p:sp>
          <p:nvSpPr>
            <p:cNvPr id="56" name="Полилиния: фигура 55"/>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sp>
          <p:nvSpPr>
            <p:cNvPr id="57" name="Полилиния: фигура 56"/>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sp>
          <p:nvSpPr>
            <p:cNvPr id="58" name="Полилиния: фигура 57"/>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grpSp>
      <p:sp>
        <p:nvSpPr>
          <p:cNvPr id="36" name="Заголовок 1"/>
          <p:cNvSpPr>
            <a:spLocks noGrp="1"/>
          </p:cNvSpPr>
          <p:nvPr>
            <p:ph type="title"/>
          </p:nvPr>
        </p:nvSpPr>
        <p:spPr>
          <a:xfrm>
            <a:off x="0" y="7938"/>
            <a:ext cx="0" cy="1546577"/>
          </a:xfrm>
        </p:spPr>
        <p:txBody>
          <a:bodyPr/>
          <a:lstStyle/>
          <a:p>
            <a:br>
              <a:rPr lang="en-US" dirty="0"/>
            </a:br>
            <a:br>
              <a:rPr lang="en-US" dirty="0"/>
            </a:br>
            <a:endParaRPr lang="ru-RU" b="1" dirty="0">
              <a:solidFill>
                <a:srgbClr val="0070C0"/>
              </a:solidFill>
            </a:endParaRPr>
          </a:p>
        </p:txBody>
      </p:sp>
      <p:grpSp>
        <p:nvGrpSpPr>
          <p:cNvPr id="44" name="Группа 43"/>
          <p:cNvGrpSpPr/>
          <p:nvPr/>
        </p:nvGrpSpPr>
        <p:grpSpPr>
          <a:xfrm>
            <a:off x="10132805" y="80858"/>
            <a:ext cx="1069880" cy="321446"/>
            <a:chOff x="17975998" y="126699"/>
            <a:chExt cx="1881932" cy="565428"/>
          </a:xfrm>
        </p:grpSpPr>
        <p:sp>
          <p:nvSpPr>
            <p:cNvPr id="45" name="Полилиния: фигура 44"/>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sp>
          <p:nvSpPr>
            <p:cNvPr id="46" name="Полилиния: фигура 45"/>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sp>
          <p:nvSpPr>
            <p:cNvPr id="47" name="Полилиния: фигура 46"/>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grpSp>
      <p:grpSp>
        <p:nvGrpSpPr>
          <p:cNvPr id="49" name="Группа 48"/>
          <p:cNvGrpSpPr/>
          <p:nvPr/>
        </p:nvGrpSpPr>
        <p:grpSpPr>
          <a:xfrm>
            <a:off x="10159665" y="116040"/>
            <a:ext cx="1069880" cy="321446"/>
            <a:chOff x="17975998" y="126699"/>
            <a:chExt cx="1881932" cy="565428"/>
          </a:xfrm>
        </p:grpSpPr>
        <p:sp>
          <p:nvSpPr>
            <p:cNvPr id="50" name="Полилиния: фигура 49"/>
            <p:cNvSpPr/>
            <p:nvPr/>
          </p:nvSpPr>
          <p:spPr>
            <a:xfrm>
              <a:off x="18186459" y="156414"/>
              <a:ext cx="408365" cy="492132"/>
            </a:xfrm>
            <a:custGeom>
              <a:avLst/>
              <a:gdLst>
                <a:gd name="connsiteX0" fmla="*/ 337379 w 371475"/>
                <a:gd name="connsiteY0" fmla="*/ 167850 h 447675"/>
                <a:gd name="connsiteX1" fmla="*/ 192313 w 371475"/>
                <a:gd name="connsiteY1" fmla="*/ 367875 h 447675"/>
                <a:gd name="connsiteX2" fmla="*/ 276514 w 371475"/>
                <a:gd name="connsiteY2" fmla="*/ 196425 h 447675"/>
                <a:gd name="connsiteX3" fmla="*/ 261370 w 371475"/>
                <a:gd name="connsiteY3" fmla="*/ 173565 h 447675"/>
                <a:gd name="connsiteX4" fmla="*/ 168978 w 371475"/>
                <a:gd name="connsiteY4" fmla="*/ 320821 h 447675"/>
                <a:gd name="connsiteX5" fmla="*/ 191360 w 371475"/>
                <a:gd name="connsiteY5" fmla="*/ 160230 h 447675"/>
                <a:gd name="connsiteX6" fmla="*/ 337379 w 371475"/>
                <a:gd name="connsiteY6" fmla="*/ 116605 h 447675"/>
                <a:gd name="connsiteX7" fmla="*/ 337379 w 371475"/>
                <a:gd name="connsiteY7" fmla="*/ 376352 h 447675"/>
                <a:gd name="connsiteX8" fmla="*/ 207839 w 371475"/>
                <a:gd name="connsiteY8" fmla="*/ 397783 h 447675"/>
                <a:gd name="connsiteX9" fmla="*/ 329283 w 371475"/>
                <a:gd name="connsiteY9" fmla="*/ 265957 h 447675"/>
                <a:gd name="connsiteX10" fmla="*/ 337379 w 371475"/>
                <a:gd name="connsiteY10" fmla="*/ 376352 h 447675"/>
                <a:gd name="connsiteX11" fmla="*/ 157070 w 371475"/>
                <a:gd name="connsiteY11" fmla="*/ 387782 h 447675"/>
                <a:gd name="connsiteX12" fmla="*/ 87823 w 371475"/>
                <a:gd name="connsiteY12" fmla="*/ 376352 h 447675"/>
                <a:gd name="connsiteX13" fmla="*/ 36389 w 371475"/>
                <a:gd name="connsiteY13" fmla="*/ 376352 h 447675"/>
                <a:gd name="connsiteX14" fmla="*/ 36389 w 371475"/>
                <a:gd name="connsiteY14" fmla="*/ 116415 h 447675"/>
                <a:gd name="connsiteX15" fmla="*/ 168310 w 371475"/>
                <a:gd name="connsiteY15" fmla="*/ 144990 h 447675"/>
                <a:gd name="connsiteX16" fmla="*/ 157070 w 371475"/>
                <a:gd name="connsiteY16" fmla="*/ 387782 h 447675"/>
                <a:gd name="connsiteX17" fmla="*/ 186884 w 371475"/>
                <a:gd name="connsiteY17" fmla="*/ 34309 h 447675"/>
                <a:gd name="connsiteX18" fmla="*/ 279848 w 371475"/>
                <a:gd name="connsiteY18" fmla="*/ 89173 h 447675"/>
                <a:gd name="connsiteX19" fmla="*/ 213173 w 371475"/>
                <a:gd name="connsiteY19" fmla="*/ 107271 h 447675"/>
                <a:gd name="connsiteX20" fmla="*/ 158023 w 371475"/>
                <a:gd name="connsiteY20" fmla="*/ 106223 h 447675"/>
                <a:gd name="connsiteX21" fmla="*/ 93443 w 371475"/>
                <a:gd name="connsiteY21" fmla="*/ 89173 h 447675"/>
                <a:gd name="connsiteX22" fmla="*/ 186502 w 371475"/>
                <a:gd name="connsiteY22" fmla="*/ 34309 h 447675"/>
                <a:gd name="connsiteX23" fmla="*/ 312233 w 371475"/>
                <a:gd name="connsiteY23" fmla="*/ 89078 h 447675"/>
                <a:gd name="connsiteX24" fmla="*/ 131909 w 371475"/>
                <a:gd name="connsiteY24" fmla="*/ 18704 h 447675"/>
                <a:gd name="connsiteX25" fmla="*/ 61534 w 371475"/>
                <a:gd name="connsiteY25" fmla="*/ 89078 h 447675"/>
                <a:gd name="connsiteX26" fmla="*/ 9053 w 371475"/>
                <a:gd name="connsiteY26" fmla="*/ 390068 h 447675"/>
                <a:gd name="connsiteX27" fmla="*/ 87823 w 371475"/>
                <a:gd name="connsiteY27" fmla="*/ 403689 h 447675"/>
                <a:gd name="connsiteX28" fmla="*/ 191075 w 371475"/>
                <a:gd name="connsiteY28" fmla="*/ 444170 h 447675"/>
                <a:gd name="connsiteX29" fmla="*/ 191075 w 371475"/>
                <a:gd name="connsiteY29" fmla="*/ 444170 h 447675"/>
                <a:gd name="connsiteX30" fmla="*/ 194504 w 371475"/>
                <a:gd name="connsiteY30" fmla="*/ 442551 h 447675"/>
                <a:gd name="connsiteX31" fmla="*/ 351095 w 371475"/>
                <a:gd name="connsiteY31" fmla="*/ 403784 h 447675"/>
                <a:gd name="connsiteX32" fmla="*/ 364716 w 371475"/>
                <a:gd name="connsiteY32" fmla="*/ 102794 h 447675"/>
                <a:gd name="connsiteX33" fmla="*/ 312233 w 371475"/>
                <a:gd name="connsiteY33" fmla="*/ 89173 h 44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71475" h="447675">
                  <a:moveTo>
                    <a:pt x="337379" y="167850"/>
                  </a:moveTo>
                  <a:cubicBezTo>
                    <a:pt x="337379" y="267005"/>
                    <a:pt x="250225" y="266719"/>
                    <a:pt x="192313" y="367875"/>
                  </a:cubicBezTo>
                  <a:cubicBezTo>
                    <a:pt x="191297" y="300537"/>
                    <a:pt x="222605" y="236788"/>
                    <a:pt x="276514" y="196425"/>
                  </a:cubicBezTo>
                  <a:lnTo>
                    <a:pt x="261370" y="173565"/>
                  </a:lnTo>
                  <a:cubicBezTo>
                    <a:pt x="213116" y="209253"/>
                    <a:pt x="180117" y="261846"/>
                    <a:pt x="168978" y="320821"/>
                  </a:cubicBezTo>
                  <a:cubicBezTo>
                    <a:pt x="160024" y="267577"/>
                    <a:pt x="161167" y="204807"/>
                    <a:pt x="191360" y="160230"/>
                  </a:cubicBezTo>
                  <a:cubicBezTo>
                    <a:pt x="226222" y="109843"/>
                    <a:pt x="302041" y="116605"/>
                    <a:pt x="337379" y="116605"/>
                  </a:cubicBezTo>
                  <a:close/>
                  <a:moveTo>
                    <a:pt x="337379" y="376352"/>
                  </a:moveTo>
                  <a:cubicBezTo>
                    <a:pt x="284801" y="376352"/>
                    <a:pt x="251654" y="372256"/>
                    <a:pt x="207839" y="397783"/>
                  </a:cubicBezTo>
                  <a:cubicBezTo>
                    <a:pt x="233270" y="335490"/>
                    <a:pt x="306327" y="288913"/>
                    <a:pt x="329283" y="265957"/>
                  </a:cubicBezTo>
                  <a:cubicBezTo>
                    <a:pt x="340808" y="252051"/>
                    <a:pt x="337379" y="229191"/>
                    <a:pt x="337379" y="376352"/>
                  </a:cubicBezTo>
                  <a:close/>
                  <a:moveTo>
                    <a:pt x="157070" y="387782"/>
                  </a:moveTo>
                  <a:cubicBezTo>
                    <a:pt x="162500" y="406832"/>
                    <a:pt x="152403" y="376352"/>
                    <a:pt x="87823" y="376352"/>
                  </a:cubicBezTo>
                  <a:lnTo>
                    <a:pt x="36389" y="376352"/>
                  </a:lnTo>
                  <a:lnTo>
                    <a:pt x="36389" y="116415"/>
                  </a:lnTo>
                  <a:cubicBezTo>
                    <a:pt x="67630" y="116415"/>
                    <a:pt x="133162" y="110224"/>
                    <a:pt x="168310" y="144990"/>
                  </a:cubicBezTo>
                  <a:cubicBezTo>
                    <a:pt x="122399" y="206617"/>
                    <a:pt x="133925" y="311487"/>
                    <a:pt x="157070" y="387782"/>
                  </a:cubicBezTo>
                  <a:close/>
                  <a:moveTo>
                    <a:pt x="186884" y="34309"/>
                  </a:moveTo>
                  <a:cubicBezTo>
                    <a:pt x="250606" y="34309"/>
                    <a:pt x="284992" y="89173"/>
                    <a:pt x="279848" y="89173"/>
                  </a:cubicBezTo>
                  <a:cubicBezTo>
                    <a:pt x="256539" y="90079"/>
                    <a:pt x="233740" y="96267"/>
                    <a:pt x="213173" y="107271"/>
                  </a:cubicBezTo>
                  <a:cubicBezTo>
                    <a:pt x="175073" y="132893"/>
                    <a:pt x="195742" y="126321"/>
                    <a:pt x="158023" y="106223"/>
                  </a:cubicBezTo>
                  <a:cubicBezTo>
                    <a:pt x="137998" y="95896"/>
                    <a:pt x="115955" y="90077"/>
                    <a:pt x="93443" y="89173"/>
                  </a:cubicBezTo>
                  <a:cubicBezTo>
                    <a:pt x="88491" y="89173"/>
                    <a:pt x="122781" y="34309"/>
                    <a:pt x="186502" y="34309"/>
                  </a:cubicBezTo>
                  <a:close/>
                  <a:moveTo>
                    <a:pt x="312233" y="89078"/>
                  </a:moveTo>
                  <a:cubicBezTo>
                    <a:pt x="281871" y="19850"/>
                    <a:pt x="201137" y="-11658"/>
                    <a:pt x="131909" y="18704"/>
                  </a:cubicBezTo>
                  <a:cubicBezTo>
                    <a:pt x="100452" y="32500"/>
                    <a:pt x="75331" y="57620"/>
                    <a:pt x="61534" y="89078"/>
                  </a:cubicBezTo>
                  <a:cubicBezTo>
                    <a:pt x="-8284" y="89078"/>
                    <a:pt x="9053" y="53359"/>
                    <a:pt x="9053" y="390068"/>
                  </a:cubicBezTo>
                  <a:cubicBezTo>
                    <a:pt x="9053" y="408261"/>
                    <a:pt x="26388" y="403689"/>
                    <a:pt x="87823" y="403689"/>
                  </a:cubicBezTo>
                  <a:cubicBezTo>
                    <a:pt x="153260" y="403689"/>
                    <a:pt x="165548" y="444170"/>
                    <a:pt x="191075" y="444170"/>
                  </a:cubicBezTo>
                  <a:lnTo>
                    <a:pt x="191075" y="444170"/>
                  </a:lnTo>
                  <a:cubicBezTo>
                    <a:pt x="192269" y="443746"/>
                    <a:pt x="193418" y="443203"/>
                    <a:pt x="194504" y="442551"/>
                  </a:cubicBezTo>
                  <a:cubicBezTo>
                    <a:pt x="239462" y="397498"/>
                    <a:pt x="287944" y="403784"/>
                    <a:pt x="351095" y="403784"/>
                  </a:cubicBezTo>
                  <a:cubicBezTo>
                    <a:pt x="370145" y="403784"/>
                    <a:pt x="364716" y="403784"/>
                    <a:pt x="364716" y="102794"/>
                  </a:cubicBezTo>
                  <a:cubicBezTo>
                    <a:pt x="364716" y="83744"/>
                    <a:pt x="337570" y="89173"/>
                    <a:pt x="312233" y="89173"/>
                  </a:cubicBezTo>
                  <a:close/>
                </a:path>
              </a:pathLst>
            </a:custGeom>
            <a:solidFill>
              <a:srgbClr val="FFFFFF"/>
            </a:solidFill>
            <a:ln w="9525" cap="flat">
              <a:no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sp>
          <p:nvSpPr>
            <p:cNvPr id="51" name="Полилиния: фигура 50"/>
            <p:cNvSpPr/>
            <p:nvPr/>
          </p:nvSpPr>
          <p:spPr>
            <a:xfrm>
              <a:off x="18664249" y="222877"/>
              <a:ext cx="1193681" cy="397894"/>
            </a:xfrm>
            <a:custGeom>
              <a:avLst/>
              <a:gdLst>
                <a:gd name="connsiteX0" fmla="*/ 8954 w 1085850"/>
                <a:gd name="connsiteY0" fmla="*/ 8807 h 361950"/>
                <a:gd name="connsiteX1" fmla="*/ 28004 w 1085850"/>
                <a:gd name="connsiteY1" fmla="*/ 8807 h 361950"/>
                <a:gd name="connsiteX2" fmla="*/ 55721 w 1085850"/>
                <a:gd name="connsiteY2" fmla="*/ 69100 h 361950"/>
                <a:gd name="connsiteX3" fmla="*/ 83534 w 1085850"/>
                <a:gd name="connsiteY3" fmla="*/ 8807 h 361950"/>
                <a:gd name="connsiteX4" fmla="*/ 102584 w 1085850"/>
                <a:gd name="connsiteY4" fmla="*/ 8807 h 361950"/>
                <a:gd name="connsiteX5" fmla="*/ 102584 w 1085850"/>
                <a:gd name="connsiteY5" fmla="*/ 98818 h 361950"/>
                <a:gd name="connsiteX6" fmla="*/ 83534 w 1085850"/>
                <a:gd name="connsiteY6" fmla="*/ 98818 h 361950"/>
                <a:gd name="connsiteX7" fmla="*/ 83534 w 1085850"/>
                <a:gd name="connsiteY7" fmla="*/ 47669 h 361950"/>
                <a:gd name="connsiteX8" fmla="*/ 59722 w 1085850"/>
                <a:gd name="connsiteY8" fmla="*/ 98818 h 361950"/>
                <a:gd name="connsiteX9" fmla="*/ 50674 w 1085850"/>
                <a:gd name="connsiteY9" fmla="*/ 98818 h 361950"/>
                <a:gd name="connsiteX10" fmla="*/ 26955 w 1085850"/>
                <a:gd name="connsiteY10" fmla="*/ 47669 h 361950"/>
                <a:gd name="connsiteX11" fmla="*/ 26955 w 1085850"/>
                <a:gd name="connsiteY11" fmla="*/ 98818 h 361950"/>
                <a:gd name="connsiteX12" fmla="*/ 7905 w 1085850"/>
                <a:gd name="connsiteY12" fmla="*/ 98818 h 361950"/>
                <a:gd name="connsiteX13" fmla="*/ 7905 w 1085850"/>
                <a:gd name="connsiteY13" fmla="*/ 8807 h 361950"/>
                <a:gd name="connsiteX14" fmla="*/ 146781 w 1085850"/>
                <a:gd name="connsiteY14" fmla="*/ 8807 h 361950"/>
                <a:gd name="connsiteX15" fmla="*/ 165831 w 1085850"/>
                <a:gd name="connsiteY15" fmla="*/ 8807 h 361950"/>
                <a:gd name="connsiteX16" fmla="*/ 201740 w 1085850"/>
                <a:gd name="connsiteY16" fmla="*/ 98818 h 361950"/>
                <a:gd name="connsiteX17" fmla="*/ 181832 w 1085850"/>
                <a:gd name="connsiteY17" fmla="*/ 98818 h 361950"/>
                <a:gd name="connsiteX18" fmla="*/ 174117 w 1085850"/>
                <a:gd name="connsiteY18" fmla="*/ 79292 h 361950"/>
                <a:gd name="connsiteX19" fmla="*/ 138208 w 1085850"/>
                <a:gd name="connsiteY19" fmla="*/ 79292 h 361950"/>
                <a:gd name="connsiteX20" fmla="*/ 130492 w 1085850"/>
                <a:gd name="connsiteY20" fmla="*/ 98818 h 361950"/>
                <a:gd name="connsiteX21" fmla="*/ 110394 w 1085850"/>
                <a:gd name="connsiteY21" fmla="*/ 98818 h 361950"/>
                <a:gd name="connsiteX22" fmla="*/ 169069 w 1085850"/>
                <a:gd name="connsiteY22" fmla="*/ 63671 h 361950"/>
                <a:gd name="connsiteX23" fmla="*/ 156401 w 1085850"/>
                <a:gd name="connsiteY23" fmla="*/ 29381 h 361950"/>
                <a:gd name="connsiteX24" fmla="*/ 143637 w 1085850"/>
                <a:gd name="connsiteY24" fmla="*/ 63671 h 361950"/>
                <a:gd name="connsiteX25" fmla="*/ 212788 w 1085850"/>
                <a:gd name="connsiteY25" fmla="*/ 8807 h 361950"/>
                <a:gd name="connsiteX26" fmla="*/ 232410 w 1085850"/>
                <a:gd name="connsiteY26" fmla="*/ 8807 h 361950"/>
                <a:gd name="connsiteX27" fmla="*/ 232410 w 1085850"/>
                <a:gd name="connsiteY27" fmla="*/ 47955 h 361950"/>
                <a:gd name="connsiteX28" fmla="*/ 266414 w 1085850"/>
                <a:gd name="connsiteY28" fmla="*/ 8807 h 361950"/>
                <a:gd name="connsiteX29" fmla="*/ 289751 w 1085850"/>
                <a:gd name="connsiteY29" fmla="*/ 8807 h 361950"/>
                <a:gd name="connsiteX30" fmla="*/ 251651 w 1085850"/>
                <a:gd name="connsiteY30" fmla="*/ 52717 h 361950"/>
                <a:gd name="connsiteX31" fmla="*/ 292417 w 1085850"/>
                <a:gd name="connsiteY31" fmla="*/ 98818 h 361950"/>
                <a:gd name="connsiteX32" fmla="*/ 269081 w 1085850"/>
                <a:gd name="connsiteY32" fmla="*/ 98818 h 361950"/>
                <a:gd name="connsiteX33" fmla="*/ 232506 w 1085850"/>
                <a:gd name="connsiteY33" fmla="*/ 57480 h 361950"/>
                <a:gd name="connsiteX34" fmla="*/ 232506 w 1085850"/>
                <a:gd name="connsiteY34" fmla="*/ 98818 h 361950"/>
                <a:gd name="connsiteX35" fmla="*/ 212884 w 1085850"/>
                <a:gd name="connsiteY35" fmla="*/ 98818 h 361950"/>
                <a:gd name="connsiteX36" fmla="*/ 212884 w 1085850"/>
                <a:gd name="connsiteY36" fmla="*/ 8807 h 361950"/>
                <a:gd name="connsiteX37" fmla="*/ 320135 w 1085850"/>
                <a:gd name="connsiteY37" fmla="*/ 25190 h 361950"/>
                <a:gd name="connsiteX38" fmla="*/ 293846 w 1085850"/>
                <a:gd name="connsiteY38" fmla="*/ 25190 h 361950"/>
                <a:gd name="connsiteX39" fmla="*/ 293846 w 1085850"/>
                <a:gd name="connsiteY39" fmla="*/ 8807 h 361950"/>
                <a:gd name="connsiteX40" fmla="*/ 365951 w 1085850"/>
                <a:gd name="connsiteY40" fmla="*/ 8807 h 361950"/>
                <a:gd name="connsiteX41" fmla="*/ 365951 w 1085850"/>
                <a:gd name="connsiteY41" fmla="*/ 25190 h 361950"/>
                <a:gd name="connsiteX42" fmla="*/ 339662 w 1085850"/>
                <a:gd name="connsiteY42" fmla="*/ 25190 h 361950"/>
                <a:gd name="connsiteX43" fmla="*/ 339662 w 1085850"/>
                <a:gd name="connsiteY43" fmla="*/ 98818 h 361950"/>
                <a:gd name="connsiteX44" fmla="*/ 320135 w 1085850"/>
                <a:gd name="connsiteY44" fmla="*/ 98818 h 361950"/>
                <a:gd name="connsiteX45" fmla="*/ 392049 w 1085850"/>
                <a:gd name="connsiteY45" fmla="*/ 8807 h 361950"/>
                <a:gd name="connsiteX46" fmla="*/ 411099 w 1085850"/>
                <a:gd name="connsiteY46" fmla="*/ 8807 h 361950"/>
                <a:gd name="connsiteX47" fmla="*/ 447104 w 1085850"/>
                <a:gd name="connsiteY47" fmla="*/ 98818 h 361950"/>
                <a:gd name="connsiteX48" fmla="*/ 427101 w 1085850"/>
                <a:gd name="connsiteY48" fmla="*/ 98818 h 361950"/>
                <a:gd name="connsiteX49" fmla="*/ 419386 w 1085850"/>
                <a:gd name="connsiteY49" fmla="*/ 79292 h 361950"/>
                <a:gd name="connsiteX50" fmla="*/ 383667 w 1085850"/>
                <a:gd name="connsiteY50" fmla="*/ 79292 h 361950"/>
                <a:gd name="connsiteX51" fmla="*/ 375951 w 1085850"/>
                <a:gd name="connsiteY51" fmla="*/ 98818 h 361950"/>
                <a:gd name="connsiteX52" fmla="*/ 355854 w 1085850"/>
                <a:gd name="connsiteY52" fmla="*/ 98818 h 361950"/>
                <a:gd name="connsiteX53" fmla="*/ 414433 w 1085850"/>
                <a:gd name="connsiteY53" fmla="*/ 63957 h 361950"/>
                <a:gd name="connsiteX54" fmla="*/ 401670 w 1085850"/>
                <a:gd name="connsiteY54" fmla="*/ 29667 h 361950"/>
                <a:gd name="connsiteX55" fmla="*/ 388905 w 1085850"/>
                <a:gd name="connsiteY55" fmla="*/ 63957 h 361950"/>
                <a:gd name="connsiteX56" fmla="*/ 458057 w 1085850"/>
                <a:gd name="connsiteY56" fmla="*/ 9093 h 361950"/>
                <a:gd name="connsiteX57" fmla="*/ 502253 w 1085850"/>
                <a:gd name="connsiteY57" fmla="*/ 9093 h 361950"/>
                <a:gd name="connsiteX58" fmla="*/ 522255 w 1085850"/>
                <a:gd name="connsiteY58" fmla="*/ 15379 h 361950"/>
                <a:gd name="connsiteX59" fmla="*/ 529494 w 1085850"/>
                <a:gd name="connsiteY59" fmla="*/ 33667 h 361950"/>
                <a:gd name="connsiteX60" fmla="*/ 526636 w 1085850"/>
                <a:gd name="connsiteY60" fmla="*/ 44716 h 361950"/>
                <a:gd name="connsiteX61" fmla="*/ 518921 w 1085850"/>
                <a:gd name="connsiteY61" fmla="*/ 52336 h 361950"/>
                <a:gd name="connsiteX62" fmla="*/ 528446 w 1085850"/>
                <a:gd name="connsiteY62" fmla="*/ 59766 h 361950"/>
                <a:gd name="connsiteX63" fmla="*/ 531779 w 1085850"/>
                <a:gd name="connsiteY63" fmla="*/ 72720 h 361950"/>
                <a:gd name="connsiteX64" fmla="*/ 528160 w 1085850"/>
                <a:gd name="connsiteY64" fmla="*/ 86817 h 361950"/>
                <a:gd name="connsiteX65" fmla="*/ 518063 w 1085850"/>
                <a:gd name="connsiteY65" fmla="*/ 96342 h 361950"/>
                <a:gd name="connsiteX66" fmla="*/ 503966 w 1085850"/>
                <a:gd name="connsiteY66" fmla="*/ 99485 h 361950"/>
                <a:gd name="connsiteX67" fmla="*/ 457581 w 1085850"/>
                <a:gd name="connsiteY67" fmla="*/ 99485 h 361950"/>
                <a:gd name="connsiteX68" fmla="*/ 457581 w 1085850"/>
                <a:gd name="connsiteY68" fmla="*/ 8807 h 361950"/>
                <a:gd name="connsiteX69" fmla="*/ 498538 w 1085850"/>
                <a:gd name="connsiteY69" fmla="*/ 45669 h 361950"/>
                <a:gd name="connsiteX70" fmla="*/ 506634 w 1085850"/>
                <a:gd name="connsiteY70" fmla="*/ 43097 h 361950"/>
                <a:gd name="connsiteX71" fmla="*/ 509588 w 1085850"/>
                <a:gd name="connsiteY71" fmla="*/ 34905 h 361950"/>
                <a:gd name="connsiteX72" fmla="*/ 506730 w 1085850"/>
                <a:gd name="connsiteY72" fmla="*/ 26333 h 361950"/>
                <a:gd name="connsiteX73" fmla="*/ 497871 w 1085850"/>
                <a:gd name="connsiteY73" fmla="*/ 24047 h 361950"/>
                <a:gd name="connsiteX74" fmla="*/ 477679 w 1085850"/>
                <a:gd name="connsiteY74" fmla="*/ 24047 h 361950"/>
                <a:gd name="connsiteX75" fmla="*/ 477679 w 1085850"/>
                <a:gd name="connsiteY75" fmla="*/ 45669 h 361950"/>
                <a:gd name="connsiteX76" fmla="*/ 499681 w 1085850"/>
                <a:gd name="connsiteY76" fmla="*/ 84245 h 361950"/>
                <a:gd name="connsiteX77" fmla="*/ 509206 w 1085850"/>
                <a:gd name="connsiteY77" fmla="*/ 81673 h 361950"/>
                <a:gd name="connsiteX78" fmla="*/ 512444 w 1085850"/>
                <a:gd name="connsiteY78" fmla="*/ 72910 h 361950"/>
                <a:gd name="connsiteX79" fmla="*/ 509111 w 1085850"/>
                <a:gd name="connsiteY79" fmla="*/ 63385 h 361950"/>
                <a:gd name="connsiteX80" fmla="*/ 498920 w 1085850"/>
                <a:gd name="connsiteY80" fmla="*/ 60528 h 361950"/>
                <a:gd name="connsiteX81" fmla="*/ 477584 w 1085850"/>
                <a:gd name="connsiteY81" fmla="*/ 60528 h 361950"/>
                <a:gd name="connsiteX82" fmla="*/ 477584 w 1085850"/>
                <a:gd name="connsiteY82" fmla="*/ 83959 h 361950"/>
                <a:gd name="connsiteX83" fmla="*/ 589407 w 1085850"/>
                <a:gd name="connsiteY83" fmla="*/ 101104 h 361950"/>
                <a:gd name="connsiteX84" fmla="*/ 563880 w 1085850"/>
                <a:gd name="connsiteY84" fmla="*/ 95389 h 361950"/>
                <a:gd name="connsiteX85" fmla="*/ 546734 w 1085850"/>
                <a:gd name="connsiteY85" fmla="*/ 79006 h 361950"/>
                <a:gd name="connsiteX86" fmla="*/ 540638 w 1085850"/>
                <a:gd name="connsiteY86" fmla="*/ 54146 h 361950"/>
                <a:gd name="connsiteX87" fmla="*/ 546734 w 1085850"/>
                <a:gd name="connsiteY87" fmla="*/ 29286 h 361950"/>
                <a:gd name="connsiteX88" fmla="*/ 563880 w 1085850"/>
                <a:gd name="connsiteY88" fmla="*/ 12903 h 361950"/>
                <a:gd name="connsiteX89" fmla="*/ 589407 w 1085850"/>
                <a:gd name="connsiteY89" fmla="*/ 7188 h 361950"/>
                <a:gd name="connsiteX90" fmla="*/ 606742 w 1085850"/>
                <a:gd name="connsiteY90" fmla="*/ 9188 h 361950"/>
                <a:gd name="connsiteX91" fmla="*/ 620553 w 1085850"/>
                <a:gd name="connsiteY91" fmla="*/ 15379 h 361950"/>
                <a:gd name="connsiteX92" fmla="*/ 620554 w 1085850"/>
                <a:gd name="connsiteY92" fmla="*/ 34429 h 361950"/>
                <a:gd name="connsiteX93" fmla="*/ 607600 w 1085850"/>
                <a:gd name="connsiteY93" fmla="*/ 27666 h 361950"/>
                <a:gd name="connsiteX94" fmla="*/ 591027 w 1085850"/>
                <a:gd name="connsiteY94" fmla="*/ 25571 h 361950"/>
                <a:gd name="connsiteX95" fmla="*/ 575501 w 1085850"/>
                <a:gd name="connsiteY95" fmla="*/ 29095 h 361950"/>
                <a:gd name="connsiteX96" fmla="*/ 564642 w 1085850"/>
                <a:gd name="connsiteY96" fmla="*/ 39287 h 361950"/>
                <a:gd name="connsiteX97" fmla="*/ 560641 w 1085850"/>
                <a:gd name="connsiteY97" fmla="*/ 54527 h 361950"/>
                <a:gd name="connsiteX98" fmla="*/ 564261 w 1085850"/>
                <a:gd name="connsiteY98" fmla="*/ 70148 h 361950"/>
                <a:gd name="connsiteX99" fmla="*/ 574643 w 1085850"/>
                <a:gd name="connsiteY99" fmla="*/ 80340 h 361950"/>
                <a:gd name="connsiteX100" fmla="*/ 590169 w 1085850"/>
                <a:gd name="connsiteY100" fmla="*/ 83959 h 361950"/>
                <a:gd name="connsiteX101" fmla="*/ 604075 w 1085850"/>
                <a:gd name="connsiteY101" fmla="*/ 81102 h 361950"/>
                <a:gd name="connsiteX102" fmla="*/ 604076 w 1085850"/>
                <a:gd name="connsiteY102" fmla="*/ 63099 h 361950"/>
                <a:gd name="connsiteX103" fmla="*/ 589502 w 1085850"/>
                <a:gd name="connsiteY103" fmla="*/ 63099 h 361950"/>
                <a:gd name="connsiteX104" fmla="*/ 589502 w 1085850"/>
                <a:gd name="connsiteY104" fmla="*/ 48621 h 361950"/>
                <a:gd name="connsiteX105" fmla="*/ 623031 w 1085850"/>
                <a:gd name="connsiteY105" fmla="*/ 48621 h 361950"/>
                <a:gd name="connsiteX106" fmla="*/ 623031 w 1085850"/>
                <a:gd name="connsiteY106" fmla="*/ 92532 h 361950"/>
                <a:gd name="connsiteX107" fmla="*/ 589312 w 1085850"/>
                <a:gd name="connsiteY107" fmla="*/ 100818 h 361950"/>
                <a:gd name="connsiteX108" fmla="*/ 667417 w 1085850"/>
                <a:gd name="connsiteY108" fmla="*/ 9093 h 361950"/>
                <a:gd name="connsiteX109" fmla="*/ 686467 w 1085850"/>
                <a:gd name="connsiteY109" fmla="*/ 9093 h 361950"/>
                <a:gd name="connsiteX110" fmla="*/ 722376 w 1085850"/>
                <a:gd name="connsiteY110" fmla="*/ 99104 h 361950"/>
                <a:gd name="connsiteX111" fmla="*/ 702469 w 1085850"/>
                <a:gd name="connsiteY111" fmla="*/ 99104 h 361950"/>
                <a:gd name="connsiteX112" fmla="*/ 694659 w 1085850"/>
                <a:gd name="connsiteY112" fmla="*/ 79578 h 361950"/>
                <a:gd name="connsiteX113" fmla="*/ 659035 w 1085850"/>
                <a:gd name="connsiteY113" fmla="*/ 79578 h 361950"/>
                <a:gd name="connsiteX114" fmla="*/ 651320 w 1085850"/>
                <a:gd name="connsiteY114" fmla="*/ 99104 h 361950"/>
                <a:gd name="connsiteX115" fmla="*/ 631222 w 1085850"/>
                <a:gd name="connsiteY115" fmla="*/ 99104 h 361950"/>
                <a:gd name="connsiteX116" fmla="*/ 689706 w 1085850"/>
                <a:gd name="connsiteY116" fmla="*/ 63957 h 361950"/>
                <a:gd name="connsiteX117" fmla="*/ 676942 w 1085850"/>
                <a:gd name="connsiteY117" fmla="*/ 29667 h 361950"/>
                <a:gd name="connsiteX118" fmla="*/ 664273 w 1085850"/>
                <a:gd name="connsiteY118" fmla="*/ 63957 h 361950"/>
                <a:gd name="connsiteX119" fmla="*/ 772477 w 1085850"/>
                <a:gd name="connsiteY119" fmla="*/ 101104 h 361950"/>
                <a:gd name="connsiteX120" fmla="*/ 746950 w 1085850"/>
                <a:gd name="connsiteY120" fmla="*/ 95389 h 361950"/>
                <a:gd name="connsiteX121" fmla="*/ 729804 w 1085850"/>
                <a:gd name="connsiteY121" fmla="*/ 79006 h 361950"/>
                <a:gd name="connsiteX122" fmla="*/ 729804 w 1085850"/>
                <a:gd name="connsiteY122" fmla="*/ 29286 h 361950"/>
                <a:gd name="connsiteX123" fmla="*/ 746950 w 1085850"/>
                <a:gd name="connsiteY123" fmla="*/ 12903 h 361950"/>
                <a:gd name="connsiteX124" fmla="*/ 772477 w 1085850"/>
                <a:gd name="connsiteY124" fmla="*/ 7188 h 361950"/>
                <a:gd name="connsiteX125" fmla="*/ 803624 w 1085850"/>
                <a:gd name="connsiteY125" fmla="*/ 15665 h 361950"/>
                <a:gd name="connsiteX126" fmla="*/ 803624 w 1085850"/>
                <a:gd name="connsiteY126" fmla="*/ 34715 h 361950"/>
                <a:gd name="connsiteX127" fmla="*/ 790670 w 1085850"/>
                <a:gd name="connsiteY127" fmla="*/ 27762 h 361950"/>
                <a:gd name="connsiteX128" fmla="*/ 774097 w 1085850"/>
                <a:gd name="connsiteY128" fmla="*/ 25666 h 361950"/>
                <a:gd name="connsiteX129" fmla="*/ 751904 w 1085850"/>
                <a:gd name="connsiteY129" fmla="*/ 33477 h 361950"/>
                <a:gd name="connsiteX130" fmla="*/ 743713 w 1085850"/>
                <a:gd name="connsiteY130" fmla="*/ 54622 h 361950"/>
                <a:gd name="connsiteX131" fmla="*/ 751999 w 1085850"/>
                <a:gd name="connsiteY131" fmla="*/ 75958 h 361950"/>
                <a:gd name="connsiteX132" fmla="*/ 774097 w 1085850"/>
                <a:gd name="connsiteY132" fmla="*/ 83769 h 361950"/>
                <a:gd name="connsiteX133" fmla="*/ 791052 w 1085850"/>
                <a:gd name="connsiteY133" fmla="*/ 81483 h 361950"/>
                <a:gd name="connsiteX134" fmla="*/ 804958 w 1085850"/>
                <a:gd name="connsiteY134" fmla="*/ 73482 h 361950"/>
                <a:gd name="connsiteX135" fmla="*/ 804958 w 1085850"/>
                <a:gd name="connsiteY135" fmla="*/ 92532 h 361950"/>
                <a:gd name="connsiteX136" fmla="*/ 772763 w 1085850"/>
                <a:gd name="connsiteY136" fmla="*/ 101295 h 361950"/>
                <a:gd name="connsiteX137" fmla="*/ 815626 w 1085850"/>
                <a:gd name="connsiteY137" fmla="*/ 9093 h 361950"/>
                <a:gd name="connsiteX138" fmla="*/ 835248 w 1085850"/>
                <a:gd name="connsiteY138" fmla="*/ 9093 h 361950"/>
                <a:gd name="connsiteX139" fmla="*/ 835248 w 1085850"/>
                <a:gd name="connsiteY139" fmla="*/ 44907 h 361950"/>
                <a:gd name="connsiteX140" fmla="*/ 874491 w 1085850"/>
                <a:gd name="connsiteY140" fmla="*/ 44907 h 361950"/>
                <a:gd name="connsiteX141" fmla="*/ 874491 w 1085850"/>
                <a:gd name="connsiteY141" fmla="*/ 8807 h 361950"/>
                <a:gd name="connsiteX142" fmla="*/ 894112 w 1085850"/>
                <a:gd name="connsiteY142" fmla="*/ 8807 h 361950"/>
                <a:gd name="connsiteX143" fmla="*/ 894112 w 1085850"/>
                <a:gd name="connsiteY143" fmla="*/ 98818 h 361950"/>
                <a:gd name="connsiteX144" fmla="*/ 874491 w 1085850"/>
                <a:gd name="connsiteY144" fmla="*/ 98818 h 361950"/>
                <a:gd name="connsiteX145" fmla="*/ 874491 w 1085850"/>
                <a:gd name="connsiteY145" fmla="*/ 60718 h 361950"/>
                <a:gd name="connsiteX146" fmla="*/ 835248 w 1085850"/>
                <a:gd name="connsiteY146" fmla="*/ 60718 h 361950"/>
                <a:gd name="connsiteX147" fmla="*/ 835248 w 1085850"/>
                <a:gd name="connsiteY147" fmla="*/ 98818 h 361950"/>
                <a:gd name="connsiteX148" fmla="*/ 815626 w 1085850"/>
                <a:gd name="connsiteY148" fmla="*/ 98818 h 361950"/>
                <a:gd name="connsiteX149" fmla="*/ 940975 w 1085850"/>
                <a:gd name="connsiteY149" fmla="*/ 9093 h 361950"/>
                <a:gd name="connsiteX150" fmla="*/ 960025 w 1085850"/>
                <a:gd name="connsiteY150" fmla="*/ 9093 h 361950"/>
                <a:gd name="connsiteX151" fmla="*/ 995935 w 1085850"/>
                <a:gd name="connsiteY151" fmla="*/ 99104 h 361950"/>
                <a:gd name="connsiteX152" fmla="*/ 976408 w 1085850"/>
                <a:gd name="connsiteY152" fmla="*/ 99104 h 361950"/>
                <a:gd name="connsiteX153" fmla="*/ 968692 w 1085850"/>
                <a:gd name="connsiteY153" fmla="*/ 79578 h 361950"/>
                <a:gd name="connsiteX154" fmla="*/ 933069 w 1085850"/>
                <a:gd name="connsiteY154" fmla="*/ 79578 h 361950"/>
                <a:gd name="connsiteX155" fmla="*/ 925259 w 1085850"/>
                <a:gd name="connsiteY155" fmla="*/ 99104 h 361950"/>
                <a:gd name="connsiteX156" fmla="*/ 905161 w 1085850"/>
                <a:gd name="connsiteY156" fmla="*/ 99104 h 361950"/>
                <a:gd name="connsiteX157" fmla="*/ 963263 w 1085850"/>
                <a:gd name="connsiteY157" fmla="*/ 63957 h 361950"/>
                <a:gd name="connsiteX158" fmla="*/ 950500 w 1085850"/>
                <a:gd name="connsiteY158" fmla="*/ 29667 h 361950"/>
                <a:gd name="connsiteX159" fmla="*/ 937736 w 1085850"/>
                <a:gd name="connsiteY159" fmla="*/ 63957 h 361950"/>
                <a:gd name="connsiteX160" fmla="*/ 10097 w 1085850"/>
                <a:gd name="connsiteY160" fmla="*/ 140157 h 361950"/>
                <a:gd name="connsiteX161" fmla="*/ 30956 w 1085850"/>
                <a:gd name="connsiteY161" fmla="*/ 140157 h 361950"/>
                <a:gd name="connsiteX162" fmla="*/ 55721 w 1085850"/>
                <a:gd name="connsiteY162" fmla="*/ 204165 h 361950"/>
                <a:gd name="connsiteX163" fmla="*/ 80581 w 1085850"/>
                <a:gd name="connsiteY163" fmla="*/ 140157 h 361950"/>
                <a:gd name="connsiteX164" fmla="*/ 101346 w 1085850"/>
                <a:gd name="connsiteY164" fmla="*/ 140157 h 361950"/>
                <a:gd name="connsiteX165" fmla="*/ 65341 w 1085850"/>
                <a:gd name="connsiteY165" fmla="*/ 230263 h 361950"/>
                <a:gd name="connsiteX166" fmla="*/ 46291 w 1085850"/>
                <a:gd name="connsiteY166" fmla="*/ 230263 h 361950"/>
                <a:gd name="connsiteX167" fmla="*/ 128206 w 1085850"/>
                <a:gd name="connsiteY167" fmla="*/ 140157 h 361950"/>
                <a:gd name="connsiteX168" fmla="*/ 147256 w 1085850"/>
                <a:gd name="connsiteY168" fmla="*/ 140157 h 361950"/>
                <a:gd name="connsiteX169" fmla="*/ 183166 w 1085850"/>
                <a:gd name="connsiteY169" fmla="*/ 230263 h 361950"/>
                <a:gd name="connsiteX170" fmla="*/ 163163 w 1085850"/>
                <a:gd name="connsiteY170" fmla="*/ 230263 h 361950"/>
                <a:gd name="connsiteX171" fmla="*/ 155449 w 1085850"/>
                <a:gd name="connsiteY171" fmla="*/ 210642 h 361950"/>
                <a:gd name="connsiteX172" fmla="*/ 119824 w 1085850"/>
                <a:gd name="connsiteY172" fmla="*/ 210642 h 361950"/>
                <a:gd name="connsiteX173" fmla="*/ 112109 w 1085850"/>
                <a:gd name="connsiteY173" fmla="*/ 230263 h 361950"/>
                <a:gd name="connsiteX174" fmla="*/ 91916 w 1085850"/>
                <a:gd name="connsiteY174" fmla="*/ 230263 h 361950"/>
                <a:gd name="connsiteX175" fmla="*/ 150495 w 1085850"/>
                <a:gd name="connsiteY175" fmla="*/ 195021 h 361950"/>
                <a:gd name="connsiteX176" fmla="*/ 137731 w 1085850"/>
                <a:gd name="connsiteY176" fmla="*/ 160826 h 361950"/>
                <a:gd name="connsiteX177" fmla="*/ 124968 w 1085850"/>
                <a:gd name="connsiteY177" fmla="*/ 195021 h 361950"/>
                <a:gd name="connsiteX178" fmla="*/ 239268 w 1085850"/>
                <a:gd name="connsiteY178" fmla="*/ 140157 h 361950"/>
                <a:gd name="connsiteX179" fmla="*/ 258318 w 1085850"/>
                <a:gd name="connsiteY179" fmla="*/ 140157 h 361950"/>
                <a:gd name="connsiteX180" fmla="*/ 286036 w 1085850"/>
                <a:gd name="connsiteY180" fmla="*/ 200450 h 361950"/>
                <a:gd name="connsiteX181" fmla="*/ 313848 w 1085850"/>
                <a:gd name="connsiteY181" fmla="*/ 140157 h 361950"/>
                <a:gd name="connsiteX182" fmla="*/ 332898 w 1085850"/>
                <a:gd name="connsiteY182" fmla="*/ 140157 h 361950"/>
                <a:gd name="connsiteX183" fmla="*/ 332898 w 1085850"/>
                <a:gd name="connsiteY183" fmla="*/ 230263 h 361950"/>
                <a:gd name="connsiteX184" fmla="*/ 313848 w 1085850"/>
                <a:gd name="connsiteY184" fmla="*/ 230263 h 361950"/>
                <a:gd name="connsiteX185" fmla="*/ 313848 w 1085850"/>
                <a:gd name="connsiteY185" fmla="*/ 178257 h 361950"/>
                <a:gd name="connsiteX186" fmla="*/ 290036 w 1085850"/>
                <a:gd name="connsiteY186" fmla="*/ 229406 h 361950"/>
                <a:gd name="connsiteX187" fmla="*/ 280511 w 1085850"/>
                <a:gd name="connsiteY187" fmla="*/ 229406 h 361950"/>
                <a:gd name="connsiteX188" fmla="*/ 258032 w 1085850"/>
                <a:gd name="connsiteY188" fmla="*/ 178257 h 361950"/>
                <a:gd name="connsiteX189" fmla="*/ 258032 w 1085850"/>
                <a:gd name="connsiteY189" fmla="*/ 229406 h 361950"/>
                <a:gd name="connsiteX190" fmla="*/ 238982 w 1085850"/>
                <a:gd name="connsiteY190" fmla="*/ 229406 h 361950"/>
                <a:gd name="connsiteX191" fmla="*/ 238982 w 1085850"/>
                <a:gd name="connsiteY191" fmla="*/ 139395 h 361950"/>
                <a:gd name="connsiteX192" fmla="*/ 377190 w 1085850"/>
                <a:gd name="connsiteY192" fmla="*/ 140157 h 361950"/>
                <a:gd name="connsiteX193" fmla="*/ 396240 w 1085850"/>
                <a:gd name="connsiteY193" fmla="*/ 140157 h 361950"/>
                <a:gd name="connsiteX194" fmla="*/ 432149 w 1085850"/>
                <a:gd name="connsiteY194" fmla="*/ 230263 h 361950"/>
                <a:gd name="connsiteX195" fmla="*/ 412242 w 1085850"/>
                <a:gd name="connsiteY195" fmla="*/ 230263 h 361950"/>
                <a:gd name="connsiteX196" fmla="*/ 404526 w 1085850"/>
                <a:gd name="connsiteY196" fmla="*/ 210642 h 361950"/>
                <a:gd name="connsiteX197" fmla="*/ 368808 w 1085850"/>
                <a:gd name="connsiteY197" fmla="*/ 210642 h 361950"/>
                <a:gd name="connsiteX198" fmla="*/ 361093 w 1085850"/>
                <a:gd name="connsiteY198" fmla="*/ 230263 h 361950"/>
                <a:gd name="connsiteX199" fmla="*/ 340995 w 1085850"/>
                <a:gd name="connsiteY199" fmla="*/ 230263 h 361950"/>
                <a:gd name="connsiteX200" fmla="*/ 399479 w 1085850"/>
                <a:gd name="connsiteY200" fmla="*/ 195021 h 361950"/>
                <a:gd name="connsiteX201" fmla="*/ 386715 w 1085850"/>
                <a:gd name="connsiteY201" fmla="*/ 160826 h 361950"/>
                <a:gd name="connsiteX202" fmla="*/ 373952 w 1085850"/>
                <a:gd name="connsiteY202" fmla="*/ 195021 h 361950"/>
                <a:gd name="connsiteX203" fmla="*/ 443103 w 1085850"/>
                <a:gd name="connsiteY203" fmla="*/ 140157 h 361950"/>
                <a:gd name="connsiteX204" fmla="*/ 462724 w 1085850"/>
                <a:gd name="connsiteY204" fmla="*/ 140157 h 361950"/>
                <a:gd name="connsiteX205" fmla="*/ 462724 w 1085850"/>
                <a:gd name="connsiteY205" fmla="*/ 178257 h 361950"/>
                <a:gd name="connsiteX206" fmla="*/ 496729 w 1085850"/>
                <a:gd name="connsiteY206" fmla="*/ 139109 h 361950"/>
                <a:gd name="connsiteX207" fmla="*/ 520065 w 1085850"/>
                <a:gd name="connsiteY207" fmla="*/ 139109 h 361950"/>
                <a:gd name="connsiteX208" fmla="*/ 481965 w 1085850"/>
                <a:gd name="connsiteY208" fmla="*/ 183019 h 361950"/>
                <a:gd name="connsiteX209" fmla="*/ 522732 w 1085850"/>
                <a:gd name="connsiteY209" fmla="*/ 229215 h 361950"/>
                <a:gd name="connsiteX210" fmla="*/ 499396 w 1085850"/>
                <a:gd name="connsiteY210" fmla="*/ 229215 h 361950"/>
                <a:gd name="connsiteX211" fmla="*/ 462630 w 1085850"/>
                <a:gd name="connsiteY211" fmla="*/ 187782 h 361950"/>
                <a:gd name="connsiteX212" fmla="*/ 462630 w 1085850"/>
                <a:gd name="connsiteY212" fmla="*/ 229215 h 361950"/>
                <a:gd name="connsiteX213" fmla="*/ 443008 w 1085850"/>
                <a:gd name="connsiteY213" fmla="*/ 229215 h 361950"/>
                <a:gd name="connsiteX214" fmla="*/ 443008 w 1085850"/>
                <a:gd name="connsiteY214" fmla="*/ 139395 h 361950"/>
                <a:gd name="connsiteX215" fmla="*/ 550450 w 1085850"/>
                <a:gd name="connsiteY215" fmla="*/ 156540 h 361950"/>
                <a:gd name="connsiteX216" fmla="*/ 524161 w 1085850"/>
                <a:gd name="connsiteY216" fmla="*/ 156540 h 361950"/>
                <a:gd name="connsiteX217" fmla="*/ 524161 w 1085850"/>
                <a:gd name="connsiteY217" fmla="*/ 139395 h 361950"/>
                <a:gd name="connsiteX218" fmla="*/ 596265 w 1085850"/>
                <a:gd name="connsiteY218" fmla="*/ 139395 h 361950"/>
                <a:gd name="connsiteX219" fmla="*/ 596265 w 1085850"/>
                <a:gd name="connsiteY219" fmla="*/ 155778 h 361950"/>
                <a:gd name="connsiteX220" fmla="*/ 570071 w 1085850"/>
                <a:gd name="connsiteY220" fmla="*/ 155778 h 361950"/>
                <a:gd name="connsiteX221" fmla="*/ 570071 w 1085850"/>
                <a:gd name="connsiteY221" fmla="*/ 229501 h 361950"/>
                <a:gd name="connsiteX222" fmla="*/ 550450 w 1085850"/>
                <a:gd name="connsiteY222" fmla="*/ 229501 h 361950"/>
                <a:gd name="connsiteX223" fmla="*/ 622363 w 1085850"/>
                <a:gd name="connsiteY223" fmla="*/ 140157 h 361950"/>
                <a:gd name="connsiteX224" fmla="*/ 641413 w 1085850"/>
                <a:gd name="connsiteY224" fmla="*/ 140157 h 361950"/>
                <a:gd name="connsiteX225" fmla="*/ 677418 w 1085850"/>
                <a:gd name="connsiteY225" fmla="*/ 230263 h 361950"/>
                <a:gd name="connsiteX226" fmla="*/ 657416 w 1085850"/>
                <a:gd name="connsiteY226" fmla="*/ 230263 h 361950"/>
                <a:gd name="connsiteX227" fmla="*/ 649700 w 1085850"/>
                <a:gd name="connsiteY227" fmla="*/ 210642 h 361950"/>
                <a:gd name="connsiteX228" fmla="*/ 614458 w 1085850"/>
                <a:gd name="connsiteY228" fmla="*/ 210642 h 361950"/>
                <a:gd name="connsiteX229" fmla="*/ 606742 w 1085850"/>
                <a:gd name="connsiteY229" fmla="*/ 230263 h 361950"/>
                <a:gd name="connsiteX230" fmla="*/ 585883 w 1085850"/>
                <a:gd name="connsiteY230" fmla="*/ 230263 h 361950"/>
                <a:gd name="connsiteX231" fmla="*/ 644653 w 1085850"/>
                <a:gd name="connsiteY231" fmla="*/ 195021 h 361950"/>
                <a:gd name="connsiteX232" fmla="*/ 631888 w 1085850"/>
                <a:gd name="connsiteY232" fmla="*/ 160826 h 361950"/>
                <a:gd name="connsiteX233" fmla="*/ 619125 w 1085850"/>
                <a:gd name="connsiteY233" fmla="*/ 195021 h 361950"/>
                <a:gd name="connsiteX234" fmla="*/ 688277 w 1085850"/>
                <a:gd name="connsiteY234" fmla="*/ 140157 h 361950"/>
                <a:gd name="connsiteX235" fmla="*/ 732473 w 1085850"/>
                <a:gd name="connsiteY235" fmla="*/ 140157 h 361950"/>
                <a:gd name="connsiteX236" fmla="*/ 752475 w 1085850"/>
                <a:gd name="connsiteY236" fmla="*/ 146443 h 361950"/>
                <a:gd name="connsiteX237" fmla="*/ 759714 w 1085850"/>
                <a:gd name="connsiteY237" fmla="*/ 164731 h 361950"/>
                <a:gd name="connsiteX238" fmla="*/ 756856 w 1085850"/>
                <a:gd name="connsiteY238" fmla="*/ 175780 h 361950"/>
                <a:gd name="connsiteX239" fmla="*/ 749140 w 1085850"/>
                <a:gd name="connsiteY239" fmla="*/ 183495 h 361950"/>
                <a:gd name="connsiteX240" fmla="*/ 758665 w 1085850"/>
                <a:gd name="connsiteY240" fmla="*/ 190830 h 361950"/>
                <a:gd name="connsiteX241" fmla="*/ 761999 w 1085850"/>
                <a:gd name="connsiteY241" fmla="*/ 203784 h 361950"/>
                <a:gd name="connsiteX242" fmla="*/ 758379 w 1085850"/>
                <a:gd name="connsiteY242" fmla="*/ 217881 h 361950"/>
                <a:gd name="connsiteX243" fmla="*/ 748282 w 1085850"/>
                <a:gd name="connsiteY243" fmla="*/ 227406 h 361950"/>
                <a:gd name="connsiteX244" fmla="*/ 734185 w 1085850"/>
                <a:gd name="connsiteY244" fmla="*/ 230644 h 361950"/>
                <a:gd name="connsiteX245" fmla="*/ 687800 w 1085850"/>
                <a:gd name="connsiteY245" fmla="*/ 230644 h 361950"/>
                <a:gd name="connsiteX246" fmla="*/ 687800 w 1085850"/>
                <a:gd name="connsiteY246" fmla="*/ 139395 h 361950"/>
                <a:gd name="connsiteX247" fmla="*/ 728758 w 1085850"/>
                <a:gd name="connsiteY247" fmla="*/ 176733 h 361950"/>
                <a:gd name="connsiteX248" fmla="*/ 736854 w 1085850"/>
                <a:gd name="connsiteY248" fmla="*/ 174161 h 361950"/>
                <a:gd name="connsiteX249" fmla="*/ 739807 w 1085850"/>
                <a:gd name="connsiteY249" fmla="*/ 165969 h 361950"/>
                <a:gd name="connsiteX250" fmla="*/ 736949 w 1085850"/>
                <a:gd name="connsiteY250" fmla="*/ 157397 h 361950"/>
                <a:gd name="connsiteX251" fmla="*/ 728090 w 1085850"/>
                <a:gd name="connsiteY251" fmla="*/ 155111 h 361950"/>
                <a:gd name="connsiteX252" fmla="*/ 707899 w 1085850"/>
                <a:gd name="connsiteY252" fmla="*/ 155111 h 361950"/>
                <a:gd name="connsiteX253" fmla="*/ 707899 w 1085850"/>
                <a:gd name="connsiteY253" fmla="*/ 176733 h 361950"/>
                <a:gd name="connsiteX254" fmla="*/ 729901 w 1085850"/>
                <a:gd name="connsiteY254" fmla="*/ 215309 h 361950"/>
                <a:gd name="connsiteX255" fmla="*/ 739426 w 1085850"/>
                <a:gd name="connsiteY255" fmla="*/ 212737 h 361950"/>
                <a:gd name="connsiteX256" fmla="*/ 742664 w 1085850"/>
                <a:gd name="connsiteY256" fmla="*/ 203974 h 361950"/>
                <a:gd name="connsiteX257" fmla="*/ 739330 w 1085850"/>
                <a:gd name="connsiteY257" fmla="*/ 194449 h 361950"/>
                <a:gd name="connsiteX258" fmla="*/ 729139 w 1085850"/>
                <a:gd name="connsiteY258" fmla="*/ 191687 h 361950"/>
                <a:gd name="connsiteX259" fmla="*/ 707803 w 1085850"/>
                <a:gd name="connsiteY259" fmla="*/ 191687 h 361950"/>
                <a:gd name="connsiteX260" fmla="*/ 707803 w 1085850"/>
                <a:gd name="connsiteY260" fmla="*/ 215118 h 361950"/>
                <a:gd name="connsiteX261" fmla="*/ 33433 w 1085850"/>
                <a:gd name="connsiteY261" fmla="*/ 286365 h 361950"/>
                <a:gd name="connsiteX262" fmla="*/ 7144 w 1085850"/>
                <a:gd name="connsiteY262" fmla="*/ 286365 h 361950"/>
                <a:gd name="connsiteX263" fmla="*/ 7144 w 1085850"/>
                <a:gd name="connsiteY263" fmla="*/ 269983 h 361950"/>
                <a:gd name="connsiteX264" fmla="*/ 79249 w 1085850"/>
                <a:gd name="connsiteY264" fmla="*/ 269983 h 361950"/>
                <a:gd name="connsiteX265" fmla="*/ 79249 w 1085850"/>
                <a:gd name="connsiteY265" fmla="*/ 286365 h 361950"/>
                <a:gd name="connsiteX266" fmla="*/ 53055 w 1085850"/>
                <a:gd name="connsiteY266" fmla="*/ 286365 h 361950"/>
                <a:gd name="connsiteX267" fmla="*/ 53055 w 1085850"/>
                <a:gd name="connsiteY267" fmla="*/ 360089 h 361950"/>
                <a:gd name="connsiteX268" fmla="*/ 33433 w 1085850"/>
                <a:gd name="connsiteY268" fmla="*/ 360089 h 361950"/>
                <a:gd name="connsiteX269" fmla="*/ 105347 w 1085850"/>
                <a:gd name="connsiteY269" fmla="*/ 269983 h 361950"/>
                <a:gd name="connsiteX270" fmla="*/ 124397 w 1085850"/>
                <a:gd name="connsiteY270" fmla="*/ 269983 h 361950"/>
                <a:gd name="connsiteX271" fmla="*/ 160401 w 1085850"/>
                <a:gd name="connsiteY271" fmla="*/ 360089 h 361950"/>
                <a:gd name="connsiteX272" fmla="*/ 140398 w 1085850"/>
                <a:gd name="connsiteY272" fmla="*/ 360089 h 361950"/>
                <a:gd name="connsiteX273" fmla="*/ 132684 w 1085850"/>
                <a:gd name="connsiteY273" fmla="*/ 340467 h 361950"/>
                <a:gd name="connsiteX274" fmla="*/ 96965 w 1085850"/>
                <a:gd name="connsiteY274" fmla="*/ 340467 h 361950"/>
                <a:gd name="connsiteX275" fmla="*/ 89249 w 1085850"/>
                <a:gd name="connsiteY275" fmla="*/ 360089 h 361950"/>
                <a:gd name="connsiteX276" fmla="*/ 69152 w 1085850"/>
                <a:gd name="connsiteY276" fmla="*/ 360089 h 361950"/>
                <a:gd name="connsiteX277" fmla="*/ 127635 w 1085850"/>
                <a:gd name="connsiteY277" fmla="*/ 324942 h 361950"/>
                <a:gd name="connsiteX278" fmla="*/ 114872 w 1085850"/>
                <a:gd name="connsiteY278" fmla="*/ 290652 h 361950"/>
                <a:gd name="connsiteX279" fmla="*/ 102108 w 1085850"/>
                <a:gd name="connsiteY279" fmla="*/ 324942 h 361950"/>
                <a:gd name="connsiteX280" fmla="*/ 206692 w 1085850"/>
                <a:gd name="connsiteY280" fmla="*/ 269983 h 361950"/>
                <a:gd name="connsiteX281" fmla="*/ 226314 w 1085850"/>
                <a:gd name="connsiteY281" fmla="*/ 269983 h 361950"/>
                <a:gd name="connsiteX282" fmla="*/ 226314 w 1085850"/>
                <a:gd name="connsiteY282" fmla="*/ 343706 h 361950"/>
                <a:gd name="connsiteX283" fmla="*/ 267557 w 1085850"/>
                <a:gd name="connsiteY283" fmla="*/ 343706 h 361950"/>
                <a:gd name="connsiteX284" fmla="*/ 267557 w 1085850"/>
                <a:gd name="connsiteY284" fmla="*/ 360089 h 361950"/>
                <a:gd name="connsiteX285" fmla="*/ 206692 w 1085850"/>
                <a:gd name="connsiteY285" fmla="*/ 360089 h 361950"/>
                <a:gd name="connsiteX286" fmla="*/ 275939 w 1085850"/>
                <a:gd name="connsiteY286" fmla="*/ 269983 h 361950"/>
                <a:gd name="connsiteX287" fmla="*/ 294989 w 1085850"/>
                <a:gd name="connsiteY287" fmla="*/ 269983 h 361950"/>
                <a:gd name="connsiteX288" fmla="*/ 294989 w 1085850"/>
                <a:gd name="connsiteY288" fmla="*/ 360089 h 361950"/>
                <a:gd name="connsiteX289" fmla="*/ 275939 w 1085850"/>
                <a:gd name="connsiteY289" fmla="*/ 360089 h 361950"/>
                <a:gd name="connsiteX290" fmla="*/ 308992 w 1085850"/>
                <a:gd name="connsiteY290" fmla="*/ 269983 h 361950"/>
                <a:gd name="connsiteX291" fmla="*/ 328042 w 1085850"/>
                <a:gd name="connsiteY291" fmla="*/ 269983 h 361950"/>
                <a:gd name="connsiteX292" fmla="*/ 356331 w 1085850"/>
                <a:gd name="connsiteY292" fmla="*/ 330657 h 361950"/>
                <a:gd name="connsiteX293" fmla="*/ 384143 w 1085850"/>
                <a:gd name="connsiteY293" fmla="*/ 270363 h 361950"/>
                <a:gd name="connsiteX294" fmla="*/ 403193 w 1085850"/>
                <a:gd name="connsiteY294" fmla="*/ 270363 h 361950"/>
                <a:gd name="connsiteX295" fmla="*/ 403193 w 1085850"/>
                <a:gd name="connsiteY295" fmla="*/ 360470 h 361950"/>
                <a:gd name="connsiteX296" fmla="*/ 384143 w 1085850"/>
                <a:gd name="connsiteY296" fmla="*/ 360470 h 361950"/>
                <a:gd name="connsiteX297" fmla="*/ 384143 w 1085850"/>
                <a:gd name="connsiteY297" fmla="*/ 308940 h 361950"/>
                <a:gd name="connsiteX298" fmla="*/ 360236 w 1085850"/>
                <a:gd name="connsiteY298" fmla="*/ 360089 h 361950"/>
                <a:gd name="connsiteX299" fmla="*/ 351282 w 1085850"/>
                <a:gd name="connsiteY299" fmla="*/ 360089 h 361950"/>
                <a:gd name="connsiteX300" fmla="*/ 327565 w 1085850"/>
                <a:gd name="connsiteY300" fmla="*/ 308940 h 361950"/>
                <a:gd name="connsiteX301" fmla="*/ 327565 w 1085850"/>
                <a:gd name="connsiteY301" fmla="*/ 360089 h 361950"/>
                <a:gd name="connsiteX302" fmla="*/ 308515 w 1085850"/>
                <a:gd name="connsiteY302" fmla="*/ 360089 h 361950"/>
                <a:gd name="connsiteX303" fmla="*/ 416623 w 1085850"/>
                <a:gd name="connsiteY303" fmla="*/ 269983 h 361950"/>
                <a:gd name="connsiteX304" fmla="*/ 435673 w 1085850"/>
                <a:gd name="connsiteY304" fmla="*/ 269983 h 361950"/>
                <a:gd name="connsiteX305" fmla="*/ 435673 w 1085850"/>
                <a:gd name="connsiteY305" fmla="*/ 360089 h 361950"/>
                <a:gd name="connsiteX306" fmla="*/ 416623 w 1085850"/>
                <a:gd name="connsiteY306" fmla="*/ 360089 h 361950"/>
                <a:gd name="connsiteX307" fmla="*/ 492253 w 1085850"/>
                <a:gd name="connsiteY307" fmla="*/ 269983 h 361950"/>
                <a:gd name="connsiteX308" fmla="*/ 513112 w 1085850"/>
                <a:gd name="connsiteY308" fmla="*/ 269983 h 361950"/>
                <a:gd name="connsiteX309" fmla="*/ 537877 w 1085850"/>
                <a:gd name="connsiteY309" fmla="*/ 334086 h 361950"/>
                <a:gd name="connsiteX310" fmla="*/ 562737 w 1085850"/>
                <a:gd name="connsiteY310" fmla="*/ 269983 h 361950"/>
                <a:gd name="connsiteX311" fmla="*/ 583502 w 1085850"/>
                <a:gd name="connsiteY311" fmla="*/ 269983 h 361950"/>
                <a:gd name="connsiteX312" fmla="*/ 547783 w 1085850"/>
                <a:gd name="connsiteY312" fmla="*/ 360089 h 361950"/>
                <a:gd name="connsiteX313" fmla="*/ 528733 w 1085850"/>
                <a:gd name="connsiteY313" fmla="*/ 360089 h 361950"/>
                <a:gd name="connsiteX314" fmla="*/ 610362 w 1085850"/>
                <a:gd name="connsiteY314" fmla="*/ 269983 h 361950"/>
                <a:gd name="connsiteX315" fmla="*/ 629412 w 1085850"/>
                <a:gd name="connsiteY315" fmla="*/ 269983 h 361950"/>
                <a:gd name="connsiteX316" fmla="*/ 665321 w 1085850"/>
                <a:gd name="connsiteY316" fmla="*/ 360089 h 361950"/>
                <a:gd name="connsiteX317" fmla="*/ 645414 w 1085850"/>
                <a:gd name="connsiteY317" fmla="*/ 360089 h 361950"/>
                <a:gd name="connsiteX318" fmla="*/ 637604 w 1085850"/>
                <a:gd name="connsiteY318" fmla="*/ 340467 h 361950"/>
                <a:gd name="connsiteX319" fmla="*/ 601980 w 1085850"/>
                <a:gd name="connsiteY319" fmla="*/ 340467 h 361950"/>
                <a:gd name="connsiteX320" fmla="*/ 594265 w 1085850"/>
                <a:gd name="connsiteY320" fmla="*/ 360089 h 361950"/>
                <a:gd name="connsiteX321" fmla="*/ 574072 w 1085850"/>
                <a:gd name="connsiteY321" fmla="*/ 360089 h 361950"/>
                <a:gd name="connsiteX322" fmla="*/ 632651 w 1085850"/>
                <a:gd name="connsiteY322" fmla="*/ 324942 h 361950"/>
                <a:gd name="connsiteX323" fmla="*/ 619887 w 1085850"/>
                <a:gd name="connsiteY323" fmla="*/ 290652 h 361950"/>
                <a:gd name="connsiteX324" fmla="*/ 607123 w 1085850"/>
                <a:gd name="connsiteY324" fmla="*/ 324942 h 361950"/>
                <a:gd name="connsiteX325" fmla="*/ 671799 w 1085850"/>
                <a:gd name="connsiteY325" fmla="*/ 347040 h 361950"/>
                <a:gd name="connsiteX326" fmla="*/ 715899 w 1085850"/>
                <a:gd name="connsiteY326" fmla="*/ 286365 h 361950"/>
                <a:gd name="connsiteX327" fmla="*/ 673037 w 1085850"/>
                <a:gd name="connsiteY327" fmla="*/ 286365 h 361950"/>
                <a:gd name="connsiteX328" fmla="*/ 673037 w 1085850"/>
                <a:gd name="connsiteY328" fmla="*/ 269983 h 361950"/>
                <a:gd name="connsiteX329" fmla="*/ 739712 w 1085850"/>
                <a:gd name="connsiteY329" fmla="*/ 269983 h 361950"/>
                <a:gd name="connsiteX330" fmla="*/ 739712 w 1085850"/>
                <a:gd name="connsiteY330" fmla="*/ 283032 h 361950"/>
                <a:gd name="connsiteX331" fmla="*/ 695992 w 1085850"/>
                <a:gd name="connsiteY331" fmla="*/ 343611 h 361950"/>
                <a:gd name="connsiteX332" fmla="*/ 742379 w 1085850"/>
                <a:gd name="connsiteY332" fmla="*/ 343611 h 361950"/>
                <a:gd name="connsiteX333" fmla="*/ 742379 w 1085850"/>
                <a:gd name="connsiteY333" fmla="*/ 359994 h 361950"/>
                <a:gd name="connsiteX334" fmla="*/ 671513 w 1085850"/>
                <a:gd name="connsiteY334" fmla="*/ 359994 h 361950"/>
                <a:gd name="connsiteX335" fmla="*/ 671513 w 1085850"/>
                <a:gd name="connsiteY335" fmla="*/ 347040 h 361950"/>
                <a:gd name="connsiteX336" fmla="*/ 753618 w 1085850"/>
                <a:gd name="connsiteY336" fmla="*/ 269983 h 361950"/>
                <a:gd name="connsiteX337" fmla="*/ 773240 w 1085850"/>
                <a:gd name="connsiteY337" fmla="*/ 269983 h 361950"/>
                <a:gd name="connsiteX338" fmla="*/ 773240 w 1085850"/>
                <a:gd name="connsiteY338" fmla="*/ 360089 h 361950"/>
                <a:gd name="connsiteX339" fmla="*/ 753618 w 1085850"/>
                <a:gd name="connsiteY339" fmla="*/ 360089 h 361950"/>
                <a:gd name="connsiteX340" fmla="*/ 786765 w 1085850"/>
                <a:gd name="connsiteY340" fmla="*/ 269983 h 361950"/>
                <a:gd name="connsiteX341" fmla="*/ 825817 w 1085850"/>
                <a:gd name="connsiteY341" fmla="*/ 269983 h 361950"/>
                <a:gd name="connsiteX342" fmla="*/ 849725 w 1085850"/>
                <a:gd name="connsiteY342" fmla="*/ 277698 h 361950"/>
                <a:gd name="connsiteX343" fmla="*/ 858298 w 1085850"/>
                <a:gd name="connsiteY343" fmla="*/ 299796 h 361950"/>
                <a:gd name="connsiteX344" fmla="*/ 853630 w 1085850"/>
                <a:gd name="connsiteY344" fmla="*/ 316846 h 361950"/>
                <a:gd name="connsiteX345" fmla="*/ 840486 w 1085850"/>
                <a:gd name="connsiteY345" fmla="*/ 327133 h 361950"/>
                <a:gd name="connsiteX346" fmla="*/ 857631 w 1085850"/>
                <a:gd name="connsiteY346" fmla="*/ 360089 h 361950"/>
                <a:gd name="connsiteX347" fmla="*/ 837534 w 1085850"/>
                <a:gd name="connsiteY347" fmla="*/ 360089 h 361950"/>
                <a:gd name="connsiteX348" fmla="*/ 821722 w 1085850"/>
                <a:gd name="connsiteY348" fmla="*/ 329514 h 361950"/>
                <a:gd name="connsiteX349" fmla="*/ 806387 w 1085850"/>
                <a:gd name="connsiteY349" fmla="*/ 329514 h 361950"/>
                <a:gd name="connsiteX350" fmla="*/ 806387 w 1085850"/>
                <a:gd name="connsiteY350" fmla="*/ 360089 h 361950"/>
                <a:gd name="connsiteX351" fmla="*/ 786765 w 1085850"/>
                <a:gd name="connsiteY351" fmla="*/ 360089 h 361950"/>
                <a:gd name="connsiteX352" fmla="*/ 786765 w 1085850"/>
                <a:gd name="connsiteY352" fmla="*/ 269983 h 361950"/>
                <a:gd name="connsiteX353" fmla="*/ 822293 w 1085850"/>
                <a:gd name="connsiteY353" fmla="*/ 313131 h 361950"/>
                <a:gd name="connsiteX354" fmla="*/ 834104 w 1085850"/>
                <a:gd name="connsiteY354" fmla="*/ 309987 h 361950"/>
                <a:gd name="connsiteX355" fmla="*/ 838485 w 1085850"/>
                <a:gd name="connsiteY355" fmla="*/ 299796 h 361950"/>
                <a:gd name="connsiteX356" fmla="*/ 834199 w 1085850"/>
                <a:gd name="connsiteY356" fmla="*/ 289413 h 361950"/>
                <a:gd name="connsiteX357" fmla="*/ 822293 w 1085850"/>
                <a:gd name="connsiteY357" fmla="*/ 286365 h 361950"/>
                <a:gd name="connsiteX358" fmla="*/ 806387 w 1085850"/>
                <a:gd name="connsiteY358" fmla="*/ 286365 h 361950"/>
                <a:gd name="connsiteX359" fmla="*/ 806387 w 1085850"/>
                <a:gd name="connsiteY359" fmla="*/ 313131 h 361950"/>
                <a:gd name="connsiteX360" fmla="*/ 869252 w 1085850"/>
                <a:gd name="connsiteY360" fmla="*/ 269983 h 361950"/>
                <a:gd name="connsiteX361" fmla="*/ 888302 w 1085850"/>
                <a:gd name="connsiteY361" fmla="*/ 269983 h 361950"/>
                <a:gd name="connsiteX362" fmla="*/ 888302 w 1085850"/>
                <a:gd name="connsiteY362" fmla="*/ 343706 h 361950"/>
                <a:gd name="connsiteX363" fmla="*/ 929544 w 1085850"/>
                <a:gd name="connsiteY363" fmla="*/ 343706 h 361950"/>
                <a:gd name="connsiteX364" fmla="*/ 929544 w 1085850"/>
                <a:gd name="connsiteY364" fmla="*/ 360089 h 361950"/>
                <a:gd name="connsiteX365" fmla="*/ 868775 w 1085850"/>
                <a:gd name="connsiteY365" fmla="*/ 360089 h 361950"/>
                <a:gd name="connsiteX366" fmla="*/ 938403 w 1085850"/>
                <a:gd name="connsiteY366" fmla="*/ 269983 h 361950"/>
                <a:gd name="connsiteX367" fmla="*/ 958024 w 1085850"/>
                <a:gd name="connsiteY367" fmla="*/ 269983 h 361950"/>
                <a:gd name="connsiteX368" fmla="*/ 958024 w 1085850"/>
                <a:gd name="connsiteY368" fmla="*/ 360089 h 361950"/>
                <a:gd name="connsiteX369" fmla="*/ 938308 w 1085850"/>
                <a:gd name="connsiteY369" fmla="*/ 360089 h 361950"/>
                <a:gd name="connsiteX370" fmla="*/ 1017651 w 1085850"/>
                <a:gd name="connsiteY370" fmla="*/ 361994 h 361950"/>
                <a:gd name="connsiteX371" fmla="*/ 992123 w 1085850"/>
                <a:gd name="connsiteY371" fmla="*/ 356279 h 361950"/>
                <a:gd name="connsiteX372" fmla="*/ 974978 w 1085850"/>
                <a:gd name="connsiteY372" fmla="*/ 339991 h 361950"/>
                <a:gd name="connsiteX373" fmla="*/ 974978 w 1085850"/>
                <a:gd name="connsiteY373" fmla="*/ 290176 h 361950"/>
                <a:gd name="connsiteX374" fmla="*/ 992123 w 1085850"/>
                <a:gd name="connsiteY374" fmla="*/ 273793 h 361950"/>
                <a:gd name="connsiteX375" fmla="*/ 1017651 w 1085850"/>
                <a:gd name="connsiteY375" fmla="*/ 268078 h 361950"/>
                <a:gd name="connsiteX376" fmla="*/ 1034986 w 1085850"/>
                <a:gd name="connsiteY376" fmla="*/ 270078 h 361950"/>
                <a:gd name="connsiteX377" fmla="*/ 1048797 w 1085850"/>
                <a:gd name="connsiteY377" fmla="*/ 276364 h 361950"/>
                <a:gd name="connsiteX378" fmla="*/ 1048798 w 1085850"/>
                <a:gd name="connsiteY378" fmla="*/ 295414 h 361950"/>
                <a:gd name="connsiteX379" fmla="*/ 1035939 w 1085850"/>
                <a:gd name="connsiteY379" fmla="*/ 288652 h 361950"/>
                <a:gd name="connsiteX380" fmla="*/ 1019366 w 1085850"/>
                <a:gd name="connsiteY380" fmla="*/ 286556 h 361950"/>
                <a:gd name="connsiteX381" fmla="*/ 1003840 w 1085850"/>
                <a:gd name="connsiteY381" fmla="*/ 290080 h 361950"/>
                <a:gd name="connsiteX382" fmla="*/ 992886 w 1085850"/>
                <a:gd name="connsiteY382" fmla="*/ 300177 h 361950"/>
                <a:gd name="connsiteX383" fmla="*/ 988885 w 1085850"/>
                <a:gd name="connsiteY383" fmla="*/ 315512 h 361950"/>
                <a:gd name="connsiteX384" fmla="*/ 992600 w 1085850"/>
                <a:gd name="connsiteY384" fmla="*/ 331038 h 361950"/>
                <a:gd name="connsiteX385" fmla="*/ 1002982 w 1085850"/>
                <a:gd name="connsiteY385" fmla="*/ 341230 h 361950"/>
                <a:gd name="connsiteX386" fmla="*/ 1018412 w 1085850"/>
                <a:gd name="connsiteY386" fmla="*/ 344849 h 361950"/>
                <a:gd name="connsiteX387" fmla="*/ 1032318 w 1085850"/>
                <a:gd name="connsiteY387" fmla="*/ 342087 h 361950"/>
                <a:gd name="connsiteX388" fmla="*/ 1032320 w 1085850"/>
                <a:gd name="connsiteY388" fmla="*/ 324275 h 361950"/>
                <a:gd name="connsiteX389" fmla="*/ 1017746 w 1085850"/>
                <a:gd name="connsiteY389" fmla="*/ 324275 h 361950"/>
                <a:gd name="connsiteX390" fmla="*/ 1017746 w 1085850"/>
                <a:gd name="connsiteY390" fmla="*/ 309797 h 361950"/>
                <a:gd name="connsiteX391" fmla="*/ 1051274 w 1085850"/>
                <a:gd name="connsiteY391" fmla="*/ 309797 h 361950"/>
                <a:gd name="connsiteX392" fmla="*/ 1051274 w 1085850"/>
                <a:gd name="connsiteY392" fmla="*/ 353231 h 361950"/>
                <a:gd name="connsiteX393" fmla="*/ 1017937 w 1085850"/>
                <a:gd name="connsiteY393" fmla="*/ 361994 h 361950"/>
                <a:gd name="connsiteX394" fmla="*/ 1062228 w 1085850"/>
                <a:gd name="connsiteY394" fmla="*/ 269983 h 361950"/>
                <a:gd name="connsiteX395" fmla="*/ 1081849 w 1085850"/>
                <a:gd name="connsiteY395" fmla="*/ 269983 h 361950"/>
                <a:gd name="connsiteX396" fmla="*/ 1081849 w 1085850"/>
                <a:gd name="connsiteY396" fmla="*/ 360089 h 361950"/>
                <a:gd name="connsiteX397" fmla="*/ 1062133 w 1085850"/>
                <a:gd name="connsiteY397" fmla="*/ 360089 h 361950"/>
                <a:gd name="connsiteX398" fmla="*/ 177069 w 1085850"/>
                <a:gd name="connsiteY398" fmla="*/ 268078 h 361950"/>
                <a:gd name="connsiteX399" fmla="*/ 196119 w 1085850"/>
                <a:gd name="connsiteY399" fmla="*/ 268078 h 361950"/>
                <a:gd name="connsiteX400" fmla="*/ 185833 w 1085850"/>
                <a:gd name="connsiteY400" fmla="*/ 293605 h 361950"/>
                <a:gd name="connsiteX401" fmla="*/ 169164 w 1085850"/>
                <a:gd name="connsiteY401" fmla="*/ 293605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1085850" h="361950">
                  <a:moveTo>
                    <a:pt x="8954" y="8807"/>
                  </a:moveTo>
                  <a:lnTo>
                    <a:pt x="28004" y="8807"/>
                  </a:lnTo>
                  <a:lnTo>
                    <a:pt x="55721" y="69100"/>
                  </a:lnTo>
                  <a:lnTo>
                    <a:pt x="83534" y="8807"/>
                  </a:lnTo>
                  <a:lnTo>
                    <a:pt x="102584" y="8807"/>
                  </a:lnTo>
                  <a:lnTo>
                    <a:pt x="102584" y="98818"/>
                  </a:lnTo>
                  <a:lnTo>
                    <a:pt x="83534" y="98818"/>
                  </a:lnTo>
                  <a:lnTo>
                    <a:pt x="83534" y="47669"/>
                  </a:lnTo>
                  <a:lnTo>
                    <a:pt x="59722" y="98818"/>
                  </a:lnTo>
                  <a:lnTo>
                    <a:pt x="50674" y="98818"/>
                  </a:lnTo>
                  <a:lnTo>
                    <a:pt x="26955" y="47669"/>
                  </a:lnTo>
                  <a:lnTo>
                    <a:pt x="26955" y="98818"/>
                  </a:lnTo>
                  <a:lnTo>
                    <a:pt x="7905" y="98818"/>
                  </a:lnTo>
                  <a:lnTo>
                    <a:pt x="7905" y="8807"/>
                  </a:lnTo>
                  <a:close/>
                  <a:moveTo>
                    <a:pt x="146781" y="8807"/>
                  </a:moveTo>
                  <a:lnTo>
                    <a:pt x="165831" y="8807"/>
                  </a:lnTo>
                  <a:lnTo>
                    <a:pt x="201740" y="98818"/>
                  </a:lnTo>
                  <a:lnTo>
                    <a:pt x="181832" y="98818"/>
                  </a:lnTo>
                  <a:lnTo>
                    <a:pt x="174117" y="79292"/>
                  </a:lnTo>
                  <a:lnTo>
                    <a:pt x="138208" y="79292"/>
                  </a:lnTo>
                  <a:lnTo>
                    <a:pt x="130492" y="98818"/>
                  </a:lnTo>
                  <a:lnTo>
                    <a:pt x="110394" y="98818"/>
                  </a:lnTo>
                  <a:close/>
                  <a:moveTo>
                    <a:pt x="169069" y="63671"/>
                  </a:moveTo>
                  <a:lnTo>
                    <a:pt x="156401" y="29381"/>
                  </a:lnTo>
                  <a:lnTo>
                    <a:pt x="143637" y="63671"/>
                  </a:lnTo>
                  <a:close/>
                  <a:moveTo>
                    <a:pt x="212788" y="8807"/>
                  </a:moveTo>
                  <a:lnTo>
                    <a:pt x="232410" y="8807"/>
                  </a:lnTo>
                  <a:lnTo>
                    <a:pt x="232410" y="47955"/>
                  </a:lnTo>
                  <a:lnTo>
                    <a:pt x="266414" y="8807"/>
                  </a:lnTo>
                  <a:lnTo>
                    <a:pt x="289751" y="8807"/>
                  </a:lnTo>
                  <a:lnTo>
                    <a:pt x="251651" y="52717"/>
                  </a:lnTo>
                  <a:lnTo>
                    <a:pt x="292417" y="98818"/>
                  </a:lnTo>
                  <a:lnTo>
                    <a:pt x="269081" y="98818"/>
                  </a:lnTo>
                  <a:lnTo>
                    <a:pt x="232506" y="57480"/>
                  </a:lnTo>
                  <a:lnTo>
                    <a:pt x="232506" y="98818"/>
                  </a:lnTo>
                  <a:lnTo>
                    <a:pt x="212884" y="98818"/>
                  </a:lnTo>
                  <a:lnTo>
                    <a:pt x="212884" y="8807"/>
                  </a:lnTo>
                  <a:close/>
                  <a:moveTo>
                    <a:pt x="320135" y="25190"/>
                  </a:moveTo>
                  <a:lnTo>
                    <a:pt x="293846" y="25190"/>
                  </a:lnTo>
                  <a:lnTo>
                    <a:pt x="293846" y="8807"/>
                  </a:lnTo>
                  <a:lnTo>
                    <a:pt x="365951" y="8807"/>
                  </a:lnTo>
                  <a:lnTo>
                    <a:pt x="365951" y="25190"/>
                  </a:lnTo>
                  <a:lnTo>
                    <a:pt x="339662" y="25190"/>
                  </a:lnTo>
                  <a:lnTo>
                    <a:pt x="339662" y="98818"/>
                  </a:lnTo>
                  <a:lnTo>
                    <a:pt x="320135" y="98818"/>
                  </a:lnTo>
                  <a:close/>
                  <a:moveTo>
                    <a:pt x="392049" y="8807"/>
                  </a:moveTo>
                  <a:lnTo>
                    <a:pt x="411099" y="8807"/>
                  </a:lnTo>
                  <a:lnTo>
                    <a:pt x="447104" y="98818"/>
                  </a:lnTo>
                  <a:lnTo>
                    <a:pt x="427101" y="98818"/>
                  </a:lnTo>
                  <a:lnTo>
                    <a:pt x="419386" y="79292"/>
                  </a:lnTo>
                  <a:lnTo>
                    <a:pt x="383667" y="79292"/>
                  </a:lnTo>
                  <a:lnTo>
                    <a:pt x="375951" y="98818"/>
                  </a:lnTo>
                  <a:lnTo>
                    <a:pt x="355854" y="98818"/>
                  </a:lnTo>
                  <a:close/>
                  <a:moveTo>
                    <a:pt x="414433" y="63957"/>
                  </a:moveTo>
                  <a:lnTo>
                    <a:pt x="401670" y="29667"/>
                  </a:lnTo>
                  <a:lnTo>
                    <a:pt x="388905" y="63957"/>
                  </a:lnTo>
                  <a:close/>
                  <a:moveTo>
                    <a:pt x="458057" y="9093"/>
                  </a:moveTo>
                  <a:lnTo>
                    <a:pt x="502253" y="9093"/>
                  </a:lnTo>
                  <a:cubicBezTo>
                    <a:pt x="509464" y="8680"/>
                    <a:pt x="516578" y="10915"/>
                    <a:pt x="522255" y="15379"/>
                  </a:cubicBezTo>
                  <a:cubicBezTo>
                    <a:pt x="527268" y="20096"/>
                    <a:pt x="529920" y="26798"/>
                    <a:pt x="529494" y="33667"/>
                  </a:cubicBezTo>
                  <a:cubicBezTo>
                    <a:pt x="529544" y="37539"/>
                    <a:pt x="528557" y="41354"/>
                    <a:pt x="526636" y="44716"/>
                  </a:cubicBezTo>
                  <a:cubicBezTo>
                    <a:pt x="524824" y="47924"/>
                    <a:pt x="522152" y="50563"/>
                    <a:pt x="518921" y="52336"/>
                  </a:cubicBezTo>
                  <a:cubicBezTo>
                    <a:pt x="522789" y="53766"/>
                    <a:pt x="526117" y="56362"/>
                    <a:pt x="528446" y="59766"/>
                  </a:cubicBezTo>
                  <a:cubicBezTo>
                    <a:pt x="530851" y="63643"/>
                    <a:pt x="532014" y="68163"/>
                    <a:pt x="531779" y="72720"/>
                  </a:cubicBezTo>
                  <a:cubicBezTo>
                    <a:pt x="531888" y="77662"/>
                    <a:pt x="530636" y="82539"/>
                    <a:pt x="528160" y="86817"/>
                  </a:cubicBezTo>
                  <a:cubicBezTo>
                    <a:pt x="525805" y="90917"/>
                    <a:pt x="522294" y="94230"/>
                    <a:pt x="518063" y="96342"/>
                  </a:cubicBezTo>
                  <a:cubicBezTo>
                    <a:pt x="513673" y="98476"/>
                    <a:pt x="508846" y="99553"/>
                    <a:pt x="503966" y="99485"/>
                  </a:cubicBezTo>
                  <a:lnTo>
                    <a:pt x="457581" y="99485"/>
                  </a:lnTo>
                  <a:lnTo>
                    <a:pt x="457581" y="8807"/>
                  </a:lnTo>
                  <a:close/>
                  <a:moveTo>
                    <a:pt x="498538" y="45669"/>
                  </a:moveTo>
                  <a:cubicBezTo>
                    <a:pt x="501460" y="45827"/>
                    <a:pt x="504339" y="44913"/>
                    <a:pt x="506634" y="43097"/>
                  </a:cubicBezTo>
                  <a:cubicBezTo>
                    <a:pt x="508783" y="40938"/>
                    <a:pt x="509864" y="37938"/>
                    <a:pt x="509588" y="34905"/>
                  </a:cubicBezTo>
                  <a:cubicBezTo>
                    <a:pt x="509965" y="31764"/>
                    <a:pt x="508917" y="28619"/>
                    <a:pt x="506730" y="26333"/>
                  </a:cubicBezTo>
                  <a:cubicBezTo>
                    <a:pt x="504113" y="24607"/>
                    <a:pt x="500996" y="23803"/>
                    <a:pt x="497871" y="24047"/>
                  </a:cubicBezTo>
                  <a:lnTo>
                    <a:pt x="477679" y="24047"/>
                  </a:lnTo>
                  <a:lnTo>
                    <a:pt x="477679" y="45669"/>
                  </a:lnTo>
                  <a:close/>
                  <a:moveTo>
                    <a:pt x="499681" y="84245"/>
                  </a:moveTo>
                  <a:cubicBezTo>
                    <a:pt x="503052" y="84453"/>
                    <a:pt x="506398" y="83550"/>
                    <a:pt x="509206" y="81673"/>
                  </a:cubicBezTo>
                  <a:cubicBezTo>
                    <a:pt x="511626" y="79439"/>
                    <a:pt x="512830" y="76181"/>
                    <a:pt x="512444" y="72910"/>
                  </a:cubicBezTo>
                  <a:cubicBezTo>
                    <a:pt x="512828" y="69395"/>
                    <a:pt x="511603" y="65894"/>
                    <a:pt x="509111" y="63385"/>
                  </a:cubicBezTo>
                  <a:cubicBezTo>
                    <a:pt x="506149" y="61276"/>
                    <a:pt x="502545" y="60265"/>
                    <a:pt x="498920" y="60528"/>
                  </a:cubicBezTo>
                  <a:lnTo>
                    <a:pt x="477584" y="60528"/>
                  </a:lnTo>
                  <a:lnTo>
                    <a:pt x="477584" y="83959"/>
                  </a:lnTo>
                  <a:close/>
                  <a:moveTo>
                    <a:pt x="589407" y="101104"/>
                  </a:moveTo>
                  <a:cubicBezTo>
                    <a:pt x="580561" y="101289"/>
                    <a:pt x="571802" y="99328"/>
                    <a:pt x="563880" y="95389"/>
                  </a:cubicBezTo>
                  <a:cubicBezTo>
                    <a:pt x="556683" y="91724"/>
                    <a:pt x="550722" y="86028"/>
                    <a:pt x="546734" y="79006"/>
                  </a:cubicBezTo>
                  <a:cubicBezTo>
                    <a:pt x="542508" y="71417"/>
                    <a:pt x="540402" y="62830"/>
                    <a:pt x="540638" y="54146"/>
                  </a:cubicBezTo>
                  <a:cubicBezTo>
                    <a:pt x="540411" y="45463"/>
                    <a:pt x="542516" y="36878"/>
                    <a:pt x="546734" y="29286"/>
                  </a:cubicBezTo>
                  <a:cubicBezTo>
                    <a:pt x="550666" y="22221"/>
                    <a:pt x="556643" y="16510"/>
                    <a:pt x="563880" y="12903"/>
                  </a:cubicBezTo>
                  <a:cubicBezTo>
                    <a:pt x="571802" y="8964"/>
                    <a:pt x="580561" y="7003"/>
                    <a:pt x="589407" y="7188"/>
                  </a:cubicBezTo>
                  <a:cubicBezTo>
                    <a:pt x="595247" y="7110"/>
                    <a:pt x="601074" y="7783"/>
                    <a:pt x="606742" y="9188"/>
                  </a:cubicBezTo>
                  <a:cubicBezTo>
                    <a:pt x="611646" y="10502"/>
                    <a:pt x="616309" y="12592"/>
                    <a:pt x="620553" y="15379"/>
                  </a:cubicBezTo>
                  <a:lnTo>
                    <a:pt x="620554" y="34429"/>
                  </a:lnTo>
                  <a:cubicBezTo>
                    <a:pt x="616722" y="31346"/>
                    <a:pt x="612321" y="29048"/>
                    <a:pt x="607600" y="27666"/>
                  </a:cubicBezTo>
                  <a:cubicBezTo>
                    <a:pt x="602195" y="26230"/>
                    <a:pt x="596619" y="25526"/>
                    <a:pt x="591027" y="25571"/>
                  </a:cubicBezTo>
                  <a:cubicBezTo>
                    <a:pt x="585648" y="25519"/>
                    <a:pt x="580331" y="26725"/>
                    <a:pt x="575501" y="29095"/>
                  </a:cubicBezTo>
                  <a:cubicBezTo>
                    <a:pt x="571005" y="31418"/>
                    <a:pt x="567246" y="34947"/>
                    <a:pt x="564642" y="39287"/>
                  </a:cubicBezTo>
                  <a:cubicBezTo>
                    <a:pt x="561906" y="43892"/>
                    <a:pt x="560520" y="49172"/>
                    <a:pt x="560641" y="54527"/>
                  </a:cubicBezTo>
                  <a:cubicBezTo>
                    <a:pt x="560527" y="59954"/>
                    <a:pt x="561772" y="65324"/>
                    <a:pt x="564261" y="70148"/>
                  </a:cubicBezTo>
                  <a:cubicBezTo>
                    <a:pt x="566655" y="74484"/>
                    <a:pt x="570264" y="78026"/>
                    <a:pt x="574643" y="80340"/>
                  </a:cubicBezTo>
                  <a:cubicBezTo>
                    <a:pt x="579437" y="82817"/>
                    <a:pt x="584772" y="84061"/>
                    <a:pt x="590169" y="83959"/>
                  </a:cubicBezTo>
                  <a:cubicBezTo>
                    <a:pt x="594960" y="84066"/>
                    <a:pt x="599715" y="83090"/>
                    <a:pt x="604075" y="81102"/>
                  </a:cubicBezTo>
                  <a:lnTo>
                    <a:pt x="604076" y="63099"/>
                  </a:lnTo>
                  <a:lnTo>
                    <a:pt x="589502" y="63099"/>
                  </a:lnTo>
                  <a:lnTo>
                    <a:pt x="589502" y="48621"/>
                  </a:lnTo>
                  <a:lnTo>
                    <a:pt x="623031" y="48621"/>
                  </a:lnTo>
                  <a:lnTo>
                    <a:pt x="623031" y="92532"/>
                  </a:lnTo>
                  <a:cubicBezTo>
                    <a:pt x="612885" y="98633"/>
                    <a:pt x="601131" y="101521"/>
                    <a:pt x="589312" y="100818"/>
                  </a:cubicBezTo>
                  <a:close/>
                  <a:moveTo>
                    <a:pt x="667417" y="9093"/>
                  </a:moveTo>
                  <a:lnTo>
                    <a:pt x="686467" y="9093"/>
                  </a:lnTo>
                  <a:lnTo>
                    <a:pt x="722376" y="99104"/>
                  </a:lnTo>
                  <a:lnTo>
                    <a:pt x="702469" y="99104"/>
                  </a:lnTo>
                  <a:lnTo>
                    <a:pt x="694659" y="79578"/>
                  </a:lnTo>
                  <a:lnTo>
                    <a:pt x="659035" y="79578"/>
                  </a:lnTo>
                  <a:lnTo>
                    <a:pt x="651320" y="99104"/>
                  </a:lnTo>
                  <a:lnTo>
                    <a:pt x="631222" y="99104"/>
                  </a:lnTo>
                  <a:close/>
                  <a:moveTo>
                    <a:pt x="689706" y="63957"/>
                  </a:moveTo>
                  <a:lnTo>
                    <a:pt x="676942" y="29667"/>
                  </a:lnTo>
                  <a:lnTo>
                    <a:pt x="664273" y="63957"/>
                  </a:lnTo>
                  <a:close/>
                  <a:moveTo>
                    <a:pt x="772477" y="101104"/>
                  </a:moveTo>
                  <a:cubicBezTo>
                    <a:pt x="763632" y="101278"/>
                    <a:pt x="754876" y="99317"/>
                    <a:pt x="746950" y="95389"/>
                  </a:cubicBezTo>
                  <a:cubicBezTo>
                    <a:pt x="739754" y="91724"/>
                    <a:pt x="733792" y="86028"/>
                    <a:pt x="729804" y="79006"/>
                  </a:cubicBezTo>
                  <a:cubicBezTo>
                    <a:pt x="721673" y="63430"/>
                    <a:pt x="721673" y="44862"/>
                    <a:pt x="729804" y="29286"/>
                  </a:cubicBezTo>
                  <a:cubicBezTo>
                    <a:pt x="733737" y="22221"/>
                    <a:pt x="739713" y="16510"/>
                    <a:pt x="746950" y="12903"/>
                  </a:cubicBezTo>
                  <a:cubicBezTo>
                    <a:pt x="754876" y="8975"/>
                    <a:pt x="763632" y="7014"/>
                    <a:pt x="772477" y="7188"/>
                  </a:cubicBezTo>
                  <a:cubicBezTo>
                    <a:pt x="783485" y="6741"/>
                    <a:pt x="794361" y="9702"/>
                    <a:pt x="803624" y="15665"/>
                  </a:cubicBezTo>
                  <a:lnTo>
                    <a:pt x="803624" y="34715"/>
                  </a:lnTo>
                  <a:cubicBezTo>
                    <a:pt x="799863" y="31483"/>
                    <a:pt x="795442" y="29110"/>
                    <a:pt x="790670" y="27762"/>
                  </a:cubicBezTo>
                  <a:cubicBezTo>
                    <a:pt x="785273" y="26279"/>
                    <a:pt x="779693" y="25573"/>
                    <a:pt x="774097" y="25666"/>
                  </a:cubicBezTo>
                  <a:cubicBezTo>
                    <a:pt x="765956" y="25216"/>
                    <a:pt x="757969" y="28027"/>
                    <a:pt x="751904" y="33477"/>
                  </a:cubicBezTo>
                  <a:cubicBezTo>
                    <a:pt x="746304" y="39048"/>
                    <a:pt x="743328" y="46732"/>
                    <a:pt x="743713" y="54622"/>
                  </a:cubicBezTo>
                  <a:cubicBezTo>
                    <a:pt x="743285" y="62594"/>
                    <a:pt x="746303" y="70365"/>
                    <a:pt x="751999" y="75958"/>
                  </a:cubicBezTo>
                  <a:cubicBezTo>
                    <a:pt x="758035" y="81394"/>
                    <a:pt x="765987" y="84204"/>
                    <a:pt x="774097" y="83769"/>
                  </a:cubicBezTo>
                  <a:cubicBezTo>
                    <a:pt x="779832" y="83862"/>
                    <a:pt x="785546" y="83091"/>
                    <a:pt x="791052" y="81483"/>
                  </a:cubicBezTo>
                  <a:cubicBezTo>
                    <a:pt x="796179" y="79780"/>
                    <a:pt x="800909" y="77058"/>
                    <a:pt x="804958" y="73482"/>
                  </a:cubicBezTo>
                  <a:lnTo>
                    <a:pt x="804958" y="92532"/>
                  </a:lnTo>
                  <a:cubicBezTo>
                    <a:pt x="795440" y="98820"/>
                    <a:pt x="784156" y="101892"/>
                    <a:pt x="772763" y="101295"/>
                  </a:cubicBezTo>
                  <a:close/>
                  <a:moveTo>
                    <a:pt x="815626" y="9093"/>
                  </a:moveTo>
                  <a:lnTo>
                    <a:pt x="835248" y="9093"/>
                  </a:lnTo>
                  <a:lnTo>
                    <a:pt x="835248" y="44907"/>
                  </a:lnTo>
                  <a:lnTo>
                    <a:pt x="874491" y="44907"/>
                  </a:lnTo>
                  <a:lnTo>
                    <a:pt x="874491" y="8807"/>
                  </a:lnTo>
                  <a:lnTo>
                    <a:pt x="894112" y="8807"/>
                  </a:lnTo>
                  <a:lnTo>
                    <a:pt x="894112" y="98818"/>
                  </a:lnTo>
                  <a:lnTo>
                    <a:pt x="874491" y="98818"/>
                  </a:lnTo>
                  <a:lnTo>
                    <a:pt x="874491" y="60718"/>
                  </a:lnTo>
                  <a:lnTo>
                    <a:pt x="835248" y="60718"/>
                  </a:lnTo>
                  <a:lnTo>
                    <a:pt x="835248" y="98818"/>
                  </a:lnTo>
                  <a:lnTo>
                    <a:pt x="815626" y="98818"/>
                  </a:lnTo>
                  <a:close/>
                  <a:moveTo>
                    <a:pt x="940975" y="9093"/>
                  </a:moveTo>
                  <a:lnTo>
                    <a:pt x="960025" y="9093"/>
                  </a:lnTo>
                  <a:lnTo>
                    <a:pt x="995935" y="99104"/>
                  </a:lnTo>
                  <a:lnTo>
                    <a:pt x="976408" y="99104"/>
                  </a:lnTo>
                  <a:lnTo>
                    <a:pt x="968692" y="79578"/>
                  </a:lnTo>
                  <a:lnTo>
                    <a:pt x="933069" y="79578"/>
                  </a:lnTo>
                  <a:lnTo>
                    <a:pt x="925259" y="99104"/>
                  </a:lnTo>
                  <a:lnTo>
                    <a:pt x="905161" y="99104"/>
                  </a:lnTo>
                  <a:close/>
                  <a:moveTo>
                    <a:pt x="963263" y="63957"/>
                  </a:moveTo>
                  <a:lnTo>
                    <a:pt x="950500" y="29667"/>
                  </a:lnTo>
                  <a:lnTo>
                    <a:pt x="937736" y="63957"/>
                  </a:lnTo>
                  <a:close/>
                  <a:moveTo>
                    <a:pt x="10097" y="140157"/>
                  </a:moveTo>
                  <a:lnTo>
                    <a:pt x="30956" y="140157"/>
                  </a:lnTo>
                  <a:lnTo>
                    <a:pt x="55721" y="204165"/>
                  </a:lnTo>
                  <a:lnTo>
                    <a:pt x="80581" y="140157"/>
                  </a:lnTo>
                  <a:lnTo>
                    <a:pt x="101346" y="140157"/>
                  </a:lnTo>
                  <a:lnTo>
                    <a:pt x="65341" y="230263"/>
                  </a:lnTo>
                  <a:lnTo>
                    <a:pt x="46291" y="230263"/>
                  </a:lnTo>
                  <a:close/>
                  <a:moveTo>
                    <a:pt x="128206" y="140157"/>
                  </a:moveTo>
                  <a:lnTo>
                    <a:pt x="147256" y="140157"/>
                  </a:lnTo>
                  <a:lnTo>
                    <a:pt x="183166" y="230263"/>
                  </a:lnTo>
                  <a:lnTo>
                    <a:pt x="163163" y="230263"/>
                  </a:lnTo>
                  <a:lnTo>
                    <a:pt x="155449" y="210642"/>
                  </a:lnTo>
                  <a:lnTo>
                    <a:pt x="119824" y="210642"/>
                  </a:lnTo>
                  <a:lnTo>
                    <a:pt x="112109" y="230263"/>
                  </a:lnTo>
                  <a:lnTo>
                    <a:pt x="91916" y="230263"/>
                  </a:lnTo>
                  <a:close/>
                  <a:moveTo>
                    <a:pt x="150495" y="195021"/>
                  </a:moveTo>
                  <a:lnTo>
                    <a:pt x="137731" y="160826"/>
                  </a:lnTo>
                  <a:lnTo>
                    <a:pt x="124968" y="195021"/>
                  </a:lnTo>
                  <a:close/>
                  <a:moveTo>
                    <a:pt x="239268" y="140157"/>
                  </a:moveTo>
                  <a:lnTo>
                    <a:pt x="258318" y="140157"/>
                  </a:lnTo>
                  <a:lnTo>
                    <a:pt x="286036" y="200450"/>
                  </a:lnTo>
                  <a:lnTo>
                    <a:pt x="313848" y="140157"/>
                  </a:lnTo>
                  <a:lnTo>
                    <a:pt x="332898" y="140157"/>
                  </a:lnTo>
                  <a:lnTo>
                    <a:pt x="332898" y="230263"/>
                  </a:lnTo>
                  <a:lnTo>
                    <a:pt x="313848" y="230263"/>
                  </a:lnTo>
                  <a:lnTo>
                    <a:pt x="313848" y="178257"/>
                  </a:lnTo>
                  <a:lnTo>
                    <a:pt x="290036" y="229406"/>
                  </a:lnTo>
                  <a:lnTo>
                    <a:pt x="280511" y="229406"/>
                  </a:lnTo>
                  <a:lnTo>
                    <a:pt x="258032" y="178257"/>
                  </a:lnTo>
                  <a:lnTo>
                    <a:pt x="258032" y="229406"/>
                  </a:lnTo>
                  <a:lnTo>
                    <a:pt x="238982" y="229406"/>
                  </a:lnTo>
                  <a:lnTo>
                    <a:pt x="238982" y="139395"/>
                  </a:lnTo>
                  <a:close/>
                  <a:moveTo>
                    <a:pt x="377190" y="140157"/>
                  </a:moveTo>
                  <a:lnTo>
                    <a:pt x="396240" y="140157"/>
                  </a:lnTo>
                  <a:lnTo>
                    <a:pt x="432149" y="230263"/>
                  </a:lnTo>
                  <a:lnTo>
                    <a:pt x="412242" y="230263"/>
                  </a:lnTo>
                  <a:lnTo>
                    <a:pt x="404526" y="210642"/>
                  </a:lnTo>
                  <a:lnTo>
                    <a:pt x="368808" y="210642"/>
                  </a:lnTo>
                  <a:lnTo>
                    <a:pt x="361093" y="230263"/>
                  </a:lnTo>
                  <a:lnTo>
                    <a:pt x="340995" y="230263"/>
                  </a:lnTo>
                  <a:close/>
                  <a:moveTo>
                    <a:pt x="399479" y="195021"/>
                  </a:moveTo>
                  <a:lnTo>
                    <a:pt x="386715" y="160826"/>
                  </a:lnTo>
                  <a:lnTo>
                    <a:pt x="373952" y="195021"/>
                  </a:lnTo>
                  <a:close/>
                  <a:moveTo>
                    <a:pt x="443103" y="140157"/>
                  </a:moveTo>
                  <a:lnTo>
                    <a:pt x="462724" y="140157"/>
                  </a:lnTo>
                  <a:lnTo>
                    <a:pt x="462724" y="178257"/>
                  </a:lnTo>
                  <a:lnTo>
                    <a:pt x="496729" y="139109"/>
                  </a:lnTo>
                  <a:lnTo>
                    <a:pt x="520065" y="139109"/>
                  </a:lnTo>
                  <a:lnTo>
                    <a:pt x="481965" y="183019"/>
                  </a:lnTo>
                  <a:lnTo>
                    <a:pt x="522732" y="229215"/>
                  </a:lnTo>
                  <a:lnTo>
                    <a:pt x="499396" y="229215"/>
                  </a:lnTo>
                  <a:lnTo>
                    <a:pt x="462630" y="187782"/>
                  </a:lnTo>
                  <a:lnTo>
                    <a:pt x="462630" y="229215"/>
                  </a:lnTo>
                  <a:lnTo>
                    <a:pt x="443008" y="229215"/>
                  </a:lnTo>
                  <a:lnTo>
                    <a:pt x="443008" y="139395"/>
                  </a:lnTo>
                  <a:close/>
                  <a:moveTo>
                    <a:pt x="550450" y="156540"/>
                  </a:moveTo>
                  <a:lnTo>
                    <a:pt x="524161" y="156540"/>
                  </a:lnTo>
                  <a:lnTo>
                    <a:pt x="524161" y="139395"/>
                  </a:lnTo>
                  <a:lnTo>
                    <a:pt x="596265" y="139395"/>
                  </a:lnTo>
                  <a:lnTo>
                    <a:pt x="596265" y="155778"/>
                  </a:lnTo>
                  <a:lnTo>
                    <a:pt x="570071" y="155778"/>
                  </a:lnTo>
                  <a:lnTo>
                    <a:pt x="570071" y="229501"/>
                  </a:lnTo>
                  <a:lnTo>
                    <a:pt x="550450" y="229501"/>
                  </a:lnTo>
                  <a:close/>
                  <a:moveTo>
                    <a:pt x="622363" y="140157"/>
                  </a:moveTo>
                  <a:lnTo>
                    <a:pt x="641413" y="140157"/>
                  </a:lnTo>
                  <a:lnTo>
                    <a:pt x="677418" y="230263"/>
                  </a:lnTo>
                  <a:lnTo>
                    <a:pt x="657416" y="230263"/>
                  </a:lnTo>
                  <a:lnTo>
                    <a:pt x="649700" y="210642"/>
                  </a:lnTo>
                  <a:lnTo>
                    <a:pt x="614458" y="210642"/>
                  </a:lnTo>
                  <a:lnTo>
                    <a:pt x="606742" y="230263"/>
                  </a:lnTo>
                  <a:lnTo>
                    <a:pt x="585883" y="230263"/>
                  </a:lnTo>
                  <a:close/>
                  <a:moveTo>
                    <a:pt x="644653" y="195021"/>
                  </a:moveTo>
                  <a:lnTo>
                    <a:pt x="631888" y="160826"/>
                  </a:lnTo>
                  <a:lnTo>
                    <a:pt x="619125" y="195021"/>
                  </a:lnTo>
                  <a:close/>
                  <a:moveTo>
                    <a:pt x="688277" y="140157"/>
                  </a:moveTo>
                  <a:lnTo>
                    <a:pt x="732473" y="140157"/>
                  </a:lnTo>
                  <a:cubicBezTo>
                    <a:pt x="739686" y="139726"/>
                    <a:pt x="746806" y="141963"/>
                    <a:pt x="752475" y="146443"/>
                  </a:cubicBezTo>
                  <a:cubicBezTo>
                    <a:pt x="757454" y="151182"/>
                    <a:pt x="760100" y="157869"/>
                    <a:pt x="759714" y="164731"/>
                  </a:cubicBezTo>
                  <a:cubicBezTo>
                    <a:pt x="759764" y="168603"/>
                    <a:pt x="758777" y="172418"/>
                    <a:pt x="756856" y="175780"/>
                  </a:cubicBezTo>
                  <a:cubicBezTo>
                    <a:pt x="755049" y="179017"/>
                    <a:pt x="752377" y="181688"/>
                    <a:pt x="749140" y="183495"/>
                  </a:cubicBezTo>
                  <a:cubicBezTo>
                    <a:pt x="753002" y="184889"/>
                    <a:pt x="756332" y="187453"/>
                    <a:pt x="758665" y="190830"/>
                  </a:cubicBezTo>
                  <a:cubicBezTo>
                    <a:pt x="761071" y="194707"/>
                    <a:pt x="762234" y="199227"/>
                    <a:pt x="761999" y="203784"/>
                  </a:cubicBezTo>
                  <a:cubicBezTo>
                    <a:pt x="762154" y="208731"/>
                    <a:pt x="760898" y="213620"/>
                    <a:pt x="758379" y="217881"/>
                  </a:cubicBezTo>
                  <a:cubicBezTo>
                    <a:pt x="756025" y="221981"/>
                    <a:pt x="752513" y="225294"/>
                    <a:pt x="748282" y="227406"/>
                  </a:cubicBezTo>
                  <a:cubicBezTo>
                    <a:pt x="743916" y="229615"/>
                    <a:pt x="739078" y="230727"/>
                    <a:pt x="734185" y="230644"/>
                  </a:cubicBezTo>
                  <a:lnTo>
                    <a:pt x="687800" y="230644"/>
                  </a:lnTo>
                  <a:lnTo>
                    <a:pt x="687800" y="139395"/>
                  </a:lnTo>
                  <a:close/>
                  <a:moveTo>
                    <a:pt x="728758" y="176733"/>
                  </a:moveTo>
                  <a:cubicBezTo>
                    <a:pt x="731680" y="176891"/>
                    <a:pt x="734559" y="175977"/>
                    <a:pt x="736854" y="174161"/>
                  </a:cubicBezTo>
                  <a:cubicBezTo>
                    <a:pt x="739003" y="172002"/>
                    <a:pt x="740084" y="169002"/>
                    <a:pt x="739807" y="165969"/>
                  </a:cubicBezTo>
                  <a:cubicBezTo>
                    <a:pt x="740171" y="162830"/>
                    <a:pt x="739125" y="159690"/>
                    <a:pt x="736949" y="157397"/>
                  </a:cubicBezTo>
                  <a:cubicBezTo>
                    <a:pt x="734333" y="155671"/>
                    <a:pt x="731216" y="154867"/>
                    <a:pt x="728090" y="155111"/>
                  </a:cubicBezTo>
                  <a:lnTo>
                    <a:pt x="707899" y="155111"/>
                  </a:lnTo>
                  <a:lnTo>
                    <a:pt x="707899" y="176733"/>
                  </a:lnTo>
                  <a:close/>
                  <a:moveTo>
                    <a:pt x="729901" y="215309"/>
                  </a:moveTo>
                  <a:cubicBezTo>
                    <a:pt x="733272" y="215517"/>
                    <a:pt x="736618" y="214614"/>
                    <a:pt x="739426" y="212737"/>
                  </a:cubicBezTo>
                  <a:cubicBezTo>
                    <a:pt x="741845" y="210503"/>
                    <a:pt x="743050" y="207245"/>
                    <a:pt x="742664" y="203974"/>
                  </a:cubicBezTo>
                  <a:cubicBezTo>
                    <a:pt x="743076" y="200456"/>
                    <a:pt x="741847" y="196943"/>
                    <a:pt x="739330" y="194449"/>
                  </a:cubicBezTo>
                  <a:cubicBezTo>
                    <a:pt x="736354" y="192381"/>
                    <a:pt x="732753" y="191405"/>
                    <a:pt x="729139" y="191687"/>
                  </a:cubicBezTo>
                  <a:lnTo>
                    <a:pt x="707803" y="191687"/>
                  </a:lnTo>
                  <a:lnTo>
                    <a:pt x="707803" y="215118"/>
                  </a:lnTo>
                  <a:close/>
                  <a:moveTo>
                    <a:pt x="33433" y="286365"/>
                  </a:moveTo>
                  <a:lnTo>
                    <a:pt x="7144" y="286365"/>
                  </a:lnTo>
                  <a:lnTo>
                    <a:pt x="7144" y="269983"/>
                  </a:lnTo>
                  <a:lnTo>
                    <a:pt x="79249" y="269983"/>
                  </a:lnTo>
                  <a:lnTo>
                    <a:pt x="79249" y="286365"/>
                  </a:lnTo>
                  <a:lnTo>
                    <a:pt x="53055" y="286365"/>
                  </a:lnTo>
                  <a:lnTo>
                    <a:pt x="53055" y="360089"/>
                  </a:lnTo>
                  <a:lnTo>
                    <a:pt x="33433" y="360089"/>
                  </a:lnTo>
                  <a:close/>
                  <a:moveTo>
                    <a:pt x="105347" y="269983"/>
                  </a:moveTo>
                  <a:lnTo>
                    <a:pt x="124397" y="269983"/>
                  </a:lnTo>
                  <a:lnTo>
                    <a:pt x="160401" y="360089"/>
                  </a:lnTo>
                  <a:lnTo>
                    <a:pt x="140398" y="360089"/>
                  </a:lnTo>
                  <a:lnTo>
                    <a:pt x="132684" y="340467"/>
                  </a:lnTo>
                  <a:lnTo>
                    <a:pt x="96965" y="340467"/>
                  </a:lnTo>
                  <a:lnTo>
                    <a:pt x="89249" y="360089"/>
                  </a:lnTo>
                  <a:lnTo>
                    <a:pt x="69152" y="360089"/>
                  </a:lnTo>
                  <a:close/>
                  <a:moveTo>
                    <a:pt x="127635" y="324942"/>
                  </a:moveTo>
                  <a:lnTo>
                    <a:pt x="114872" y="290652"/>
                  </a:lnTo>
                  <a:lnTo>
                    <a:pt x="102108" y="324942"/>
                  </a:lnTo>
                  <a:close/>
                  <a:moveTo>
                    <a:pt x="206692" y="269983"/>
                  </a:moveTo>
                  <a:lnTo>
                    <a:pt x="226314" y="269983"/>
                  </a:lnTo>
                  <a:lnTo>
                    <a:pt x="226314" y="343706"/>
                  </a:lnTo>
                  <a:lnTo>
                    <a:pt x="267557" y="343706"/>
                  </a:lnTo>
                  <a:lnTo>
                    <a:pt x="267557" y="360089"/>
                  </a:lnTo>
                  <a:lnTo>
                    <a:pt x="206692" y="360089"/>
                  </a:lnTo>
                  <a:close/>
                  <a:moveTo>
                    <a:pt x="275939" y="269983"/>
                  </a:moveTo>
                  <a:lnTo>
                    <a:pt x="294989" y="269983"/>
                  </a:lnTo>
                  <a:lnTo>
                    <a:pt x="294989" y="360089"/>
                  </a:lnTo>
                  <a:lnTo>
                    <a:pt x="275939" y="360089"/>
                  </a:lnTo>
                  <a:close/>
                  <a:moveTo>
                    <a:pt x="308992" y="269983"/>
                  </a:moveTo>
                  <a:lnTo>
                    <a:pt x="328042" y="269983"/>
                  </a:lnTo>
                  <a:lnTo>
                    <a:pt x="356331" y="330657"/>
                  </a:lnTo>
                  <a:lnTo>
                    <a:pt x="384143" y="270363"/>
                  </a:lnTo>
                  <a:lnTo>
                    <a:pt x="403193" y="270363"/>
                  </a:lnTo>
                  <a:lnTo>
                    <a:pt x="403193" y="360470"/>
                  </a:lnTo>
                  <a:lnTo>
                    <a:pt x="384143" y="360470"/>
                  </a:lnTo>
                  <a:lnTo>
                    <a:pt x="384143" y="308940"/>
                  </a:lnTo>
                  <a:lnTo>
                    <a:pt x="360236" y="360089"/>
                  </a:lnTo>
                  <a:lnTo>
                    <a:pt x="351282" y="360089"/>
                  </a:lnTo>
                  <a:lnTo>
                    <a:pt x="327565" y="308940"/>
                  </a:lnTo>
                  <a:lnTo>
                    <a:pt x="327565" y="360089"/>
                  </a:lnTo>
                  <a:lnTo>
                    <a:pt x="308515" y="360089"/>
                  </a:lnTo>
                  <a:close/>
                  <a:moveTo>
                    <a:pt x="416623" y="269983"/>
                  </a:moveTo>
                  <a:lnTo>
                    <a:pt x="435673" y="269983"/>
                  </a:lnTo>
                  <a:lnTo>
                    <a:pt x="435673" y="360089"/>
                  </a:lnTo>
                  <a:lnTo>
                    <a:pt x="416623" y="360089"/>
                  </a:lnTo>
                  <a:close/>
                  <a:moveTo>
                    <a:pt x="492253" y="269983"/>
                  </a:moveTo>
                  <a:lnTo>
                    <a:pt x="513112" y="269983"/>
                  </a:lnTo>
                  <a:lnTo>
                    <a:pt x="537877" y="334086"/>
                  </a:lnTo>
                  <a:lnTo>
                    <a:pt x="562737" y="269983"/>
                  </a:lnTo>
                  <a:lnTo>
                    <a:pt x="583502" y="269983"/>
                  </a:lnTo>
                  <a:lnTo>
                    <a:pt x="547783" y="360089"/>
                  </a:lnTo>
                  <a:lnTo>
                    <a:pt x="528733" y="360089"/>
                  </a:lnTo>
                  <a:close/>
                  <a:moveTo>
                    <a:pt x="610362" y="269983"/>
                  </a:moveTo>
                  <a:lnTo>
                    <a:pt x="629412" y="269983"/>
                  </a:lnTo>
                  <a:lnTo>
                    <a:pt x="665321" y="360089"/>
                  </a:lnTo>
                  <a:lnTo>
                    <a:pt x="645414" y="360089"/>
                  </a:lnTo>
                  <a:lnTo>
                    <a:pt x="637604" y="340467"/>
                  </a:lnTo>
                  <a:lnTo>
                    <a:pt x="601980" y="340467"/>
                  </a:lnTo>
                  <a:lnTo>
                    <a:pt x="594265" y="360089"/>
                  </a:lnTo>
                  <a:lnTo>
                    <a:pt x="574072" y="360089"/>
                  </a:lnTo>
                  <a:close/>
                  <a:moveTo>
                    <a:pt x="632651" y="324942"/>
                  </a:moveTo>
                  <a:lnTo>
                    <a:pt x="619887" y="290652"/>
                  </a:lnTo>
                  <a:lnTo>
                    <a:pt x="607123" y="324942"/>
                  </a:lnTo>
                  <a:close/>
                  <a:moveTo>
                    <a:pt x="671799" y="347040"/>
                  </a:moveTo>
                  <a:lnTo>
                    <a:pt x="715899" y="286365"/>
                  </a:lnTo>
                  <a:lnTo>
                    <a:pt x="673037" y="286365"/>
                  </a:lnTo>
                  <a:lnTo>
                    <a:pt x="673037" y="269983"/>
                  </a:lnTo>
                  <a:lnTo>
                    <a:pt x="739712" y="269983"/>
                  </a:lnTo>
                  <a:lnTo>
                    <a:pt x="739712" y="283032"/>
                  </a:lnTo>
                  <a:lnTo>
                    <a:pt x="695992" y="343611"/>
                  </a:lnTo>
                  <a:lnTo>
                    <a:pt x="742379" y="343611"/>
                  </a:lnTo>
                  <a:lnTo>
                    <a:pt x="742379" y="359994"/>
                  </a:lnTo>
                  <a:lnTo>
                    <a:pt x="671513" y="359994"/>
                  </a:lnTo>
                  <a:lnTo>
                    <a:pt x="671513" y="347040"/>
                  </a:lnTo>
                  <a:close/>
                  <a:moveTo>
                    <a:pt x="753618" y="269983"/>
                  </a:moveTo>
                  <a:lnTo>
                    <a:pt x="773240" y="269983"/>
                  </a:lnTo>
                  <a:lnTo>
                    <a:pt x="773240" y="360089"/>
                  </a:lnTo>
                  <a:lnTo>
                    <a:pt x="753618" y="360089"/>
                  </a:lnTo>
                  <a:close/>
                  <a:moveTo>
                    <a:pt x="786765" y="269983"/>
                  </a:moveTo>
                  <a:lnTo>
                    <a:pt x="825817" y="269983"/>
                  </a:lnTo>
                  <a:cubicBezTo>
                    <a:pt x="834474" y="269456"/>
                    <a:pt x="843009" y="272211"/>
                    <a:pt x="849725" y="277698"/>
                  </a:cubicBezTo>
                  <a:cubicBezTo>
                    <a:pt x="855713" y="283432"/>
                    <a:pt x="858852" y="291524"/>
                    <a:pt x="858298" y="299796"/>
                  </a:cubicBezTo>
                  <a:cubicBezTo>
                    <a:pt x="858495" y="305819"/>
                    <a:pt x="856869" y="311762"/>
                    <a:pt x="853630" y="316846"/>
                  </a:cubicBezTo>
                  <a:cubicBezTo>
                    <a:pt x="850473" y="321602"/>
                    <a:pt x="845862" y="325210"/>
                    <a:pt x="840486" y="327133"/>
                  </a:cubicBezTo>
                  <a:lnTo>
                    <a:pt x="857631" y="360089"/>
                  </a:lnTo>
                  <a:lnTo>
                    <a:pt x="837534" y="360089"/>
                  </a:lnTo>
                  <a:lnTo>
                    <a:pt x="821722" y="329514"/>
                  </a:lnTo>
                  <a:lnTo>
                    <a:pt x="806387" y="329514"/>
                  </a:lnTo>
                  <a:lnTo>
                    <a:pt x="806387" y="360089"/>
                  </a:lnTo>
                  <a:lnTo>
                    <a:pt x="786765" y="360089"/>
                  </a:lnTo>
                  <a:lnTo>
                    <a:pt x="786765" y="269983"/>
                  </a:lnTo>
                  <a:close/>
                  <a:moveTo>
                    <a:pt x="822293" y="313131"/>
                  </a:moveTo>
                  <a:cubicBezTo>
                    <a:pt x="826465" y="313374"/>
                    <a:pt x="830605" y="312272"/>
                    <a:pt x="834104" y="309987"/>
                  </a:cubicBezTo>
                  <a:cubicBezTo>
                    <a:pt x="837141" y="307510"/>
                    <a:pt x="838777" y="303705"/>
                    <a:pt x="838485" y="299796"/>
                  </a:cubicBezTo>
                  <a:cubicBezTo>
                    <a:pt x="838916" y="295831"/>
                    <a:pt x="837301" y="291919"/>
                    <a:pt x="834199" y="289413"/>
                  </a:cubicBezTo>
                  <a:cubicBezTo>
                    <a:pt x="830639" y="287197"/>
                    <a:pt x="826481" y="286132"/>
                    <a:pt x="822293" y="286365"/>
                  </a:cubicBezTo>
                  <a:lnTo>
                    <a:pt x="806387" y="286365"/>
                  </a:lnTo>
                  <a:lnTo>
                    <a:pt x="806387" y="313131"/>
                  </a:lnTo>
                  <a:close/>
                  <a:moveTo>
                    <a:pt x="869252" y="269983"/>
                  </a:moveTo>
                  <a:lnTo>
                    <a:pt x="888302" y="269983"/>
                  </a:lnTo>
                  <a:lnTo>
                    <a:pt x="888302" y="343706"/>
                  </a:lnTo>
                  <a:lnTo>
                    <a:pt x="929544" y="343706"/>
                  </a:lnTo>
                  <a:lnTo>
                    <a:pt x="929544" y="360089"/>
                  </a:lnTo>
                  <a:lnTo>
                    <a:pt x="868775" y="360089"/>
                  </a:lnTo>
                  <a:close/>
                  <a:moveTo>
                    <a:pt x="938403" y="269983"/>
                  </a:moveTo>
                  <a:lnTo>
                    <a:pt x="958024" y="269983"/>
                  </a:lnTo>
                  <a:lnTo>
                    <a:pt x="958024" y="360089"/>
                  </a:lnTo>
                  <a:lnTo>
                    <a:pt x="938308" y="360089"/>
                  </a:lnTo>
                  <a:close/>
                  <a:moveTo>
                    <a:pt x="1017651" y="361994"/>
                  </a:moveTo>
                  <a:cubicBezTo>
                    <a:pt x="1008806" y="362168"/>
                    <a:pt x="1000049" y="360207"/>
                    <a:pt x="992123" y="356279"/>
                  </a:cubicBezTo>
                  <a:cubicBezTo>
                    <a:pt x="984950" y="352626"/>
                    <a:pt x="978994" y="346967"/>
                    <a:pt x="974978" y="339991"/>
                  </a:cubicBezTo>
                  <a:cubicBezTo>
                    <a:pt x="966974" y="324351"/>
                    <a:pt x="966974" y="305816"/>
                    <a:pt x="974978" y="290176"/>
                  </a:cubicBezTo>
                  <a:cubicBezTo>
                    <a:pt x="978991" y="283174"/>
                    <a:pt x="984947" y="277485"/>
                    <a:pt x="992123" y="273793"/>
                  </a:cubicBezTo>
                  <a:cubicBezTo>
                    <a:pt x="1000049" y="269864"/>
                    <a:pt x="1008806" y="267904"/>
                    <a:pt x="1017651" y="268078"/>
                  </a:cubicBezTo>
                  <a:cubicBezTo>
                    <a:pt x="1023491" y="267994"/>
                    <a:pt x="1029319" y="268666"/>
                    <a:pt x="1034986" y="270078"/>
                  </a:cubicBezTo>
                  <a:cubicBezTo>
                    <a:pt x="1039916" y="271365"/>
                    <a:pt x="1044589" y="273492"/>
                    <a:pt x="1048797" y="276364"/>
                  </a:cubicBezTo>
                  <a:lnTo>
                    <a:pt x="1048798" y="295414"/>
                  </a:lnTo>
                  <a:cubicBezTo>
                    <a:pt x="1045025" y="292296"/>
                    <a:pt x="1040646" y="289993"/>
                    <a:pt x="1035939" y="288652"/>
                  </a:cubicBezTo>
                  <a:cubicBezTo>
                    <a:pt x="1030542" y="287169"/>
                    <a:pt x="1024962" y="286463"/>
                    <a:pt x="1019366" y="286556"/>
                  </a:cubicBezTo>
                  <a:cubicBezTo>
                    <a:pt x="1013980" y="286444"/>
                    <a:pt x="1008649" y="287654"/>
                    <a:pt x="1003840" y="290080"/>
                  </a:cubicBezTo>
                  <a:cubicBezTo>
                    <a:pt x="999304" y="292337"/>
                    <a:pt x="995504" y="295839"/>
                    <a:pt x="992886" y="300177"/>
                  </a:cubicBezTo>
                  <a:cubicBezTo>
                    <a:pt x="990134" y="304809"/>
                    <a:pt x="988747" y="310125"/>
                    <a:pt x="988885" y="315512"/>
                  </a:cubicBezTo>
                  <a:cubicBezTo>
                    <a:pt x="988766" y="320921"/>
                    <a:pt x="990047" y="326268"/>
                    <a:pt x="992600" y="331038"/>
                  </a:cubicBezTo>
                  <a:cubicBezTo>
                    <a:pt x="994994" y="335374"/>
                    <a:pt x="998603" y="338916"/>
                    <a:pt x="1002982" y="341230"/>
                  </a:cubicBezTo>
                  <a:cubicBezTo>
                    <a:pt x="1007730" y="343738"/>
                    <a:pt x="1013044" y="344985"/>
                    <a:pt x="1018412" y="344849"/>
                  </a:cubicBezTo>
                  <a:cubicBezTo>
                    <a:pt x="1023193" y="344948"/>
                    <a:pt x="1027938" y="344006"/>
                    <a:pt x="1032318" y="342087"/>
                  </a:cubicBezTo>
                  <a:lnTo>
                    <a:pt x="1032320" y="324275"/>
                  </a:lnTo>
                  <a:lnTo>
                    <a:pt x="1017746" y="324275"/>
                  </a:lnTo>
                  <a:lnTo>
                    <a:pt x="1017746" y="309797"/>
                  </a:lnTo>
                  <a:lnTo>
                    <a:pt x="1051274" y="309797"/>
                  </a:lnTo>
                  <a:lnTo>
                    <a:pt x="1051274" y="353231"/>
                  </a:lnTo>
                  <a:cubicBezTo>
                    <a:pt x="1041311" y="359474"/>
                    <a:pt x="1029681" y="362531"/>
                    <a:pt x="1017937" y="361994"/>
                  </a:cubicBezTo>
                  <a:close/>
                  <a:moveTo>
                    <a:pt x="1062228" y="269983"/>
                  </a:moveTo>
                  <a:lnTo>
                    <a:pt x="1081849" y="269983"/>
                  </a:lnTo>
                  <a:lnTo>
                    <a:pt x="1081849" y="360089"/>
                  </a:lnTo>
                  <a:lnTo>
                    <a:pt x="1062133" y="360089"/>
                  </a:lnTo>
                  <a:close/>
                  <a:moveTo>
                    <a:pt x="177069" y="268078"/>
                  </a:moveTo>
                  <a:lnTo>
                    <a:pt x="196119" y="268078"/>
                  </a:lnTo>
                  <a:lnTo>
                    <a:pt x="185833" y="293605"/>
                  </a:lnTo>
                  <a:lnTo>
                    <a:pt x="169164" y="293605"/>
                  </a:lnTo>
                  <a:close/>
                </a:path>
              </a:pathLst>
            </a:custGeom>
            <a:solidFill>
              <a:srgbClr val="FFFFFF"/>
            </a:solidFill>
            <a:ln w="9525" cap="flat">
              <a:no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sp>
          <p:nvSpPr>
            <p:cNvPr id="52" name="Полилиния: фигура 51"/>
            <p:cNvSpPr/>
            <p:nvPr/>
          </p:nvSpPr>
          <p:spPr>
            <a:xfrm>
              <a:off x="17975998" y="126699"/>
              <a:ext cx="31413" cy="565428"/>
            </a:xfrm>
            <a:custGeom>
              <a:avLst/>
              <a:gdLst>
                <a:gd name="connsiteX0" fmla="*/ 14288 w 28575"/>
                <a:gd name="connsiteY0" fmla="*/ 14288 h 514350"/>
                <a:gd name="connsiteX1" fmla="*/ 14288 w 28575"/>
                <a:gd name="connsiteY1" fmla="*/ 505968 h 514350"/>
              </a:gdLst>
              <a:ahLst/>
              <a:cxnLst>
                <a:cxn ang="0">
                  <a:pos x="connsiteX0" y="connsiteY0"/>
                </a:cxn>
                <a:cxn ang="0">
                  <a:pos x="connsiteX1" y="connsiteY1"/>
                </a:cxn>
              </a:cxnLst>
              <a:rect l="l" t="t" r="r" b="b"/>
              <a:pathLst>
                <a:path w="28575" h="514350">
                  <a:moveTo>
                    <a:pt x="14288" y="14288"/>
                  </a:moveTo>
                  <a:lnTo>
                    <a:pt x="14288" y="505968"/>
                  </a:lnTo>
                </a:path>
              </a:pathLst>
            </a:custGeom>
            <a:ln w="19050" cap="flat">
              <a:solidFill>
                <a:srgbClr val="FFFFFF"/>
              </a:solidFill>
              <a:prstDash val="solid"/>
              <a:miter/>
            </a:ln>
          </p:spPr>
          <p:txBody>
            <a:bodyPr rtlCol="0" anchor="ctr"/>
            <a:lstStyle/>
            <a:p>
              <a:pPr algn="l" defTabSz="714421" rtl="0">
                <a:defRPr/>
              </a:pPr>
              <a:endParaRPr lang="ru-RU" sz="1024" kern="1200" dirty="0">
                <a:solidFill>
                  <a:prstClr val="black"/>
                </a:solidFill>
                <a:latin typeface="Arial" panose="020B0604020202020204"/>
                <a:cs typeface="+mn-cs"/>
              </a:endParaRPr>
            </a:p>
          </p:txBody>
        </p:sp>
      </p:grpSp>
      <p:sp>
        <p:nvSpPr>
          <p:cNvPr id="53" name="TextBox 52"/>
          <p:cNvSpPr txBox="1"/>
          <p:nvPr/>
        </p:nvSpPr>
        <p:spPr>
          <a:xfrm>
            <a:off x="4205709" y="925056"/>
            <a:ext cx="2925801" cy="438582"/>
          </a:xfrm>
          <a:prstGeom prst="rect">
            <a:avLst/>
          </a:prstGeom>
          <a:noFill/>
        </p:spPr>
        <p:txBody>
          <a:bodyPr wrap="none" rtlCol="0">
            <a:spAutoFit/>
          </a:bodyPr>
          <a:lstStyle/>
          <a:p>
            <a:r>
              <a:rPr lang="en-US" sz="2250" b="1" dirty="0">
                <a:latin typeface="Arial" panose="020B0604020202020204" pitchFamily="34" charset="0"/>
                <a:cs typeface="Arial" panose="020B0604020202020204" pitchFamily="34" charset="0"/>
              </a:rPr>
              <a:t>XXI </a:t>
            </a:r>
            <a:r>
              <a:rPr lang="en-US" sz="2250" b="1" dirty="0" err="1">
                <a:latin typeface="Arial" panose="020B0604020202020204" pitchFamily="34" charset="0"/>
                <a:cs typeface="Arial" panose="020B0604020202020204" pitchFamily="34" charset="0"/>
              </a:rPr>
              <a:t>asr</a:t>
            </a:r>
            <a:r>
              <a:rPr lang="en-US" sz="2250" b="1" dirty="0">
                <a:latin typeface="Arial" panose="020B0604020202020204" pitchFamily="34" charset="0"/>
                <a:cs typeface="Arial" panose="020B0604020202020204" pitchFamily="34" charset="0"/>
              </a:rPr>
              <a:t> </a:t>
            </a:r>
            <a:r>
              <a:rPr lang="en-US" sz="2250" b="1" dirty="0" err="1">
                <a:latin typeface="Arial" panose="020B0604020202020204" pitchFamily="34" charset="0"/>
                <a:cs typeface="Arial" panose="020B0604020202020204" pitchFamily="34" charset="0"/>
              </a:rPr>
              <a:t>ko‘nikmalari</a:t>
            </a:r>
            <a:endParaRPr lang="ru-RU" sz="2250" b="1" dirty="0">
              <a:latin typeface="Arial" panose="020B0604020202020204" pitchFamily="34" charset="0"/>
              <a:cs typeface="Arial" panose="020B0604020202020204" pitchFamily="34" charset="0"/>
            </a:endParaRPr>
          </a:p>
        </p:txBody>
      </p:sp>
      <p:sp>
        <p:nvSpPr>
          <p:cNvPr id="59" name="Process Here"/>
          <p:cNvSpPr txBox="1"/>
          <p:nvPr/>
        </p:nvSpPr>
        <p:spPr>
          <a:xfrm>
            <a:off x="1858417" y="1446501"/>
            <a:ext cx="2189706" cy="529291"/>
          </a:xfrm>
          <a:prstGeom prst="rect">
            <a:avLst/>
          </a:prstGeom>
          <a:solidFill>
            <a:schemeClr val="bg1"/>
          </a:solidFill>
          <a:ln w="12700">
            <a:miter lim="400000"/>
          </a:ln>
        </p:spPr>
        <p:txBody>
          <a:bodyPr wrap="square" lIns="33486" tIns="33486" rIns="33486" bIns="33486" anchor="ctr">
            <a:spAutoFit/>
          </a:bodyPr>
          <a:lstStyle>
            <a:lvl1pPr>
              <a:lnSpc>
                <a:spcPts val="5000"/>
              </a:lnSpc>
              <a:defRPr sz="5000" spc="50">
                <a:solidFill>
                  <a:srgbClr val="3A65F2"/>
                </a:solidFill>
                <a:latin typeface="Bebas Neue Bold"/>
                <a:ea typeface="Bebas Neue Bold"/>
                <a:cs typeface="Bebas Neue Bold"/>
                <a:sym typeface="Bebas Neue Bold"/>
              </a:defRPr>
            </a:lvl1pPr>
          </a:lstStyle>
          <a:p>
            <a:pPr algn="ctr">
              <a:lnSpc>
                <a:spcPct val="100000"/>
              </a:lnSpc>
              <a:defRPr>
                <a:solidFill>
                  <a:srgbClr val="656D78"/>
                </a:solidFill>
              </a:defRPr>
            </a:pPr>
            <a:r>
              <a:rPr lang="en-US" sz="1500" b="1" spc="20" dirty="0" err="1">
                <a:solidFill>
                  <a:srgbClr val="16254A"/>
                </a:solidFill>
                <a:latin typeface="Arial" panose="020B0604020202020204" pitchFamily="34" charset="0"/>
                <a:ea typeface="+mn-ea"/>
                <a:cs typeface="Arial" panose="020B0604020202020204" pitchFamily="34" charset="0"/>
              </a:rPr>
              <a:t>Raqamli</a:t>
            </a:r>
            <a:r>
              <a:rPr lang="en-US" sz="1500" b="1" spc="20" dirty="0">
                <a:solidFill>
                  <a:srgbClr val="16254A"/>
                </a:solidFill>
                <a:latin typeface="Arial" panose="020B0604020202020204" pitchFamily="34" charset="0"/>
                <a:ea typeface="+mn-ea"/>
                <a:cs typeface="Arial" panose="020B0604020202020204" pitchFamily="34" charset="0"/>
              </a:rPr>
              <a:t> </a:t>
            </a:r>
            <a:r>
              <a:rPr lang="en-US" sz="1500" b="1" spc="20" dirty="0" err="1">
                <a:solidFill>
                  <a:srgbClr val="16254A"/>
                </a:solidFill>
                <a:latin typeface="Arial" panose="020B0604020202020204" pitchFamily="34" charset="0"/>
                <a:ea typeface="+mn-ea"/>
                <a:cs typeface="Arial" panose="020B0604020202020204" pitchFamily="34" charset="0"/>
              </a:rPr>
              <a:t>savodxonlik</a:t>
            </a:r>
            <a:endParaRPr lang="en-US" sz="1500" b="1" spc="20" dirty="0">
              <a:solidFill>
                <a:srgbClr val="16254A"/>
              </a:solidFill>
              <a:latin typeface="Arial" panose="020B0604020202020204" pitchFamily="34" charset="0"/>
              <a:ea typeface="+mn-ea"/>
              <a:cs typeface="Arial" panose="020B0604020202020204" pitchFamily="34" charset="0"/>
            </a:endParaRPr>
          </a:p>
          <a:p>
            <a:pPr algn="ctr">
              <a:lnSpc>
                <a:spcPct val="100000"/>
              </a:lnSpc>
              <a:defRPr>
                <a:solidFill>
                  <a:srgbClr val="656D78"/>
                </a:solidFill>
              </a:defRPr>
            </a:pPr>
            <a:r>
              <a:rPr lang="en-US" sz="1500" b="1" spc="20" dirty="0">
                <a:solidFill>
                  <a:srgbClr val="16254A"/>
                </a:solidFill>
                <a:latin typeface="Arial" panose="020B0604020202020204" pitchFamily="34" charset="0"/>
                <a:ea typeface="+mn-ea"/>
                <a:cs typeface="Arial" panose="020B0604020202020204" pitchFamily="34" charset="0"/>
              </a:rPr>
              <a:t>Digital Literacy </a:t>
            </a:r>
          </a:p>
        </p:txBody>
      </p:sp>
      <p:sp>
        <p:nvSpPr>
          <p:cNvPr id="5" name="AutoShape 2" descr="Picture background"/>
          <p:cNvSpPr>
            <a:spLocks noChangeAspect="1" noChangeArrowheads="1"/>
          </p:cNvSpPr>
          <p:nvPr/>
        </p:nvSpPr>
        <p:spPr bwMode="auto">
          <a:xfrm>
            <a:off x="145852" y="-127497"/>
            <a:ext cx="285750" cy="2857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5725" tIns="42863" rIns="85725" bIns="42863" numCol="1" anchor="t" anchorCtr="0" compatLnSpc="1"/>
          <a:lstStyle/>
          <a:p>
            <a:endParaRPr lang="ru-RU" sz="1688"/>
          </a:p>
        </p:txBody>
      </p:sp>
      <p:pic>
        <p:nvPicPr>
          <p:cNvPr id="7" name="Рисунок 6"/>
          <p:cNvPicPr>
            <a:picLocks noChangeAspect="1"/>
          </p:cNvPicPr>
          <p:nvPr/>
        </p:nvPicPr>
        <p:blipFill rotWithShape="1">
          <a:blip r:embed="rId7"/>
          <a:srcRect l="12828" t="17000" r="7931" b="20310"/>
          <a:stretch>
            <a:fillRect/>
          </a:stretch>
        </p:blipFill>
        <p:spPr>
          <a:xfrm>
            <a:off x="799326" y="1362542"/>
            <a:ext cx="759388" cy="600770"/>
          </a:xfrm>
          <a:prstGeom prst="rect">
            <a:avLst/>
          </a:prstGeom>
        </p:spPr>
      </p:pic>
      <p:pic>
        <p:nvPicPr>
          <p:cNvPr id="8" name="Рисунок 7"/>
          <p:cNvPicPr>
            <a:picLocks noChangeAspect="1"/>
          </p:cNvPicPr>
          <p:nvPr/>
        </p:nvPicPr>
        <p:blipFill>
          <a:blip r:embed="rId5"/>
          <a:stretch>
            <a:fillRect/>
          </a:stretch>
        </p:blipFill>
        <p:spPr>
          <a:xfrm>
            <a:off x="725082" y="3880791"/>
            <a:ext cx="581040" cy="604195"/>
          </a:xfrm>
          <a:prstGeom prst="rect">
            <a:avLst/>
          </a:prstGeom>
        </p:spPr>
      </p:pic>
      <p:pic>
        <p:nvPicPr>
          <p:cNvPr id="11" name="Рисунок 10"/>
          <p:cNvPicPr>
            <a:picLocks noChangeAspect="1"/>
          </p:cNvPicPr>
          <p:nvPr/>
        </p:nvPicPr>
        <p:blipFill rotWithShape="1">
          <a:blip r:embed="rId4"/>
          <a:srcRect l="1" r="-2513" b="8370"/>
          <a:stretch>
            <a:fillRect/>
          </a:stretch>
        </p:blipFill>
        <p:spPr>
          <a:xfrm>
            <a:off x="6803588" y="3788340"/>
            <a:ext cx="762875" cy="729100"/>
          </a:xfrm>
          <a:prstGeom prst="rect">
            <a:avLst/>
          </a:prstGeom>
        </p:spPr>
      </p:pic>
      <p:pic>
        <p:nvPicPr>
          <p:cNvPr id="54" name="Graphic 2">
            <a:extLst>
              <a:ext uri="{FF2B5EF4-FFF2-40B4-BE49-F238E27FC236}">
                <a16:creationId xmlns:a16="http://schemas.microsoft.com/office/drawing/2014/main" id="{DC44F2E5-DAAD-4A8E-AF9F-B3D644C542A5}"/>
              </a:ext>
            </a:extLst>
          </p:cNvPr>
          <p:cNvPicPr>
            <a:picLocks noChangeAspect="1"/>
          </p:cNvPicPr>
          <p:nvPr/>
        </p:nvPicPr>
        <p:blipFill>
          <a:blip r:embed="rId2">
            <a:extLst>
              <a:ext uri="{96DAC541-7B7A-43D3-8B79-37D633B846F1}">
                <asvg:svgBlip xmlns:asvg="http://schemas.microsoft.com/office/drawing/2016/SVG/main" r:embed="rId10"/>
              </a:ext>
            </a:extLst>
          </a:blip>
          <a:stretch>
            <a:fillRect/>
          </a:stretch>
        </p:blipFill>
        <p:spPr>
          <a:xfrm>
            <a:off x="0" y="-59420"/>
            <a:ext cx="11430000" cy="863914"/>
          </a:xfrm>
          <a:prstGeom prst="rect">
            <a:avLst/>
          </a:prstGeom>
        </p:spPr>
      </p:pic>
      <p:pic>
        <p:nvPicPr>
          <p:cNvPr id="60" name="Рисунок 59">
            <a:extLst>
              <a:ext uri="{FF2B5EF4-FFF2-40B4-BE49-F238E27FC236}">
                <a16:creationId xmlns:a16="http://schemas.microsoft.com/office/drawing/2014/main" id="{D85DAF60-4435-4666-9400-948E0DF3817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61" name="Рисунок 60">
            <a:extLst>
              <a:ext uri="{FF2B5EF4-FFF2-40B4-BE49-F238E27FC236}">
                <a16:creationId xmlns:a16="http://schemas.microsoft.com/office/drawing/2014/main" id="{0641B176-208A-4154-B152-85086ECAE83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4" name="object 4">
            <a:extLst>
              <a:ext uri="{FF2B5EF4-FFF2-40B4-BE49-F238E27FC236}">
                <a16:creationId xmlns:a16="http://schemas.microsoft.com/office/drawing/2014/main" id="{32FE5498-00CF-4DDC-8F06-45B12A289C05}"/>
              </a:ext>
            </a:extLst>
          </p:cNvPr>
          <p:cNvSpPr txBox="1">
            <a:spLocks/>
          </p:cNvSpPr>
          <p:nvPr/>
        </p:nvSpPr>
        <p:spPr>
          <a:xfrm>
            <a:off x="762000" y="1317625"/>
            <a:ext cx="9601200" cy="1649811"/>
          </a:xfrm>
          <a:prstGeom prst="rect">
            <a:avLst/>
          </a:prstGeom>
        </p:spPr>
        <p:txBody>
          <a:bodyPr vert="horz" wrap="square" lIns="0" tIns="12700" rIns="0" bIns="0" rtlCol="0">
            <a:spAutoFit/>
          </a:bodyPr>
          <a:lstStyle>
            <a:lvl1pPr marL="0">
              <a:defRPr sz="1350" b="0" i="0">
                <a:solidFill>
                  <a:srgbClr val="262424"/>
                </a:solidFill>
                <a:latin typeface="Verdana"/>
                <a:ea typeface="+mn-ea"/>
                <a:cs typeface="Verdana"/>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12700" marR="5080" algn="ctr">
              <a:lnSpc>
                <a:spcPct val="134300"/>
              </a:lnSpc>
              <a:spcBef>
                <a:spcPts val="100"/>
              </a:spcBef>
            </a:pPr>
            <a:r>
              <a:rPr lang="en-US" sz="2800" spc="-155" dirty="0">
                <a:latin typeface="Arial" panose="020B0604020202020204" pitchFamily="34" charset="0"/>
                <a:cs typeface="Arial" panose="020B0604020202020204" pitchFamily="34" charset="0"/>
              </a:rPr>
              <a:t>21-</a:t>
            </a:r>
            <a:r>
              <a:rPr lang="en-US" sz="2800" spc="-65" dirty="0">
                <a:latin typeface="Arial" panose="020B0604020202020204" pitchFamily="34" charset="0"/>
                <a:cs typeface="Arial" panose="020B0604020202020204" pitchFamily="34" charset="0"/>
              </a:rPr>
              <a:t>asr</a:t>
            </a:r>
            <a:r>
              <a:rPr lang="en-US" sz="2800" spc="-90" dirty="0">
                <a:latin typeface="Arial" panose="020B0604020202020204" pitchFamily="34" charset="0"/>
                <a:cs typeface="Arial" panose="020B0604020202020204" pitchFamily="34" charset="0"/>
              </a:rPr>
              <a:t> </a:t>
            </a:r>
            <a:r>
              <a:rPr lang="en-US" sz="2800" spc="-85" dirty="0" err="1">
                <a:latin typeface="Arial" panose="020B0604020202020204" pitchFamily="34" charset="0"/>
                <a:cs typeface="Arial" panose="020B0604020202020204" pitchFamily="34" charset="0"/>
              </a:rPr>
              <a:t>talablariga</a:t>
            </a:r>
            <a:r>
              <a:rPr lang="en-US" sz="2800" spc="-95" dirty="0">
                <a:latin typeface="Arial" panose="020B0604020202020204" pitchFamily="34" charset="0"/>
                <a:cs typeface="Arial" panose="020B0604020202020204" pitchFamily="34" charset="0"/>
              </a:rPr>
              <a:t> </a:t>
            </a:r>
            <a:r>
              <a:rPr lang="en-US" sz="2800" spc="-10" dirty="0" err="1">
                <a:latin typeface="Arial" panose="020B0604020202020204" pitchFamily="34" charset="0"/>
                <a:cs typeface="Arial" panose="020B0604020202020204" pitchFamily="34" charset="0"/>
              </a:rPr>
              <a:t>javob</a:t>
            </a:r>
            <a:r>
              <a:rPr lang="en-US" sz="2800" spc="-10" dirty="0">
                <a:latin typeface="Arial" panose="020B0604020202020204" pitchFamily="34" charset="0"/>
                <a:cs typeface="Arial" panose="020B0604020202020204" pitchFamily="34" charset="0"/>
              </a:rPr>
              <a:t> </a:t>
            </a:r>
            <a:r>
              <a:rPr lang="en-US" sz="2800" spc="-70" dirty="0" err="1">
                <a:latin typeface="Arial" panose="020B0604020202020204" pitchFamily="34" charset="0"/>
                <a:cs typeface="Arial" panose="020B0604020202020204" pitchFamily="34" charset="0"/>
              </a:rPr>
              <a:t>beruvchi</a:t>
            </a:r>
            <a:r>
              <a:rPr lang="en-US" sz="2800" spc="-85" dirty="0">
                <a:latin typeface="Arial" panose="020B0604020202020204" pitchFamily="34" charset="0"/>
                <a:cs typeface="Arial" panose="020B0604020202020204" pitchFamily="34" charset="0"/>
              </a:rPr>
              <a:t> </a:t>
            </a:r>
            <a:r>
              <a:rPr lang="en-US" sz="2800" spc="-90" dirty="0" err="1">
                <a:latin typeface="Arial" panose="020B0604020202020204" pitchFamily="34" charset="0"/>
                <a:cs typeface="Arial" panose="020B0604020202020204" pitchFamily="34" charset="0"/>
              </a:rPr>
              <a:t>ko‘nikmalarni</a:t>
            </a:r>
            <a:r>
              <a:rPr lang="en-US" sz="2800" spc="-80" dirty="0">
                <a:latin typeface="Arial" panose="020B0604020202020204" pitchFamily="34" charset="0"/>
                <a:cs typeface="Arial" panose="020B0604020202020204" pitchFamily="34" charset="0"/>
              </a:rPr>
              <a:t> </a:t>
            </a:r>
            <a:r>
              <a:rPr lang="en-US" sz="2800" spc="-90" dirty="0" err="1">
                <a:latin typeface="Arial" panose="020B0604020202020204" pitchFamily="34" charset="0"/>
                <a:cs typeface="Arial" panose="020B0604020202020204" pitchFamily="34" charset="0"/>
              </a:rPr>
              <a:t>rivojlantirishda</a:t>
            </a:r>
            <a:r>
              <a:rPr lang="en-US" sz="2800" spc="-80" dirty="0">
                <a:latin typeface="Arial" panose="020B0604020202020204" pitchFamily="34" charset="0"/>
                <a:cs typeface="Arial" panose="020B0604020202020204" pitchFamily="34" charset="0"/>
              </a:rPr>
              <a:t> </a:t>
            </a:r>
            <a:r>
              <a:rPr lang="en-US" sz="2800" spc="-60" dirty="0">
                <a:latin typeface="Arial" panose="020B0604020202020204" pitchFamily="34" charset="0"/>
                <a:cs typeface="Arial" panose="020B0604020202020204" pitchFamily="34" charset="0"/>
              </a:rPr>
              <a:t>BLUM </a:t>
            </a:r>
            <a:r>
              <a:rPr lang="en-US" sz="2800" spc="-90" dirty="0" err="1">
                <a:latin typeface="Arial" panose="020B0604020202020204" pitchFamily="34" charset="0"/>
                <a:cs typeface="Arial" panose="020B0604020202020204" pitchFamily="34" charset="0"/>
              </a:rPr>
              <a:t>taksonomiyasi</a:t>
            </a:r>
            <a:r>
              <a:rPr lang="en-US" sz="2800" spc="-80" dirty="0">
                <a:latin typeface="Arial" panose="020B0604020202020204" pitchFamily="34" charset="0"/>
                <a:cs typeface="Arial" panose="020B0604020202020204" pitchFamily="34" charset="0"/>
              </a:rPr>
              <a:t> </a:t>
            </a:r>
            <a:r>
              <a:rPr lang="en-US" sz="2800" spc="-120" dirty="0" err="1">
                <a:latin typeface="Arial" panose="020B0604020202020204" pitchFamily="34" charset="0"/>
                <a:cs typeface="Arial" panose="020B0604020202020204" pitchFamily="34" charset="0"/>
              </a:rPr>
              <a:t>muhim</a:t>
            </a:r>
            <a:r>
              <a:rPr lang="en-US" sz="2800" spc="-80" dirty="0">
                <a:latin typeface="Arial" panose="020B0604020202020204" pitchFamily="34" charset="0"/>
                <a:cs typeface="Arial" panose="020B0604020202020204" pitchFamily="34" charset="0"/>
              </a:rPr>
              <a:t> </a:t>
            </a:r>
            <a:r>
              <a:rPr lang="en-US" sz="2800" spc="-80" dirty="0" err="1">
                <a:latin typeface="Arial" panose="020B0604020202020204" pitchFamily="34" charset="0"/>
                <a:cs typeface="Arial" panose="020B0604020202020204" pitchFamily="34" charset="0"/>
              </a:rPr>
              <a:t>rol</a:t>
            </a:r>
            <a:r>
              <a:rPr lang="en-US" sz="2800" spc="-85" dirty="0">
                <a:latin typeface="Arial" panose="020B0604020202020204" pitchFamily="34" charset="0"/>
                <a:cs typeface="Arial" panose="020B0604020202020204" pitchFamily="34" charset="0"/>
              </a:rPr>
              <a:t> </a:t>
            </a:r>
            <a:r>
              <a:rPr lang="en-US" sz="2800" spc="-40" dirty="0" err="1">
                <a:latin typeface="Arial" panose="020B0604020202020204" pitchFamily="34" charset="0"/>
                <a:cs typeface="Arial" panose="020B0604020202020204" pitchFamily="34" charset="0"/>
              </a:rPr>
              <a:t>o‘ynaydi</a:t>
            </a:r>
            <a:r>
              <a:rPr lang="en-US" sz="2800" spc="-40" dirty="0">
                <a:latin typeface="Arial" panose="020B0604020202020204" pitchFamily="34" charset="0"/>
                <a:cs typeface="Arial" panose="020B0604020202020204" pitchFamily="34" charset="0"/>
              </a:rPr>
              <a:t>.</a:t>
            </a:r>
          </a:p>
          <a:p>
            <a:pPr algn="ctr">
              <a:spcBef>
                <a:spcPts val="409"/>
              </a:spcBef>
            </a:pPr>
            <a:endParaRPr lang="en-US" sz="2800" spc="-40" dirty="0">
              <a:latin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836BC5C2-B79F-4065-A7EE-DF973D70E6CE}"/>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59420"/>
            <a:ext cx="11430000" cy="863914"/>
          </a:xfrm>
          <a:prstGeom prst="rect">
            <a:avLst/>
          </a:prstGeom>
        </p:spPr>
      </p:pic>
      <p:pic>
        <p:nvPicPr>
          <p:cNvPr id="7" name="Рисунок 6">
            <a:extLst>
              <a:ext uri="{FF2B5EF4-FFF2-40B4-BE49-F238E27FC236}">
                <a16:creationId xmlns:a16="http://schemas.microsoft.com/office/drawing/2014/main" id="{BAE5A9AF-F0A8-4C98-98A1-458FF1F4284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8" name="Рисунок 7">
            <a:extLst>
              <a:ext uri="{FF2B5EF4-FFF2-40B4-BE49-F238E27FC236}">
                <a16:creationId xmlns:a16="http://schemas.microsoft.com/office/drawing/2014/main" id="{5BF9E585-A51A-4A63-A46A-AF07EEEBBD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pic>
        <p:nvPicPr>
          <p:cNvPr id="9" name="Picture 8" descr="A picture containing text, child, person, child&#10;&#10;Description automatically generated">
            <a:extLst>
              <a:ext uri="{FF2B5EF4-FFF2-40B4-BE49-F238E27FC236}">
                <a16:creationId xmlns:a16="http://schemas.microsoft.com/office/drawing/2014/main" id="{F98D5E63-3200-4D8E-85F4-6DE961B6AF3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00400" y="2765425"/>
            <a:ext cx="4857671" cy="3240569"/>
          </a:xfrm>
          <a:prstGeom prst="rect">
            <a:avLst/>
          </a:prstGeom>
        </p:spPr>
      </p:pic>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object 2"/>
          <p:cNvSpPr txBox="1">
            <a:spLocks noGrp="1"/>
          </p:cNvSpPr>
          <p:nvPr>
            <p:ph type="title"/>
          </p:nvPr>
        </p:nvSpPr>
        <p:spPr>
          <a:xfrm>
            <a:off x="4321375" y="754199"/>
            <a:ext cx="6392545" cy="441325"/>
          </a:xfrm>
          <a:prstGeom prst="rect">
            <a:avLst/>
          </a:prstGeom>
        </p:spPr>
        <p:txBody>
          <a:bodyPr vert="horz" wrap="square" lIns="0" tIns="16510" rIns="0" bIns="0" rtlCol="0">
            <a:spAutoFit/>
          </a:bodyPr>
          <a:lstStyle/>
          <a:p>
            <a:pPr marL="12700">
              <a:lnSpc>
                <a:spcPct val="100000"/>
              </a:lnSpc>
              <a:spcBef>
                <a:spcPts val="130"/>
              </a:spcBef>
            </a:pPr>
            <a:r>
              <a:rPr sz="2700" spc="-140" dirty="0"/>
              <a:t>Blum</a:t>
            </a:r>
            <a:r>
              <a:rPr sz="2700" spc="-260" dirty="0"/>
              <a:t> </a:t>
            </a:r>
            <a:r>
              <a:rPr lang="en-US" sz="2700" spc="-260" dirty="0" err="1"/>
              <a:t>t</a:t>
            </a:r>
            <a:r>
              <a:rPr sz="2700" spc="-95" dirty="0" err="1"/>
              <a:t>aksonomiyasi</a:t>
            </a:r>
            <a:r>
              <a:rPr sz="2700" spc="-254" dirty="0"/>
              <a:t> </a:t>
            </a:r>
            <a:r>
              <a:rPr sz="2700" spc="-45" dirty="0" err="1"/>
              <a:t>va</a:t>
            </a:r>
            <a:r>
              <a:rPr sz="2700" spc="-254" dirty="0"/>
              <a:t> </a:t>
            </a:r>
            <a:r>
              <a:rPr lang="en-US" sz="2700" spc="-254" dirty="0" err="1"/>
              <a:t>u</a:t>
            </a:r>
            <a:r>
              <a:rPr sz="2700" spc="-105" dirty="0" err="1"/>
              <a:t>ning</a:t>
            </a:r>
            <a:r>
              <a:rPr sz="2700" spc="-254" dirty="0"/>
              <a:t> </a:t>
            </a:r>
            <a:r>
              <a:rPr lang="en-US" sz="2700" spc="-254" dirty="0" err="1"/>
              <a:t>d</a:t>
            </a:r>
            <a:r>
              <a:rPr sz="2700" spc="-125" dirty="0" err="1"/>
              <a:t>arajalari</a:t>
            </a:r>
            <a:endParaRPr sz="2700" dirty="0"/>
          </a:p>
        </p:txBody>
      </p:sp>
      <p:grpSp>
        <p:nvGrpSpPr>
          <p:cNvPr id="3" name="object 3"/>
          <p:cNvGrpSpPr/>
          <p:nvPr/>
        </p:nvGrpSpPr>
        <p:grpSpPr>
          <a:xfrm>
            <a:off x="2206138" y="1089293"/>
            <a:ext cx="691515" cy="808355"/>
            <a:chOff x="2206138" y="1089293"/>
            <a:chExt cx="691515" cy="808355"/>
          </a:xfrm>
        </p:grpSpPr>
        <p:sp>
          <p:nvSpPr>
            <p:cNvPr id="4" name="object 4"/>
            <p:cNvSpPr/>
            <p:nvPr/>
          </p:nvSpPr>
          <p:spPr>
            <a:xfrm>
              <a:off x="2210583" y="1093738"/>
              <a:ext cx="682625" cy="799465"/>
            </a:xfrm>
            <a:custGeom>
              <a:avLst/>
              <a:gdLst/>
              <a:ahLst/>
              <a:cxnLst/>
              <a:rect l="l" t="t" r="r" b="b"/>
              <a:pathLst>
                <a:path w="682625" h="799464">
                  <a:moveTo>
                    <a:pt x="341194" y="0"/>
                  </a:moveTo>
                  <a:lnTo>
                    <a:pt x="0" y="798880"/>
                  </a:lnTo>
                  <a:lnTo>
                    <a:pt x="682379" y="798880"/>
                  </a:lnTo>
                  <a:lnTo>
                    <a:pt x="341194" y="0"/>
                  </a:lnTo>
                  <a:close/>
                </a:path>
              </a:pathLst>
            </a:custGeom>
            <a:solidFill>
              <a:srgbClr val="DADBF1"/>
            </a:solidFill>
          </p:spPr>
          <p:txBody>
            <a:bodyPr wrap="square" lIns="0" tIns="0" rIns="0" bIns="0" rtlCol="0"/>
            <a:lstStyle/>
            <a:p>
              <a:endParaRPr sz="1400">
                <a:latin typeface="Arial" panose="020B0604020202020204" pitchFamily="34" charset="0"/>
                <a:cs typeface="Arial" panose="020B0604020202020204" pitchFamily="34" charset="0"/>
              </a:endParaRPr>
            </a:p>
          </p:txBody>
        </p:sp>
        <p:sp>
          <p:nvSpPr>
            <p:cNvPr id="5" name="object 5"/>
            <p:cNvSpPr/>
            <p:nvPr/>
          </p:nvSpPr>
          <p:spPr>
            <a:xfrm>
              <a:off x="2210583" y="1093738"/>
              <a:ext cx="682625" cy="799465"/>
            </a:xfrm>
            <a:custGeom>
              <a:avLst/>
              <a:gdLst/>
              <a:ahLst/>
              <a:cxnLst/>
              <a:rect l="l" t="t" r="r" b="b"/>
              <a:pathLst>
                <a:path w="682625" h="799464">
                  <a:moveTo>
                    <a:pt x="341194" y="0"/>
                  </a:moveTo>
                  <a:lnTo>
                    <a:pt x="682379" y="798880"/>
                  </a:lnTo>
                  <a:lnTo>
                    <a:pt x="0" y="798880"/>
                  </a:lnTo>
                  <a:lnTo>
                    <a:pt x="341194" y="0"/>
                  </a:lnTo>
                  <a:close/>
                </a:path>
              </a:pathLst>
            </a:custGeom>
            <a:ln w="8665">
              <a:solidFill>
                <a:srgbClr val="BFC1D7"/>
              </a:solidFill>
            </a:ln>
          </p:spPr>
          <p:txBody>
            <a:bodyPr wrap="square" lIns="0" tIns="0" rIns="0" bIns="0" rtlCol="0"/>
            <a:lstStyle/>
            <a:p>
              <a:endParaRPr sz="1400">
                <a:latin typeface="Arial" panose="020B0604020202020204" pitchFamily="34" charset="0"/>
                <a:cs typeface="Arial" panose="020B0604020202020204" pitchFamily="34" charset="0"/>
              </a:endParaRPr>
            </a:p>
          </p:txBody>
        </p:sp>
      </p:grpSp>
      <p:sp>
        <p:nvSpPr>
          <p:cNvPr id="6" name="object 6"/>
          <p:cNvSpPr txBox="1"/>
          <p:nvPr/>
        </p:nvSpPr>
        <p:spPr>
          <a:xfrm>
            <a:off x="2505742" y="1462306"/>
            <a:ext cx="100330" cy="230191"/>
          </a:xfrm>
          <a:prstGeom prst="rect">
            <a:avLst/>
          </a:prstGeom>
        </p:spPr>
        <p:txBody>
          <a:bodyPr vert="horz" wrap="square" lIns="0" tIns="14605" rIns="0" bIns="0" rtlCol="0">
            <a:spAutoFit/>
          </a:bodyPr>
          <a:lstStyle/>
          <a:p>
            <a:pPr marL="12700">
              <a:lnSpc>
                <a:spcPct val="100000"/>
              </a:lnSpc>
              <a:spcBef>
                <a:spcPts val="115"/>
              </a:spcBef>
            </a:pPr>
            <a:r>
              <a:rPr sz="1400" b="1" spc="-330" dirty="0">
                <a:solidFill>
                  <a:srgbClr val="262424"/>
                </a:solidFill>
                <a:latin typeface="Arial" panose="020B0604020202020204" pitchFamily="34" charset="0"/>
                <a:cs typeface="Arial" panose="020B0604020202020204" pitchFamily="34" charset="0"/>
              </a:rPr>
              <a:t>1</a:t>
            </a:r>
            <a:endParaRPr sz="1400">
              <a:latin typeface="Arial" panose="020B0604020202020204" pitchFamily="34" charset="0"/>
              <a:cs typeface="Arial" panose="020B0604020202020204" pitchFamily="34" charset="0"/>
            </a:endParaRPr>
          </a:p>
        </p:txBody>
      </p:sp>
      <p:sp>
        <p:nvSpPr>
          <p:cNvPr id="7" name="object 7"/>
          <p:cNvSpPr txBox="1"/>
          <p:nvPr/>
        </p:nvSpPr>
        <p:spPr>
          <a:xfrm>
            <a:off x="3020358" y="1215829"/>
            <a:ext cx="5903900" cy="561051"/>
          </a:xfrm>
          <a:prstGeom prst="rect">
            <a:avLst/>
          </a:prstGeom>
        </p:spPr>
        <p:txBody>
          <a:bodyPr vert="horz" wrap="square" lIns="0" tIns="14605" rIns="0" bIns="0" rtlCol="0">
            <a:spAutoFit/>
          </a:bodyPr>
          <a:lstStyle/>
          <a:p>
            <a:pPr marL="12700">
              <a:lnSpc>
                <a:spcPct val="100000"/>
              </a:lnSpc>
              <a:spcBef>
                <a:spcPts val="115"/>
              </a:spcBef>
            </a:pPr>
            <a:r>
              <a:rPr sz="1400" b="1" spc="-10" dirty="0">
                <a:solidFill>
                  <a:srgbClr val="262424"/>
                </a:solidFill>
                <a:latin typeface="Arial" panose="020B0604020202020204" pitchFamily="34" charset="0"/>
                <a:cs typeface="Arial" panose="020B0604020202020204" pitchFamily="34" charset="0"/>
              </a:rPr>
              <a:t>Yaratish</a:t>
            </a:r>
            <a:endParaRPr sz="1400" dirty="0">
              <a:latin typeface="Arial" panose="020B0604020202020204" pitchFamily="34" charset="0"/>
              <a:cs typeface="Arial" panose="020B0604020202020204" pitchFamily="34" charset="0"/>
            </a:endParaRPr>
          </a:p>
          <a:p>
            <a:pPr marL="12700">
              <a:lnSpc>
                <a:spcPct val="100000"/>
              </a:lnSpc>
              <a:spcBef>
                <a:spcPts val="869"/>
              </a:spcBef>
            </a:pPr>
            <a:r>
              <a:rPr sz="1400" spc="-60" dirty="0" err="1">
                <a:solidFill>
                  <a:srgbClr val="262424"/>
                </a:solidFill>
                <a:latin typeface="Arial" panose="020B0604020202020204" pitchFamily="34" charset="0"/>
                <a:cs typeface="Arial" panose="020B0604020202020204" pitchFamily="34" charset="0"/>
              </a:rPr>
              <a:t>Yangicha</a:t>
            </a:r>
            <a:r>
              <a:rPr sz="1400" spc="-75" dirty="0">
                <a:solidFill>
                  <a:srgbClr val="262424"/>
                </a:solidFill>
                <a:latin typeface="Arial" panose="020B0604020202020204" pitchFamily="34" charset="0"/>
                <a:cs typeface="Arial" panose="020B0604020202020204" pitchFamily="34" charset="0"/>
              </a:rPr>
              <a:t> </a:t>
            </a:r>
            <a:r>
              <a:rPr sz="1400" spc="-65" dirty="0" err="1">
                <a:solidFill>
                  <a:srgbClr val="262424"/>
                </a:solidFill>
                <a:latin typeface="Arial" panose="020B0604020202020204" pitchFamily="34" charset="0"/>
                <a:cs typeface="Arial" panose="020B0604020202020204" pitchFamily="34" charset="0"/>
              </a:rPr>
              <a:t>g</a:t>
            </a:r>
            <a:r>
              <a:rPr lang="en-US" sz="1400" spc="-65" dirty="0" err="1">
                <a:solidFill>
                  <a:srgbClr val="262424"/>
                </a:solidFill>
                <a:latin typeface="Arial" panose="020B0604020202020204" pitchFamily="34" charset="0"/>
                <a:cs typeface="Arial" panose="020B0604020202020204" pitchFamily="34" charset="0"/>
              </a:rPr>
              <a:t>‘</a:t>
            </a:r>
            <a:r>
              <a:rPr sz="1400" spc="-65" dirty="0" err="1">
                <a:solidFill>
                  <a:srgbClr val="262424"/>
                </a:solidFill>
                <a:latin typeface="Arial" panose="020B0604020202020204" pitchFamily="34" charset="0"/>
                <a:cs typeface="Arial" panose="020B0604020202020204" pitchFamily="34" charset="0"/>
              </a:rPr>
              <a:t>oyalar</a:t>
            </a:r>
            <a:r>
              <a:rPr sz="1400" spc="-60" dirty="0">
                <a:solidFill>
                  <a:srgbClr val="262424"/>
                </a:solidFill>
                <a:latin typeface="Arial" panose="020B0604020202020204" pitchFamily="34" charset="0"/>
                <a:cs typeface="Arial" panose="020B0604020202020204" pitchFamily="34" charset="0"/>
              </a:rPr>
              <a:t> </a:t>
            </a:r>
            <a:r>
              <a:rPr sz="1400" spc="-85" dirty="0">
                <a:solidFill>
                  <a:srgbClr val="262424"/>
                </a:solidFill>
                <a:latin typeface="Arial" panose="020B0604020202020204" pitchFamily="34" charset="0"/>
                <a:cs typeface="Arial" panose="020B0604020202020204" pitchFamily="34" charset="0"/>
              </a:rPr>
              <a:t>yaratish,</a:t>
            </a:r>
            <a:r>
              <a:rPr sz="1400" spc="-65" dirty="0">
                <a:solidFill>
                  <a:srgbClr val="262424"/>
                </a:solidFill>
                <a:latin typeface="Arial" panose="020B0604020202020204" pitchFamily="34" charset="0"/>
                <a:cs typeface="Arial" panose="020B0604020202020204" pitchFamily="34" charset="0"/>
              </a:rPr>
              <a:t> </a:t>
            </a:r>
            <a:r>
              <a:rPr sz="1400" spc="-70" dirty="0">
                <a:solidFill>
                  <a:srgbClr val="262424"/>
                </a:solidFill>
                <a:latin typeface="Arial" panose="020B0604020202020204" pitchFamily="34" charset="0"/>
                <a:cs typeface="Arial" panose="020B0604020202020204" pitchFamily="34" charset="0"/>
              </a:rPr>
              <a:t>yangi</a:t>
            </a:r>
            <a:r>
              <a:rPr sz="1400" spc="-60" dirty="0">
                <a:solidFill>
                  <a:srgbClr val="262424"/>
                </a:solidFill>
                <a:latin typeface="Arial" panose="020B0604020202020204" pitchFamily="34" charset="0"/>
                <a:cs typeface="Arial" panose="020B0604020202020204" pitchFamily="34" charset="0"/>
              </a:rPr>
              <a:t> </a:t>
            </a:r>
            <a:r>
              <a:rPr sz="1400" spc="-85" dirty="0">
                <a:solidFill>
                  <a:srgbClr val="262424"/>
                </a:solidFill>
                <a:latin typeface="Arial" panose="020B0604020202020204" pitchFamily="34" charset="0"/>
                <a:cs typeface="Arial" panose="020B0604020202020204" pitchFamily="34" charset="0"/>
              </a:rPr>
              <a:t>mahsulotlar</a:t>
            </a:r>
            <a:r>
              <a:rPr sz="1400" spc="-65" dirty="0">
                <a:solidFill>
                  <a:srgbClr val="262424"/>
                </a:solidFill>
                <a:latin typeface="Arial" panose="020B0604020202020204" pitchFamily="34" charset="0"/>
                <a:cs typeface="Arial" panose="020B0604020202020204" pitchFamily="34" charset="0"/>
              </a:rPr>
              <a:t> </a:t>
            </a:r>
            <a:r>
              <a:rPr sz="1400" spc="-60" dirty="0">
                <a:solidFill>
                  <a:srgbClr val="262424"/>
                </a:solidFill>
                <a:latin typeface="Arial" panose="020B0604020202020204" pitchFamily="34" charset="0"/>
                <a:cs typeface="Arial" panose="020B0604020202020204" pitchFamily="34" charset="0"/>
              </a:rPr>
              <a:t>ishlab </a:t>
            </a:r>
            <a:r>
              <a:rPr sz="1400" spc="-10" dirty="0">
                <a:solidFill>
                  <a:srgbClr val="262424"/>
                </a:solidFill>
                <a:latin typeface="Arial" panose="020B0604020202020204" pitchFamily="34" charset="0"/>
                <a:cs typeface="Arial" panose="020B0604020202020204" pitchFamily="34" charset="0"/>
              </a:rPr>
              <a:t>chiqish</a:t>
            </a:r>
            <a:endParaRPr sz="1400" dirty="0">
              <a:latin typeface="Arial" panose="020B0604020202020204" pitchFamily="34" charset="0"/>
              <a:cs typeface="Arial" panose="020B0604020202020204" pitchFamily="34" charset="0"/>
            </a:endParaRPr>
          </a:p>
        </p:txBody>
      </p:sp>
      <p:grpSp>
        <p:nvGrpSpPr>
          <p:cNvPr id="8" name="object 8"/>
          <p:cNvGrpSpPr/>
          <p:nvPr/>
        </p:nvGrpSpPr>
        <p:grpSpPr>
          <a:xfrm>
            <a:off x="1867233" y="1906339"/>
            <a:ext cx="6852284" cy="822960"/>
            <a:chOff x="1867233" y="1906339"/>
            <a:chExt cx="6852284" cy="822960"/>
          </a:xfrm>
        </p:grpSpPr>
        <p:sp>
          <p:nvSpPr>
            <p:cNvPr id="9" name="object 9"/>
            <p:cNvSpPr/>
            <p:nvPr/>
          </p:nvSpPr>
          <p:spPr>
            <a:xfrm>
              <a:off x="2926905" y="1906339"/>
              <a:ext cx="5792470" cy="8255"/>
            </a:xfrm>
            <a:custGeom>
              <a:avLst/>
              <a:gdLst/>
              <a:ahLst/>
              <a:cxnLst/>
              <a:rect l="l" t="t" r="r" b="b"/>
              <a:pathLst>
                <a:path w="5792470" h="8255">
                  <a:moveTo>
                    <a:pt x="5786614" y="0"/>
                  </a:moveTo>
                  <a:lnTo>
                    <a:pt x="5576" y="0"/>
                  </a:lnTo>
                  <a:lnTo>
                    <a:pt x="3758" y="369"/>
                  </a:lnTo>
                  <a:lnTo>
                    <a:pt x="749" y="1879"/>
                  </a:lnTo>
                  <a:lnTo>
                    <a:pt x="0" y="2793"/>
                  </a:lnTo>
                  <a:lnTo>
                    <a:pt x="0" y="3851"/>
                  </a:lnTo>
                  <a:lnTo>
                    <a:pt x="0" y="4919"/>
                  </a:lnTo>
                  <a:lnTo>
                    <a:pt x="749" y="5823"/>
                  </a:lnTo>
                  <a:lnTo>
                    <a:pt x="3758" y="7322"/>
                  </a:lnTo>
                  <a:lnTo>
                    <a:pt x="5576" y="7702"/>
                  </a:lnTo>
                  <a:lnTo>
                    <a:pt x="5786614" y="7702"/>
                  </a:lnTo>
                  <a:lnTo>
                    <a:pt x="5788432" y="7322"/>
                  </a:lnTo>
                  <a:lnTo>
                    <a:pt x="5791441" y="5823"/>
                  </a:lnTo>
                  <a:lnTo>
                    <a:pt x="5792191" y="4919"/>
                  </a:lnTo>
                  <a:lnTo>
                    <a:pt x="5792191" y="2793"/>
                  </a:lnTo>
                  <a:lnTo>
                    <a:pt x="5791441" y="1879"/>
                  </a:lnTo>
                  <a:lnTo>
                    <a:pt x="5788432" y="369"/>
                  </a:lnTo>
                  <a:lnTo>
                    <a:pt x="5786614" y="0"/>
                  </a:lnTo>
                  <a:close/>
                </a:path>
              </a:pathLst>
            </a:custGeom>
            <a:solidFill>
              <a:srgbClr val="BFC1D7"/>
            </a:solidFill>
          </p:spPr>
          <p:txBody>
            <a:bodyPr wrap="square" lIns="0" tIns="0" rIns="0" bIns="0" rtlCol="0"/>
            <a:lstStyle/>
            <a:p>
              <a:endParaRPr sz="1400">
                <a:latin typeface="Arial" panose="020B0604020202020204" pitchFamily="34" charset="0"/>
                <a:cs typeface="Arial" panose="020B0604020202020204" pitchFamily="34" charset="0"/>
              </a:endParaRPr>
            </a:p>
          </p:txBody>
        </p:sp>
        <p:sp>
          <p:nvSpPr>
            <p:cNvPr id="10" name="object 10"/>
            <p:cNvSpPr/>
            <p:nvPr/>
          </p:nvSpPr>
          <p:spPr>
            <a:xfrm>
              <a:off x="1871678" y="1925595"/>
              <a:ext cx="1365250" cy="799465"/>
            </a:xfrm>
            <a:custGeom>
              <a:avLst/>
              <a:gdLst/>
              <a:ahLst/>
              <a:cxnLst/>
              <a:rect l="l" t="t" r="r" b="b"/>
              <a:pathLst>
                <a:path w="1365250" h="799464">
                  <a:moveTo>
                    <a:pt x="1027117" y="0"/>
                  </a:moveTo>
                  <a:lnTo>
                    <a:pt x="337775" y="0"/>
                  </a:lnTo>
                  <a:lnTo>
                    <a:pt x="0" y="798880"/>
                  </a:lnTo>
                  <a:lnTo>
                    <a:pt x="1364882" y="798880"/>
                  </a:lnTo>
                  <a:lnTo>
                    <a:pt x="1027117" y="0"/>
                  </a:lnTo>
                  <a:close/>
                </a:path>
              </a:pathLst>
            </a:custGeom>
            <a:solidFill>
              <a:srgbClr val="DADBF1"/>
            </a:solidFill>
          </p:spPr>
          <p:txBody>
            <a:bodyPr wrap="square" lIns="0" tIns="0" rIns="0" bIns="0" rtlCol="0"/>
            <a:lstStyle/>
            <a:p>
              <a:endParaRPr sz="1400">
                <a:latin typeface="Arial" panose="020B0604020202020204" pitchFamily="34" charset="0"/>
                <a:cs typeface="Arial" panose="020B0604020202020204" pitchFamily="34" charset="0"/>
              </a:endParaRPr>
            </a:p>
          </p:txBody>
        </p:sp>
        <p:sp>
          <p:nvSpPr>
            <p:cNvPr id="11" name="object 11"/>
            <p:cNvSpPr/>
            <p:nvPr/>
          </p:nvSpPr>
          <p:spPr>
            <a:xfrm>
              <a:off x="1871678" y="1925595"/>
              <a:ext cx="1365250" cy="799465"/>
            </a:xfrm>
            <a:custGeom>
              <a:avLst/>
              <a:gdLst/>
              <a:ahLst/>
              <a:cxnLst/>
              <a:rect l="l" t="t" r="r" b="b"/>
              <a:pathLst>
                <a:path w="1365250" h="799464">
                  <a:moveTo>
                    <a:pt x="337775" y="0"/>
                  </a:moveTo>
                  <a:lnTo>
                    <a:pt x="1027117" y="0"/>
                  </a:lnTo>
                  <a:lnTo>
                    <a:pt x="1364882" y="798880"/>
                  </a:lnTo>
                  <a:lnTo>
                    <a:pt x="0" y="798880"/>
                  </a:lnTo>
                  <a:lnTo>
                    <a:pt x="337775" y="0"/>
                  </a:lnTo>
                  <a:close/>
                </a:path>
              </a:pathLst>
            </a:custGeom>
            <a:ln w="8665">
              <a:solidFill>
                <a:srgbClr val="BFC1D7"/>
              </a:solidFill>
            </a:ln>
          </p:spPr>
          <p:txBody>
            <a:bodyPr wrap="square" lIns="0" tIns="0" rIns="0" bIns="0" rtlCol="0"/>
            <a:lstStyle/>
            <a:p>
              <a:endParaRPr sz="1400">
                <a:latin typeface="Arial" panose="020B0604020202020204" pitchFamily="34" charset="0"/>
                <a:cs typeface="Arial" panose="020B0604020202020204" pitchFamily="34" charset="0"/>
              </a:endParaRPr>
            </a:p>
          </p:txBody>
        </p:sp>
      </p:grpSp>
      <p:sp>
        <p:nvSpPr>
          <p:cNvPr id="12" name="object 12"/>
          <p:cNvSpPr txBox="1"/>
          <p:nvPr/>
        </p:nvSpPr>
        <p:spPr>
          <a:xfrm>
            <a:off x="2488530" y="2201734"/>
            <a:ext cx="134620" cy="230191"/>
          </a:xfrm>
          <a:prstGeom prst="rect">
            <a:avLst/>
          </a:prstGeom>
        </p:spPr>
        <p:txBody>
          <a:bodyPr vert="horz" wrap="square" lIns="0" tIns="14605" rIns="0" bIns="0" rtlCol="0">
            <a:spAutoFit/>
          </a:bodyPr>
          <a:lstStyle/>
          <a:p>
            <a:pPr marL="12700">
              <a:lnSpc>
                <a:spcPct val="100000"/>
              </a:lnSpc>
              <a:spcBef>
                <a:spcPts val="115"/>
              </a:spcBef>
            </a:pPr>
            <a:r>
              <a:rPr sz="1400" b="1" spc="-50" dirty="0">
                <a:solidFill>
                  <a:srgbClr val="262424"/>
                </a:solidFill>
                <a:latin typeface="Arial" panose="020B0604020202020204" pitchFamily="34" charset="0"/>
                <a:cs typeface="Arial" panose="020B0604020202020204" pitchFamily="34" charset="0"/>
              </a:rPr>
              <a:t>2</a:t>
            </a:r>
            <a:endParaRPr sz="1400">
              <a:latin typeface="Arial" panose="020B0604020202020204" pitchFamily="34" charset="0"/>
              <a:cs typeface="Arial" panose="020B0604020202020204" pitchFamily="34" charset="0"/>
            </a:endParaRPr>
          </a:p>
        </p:txBody>
      </p:sp>
      <p:sp>
        <p:nvSpPr>
          <p:cNvPr id="13" name="object 13"/>
          <p:cNvSpPr txBox="1"/>
          <p:nvPr/>
        </p:nvSpPr>
        <p:spPr>
          <a:xfrm>
            <a:off x="3361667" y="2047687"/>
            <a:ext cx="5114925" cy="561051"/>
          </a:xfrm>
          <a:prstGeom prst="rect">
            <a:avLst/>
          </a:prstGeom>
        </p:spPr>
        <p:txBody>
          <a:bodyPr vert="horz" wrap="square" lIns="0" tIns="14605" rIns="0" bIns="0" rtlCol="0">
            <a:spAutoFit/>
          </a:bodyPr>
          <a:lstStyle/>
          <a:p>
            <a:pPr marL="12700">
              <a:lnSpc>
                <a:spcPct val="100000"/>
              </a:lnSpc>
              <a:spcBef>
                <a:spcPts val="115"/>
              </a:spcBef>
            </a:pPr>
            <a:r>
              <a:rPr sz="1400" b="1" spc="-10" dirty="0">
                <a:solidFill>
                  <a:srgbClr val="262424"/>
                </a:solidFill>
                <a:latin typeface="Arial" panose="020B0604020202020204" pitchFamily="34" charset="0"/>
                <a:cs typeface="Arial" panose="020B0604020202020204" pitchFamily="34" charset="0"/>
              </a:rPr>
              <a:t>Baholash</a:t>
            </a:r>
            <a:endParaRPr sz="1400" dirty="0">
              <a:latin typeface="Arial" panose="020B0604020202020204" pitchFamily="34" charset="0"/>
              <a:cs typeface="Arial" panose="020B0604020202020204" pitchFamily="34" charset="0"/>
            </a:endParaRPr>
          </a:p>
          <a:p>
            <a:pPr marL="12700">
              <a:lnSpc>
                <a:spcPct val="100000"/>
              </a:lnSpc>
              <a:spcBef>
                <a:spcPts val="869"/>
              </a:spcBef>
            </a:pPr>
            <a:r>
              <a:rPr sz="1400" spc="-75" dirty="0" err="1">
                <a:solidFill>
                  <a:srgbClr val="262424"/>
                </a:solidFill>
                <a:latin typeface="Arial" panose="020B0604020202020204" pitchFamily="34" charset="0"/>
                <a:cs typeface="Arial" panose="020B0604020202020204" pitchFamily="34" charset="0"/>
              </a:rPr>
              <a:t>Turli</a:t>
            </a:r>
            <a:r>
              <a:rPr sz="1400" spc="-65" dirty="0">
                <a:solidFill>
                  <a:srgbClr val="262424"/>
                </a:solidFill>
                <a:latin typeface="Arial" panose="020B0604020202020204" pitchFamily="34" charset="0"/>
                <a:cs typeface="Arial" panose="020B0604020202020204" pitchFamily="34" charset="0"/>
              </a:rPr>
              <a:t> </a:t>
            </a:r>
            <a:r>
              <a:rPr sz="1400" spc="-65" dirty="0" err="1">
                <a:solidFill>
                  <a:srgbClr val="262424"/>
                </a:solidFill>
                <a:latin typeface="Arial" panose="020B0604020202020204" pitchFamily="34" charset="0"/>
                <a:cs typeface="Arial" panose="020B0604020202020204" pitchFamily="34" charset="0"/>
              </a:rPr>
              <a:t>g</a:t>
            </a:r>
            <a:r>
              <a:rPr lang="en-US" sz="1400" spc="-65" dirty="0" err="1">
                <a:solidFill>
                  <a:srgbClr val="262424"/>
                </a:solidFill>
                <a:latin typeface="Arial" panose="020B0604020202020204" pitchFamily="34" charset="0"/>
                <a:cs typeface="Arial" panose="020B0604020202020204" pitchFamily="34" charset="0"/>
              </a:rPr>
              <a:t>‘</a:t>
            </a:r>
            <a:r>
              <a:rPr sz="1400" spc="-65" dirty="0" err="1">
                <a:solidFill>
                  <a:srgbClr val="262424"/>
                </a:solidFill>
                <a:latin typeface="Arial" panose="020B0604020202020204" pitchFamily="34" charset="0"/>
                <a:cs typeface="Arial" panose="020B0604020202020204" pitchFamily="34" charset="0"/>
              </a:rPr>
              <a:t>oyalarni</a:t>
            </a:r>
            <a:r>
              <a:rPr sz="1400" spc="-65" dirty="0">
                <a:solidFill>
                  <a:srgbClr val="262424"/>
                </a:solidFill>
                <a:latin typeface="Arial" panose="020B0604020202020204" pitchFamily="34" charset="0"/>
                <a:cs typeface="Arial" panose="020B0604020202020204" pitchFamily="34" charset="0"/>
              </a:rPr>
              <a:t> </a:t>
            </a:r>
            <a:r>
              <a:rPr sz="1400" spc="-70" dirty="0">
                <a:solidFill>
                  <a:srgbClr val="262424"/>
                </a:solidFill>
                <a:latin typeface="Arial" panose="020B0604020202020204" pitchFamily="34" charset="0"/>
                <a:cs typeface="Arial" panose="020B0604020202020204" pitchFamily="34" charset="0"/>
              </a:rPr>
              <a:t>baholash,</a:t>
            </a:r>
            <a:r>
              <a:rPr sz="1400" spc="-65" dirty="0">
                <a:solidFill>
                  <a:srgbClr val="262424"/>
                </a:solidFill>
                <a:latin typeface="Arial" panose="020B0604020202020204" pitchFamily="34" charset="0"/>
                <a:cs typeface="Arial" panose="020B0604020202020204" pitchFamily="34" charset="0"/>
              </a:rPr>
              <a:t> </a:t>
            </a:r>
            <a:r>
              <a:rPr sz="1400" spc="-75" dirty="0" err="1">
                <a:solidFill>
                  <a:srgbClr val="262424"/>
                </a:solidFill>
                <a:latin typeface="Arial" panose="020B0604020202020204" pitchFamily="34" charset="0"/>
                <a:cs typeface="Arial" panose="020B0604020202020204" pitchFamily="34" charset="0"/>
              </a:rPr>
              <a:t>mezonlarni</a:t>
            </a:r>
            <a:r>
              <a:rPr sz="1400" spc="-65" dirty="0">
                <a:solidFill>
                  <a:srgbClr val="262424"/>
                </a:solidFill>
                <a:latin typeface="Arial" panose="020B0604020202020204" pitchFamily="34" charset="0"/>
                <a:cs typeface="Arial" panose="020B0604020202020204" pitchFamily="34" charset="0"/>
              </a:rPr>
              <a:t> </a:t>
            </a:r>
            <a:r>
              <a:rPr sz="1400" spc="-25" dirty="0" err="1">
                <a:solidFill>
                  <a:srgbClr val="262424"/>
                </a:solidFill>
                <a:latin typeface="Arial" panose="020B0604020202020204" pitchFamily="34" charset="0"/>
                <a:cs typeface="Arial" panose="020B0604020202020204" pitchFamily="34" charset="0"/>
              </a:rPr>
              <a:t>qo</a:t>
            </a:r>
            <a:r>
              <a:rPr lang="en-US" sz="1400" spc="-25" dirty="0" err="1">
                <a:solidFill>
                  <a:srgbClr val="262424"/>
                </a:solidFill>
                <a:latin typeface="Arial" panose="020B0604020202020204" pitchFamily="34" charset="0"/>
                <a:cs typeface="Arial" panose="020B0604020202020204" pitchFamily="34" charset="0"/>
              </a:rPr>
              <a:t>‘</a:t>
            </a:r>
            <a:r>
              <a:rPr sz="1400" spc="-25" dirty="0" err="1">
                <a:solidFill>
                  <a:srgbClr val="262424"/>
                </a:solidFill>
                <a:latin typeface="Arial" panose="020B0604020202020204" pitchFamily="34" charset="0"/>
                <a:cs typeface="Arial" panose="020B0604020202020204" pitchFamily="34" charset="0"/>
              </a:rPr>
              <a:t>llash</a:t>
            </a:r>
            <a:endParaRPr sz="1400" dirty="0">
              <a:latin typeface="Arial" panose="020B0604020202020204" pitchFamily="34" charset="0"/>
              <a:cs typeface="Arial" panose="020B0604020202020204" pitchFamily="34" charset="0"/>
            </a:endParaRPr>
          </a:p>
        </p:txBody>
      </p:sp>
      <p:grpSp>
        <p:nvGrpSpPr>
          <p:cNvPr id="14" name="object 14"/>
          <p:cNvGrpSpPr/>
          <p:nvPr/>
        </p:nvGrpSpPr>
        <p:grpSpPr>
          <a:xfrm>
            <a:off x="1528329" y="2738196"/>
            <a:ext cx="7198995" cy="822960"/>
            <a:chOff x="1528329" y="2738196"/>
            <a:chExt cx="7198995" cy="822960"/>
          </a:xfrm>
        </p:grpSpPr>
        <p:sp>
          <p:nvSpPr>
            <p:cNvPr id="15" name="object 15"/>
            <p:cNvSpPr/>
            <p:nvPr/>
          </p:nvSpPr>
          <p:spPr>
            <a:xfrm>
              <a:off x="3273512" y="2738196"/>
              <a:ext cx="5453380" cy="8255"/>
            </a:xfrm>
            <a:custGeom>
              <a:avLst/>
              <a:gdLst/>
              <a:ahLst/>
              <a:cxnLst/>
              <a:rect l="l" t="t" r="r" b="b"/>
              <a:pathLst>
                <a:path w="5453380" h="8255">
                  <a:moveTo>
                    <a:pt x="5447710" y="0"/>
                  </a:moveTo>
                  <a:lnTo>
                    <a:pt x="5576" y="0"/>
                  </a:lnTo>
                  <a:lnTo>
                    <a:pt x="3758" y="369"/>
                  </a:lnTo>
                  <a:lnTo>
                    <a:pt x="749" y="1879"/>
                  </a:lnTo>
                  <a:lnTo>
                    <a:pt x="0" y="2793"/>
                  </a:lnTo>
                  <a:lnTo>
                    <a:pt x="0" y="3851"/>
                  </a:lnTo>
                  <a:lnTo>
                    <a:pt x="0" y="4919"/>
                  </a:lnTo>
                  <a:lnTo>
                    <a:pt x="749" y="5823"/>
                  </a:lnTo>
                  <a:lnTo>
                    <a:pt x="3758" y="7322"/>
                  </a:lnTo>
                  <a:lnTo>
                    <a:pt x="5576" y="7702"/>
                  </a:lnTo>
                  <a:lnTo>
                    <a:pt x="5447710" y="7702"/>
                  </a:lnTo>
                  <a:lnTo>
                    <a:pt x="5449527" y="7322"/>
                  </a:lnTo>
                  <a:lnTo>
                    <a:pt x="5452536" y="5823"/>
                  </a:lnTo>
                  <a:lnTo>
                    <a:pt x="5453286" y="4919"/>
                  </a:lnTo>
                  <a:lnTo>
                    <a:pt x="5453286" y="2793"/>
                  </a:lnTo>
                  <a:lnTo>
                    <a:pt x="5452536" y="1879"/>
                  </a:lnTo>
                  <a:lnTo>
                    <a:pt x="5449527" y="369"/>
                  </a:lnTo>
                  <a:lnTo>
                    <a:pt x="5447710" y="0"/>
                  </a:lnTo>
                  <a:close/>
                </a:path>
              </a:pathLst>
            </a:custGeom>
            <a:solidFill>
              <a:srgbClr val="BFC1D7"/>
            </a:solidFill>
          </p:spPr>
          <p:txBody>
            <a:bodyPr wrap="square" lIns="0" tIns="0" rIns="0" bIns="0" rtlCol="0"/>
            <a:lstStyle/>
            <a:p>
              <a:endParaRPr/>
            </a:p>
          </p:txBody>
        </p:sp>
        <p:sp>
          <p:nvSpPr>
            <p:cNvPr id="16" name="object 16"/>
            <p:cNvSpPr/>
            <p:nvPr/>
          </p:nvSpPr>
          <p:spPr>
            <a:xfrm>
              <a:off x="1532774" y="2757452"/>
              <a:ext cx="2047875" cy="799465"/>
            </a:xfrm>
            <a:custGeom>
              <a:avLst/>
              <a:gdLst/>
              <a:ahLst/>
              <a:cxnLst/>
              <a:rect l="l" t="t" r="r" b="b"/>
              <a:pathLst>
                <a:path w="2047875" h="799464">
                  <a:moveTo>
                    <a:pt x="1713050" y="0"/>
                  </a:moveTo>
                  <a:lnTo>
                    <a:pt x="334334" y="0"/>
                  </a:lnTo>
                  <a:lnTo>
                    <a:pt x="0" y="798880"/>
                  </a:lnTo>
                  <a:lnTo>
                    <a:pt x="2047385" y="798880"/>
                  </a:lnTo>
                  <a:lnTo>
                    <a:pt x="1713050" y="0"/>
                  </a:lnTo>
                  <a:close/>
                </a:path>
              </a:pathLst>
            </a:custGeom>
            <a:solidFill>
              <a:srgbClr val="DADBF1"/>
            </a:solidFill>
          </p:spPr>
          <p:txBody>
            <a:bodyPr wrap="square" lIns="0" tIns="0" rIns="0" bIns="0" rtlCol="0"/>
            <a:lstStyle/>
            <a:p>
              <a:endParaRPr/>
            </a:p>
          </p:txBody>
        </p:sp>
        <p:sp>
          <p:nvSpPr>
            <p:cNvPr id="17" name="object 17"/>
            <p:cNvSpPr/>
            <p:nvPr/>
          </p:nvSpPr>
          <p:spPr>
            <a:xfrm>
              <a:off x="1532774" y="2757452"/>
              <a:ext cx="2047875" cy="799465"/>
            </a:xfrm>
            <a:custGeom>
              <a:avLst/>
              <a:gdLst/>
              <a:ahLst/>
              <a:cxnLst/>
              <a:rect l="l" t="t" r="r" b="b"/>
              <a:pathLst>
                <a:path w="2047875" h="799464">
                  <a:moveTo>
                    <a:pt x="334334" y="0"/>
                  </a:moveTo>
                  <a:lnTo>
                    <a:pt x="1713050" y="0"/>
                  </a:lnTo>
                  <a:lnTo>
                    <a:pt x="2047385" y="798880"/>
                  </a:lnTo>
                  <a:lnTo>
                    <a:pt x="0" y="798880"/>
                  </a:lnTo>
                  <a:lnTo>
                    <a:pt x="334334" y="0"/>
                  </a:lnTo>
                  <a:close/>
                </a:path>
              </a:pathLst>
            </a:custGeom>
            <a:ln w="8665">
              <a:solidFill>
                <a:srgbClr val="BFC1D7"/>
              </a:solidFill>
            </a:ln>
          </p:spPr>
          <p:txBody>
            <a:bodyPr wrap="square" lIns="0" tIns="0" rIns="0" bIns="0" rtlCol="0"/>
            <a:lstStyle/>
            <a:p>
              <a:endParaRPr/>
            </a:p>
          </p:txBody>
        </p:sp>
      </p:grpSp>
      <p:sp>
        <p:nvSpPr>
          <p:cNvPr id="18" name="object 18"/>
          <p:cNvSpPr txBox="1"/>
          <p:nvPr/>
        </p:nvSpPr>
        <p:spPr>
          <a:xfrm>
            <a:off x="2487082" y="3033592"/>
            <a:ext cx="137795" cy="230191"/>
          </a:xfrm>
          <a:prstGeom prst="rect">
            <a:avLst/>
          </a:prstGeom>
        </p:spPr>
        <p:txBody>
          <a:bodyPr vert="horz" wrap="square" lIns="0" tIns="14605" rIns="0" bIns="0" rtlCol="0">
            <a:spAutoFit/>
          </a:bodyPr>
          <a:lstStyle/>
          <a:p>
            <a:pPr marL="12700">
              <a:lnSpc>
                <a:spcPct val="100000"/>
              </a:lnSpc>
              <a:spcBef>
                <a:spcPts val="115"/>
              </a:spcBef>
            </a:pPr>
            <a:r>
              <a:rPr sz="1400" b="1" spc="-50" dirty="0">
                <a:solidFill>
                  <a:srgbClr val="262424"/>
                </a:solidFill>
                <a:latin typeface="Arial" panose="020B0604020202020204" pitchFamily="34" charset="0"/>
                <a:cs typeface="Arial" panose="020B0604020202020204" pitchFamily="34" charset="0"/>
              </a:rPr>
              <a:t>3</a:t>
            </a:r>
            <a:endParaRPr sz="1400">
              <a:latin typeface="Arial" panose="020B0604020202020204" pitchFamily="34" charset="0"/>
              <a:cs typeface="Arial" panose="020B0604020202020204" pitchFamily="34" charset="0"/>
            </a:endParaRPr>
          </a:p>
        </p:txBody>
      </p:sp>
      <p:sp>
        <p:nvSpPr>
          <p:cNvPr id="19" name="object 19"/>
          <p:cNvSpPr txBox="1"/>
          <p:nvPr/>
        </p:nvSpPr>
        <p:spPr>
          <a:xfrm>
            <a:off x="3702857" y="2879544"/>
            <a:ext cx="5669743" cy="561051"/>
          </a:xfrm>
          <a:prstGeom prst="rect">
            <a:avLst/>
          </a:prstGeom>
        </p:spPr>
        <p:txBody>
          <a:bodyPr vert="horz" wrap="square" lIns="0" tIns="14605" rIns="0" bIns="0" rtlCol="0">
            <a:spAutoFit/>
          </a:bodyPr>
          <a:lstStyle/>
          <a:p>
            <a:pPr marL="12700">
              <a:lnSpc>
                <a:spcPct val="100000"/>
              </a:lnSpc>
              <a:spcBef>
                <a:spcPts val="115"/>
              </a:spcBef>
            </a:pPr>
            <a:r>
              <a:rPr sz="1400" b="1" spc="-80" dirty="0">
                <a:solidFill>
                  <a:srgbClr val="262424"/>
                </a:solidFill>
                <a:latin typeface="Arial" panose="020B0604020202020204" pitchFamily="34" charset="0"/>
                <a:cs typeface="Arial" panose="020B0604020202020204" pitchFamily="34" charset="0"/>
              </a:rPr>
              <a:t>Tahlil</a:t>
            </a:r>
            <a:r>
              <a:rPr sz="1400" b="1" spc="-100" dirty="0">
                <a:solidFill>
                  <a:srgbClr val="262424"/>
                </a:solidFill>
                <a:latin typeface="Arial" panose="020B0604020202020204" pitchFamily="34" charset="0"/>
                <a:cs typeface="Arial" panose="020B0604020202020204" pitchFamily="34" charset="0"/>
              </a:rPr>
              <a:t> </a:t>
            </a:r>
            <a:r>
              <a:rPr sz="1400" b="1" spc="-10" dirty="0">
                <a:solidFill>
                  <a:srgbClr val="262424"/>
                </a:solidFill>
                <a:latin typeface="Arial" panose="020B0604020202020204" pitchFamily="34" charset="0"/>
                <a:cs typeface="Arial" panose="020B0604020202020204" pitchFamily="34" charset="0"/>
              </a:rPr>
              <a:t>qilish</a:t>
            </a:r>
            <a:endParaRPr sz="1400" dirty="0">
              <a:latin typeface="Arial" panose="020B0604020202020204" pitchFamily="34" charset="0"/>
              <a:cs typeface="Arial" panose="020B0604020202020204" pitchFamily="34" charset="0"/>
            </a:endParaRPr>
          </a:p>
          <a:p>
            <a:pPr marL="12700">
              <a:lnSpc>
                <a:spcPct val="100000"/>
              </a:lnSpc>
              <a:spcBef>
                <a:spcPts val="869"/>
              </a:spcBef>
            </a:pPr>
            <a:r>
              <a:rPr sz="1400" spc="-70" dirty="0" err="1">
                <a:solidFill>
                  <a:srgbClr val="262424"/>
                </a:solidFill>
                <a:latin typeface="Arial" panose="020B0604020202020204" pitchFamily="34" charset="0"/>
                <a:cs typeface="Arial" panose="020B0604020202020204" pitchFamily="34" charset="0"/>
              </a:rPr>
              <a:t>Ma</a:t>
            </a:r>
            <a:r>
              <a:rPr lang="en-US" sz="1400" spc="-70" dirty="0" err="1">
                <a:solidFill>
                  <a:srgbClr val="262424"/>
                </a:solidFill>
                <a:latin typeface="Arial" panose="020B0604020202020204" pitchFamily="34" charset="0"/>
                <a:cs typeface="Arial" panose="020B0604020202020204" pitchFamily="34" charset="0"/>
              </a:rPr>
              <a:t>‘</a:t>
            </a:r>
            <a:r>
              <a:rPr sz="1400" spc="-70" dirty="0" err="1">
                <a:solidFill>
                  <a:srgbClr val="262424"/>
                </a:solidFill>
                <a:latin typeface="Arial" panose="020B0604020202020204" pitchFamily="34" charset="0"/>
                <a:cs typeface="Arial" panose="020B0604020202020204" pitchFamily="34" charset="0"/>
              </a:rPr>
              <a:t>lumotlarni</a:t>
            </a:r>
            <a:r>
              <a:rPr sz="1400" spc="-65" dirty="0">
                <a:solidFill>
                  <a:srgbClr val="262424"/>
                </a:solidFill>
                <a:latin typeface="Arial" panose="020B0604020202020204" pitchFamily="34" charset="0"/>
                <a:cs typeface="Arial" panose="020B0604020202020204" pitchFamily="34" charset="0"/>
              </a:rPr>
              <a:t> </a:t>
            </a:r>
            <a:r>
              <a:rPr sz="1400" spc="-70" dirty="0">
                <a:solidFill>
                  <a:srgbClr val="262424"/>
                </a:solidFill>
                <a:latin typeface="Arial" panose="020B0604020202020204" pitchFamily="34" charset="0"/>
                <a:cs typeface="Arial" panose="020B0604020202020204" pitchFamily="34" charset="0"/>
              </a:rPr>
              <a:t>qismlarga</a:t>
            </a:r>
            <a:r>
              <a:rPr sz="1400" spc="-60" dirty="0">
                <a:solidFill>
                  <a:srgbClr val="262424"/>
                </a:solidFill>
                <a:latin typeface="Arial" panose="020B0604020202020204" pitchFamily="34" charset="0"/>
                <a:cs typeface="Arial" panose="020B0604020202020204" pitchFamily="34" charset="0"/>
              </a:rPr>
              <a:t> </a:t>
            </a:r>
            <a:r>
              <a:rPr sz="1400" spc="-90" dirty="0">
                <a:solidFill>
                  <a:srgbClr val="262424"/>
                </a:solidFill>
                <a:latin typeface="Arial" panose="020B0604020202020204" pitchFamily="34" charset="0"/>
                <a:cs typeface="Arial" panose="020B0604020202020204" pitchFamily="34" charset="0"/>
              </a:rPr>
              <a:t>ajratish,</a:t>
            </a:r>
            <a:r>
              <a:rPr sz="1400" spc="-65" dirty="0">
                <a:solidFill>
                  <a:srgbClr val="262424"/>
                </a:solidFill>
                <a:latin typeface="Arial" panose="020B0604020202020204" pitchFamily="34" charset="0"/>
                <a:cs typeface="Arial" panose="020B0604020202020204" pitchFamily="34" charset="0"/>
              </a:rPr>
              <a:t> </a:t>
            </a:r>
            <a:r>
              <a:rPr sz="1400" spc="-50" dirty="0" err="1">
                <a:solidFill>
                  <a:srgbClr val="262424"/>
                </a:solidFill>
                <a:latin typeface="Arial" panose="020B0604020202020204" pitchFamily="34" charset="0"/>
                <a:cs typeface="Arial" panose="020B0604020202020204" pitchFamily="34" charset="0"/>
              </a:rPr>
              <a:t>o</a:t>
            </a:r>
            <a:r>
              <a:rPr lang="en-US" sz="1400" spc="-50" dirty="0" err="1">
                <a:solidFill>
                  <a:srgbClr val="262424"/>
                </a:solidFill>
                <a:latin typeface="Arial" panose="020B0604020202020204" pitchFamily="34" charset="0"/>
                <a:cs typeface="Arial" panose="020B0604020202020204" pitchFamily="34" charset="0"/>
              </a:rPr>
              <a:t>‘</a:t>
            </a:r>
            <a:r>
              <a:rPr sz="1400" spc="-50" dirty="0" err="1">
                <a:solidFill>
                  <a:srgbClr val="262424"/>
                </a:solidFill>
                <a:latin typeface="Arial" panose="020B0604020202020204" pitchFamily="34" charset="0"/>
                <a:cs typeface="Arial" panose="020B0604020202020204" pitchFamily="34" charset="0"/>
              </a:rPr>
              <a:t>zaro</a:t>
            </a:r>
            <a:r>
              <a:rPr sz="1400" spc="-60" dirty="0">
                <a:solidFill>
                  <a:srgbClr val="262424"/>
                </a:solidFill>
                <a:latin typeface="Arial" panose="020B0604020202020204" pitchFamily="34" charset="0"/>
                <a:cs typeface="Arial" panose="020B0604020202020204" pitchFamily="34" charset="0"/>
              </a:rPr>
              <a:t> </a:t>
            </a:r>
            <a:r>
              <a:rPr sz="1400" spc="-60" dirty="0" err="1">
                <a:solidFill>
                  <a:srgbClr val="262424"/>
                </a:solidFill>
                <a:latin typeface="Arial" panose="020B0604020202020204" pitchFamily="34" charset="0"/>
                <a:cs typeface="Arial" panose="020B0604020202020204" pitchFamily="34" charset="0"/>
              </a:rPr>
              <a:t>bog</a:t>
            </a:r>
            <a:r>
              <a:rPr lang="en-US" sz="1400" spc="-60" dirty="0" err="1">
                <a:solidFill>
                  <a:srgbClr val="262424"/>
                </a:solidFill>
                <a:latin typeface="Arial" panose="020B0604020202020204" pitchFamily="34" charset="0"/>
                <a:cs typeface="Arial" panose="020B0604020202020204" pitchFamily="34" charset="0"/>
              </a:rPr>
              <a:t>‘</a:t>
            </a:r>
            <a:r>
              <a:rPr sz="1400" spc="-60" dirty="0" err="1">
                <a:solidFill>
                  <a:srgbClr val="262424"/>
                </a:solidFill>
                <a:latin typeface="Arial" panose="020B0604020202020204" pitchFamily="34" charset="0"/>
                <a:cs typeface="Arial" panose="020B0604020202020204" pitchFamily="34" charset="0"/>
              </a:rPr>
              <a:t>liqlikni</a:t>
            </a:r>
            <a:r>
              <a:rPr sz="1400" spc="-65" dirty="0">
                <a:solidFill>
                  <a:srgbClr val="262424"/>
                </a:solidFill>
                <a:latin typeface="Arial" panose="020B0604020202020204" pitchFamily="34" charset="0"/>
                <a:cs typeface="Arial" panose="020B0604020202020204" pitchFamily="34" charset="0"/>
              </a:rPr>
              <a:t> </a:t>
            </a:r>
            <a:r>
              <a:rPr sz="1400" spc="-25" dirty="0">
                <a:solidFill>
                  <a:srgbClr val="262424"/>
                </a:solidFill>
                <a:latin typeface="Arial" panose="020B0604020202020204" pitchFamily="34" charset="0"/>
                <a:cs typeface="Arial" panose="020B0604020202020204" pitchFamily="34" charset="0"/>
              </a:rPr>
              <a:t>aniqlash</a:t>
            </a:r>
            <a:endParaRPr sz="1400" dirty="0">
              <a:latin typeface="Arial" panose="020B0604020202020204" pitchFamily="34" charset="0"/>
              <a:cs typeface="Arial" panose="020B0604020202020204" pitchFamily="34" charset="0"/>
            </a:endParaRPr>
          </a:p>
        </p:txBody>
      </p:sp>
      <p:grpSp>
        <p:nvGrpSpPr>
          <p:cNvPr id="20" name="object 20"/>
          <p:cNvGrpSpPr/>
          <p:nvPr/>
        </p:nvGrpSpPr>
        <p:grpSpPr>
          <a:xfrm>
            <a:off x="1181721" y="3570054"/>
            <a:ext cx="7545705" cy="822960"/>
            <a:chOff x="1181721" y="3570054"/>
            <a:chExt cx="7545705" cy="822960"/>
          </a:xfrm>
        </p:grpSpPr>
        <p:sp>
          <p:nvSpPr>
            <p:cNvPr id="21" name="object 21"/>
            <p:cNvSpPr/>
            <p:nvPr/>
          </p:nvSpPr>
          <p:spPr>
            <a:xfrm>
              <a:off x="3612417" y="3570054"/>
              <a:ext cx="5114925" cy="8255"/>
            </a:xfrm>
            <a:custGeom>
              <a:avLst/>
              <a:gdLst/>
              <a:ahLst/>
              <a:cxnLst/>
              <a:rect l="l" t="t" r="r" b="b"/>
              <a:pathLst>
                <a:path w="5114925" h="8254">
                  <a:moveTo>
                    <a:pt x="5108805" y="0"/>
                  </a:moveTo>
                  <a:lnTo>
                    <a:pt x="5576" y="0"/>
                  </a:lnTo>
                  <a:lnTo>
                    <a:pt x="3758" y="369"/>
                  </a:lnTo>
                  <a:lnTo>
                    <a:pt x="749" y="1879"/>
                  </a:lnTo>
                  <a:lnTo>
                    <a:pt x="0" y="2793"/>
                  </a:lnTo>
                  <a:lnTo>
                    <a:pt x="0" y="3851"/>
                  </a:lnTo>
                  <a:lnTo>
                    <a:pt x="0" y="4919"/>
                  </a:lnTo>
                  <a:lnTo>
                    <a:pt x="749" y="5823"/>
                  </a:lnTo>
                  <a:lnTo>
                    <a:pt x="3758" y="7322"/>
                  </a:lnTo>
                  <a:lnTo>
                    <a:pt x="5576" y="7702"/>
                  </a:lnTo>
                  <a:lnTo>
                    <a:pt x="5108805" y="7702"/>
                  </a:lnTo>
                  <a:lnTo>
                    <a:pt x="5110623" y="7322"/>
                  </a:lnTo>
                  <a:lnTo>
                    <a:pt x="5113632" y="5823"/>
                  </a:lnTo>
                  <a:lnTo>
                    <a:pt x="5114381" y="4919"/>
                  </a:lnTo>
                  <a:lnTo>
                    <a:pt x="5114381" y="2793"/>
                  </a:lnTo>
                  <a:lnTo>
                    <a:pt x="5113632" y="1879"/>
                  </a:lnTo>
                  <a:lnTo>
                    <a:pt x="5110623" y="369"/>
                  </a:lnTo>
                  <a:lnTo>
                    <a:pt x="5108805" y="0"/>
                  </a:lnTo>
                  <a:close/>
                </a:path>
              </a:pathLst>
            </a:custGeom>
            <a:solidFill>
              <a:srgbClr val="BFC1D7"/>
            </a:solidFill>
          </p:spPr>
          <p:txBody>
            <a:bodyPr wrap="square" lIns="0" tIns="0" rIns="0" bIns="0" rtlCol="0"/>
            <a:lstStyle/>
            <a:p>
              <a:endParaRPr/>
            </a:p>
          </p:txBody>
        </p:sp>
        <p:sp>
          <p:nvSpPr>
            <p:cNvPr id="22" name="object 22"/>
            <p:cNvSpPr/>
            <p:nvPr/>
          </p:nvSpPr>
          <p:spPr>
            <a:xfrm>
              <a:off x="1186166" y="3589310"/>
              <a:ext cx="2729865" cy="799465"/>
            </a:xfrm>
            <a:custGeom>
              <a:avLst/>
              <a:gdLst/>
              <a:ahLst/>
              <a:cxnLst/>
              <a:rect l="l" t="t" r="r" b="b"/>
              <a:pathLst>
                <a:path w="2729865" h="799464">
                  <a:moveTo>
                    <a:pt x="2398891" y="0"/>
                  </a:moveTo>
                  <a:lnTo>
                    <a:pt x="330884" y="0"/>
                  </a:lnTo>
                  <a:lnTo>
                    <a:pt x="0" y="798880"/>
                  </a:lnTo>
                  <a:lnTo>
                    <a:pt x="2729775" y="798880"/>
                  </a:lnTo>
                  <a:lnTo>
                    <a:pt x="2398891" y="0"/>
                  </a:lnTo>
                  <a:close/>
                </a:path>
              </a:pathLst>
            </a:custGeom>
            <a:solidFill>
              <a:srgbClr val="DADBF1"/>
            </a:solidFill>
          </p:spPr>
          <p:txBody>
            <a:bodyPr wrap="square" lIns="0" tIns="0" rIns="0" bIns="0" rtlCol="0"/>
            <a:lstStyle/>
            <a:p>
              <a:endParaRPr/>
            </a:p>
          </p:txBody>
        </p:sp>
        <p:sp>
          <p:nvSpPr>
            <p:cNvPr id="23" name="object 23"/>
            <p:cNvSpPr/>
            <p:nvPr/>
          </p:nvSpPr>
          <p:spPr>
            <a:xfrm>
              <a:off x="1186166" y="3589310"/>
              <a:ext cx="2729865" cy="799465"/>
            </a:xfrm>
            <a:custGeom>
              <a:avLst/>
              <a:gdLst/>
              <a:ahLst/>
              <a:cxnLst/>
              <a:rect l="l" t="t" r="r" b="b"/>
              <a:pathLst>
                <a:path w="2729865" h="799464">
                  <a:moveTo>
                    <a:pt x="330884" y="0"/>
                  </a:moveTo>
                  <a:lnTo>
                    <a:pt x="2398891" y="0"/>
                  </a:lnTo>
                  <a:lnTo>
                    <a:pt x="2729775" y="798880"/>
                  </a:lnTo>
                  <a:lnTo>
                    <a:pt x="0" y="798880"/>
                  </a:lnTo>
                  <a:lnTo>
                    <a:pt x="330884" y="0"/>
                  </a:lnTo>
                  <a:close/>
                </a:path>
              </a:pathLst>
            </a:custGeom>
            <a:ln w="8665">
              <a:solidFill>
                <a:srgbClr val="BFC1D7"/>
              </a:solidFill>
            </a:ln>
          </p:spPr>
          <p:txBody>
            <a:bodyPr wrap="square" lIns="0" tIns="0" rIns="0" bIns="0" rtlCol="0"/>
            <a:lstStyle/>
            <a:p>
              <a:endParaRPr/>
            </a:p>
          </p:txBody>
        </p:sp>
      </p:grpSp>
      <p:sp>
        <p:nvSpPr>
          <p:cNvPr id="24" name="object 24"/>
          <p:cNvSpPr txBox="1"/>
          <p:nvPr/>
        </p:nvSpPr>
        <p:spPr>
          <a:xfrm>
            <a:off x="2484432" y="3865449"/>
            <a:ext cx="142875" cy="230191"/>
          </a:xfrm>
          <a:prstGeom prst="rect">
            <a:avLst/>
          </a:prstGeom>
        </p:spPr>
        <p:txBody>
          <a:bodyPr vert="horz" wrap="square" lIns="0" tIns="14605" rIns="0" bIns="0" rtlCol="0">
            <a:spAutoFit/>
          </a:bodyPr>
          <a:lstStyle/>
          <a:p>
            <a:pPr marL="12700">
              <a:lnSpc>
                <a:spcPct val="100000"/>
              </a:lnSpc>
              <a:spcBef>
                <a:spcPts val="115"/>
              </a:spcBef>
            </a:pPr>
            <a:r>
              <a:rPr sz="1400" b="1" dirty="0">
                <a:solidFill>
                  <a:srgbClr val="262424"/>
                </a:solidFill>
                <a:latin typeface="Arial" panose="020B0604020202020204" pitchFamily="34" charset="0"/>
                <a:cs typeface="Arial" panose="020B0604020202020204" pitchFamily="34" charset="0"/>
              </a:rPr>
              <a:t>4</a:t>
            </a:r>
            <a:endParaRPr sz="1400">
              <a:latin typeface="Arial" panose="020B0604020202020204" pitchFamily="34" charset="0"/>
              <a:cs typeface="Arial" panose="020B0604020202020204" pitchFamily="34" charset="0"/>
            </a:endParaRPr>
          </a:p>
        </p:txBody>
      </p:sp>
      <p:sp>
        <p:nvSpPr>
          <p:cNvPr id="25" name="object 25"/>
          <p:cNvSpPr txBox="1"/>
          <p:nvPr/>
        </p:nvSpPr>
        <p:spPr>
          <a:xfrm>
            <a:off x="4044040" y="3711401"/>
            <a:ext cx="4566559" cy="561051"/>
          </a:xfrm>
          <a:prstGeom prst="rect">
            <a:avLst/>
          </a:prstGeom>
        </p:spPr>
        <p:txBody>
          <a:bodyPr vert="horz" wrap="square" lIns="0" tIns="14605" rIns="0" bIns="0" rtlCol="0">
            <a:spAutoFit/>
          </a:bodyPr>
          <a:lstStyle/>
          <a:p>
            <a:pPr marL="12700">
              <a:lnSpc>
                <a:spcPct val="100000"/>
              </a:lnSpc>
              <a:spcBef>
                <a:spcPts val="115"/>
              </a:spcBef>
            </a:pPr>
            <a:r>
              <a:rPr sz="1400" b="1" spc="-10" dirty="0">
                <a:solidFill>
                  <a:srgbClr val="262424"/>
                </a:solidFill>
                <a:latin typeface="Arial" panose="020B0604020202020204" pitchFamily="34" charset="0"/>
                <a:cs typeface="Arial" panose="020B0604020202020204" pitchFamily="34" charset="0"/>
              </a:rPr>
              <a:t>Qo'llash</a:t>
            </a:r>
            <a:endParaRPr sz="1400" dirty="0">
              <a:latin typeface="Arial" panose="020B0604020202020204" pitchFamily="34" charset="0"/>
              <a:cs typeface="Arial" panose="020B0604020202020204" pitchFamily="34" charset="0"/>
            </a:endParaRPr>
          </a:p>
          <a:p>
            <a:pPr marL="12700">
              <a:lnSpc>
                <a:spcPct val="100000"/>
              </a:lnSpc>
              <a:spcBef>
                <a:spcPts val="869"/>
              </a:spcBef>
            </a:pPr>
            <a:r>
              <a:rPr sz="1400" spc="-70" dirty="0" err="1">
                <a:solidFill>
                  <a:srgbClr val="262424"/>
                </a:solidFill>
                <a:latin typeface="Arial" panose="020B0604020202020204" pitchFamily="34" charset="0"/>
                <a:cs typeface="Arial" panose="020B0604020202020204" pitchFamily="34" charset="0"/>
              </a:rPr>
              <a:t>O</a:t>
            </a:r>
            <a:r>
              <a:rPr lang="en-US" sz="1400" spc="-70" dirty="0" err="1">
                <a:solidFill>
                  <a:srgbClr val="262424"/>
                </a:solidFill>
                <a:latin typeface="Arial" panose="020B0604020202020204" pitchFamily="34" charset="0"/>
                <a:cs typeface="Arial" panose="020B0604020202020204" pitchFamily="34" charset="0"/>
              </a:rPr>
              <a:t>‘</a:t>
            </a:r>
            <a:r>
              <a:rPr sz="1400" spc="-70" dirty="0" err="1">
                <a:solidFill>
                  <a:srgbClr val="262424"/>
                </a:solidFill>
                <a:latin typeface="Arial" panose="020B0604020202020204" pitchFamily="34" charset="0"/>
                <a:cs typeface="Arial" panose="020B0604020202020204" pitchFamily="34" charset="0"/>
              </a:rPr>
              <a:t>rganilgan</a:t>
            </a:r>
            <a:r>
              <a:rPr sz="1400" spc="-50" dirty="0">
                <a:solidFill>
                  <a:srgbClr val="262424"/>
                </a:solidFill>
                <a:latin typeface="Arial" panose="020B0604020202020204" pitchFamily="34" charset="0"/>
                <a:cs typeface="Arial" panose="020B0604020202020204" pitchFamily="34" charset="0"/>
              </a:rPr>
              <a:t> </a:t>
            </a:r>
            <a:r>
              <a:rPr sz="1400" spc="-80" dirty="0">
                <a:solidFill>
                  <a:srgbClr val="262424"/>
                </a:solidFill>
                <a:latin typeface="Arial" panose="020B0604020202020204" pitchFamily="34" charset="0"/>
                <a:cs typeface="Arial" panose="020B0604020202020204" pitchFamily="34" charset="0"/>
              </a:rPr>
              <a:t>bilimlarni</a:t>
            </a:r>
            <a:r>
              <a:rPr sz="1400" spc="-50" dirty="0">
                <a:solidFill>
                  <a:srgbClr val="262424"/>
                </a:solidFill>
                <a:latin typeface="Arial" panose="020B0604020202020204" pitchFamily="34" charset="0"/>
                <a:cs typeface="Arial" panose="020B0604020202020204" pitchFamily="34" charset="0"/>
              </a:rPr>
              <a:t> </a:t>
            </a:r>
            <a:r>
              <a:rPr sz="1400" spc="-85" dirty="0">
                <a:solidFill>
                  <a:srgbClr val="262424"/>
                </a:solidFill>
                <a:latin typeface="Arial" panose="020B0604020202020204" pitchFamily="34" charset="0"/>
                <a:cs typeface="Arial" panose="020B0604020202020204" pitchFamily="34" charset="0"/>
              </a:rPr>
              <a:t>amaliyotga</a:t>
            </a:r>
            <a:r>
              <a:rPr sz="1400" spc="-50" dirty="0">
                <a:solidFill>
                  <a:srgbClr val="262424"/>
                </a:solidFill>
                <a:latin typeface="Arial" panose="020B0604020202020204" pitchFamily="34" charset="0"/>
                <a:cs typeface="Arial" panose="020B0604020202020204" pitchFamily="34" charset="0"/>
              </a:rPr>
              <a:t> </a:t>
            </a:r>
            <a:r>
              <a:rPr sz="1400" spc="-75" dirty="0">
                <a:solidFill>
                  <a:srgbClr val="262424"/>
                </a:solidFill>
                <a:latin typeface="Arial" panose="020B0604020202020204" pitchFamily="34" charset="0"/>
                <a:cs typeface="Arial" panose="020B0604020202020204" pitchFamily="34" charset="0"/>
              </a:rPr>
              <a:t>tatbiq</a:t>
            </a:r>
            <a:r>
              <a:rPr sz="1400" spc="-50" dirty="0">
                <a:solidFill>
                  <a:srgbClr val="262424"/>
                </a:solidFill>
                <a:latin typeface="Arial" panose="020B0604020202020204" pitchFamily="34" charset="0"/>
                <a:cs typeface="Arial" panose="020B0604020202020204" pitchFamily="34" charset="0"/>
              </a:rPr>
              <a:t> </a:t>
            </a:r>
            <a:r>
              <a:rPr sz="1400" spc="-20" dirty="0">
                <a:solidFill>
                  <a:srgbClr val="262424"/>
                </a:solidFill>
                <a:latin typeface="Arial" panose="020B0604020202020204" pitchFamily="34" charset="0"/>
                <a:cs typeface="Arial" panose="020B0604020202020204" pitchFamily="34" charset="0"/>
              </a:rPr>
              <a:t>etish</a:t>
            </a:r>
            <a:endParaRPr sz="1400" dirty="0">
              <a:latin typeface="Arial" panose="020B0604020202020204" pitchFamily="34" charset="0"/>
              <a:cs typeface="Arial" panose="020B0604020202020204" pitchFamily="34" charset="0"/>
            </a:endParaRPr>
          </a:p>
        </p:txBody>
      </p:sp>
      <p:grpSp>
        <p:nvGrpSpPr>
          <p:cNvPr id="26" name="object 26"/>
          <p:cNvGrpSpPr/>
          <p:nvPr/>
        </p:nvGrpSpPr>
        <p:grpSpPr>
          <a:xfrm>
            <a:off x="842817" y="4401911"/>
            <a:ext cx="7876540" cy="830580"/>
            <a:chOff x="842817" y="4401911"/>
            <a:chExt cx="7876540" cy="830580"/>
          </a:xfrm>
        </p:grpSpPr>
        <p:sp>
          <p:nvSpPr>
            <p:cNvPr id="27" name="object 27"/>
            <p:cNvSpPr/>
            <p:nvPr/>
          </p:nvSpPr>
          <p:spPr>
            <a:xfrm>
              <a:off x="3951322" y="4401911"/>
              <a:ext cx="4768215" cy="8255"/>
            </a:xfrm>
            <a:custGeom>
              <a:avLst/>
              <a:gdLst/>
              <a:ahLst/>
              <a:cxnLst/>
              <a:rect l="l" t="t" r="r" b="b"/>
              <a:pathLst>
                <a:path w="4768215" h="8254">
                  <a:moveTo>
                    <a:pt x="4762198" y="0"/>
                  </a:moveTo>
                  <a:lnTo>
                    <a:pt x="5576" y="0"/>
                  </a:lnTo>
                  <a:lnTo>
                    <a:pt x="3758" y="369"/>
                  </a:lnTo>
                  <a:lnTo>
                    <a:pt x="749" y="1879"/>
                  </a:lnTo>
                  <a:lnTo>
                    <a:pt x="0" y="2793"/>
                  </a:lnTo>
                  <a:lnTo>
                    <a:pt x="0" y="3851"/>
                  </a:lnTo>
                  <a:lnTo>
                    <a:pt x="0" y="4919"/>
                  </a:lnTo>
                  <a:lnTo>
                    <a:pt x="749" y="5823"/>
                  </a:lnTo>
                  <a:lnTo>
                    <a:pt x="3758" y="7322"/>
                  </a:lnTo>
                  <a:lnTo>
                    <a:pt x="5576" y="7702"/>
                  </a:lnTo>
                  <a:lnTo>
                    <a:pt x="4762198" y="7702"/>
                  </a:lnTo>
                  <a:lnTo>
                    <a:pt x="4764015" y="7322"/>
                  </a:lnTo>
                  <a:lnTo>
                    <a:pt x="4767024" y="5823"/>
                  </a:lnTo>
                  <a:lnTo>
                    <a:pt x="4767774" y="4919"/>
                  </a:lnTo>
                  <a:lnTo>
                    <a:pt x="4767774" y="2793"/>
                  </a:lnTo>
                  <a:lnTo>
                    <a:pt x="4767024" y="1879"/>
                  </a:lnTo>
                  <a:lnTo>
                    <a:pt x="4764015" y="369"/>
                  </a:lnTo>
                  <a:lnTo>
                    <a:pt x="4762198" y="0"/>
                  </a:lnTo>
                  <a:close/>
                </a:path>
              </a:pathLst>
            </a:custGeom>
            <a:solidFill>
              <a:srgbClr val="BFC1D7"/>
            </a:solidFill>
          </p:spPr>
          <p:txBody>
            <a:bodyPr wrap="square" lIns="0" tIns="0" rIns="0" bIns="0" rtlCol="0"/>
            <a:lstStyle/>
            <a:p>
              <a:endParaRPr/>
            </a:p>
          </p:txBody>
        </p:sp>
        <p:sp>
          <p:nvSpPr>
            <p:cNvPr id="28" name="object 28"/>
            <p:cNvSpPr/>
            <p:nvPr/>
          </p:nvSpPr>
          <p:spPr>
            <a:xfrm>
              <a:off x="847262" y="4428869"/>
              <a:ext cx="3412490" cy="799465"/>
            </a:xfrm>
            <a:custGeom>
              <a:avLst/>
              <a:gdLst/>
              <a:ahLst/>
              <a:cxnLst/>
              <a:rect l="l" t="t" r="r" b="b"/>
              <a:pathLst>
                <a:path w="3412490" h="799464">
                  <a:moveTo>
                    <a:pt x="3084834" y="0"/>
                  </a:moveTo>
                  <a:lnTo>
                    <a:pt x="327443" y="0"/>
                  </a:lnTo>
                  <a:lnTo>
                    <a:pt x="0" y="798880"/>
                  </a:lnTo>
                  <a:lnTo>
                    <a:pt x="3412278" y="798880"/>
                  </a:lnTo>
                  <a:lnTo>
                    <a:pt x="3084834" y="0"/>
                  </a:lnTo>
                  <a:close/>
                </a:path>
              </a:pathLst>
            </a:custGeom>
            <a:solidFill>
              <a:srgbClr val="DADBF1"/>
            </a:solidFill>
          </p:spPr>
          <p:txBody>
            <a:bodyPr wrap="square" lIns="0" tIns="0" rIns="0" bIns="0" rtlCol="0"/>
            <a:lstStyle/>
            <a:p>
              <a:endParaRPr/>
            </a:p>
          </p:txBody>
        </p:sp>
        <p:sp>
          <p:nvSpPr>
            <p:cNvPr id="29" name="object 29"/>
            <p:cNvSpPr/>
            <p:nvPr/>
          </p:nvSpPr>
          <p:spPr>
            <a:xfrm>
              <a:off x="847262" y="4428869"/>
              <a:ext cx="3412490" cy="799465"/>
            </a:xfrm>
            <a:custGeom>
              <a:avLst/>
              <a:gdLst/>
              <a:ahLst/>
              <a:cxnLst/>
              <a:rect l="l" t="t" r="r" b="b"/>
              <a:pathLst>
                <a:path w="3412490" h="799464">
                  <a:moveTo>
                    <a:pt x="327443" y="0"/>
                  </a:moveTo>
                  <a:lnTo>
                    <a:pt x="3084834" y="0"/>
                  </a:lnTo>
                  <a:lnTo>
                    <a:pt x="3412278" y="798880"/>
                  </a:lnTo>
                  <a:lnTo>
                    <a:pt x="0" y="798880"/>
                  </a:lnTo>
                  <a:lnTo>
                    <a:pt x="327443" y="0"/>
                  </a:lnTo>
                  <a:close/>
                </a:path>
              </a:pathLst>
            </a:custGeom>
            <a:ln w="8665">
              <a:solidFill>
                <a:srgbClr val="BFC1D7"/>
              </a:solidFill>
            </a:ln>
          </p:spPr>
          <p:txBody>
            <a:bodyPr wrap="square" lIns="0" tIns="0" rIns="0" bIns="0" rtlCol="0"/>
            <a:lstStyle/>
            <a:p>
              <a:endParaRPr/>
            </a:p>
          </p:txBody>
        </p:sp>
      </p:grpSp>
      <p:sp>
        <p:nvSpPr>
          <p:cNvPr id="30" name="object 30"/>
          <p:cNvSpPr txBox="1"/>
          <p:nvPr/>
        </p:nvSpPr>
        <p:spPr>
          <a:xfrm>
            <a:off x="2489126" y="4697306"/>
            <a:ext cx="133350" cy="230191"/>
          </a:xfrm>
          <a:prstGeom prst="rect">
            <a:avLst/>
          </a:prstGeom>
        </p:spPr>
        <p:txBody>
          <a:bodyPr vert="horz" wrap="square" lIns="0" tIns="14605" rIns="0" bIns="0" rtlCol="0">
            <a:spAutoFit/>
          </a:bodyPr>
          <a:lstStyle/>
          <a:p>
            <a:pPr marL="12700">
              <a:lnSpc>
                <a:spcPct val="100000"/>
              </a:lnSpc>
              <a:spcBef>
                <a:spcPts val="115"/>
              </a:spcBef>
            </a:pPr>
            <a:r>
              <a:rPr sz="1400" b="1" spc="-50" dirty="0">
                <a:solidFill>
                  <a:srgbClr val="262424"/>
                </a:solidFill>
                <a:latin typeface="Arial" panose="020B0604020202020204" pitchFamily="34" charset="0"/>
                <a:cs typeface="Arial" panose="020B0604020202020204" pitchFamily="34" charset="0"/>
              </a:rPr>
              <a:t>5</a:t>
            </a:r>
            <a:endParaRPr sz="1400">
              <a:latin typeface="Arial" panose="020B0604020202020204" pitchFamily="34" charset="0"/>
              <a:cs typeface="Arial" panose="020B0604020202020204" pitchFamily="34" charset="0"/>
            </a:endParaRPr>
          </a:p>
        </p:txBody>
      </p:sp>
      <p:sp>
        <p:nvSpPr>
          <p:cNvPr id="31" name="object 31"/>
          <p:cNvSpPr txBox="1"/>
          <p:nvPr/>
        </p:nvSpPr>
        <p:spPr>
          <a:xfrm>
            <a:off x="4385360" y="4550962"/>
            <a:ext cx="4555514" cy="572052"/>
          </a:xfrm>
          <a:prstGeom prst="rect">
            <a:avLst/>
          </a:prstGeom>
        </p:spPr>
        <p:txBody>
          <a:bodyPr vert="horz" wrap="square" lIns="0" tIns="14605" rIns="0" bIns="0" rtlCol="0">
            <a:spAutoFit/>
          </a:bodyPr>
          <a:lstStyle/>
          <a:p>
            <a:pPr marL="12700">
              <a:lnSpc>
                <a:spcPct val="100000"/>
              </a:lnSpc>
              <a:spcBef>
                <a:spcPts val="115"/>
              </a:spcBef>
            </a:pPr>
            <a:r>
              <a:rPr sz="1400" b="1" spc="-10" dirty="0">
                <a:solidFill>
                  <a:srgbClr val="262424"/>
                </a:solidFill>
                <a:latin typeface="Arial" panose="020B0604020202020204" pitchFamily="34" charset="0"/>
                <a:cs typeface="Arial" panose="020B0604020202020204" pitchFamily="34" charset="0"/>
              </a:rPr>
              <a:t>Tushunish</a:t>
            </a:r>
            <a:endParaRPr sz="1400" dirty="0">
              <a:latin typeface="Arial" panose="020B0604020202020204" pitchFamily="34" charset="0"/>
              <a:cs typeface="Arial" panose="020B0604020202020204" pitchFamily="34" charset="0"/>
            </a:endParaRPr>
          </a:p>
          <a:p>
            <a:pPr marL="12700">
              <a:lnSpc>
                <a:spcPct val="100000"/>
              </a:lnSpc>
              <a:spcBef>
                <a:spcPts val="869"/>
              </a:spcBef>
            </a:pPr>
            <a:r>
              <a:rPr sz="1400" spc="-70" dirty="0" err="1">
                <a:solidFill>
                  <a:srgbClr val="262424"/>
                </a:solidFill>
                <a:latin typeface="Arial" panose="020B0604020202020204" pitchFamily="34" charset="0"/>
                <a:cs typeface="Arial" panose="020B0604020202020204" pitchFamily="34" charset="0"/>
              </a:rPr>
              <a:t>Ma</a:t>
            </a:r>
            <a:r>
              <a:rPr lang="en-US" sz="1400" spc="-70" dirty="0" err="1">
                <a:solidFill>
                  <a:srgbClr val="262424"/>
                </a:solidFill>
                <a:latin typeface="Arial" panose="020B0604020202020204" pitchFamily="34" charset="0"/>
                <a:cs typeface="Arial" panose="020B0604020202020204" pitchFamily="34" charset="0"/>
              </a:rPr>
              <a:t>'</a:t>
            </a:r>
            <a:r>
              <a:rPr sz="1400" spc="-70" dirty="0" err="1">
                <a:solidFill>
                  <a:srgbClr val="262424"/>
                </a:solidFill>
                <a:latin typeface="Arial" panose="020B0604020202020204" pitchFamily="34" charset="0"/>
                <a:cs typeface="Arial" panose="020B0604020202020204" pitchFamily="34" charset="0"/>
              </a:rPr>
              <a:t>lumotni</a:t>
            </a:r>
            <a:r>
              <a:rPr sz="1400" spc="-45" dirty="0">
                <a:solidFill>
                  <a:srgbClr val="262424"/>
                </a:solidFill>
                <a:latin typeface="Arial" panose="020B0604020202020204" pitchFamily="34" charset="0"/>
                <a:cs typeface="Arial" panose="020B0604020202020204" pitchFamily="34" charset="0"/>
              </a:rPr>
              <a:t> </a:t>
            </a:r>
            <a:r>
              <a:rPr sz="1400" spc="-75" dirty="0">
                <a:solidFill>
                  <a:srgbClr val="262424"/>
                </a:solidFill>
                <a:latin typeface="Arial" panose="020B0604020202020204" pitchFamily="34" charset="0"/>
                <a:cs typeface="Arial" panose="020B0604020202020204" pitchFamily="34" charset="0"/>
              </a:rPr>
              <a:t>talqin</a:t>
            </a:r>
            <a:r>
              <a:rPr sz="1400" spc="-40" dirty="0">
                <a:solidFill>
                  <a:srgbClr val="262424"/>
                </a:solidFill>
                <a:latin typeface="Arial" panose="020B0604020202020204" pitchFamily="34" charset="0"/>
                <a:cs typeface="Arial" panose="020B0604020202020204" pitchFamily="34" charset="0"/>
              </a:rPr>
              <a:t> </a:t>
            </a:r>
            <a:r>
              <a:rPr sz="1400" spc="-70" dirty="0">
                <a:solidFill>
                  <a:srgbClr val="262424"/>
                </a:solidFill>
                <a:latin typeface="Arial" panose="020B0604020202020204" pitchFamily="34" charset="0"/>
                <a:cs typeface="Arial" panose="020B0604020202020204" pitchFamily="34" charset="0"/>
              </a:rPr>
              <a:t>qilish,</a:t>
            </a:r>
            <a:r>
              <a:rPr sz="1400" spc="-40" dirty="0">
                <a:solidFill>
                  <a:srgbClr val="262424"/>
                </a:solidFill>
                <a:latin typeface="Arial" panose="020B0604020202020204" pitchFamily="34" charset="0"/>
                <a:cs typeface="Arial" panose="020B0604020202020204" pitchFamily="34" charset="0"/>
              </a:rPr>
              <a:t> </a:t>
            </a:r>
            <a:r>
              <a:rPr sz="1400" spc="-75" dirty="0" err="1">
                <a:solidFill>
                  <a:srgbClr val="262424"/>
                </a:solidFill>
                <a:latin typeface="Arial" panose="020B0604020202020204" pitchFamily="34" charset="0"/>
                <a:cs typeface="Arial" panose="020B0604020202020204" pitchFamily="34" charset="0"/>
              </a:rPr>
              <a:t>tushunchalarni</a:t>
            </a:r>
            <a:r>
              <a:rPr sz="1400" spc="-40" dirty="0">
                <a:solidFill>
                  <a:srgbClr val="262424"/>
                </a:solidFill>
                <a:latin typeface="Arial" panose="020B0604020202020204" pitchFamily="34" charset="0"/>
                <a:cs typeface="Arial" panose="020B0604020202020204" pitchFamily="34" charset="0"/>
              </a:rPr>
              <a:t> </a:t>
            </a:r>
            <a:r>
              <a:rPr sz="1400" spc="-40" dirty="0" err="1">
                <a:solidFill>
                  <a:srgbClr val="262424"/>
                </a:solidFill>
                <a:latin typeface="Arial" panose="020B0604020202020204" pitchFamily="34" charset="0"/>
                <a:cs typeface="Arial" panose="020B0604020202020204" pitchFamily="34" charset="0"/>
              </a:rPr>
              <a:t>o</a:t>
            </a:r>
            <a:r>
              <a:rPr lang="en-US" sz="1400" spc="-40" dirty="0" err="1">
                <a:solidFill>
                  <a:srgbClr val="262424"/>
                </a:solidFill>
                <a:latin typeface="Arial" panose="020B0604020202020204" pitchFamily="34" charset="0"/>
                <a:cs typeface="Arial" panose="020B0604020202020204" pitchFamily="34" charset="0"/>
              </a:rPr>
              <a:t>‘</a:t>
            </a:r>
            <a:r>
              <a:rPr sz="1400" spc="-40" dirty="0" err="1">
                <a:solidFill>
                  <a:srgbClr val="262424"/>
                </a:solidFill>
                <a:latin typeface="Arial" panose="020B0604020202020204" pitchFamily="34" charset="0"/>
                <a:cs typeface="Arial" panose="020B0604020202020204" pitchFamily="34" charset="0"/>
              </a:rPr>
              <a:t>zlashtirish</a:t>
            </a:r>
            <a:endParaRPr sz="1400" dirty="0">
              <a:latin typeface="Arial" panose="020B0604020202020204" pitchFamily="34" charset="0"/>
              <a:cs typeface="Arial" panose="020B0604020202020204" pitchFamily="34" charset="0"/>
            </a:endParaRPr>
          </a:p>
        </p:txBody>
      </p:sp>
      <p:grpSp>
        <p:nvGrpSpPr>
          <p:cNvPr id="32" name="object 32"/>
          <p:cNvGrpSpPr/>
          <p:nvPr/>
        </p:nvGrpSpPr>
        <p:grpSpPr>
          <a:xfrm>
            <a:off x="503912" y="5241471"/>
            <a:ext cx="8223250" cy="822960"/>
            <a:chOff x="503912" y="5241471"/>
            <a:chExt cx="8223250" cy="822960"/>
          </a:xfrm>
        </p:grpSpPr>
        <p:sp>
          <p:nvSpPr>
            <p:cNvPr id="33" name="object 33"/>
            <p:cNvSpPr/>
            <p:nvPr/>
          </p:nvSpPr>
          <p:spPr>
            <a:xfrm>
              <a:off x="4297929" y="5241471"/>
              <a:ext cx="4429125" cy="8255"/>
            </a:xfrm>
            <a:custGeom>
              <a:avLst/>
              <a:gdLst/>
              <a:ahLst/>
              <a:cxnLst/>
              <a:rect l="l" t="t" r="r" b="b"/>
              <a:pathLst>
                <a:path w="4429125" h="8254">
                  <a:moveTo>
                    <a:pt x="4423293" y="0"/>
                  </a:moveTo>
                  <a:lnTo>
                    <a:pt x="5576" y="0"/>
                  </a:lnTo>
                  <a:lnTo>
                    <a:pt x="3758" y="369"/>
                  </a:lnTo>
                  <a:lnTo>
                    <a:pt x="749" y="1879"/>
                  </a:lnTo>
                  <a:lnTo>
                    <a:pt x="0" y="2793"/>
                  </a:lnTo>
                  <a:lnTo>
                    <a:pt x="0" y="3851"/>
                  </a:lnTo>
                  <a:lnTo>
                    <a:pt x="0" y="4919"/>
                  </a:lnTo>
                  <a:lnTo>
                    <a:pt x="749" y="5823"/>
                  </a:lnTo>
                  <a:lnTo>
                    <a:pt x="3758" y="7322"/>
                  </a:lnTo>
                  <a:lnTo>
                    <a:pt x="5576" y="7702"/>
                  </a:lnTo>
                  <a:lnTo>
                    <a:pt x="4423293" y="7702"/>
                  </a:lnTo>
                  <a:lnTo>
                    <a:pt x="4425111" y="7322"/>
                  </a:lnTo>
                  <a:lnTo>
                    <a:pt x="4428120" y="5823"/>
                  </a:lnTo>
                  <a:lnTo>
                    <a:pt x="4428869" y="4919"/>
                  </a:lnTo>
                  <a:lnTo>
                    <a:pt x="4428869" y="2793"/>
                  </a:lnTo>
                  <a:lnTo>
                    <a:pt x="4428120" y="1879"/>
                  </a:lnTo>
                  <a:lnTo>
                    <a:pt x="4425111" y="369"/>
                  </a:lnTo>
                  <a:lnTo>
                    <a:pt x="4423293" y="0"/>
                  </a:lnTo>
                  <a:close/>
                </a:path>
              </a:pathLst>
            </a:custGeom>
            <a:solidFill>
              <a:srgbClr val="BFC1D7"/>
            </a:solidFill>
          </p:spPr>
          <p:txBody>
            <a:bodyPr wrap="square" lIns="0" tIns="0" rIns="0" bIns="0" rtlCol="0"/>
            <a:lstStyle/>
            <a:p>
              <a:endParaRPr/>
            </a:p>
          </p:txBody>
        </p:sp>
        <p:sp>
          <p:nvSpPr>
            <p:cNvPr id="34" name="object 34"/>
            <p:cNvSpPr/>
            <p:nvPr/>
          </p:nvSpPr>
          <p:spPr>
            <a:xfrm>
              <a:off x="508357" y="5260727"/>
              <a:ext cx="4095115" cy="799465"/>
            </a:xfrm>
            <a:custGeom>
              <a:avLst/>
              <a:gdLst/>
              <a:ahLst/>
              <a:cxnLst/>
              <a:rect l="l" t="t" r="r" b="b"/>
              <a:pathLst>
                <a:path w="4095115" h="799464">
                  <a:moveTo>
                    <a:pt x="3770778" y="0"/>
                  </a:moveTo>
                  <a:lnTo>
                    <a:pt x="323997" y="0"/>
                  </a:lnTo>
                  <a:lnTo>
                    <a:pt x="0" y="798881"/>
                  </a:lnTo>
                  <a:lnTo>
                    <a:pt x="4094781" y="798881"/>
                  </a:lnTo>
                  <a:lnTo>
                    <a:pt x="3770778" y="0"/>
                  </a:lnTo>
                  <a:close/>
                </a:path>
              </a:pathLst>
            </a:custGeom>
            <a:solidFill>
              <a:srgbClr val="DADBF1"/>
            </a:solidFill>
          </p:spPr>
          <p:txBody>
            <a:bodyPr wrap="square" lIns="0" tIns="0" rIns="0" bIns="0" rtlCol="0"/>
            <a:lstStyle/>
            <a:p>
              <a:endParaRPr/>
            </a:p>
          </p:txBody>
        </p:sp>
        <p:sp>
          <p:nvSpPr>
            <p:cNvPr id="35" name="object 35"/>
            <p:cNvSpPr/>
            <p:nvPr/>
          </p:nvSpPr>
          <p:spPr>
            <a:xfrm>
              <a:off x="508357" y="5260727"/>
              <a:ext cx="4095115" cy="799465"/>
            </a:xfrm>
            <a:custGeom>
              <a:avLst/>
              <a:gdLst/>
              <a:ahLst/>
              <a:cxnLst/>
              <a:rect l="l" t="t" r="r" b="b"/>
              <a:pathLst>
                <a:path w="4095115" h="799464">
                  <a:moveTo>
                    <a:pt x="323997" y="0"/>
                  </a:moveTo>
                  <a:lnTo>
                    <a:pt x="3770778" y="0"/>
                  </a:lnTo>
                  <a:lnTo>
                    <a:pt x="4094781" y="798881"/>
                  </a:lnTo>
                  <a:lnTo>
                    <a:pt x="0" y="798881"/>
                  </a:lnTo>
                  <a:lnTo>
                    <a:pt x="323997" y="0"/>
                  </a:lnTo>
                  <a:close/>
                </a:path>
              </a:pathLst>
            </a:custGeom>
            <a:ln w="8665">
              <a:solidFill>
                <a:srgbClr val="BFC1D7"/>
              </a:solidFill>
            </a:ln>
          </p:spPr>
          <p:txBody>
            <a:bodyPr wrap="square" lIns="0" tIns="0" rIns="0" bIns="0" rtlCol="0"/>
            <a:lstStyle/>
            <a:p>
              <a:endParaRPr/>
            </a:p>
          </p:txBody>
        </p:sp>
      </p:grpSp>
      <p:sp>
        <p:nvSpPr>
          <p:cNvPr id="36" name="object 36"/>
          <p:cNvSpPr txBox="1"/>
          <p:nvPr/>
        </p:nvSpPr>
        <p:spPr>
          <a:xfrm>
            <a:off x="2486723" y="5536867"/>
            <a:ext cx="138430" cy="230191"/>
          </a:xfrm>
          <a:prstGeom prst="rect">
            <a:avLst/>
          </a:prstGeom>
        </p:spPr>
        <p:txBody>
          <a:bodyPr vert="horz" wrap="square" lIns="0" tIns="14605" rIns="0" bIns="0" rtlCol="0">
            <a:spAutoFit/>
          </a:bodyPr>
          <a:lstStyle/>
          <a:p>
            <a:pPr marL="12700">
              <a:lnSpc>
                <a:spcPct val="100000"/>
              </a:lnSpc>
              <a:spcBef>
                <a:spcPts val="115"/>
              </a:spcBef>
            </a:pPr>
            <a:r>
              <a:rPr sz="1400" b="1" spc="-50" dirty="0">
                <a:solidFill>
                  <a:srgbClr val="262424"/>
                </a:solidFill>
                <a:latin typeface="Arial" panose="020B0604020202020204" pitchFamily="34" charset="0"/>
                <a:cs typeface="Arial" panose="020B0604020202020204" pitchFamily="34" charset="0"/>
              </a:rPr>
              <a:t>6</a:t>
            </a:r>
            <a:endParaRPr sz="1400">
              <a:latin typeface="Arial" panose="020B0604020202020204" pitchFamily="34" charset="0"/>
              <a:cs typeface="Arial" panose="020B0604020202020204" pitchFamily="34" charset="0"/>
            </a:endParaRPr>
          </a:p>
        </p:txBody>
      </p:sp>
      <p:sp>
        <p:nvSpPr>
          <p:cNvPr id="37" name="object 37"/>
          <p:cNvSpPr txBox="1"/>
          <p:nvPr/>
        </p:nvSpPr>
        <p:spPr>
          <a:xfrm>
            <a:off x="4726555" y="5382819"/>
            <a:ext cx="4646045" cy="561051"/>
          </a:xfrm>
          <a:prstGeom prst="rect">
            <a:avLst/>
          </a:prstGeom>
        </p:spPr>
        <p:txBody>
          <a:bodyPr vert="horz" wrap="square" lIns="0" tIns="14605" rIns="0" bIns="0" rtlCol="0">
            <a:spAutoFit/>
          </a:bodyPr>
          <a:lstStyle/>
          <a:p>
            <a:pPr marL="12700">
              <a:lnSpc>
                <a:spcPct val="100000"/>
              </a:lnSpc>
              <a:spcBef>
                <a:spcPts val="115"/>
              </a:spcBef>
            </a:pPr>
            <a:r>
              <a:rPr sz="1400" b="1" spc="-45" dirty="0" err="1">
                <a:solidFill>
                  <a:srgbClr val="262424"/>
                </a:solidFill>
                <a:latin typeface="Arial" panose="020B0604020202020204" pitchFamily="34" charset="0"/>
                <a:cs typeface="Arial" panose="020B0604020202020204" pitchFamily="34" charset="0"/>
              </a:rPr>
              <a:t>Eslab</a:t>
            </a:r>
            <a:r>
              <a:rPr sz="1400" b="1" spc="-110" dirty="0">
                <a:solidFill>
                  <a:srgbClr val="262424"/>
                </a:solidFill>
                <a:latin typeface="Arial" panose="020B0604020202020204" pitchFamily="34" charset="0"/>
                <a:cs typeface="Arial" panose="020B0604020202020204" pitchFamily="34" charset="0"/>
              </a:rPr>
              <a:t> </a:t>
            </a:r>
            <a:r>
              <a:rPr lang="en-US" sz="1400" b="1" spc="-110" dirty="0" err="1">
                <a:solidFill>
                  <a:srgbClr val="262424"/>
                </a:solidFill>
                <a:latin typeface="Arial" panose="020B0604020202020204" pitchFamily="34" charset="0"/>
                <a:cs typeface="Arial" panose="020B0604020202020204" pitchFamily="34" charset="0"/>
              </a:rPr>
              <a:t>q</a:t>
            </a:r>
            <a:r>
              <a:rPr sz="1400" b="1" spc="-10" dirty="0" err="1">
                <a:solidFill>
                  <a:srgbClr val="262424"/>
                </a:solidFill>
                <a:latin typeface="Arial" panose="020B0604020202020204" pitchFamily="34" charset="0"/>
                <a:cs typeface="Arial" panose="020B0604020202020204" pitchFamily="34" charset="0"/>
              </a:rPr>
              <a:t>olish</a:t>
            </a:r>
            <a:endParaRPr sz="1400" dirty="0">
              <a:latin typeface="Arial" panose="020B0604020202020204" pitchFamily="34" charset="0"/>
              <a:cs typeface="Arial" panose="020B0604020202020204" pitchFamily="34" charset="0"/>
            </a:endParaRPr>
          </a:p>
          <a:p>
            <a:pPr marL="12700">
              <a:lnSpc>
                <a:spcPct val="100000"/>
              </a:lnSpc>
              <a:spcBef>
                <a:spcPts val="869"/>
              </a:spcBef>
            </a:pPr>
            <a:r>
              <a:rPr sz="1400" spc="-70" dirty="0" err="1">
                <a:solidFill>
                  <a:srgbClr val="262424"/>
                </a:solidFill>
                <a:latin typeface="Arial" panose="020B0604020202020204" pitchFamily="34" charset="0"/>
                <a:cs typeface="Arial" panose="020B0604020202020204" pitchFamily="34" charset="0"/>
              </a:rPr>
              <a:t>Ma</a:t>
            </a:r>
            <a:r>
              <a:rPr lang="en-US" sz="1400" spc="-70" dirty="0" err="1">
                <a:solidFill>
                  <a:srgbClr val="262424"/>
                </a:solidFill>
                <a:latin typeface="Arial" panose="020B0604020202020204" pitchFamily="34" charset="0"/>
                <a:cs typeface="Arial" panose="020B0604020202020204" pitchFamily="34" charset="0"/>
              </a:rPr>
              <a:t>'</a:t>
            </a:r>
            <a:r>
              <a:rPr sz="1400" spc="-70" dirty="0" err="1">
                <a:solidFill>
                  <a:srgbClr val="262424"/>
                </a:solidFill>
                <a:latin typeface="Arial" panose="020B0604020202020204" pitchFamily="34" charset="0"/>
                <a:cs typeface="Arial" panose="020B0604020202020204" pitchFamily="34" charset="0"/>
              </a:rPr>
              <a:t>lumotni</a:t>
            </a:r>
            <a:r>
              <a:rPr sz="1400" spc="-65" dirty="0">
                <a:solidFill>
                  <a:srgbClr val="262424"/>
                </a:solidFill>
                <a:latin typeface="Arial" panose="020B0604020202020204" pitchFamily="34" charset="0"/>
                <a:cs typeface="Arial" panose="020B0604020202020204" pitchFamily="34" charset="0"/>
              </a:rPr>
              <a:t> </a:t>
            </a:r>
            <a:r>
              <a:rPr sz="1400" spc="-80" dirty="0">
                <a:solidFill>
                  <a:srgbClr val="262424"/>
                </a:solidFill>
                <a:latin typeface="Arial" panose="020B0604020202020204" pitchFamily="34" charset="0"/>
                <a:cs typeface="Arial" panose="020B0604020202020204" pitchFamily="34" charset="0"/>
              </a:rPr>
              <a:t>xotirada</a:t>
            </a:r>
            <a:r>
              <a:rPr sz="1400" spc="-65" dirty="0">
                <a:solidFill>
                  <a:srgbClr val="262424"/>
                </a:solidFill>
                <a:latin typeface="Arial" panose="020B0604020202020204" pitchFamily="34" charset="0"/>
                <a:cs typeface="Arial" panose="020B0604020202020204" pitchFamily="34" charset="0"/>
              </a:rPr>
              <a:t> </a:t>
            </a:r>
            <a:r>
              <a:rPr sz="1400" spc="-70" dirty="0">
                <a:solidFill>
                  <a:srgbClr val="262424"/>
                </a:solidFill>
                <a:latin typeface="Arial" panose="020B0604020202020204" pitchFamily="34" charset="0"/>
                <a:cs typeface="Arial" panose="020B0604020202020204" pitchFamily="34" charset="0"/>
              </a:rPr>
              <a:t>saqlash,</a:t>
            </a:r>
            <a:r>
              <a:rPr sz="1400" spc="-65" dirty="0">
                <a:solidFill>
                  <a:srgbClr val="262424"/>
                </a:solidFill>
                <a:latin typeface="Arial" panose="020B0604020202020204" pitchFamily="34" charset="0"/>
                <a:cs typeface="Arial" panose="020B0604020202020204" pitchFamily="34" charset="0"/>
              </a:rPr>
              <a:t> </a:t>
            </a:r>
            <a:r>
              <a:rPr sz="1400" spc="-70" dirty="0">
                <a:solidFill>
                  <a:srgbClr val="262424"/>
                </a:solidFill>
                <a:latin typeface="Arial" panose="020B0604020202020204" pitchFamily="34" charset="0"/>
                <a:cs typeface="Arial" panose="020B0604020202020204" pitchFamily="34" charset="0"/>
              </a:rPr>
              <a:t>aniq</a:t>
            </a:r>
            <a:r>
              <a:rPr sz="1400" spc="-65" dirty="0">
                <a:solidFill>
                  <a:srgbClr val="262424"/>
                </a:solidFill>
                <a:latin typeface="Arial" panose="020B0604020202020204" pitchFamily="34" charset="0"/>
                <a:cs typeface="Arial" panose="020B0604020202020204" pitchFamily="34" charset="0"/>
              </a:rPr>
              <a:t> </a:t>
            </a:r>
            <a:r>
              <a:rPr sz="1400" spc="-75" dirty="0">
                <a:solidFill>
                  <a:srgbClr val="262424"/>
                </a:solidFill>
                <a:latin typeface="Arial" panose="020B0604020202020204" pitchFamily="34" charset="0"/>
                <a:cs typeface="Arial" panose="020B0604020202020204" pitchFamily="34" charset="0"/>
              </a:rPr>
              <a:t>qayta</a:t>
            </a:r>
            <a:r>
              <a:rPr sz="1400" spc="-65" dirty="0">
                <a:solidFill>
                  <a:srgbClr val="262424"/>
                </a:solidFill>
                <a:latin typeface="Arial" panose="020B0604020202020204" pitchFamily="34" charset="0"/>
                <a:cs typeface="Arial" panose="020B0604020202020204" pitchFamily="34" charset="0"/>
              </a:rPr>
              <a:t> </a:t>
            </a:r>
            <a:r>
              <a:rPr sz="1400" spc="-10" dirty="0">
                <a:solidFill>
                  <a:srgbClr val="262424"/>
                </a:solidFill>
                <a:latin typeface="Arial" panose="020B0604020202020204" pitchFamily="34" charset="0"/>
                <a:cs typeface="Arial" panose="020B0604020202020204" pitchFamily="34" charset="0"/>
              </a:rPr>
              <a:t>berish</a:t>
            </a:r>
            <a:endParaRPr sz="1400" dirty="0">
              <a:latin typeface="Arial" panose="020B0604020202020204" pitchFamily="34" charset="0"/>
              <a:cs typeface="Arial" panose="020B0604020202020204" pitchFamily="34" charset="0"/>
            </a:endParaRPr>
          </a:p>
        </p:txBody>
      </p:sp>
      <p:pic>
        <p:nvPicPr>
          <p:cNvPr id="39" name="Graphic 2">
            <a:extLst>
              <a:ext uri="{FF2B5EF4-FFF2-40B4-BE49-F238E27FC236}">
                <a16:creationId xmlns:a16="http://schemas.microsoft.com/office/drawing/2014/main" id="{8783E881-43F2-4069-87DC-16F28ED4A11B}"/>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59420"/>
            <a:ext cx="11430000" cy="863914"/>
          </a:xfrm>
          <a:prstGeom prst="rect">
            <a:avLst/>
          </a:prstGeom>
        </p:spPr>
      </p:pic>
      <p:pic>
        <p:nvPicPr>
          <p:cNvPr id="40" name="Рисунок 39">
            <a:extLst>
              <a:ext uri="{FF2B5EF4-FFF2-40B4-BE49-F238E27FC236}">
                <a16:creationId xmlns:a16="http://schemas.microsoft.com/office/drawing/2014/main" id="{66D5D318-B190-4C0A-8C20-9FCB3F8581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41" name="Рисунок 40">
            <a:extLst>
              <a:ext uri="{FF2B5EF4-FFF2-40B4-BE49-F238E27FC236}">
                <a16:creationId xmlns:a16="http://schemas.microsoft.com/office/drawing/2014/main" id="{52A19C04-6DD4-4201-801C-AEA4F39CA14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4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object 2"/>
          <p:cNvSpPr txBox="1">
            <a:spLocks noGrp="1"/>
          </p:cNvSpPr>
          <p:nvPr>
            <p:ph type="title"/>
          </p:nvPr>
        </p:nvSpPr>
        <p:spPr>
          <a:xfrm>
            <a:off x="1219200" y="1698625"/>
            <a:ext cx="9518650" cy="446917"/>
          </a:xfrm>
          <a:prstGeom prst="rect">
            <a:avLst/>
          </a:prstGeom>
        </p:spPr>
        <p:txBody>
          <a:bodyPr vert="horz" wrap="square" lIns="0" tIns="15875" rIns="0" bIns="0" rtlCol="0">
            <a:spAutoFit/>
          </a:bodyPr>
          <a:lstStyle/>
          <a:p>
            <a:pPr marL="12700">
              <a:lnSpc>
                <a:spcPct val="100000"/>
              </a:lnSpc>
              <a:spcBef>
                <a:spcPts val="125"/>
              </a:spcBef>
            </a:pPr>
            <a:r>
              <a:rPr sz="2800" spc="-140" dirty="0" err="1">
                <a:latin typeface="Arial" panose="020B0604020202020204" pitchFamily="34" charset="0"/>
                <a:cs typeface="Arial" panose="020B0604020202020204" pitchFamily="34" charset="0"/>
              </a:rPr>
              <a:t>Bilish</a:t>
            </a:r>
            <a:r>
              <a:rPr sz="2800" spc="-335" dirty="0">
                <a:latin typeface="Arial" panose="020B0604020202020204" pitchFamily="34" charset="0"/>
                <a:cs typeface="Arial" panose="020B0604020202020204" pitchFamily="34" charset="0"/>
              </a:rPr>
              <a:t> </a:t>
            </a:r>
            <a:r>
              <a:rPr lang="en-US" sz="2800" spc="-335" dirty="0" err="1">
                <a:latin typeface="Arial" panose="020B0604020202020204" pitchFamily="34" charset="0"/>
                <a:cs typeface="Arial" panose="020B0604020202020204" pitchFamily="34" charset="0"/>
              </a:rPr>
              <a:t>d</a:t>
            </a:r>
            <a:r>
              <a:rPr sz="2800" spc="-185" dirty="0" err="1">
                <a:latin typeface="Arial" panose="020B0604020202020204" pitchFamily="34" charset="0"/>
                <a:cs typeface="Arial" panose="020B0604020202020204" pitchFamily="34" charset="0"/>
              </a:rPr>
              <a:t>arajasi</a:t>
            </a:r>
            <a:r>
              <a:rPr sz="2800" spc="-185" dirty="0">
                <a:latin typeface="Arial" panose="020B0604020202020204" pitchFamily="34" charset="0"/>
                <a:cs typeface="Arial" panose="020B0604020202020204" pitchFamily="34" charset="0"/>
              </a:rPr>
              <a:t>:</a:t>
            </a:r>
            <a:r>
              <a:rPr sz="2800" spc="-330" dirty="0">
                <a:latin typeface="Arial" panose="020B0604020202020204" pitchFamily="34" charset="0"/>
                <a:cs typeface="Arial" panose="020B0604020202020204" pitchFamily="34" charset="0"/>
              </a:rPr>
              <a:t> </a:t>
            </a:r>
            <a:r>
              <a:rPr sz="2800" spc="-95" dirty="0" err="1">
                <a:latin typeface="Arial" panose="020B0604020202020204" pitchFamily="34" charset="0"/>
                <a:cs typeface="Arial" panose="020B0604020202020204" pitchFamily="34" charset="0"/>
              </a:rPr>
              <a:t>Eslab</a:t>
            </a:r>
            <a:r>
              <a:rPr sz="2800" spc="-335" dirty="0">
                <a:latin typeface="Arial" panose="020B0604020202020204" pitchFamily="34" charset="0"/>
                <a:cs typeface="Arial" panose="020B0604020202020204" pitchFamily="34" charset="0"/>
              </a:rPr>
              <a:t> </a:t>
            </a:r>
            <a:r>
              <a:rPr lang="en-US" sz="2800" spc="-335" dirty="0" err="1">
                <a:latin typeface="Arial" panose="020B0604020202020204" pitchFamily="34" charset="0"/>
                <a:cs typeface="Arial" panose="020B0604020202020204" pitchFamily="34" charset="0"/>
              </a:rPr>
              <a:t>q</a:t>
            </a:r>
            <a:r>
              <a:rPr sz="2800" spc="-100" dirty="0" err="1">
                <a:latin typeface="Arial" panose="020B0604020202020204" pitchFamily="34" charset="0"/>
                <a:cs typeface="Arial" panose="020B0604020202020204" pitchFamily="34" charset="0"/>
              </a:rPr>
              <a:t>olish</a:t>
            </a:r>
            <a:r>
              <a:rPr sz="2800" spc="-100" dirty="0">
                <a:latin typeface="Arial" panose="020B0604020202020204" pitchFamily="34" charset="0"/>
                <a:cs typeface="Arial" panose="020B0604020202020204" pitchFamily="34" charset="0"/>
              </a:rPr>
              <a:t>,</a:t>
            </a:r>
            <a:r>
              <a:rPr sz="2800" spc="-445" dirty="0">
                <a:latin typeface="Arial" panose="020B0604020202020204" pitchFamily="34" charset="0"/>
                <a:cs typeface="Arial" panose="020B0604020202020204" pitchFamily="34" charset="0"/>
              </a:rPr>
              <a:t> </a:t>
            </a:r>
            <a:r>
              <a:rPr lang="en-US" sz="2800" spc="-445" dirty="0" err="1">
                <a:latin typeface="Arial" panose="020B0604020202020204" pitchFamily="34" charset="0"/>
                <a:cs typeface="Arial" panose="020B0604020202020204" pitchFamily="34" charset="0"/>
              </a:rPr>
              <a:t>t</a:t>
            </a:r>
            <a:r>
              <a:rPr sz="2800" spc="-114" dirty="0" err="1">
                <a:latin typeface="Arial" panose="020B0604020202020204" pitchFamily="34" charset="0"/>
                <a:cs typeface="Arial" panose="020B0604020202020204" pitchFamily="34" charset="0"/>
              </a:rPr>
              <a:t>ushunish</a:t>
            </a:r>
            <a:r>
              <a:rPr sz="2800" spc="-114" dirty="0">
                <a:latin typeface="Arial" panose="020B0604020202020204" pitchFamily="34" charset="0"/>
                <a:cs typeface="Arial" panose="020B0604020202020204" pitchFamily="34" charset="0"/>
              </a:rPr>
              <a:t>,</a:t>
            </a:r>
            <a:r>
              <a:rPr sz="2800" spc="-450" dirty="0">
                <a:latin typeface="Arial" panose="020B0604020202020204" pitchFamily="34" charset="0"/>
                <a:cs typeface="Arial" panose="020B0604020202020204" pitchFamily="34" charset="0"/>
              </a:rPr>
              <a:t> </a:t>
            </a:r>
            <a:r>
              <a:rPr lang="en-US" sz="2800" spc="-450" dirty="0" err="1">
                <a:latin typeface="Arial" panose="020B0604020202020204" pitchFamily="34" charset="0"/>
                <a:cs typeface="Arial" panose="020B0604020202020204" pitchFamily="34" charset="0"/>
              </a:rPr>
              <a:t>q</a:t>
            </a:r>
            <a:r>
              <a:rPr sz="2800" spc="-20" dirty="0" err="1">
                <a:latin typeface="Arial" panose="020B0604020202020204" pitchFamily="34" charset="0"/>
                <a:cs typeface="Arial" panose="020B0604020202020204" pitchFamily="34" charset="0"/>
              </a:rPr>
              <a:t>o</a:t>
            </a:r>
            <a:r>
              <a:rPr lang="en-US" sz="2800" spc="-20" dirty="0" err="1">
                <a:latin typeface="Arial" panose="020B0604020202020204" pitchFamily="34" charset="0"/>
                <a:cs typeface="Arial" panose="020B0604020202020204" pitchFamily="34" charset="0"/>
              </a:rPr>
              <a:t>‘</a:t>
            </a:r>
            <a:r>
              <a:rPr sz="2800" spc="-20" dirty="0" err="1">
                <a:latin typeface="Arial" panose="020B0604020202020204" pitchFamily="34" charset="0"/>
                <a:cs typeface="Arial" panose="020B0604020202020204" pitchFamily="34" charset="0"/>
              </a:rPr>
              <a:t>lash</a:t>
            </a:r>
            <a:endParaRPr sz="2800" spc="-20" dirty="0">
              <a:latin typeface="Arial" panose="020B0604020202020204" pitchFamily="34" charset="0"/>
              <a:cs typeface="Arial" panose="020B0604020202020204" pitchFamily="34" charset="0"/>
            </a:endParaRPr>
          </a:p>
        </p:txBody>
      </p:sp>
      <p:sp>
        <p:nvSpPr>
          <p:cNvPr id="3" name="object 3"/>
          <p:cNvSpPr txBox="1"/>
          <p:nvPr/>
        </p:nvSpPr>
        <p:spPr>
          <a:xfrm>
            <a:off x="587375" y="3116262"/>
            <a:ext cx="3032125" cy="1508746"/>
          </a:xfrm>
          <a:prstGeom prst="rect">
            <a:avLst/>
          </a:prstGeom>
        </p:spPr>
        <p:txBody>
          <a:bodyPr vert="horz" wrap="square" lIns="0" tIns="17145" rIns="0" bIns="0" rtlCol="0">
            <a:spAutoFit/>
          </a:bodyPr>
          <a:lstStyle/>
          <a:p>
            <a:pPr marL="12700">
              <a:lnSpc>
                <a:spcPct val="100000"/>
              </a:lnSpc>
              <a:spcBef>
                <a:spcPts val="135"/>
              </a:spcBef>
            </a:pPr>
            <a:r>
              <a:rPr b="1" spc="-40" dirty="0" err="1">
                <a:latin typeface="Arial" panose="020B0604020202020204" pitchFamily="34" charset="0"/>
                <a:cs typeface="Arial" panose="020B0604020202020204" pitchFamily="34" charset="0"/>
              </a:rPr>
              <a:t>Eslab</a:t>
            </a:r>
            <a:r>
              <a:rPr b="1" spc="-140" dirty="0">
                <a:latin typeface="Arial" panose="020B0604020202020204" pitchFamily="34" charset="0"/>
                <a:cs typeface="Arial" panose="020B0604020202020204" pitchFamily="34" charset="0"/>
              </a:rPr>
              <a:t> </a:t>
            </a:r>
            <a:r>
              <a:rPr lang="en-US" b="1" spc="-140" dirty="0" err="1">
                <a:latin typeface="Arial" panose="020B0604020202020204" pitchFamily="34" charset="0"/>
                <a:cs typeface="Arial" panose="020B0604020202020204" pitchFamily="34" charset="0"/>
              </a:rPr>
              <a:t>q</a:t>
            </a:r>
            <a:r>
              <a:rPr b="1" spc="-10" dirty="0" err="1">
                <a:latin typeface="Arial" panose="020B0604020202020204" pitchFamily="34" charset="0"/>
                <a:cs typeface="Arial" panose="020B0604020202020204" pitchFamily="34" charset="0"/>
              </a:rPr>
              <a:t>olish</a:t>
            </a:r>
            <a:endParaRPr dirty="0">
              <a:latin typeface="Arial" panose="020B0604020202020204" pitchFamily="34" charset="0"/>
              <a:cs typeface="Arial" panose="020B0604020202020204" pitchFamily="34" charset="0"/>
            </a:endParaRPr>
          </a:p>
          <a:p>
            <a:pPr marL="12700" marR="5080">
              <a:lnSpc>
                <a:spcPct val="134300"/>
              </a:lnSpc>
              <a:spcBef>
                <a:spcPts val="1065"/>
              </a:spcBef>
            </a:pPr>
            <a:r>
              <a:rPr spc="-70" dirty="0">
                <a:solidFill>
                  <a:srgbClr val="262424"/>
                </a:solidFill>
                <a:latin typeface="Arial" panose="020B0604020202020204" pitchFamily="34" charset="0"/>
                <a:cs typeface="Arial" panose="020B0604020202020204" pitchFamily="34" charset="0"/>
              </a:rPr>
              <a:t>Asoslarni,</a:t>
            </a:r>
            <a:r>
              <a:rPr spc="-80" dirty="0">
                <a:solidFill>
                  <a:srgbClr val="262424"/>
                </a:solidFill>
                <a:latin typeface="Arial" panose="020B0604020202020204" pitchFamily="34" charset="0"/>
                <a:cs typeface="Arial" panose="020B0604020202020204" pitchFamily="34" charset="0"/>
              </a:rPr>
              <a:t> </a:t>
            </a:r>
            <a:r>
              <a:rPr spc="-90" dirty="0">
                <a:solidFill>
                  <a:srgbClr val="262424"/>
                </a:solidFill>
                <a:latin typeface="Arial" panose="020B0604020202020204" pitchFamily="34" charset="0"/>
                <a:cs typeface="Arial" panose="020B0604020202020204" pitchFamily="34" charset="0"/>
              </a:rPr>
              <a:t>faktlarni,</a:t>
            </a:r>
            <a:r>
              <a:rPr spc="-80" dirty="0">
                <a:solidFill>
                  <a:srgbClr val="262424"/>
                </a:solidFill>
                <a:latin typeface="Arial" panose="020B0604020202020204" pitchFamily="34" charset="0"/>
                <a:cs typeface="Arial" panose="020B0604020202020204" pitchFamily="34" charset="0"/>
              </a:rPr>
              <a:t> </a:t>
            </a:r>
            <a:r>
              <a:rPr spc="-90" dirty="0">
                <a:solidFill>
                  <a:srgbClr val="262424"/>
                </a:solidFill>
                <a:latin typeface="Arial" panose="020B0604020202020204" pitchFamily="34" charset="0"/>
                <a:cs typeface="Arial" panose="020B0604020202020204" pitchFamily="34" charset="0"/>
              </a:rPr>
              <a:t>sanalarni,</a:t>
            </a:r>
            <a:r>
              <a:rPr spc="-80" dirty="0">
                <a:solidFill>
                  <a:srgbClr val="262424"/>
                </a:solidFill>
                <a:latin typeface="Arial" panose="020B0604020202020204" pitchFamily="34" charset="0"/>
                <a:cs typeface="Arial" panose="020B0604020202020204" pitchFamily="34" charset="0"/>
              </a:rPr>
              <a:t> </a:t>
            </a:r>
            <a:r>
              <a:rPr spc="-60" dirty="0">
                <a:solidFill>
                  <a:srgbClr val="262424"/>
                </a:solidFill>
                <a:latin typeface="Arial" panose="020B0604020202020204" pitchFamily="34" charset="0"/>
                <a:cs typeface="Arial" panose="020B0604020202020204" pitchFamily="34" charset="0"/>
              </a:rPr>
              <a:t>ta'riflarni eslab</a:t>
            </a:r>
            <a:r>
              <a:rPr spc="-100" dirty="0">
                <a:solidFill>
                  <a:srgbClr val="262424"/>
                </a:solidFill>
                <a:latin typeface="Arial" panose="020B0604020202020204" pitchFamily="34" charset="0"/>
                <a:cs typeface="Arial" panose="020B0604020202020204" pitchFamily="34" charset="0"/>
              </a:rPr>
              <a:t> </a:t>
            </a:r>
            <a:r>
              <a:rPr spc="-75" dirty="0">
                <a:solidFill>
                  <a:srgbClr val="262424"/>
                </a:solidFill>
                <a:latin typeface="Arial" panose="020B0604020202020204" pitchFamily="34" charset="0"/>
                <a:cs typeface="Arial" panose="020B0604020202020204" pitchFamily="34" charset="0"/>
              </a:rPr>
              <a:t>qolish,</a:t>
            </a:r>
            <a:r>
              <a:rPr spc="-95" dirty="0">
                <a:solidFill>
                  <a:srgbClr val="262424"/>
                </a:solidFill>
                <a:latin typeface="Arial" panose="020B0604020202020204" pitchFamily="34" charset="0"/>
                <a:cs typeface="Arial" panose="020B0604020202020204" pitchFamily="34" charset="0"/>
              </a:rPr>
              <a:t> </a:t>
            </a:r>
            <a:r>
              <a:rPr spc="-10" dirty="0">
                <a:solidFill>
                  <a:srgbClr val="262424"/>
                </a:solidFill>
                <a:latin typeface="Arial" panose="020B0604020202020204" pitchFamily="34" charset="0"/>
                <a:cs typeface="Arial" panose="020B0604020202020204" pitchFamily="34" charset="0"/>
              </a:rPr>
              <a:t>takrorlash.</a:t>
            </a:r>
            <a:endParaRPr dirty="0">
              <a:latin typeface="Arial" panose="020B0604020202020204" pitchFamily="34" charset="0"/>
              <a:cs typeface="Arial" panose="020B0604020202020204" pitchFamily="34" charset="0"/>
            </a:endParaRPr>
          </a:p>
        </p:txBody>
      </p:sp>
      <p:sp>
        <p:nvSpPr>
          <p:cNvPr id="4" name="object 4"/>
          <p:cNvSpPr txBox="1"/>
          <p:nvPr/>
        </p:nvSpPr>
        <p:spPr>
          <a:xfrm>
            <a:off x="4145851" y="3116262"/>
            <a:ext cx="2771775" cy="1508746"/>
          </a:xfrm>
          <a:prstGeom prst="rect">
            <a:avLst/>
          </a:prstGeom>
        </p:spPr>
        <p:txBody>
          <a:bodyPr vert="horz" wrap="square" lIns="0" tIns="17145" rIns="0" bIns="0" rtlCol="0">
            <a:spAutoFit/>
          </a:bodyPr>
          <a:lstStyle/>
          <a:p>
            <a:pPr marL="12700">
              <a:lnSpc>
                <a:spcPct val="100000"/>
              </a:lnSpc>
              <a:spcBef>
                <a:spcPts val="135"/>
              </a:spcBef>
            </a:pPr>
            <a:r>
              <a:rPr b="1" spc="-10" dirty="0">
                <a:latin typeface="Arial" panose="020B0604020202020204" pitchFamily="34" charset="0"/>
                <a:cs typeface="Arial" panose="020B0604020202020204" pitchFamily="34" charset="0"/>
              </a:rPr>
              <a:t>Tushunish</a:t>
            </a:r>
            <a:endParaRPr dirty="0">
              <a:latin typeface="Arial" panose="020B0604020202020204" pitchFamily="34" charset="0"/>
              <a:cs typeface="Arial" panose="020B0604020202020204" pitchFamily="34" charset="0"/>
            </a:endParaRPr>
          </a:p>
          <a:p>
            <a:pPr marL="12700" marR="5080">
              <a:lnSpc>
                <a:spcPct val="134300"/>
              </a:lnSpc>
              <a:spcBef>
                <a:spcPts val="1065"/>
              </a:spcBef>
            </a:pPr>
            <a:r>
              <a:rPr spc="-75" dirty="0">
                <a:solidFill>
                  <a:srgbClr val="262424"/>
                </a:solidFill>
                <a:latin typeface="Arial" panose="020B0604020202020204" pitchFamily="34" charset="0"/>
                <a:cs typeface="Arial" panose="020B0604020202020204" pitchFamily="34" charset="0"/>
              </a:rPr>
              <a:t>Ma'lumotni</a:t>
            </a:r>
            <a:r>
              <a:rPr spc="-100" dirty="0">
                <a:solidFill>
                  <a:srgbClr val="262424"/>
                </a:solidFill>
                <a:latin typeface="Arial" panose="020B0604020202020204" pitchFamily="34" charset="0"/>
                <a:cs typeface="Arial" panose="020B0604020202020204" pitchFamily="34" charset="0"/>
              </a:rPr>
              <a:t> </a:t>
            </a:r>
            <a:r>
              <a:rPr spc="-90" dirty="0">
                <a:solidFill>
                  <a:srgbClr val="262424"/>
                </a:solidFill>
                <a:latin typeface="Arial" panose="020B0604020202020204" pitchFamily="34" charset="0"/>
                <a:cs typeface="Arial" panose="020B0604020202020204" pitchFamily="34" charset="0"/>
              </a:rPr>
              <a:t>tushuntirish,</a:t>
            </a:r>
            <a:r>
              <a:rPr spc="-95" dirty="0">
                <a:solidFill>
                  <a:srgbClr val="262424"/>
                </a:solidFill>
                <a:latin typeface="Arial" panose="020B0604020202020204" pitchFamily="34" charset="0"/>
                <a:cs typeface="Arial" panose="020B0604020202020204" pitchFamily="34" charset="0"/>
              </a:rPr>
              <a:t> </a:t>
            </a:r>
            <a:r>
              <a:rPr spc="-10" dirty="0" err="1">
                <a:solidFill>
                  <a:srgbClr val="262424"/>
                </a:solidFill>
                <a:latin typeface="Arial" panose="020B0604020202020204" pitchFamily="34" charset="0"/>
                <a:cs typeface="Arial" panose="020B0604020202020204" pitchFamily="34" charset="0"/>
              </a:rPr>
              <a:t>o</a:t>
            </a:r>
            <a:r>
              <a:rPr lang="en-US" spc="-10" dirty="0" err="1">
                <a:solidFill>
                  <a:srgbClr val="262424"/>
                </a:solidFill>
                <a:latin typeface="Arial" panose="020B0604020202020204" pitchFamily="34" charset="0"/>
                <a:cs typeface="Arial" panose="020B0604020202020204" pitchFamily="34" charset="0"/>
              </a:rPr>
              <a:t>‘</a:t>
            </a:r>
            <a:r>
              <a:rPr spc="-10" dirty="0" err="1">
                <a:solidFill>
                  <a:srgbClr val="262424"/>
                </a:solidFill>
                <a:latin typeface="Arial" panose="020B0604020202020204" pitchFamily="34" charset="0"/>
                <a:cs typeface="Arial" panose="020B0604020202020204" pitchFamily="34" charset="0"/>
              </a:rPr>
              <a:t>z</a:t>
            </a:r>
            <a:r>
              <a:rPr spc="-95" dirty="0">
                <a:solidFill>
                  <a:srgbClr val="262424"/>
                </a:solidFill>
                <a:latin typeface="Arial" panose="020B0604020202020204" pitchFamily="34" charset="0"/>
                <a:cs typeface="Arial" panose="020B0604020202020204" pitchFamily="34" charset="0"/>
              </a:rPr>
              <a:t> </a:t>
            </a:r>
            <a:r>
              <a:rPr spc="-35" dirty="0" err="1">
                <a:solidFill>
                  <a:srgbClr val="262424"/>
                </a:solidFill>
                <a:latin typeface="Arial" panose="020B0604020202020204" pitchFamily="34" charset="0"/>
                <a:cs typeface="Arial" panose="020B0604020202020204" pitchFamily="34" charset="0"/>
              </a:rPr>
              <a:t>so</a:t>
            </a:r>
            <a:r>
              <a:rPr lang="en-US" spc="-35" dirty="0" err="1">
                <a:solidFill>
                  <a:srgbClr val="262424"/>
                </a:solidFill>
                <a:latin typeface="Arial" panose="020B0604020202020204" pitchFamily="34" charset="0"/>
                <a:cs typeface="Arial" panose="020B0604020202020204" pitchFamily="34" charset="0"/>
              </a:rPr>
              <a:t>‘</a:t>
            </a:r>
            <a:r>
              <a:rPr spc="-35" dirty="0" err="1">
                <a:solidFill>
                  <a:srgbClr val="262424"/>
                </a:solidFill>
                <a:latin typeface="Arial" panose="020B0604020202020204" pitchFamily="34" charset="0"/>
                <a:cs typeface="Arial" panose="020B0604020202020204" pitchFamily="34" charset="0"/>
              </a:rPr>
              <a:t>zlari</a:t>
            </a:r>
            <a:r>
              <a:rPr spc="-35" dirty="0">
                <a:solidFill>
                  <a:srgbClr val="262424"/>
                </a:solidFill>
                <a:latin typeface="Arial" panose="020B0604020202020204" pitchFamily="34" charset="0"/>
                <a:cs typeface="Arial" panose="020B0604020202020204" pitchFamily="34" charset="0"/>
              </a:rPr>
              <a:t> </a:t>
            </a:r>
            <a:r>
              <a:rPr spc="-80" dirty="0">
                <a:solidFill>
                  <a:srgbClr val="262424"/>
                </a:solidFill>
                <a:latin typeface="Arial" panose="020B0604020202020204" pitchFamily="34" charset="0"/>
                <a:cs typeface="Arial" panose="020B0604020202020204" pitchFamily="34" charset="0"/>
              </a:rPr>
              <a:t>bilan</a:t>
            </a:r>
            <a:r>
              <a:rPr spc="-105" dirty="0">
                <a:solidFill>
                  <a:srgbClr val="262424"/>
                </a:solidFill>
                <a:latin typeface="Arial" panose="020B0604020202020204" pitchFamily="34" charset="0"/>
                <a:cs typeface="Arial" panose="020B0604020202020204" pitchFamily="34" charset="0"/>
              </a:rPr>
              <a:t> </a:t>
            </a:r>
            <a:r>
              <a:rPr spc="-75" dirty="0">
                <a:solidFill>
                  <a:srgbClr val="262424"/>
                </a:solidFill>
                <a:latin typeface="Arial" panose="020B0604020202020204" pitchFamily="34" charset="0"/>
                <a:cs typeface="Arial" panose="020B0604020202020204" pitchFamily="34" charset="0"/>
              </a:rPr>
              <a:t>bayon</a:t>
            </a:r>
            <a:r>
              <a:rPr spc="-100" dirty="0">
                <a:solidFill>
                  <a:srgbClr val="262424"/>
                </a:solidFill>
                <a:latin typeface="Arial" panose="020B0604020202020204" pitchFamily="34" charset="0"/>
                <a:cs typeface="Arial" panose="020B0604020202020204" pitchFamily="34" charset="0"/>
              </a:rPr>
              <a:t> </a:t>
            </a:r>
            <a:r>
              <a:rPr spc="-80" dirty="0">
                <a:solidFill>
                  <a:srgbClr val="262424"/>
                </a:solidFill>
                <a:latin typeface="Arial" panose="020B0604020202020204" pitchFamily="34" charset="0"/>
                <a:cs typeface="Arial" panose="020B0604020202020204" pitchFamily="34" charset="0"/>
              </a:rPr>
              <a:t>qilish,</a:t>
            </a:r>
            <a:r>
              <a:rPr spc="-100" dirty="0">
                <a:solidFill>
                  <a:srgbClr val="262424"/>
                </a:solidFill>
                <a:latin typeface="Arial" panose="020B0604020202020204" pitchFamily="34" charset="0"/>
                <a:cs typeface="Arial" panose="020B0604020202020204" pitchFamily="34" charset="0"/>
              </a:rPr>
              <a:t> </a:t>
            </a:r>
            <a:r>
              <a:rPr spc="-85" dirty="0">
                <a:solidFill>
                  <a:srgbClr val="262424"/>
                </a:solidFill>
                <a:latin typeface="Arial" panose="020B0604020202020204" pitchFamily="34" charset="0"/>
                <a:cs typeface="Arial" panose="020B0604020202020204" pitchFamily="34" charset="0"/>
              </a:rPr>
              <a:t>misollar</a:t>
            </a:r>
            <a:r>
              <a:rPr spc="-100" dirty="0">
                <a:solidFill>
                  <a:srgbClr val="262424"/>
                </a:solidFill>
                <a:latin typeface="Arial" panose="020B0604020202020204" pitchFamily="34" charset="0"/>
                <a:cs typeface="Arial" panose="020B0604020202020204" pitchFamily="34" charset="0"/>
              </a:rPr>
              <a:t> </a:t>
            </a:r>
            <a:r>
              <a:rPr spc="-55" dirty="0">
                <a:solidFill>
                  <a:srgbClr val="262424"/>
                </a:solidFill>
                <a:latin typeface="Arial" panose="020B0604020202020204" pitchFamily="34" charset="0"/>
                <a:cs typeface="Arial" panose="020B0604020202020204" pitchFamily="34" charset="0"/>
              </a:rPr>
              <a:t>keltirish.</a:t>
            </a:r>
            <a:endParaRPr dirty="0">
              <a:latin typeface="Arial" panose="020B0604020202020204" pitchFamily="34" charset="0"/>
              <a:cs typeface="Arial" panose="020B0604020202020204" pitchFamily="34" charset="0"/>
            </a:endParaRPr>
          </a:p>
        </p:txBody>
      </p:sp>
      <p:sp>
        <p:nvSpPr>
          <p:cNvPr id="5" name="object 5"/>
          <p:cNvSpPr txBox="1"/>
          <p:nvPr/>
        </p:nvSpPr>
        <p:spPr>
          <a:xfrm>
            <a:off x="7704340" y="3116262"/>
            <a:ext cx="3109595" cy="1508746"/>
          </a:xfrm>
          <a:prstGeom prst="rect">
            <a:avLst/>
          </a:prstGeom>
        </p:spPr>
        <p:txBody>
          <a:bodyPr vert="horz" wrap="square" lIns="0" tIns="17145" rIns="0" bIns="0" rtlCol="0">
            <a:spAutoFit/>
          </a:bodyPr>
          <a:lstStyle/>
          <a:p>
            <a:pPr marL="12700">
              <a:lnSpc>
                <a:spcPct val="100000"/>
              </a:lnSpc>
              <a:spcBef>
                <a:spcPts val="135"/>
              </a:spcBef>
            </a:pPr>
            <a:r>
              <a:rPr b="1" spc="-10" dirty="0" err="1">
                <a:latin typeface="Arial" panose="020B0604020202020204" pitchFamily="34" charset="0"/>
                <a:cs typeface="Arial" panose="020B0604020202020204" pitchFamily="34" charset="0"/>
              </a:rPr>
              <a:t>Qo</a:t>
            </a:r>
            <a:r>
              <a:rPr lang="en-US" b="1" spc="-10" dirty="0" err="1">
                <a:latin typeface="Arial" panose="020B0604020202020204" pitchFamily="34" charset="0"/>
                <a:cs typeface="Arial" panose="020B0604020202020204" pitchFamily="34" charset="0"/>
              </a:rPr>
              <a:t>‘</a:t>
            </a:r>
            <a:r>
              <a:rPr b="1" spc="-10" dirty="0" err="1">
                <a:latin typeface="Arial" panose="020B0604020202020204" pitchFamily="34" charset="0"/>
                <a:cs typeface="Arial" panose="020B0604020202020204" pitchFamily="34" charset="0"/>
              </a:rPr>
              <a:t>llash</a:t>
            </a:r>
            <a:endParaRPr dirty="0">
              <a:latin typeface="Arial" panose="020B0604020202020204" pitchFamily="34" charset="0"/>
              <a:cs typeface="Arial" panose="020B0604020202020204" pitchFamily="34" charset="0"/>
            </a:endParaRPr>
          </a:p>
          <a:p>
            <a:pPr marL="12700" marR="5080">
              <a:lnSpc>
                <a:spcPct val="134300"/>
              </a:lnSpc>
              <a:spcBef>
                <a:spcPts val="1065"/>
              </a:spcBef>
            </a:pPr>
            <a:r>
              <a:rPr spc="-75" dirty="0" err="1">
                <a:solidFill>
                  <a:srgbClr val="262424"/>
                </a:solidFill>
                <a:latin typeface="Arial" panose="020B0604020202020204" pitchFamily="34" charset="0"/>
                <a:cs typeface="Arial" panose="020B0604020202020204" pitchFamily="34" charset="0"/>
              </a:rPr>
              <a:t>O</a:t>
            </a:r>
            <a:r>
              <a:rPr lang="en-US" spc="-75" dirty="0" err="1">
                <a:solidFill>
                  <a:srgbClr val="262424"/>
                </a:solidFill>
                <a:latin typeface="Arial" panose="020B0604020202020204" pitchFamily="34" charset="0"/>
                <a:cs typeface="Arial" panose="020B0604020202020204" pitchFamily="34" charset="0"/>
              </a:rPr>
              <a:t>‘</a:t>
            </a:r>
            <a:r>
              <a:rPr spc="-75" dirty="0" err="1">
                <a:solidFill>
                  <a:srgbClr val="262424"/>
                </a:solidFill>
                <a:latin typeface="Arial" panose="020B0604020202020204" pitchFamily="34" charset="0"/>
                <a:cs typeface="Arial" panose="020B0604020202020204" pitchFamily="34" charset="0"/>
              </a:rPr>
              <a:t>rganilgan</a:t>
            </a:r>
            <a:r>
              <a:rPr spc="-85" dirty="0">
                <a:solidFill>
                  <a:srgbClr val="262424"/>
                </a:solidFill>
                <a:latin typeface="Arial" panose="020B0604020202020204" pitchFamily="34" charset="0"/>
                <a:cs typeface="Arial" panose="020B0604020202020204" pitchFamily="34" charset="0"/>
              </a:rPr>
              <a:t> </a:t>
            </a:r>
            <a:r>
              <a:rPr spc="-90" dirty="0">
                <a:solidFill>
                  <a:srgbClr val="262424"/>
                </a:solidFill>
                <a:latin typeface="Arial" panose="020B0604020202020204" pitchFamily="34" charset="0"/>
                <a:cs typeface="Arial" panose="020B0604020202020204" pitchFamily="34" charset="0"/>
              </a:rPr>
              <a:t>bilimlarni</a:t>
            </a:r>
            <a:r>
              <a:rPr spc="-85" dirty="0">
                <a:solidFill>
                  <a:srgbClr val="262424"/>
                </a:solidFill>
                <a:latin typeface="Arial" panose="020B0604020202020204" pitchFamily="34" charset="0"/>
                <a:cs typeface="Arial" panose="020B0604020202020204" pitchFamily="34" charset="0"/>
              </a:rPr>
              <a:t> </a:t>
            </a:r>
            <a:r>
              <a:rPr spc="-80" dirty="0">
                <a:solidFill>
                  <a:srgbClr val="262424"/>
                </a:solidFill>
                <a:latin typeface="Arial" panose="020B0604020202020204" pitchFamily="34" charset="0"/>
                <a:cs typeface="Arial" panose="020B0604020202020204" pitchFamily="34" charset="0"/>
              </a:rPr>
              <a:t>yangi</a:t>
            </a:r>
            <a:r>
              <a:rPr spc="-85" dirty="0">
                <a:solidFill>
                  <a:srgbClr val="262424"/>
                </a:solidFill>
                <a:latin typeface="Arial" panose="020B0604020202020204" pitchFamily="34" charset="0"/>
                <a:cs typeface="Arial" panose="020B0604020202020204" pitchFamily="34" charset="0"/>
              </a:rPr>
              <a:t> </a:t>
            </a:r>
            <a:r>
              <a:rPr spc="-70" dirty="0" err="1">
                <a:solidFill>
                  <a:srgbClr val="262424"/>
                </a:solidFill>
                <a:latin typeface="Arial" panose="020B0604020202020204" pitchFamily="34" charset="0"/>
                <a:cs typeface="Arial" panose="020B0604020202020204" pitchFamily="34" charset="0"/>
              </a:rPr>
              <a:t>vaziyatlarda</a:t>
            </a:r>
            <a:r>
              <a:rPr spc="-70" dirty="0">
                <a:solidFill>
                  <a:srgbClr val="262424"/>
                </a:solidFill>
                <a:latin typeface="Arial" panose="020B0604020202020204" pitchFamily="34" charset="0"/>
                <a:cs typeface="Arial" panose="020B0604020202020204" pitchFamily="34" charset="0"/>
              </a:rPr>
              <a:t> </a:t>
            </a:r>
            <a:r>
              <a:rPr spc="-70" dirty="0" err="1">
                <a:solidFill>
                  <a:srgbClr val="262424"/>
                </a:solidFill>
                <a:latin typeface="Arial" panose="020B0604020202020204" pitchFamily="34" charset="0"/>
                <a:cs typeface="Arial" panose="020B0604020202020204" pitchFamily="34" charset="0"/>
              </a:rPr>
              <a:t>qo</a:t>
            </a:r>
            <a:r>
              <a:rPr lang="en-US" spc="-70" dirty="0" err="1">
                <a:solidFill>
                  <a:srgbClr val="262424"/>
                </a:solidFill>
                <a:latin typeface="Arial" panose="020B0604020202020204" pitchFamily="34" charset="0"/>
                <a:cs typeface="Arial" panose="020B0604020202020204" pitchFamily="34" charset="0"/>
              </a:rPr>
              <a:t>‘</a:t>
            </a:r>
            <a:r>
              <a:rPr spc="-70" dirty="0" err="1">
                <a:solidFill>
                  <a:srgbClr val="262424"/>
                </a:solidFill>
                <a:latin typeface="Arial" panose="020B0604020202020204" pitchFamily="34" charset="0"/>
                <a:cs typeface="Arial" panose="020B0604020202020204" pitchFamily="34" charset="0"/>
              </a:rPr>
              <a:t>llash</a:t>
            </a:r>
            <a:r>
              <a:rPr spc="-70" dirty="0">
                <a:solidFill>
                  <a:srgbClr val="262424"/>
                </a:solidFill>
                <a:latin typeface="Arial" panose="020B0604020202020204" pitchFamily="34" charset="0"/>
                <a:cs typeface="Arial" panose="020B0604020202020204" pitchFamily="34" charset="0"/>
              </a:rPr>
              <a:t>,</a:t>
            </a:r>
            <a:r>
              <a:rPr spc="-100" dirty="0">
                <a:solidFill>
                  <a:srgbClr val="262424"/>
                </a:solidFill>
                <a:latin typeface="Arial" panose="020B0604020202020204" pitchFamily="34" charset="0"/>
                <a:cs typeface="Arial" panose="020B0604020202020204" pitchFamily="34" charset="0"/>
              </a:rPr>
              <a:t> </a:t>
            </a:r>
            <a:r>
              <a:rPr spc="-95" dirty="0">
                <a:solidFill>
                  <a:srgbClr val="262424"/>
                </a:solidFill>
                <a:latin typeface="Arial" panose="020B0604020202020204" pitchFamily="34" charset="0"/>
                <a:cs typeface="Arial" panose="020B0604020202020204" pitchFamily="34" charset="0"/>
              </a:rPr>
              <a:t>amaliyotga </a:t>
            </a:r>
            <a:r>
              <a:rPr spc="-85" dirty="0">
                <a:solidFill>
                  <a:srgbClr val="262424"/>
                </a:solidFill>
                <a:latin typeface="Arial" panose="020B0604020202020204" pitchFamily="34" charset="0"/>
                <a:cs typeface="Arial" panose="020B0604020202020204" pitchFamily="34" charset="0"/>
              </a:rPr>
              <a:t>tatbiq</a:t>
            </a:r>
            <a:r>
              <a:rPr spc="-95" dirty="0">
                <a:solidFill>
                  <a:srgbClr val="262424"/>
                </a:solidFill>
                <a:latin typeface="Arial" panose="020B0604020202020204" pitchFamily="34" charset="0"/>
                <a:cs typeface="Arial" panose="020B0604020202020204" pitchFamily="34" charset="0"/>
              </a:rPr>
              <a:t> </a:t>
            </a:r>
            <a:r>
              <a:rPr spc="-10" dirty="0">
                <a:solidFill>
                  <a:srgbClr val="262424"/>
                </a:solidFill>
                <a:latin typeface="Arial" panose="020B0604020202020204" pitchFamily="34" charset="0"/>
                <a:cs typeface="Arial" panose="020B0604020202020204" pitchFamily="34" charset="0"/>
              </a:rPr>
              <a:t>etish.</a:t>
            </a:r>
            <a:endParaRPr dirty="0">
              <a:latin typeface="Arial" panose="020B0604020202020204" pitchFamily="34" charset="0"/>
              <a:cs typeface="Arial" panose="020B0604020202020204" pitchFamily="34" charset="0"/>
            </a:endParaRPr>
          </a:p>
        </p:txBody>
      </p:sp>
      <p:pic>
        <p:nvPicPr>
          <p:cNvPr id="6" name="Graphic 2">
            <a:extLst>
              <a:ext uri="{FF2B5EF4-FFF2-40B4-BE49-F238E27FC236}">
                <a16:creationId xmlns:a16="http://schemas.microsoft.com/office/drawing/2014/main" id="{8B480193-AAFA-46BD-B73C-71E31FA0631B}"/>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59420"/>
            <a:ext cx="11430000" cy="863914"/>
          </a:xfrm>
          <a:prstGeom prst="rect">
            <a:avLst/>
          </a:prstGeom>
        </p:spPr>
      </p:pic>
      <p:pic>
        <p:nvPicPr>
          <p:cNvPr id="7" name="Рисунок 6">
            <a:extLst>
              <a:ext uri="{FF2B5EF4-FFF2-40B4-BE49-F238E27FC236}">
                <a16:creationId xmlns:a16="http://schemas.microsoft.com/office/drawing/2014/main" id="{9C55525F-461D-45BE-87A1-C962CF1117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8" name="Рисунок 7">
            <a:extLst>
              <a:ext uri="{FF2B5EF4-FFF2-40B4-BE49-F238E27FC236}">
                <a16:creationId xmlns:a16="http://schemas.microsoft.com/office/drawing/2014/main" id="{F7371283-5375-45F4-917B-3A856FD514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4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object 2"/>
          <p:cNvSpPr txBox="1">
            <a:spLocks noGrp="1"/>
          </p:cNvSpPr>
          <p:nvPr>
            <p:ph type="title"/>
          </p:nvPr>
        </p:nvSpPr>
        <p:spPr>
          <a:xfrm>
            <a:off x="886460" y="832557"/>
            <a:ext cx="10255250" cy="975908"/>
          </a:xfrm>
          <a:prstGeom prst="rect">
            <a:avLst/>
          </a:prstGeom>
        </p:spPr>
        <p:txBody>
          <a:bodyPr vert="horz" wrap="square" lIns="0" tIns="539750" rIns="0" bIns="0" rtlCol="0">
            <a:spAutoFit/>
          </a:bodyPr>
          <a:lstStyle/>
          <a:p>
            <a:pPr marL="12700">
              <a:lnSpc>
                <a:spcPct val="100000"/>
              </a:lnSpc>
              <a:spcBef>
                <a:spcPts val="125"/>
              </a:spcBef>
            </a:pPr>
            <a:r>
              <a:rPr sz="2800" spc="-85" dirty="0" err="1">
                <a:latin typeface="Arial" panose="020B0604020202020204" pitchFamily="34" charset="0"/>
                <a:cs typeface="Arial" panose="020B0604020202020204" pitchFamily="34" charset="0"/>
              </a:rPr>
              <a:t>Anglash</a:t>
            </a:r>
            <a:r>
              <a:rPr sz="2800" spc="-330" dirty="0">
                <a:latin typeface="Arial" panose="020B0604020202020204" pitchFamily="34" charset="0"/>
                <a:cs typeface="Arial" panose="020B0604020202020204" pitchFamily="34" charset="0"/>
              </a:rPr>
              <a:t> </a:t>
            </a:r>
            <a:r>
              <a:rPr lang="en-US" sz="2800" spc="-330" dirty="0" err="1">
                <a:latin typeface="Arial" panose="020B0604020202020204" pitchFamily="34" charset="0"/>
                <a:cs typeface="Arial" panose="020B0604020202020204" pitchFamily="34" charset="0"/>
              </a:rPr>
              <a:t>d</a:t>
            </a:r>
            <a:r>
              <a:rPr sz="2800" spc="-185" dirty="0" err="1">
                <a:latin typeface="Arial" panose="020B0604020202020204" pitchFamily="34" charset="0"/>
                <a:cs typeface="Arial" panose="020B0604020202020204" pitchFamily="34" charset="0"/>
              </a:rPr>
              <a:t>arajasi</a:t>
            </a:r>
            <a:r>
              <a:rPr sz="2800" spc="-185" dirty="0">
                <a:latin typeface="Arial" panose="020B0604020202020204" pitchFamily="34" charset="0"/>
                <a:cs typeface="Arial" panose="020B0604020202020204" pitchFamily="34" charset="0"/>
              </a:rPr>
              <a:t>:</a:t>
            </a:r>
            <a:r>
              <a:rPr sz="2800" spc="-325" dirty="0">
                <a:latin typeface="Arial" panose="020B0604020202020204" pitchFamily="34" charset="0"/>
                <a:cs typeface="Arial" panose="020B0604020202020204" pitchFamily="34" charset="0"/>
              </a:rPr>
              <a:t> </a:t>
            </a:r>
            <a:r>
              <a:rPr sz="2800" spc="-175" dirty="0" err="1">
                <a:latin typeface="Arial" panose="020B0604020202020204" pitchFamily="34" charset="0"/>
                <a:cs typeface="Arial" panose="020B0604020202020204" pitchFamily="34" charset="0"/>
              </a:rPr>
              <a:t>Tahlil</a:t>
            </a:r>
            <a:r>
              <a:rPr sz="2800" spc="-330" dirty="0">
                <a:latin typeface="Arial" panose="020B0604020202020204" pitchFamily="34" charset="0"/>
                <a:cs typeface="Arial" panose="020B0604020202020204" pitchFamily="34" charset="0"/>
              </a:rPr>
              <a:t> </a:t>
            </a:r>
            <a:r>
              <a:rPr lang="en-US" sz="2800" spc="-330" dirty="0" err="1">
                <a:latin typeface="Arial" panose="020B0604020202020204" pitchFamily="34" charset="0"/>
                <a:cs typeface="Arial" panose="020B0604020202020204" pitchFamily="34" charset="0"/>
              </a:rPr>
              <a:t>q</a:t>
            </a:r>
            <a:r>
              <a:rPr sz="2800" spc="-114" dirty="0" err="1">
                <a:latin typeface="Arial" panose="020B0604020202020204" pitchFamily="34" charset="0"/>
                <a:cs typeface="Arial" panose="020B0604020202020204" pitchFamily="34" charset="0"/>
              </a:rPr>
              <a:t>ilish</a:t>
            </a:r>
            <a:r>
              <a:rPr sz="2800" spc="-114" dirty="0">
                <a:latin typeface="Arial" panose="020B0604020202020204" pitchFamily="34" charset="0"/>
                <a:cs typeface="Arial" panose="020B0604020202020204" pitchFamily="34" charset="0"/>
              </a:rPr>
              <a:t>,</a:t>
            </a:r>
            <a:r>
              <a:rPr sz="2800" spc="-440" dirty="0">
                <a:latin typeface="Arial" panose="020B0604020202020204" pitchFamily="34" charset="0"/>
                <a:cs typeface="Arial" panose="020B0604020202020204" pitchFamily="34" charset="0"/>
              </a:rPr>
              <a:t> </a:t>
            </a:r>
            <a:r>
              <a:rPr lang="en-US" sz="2800" spc="-440" dirty="0" err="1">
                <a:latin typeface="Arial" panose="020B0604020202020204" pitchFamily="34" charset="0"/>
                <a:cs typeface="Arial" panose="020B0604020202020204" pitchFamily="34" charset="0"/>
              </a:rPr>
              <a:t>b</a:t>
            </a:r>
            <a:r>
              <a:rPr sz="2800" spc="-120" dirty="0" err="1">
                <a:latin typeface="Arial" panose="020B0604020202020204" pitchFamily="34" charset="0"/>
                <a:cs typeface="Arial" panose="020B0604020202020204" pitchFamily="34" charset="0"/>
              </a:rPr>
              <a:t>aholash</a:t>
            </a:r>
            <a:r>
              <a:rPr sz="2800" spc="-120" dirty="0">
                <a:latin typeface="Arial" panose="020B0604020202020204" pitchFamily="34" charset="0"/>
                <a:cs typeface="Arial" panose="020B0604020202020204" pitchFamily="34" charset="0"/>
              </a:rPr>
              <a:t>,</a:t>
            </a:r>
            <a:r>
              <a:rPr sz="2800" spc="-440" dirty="0">
                <a:latin typeface="Arial" panose="020B0604020202020204" pitchFamily="34" charset="0"/>
                <a:cs typeface="Arial" panose="020B0604020202020204" pitchFamily="34" charset="0"/>
              </a:rPr>
              <a:t> </a:t>
            </a:r>
            <a:r>
              <a:rPr lang="en-US" sz="2800" spc="-440" dirty="0" err="1">
                <a:latin typeface="Arial" panose="020B0604020202020204" pitchFamily="34" charset="0"/>
                <a:cs typeface="Arial" panose="020B0604020202020204" pitchFamily="34" charset="0"/>
              </a:rPr>
              <a:t>y</a:t>
            </a:r>
            <a:r>
              <a:rPr sz="2800" spc="-85" dirty="0" err="1">
                <a:latin typeface="Arial" panose="020B0604020202020204" pitchFamily="34" charset="0"/>
                <a:cs typeface="Arial" panose="020B0604020202020204" pitchFamily="34" charset="0"/>
              </a:rPr>
              <a:t>aratish</a:t>
            </a:r>
            <a:endParaRPr sz="2800" spc="-85" dirty="0">
              <a:latin typeface="Arial" panose="020B0604020202020204" pitchFamily="34" charset="0"/>
              <a:cs typeface="Arial" panose="020B0604020202020204" pitchFamily="34" charset="0"/>
            </a:endParaRPr>
          </a:p>
        </p:txBody>
      </p:sp>
      <p:grpSp>
        <p:nvGrpSpPr>
          <p:cNvPr id="3" name="object 3"/>
          <p:cNvGrpSpPr/>
          <p:nvPr/>
        </p:nvGrpSpPr>
        <p:grpSpPr>
          <a:xfrm>
            <a:off x="600075" y="2095499"/>
            <a:ext cx="1704975" cy="981075"/>
            <a:chOff x="600075" y="2095499"/>
            <a:chExt cx="1704975" cy="981075"/>
          </a:xfrm>
        </p:grpSpPr>
        <p:sp>
          <p:nvSpPr>
            <p:cNvPr id="4" name="object 4"/>
            <p:cNvSpPr/>
            <p:nvPr/>
          </p:nvSpPr>
          <p:spPr>
            <a:xfrm>
              <a:off x="604837" y="2100262"/>
              <a:ext cx="1695450" cy="971550"/>
            </a:xfrm>
            <a:custGeom>
              <a:avLst/>
              <a:gdLst/>
              <a:ahLst/>
              <a:cxnLst/>
              <a:rect l="l" t="t" r="r" b="b"/>
              <a:pathLst>
                <a:path w="1695450" h="971550">
                  <a:moveTo>
                    <a:pt x="1643837" y="0"/>
                  </a:moveTo>
                  <a:lnTo>
                    <a:pt x="51619" y="0"/>
                  </a:lnTo>
                  <a:lnTo>
                    <a:pt x="48026" y="355"/>
                  </a:lnTo>
                  <a:lnTo>
                    <a:pt x="13618" y="18745"/>
                  </a:lnTo>
                  <a:lnTo>
                    <a:pt x="0" y="51612"/>
                  </a:lnTo>
                  <a:lnTo>
                    <a:pt x="0" y="916305"/>
                  </a:lnTo>
                  <a:lnTo>
                    <a:pt x="0" y="919937"/>
                  </a:lnTo>
                  <a:lnTo>
                    <a:pt x="18747" y="957935"/>
                  </a:lnTo>
                  <a:lnTo>
                    <a:pt x="51619" y="971550"/>
                  </a:lnTo>
                  <a:lnTo>
                    <a:pt x="1643837" y="971550"/>
                  </a:lnTo>
                  <a:lnTo>
                    <a:pt x="1681835" y="952804"/>
                  </a:lnTo>
                  <a:lnTo>
                    <a:pt x="1695450" y="919937"/>
                  </a:lnTo>
                  <a:lnTo>
                    <a:pt x="1695450" y="51612"/>
                  </a:lnTo>
                  <a:lnTo>
                    <a:pt x="1676704" y="13614"/>
                  </a:lnTo>
                  <a:lnTo>
                    <a:pt x="1647418" y="355"/>
                  </a:lnTo>
                  <a:lnTo>
                    <a:pt x="1643837" y="0"/>
                  </a:lnTo>
                  <a:close/>
                </a:path>
              </a:pathLst>
            </a:custGeom>
            <a:solidFill>
              <a:srgbClr val="DADBF1"/>
            </a:solidFill>
          </p:spPr>
          <p:txBody>
            <a:bodyPr wrap="square" lIns="0" tIns="0" rIns="0" bIns="0" rtlCol="0"/>
            <a:lstStyle/>
            <a:p>
              <a:endParaRPr/>
            </a:p>
          </p:txBody>
        </p:sp>
        <p:sp>
          <p:nvSpPr>
            <p:cNvPr id="5" name="object 5"/>
            <p:cNvSpPr/>
            <p:nvPr/>
          </p:nvSpPr>
          <p:spPr>
            <a:xfrm>
              <a:off x="604837" y="2100262"/>
              <a:ext cx="1695450" cy="971550"/>
            </a:xfrm>
            <a:custGeom>
              <a:avLst/>
              <a:gdLst/>
              <a:ahLst/>
              <a:cxnLst/>
              <a:rect l="l" t="t" r="r" b="b"/>
              <a:pathLst>
                <a:path w="1695450" h="971550">
                  <a:moveTo>
                    <a:pt x="0" y="916305"/>
                  </a:moveTo>
                  <a:lnTo>
                    <a:pt x="0" y="55245"/>
                  </a:lnTo>
                  <a:lnTo>
                    <a:pt x="0" y="51612"/>
                  </a:lnTo>
                  <a:lnTo>
                    <a:pt x="351" y="48018"/>
                  </a:lnTo>
                  <a:lnTo>
                    <a:pt x="1061" y="44462"/>
                  </a:lnTo>
                  <a:lnTo>
                    <a:pt x="1771" y="40906"/>
                  </a:lnTo>
                  <a:lnTo>
                    <a:pt x="2818" y="37452"/>
                  </a:lnTo>
                  <a:lnTo>
                    <a:pt x="4207" y="34099"/>
                  </a:lnTo>
                  <a:lnTo>
                    <a:pt x="5590" y="30759"/>
                  </a:lnTo>
                  <a:lnTo>
                    <a:pt x="24551" y="9309"/>
                  </a:lnTo>
                  <a:lnTo>
                    <a:pt x="27567" y="7289"/>
                  </a:lnTo>
                  <a:lnTo>
                    <a:pt x="44465" y="1066"/>
                  </a:lnTo>
                  <a:lnTo>
                    <a:pt x="48026" y="355"/>
                  </a:lnTo>
                  <a:lnTo>
                    <a:pt x="51619" y="0"/>
                  </a:lnTo>
                  <a:lnTo>
                    <a:pt x="55245" y="0"/>
                  </a:lnTo>
                  <a:lnTo>
                    <a:pt x="1640205" y="0"/>
                  </a:lnTo>
                  <a:lnTo>
                    <a:pt x="1643837" y="0"/>
                  </a:lnTo>
                  <a:lnTo>
                    <a:pt x="1647418" y="355"/>
                  </a:lnTo>
                  <a:lnTo>
                    <a:pt x="1650974" y="1066"/>
                  </a:lnTo>
                  <a:lnTo>
                    <a:pt x="1654543" y="1765"/>
                  </a:lnTo>
                  <a:lnTo>
                    <a:pt x="1657997" y="2819"/>
                  </a:lnTo>
                  <a:lnTo>
                    <a:pt x="1661337" y="4203"/>
                  </a:lnTo>
                  <a:lnTo>
                    <a:pt x="1664703" y="5588"/>
                  </a:lnTo>
                  <a:lnTo>
                    <a:pt x="1679270" y="16179"/>
                  </a:lnTo>
                  <a:lnTo>
                    <a:pt x="1681835" y="18745"/>
                  </a:lnTo>
                  <a:lnTo>
                    <a:pt x="1694383" y="44462"/>
                  </a:lnTo>
                  <a:lnTo>
                    <a:pt x="1695094" y="48018"/>
                  </a:lnTo>
                  <a:lnTo>
                    <a:pt x="1695450" y="51612"/>
                  </a:lnTo>
                  <a:lnTo>
                    <a:pt x="1695450" y="55245"/>
                  </a:lnTo>
                  <a:lnTo>
                    <a:pt x="1695450" y="916305"/>
                  </a:lnTo>
                  <a:lnTo>
                    <a:pt x="1695450" y="919937"/>
                  </a:lnTo>
                  <a:lnTo>
                    <a:pt x="1695094" y="923518"/>
                  </a:lnTo>
                  <a:lnTo>
                    <a:pt x="1694383" y="927087"/>
                  </a:lnTo>
                  <a:lnTo>
                    <a:pt x="1693684" y="930643"/>
                  </a:lnTo>
                  <a:lnTo>
                    <a:pt x="1679270" y="955370"/>
                  </a:lnTo>
                  <a:lnTo>
                    <a:pt x="1676704" y="957935"/>
                  </a:lnTo>
                  <a:lnTo>
                    <a:pt x="1650974" y="970483"/>
                  </a:lnTo>
                  <a:lnTo>
                    <a:pt x="1647418" y="971194"/>
                  </a:lnTo>
                  <a:lnTo>
                    <a:pt x="1643837" y="971550"/>
                  </a:lnTo>
                  <a:lnTo>
                    <a:pt x="1640205" y="971550"/>
                  </a:lnTo>
                  <a:lnTo>
                    <a:pt x="55245" y="971550"/>
                  </a:lnTo>
                  <a:lnTo>
                    <a:pt x="51619" y="971550"/>
                  </a:lnTo>
                  <a:lnTo>
                    <a:pt x="48026" y="971194"/>
                  </a:lnTo>
                  <a:lnTo>
                    <a:pt x="44465" y="970483"/>
                  </a:lnTo>
                  <a:lnTo>
                    <a:pt x="40907" y="969784"/>
                  </a:lnTo>
                  <a:lnTo>
                    <a:pt x="9311" y="946988"/>
                  </a:lnTo>
                  <a:lnTo>
                    <a:pt x="7292" y="943978"/>
                  </a:lnTo>
                  <a:lnTo>
                    <a:pt x="5590" y="940803"/>
                  </a:lnTo>
                  <a:lnTo>
                    <a:pt x="4207" y="937450"/>
                  </a:lnTo>
                  <a:lnTo>
                    <a:pt x="2818" y="934097"/>
                  </a:lnTo>
                  <a:lnTo>
                    <a:pt x="1771" y="930643"/>
                  </a:lnTo>
                  <a:lnTo>
                    <a:pt x="1061" y="927087"/>
                  </a:lnTo>
                  <a:lnTo>
                    <a:pt x="351" y="923518"/>
                  </a:lnTo>
                  <a:lnTo>
                    <a:pt x="0" y="919937"/>
                  </a:lnTo>
                  <a:lnTo>
                    <a:pt x="0" y="916305"/>
                  </a:lnTo>
                  <a:close/>
                </a:path>
              </a:pathLst>
            </a:custGeom>
            <a:ln w="9525">
              <a:solidFill>
                <a:srgbClr val="BFC1D7"/>
              </a:solidFill>
            </a:ln>
          </p:spPr>
          <p:txBody>
            <a:bodyPr wrap="square" lIns="0" tIns="0" rIns="0" bIns="0" rtlCol="0"/>
            <a:lstStyle/>
            <a:p>
              <a:endParaRPr/>
            </a:p>
          </p:txBody>
        </p:sp>
      </p:grpSp>
      <p:sp>
        <p:nvSpPr>
          <p:cNvPr id="6" name="object 6"/>
          <p:cNvSpPr txBox="1"/>
          <p:nvPr/>
        </p:nvSpPr>
        <p:spPr>
          <a:xfrm>
            <a:off x="768350" y="2430462"/>
            <a:ext cx="118110" cy="294311"/>
          </a:xfrm>
          <a:prstGeom prst="rect">
            <a:avLst/>
          </a:prstGeom>
        </p:spPr>
        <p:txBody>
          <a:bodyPr vert="horz" wrap="square" lIns="0" tIns="17145" rIns="0" bIns="0" rtlCol="0">
            <a:spAutoFit/>
          </a:bodyPr>
          <a:lstStyle/>
          <a:p>
            <a:pPr marL="12700">
              <a:lnSpc>
                <a:spcPct val="100000"/>
              </a:lnSpc>
              <a:spcBef>
                <a:spcPts val="135"/>
              </a:spcBef>
            </a:pPr>
            <a:r>
              <a:rPr b="1" spc="-380" dirty="0">
                <a:solidFill>
                  <a:srgbClr val="262424"/>
                </a:solidFill>
                <a:latin typeface="Arial" panose="020B0604020202020204" pitchFamily="34" charset="0"/>
                <a:cs typeface="Arial" panose="020B0604020202020204" pitchFamily="34" charset="0"/>
              </a:rPr>
              <a:t>1</a:t>
            </a:r>
            <a:endParaRPr>
              <a:latin typeface="Arial" panose="020B0604020202020204" pitchFamily="34" charset="0"/>
              <a:cs typeface="Arial" panose="020B0604020202020204" pitchFamily="34" charset="0"/>
            </a:endParaRPr>
          </a:p>
        </p:txBody>
      </p:sp>
      <p:sp>
        <p:nvSpPr>
          <p:cNvPr id="7" name="object 7"/>
          <p:cNvSpPr txBox="1"/>
          <p:nvPr/>
        </p:nvSpPr>
        <p:spPr>
          <a:xfrm>
            <a:off x="2463800" y="2249487"/>
            <a:ext cx="6478905" cy="699550"/>
          </a:xfrm>
          <a:prstGeom prst="rect">
            <a:avLst/>
          </a:prstGeom>
        </p:spPr>
        <p:txBody>
          <a:bodyPr vert="horz" wrap="square" lIns="0" tIns="17145" rIns="0" bIns="0" rtlCol="0">
            <a:spAutoFit/>
          </a:bodyPr>
          <a:lstStyle/>
          <a:p>
            <a:pPr marL="12700">
              <a:lnSpc>
                <a:spcPct val="100000"/>
              </a:lnSpc>
              <a:spcBef>
                <a:spcPts val="135"/>
              </a:spcBef>
            </a:pPr>
            <a:r>
              <a:rPr b="1" spc="-10" dirty="0">
                <a:solidFill>
                  <a:srgbClr val="262424"/>
                </a:solidFill>
                <a:latin typeface="Arial" panose="020B0604020202020204" pitchFamily="34" charset="0"/>
                <a:cs typeface="Arial" panose="020B0604020202020204" pitchFamily="34" charset="0"/>
              </a:rPr>
              <a:t>Yaratish</a:t>
            </a:r>
            <a:endParaRPr dirty="0">
              <a:latin typeface="Arial" panose="020B0604020202020204" pitchFamily="34" charset="0"/>
              <a:cs typeface="Arial" panose="020B0604020202020204" pitchFamily="34" charset="0"/>
            </a:endParaRPr>
          </a:p>
          <a:p>
            <a:pPr marL="12700">
              <a:lnSpc>
                <a:spcPct val="100000"/>
              </a:lnSpc>
              <a:spcBef>
                <a:spcPts val="1019"/>
              </a:spcBef>
            </a:pPr>
            <a:r>
              <a:rPr spc="-65" dirty="0" err="1">
                <a:solidFill>
                  <a:srgbClr val="262424"/>
                </a:solidFill>
                <a:latin typeface="Arial" panose="020B0604020202020204" pitchFamily="34" charset="0"/>
                <a:cs typeface="Arial" panose="020B0604020202020204" pitchFamily="34" charset="0"/>
              </a:rPr>
              <a:t>Yangicha</a:t>
            </a:r>
            <a:r>
              <a:rPr spc="-90" dirty="0">
                <a:solidFill>
                  <a:srgbClr val="262424"/>
                </a:solidFill>
                <a:latin typeface="Arial" panose="020B0604020202020204" pitchFamily="34" charset="0"/>
                <a:cs typeface="Arial" panose="020B0604020202020204" pitchFamily="34" charset="0"/>
              </a:rPr>
              <a:t> </a:t>
            </a:r>
            <a:r>
              <a:rPr spc="-90" dirty="0" err="1">
                <a:solidFill>
                  <a:srgbClr val="262424"/>
                </a:solidFill>
                <a:latin typeface="Arial" panose="020B0604020202020204" pitchFamily="34" charset="0"/>
                <a:cs typeface="Arial" panose="020B0604020202020204" pitchFamily="34" charset="0"/>
              </a:rPr>
              <a:t>g</a:t>
            </a:r>
            <a:r>
              <a:rPr lang="en-US" spc="-90" dirty="0" err="1">
                <a:solidFill>
                  <a:srgbClr val="262424"/>
                </a:solidFill>
                <a:latin typeface="Arial" panose="020B0604020202020204" pitchFamily="34" charset="0"/>
                <a:cs typeface="Arial" panose="020B0604020202020204" pitchFamily="34" charset="0"/>
              </a:rPr>
              <a:t>‘</a:t>
            </a:r>
            <a:r>
              <a:rPr spc="-90" dirty="0" err="1">
                <a:solidFill>
                  <a:srgbClr val="262424"/>
                </a:solidFill>
                <a:latin typeface="Arial" panose="020B0604020202020204" pitchFamily="34" charset="0"/>
                <a:cs typeface="Arial" panose="020B0604020202020204" pitchFamily="34" charset="0"/>
              </a:rPr>
              <a:t>oyalar</a:t>
            </a:r>
            <a:r>
              <a:rPr spc="-90" dirty="0">
                <a:solidFill>
                  <a:srgbClr val="262424"/>
                </a:solidFill>
                <a:latin typeface="Arial" panose="020B0604020202020204" pitchFamily="34" charset="0"/>
                <a:cs typeface="Arial" panose="020B0604020202020204" pitchFamily="34" charset="0"/>
              </a:rPr>
              <a:t>,</a:t>
            </a:r>
            <a:r>
              <a:rPr spc="-75" dirty="0">
                <a:solidFill>
                  <a:srgbClr val="262424"/>
                </a:solidFill>
                <a:latin typeface="Arial" panose="020B0604020202020204" pitchFamily="34" charset="0"/>
                <a:cs typeface="Arial" panose="020B0604020202020204" pitchFamily="34" charset="0"/>
              </a:rPr>
              <a:t> </a:t>
            </a:r>
            <a:r>
              <a:rPr spc="-105" dirty="0">
                <a:solidFill>
                  <a:srgbClr val="262424"/>
                </a:solidFill>
                <a:latin typeface="Arial" panose="020B0604020202020204" pitchFamily="34" charset="0"/>
                <a:cs typeface="Arial" panose="020B0604020202020204" pitchFamily="34" charset="0"/>
              </a:rPr>
              <a:t>mahsulotlar,</a:t>
            </a:r>
            <a:r>
              <a:rPr spc="-80" dirty="0">
                <a:solidFill>
                  <a:srgbClr val="262424"/>
                </a:solidFill>
                <a:latin typeface="Arial" panose="020B0604020202020204" pitchFamily="34" charset="0"/>
                <a:cs typeface="Arial" panose="020B0604020202020204" pitchFamily="34" charset="0"/>
              </a:rPr>
              <a:t> yechimlar</a:t>
            </a:r>
            <a:r>
              <a:rPr spc="-75" dirty="0">
                <a:solidFill>
                  <a:srgbClr val="262424"/>
                </a:solidFill>
                <a:latin typeface="Arial" panose="020B0604020202020204" pitchFamily="34" charset="0"/>
                <a:cs typeface="Arial" panose="020B0604020202020204" pitchFamily="34" charset="0"/>
              </a:rPr>
              <a:t> </a:t>
            </a:r>
            <a:r>
              <a:rPr spc="-55" dirty="0">
                <a:solidFill>
                  <a:srgbClr val="262424"/>
                </a:solidFill>
                <a:latin typeface="Arial" panose="020B0604020202020204" pitchFamily="34" charset="0"/>
                <a:cs typeface="Arial" panose="020B0604020202020204" pitchFamily="34" charset="0"/>
              </a:rPr>
              <a:t>yaratish.</a:t>
            </a:r>
            <a:endParaRPr dirty="0">
              <a:latin typeface="Arial" panose="020B0604020202020204" pitchFamily="34" charset="0"/>
              <a:cs typeface="Arial" panose="020B0604020202020204" pitchFamily="34" charset="0"/>
            </a:endParaRPr>
          </a:p>
        </p:txBody>
      </p:sp>
      <p:sp>
        <p:nvSpPr>
          <p:cNvPr id="8" name="object 8"/>
          <p:cNvSpPr/>
          <p:nvPr/>
        </p:nvSpPr>
        <p:spPr>
          <a:xfrm>
            <a:off x="2390775" y="3071812"/>
            <a:ext cx="8353425" cy="9525"/>
          </a:xfrm>
          <a:custGeom>
            <a:avLst/>
            <a:gdLst/>
            <a:ahLst/>
            <a:cxnLst/>
            <a:rect l="l" t="t" r="r" b="b"/>
            <a:pathLst>
              <a:path w="8353425" h="9525">
                <a:moveTo>
                  <a:pt x="8346529" y="0"/>
                </a:moveTo>
                <a:lnTo>
                  <a:pt x="6896" y="0"/>
                </a:lnTo>
                <a:lnTo>
                  <a:pt x="4648" y="457"/>
                </a:lnTo>
                <a:lnTo>
                  <a:pt x="927" y="2324"/>
                </a:lnTo>
                <a:lnTo>
                  <a:pt x="0" y="3454"/>
                </a:lnTo>
                <a:lnTo>
                  <a:pt x="0" y="4762"/>
                </a:lnTo>
                <a:lnTo>
                  <a:pt x="0" y="6083"/>
                </a:lnTo>
                <a:lnTo>
                  <a:pt x="927" y="7200"/>
                </a:lnTo>
                <a:lnTo>
                  <a:pt x="4648" y="9055"/>
                </a:lnTo>
                <a:lnTo>
                  <a:pt x="6896" y="9525"/>
                </a:lnTo>
                <a:lnTo>
                  <a:pt x="8346529" y="9525"/>
                </a:lnTo>
                <a:lnTo>
                  <a:pt x="8348776" y="9055"/>
                </a:lnTo>
                <a:lnTo>
                  <a:pt x="8352498" y="7200"/>
                </a:lnTo>
                <a:lnTo>
                  <a:pt x="8353425" y="6083"/>
                </a:lnTo>
                <a:lnTo>
                  <a:pt x="8353425" y="3454"/>
                </a:lnTo>
                <a:lnTo>
                  <a:pt x="8352498" y="2324"/>
                </a:lnTo>
                <a:lnTo>
                  <a:pt x="8348776" y="457"/>
                </a:lnTo>
                <a:lnTo>
                  <a:pt x="8346529" y="0"/>
                </a:lnTo>
                <a:close/>
              </a:path>
            </a:pathLst>
          </a:custGeom>
          <a:solidFill>
            <a:srgbClr val="BFC1D7"/>
          </a:solidFill>
        </p:spPr>
        <p:txBody>
          <a:bodyPr wrap="square" lIns="0" tIns="0" rIns="0" bIns="0" rtlCol="0"/>
          <a:lstStyle/>
          <a:p>
            <a:endParaRPr/>
          </a:p>
        </p:txBody>
      </p:sp>
      <p:grpSp>
        <p:nvGrpSpPr>
          <p:cNvPr id="9" name="object 9"/>
          <p:cNvGrpSpPr/>
          <p:nvPr/>
        </p:nvGrpSpPr>
        <p:grpSpPr>
          <a:xfrm>
            <a:off x="600075" y="3162299"/>
            <a:ext cx="3409950" cy="990600"/>
            <a:chOff x="600075" y="3162299"/>
            <a:chExt cx="3409950" cy="990600"/>
          </a:xfrm>
        </p:grpSpPr>
        <p:sp>
          <p:nvSpPr>
            <p:cNvPr id="10" name="object 10"/>
            <p:cNvSpPr/>
            <p:nvPr/>
          </p:nvSpPr>
          <p:spPr>
            <a:xfrm>
              <a:off x="604837" y="3167062"/>
              <a:ext cx="3400425" cy="981075"/>
            </a:xfrm>
            <a:custGeom>
              <a:avLst/>
              <a:gdLst/>
              <a:ahLst/>
              <a:cxnLst/>
              <a:rect l="l" t="t" r="r" b="b"/>
              <a:pathLst>
                <a:path w="3400425" h="981075">
                  <a:moveTo>
                    <a:pt x="3348812" y="0"/>
                  </a:moveTo>
                  <a:lnTo>
                    <a:pt x="51619" y="0"/>
                  </a:lnTo>
                  <a:lnTo>
                    <a:pt x="48026" y="355"/>
                  </a:lnTo>
                  <a:lnTo>
                    <a:pt x="13618" y="18745"/>
                  </a:lnTo>
                  <a:lnTo>
                    <a:pt x="0" y="51612"/>
                  </a:lnTo>
                  <a:lnTo>
                    <a:pt x="0" y="925830"/>
                  </a:lnTo>
                  <a:lnTo>
                    <a:pt x="0" y="929462"/>
                  </a:lnTo>
                  <a:lnTo>
                    <a:pt x="18747" y="967460"/>
                  </a:lnTo>
                  <a:lnTo>
                    <a:pt x="51619" y="981075"/>
                  </a:lnTo>
                  <a:lnTo>
                    <a:pt x="3348812" y="981075"/>
                  </a:lnTo>
                  <a:lnTo>
                    <a:pt x="3386810" y="962329"/>
                  </a:lnTo>
                  <a:lnTo>
                    <a:pt x="3400425" y="929462"/>
                  </a:lnTo>
                  <a:lnTo>
                    <a:pt x="3400425" y="51612"/>
                  </a:lnTo>
                  <a:lnTo>
                    <a:pt x="3381679" y="13614"/>
                  </a:lnTo>
                  <a:lnTo>
                    <a:pt x="3352393" y="355"/>
                  </a:lnTo>
                  <a:lnTo>
                    <a:pt x="3348812" y="0"/>
                  </a:lnTo>
                  <a:close/>
                </a:path>
              </a:pathLst>
            </a:custGeom>
            <a:solidFill>
              <a:srgbClr val="DADBF1"/>
            </a:solidFill>
          </p:spPr>
          <p:txBody>
            <a:bodyPr wrap="square" lIns="0" tIns="0" rIns="0" bIns="0" rtlCol="0"/>
            <a:lstStyle/>
            <a:p>
              <a:endParaRPr/>
            </a:p>
          </p:txBody>
        </p:sp>
        <p:sp>
          <p:nvSpPr>
            <p:cNvPr id="11" name="object 11"/>
            <p:cNvSpPr/>
            <p:nvPr/>
          </p:nvSpPr>
          <p:spPr>
            <a:xfrm>
              <a:off x="604837" y="3167062"/>
              <a:ext cx="3400425" cy="981075"/>
            </a:xfrm>
            <a:custGeom>
              <a:avLst/>
              <a:gdLst/>
              <a:ahLst/>
              <a:cxnLst/>
              <a:rect l="l" t="t" r="r" b="b"/>
              <a:pathLst>
                <a:path w="3400425" h="981075">
                  <a:moveTo>
                    <a:pt x="0" y="925830"/>
                  </a:moveTo>
                  <a:lnTo>
                    <a:pt x="0" y="55245"/>
                  </a:lnTo>
                  <a:lnTo>
                    <a:pt x="0" y="51612"/>
                  </a:lnTo>
                  <a:lnTo>
                    <a:pt x="351" y="48018"/>
                  </a:lnTo>
                  <a:lnTo>
                    <a:pt x="1061" y="44462"/>
                  </a:lnTo>
                  <a:lnTo>
                    <a:pt x="1771" y="40906"/>
                  </a:lnTo>
                  <a:lnTo>
                    <a:pt x="2818" y="37452"/>
                  </a:lnTo>
                  <a:lnTo>
                    <a:pt x="4207" y="34099"/>
                  </a:lnTo>
                  <a:lnTo>
                    <a:pt x="5590" y="30746"/>
                  </a:lnTo>
                  <a:lnTo>
                    <a:pt x="7292" y="27571"/>
                  </a:lnTo>
                  <a:lnTo>
                    <a:pt x="24551" y="9309"/>
                  </a:lnTo>
                  <a:lnTo>
                    <a:pt x="27567" y="7289"/>
                  </a:lnTo>
                  <a:lnTo>
                    <a:pt x="44465" y="1066"/>
                  </a:lnTo>
                  <a:lnTo>
                    <a:pt x="48026" y="355"/>
                  </a:lnTo>
                  <a:lnTo>
                    <a:pt x="51619" y="0"/>
                  </a:lnTo>
                  <a:lnTo>
                    <a:pt x="55245" y="0"/>
                  </a:lnTo>
                  <a:lnTo>
                    <a:pt x="3345180" y="0"/>
                  </a:lnTo>
                  <a:lnTo>
                    <a:pt x="3348812" y="0"/>
                  </a:lnTo>
                  <a:lnTo>
                    <a:pt x="3352393" y="355"/>
                  </a:lnTo>
                  <a:lnTo>
                    <a:pt x="3355949" y="1066"/>
                  </a:lnTo>
                  <a:lnTo>
                    <a:pt x="3359518" y="1765"/>
                  </a:lnTo>
                  <a:lnTo>
                    <a:pt x="3362972" y="2819"/>
                  </a:lnTo>
                  <a:lnTo>
                    <a:pt x="3366312" y="4203"/>
                  </a:lnTo>
                  <a:lnTo>
                    <a:pt x="3369678" y="5588"/>
                  </a:lnTo>
                  <a:lnTo>
                    <a:pt x="3396221" y="34099"/>
                  </a:lnTo>
                  <a:lnTo>
                    <a:pt x="3399358" y="44462"/>
                  </a:lnTo>
                  <a:lnTo>
                    <a:pt x="3400069" y="48018"/>
                  </a:lnTo>
                  <a:lnTo>
                    <a:pt x="3400425" y="51612"/>
                  </a:lnTo>
                  <a:lnTo>
                    <a:pt x="3400425" y="55245"/>
                  </a:lnTo>
                  <a:lnTo>
                    <a:pt x="3400425" y="925830"/>
                  </a:lnTo>
                  <a:lnTo>
                    <a:pt x="3400425" y="929462"/>
                  </a:lnTo>
                  <a:lnTo>
                    <a:pt x="3400069" y="933043"/>
                  </a:lnTo>
                  <a:lnTo>
                    <a:pt x="3399358" y="936612"/>
                  </a:lnTo>
                  <a:lnTo>
                    <a:pt x="3398659" y="940168"/>
                  </a:lnTo>
                  <a:lnTo>
                    <a:pt x="3375875" y="971765"/>
                  </a:lnTo>
                  <a:lnTo>
                    <a:pt x="3355949" y="980008"/>
                  </a:lnTo>
                  <a:lnTo>
                    <a:pt x="3352393" y="980719"/>
                  </a:lnTo>
                  <a:lnTo>
                    <a:pt x="3348812" y="981075"/>
                  </a:lnTo>
                  <a:lnTo>
                    <a:pt x="3345180" y="981075"/>
                  </a:lnTo>
                  <a:lnTo>
                    <a:pt x="55245" y="981075"/>
                  </a:lnTo>
                  <a:lnTo>
                    <a:pt x="51619" y="981075"/>
                  </a:lnTo>
                  <a:lnTo>
                    <a:pt x="48026" y="980719"/>
                  </a:lnTo>
                  <a:lnTo>
                    <a:pt x="44465" y="980008"/>
                  </a:lnTo>
                  <a:lnTo>
                    <a:pt x="40907" y="979309"/>
                  </a:lnTo>
                  <a:lnTo>
                    <a:pt x="9311" y="956513"/>
                  </a:lnTo>
                  <a:lnTo>
                    <a:pt x="7292" y="953503"/>
                  </a:lnTo>
                  <a:lnTo>
                    <a:pt x="5590" y="950328"/>
                  </a:lnTo>
                  <a:lnTo>
                    <a:pt x="4207" y="946975"/>
                  </a:lnTo>
                  <a:lnTo>
                    <a:pt x="2818" y="943622"/>
                  </a:lnTo>
                  <a:lnTo>
                    <a:pt x="1771" y="940168"/>
                  </a:lnTo>
                  <a:lnTo>
                    <a:pt x="1061" y="936612"/>
                  </a:lnTo>
                  <a:lnTo>
                    <a:pt x="351" y="933043"/>
                  </a:lnTo>
                  <a:lnTo>
                    <a:pt x="0" y="929462"/>
                  </a:lnTo>
                  <a:lnTo>
                    <a:pt x="0" y="925830"/>
                  </a:lnTo>
                  <a:close/>
                </a:path>
              </a:pathLst>
            </a:custGeom>
            <a:ln w="9525">
              <a:solidFill>
                <a:srgbClr val="BFC1D7"/>
              </a:solidFill>
            </a:ln>
          </p:spPr>
          <p:txBody>
            <a:bodyPr wrap="square" lIns="0" tIns="0" rIns="0" bIns="0" rtlCol="0"/>
            <a:lstStyle/>
            <a:p>
              <a:endParaRPr/>
            </a:p>
          </p:txBody>
        </p:sp>
      </p:grpSp>
      <p:sp>
        <p:nvSpPr>
          <p:cNvPr id="12" name="object 12"/>
          <p:cNvSpPr txBox="1"/>
          <p:nvPr/>
        </p:nvSpPr>
        <p:spPr>
          <a:xfrm>
            <a:off x="768350" y="3506787"/>
            <a:ext cx="160655" cy="294311"/>
          </a:xfrm>
          <a:prstGeom prst="rect">
            <a:avLst/>
          </a:prstGeom>
        </p:spPr>
        <p:txBody>
          <a:bodyPr vert="horz" wrap="square" lIns="0" tIns="17145" rIns="0" bIns="0" rtlCol="0">
            <a:spAutoFit/>
          </a:bodyPr>
          <a:lstStyle/>
          <a:p>
            <a:pPr marL="12700">
              <a:lnSpc>
                <a:spcPct val="100000"/>
              </a:lnSpc>
              <a:spcBef>
                <a:spcPts val="135"/>
              </a:spcBef>
            </a:pPr>
            <a:r>
              <a:rPr b="1" spc="-50" dirty="0">
                <a:solidFill>
                  <a:srgbClr val="262424"/>
                </a:solidFill>
                <a:latin typeface="Arial" panose="020B0604020202020204" pitchFamily="34" charset="0"/>
                <a:cs typeface="Arial" panose="020B0604020202020204" pitchFamily="34" charset="0"/>
              </a:rPr>
              <a:t>2</a:t>
            </a:r>
            <a:endParaRPr>
              <a:latin typeface="Arial" panose="020B0604020202020204" pitchFamily="34" charset="0"/>
              <a:cs typeface="Arial" panose="020B0604020202020204" pitchFamily="34" charset="0"/>
            </a:endParaRPr>
          </a:p>
        </p:txBody>
      </p:sp>
      <p:sp>
        <p:nvSpPr>
          <p:cNvPr id="13" name="object 13"/>
          <p:cNvSpPr txBox="1"/>
          <p:nvPr/>
        </p:nvSpPr>
        <p:spPr>
          <a:xfrm>
            <a:off x="4168774" y="3316287"/>
            <a:ext cx="6353175" cy="712375"/>
          </a:xfrm>
          <a:prstGeom prst="rect">
            <a:avLst/>
          </a:prstGeom>
        </p:spPr>
        <p:txBody>
          <a:bodyPr vert="horz" wrap="square" lIns="0" tIns="17145" rIns="0" bIns="0" rtlCol="0">
            <a:spAutoFit/>
          </a:bodyPr>
          <a:lstStyle/>
          <a:p>
            <a:pPr marL="12700">
              <a:lnSpc>
                <a:spcPct val="100000"/>
              </a:lnSpc>
              <a:spcBef>
                <a:spcPts val="135"/>
              </a:spcBef>
            </a:pPr>
            <a:r>
              <a:rPr b="1" spc="-10" dirty="0">
                <a:solidFill>
                  <a:srgbClr val="262424"/>
                </a:solidFill>
                <a:latin typeface="Arial" panose="020B0604020202020204" pitchFamily="34" charset="0"/>
                <a:cs typeface="Arial" panose="020B0604020202020204" pitchFamily="34" charset="0"/>
              </a:rPr>
              <a:t>Baholash</a:t>
            </a:r>
            <a:endParaRPr dirty="0">
              <a:latin typeface="Arial" panose="020B0604020202020204" pitchFamily="34" charset="0"/>
              <a:cs typeface="Arial" panose="020B0604020202020204" pitchFamily="34" charset="0"/>
            </a:endParaRPr>
          </a:p>
          <a:p>
            <a:pPr marL="12700">
              <a:lnSpc>
                <a:spcPct val="100000"/>
              </a:lnSpc>
              <a:spcBef>
                <a:spcPts val="1095"/>
              </a:spcBef>
            </a:pPr>
            <a:r>
              <a:rPr spc="-85" dirty="0">
                <a:solidFill>
                  <a:srgbClr val="262424"/>
                </a:solidFill>
                <a:latin typeface="Arial" panose="020B0604020202020204" pitchFamily="34" charset="0"/>
                <a:cs typeface="Arial" panose="020B0604020202020204" pitchFamily="34" charset="0"/>
              </a:rPr>
              <a:t>Turli</a:t>
            </a:r>
            <a:r>
              <a:rPr spc="-80" dirty="0">
                <a:solidFill>
                  <a:srgbClr val="262424"/>
                </a:solidFill>
                <a:latin typeface="Arial" panose="020B0604020202020204" pitchFamily="34" charset="0"/>
                <a:cs typeface="Arial" panose="020B0604020202020204" pitchFamily="34" charset="0"/>
              </a:rPr>
              <a:t> yechimlarni baholash, </a:t>
            </a:r>
            <a:r>
              <a:rPr spc="-85" dirty="0">
                <a:solidFill>
                  <a:srgbClr val="262424"/>
                </a:solidFill>
                <a:latin typeface="Arial" panose="020B0604020202020204" pitchFamily="34" charset="0"/>
                <a:cs typeface="Arial" panose="020B0604020202020204" pitchFamily="34" charset="0"/>
              </a:rPr>
              <a:t>mezonlarga</a:t>
            </a:r>
            <a:r>
              <a:rPr spc="-80" dirty="0">
                <a:solidFill>
                  <a:srgbClr val="262424"/>
                </a:solidFill>
                <a:latin typeface="Arial" panose="020B0604020202020204" pitchFamily="34" charset="0"/>
                <a:cs typeface="Arial" panose="020B0604020202020204" pitchFamily="34" charset="0"/>
              </a:rPr>
              <a:t> </a:t>
            </a:r>
            <a:r>
              <a:rPr spc="-85" dirty="0">
                <a:solidFill>
                  <a:srgbClr val="262424"/>
                </a:solidFill>
                <a:latin typeface="Arial" panose="020B0604020202020204" pitchFamily="34" charset="0"/>
                <a:cs typeface="Arial" panose="020B0604020202020204" pitchFamily="34" charset="0"/>
              </a:rPr>
              <a:t>muvofiqlikni</a:t>
            </a:r>
            <a:r>
              <a:rPr spc="-80" dirty="0">
                <a:solidFill>
                  <a:srgbClr val="262424"/>
                </a:solidFill>
                <a:latin typeface="Arial" panose="020B0604020202020204" pitchFamily="34" charset="0"/>
                <a:cs typeface="Arial" panose="020B0604020202020204" pitchFamily="34" charset="0"/>
              </a:rPr>
              <a:t> </a:t>
            </a:r>
            <a:r>
              <a:rPr spc="-40" dirty="0">
                <a:solidFill>
                  <a:srgbClr val="262424"/>
                </a:solidFill>
                <a:latin typeface="Arial" panose="020B0604020202020204" pitchFamily="34" charset="0"/>
                <a:cs typeface="Arial" panose="020B0604020202020204" pitchFamily="34" charset="0"/>
              </a:rPr>
              <a:t>aniqlash.</a:t>
            </a:r>
            <a:endParaRPr dirty="0">
              <a:latin typeface="Arial" panose="020B0604020202020204" pitchFamily="34" charset="0"/>
              <a:cs typeface="Arial" panose="020B0604020202020204" pitchFamily="34" charset="0"/>
            </a:endParaRPr>
          </a:p>
        </p:txBody>
      </p:sp>
      <p:sp>
        <p:nvSpPr>
          <p:cNvPr id="14" name="object 14"/>
          <p:cNvSpPr/>
          <p:nvPr/>
        </p:nvSpPr>
        <p:spPr>
          <a:xfrm>
            <a:off x="4095750" y="4148137"/>
            <a:ext cx="6648450" cy="9525"/>
          </a:xfrm>
          <a:custGeom>
            <a:avLst/>
            <a:gdLst/>
            <a:ahLst/>
            <a:cxnLst/>
            <a:rect l="l" t="t" r="r" b="b"/>
            <a:pathLst>
              <a:path w="6648450" h="9525">
                <a:moveTo>
                  <a:pt x="6641553" y="0"/>
                </a:moveTo>
                <a:lnTo>
                  <a:pt x="6896" y="0"/>
                </a:lnTo>
                <a:lnTo>
                  <a:pt x="4648" y="457"/>
                </a:lnTo>
                <a:lnTo>
                  <a:pt x="927" y="2324"/>
                </a:lnTo>
                <a:lnTo>
                  <a:pt x="0" y="3454"/>
                </a:lnTo>
                <a:lnTo>
                  <a:pt x="0" y="4762"/>
                </a:lnTo>
                <a:lnTo>
                  <a:pt x="0" y="6083"/>
                </a:lnTo>
                <a:lnTo>
                  <a:pt x="927" y="7200"/>
                </a:lnTo>
                <a:lnTo>
                  <a:pt x="4648" y="9055"/>
                </a:lnTo>
                <a:lnTo>
                  <a:pt x="6896" y="9525"/>
                </a:lnTo>
                <a:lnTo>
                  <a:pt x="6641553" y="9525"/>
                </a:lnTo>
                <a:lnTo>
                  <a:pt x="6643801" y="9055"/>
                </a:lnTo>
                <a:lnTo>
                  <a:pt x="6647522" y="7200"/>
                </a:lnTo>
                <a:lnTo>
                  <a:pt x="6648450" y="6083"/>
                </a:lnTo>
                <a:lnTo>
                  <a:pt x="6648450" y="3454"/>
                </a:lnTo>
                <a:lnTo>
                  <a:pt x="6647522" y="2324"/>
                </a:lnTo>
                <a:lnTo>
                  <a:pt x="6643801" y="457"/>
                </a:lnTo>
                <a:lnTo>
                  <a:pt x="6641553" y="0"/>
                </a:lnTo>
                <a:close/>
              </a:path>
            </a:pathLst>
          </a:custGeom>
          <a:solidFill>
            <a:srgbClr val="BFC1D7"/>
          </a:solidFill>
        </p:spPr>
        <p:txBody>
          <a:bodyPr wrap="square" lIns="0" tIns="0" rIns="0" bIns="0" rtlCol="0"/>
          <a:lstStyle/>
          <a:p>
            <a:endParaRPr/>
          </a:p>
        </p:txBody>
      </p:sp>
      <p:grpSp>
        <p:nvGrpSpPr>
          <p:cNvPr id="15" name="object 15"/>
          <p:cNvGrpSpPr/>
          <p:nvPr/>
        </p:nvGrpSpPr>
        <p:grpSpPr>
          <a:xfrm>
            <a:off x="600075" y="4238625"/>
            <a:ext cx="5114925" cy="990600"/>
            <a:chOff x="600075" y="4238625"/>
            <a:chExt cx="5114925" cy="990600"/>
          </a:xfrm>
        </p:grpSpPr>
        <p:sp>
          <p:nvSpPr>
            <p:cNvPr id="16" name="object 16"/>
            <p:cNvSpPr/>
            <p:nvPr/>
          </p:nvSpPr>
          <p:spPr>
            <a:xfrm>
              <a:off x="604837" y="4243387"/>
              <a:ext cx="5105400" cy="981075"/>
            </a:xfrm>
            <a:custGeom>
              <a:avLst/>
              <a:gdLst/>
              <a:ahLst/>
              <a:cxnLst/>
              <a:rect l="l" t="t" r="r" b="b"/>
              <a:pathLst>
                <a:path w="5105400" h="981075">
                  <a:moveTo>
                    <a:pt x="5053787" y="0"/>
                  </a:moveTo>
                  <a:lnTo>
                    <a:pt x="51619" y="0"/>
                  </a:lnTo>
                  <a:lnTo>
                    <a:pt x="48026" y="355"/>
                  </a:lnTo>
                  <a:lnTo>
                    <a:pt x="13618" y="18745"/>
                  </a:lnTo>
                  <a:lnTo>
                    <a:pt x="0" y="51612"/>
                  </a:lnTo>
                  <a:lnTo>
                    <a:pt x="0" y="925830"/>
                  </a:lnTo>
                  <a:lnTo>
                    <a:pt x="0" y="929457"/>
                  </a:lnTo>
                  <a:lnTo>
                    <a:pt x="18747" y="967458"/>
                  </a:lnTo>
                  <a:lnTo>
                    <a:pt x="51619" y="981076"/>
                  </a:lnTo>
                  <a:lnTo>
                    <a:pt x="5053787" y="981076"/>
                  </a:lnTo>
                  <a:lnTo>
                    <a:pt x="5091785" y="962328"/>
                  </a:lnTo>
                  <a:lnTo>
                    <a:pt x="5105400" y="929457"/>
                  </a:lnTo>
                  <a:lnTo>
                    <a:pt x="5105400" y="51612"/>
                  </a:lnTo>
                  <a:lnTo>
                    <a:pt x="5086654" y="13614"/>
                  </a:lnTo>
                  <a:lnTo>
                    <a:pt x="5057368" y="355"/>
                  </a:lnTo>
                  <a:lnTo>
                    <a:pt x="5053787" y="0"/>
                  </a:lnTo>
                  <a:close/>
                </a:path>
              </a:pathLst>
            </a:custGeom>
            <a:solidFill>
              <a:srgbClr val="DADBF1"/>
            </a:solidFill>
          </p:spPr>
          <p:txBody>
            <a:bodyPr wrap="square" lIns="0" tIns="0" rIns="0" bIns="0" rtlCol="0"/>
            <a:lstStyle/>
            <a:p>
              <a:endParaRPr/>
            </a:p>
          </p:txBody>
        </p:sp>
        <p:sp>
          <p:nvSpPr>
            <p:cNvPr id="17" name="object 17"/>
            <p:cNvSpPr/>
            <p:nvPr/>
          </p:nvSpPr>
          <p:spPr>
            <a:xfrm>
              <a:off x="604837" y="4243387"/>
              <a:ext cx="5105400" cy="981075"/>
            </a:xfrm>
            <a:custGeom>
              <a:avLst/>
              <a:gdLst/>
              <a:ahLst/>
              <a:cxnLst/>
              <a:rect l="l" t="t" r="r" b="b"/>
              <a:pathLst>
                <a:path w="5105400" h="981075">
                  <a:moveTo>
                    <a:pt x="0" y="925830"/>
                  </a:moveTo>
                  <a:lnTo>
                    <a:pt x="0" y="55245"/>
                  </a:lnTo>
                  <a:lnTo>
                    <a:pt x="0" y="51612"/>
                  </a:lnTo>
                  <a:lnTo>
                    <a:pt x="351" y="48018"/>
                  </a:lnTo>
                  <a:lnTo>
                    <a:pt x="1061" y="44462"/>
                  </a:lnTo>
                  <a:lnTo>
                    <a:pt x="1771" y="40906"/>
                  </a:lnTo>
                  <a:lnTo>
                    <a:pt x="2818" y="37452"/>
                  </a:lnTo>
                  <a:lnTo>
                    <a:pt x="4207" y="34099"/>
                  </a:lnTo>
                  <a:lnTo>
                    <a:pt x="5590" y="30746"/>
                  </a:lnTo>
                  <a:lnTo>
                    <a:pt x="7292" y="27571"/>
                  </a:lnTo>
                  <a:lnTo>
                    <a:pt x="24551" y="9309"/>
                  </a:lnTo>
                  <a:lnTo>
                    <a:pt x="27567" y="7289"/>
                  </a:lnTo>
                  <a:lnTo>
                    <a:pt x="44465" y="1066"/>
                  </a:lnTo>
                  <a:lnTo>
                    <a:pt x="48026" y="355"/>
                  </a:lnTo>
                  <a:lnTo>
                    <a:pt x="51619" y="0"/>
                  </a:lnTo>
                  <a:lnTo>
                    <a:pt x="55245" y="0"/>
                  </a:lnTo>
                  <a:lnTo>
                    <a:pt x="5050155" y="0"/>
                  </a:lnTo>
                  <a:lnTo>
                    <a:pt x="5053787" y="0"/>
                  </a:lnTo>
                  <a:lnTo>
                    <a:pt x="5057368" y="355"/>
                  </a:lnTo>
                  <a:lnTo>
                    <a:pt x="5060924" y="1066"/>
                  </a:lnTo>
                  <a:lnTo>
                    <a:pt x="5064493" y="1765"/>
                  </a:lnTo>
                  <a:lnTo>
                    <a:pt x="5096090" y="24549"/>
                  </a:lnTo>
                  <a:lnTo>
                    <a:pt x="5104333" y="44462"/>
                  </a:lnTo>
                  <a:lnTo>
                    <a:pt x="5105044" y="48018"/>
                  </a:lnTo>
                  <a:lnTo>
                    <a:pt x="5105400" y="51612"/>
                  </a:lnTo>
                  <a:lnTo>
                    <a:pt x="5105400" y="55245"/>
                  </a:lnTo>
                  <a:lnTo>
                    <a:pt x="5105400" y="925830"/>
                  </a:lnTo>
                  <a:lnTo>
                    <a:pt x="5105400" y="929457"/>
                  </a:lnTo>
                  <a:lnTo>
                    <a:pt x="5105044" y="933048"/>
                  </a:lnTo>
                  <a:lnTo>
                    <a:pt x="5104333" y="936605"/>
                  </a:lnTo>
                  <a:lnTo>
                    <a:pt x="5103634" y="940163"/>
                  </a:lnTo>
                  <a:lnTo>
                    <a:pt x="5080850" y="971764"/>
                  </a:lnTo>
                  <a:lnTo>
                    <a:pt x="5071287" y="976868"/>
                  </a:lnTo>
                  <a:lnTo>
                    <a:pt x="5067947" y="978253"/>
                  </a:lnTo>
                  <a:lnTo>
                    <a:pt x="5064493" y="979304"/>
                  </a:lnTo>
                  <a:lnTo>
                    <a:pt x="5060924" y="980014"/>
                  </a:lnTo>
                  <a:lnTo>
                    <a:pt x="5057368" y="980719"/>
                  </a:lnTo>
                  <a:lnTo>
                    <a:pt x="5053787" y="981076"/>
                  </a:lnTo>
                  <a:lnTo>
                    <a:pt x="5050155" y="981076"/>
                  </a:lnTo>
                  <a:lnTo>
                    <a:pt x="55245" y="981076"/>
                  </a:lnTo>
                  <a:lnTo>
                    <a:pt x="51619" y="981076"/>
                  </a:lnTo>
                  <a:lnTo>
                    <a:pt x="48026" y="980719"/>
                  </a:lnTo>
                  <a:lnTo>
                    <a:pt x="13618" y="962328"/>
                  </a:lnTo>
                  <a:lnTo>
                    <a:pt x="9311" y="956519"/>
                  </a:lnTo>
                  <a:lnTo>
                    <a:pt x="7292" y="953503"/>
                  </a:lnTo>
                  <a:lnTo>
                    <a:pt x="5590" y="950323"/>
                  </a:lnTo>
                  <a:lnTo>
                    <a:pt x="4207" y="946969"/>
                  </a:lnTo>
                  <a:lnTo>
                    <a:pt x="2818" y="943621"/>
                  </a:lnTo>
                  <a:lnTo>
                    <a:pt x="1771" y="940163"/>
                  </a:lnTo>
                  <a:lnTo>
                    <a:pt x="1061" y="936605"/>
                  </a:lnTo>
                  <a:lnTo>
                    <a:pt x="351" y="933048"/>
                  </a:lnTo>
                  <a:lnTo>
                    <a:pt x="0" y="929457"/>
                  </a:lnTo>
                  <a:lnTo>
                    <a:pt x="0" y="925830"/>
                  </a:lnTo>
                  <a:close/>
                </a:path>
              </a:pathLst>
            </a:custGeom>
            <a:ln w="9525">
              <a:solidFill>
                <a:srgbClr val="BFC1D7"/>
              </a:solidFill>
            </a:ln>
          </p:spPr>
          <p:txBody>
            <a:bodyPr wrap="square" lIns="0" tIns="0" rIns="0" bIns="0" rtlCol="0"/>
            <a:lstStyle/>
            <a:p>
              <a:endParaRPr/>
            </a:p>
          </p:txBody>
        </p:sp>
      </p:grpSp>
      <p:sp>
        <p:nvSpPr>
          <p:cNvPr id="18" name="object 18"/>
          <p:cNvSpPr txBox="1"/>
          <p:nvPr/>
        </p:nvSpPr>
        <p:spPr>
          <a:xfrm>
            <a:off x="768350" y="4583112"/>
            <a:ext cx="163830" cy="294311"/>
          </a:xfrm>
          <a:prstGeom prst="rect">
            <a:avLst/>
          </a:prstGeom>
        </p:spPr>
        <p:txBody>
          <a:bodyPr vert="horz" wrap="square" lIns="0" tIns="17145" rIns="0" bIns="0" rtlCol="0">
            <a:spAutoFit/>
          </a:bodyPr>
          <a:lstStyle/>
          <a:p>
            <a:pPr marL="12700">
              <a:lnSpc>
                <a:spcPct val="100000"/>
              </a:lnSpc>
              <a:spcBef>
                <a:spcPts val="135"/>
              </a:spcBef>
            </a:pPr>
            <a:r>
              <a:rPr b="1" spc="-50" dirty="0">
                <a:solidFill>
                  <a:srgbClr val="262424"/>
                </a:solidFill>
                <a:latin typeface="Arial" panose="020B0604020202020204" pitchFamily="34" charset="0"/>
                <a:cs typeface="Arial" panose="020B0604020202020204" pitchFamily="34" charset="0"/>
              </a:rPr>
              <a:t>3</a:t>
            </a:r>
            <a:endParaRPr>
              <a:latin typeface="Arial" panose="020B0604020202020204" pitchFamily="34" charset="0"/>
              <a:cs typeface="Arial" panose="020B0604020202020204" pitchFamily="34" charset="0"/>
            </a:endParaRPr>
          </a:p>
        </p:txBody>
      </p:sp>
      <p:sp>
        <p:nvSpPr>
          <p:cNvPr id="19" name="object 19"/>
          <p:cNvSpPr txBox="1"/>
          <p:nvPr/>
        </p:nvSpPr>
        <p:spPr>
          <a:xfrm>
            <a:off x="5873750" y="4392612"/>
            <a:ext cx="5556250" cy="712375"/>
          </a:xfrm>
          <a:prstGeom prst="rect">
            <a:avLst/>
          </a:prstGeom>
        </p:spPr>
        <p:txBody>
          <a:bodyPr vert="horz" wrap="square" lIns="0" tIns="17145" rIns="0" bIns="0" rtlCol="0">
            <a:spAutoFit/>
          </a:bodyPr>
          <a:lstStyle/>
          <a:p>
            <a:pPr marL="12700">
              <a:lnSpc>
                <a:spcPct val="100000"/>
              </a:lnSpc>
              <a:spcBef>
                <a:spcPts val="135"/>
              </a:spcBef>
            </a:pPr>
            <a:r>
              <a:rPr b="1" spc="-80" dirty="0">
                <a:solidFill>
                  <a:srgbClr val="262424"/>
                </a:solidFill>
                <a:latin typeface="Arial" panose="020B0604020202020204" pitchFamily="34" charset="0"/>
                <a:cs typeface="Arial" panose="020B0604020202020204" pitchFamily="34" charset="0"/>
              </a:rPr>
              <a:t>Tahlil</a:t>
            </a:r>
            <a:r>
              <a:rPr b="1" spc="-135" dirty="0">
                <a:solidFill>
                  <a:srgbClr val="262424"/>
                </a:solidFill>
                <a:latin typeface="Arial" panose="020B0604020202020204" pitchFamily="34" charset="0"/>
                <a:cs typeface="Arial" panose="020B0604020202020204" pitchFamily="34" charset="0"/>
              </a:rPr>
              <a:t> </a:t>
            </a:r>
            <a:r>
              <a:rPr b="1" spc="-10" dirty="0">
                <a:solidFill>
                  <a:srgbClr val="262424"/>
                </a:solidFill>
                <a:latin typeface="Arial" panose="020B0604020202020204" pitchFamily="34" charset="0"/>
                <a:cs typeface="Arial" panose="020B0604020202020204" pitchFamily="34" charset="0"/>
              </a:rPr>
              <a:t>qilish</a:t>
            </a:r>
            <a:endParaRPr dirty="0">
              <a:latin typeface="Arial" panose="020B0604020202020204" pitchFamily="34" charset="0"/>
              <a:cs typeface="Arial" panose="020B0604020202020204" pitchFamily="34" charset="0"/>
            </a:endParaRPr>
          </a:p>
          <a:p>
            <a:pPr marL="12700">
              <a:lnSpc>
                <a:spcPct val="100000"/>
              </a:lnSpc>
              <a:spcBef>
                <a:spcPts val="1095"/>
              </a:spcBef>
            </a:pPr>
            <a:r>
              <a:rPr spc="-75" dirty="0" err="1">
                <a:solidFill>
                  <a:srgbClr val="262424"/>
                </a:solidFill>
                <a:latin typeface="Arial" panose="020B0604020202020204" pitchFamily="34" charset="0"/>
                <a:cs typeface="Arial" panose="020B0604020202020204" pitchFamily="34" charset="0"/>
              </a:rPr>
              <a:t>Ma</a:t>
            </a:r>
            <a:r>
              <a:rPr lang="en-US" spc="-75" dirty="0" err="1">
                <a:solidFill>
                  <a:srgbClr val="262424"/>
                </a:solidFill>
                <a:latin typeface="Arial" panose="020B0604020202020204" pitchFamily="34" charset="0"/>
                <a:cs typeface="Arial" panose="020B0604020202020204" pitchFamily="34" charset="0"/>
              </a:rPr>
              <a:t>'</a:t>
            </a:r>
            <a:r>
              <a:rPr spc="-75" dirty="0" err="1">
                <a:solidFill>
                  <a:srgbClr val="262424"/>
                </a:solidFill>
                <a:latin typeface="Arial" panose="020B0604020202020204" pitchFamily="34" charset="0"/>
                <a:cs typeface="Arial" panose="020B0604020202020204" pitchFamily="34" charset="0"/>
              </a:rPr>
              <a:t>lumotni</a:t>
            </a:r>
            <a:r>
              <a:rPr spc="-80" dirty="0">
                <a:solidFill>
                  <a:srgbClr val="262424"/>
                </a:solidFill>
                <a:latin typeface="Arial" panose="020B0604020202020204" pitchFamily="34" charset="0"/>
                <a:cs typeface="Arial" panose="020B0604020202020204" pitchFamily="34" charset="0"/>
              </a:rPr>
              <a:t> </a:t>
            </a:r>
            <a:r>
              <a:rPr spc="-85" dirty="0">
                <a:solidFill>
                  <a:srgbClr val="262424"/>
                </a:solidFill>
                <a:latin typeface="Arial" panose="020B0604020202020204" pitchFamily="34" charset="0"/>
                <a:cs typeface="Arial" panose="020B0604020202020204" pitchFamily="34" charset="0"/>
              </a:rPr>
              <a:t>qismlarga</a:t>
            </a:r>
            <a:r>
              <a:rPr spc="-80" dirty="0">
                <a:solidFill>
                  <a:srgbClr val="262424"/>
                </a:solidFill>
                <a:latin typeface="Arial" panose="020B0604020202020204" pitchFamily="34" charset="0"/>
                <a:cs typeface="Arial" panose="020B0604020202020204" pitchFamily="34" charset="0"/>
              </a:rPr>
              <a:t> </a:t>
            </a:r>
            <a:r>
              <a:rPr spc="-105" dirty="0">
                <a:solidFill>
                  <a:srgbClr val="262424"/>
                </a:solidFill>
                <a:latin typeface="Arial" panose="020B0604020202020204" pitchFamily="34" charset="0"/>
                <a:cs typeface="Arial" panose="020B0604020202020204" pitchFamily="34" charset="0"/>
              </a:rPr>
              <a:t>ajratish,</a:t>
            </a:r>
            <a:r>
              <a:rPr spc="-75" dirty="0">
                <a:solidFill>
                  <a:srgbClr val="262424"/>
                </a:solidFill>
                <a:latin typeface="Arial" panose="020B0604020202020204" pitchFamily="34" charset="0"/>
                <a:cs typeface="Arial" panose="020B0604020202020204" pitchFamily="34" charset="0"/>
              </a:rPr>
              <a:t> </a:t>
            </a:r>
            <a:r>
              <a:rPr spc="-55" dirty="0" err="1">
                <a:solidFill>
                  <a:srgbClr val="262424"/>
                </a:solidFill>
                <a:latin typeface="Arial" panose="020B0604020202020204" pitchFamily="34" charset="0"/>
                <a:cs typeface="Arial" panose="020B0604020202020204" pitchFamily="34" charset="0"/>
              </a:rPr>
              <a:t>o</a:t>
            </a:r>
            <a:r>
              <a:rPr lang="en-US" spc="-55" dirty="0" err="1">
                <a:solidFill>
                  <a:srgbClr val="262424"/>
                </a:solidFill>
                <a:latin typeface="Arial" panose="020B0604020202020204" pitchFamily="34" charset="0"/>
                <a:cs typeface="Arial" panose="020B0604020202020204" pitchFamily="34" charset="0"/>
              </a:rPr>
              <a:t>‘</a:t>
            </a:r>
            <a:r>
              <a:rPr spc="-55" dirty="0" err="1">
                <a:solidFill>
                  <a:srgbClr val="262424"/>
                </a:solidFill>
                <a:latin typeface="Arial" panose="020B0604020202020204" pitchFamily="34" charset="0"/>
                <a:cs typeface="Arial" panose="020B0604020202020204" pitchFamily="34" charset="0"/>
              </a:rPr>
              <a:t>zaro</a:t>
            </a:r>
            <a:r>
              <a:rPr spc="-80" dirty="0">
                <a:solidFill>
                  <a:srgbClr val="262424"/>
                </a:solidFill>
                <a:latin typeface="Arial" panose="020B0604020202020204" pitchFamily="34" charset="0"/>
                <a:cs typeface="Arial" panose="020B0604020202020204" pitchFamily="34" charset="0"/>
              </a:rPr>
              <a:t> </a:t>
            </a:r>
            <a:r>
              <a:rPr spc="-70" dirty="0" err="1">
                <a:solidFill>
                  <a:srgbClr val="262424"/>
                </a:solidFill>
                <a:latin typeface="Arial" panose="020B0604020202020204" pitchFamily="34" charset="0"/>
                <a:cs typeface="Arial" panose="020B0604020202020204" pitchFamily="34" charset="0"/>
              </a:rPr>
              <a:t>bog</a:t>
            </a:r>
            <a:r>
              <a:rPr lang="en-US" spc="-70" dirty="0" err="1">
                <a:solidFill>
                  <a:srgbClr val="262424"/>
                </a:solidFill>
                <a:latin typeface="Arial" panose="020B0604020202020204" pitchFamily="34" charset="0"/>
                <a:cs typeface="Arial" panose="020B0604020202020204" pitchFamily="34" charset="0"/>
              </a:rPr>
              <a:t>‘</a:t>
            </a:r>
            <a:r>
              <a:rPr spc="-70" dirty="0" err="1">
                <a:solidFill>
                  <a:srgbClr val="262424"/>
                </a:solidFill>
                <a:latin typeface="Arial" panose="020B0604020202020204" pitchFamily="34" charset="0"/>
                <a:cs typeface="Arial" panose="020B0604020202020204" pitchFamily="34" charset="0"/>
              </a:rPr>
              <a:t>liqlikni</a:t>
            </a:r>
            <a:r>
              <a:rPr spc="-75" dirty="0">
                <a:solidFill>
                  <a:srgbClr val="262424"/>
                </a:solidFill>
                <a:latin typeface="Arial" panose="020B0604020202020204" pitchFamily="34" charset="0"/>
                <a:cs typeface="Arial" panose="020B0604020202020204" pitchFamily="34" charset="0"/>
              </a:rPr>
              <a:t> </a:t>
            </a:r>
            <a:r>
              <a:rPr spc="-90" dirty="0">
                <a:solidFill>
                  <a:srgbClr val="262424"/>
                </a:solidFill>
                <a:latin typeface="Arial" panose="020B0604020202020204" pitchFamily="34" charset="0"/>
                <a:cs typeface="Arial" panose="020B0604020202020204" pitchFamily="34" charset="0"/>
              </a:rPr>
              <a:t>tahlil</a:t>
            </a:r>
            <a:r>
              <a:rPr spc="-80" dirty="0">
                <a:solidFill>
                  <a:srgbClr val="262424"/>
                </a:solidFill>
                <a:latin typeface="Arial" panose="020B0604020202020204" pitchFamily="34" charset="0"/>
                <a:cs typeface="Arial" panose="020B0604020202020204" pitchFamily="34" charset="0"/>
              </a:rPr>
              <a:t> </a:t>
            </a:r>
            <a:r>
              <a:rPr spc="-25" dirty="0">
                <a:solidFill>
                  <a:srgbClr val="262424"/>
                </a:solidFill>
                <a:latin typeface="Arial" panose="020B0604020202020204" pitchFamily="34" charset="0"/>
                <a:cs typeface="Arial" panose="020B0604020202020204" pitchFamily="34" charset="0"/>
              </a:rPr>
              <a:t>qilish.</a:t>
            </a:r>
            <a:endParaRPr dirty="0">
              <a:latin typeface="Arial" panose="020B0604020202020204" pitchFamily="34" charset="0"/>
              <a:cs typeface="Arial" panose="020B0604020202020204" pitchFamily="34" charset="0"/>
            </a:endParaRPr>
          </a:p>
        </p:txBody>
      </p:sp>
      <p:pic>
        <p:nvPicPr>
          <p:cNvPr id="20" name="Graphic 2">
            <a:extLst>
              <a:ext uri="{FF2B5EF4-FFF2-40B4-BE49-F238E27FC236}">
                <a16:creationId xmlns:a16="http://schemas.microsoft.com/office/drawing/2014/main" id="{8E9C3E53-8E2C-4114-BB9B-7E09688E9D9A}"/>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59420"/>
            <a:ext cx="11430000" cy="863914"/>
          </a:xfrm>
          <a:prstGeom prst="rect">
            <a:avLst/>
          </a:prstGeom>
        </p:spPr>
      </p:pic>
      <p:pic>
        <p:nvPicPr>
          <p:cNvPr id="21" name="Рисунок 20">
            <a:extLst>
              <a:ext uri="{FF2B5EF4-FFF2-40B4-BE49-F238E27FC236}">
                <a16:creationId xmlns:a16="http://schemas.microsoft.com/office/drawing/2014/main" id="{BA5FED9C-0E9D-4A0F-BA33-D95A94F64BF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22" name="Рисунок 21">
            <a:extLst>
              <a:ext uri="{FF2B5EF4-FFF2-40B4-BE49-F238E27FC236}">
                <a16:creationId xmlns:a16="http://schemas.microsoft.com/office/drawing/2014/main" id="{FB713B55-7CF3-48E7-8530-9D2F5134BD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4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4" name="object 3">
            <a:extLst>
              <a:ext uri="{FF2B5EF4-FFF2-40B4-BE49-F238E27FC236}">
                <a16:creationId xmlns:a16="http://schemas.microsoft.com/office/drawing/2014/main" id="{73854EAA-1243-4C64-83C2-CD711F1F9D7A}"/>
              </a:ext>
            </a:extLst>
          </p:cNvPr>
          <p:cNvGrpSpPr/>
          <p:nvPr/>
        </p:nvGrpSpPr>
        <p:grpSpPr>
          <a:xfrm>
            <a:off x="600075" y="2200274"/>
            <a:ext cx="390525" cy="390525"/>
            <a:chOff x="600075" y="2200274"/>
            <a:chExt cx="390525" cy="390525"/>
          </a:xfrm>
        </p:grpSpPr>
        <p:sp>
          <p:nvSpPr>
            <p:cNvPr id="5" name="object 4">
              <a:extLst>
                <a:ext uri="{FF2B5EF4-FFF2-40B4-BE49-F238E27FC236}">
                  <a16:creationId xmlns:a16="http://schemas.microsoft.com/office/drawing/2014/main" id="{2C5E3CB1-0C48-4209-8E2F-9DCD2D3493E9}"/>
                </a:ext>
              </a:extLst>
            </p:cNvPr>
            <p:cNvSpPr/>
            <p:nvPr/>
          </p:nvSpPr>
          <p:spPr>
            <a:xfrm>
              <a:off x="604837" y="2205037"/>
              <a:ext cx="381000" cy="381000"/>
            </a:xfrm>
            <a:custGeom>
              <a:avLst/>
              <a:gdLst/>
              <a:ahLst/>
              <a:cxnLst/>
              <a:rect l="l" t="t" r="r" b="b"/>
              <a:pathLst>
                <a:path w="381000" h="381000">
                  <a:moveTo>
                    <a:pt x="329380" y="0"/>
                  </a:moveTo>
                  <a:lnTo>
                    <a:pt x="51619" y="0"/>
                  </a:lnTo>
                  <a:lnTo>
                    <a:pt x="48026" y="355"/>
                  </a:lnTo>
                  <a:lnTo>
                    <a:pt x="13618" y="18745"/>
                  </a:lnTo>
                  <a:lnTo>
                    <a:pt x="0" y="51612"/>
                  </a:lnTo>
                  <a:lnTo>
                    <a:pt x="0" y="325755"/>
                  </a:lnTo>
                  <a:lnTo>
                    <a:pt x="0" y="329387"/>
                  </a:lnTo>
                  <a:lnTo>
                    <a:pt x="18747" y="367385"/>
                  </a:lnTo>
                  <a:lnTo>
                    <a:pt x="51619" y="381000"/>
                  </a:lnTo>
                  <a:lnTo>
                    <a:pt x="329380" y="381000"/>
                  </a:lnTo>
                  <a:lnTo>
                    <a:pt x="367381" y="362254"/>
                  </a:lnTo>
                  <a:lnTo>
                    <a:pt x="381000" y="329387"/>
                  </a:lnTo>
                  <a:lnTo>
                    <a:pt x="381000" y="51612"/>
                  </a:lnTo>
                  <a:lnTo>
                    <a:pt x="362252" y="13614"/>
                  </a:lnTo>
                  <a:lnTo>
                    <a:pt x="332973" y="355"/>
                  </a:lnTo>
                  <a:lnTo>
                    <a:pt x="329380" y="0"/>
                  </a:lnTo>
                  <a:close/>
                </a:path>
              </a:pathLst>
            </a:custGeom>
            <a:solidFill>
              <a:srgbClr val="DADBF1"/>
            </a:solidFill>
          </p:spPr>
          <p:txBody>
            <a:bodyPr wrap="square" lIns="0" tIns="0" rIns="0" bIns="0" rtlCol="0"/>
            <a:lstStyle/>
            <a:p>
              <a:endParaRPr sz="1600">
                <a:latin typeface="Arial" panose="020B0604020202020204" pitchFamily="34" charset="0"/>
                <a:cs typeface="Arial" panose="020B0604020202020204" pitchFamily="34" charset="0"/>
              </a:endParaRPr>
            </a:p>
          </p:txBody>
        </p:sp>
        <p:sp>
          <p:nvSpPr>
            <p:cNvPr id="6" name="object 5">
              <a:extLst>
                <a:ext uri="{FF2B5EF4-FFF2-40B4-BE49-F238E27FC236}">
                  <a16:creationId xmlns:a16="http://schemas.microsoft.com/office/drawing/2014/main" id="{9DDBE50B-FBAE-4443-9F90-DAB2E5809EDF}"/>
                </a:ext>
              </a:extLst>
            </p:cNvPr>
            <p:cNvSpPr/>
            <p:nvPr/>
          </p:nvSpPr>
          <p:spPr>
            <a:xfrm>
              <a:off x="604837" y="2205037"/>
              <a:ext cx="381000" cy="381000"/>
            </a:xfrm>
            <a:custGeom>
              <a:avLst/>
              <a:gdLst/>
              <a:ahLst/>
              <a:cxnLst/>
              <a:rect l="l" t="t" r="r" b="b"/>
              <a:pathLst>
                <a:path w="381000" h="381000">
                  <a:moveTo>
                    <a:pt x="0" y="325755"/>
                  </a:moveTo>
                  <a:lnTo>
                    <a:pt x="0" y="55245"/>
                  </a:lnTo>
                  <a:lnTo>
                    <a:pt x="0" y="51612"/>
                  </a:lnTo>
                  <a:lnTo>
                    <a:pt x="351" y="48018"/>
                  </a:lnTo>
                  <a:lnTo>
                    <a:pt x="1061" y="44462"/>
                  </a:lnTo>
                  <a:lnTo>
                    <a:pt x="1771" y="40906"/>
                  </a:lnTo>
                  <a:lnTo>
                    <a:pt x="2818" y="37452"/>
                  </a:lnTo>
                  <a:lnTo>
                    <a:pt x="4207" y="34099"/>
                  </a:lnTo>
                  <a:lnTo>
                    <a:pt x="5590" y="30759"/>
                  </a:lnTo>
                  <a:lnTo>
                    <a:pt x="24551" y="9309"/>
                  </a:lnTo>
                  <a:lnTo>
                    <a:pt x="27567" y="7289"/>
                  </a:lnTo>
                  <a:lnTo>
                    <a:pt x="44465" y="1066"/>
                  </a:lnTo>
                  <a:lnTo>
                    <a:pt x="48026" y="355"/>
                  </a:lnTo>
                  <a:lnTo>
                    <a:pt x="51619" y="0"/>
                  </a:lnTo>
                  <a:lnTo>
                    <a:pt x="55245" y="0"/>
                  </a:lnTo>
                  <a:lnTo>
                    <a:pt x="325755" y="0"/>
                  </a:lnTo>
                  <a:lnTo>
                    <a:pt x="329380" y="0"/>
                  </a:lnTo>
                  <a:lnTo>
                    <a:pt x="332973" y="355"/>
                  </a:lnTo>
                  <a:lnTo>
                    <a:pt x="336529" y="1066"/>
                  </a:lnTo>
                  <a:lnTo>
                    <a:pt x="340092" y="1765"/>
                  </a:lnTo>
                  <a:lnTo>
                    <a:pt x="356448" y="9309"/>
                  </a:lnTo>
                  <a:lnTo>
                    <a:pt x="359464" y="11328"/>
                  </a:lnTo>
                  <a:lnTo>
                    <a:pt x="379938" y="44462"/>
                  </a:lnTo>
                  <a:lnTo>
                    <a:pt x="380648" y="48018"/>
                  </a:lnTo>
                  <a:lnTo>
                    <a:pt x="381000" y="51612"/>
                  </a:lnTo>
                  <a:lnTo>
                    <a:pt x="381000" y="55245"/>
                  </a:lnTo>
                  <a:lnTo>
                    <a:pt x="381000" y="325755"/>
                  </a:lnTo>
                  <a:lnTo>
                    <a:pt x="381000" y="329387"/>
                  </a:lnTo>
                  <a:lnTo>
                    <a:pt x="380648" y="332968"/>
                  </a:lnTo>
                  <a:lnTo>
                    <a:pt x="371688" y="356438"/>
                  </a:lnTo>
                  <a:lnTo>
                    <a:pt x="369674" y="359460"/>
                  </a:lnTo>
                  <a:lnTo>
                    <a:pt x="336529" y="379933"/>
                  </a:lnTo>
                  <a:lnTo>
                    <a:pt x="332973" y="380644"/>
                  </a:lnTo>
                  <a:lnTo>
                    <a:pt x="329380" y="381000"/>
                  </a:lnTo>
                  <a:lnTo>
                    <a:pt x="325755" y="381000"/>
                  </a:lnTo>
                  <a:lnTo>
                    <a:pt x="55245" y="381000"/>
                  </a:lnTo>
                  <a:lnTo>
                    <a:pt x="51619" y="381000"/>
                  </a:lnTo>
                  <a:lnTo>
                    <a:pt x="48026" y="380644"/>
                  </a:lnTo>
                  <a:lnTo>
                    <a:pt x="44465" y="379933"/>
                  </a:lnTo>
                  <a:lnTo>
                    <a:pt x="40907" y="379234"/>
                  </a:lnTo>
                  <a:lnTo>
                    <a:pt x="9311" y="356438"/>
                  </a:lnTo>
                  <a:lnTo>
                    <a:pt x="7292" y="353428"/>
                  </a:lnTo>
                  <a:lnTo>
                    <a:pt x="5590" y="350253"/>
                  </a:lnTo>
                  <a:lnTo>
                    <a:pt x="4207" y="346900"/>
                  </a:lnTo>
                  <a:lnTo>
                    <a:pt x="2818" y="343547"/>
                  </a:lnTo>
                  <a:lnTo>
                    <a:pt x="1771" y="340093"/>
                  </a:lnTo>
                  <a:lnTo>
                    <a:pt x="1061" y="336537"/>
                  </a:lnTo>
                  <a:lnTo>
                    <a:pt x="351" y="332968"/>
                  </a:lnTo>
                  <a:lnTo>
                    <a:pt x="0" y="329387"/>
                  </a:lnTo>
                  <a:lnTo>
                    <a:pt x="0" y="325755"/>
                  </a:lnTo>
                  <a:close/>
                </a:path>
              </a:pathLst>
            </a:custGeom>
            <a:ln w="9525">
              <a:solidFill>
                <a:srgbClr val="BFC1D7"/>
              </a:solidFill>
            </a:ln>
          </p:spPr>
          <p:txBody>
            <a:bodyPr wrap="square" lIns="0" tIns="0" rIns="0" bIns="0" rtlCol="0"/>
            <a:lstStyle/>
            <a:p>
              <a:endParaRPr sz="1600">
                <a:latin typeface="Arial" panose="020B0604020202020204" pitchFamily="34" charset="0"/>
                <a:cs typeface="Arial" panose="020B0604020202020204" pitchFamily="34" charset="0"/>
              </a:endParaRPr>
            </a:p>
          </p:txBody>
        </p:sp>
      </p:grpSp>
      <p:sp>
        <p:nvSpPr>
          <p:cNvPr id="7" name="object 6">
            <a:extLst>
              <a:ext uri="{FF2B5EF4-FFF2-40B4-BE49-F238E27FC236}">
                <a16:creationId xmlns:a16="http://schemas.microsoft.com/office/drawing/2014/main" id="{12D57DAB-87BD-4E6A-BC44-26DDA1E05149}"/>
              </a:ext>
            </a:extLst>
          </p:cNvPr>
          <p:cNvSpPr txBox="1"/>
          <p:nvPr/>
        </p:nvSpPr>
        <p:spPr>
          <a:xfrm>
            <a:off x="728612" y="2216150"/>
            <a:ext cx="136525" cy="262251"/>
          </a:xfrm>
          <a:prstGeom prst="rect">
            <a:avLst/>
          </a:prstGeom>
        </p:spPr>
        <p:txBody>
          <a:bodyPr vert="horz" wrap="square" lIns="0" tIns="15875" rIns="0" bIns="0" rtlCol="0">
            <a:spAutoFit/>
          </a:bodyPr>
          <a:lstStyle/>
          <a:p>
            <a:pPr marL="12700">
              <a:lnSpc>
                <a:spcPct val="100000"/>
              </a:lnSpc>
              <a:spcBef>
                <a:spcPts val="125"/>
              </a:spcBef>
            </a:pPr>
            <a:r>
              <a:rPr sz="1600" b="1" spc="-459" dirty="0">
                <a:solidFill>
                  <a:srgbClr val="262424"/>
                </a:solidFill>
                <a:latin typeface="Arial" panose="020B0604020202020204" pitchFamily="34" charset="0"/>
                <a:cs typeface="Arial" panose="020B0604020202020204" pitchFamily="34" charset="0"/>
              </a:rPr>
              <a:t>1</a:t>
            </a:r>
            <a:endParaRPr sz="1600">
              <a:latin typeface="Arial" panose="020B0604020202020204" pitchFamily="34" charset="0"/>
              <a:cs typeface="Arial" panose="020B0604020202020204" pitchFamily="34" charset="0"/>
            </a:endParaRPr>
          </a:p>
        </p:txBody>
      </p:sp>
      <p:sp>
        <p:nvSpPr>
          <p:cNvPr id="8" name="object 7">
            <a:extLst>
              <a:ext uri="{FF2B5EF4-FFF2-40B4-BE49-F238E27FC236}">
                <a16:creationId xmlns:a16="http://schemas.microsoft.com/office/drawing/2014/main" id="{74BC9F70-8603-4E56-AE2C-CCA7CE9539AF}"/>
              </a:ext>
            </a:extLst>
          </p:cNvPr>
          <p:cNvSpPr txBox="1"/>
          <p:nvPr/>
        </p:nvSpPr>
        <p:spPr>
          <a:xfrm>
            <a:off x="1144587" y="2182812"/>
            <a:ext cx="3122613" cy="1212127"/>
          </a:xfrm>
          <a:prstGeom prst="rect">
            <a:avLst/>
          </a:prstGeom>
        </p:spPr>
        <p:txBody>
          <a:bodyPr vert="horz" wrap="square" lIns="0" tIns="1905" rIns="0" bIns="0" rtlCol="0">
            <a:spAutoFit/>
          </a:bodyPr>
          <a:lstStyle/>
          <a:p>
            <a:pPr marL="12700" marR="199390">
              <a:lnSpc>
                <a:spcPct val="106100"/>
              </a:lnSpc>
              <a:spcBef>
                <a:spcPts val="15"/>
              </a:spcBef>
            </a:pPr>
            <a:r>
              <a:rPr sz="1600" b="1" spc="-114" dirty="0">
                <a:solidFill>
                  <a:srgbClr val="262424"/>
                </a:solidFill>
                <a:latin typeface="Arial" panose="020B0604020202020204" pitchFamily="34" charset="0"/>
                <a:cs typeface="Arial" panose="020B0604020202020204" pitchFamily="34" charset="0"/>
              </a:rPr>
              <a:t>Ijodkorlik</a:t>
            </a:r>
            <a:r>
              <a:rPr sz="1600" b="1" spc="-125" dirty="0">
                <a:solidFill>
                  <a:srgbClr val="262424"/>
                </a:solidFill>
                <a:latin typeface="Arial" panose="020B0604020202020204" pitchFamily="34" charset="0"/>
                <a:cs typeface="Arial" panose="020B0604020202020204" pitchFamily="34" charset="0"/>
              </a:rPr>
              <a:t> </a:t>
            </a:r>
            <a:r>
              <a:rPr sz="1600" b="1" spc="-25" dirty="0" err="1">
                <a:solidFill>
                  <a:srgbClr val="262424"/>
                </a:solidFill>
                <a:latin typeface="Arial" panose="020B0604020202020204" pitchFamily="34" charset="0"/>
                <a:cs typeface="Arial" panose="020B0604020202020204" pitchFamily="34" charset="0"/>
              </a:rPr>
              <a:t>va</a:t>
            </a:r>
            <a:r>
              <a:rPr sz="1600" b="1" spc="-25" dirty="0">
                <a:solidFill>
                  <a:srgbClr val="262424"/>
                </a:solidFill>
                <a:latin typeface="Arial" panose="020B0604020202020204" pitchFamily="34" charset="0"/>
                <a:cs typeface="Arial" panose="020B0604020202020204" pitchFamily="34" charset="0"/>
              </a:rPr>
              <a:t> </a:t>
            </a:r>
            <a:r>
              <a:rPr lang="en-US" sz="1600" b="1" spc="-25" dirty="0" err="1">
                <a:solidFill>
                  <a:srgbClr val="262424"/>
                </a:solidFill>
                <a:latin typeface="Arial" panose="020B0604020202020204" pitchFamily="34" charset="0"/>
                <a:cs typeface="Arial" panose="020B0604020202020204" pitchFamily="34" charset="0"/>
              </a:rPr>
              <a:t>m</a:t>
            </a:r>
            <a:r>
              <a:rPr sz="1600" b="1" spc="-60" dirty="0" err="1">
                <a:solidFill>
                  <a:srgbClr val="262424"/>
                </a:solidFill>
                <a:latin typeface="Arial" panose="020B0604020202020204" pitchFamily="34" charset="0"/>
                <a:cs typeface="Arial" panose="020B0604020202020204" pitchFamily="34" charset="0"/>
              </a:rPr>
              <a:t>uammoni</a:t>
            </a:r>
            <a:r>
              <a:rPr sz="1600" b="1" spc="-150" dirty="0">
                <a:solidFill>
                  <a:srgbClr val="262424"/>
                </a:solidFill>
                <a:latin typeface="Arial" panose="020B0604020202020204" pitchFamily="34" charset="0"/>
                <a:cs typeface="Arial" panose="020B0604020202020204" pitchFamily="34" charset="0"/>
              </a:rPr>
              <a:t> </a:t>
            </a:r>
            <a:r>
              <a:rPr lang="en-US" sz="1600" b="1" spc="-150" dirty="0" err="1">
                <a:solidFill>
                  <a:srgbClr val="262424"/>
                </a:solidFill>
                <a:latin typeface="Arial" panose="020B0604020202020204" pitchFamily="34" charset="0"/>
                <a:cs typeface="Arial" panose="020B0604020202020204" pitchFamily="34" charset="0"/>
              </a:rPr>
              <a:t>h</a:t>
            </a:r>
            <a:r>
              <a:rPr sz="1600" b="1" spc="-65" dirty="0" err="1">
                <a:solidFill>
                  <a:srgbClr val="262424"/>
                </a:solidFill>
                <a:latin typeface="Arial" panose="020B0604020202020204" pitchFamily="34" charset="0"/>
                <a:cs typeface="Arial" panose="020B0604020202020204" pitchFamily="34" charset="0"/>
              </a:rPr>
              <a:t>al</a:t>
            </a:r>
            <a:r>
              <a:rPr sz="1600" b="1" spc="-150" dirty="0">
                <a:solidFill>
                  <a:srgbClr val="262424"/>
                </a:solidFill>
                <a:latin typeface="Arial" panose="020B0604020202020204" pitchFamily="34" charset="0"/>
                <a:cs typeface="Arial" panose="020B0604020202020204" pitchFamily="34" charset="0"/>
              </a:rPr>
              <a:t> </a:t>
            </a:r>
            <a:r>
              <a:rPr lang="en-US" sz="1600" b="1" spc="-150" dirty="0" err="1">
                <a:solidFill>
                  <a:srgbClr val="262424"/>
                </a:solidFill>
                <a:latin typeface="Arial" panose="020B0604020202020204" pitchFamily="34" charset="0"/>
                <a:cs typeface="Arial" panose="020B0604020202020204" pitchFamily="34" charset="0"/>
              </a:rPr>
              <a:t>q</a:t>
            </a:r>
            <a:r>
              <a:rPr sz="1600" b="1" spc="-40" dirty="0" err="1">
                <a:solidFill>
                  <a:srgbClr val="262424"/>
                </a:solidFill>
                <a:latin typeface="Arial" panose="020B0604020202020204" pitchFamily="34" charset="0"/>
                <a:cs typeface="Arial" panose="020B0604020202020204" pitchFamily="34" charset="0"/>
              </a:rPr>
              <a:t>ilish</a:t>
            </a:r>
            <a:endParaRPr sz="1600" dirty="0">
              <a:latin typeface="Arial" panose="020B0604020202020204" pitchFamily="34" charset="0"/>
              <a:cs typeface="Arial" panose="020B0604020202020204" pitchFamily="34" charset="0"/>
            </a:endParaRPr>
          </a:p>
          <a:p>
            <a:pPr marL="12700" marR="5080">
              <a:lnSpc>
                <a:spcPct val="134300"/>
              </a:lnSpc>
              <a:spcBef>
                <a:spcPts val="540"/>
              </a:spcBef>
            </a:pPr>
            <a:r>
              <a:rPr sz="1600" spc="-70" dirty="0" err="1">
                <a:solidFill>
                  <a:srgbClr val="262424"/>
                </a:solidFill>
                <a:latin typeface="Arial" panose="020B0604020202020204" pitchFamily="34" charset="0"/>
                <a:cs typeface="Arial" panose="020B0604020202020204" pitchFamily="34" charset="0"/>
              </a:rPr>
              <a:t>Yangi</a:t>
            </a:r>
            <a:r>
              <a:rPr sz="1600" spc="-95" dirty="0">
                <a:solidFill>
                  <a:srgbClr val="262424"/>
                </a:solidFill>
                <a:latin typeface="Arial" panose="020B0604020202020204" pitchFamily="34" charset="0"/>
                <a:cs typeface="Arial" panose="020B0604020202020204" pitchFamily="34" charset="0"/>
              </a:rPr>
              <a:t> </a:t>
            </a:r>
            <a:r>
              <a:rPr sz="1600" spc="-75" dirty="0" err="1">
                <a:solidFill>
                  <a:srgbClr val="262424"/>
                </a:solidFill>
                <a:latin typeface="Arial" panose="020B0604020202020204" pitchFamily="34" charset="0"/>
                <a:cs typeface="Arial" panose="020B0604020202020204" pitchFamily="34" charset="0"/>
              </a:rPr>
              <a:t>g</a:t>
            </a:r>
            <a:r>
              <a:rPr lang="en-US" sz="1600" spc="-75" dirty="0" err="1">
                <a:solidFill>
                  <a:srgbClr val="262424"/>
                </a:solidFill>
                <a:latin typeface="Arial" panose="020B0604020202020204" pitchFamily="34" charset="0"/>
                <a:cs typeface="Arial" panose="020B0604020202020204" pitchFamily="34" charset="0"/>
              </a:rPr>
              <a:t>‘</a:t>
            </a:r>
            <a:r>
              <a:rPr sz="1600" spc="-75" dirty="0" err="1">
                <a:solidFill>
                  <a:srgbClr val="262424"/>
                </a:solidFill>
                <a:latin typeface="Arial" panose="020B0604020202020204" pitchFamily="34" charset="0"/>
                <a:cs typeface="Arial" panose="020B0604020202020204" pitchFamily="34" charset="0"/>
              </a:rPr>
              <a:t>oyalarni</a:t>
            </a:r>
            <a:r>
              <a:rPr sz="1600" spc="-95" dirty="0">
                <a:solidFill>
                  <a:srgbClr val="262424"/>
                </a:solidFill>
                <a:latin typeface="Arial" panose="020B0604020202020204" pitchFamily="34" charset="0"/>
                <a:cs typeface="Arial" panose="020B0604020202020204" pitchFamily="34" charset="0"/>
              </a:rPr>
              <a:t> </a:t>
            </a:r>
            <a:r>
              <a:rPr sz="1600" spc="-10" dirty="0">
                <a:solidFill>
                  <a:srgbClr val="262424"/>
                </a:solidFill>
                <a:latin typeface="Arial" panose="020B0604020202020204" pitchFamily="34" charset="0"/>
                <a:cs typeface="Arial" panose="020B0604020202020204" pitchFamily="34" charset="0"/>
              </a:rPr>
              <a:t>ishlab </a:t>
            </a:r>
            <a:r>
              <a:rPr sz="1600" spc="-65" dirty="0">
                <a:solidFill>
                  <a:srgbClr val="262424"/>
                </a:solidFill>
                <a:latin typeface="Arial" panose="020B0604020202020204" pitchFamily="34" charset="0"/>
                <a:cs typeface="Arial" panose="020B0604020202020204" pitchFamily="34" charset="0"/>
              </a:rPr>
              <a:t>chiqish,</a:t>
            </a:r>
            <a:r>
              <a:rPr sz="1600" spc="-85" dirty="0">
                <a:solidFill>
                  <a:srgbClr val="262424"/>
                </a:solidFill>
                <a:latin typeface="Arial" panose="020B0604020202020204" pitchFamily="34" charset="0"/>
                <a:cs typeface="Arial" panose="020B0604020202020204" pitchFamily="34" charset="0"/>
              </a:rPr>
              <a:t> nostandart </a:t>
            </a:r>
            <a:r>
              <a:rPr sz="1600" spc="-70" dirty="0">
                <a:solidFill>
                  <a:srgbClr val="262424"/>
                </a:solidFill>
                <a:latin typeface="Arial" panose="020B0604020202020204" pitchFamily="34" charset="0"/>
                <a:cs typeface="Arial" panose="020B0604020202020204" pitchFamily="34" charset="0"/>
              </a:rPr>
              <a:t>yechimlar </a:t>
            </a:r>
            <a:r>
              <a:rPr sz="1600" spc="-10" dirty="0">
                <a:solidFill>
                  <a:srgbClr val="262424"/>
                </a:solidFill>
                <a:latin typeface="Arial" panose="020B0604020202020204" pitchFamily="34" charset="0"/>
                <a:cs typeface="Arial" panose="020B0604020202020204" pitchFamily="34" charset="0"/>
              </a:rPr>
              <a:t>topish</a:t>
            </a:r>
            <a:endParaRPr sz="1600" dirty="0">
              <a:latin typeface="Arial" panose="020B0604020202020204" pitchFamily="34" charset="0"/>
              <a:cs typeface="Arial" panose="020B0604020202020204" pitchFamily="34" charset="0"/>
            </a:endParaRPr>
          </a:p>
        </p:txBody>
      </p:sp>
      <p:grpSp>
        <p:nvGrpSpPr>
          <p:cNvPr id="9" name="object 8">
            <a:extLst>
              <a:ext uri="{FF2B5EF4-FFF2-40B4-BE49-F238E27FC236}">
                <a16:creationId xmlns:a16="http://schemas.microsoft.com/office/drawing/2014/main" id="{C18EDA39-99C9-4AF1-93DE-8FEA9331481A}"/>
              </a:ext>
            </a:extLst>
          </p:cNvPr>
          <p:cNvGrpSpPr/>
          <p:nvPr/>
        </p:nvGrpSpPr>
        <p:grpSpPr>
          <a:xfrm>
            <a:off x="6072277" y="2259983"/>
            <a:ext cx="390525" cy="390525"/>
            <a:chOff x="3657600" y="2200274"/>
            <a:chExt cx="390525" cy="390525"/>
          </a:xfrm>
        </p:grpSpPr>
        <p:sp>
          <p:nvSpPr>
            <p:cNvPr id="10" name="object 9">
              <a:extLst>
                <a:ext uri="{FF2B5EF4-FFF2-40B4-BE49-F238E27FC236}">
                  <a16:creationId xmlns:a16="http://schemas.microsoft.com/office/drawing/2014/main" id="{C8A09CEA-F44C-4BD3-A340-62BBD25646BF}"/>
                </a:ext>
              </a:extLst>
            </p:cNvPr>
            <p:cNvSpPr/>
            <p:nvPr/>
          </p:nvSpPr>
          <p:spPr>
            <a:xfrm>
              <a:off x="3662362" y="2205037"/>
              <a:ext cx="381000" cy="381000"/>
            </a:xfrm>
            <a:custGeom>
              <a:avLst/>
              <a:gdLst/>
              <a:ahLst/>
              <a:cxnLst/>
              <a:rect l="l" t="t" r="r" b="b"/>
              <a:pathLst>
                <a:path w="381000" h="381000">
                  <a:moveTo>
                    <a:pt x="329387" y="0"/>
                  </a:moveTo>
                  <a:lnTo>
                    <a:pt x="51612" y="0"/>
                  </a:lnTo>
                  <a:lnTo>
                    <a:pt x="48018" y="355"/>
                  </a:lnTo>
                  <a:lnTo>
                    <a:pt x="13614" y="18745"/>
                  </a:lnTo>
                  <a:lnTo>
                    <a:pt x="0" y="51612"/>
                  </a:lnTo>
                  <a:lnTo>
                    <a:pt x="0" y="325755"/>
                  </a:lnTo>
                  <a:lnTo>
                    <a:pt x="0" y="329387"/>
                  </a:lnTo>
                  <a:lnTo>
                    <a:pt x="18745" y="367385"/>
                  </a:lnTo>
                  <a:lnTo>
                    <a:pt x="51612" y="381000"/>
                  </a:lnTo>
                  <a:lnTo>
                    <a:pt x="329387" y="381000"/>
                  </a:lnTo>
                  <a:lnTo>
                    <a:pt x="367385" y="362254"/>
                  </a:lnTo>
                  <a:lnTo>
                    <a:pt x="381000" y="329387"/>
                  </a:lnTo>
                  <a:lnTo>
                    <a:pt x="381000" y="51612"/>
                  </a:lnTo>
                  <a:lnTo>
                    <a:pt x="362254" y="13614"/>
                  </a:lnTo>
                  <a:lnTo>
                    <a:pt x="332968" y="355"/>
                  </a:lnTo>
                  <a:lnTo>
                    <a:pt x="329387" y="0"/>
                  </a:lnTo>
                  <a:close/>
                </a:path>
              </a:pathLst>
            </a:custGeom>
            <a:solidFill>
              <a:srgbClr val="DADBF1"/>
            </a:solidFill>
          </p:spPr>
          <p:txBody>
            <a:bodyPr wrap="square" lIns="0" tIns="0" rIns="0" bIns="0" rtlCol="0"/>
            <a:lstStyle/>
            <a:p>
              <a:endParaRPr sz="1600">
                <a:latin typeface="Arial" panose="020B0604020202020204" pitchFamily="34" charset="0"/>
                <a:cs typeface="Arial" panose="020B0604020202020204" pitchFamily="34" charset="0"/>
              </a:endParaRPr>
            </a:p>
          </p:txBody>
        </p:sp>
        <p:sp>
          <p:nvSpPr>
            <p:cNvPr id="11" name="object 10">
              <a:extLst>
                <a:ext uri="{FF2B5EF4-FFF2-40B4-BE49-F238E27FC236}">
                  <a16:creationId xmlns:a16="http://schemas.microsoft.com/office/drawing/2014/main" id="{9D2077A2-5B20-4292-AD41-66E680FF156F}"/>
                </a:ext>
              </a:extLst>
            </p:cNvPr>
            <p:cNvSpPr/>
            <p:nvPr/>
          </p:nvSpPr>
          <p:spPr>
            <a:xfrm>
              <a:off x="3662362" y="2205037"/>
              <a:ext cx="381000" cy="381000"/>
            </a:xfrm>
            <a:custGeom>
              <a:avLst/>
              <a:gdLst/>
              <a:ahLst/>
              <a:cxnLst/>
              <a:rect l="l" t="t" r="r" b="b"/>
              <a:pathLst>
                <a:path w="381000" h="381000">
                  <a:moveTo>
                    <a:pt x="0" y="325755"/>
                  </a:moveTo>
                  <a:lnTo>
                    <a:pt x="0" y="55245"/>
                  </a:lnTo>
                  <a:lnTo>
                    <a:pt x="0" y="51612"/>
                  </a:lnTo>
                  <a:lnTo>
                    <a:pt x="355" y="48018"/>
                  </a:lnTo>
                  <a:lnTo>
                    <a:pt x="1066" y="44462"/>
                  </a:lnTo>
                  <a:lnTo>
                    <a:pt x="1765" y="40906"/>
                  </a:lnTo>
                  <a:lnTo>
                    <a:pt x="2819" y="37452"/>
                  </a:lnTo>
                  <a:lnTo>
                    <a:pt x="27571" y="7289"/>
                  </a:lnTo>
                  <a:lnTo>
                    <a:pt x="44462" y="1066"/>
                  </a:lnTo>
                  <a:lnTo>
                    <a:pt x="48018" y="355"/>
                  </a:lnTo>
                  <a:lnTo>
                    <a:pt x="51612" y="0"/>
                  </a:lnTo>
                  <a:lnTo>
                    <a:pt x="55245" y="0"/>
                  </a:lnTo>
                  <a:lnTo>
                    <a:pt x="325755" y="0"/>
                  </a:lnTo>
                  <a:lnTo>
                    <a:pt x="329387" y="0"/>
                  </a:lnTo>
                  <a:lnTo>
                    <a:pt x="332968" y="355"/>
                  </a:lnTo>
                  <a:lnTo>
                    <a:pt x="336537" y="1066"/>
                  </a:lnTo>
                  <a:lnTo>
                    <a:pt x="340093" y="1765"/>
                  </a:lnTo>
                  <a:lnTo>
                    <a:pt x="371690" y="24549"/>
                  </a:lnTo>
                  <a:lnTo>
                    <a:pt x="379933" y="44462"/>
                  </a:lnTo>
                  <a:lnTo>
                    <a:pt x="380644" y="48018"/>
                  </a:lnTo>
                  <a:lnTo>
                    <a:pt x="381000" y="51612"/>
                  </a:lnTo>
                  <a:lnTo>
                    <a:pt x="381000" y="55245"/>
                  </a:lnTo>
                  <a:lnTo>
                    <a:pt x="381000" y="325755"/>
                  </a:lnTo>
                  <a:lnTo>
                    <a:pt x="381000" y="329387"/>
                  </a:lnTo>
                  <a:lnTo>
                    <a:pt x="380644" y="332968"/>
                  </a:lnTo>
                  <a:lnTo>
                    <a:pt x="379933" y="336537"/>
                  </a:lnTo>
                  <a:lnTo>
                    <a:pt x="379234" y="340093"/>
                  </a:lnTo>
                  <a:lnTo>
                    <a:pt x="356450" y="371690"/>
                  </a:lnTo>
                  <a:lnTo>
                    <a:pt x="336524" y="379933"/>
                  </a:lnTo>
                  <a:lnTo>
                    <a:pt x="332968" y="380644"/>
                  </a:lnTo>
                  <a:lnTo>
                    <a:pt x="329387" y="381000"/>
                  </a:lnTo>
                  <a:lnTo>
                    <a:pt x="325755" y="381000"/>
                  </a:lnTo>
                  <a:lnTo>
                    <a:pt x="55245" y="381000"/>
                  </a:lnTo>
                  <a:lnTo>
                    <a:pt x="51612" y="381000"/>
                  </a:lnTo>
                  <a:lnTo>
                    <a:pt x="48018" y="380644"/>
                  </a:lnTo>
                  <a:lnTo>
                    <a:pt x="44462" y="379933"/>
                  </a:lnTo>
                  <a:lnTo>
                    <a:pt x="40906" y="379234"/>
                  </a:lnTo>
                  <a:lnTo>
                    <a:pt x="9309" y="356438"/>
                  </a:lnTo>
                  <a:lnTo>
                    <a:pt x="7289" y="353428"/>
                  </a:lnTo>
                  <a:lnTo>
                    <a:pt x="1066" y="336537"/>
                  </a:lnTo>
                  <a:lnTo>
                    <a:pt x="355" y="332968"/>
                  </a:lnTo>
                  <a:lnTo>
                    <a:pt x="0" y="329387"/>
                  </a:lnTo>
                  <a:lnTo>
                    <a:pt x="0" y="325755"/>
                  </a:lnTo>
                  <a:close/>
                </a:path>
              </a:pathLst>
            </a:custGeom>
            <a:ln w="9525">
              <a:solidFill>
                <a:srgbClr val="BFC1D7"/>
              </a:solidFill>
            </a:ln>
          </p:spPr>
          <p:txBody>
            <a:bodyPr wrap="square" lIns="0" tIns="0" rIns="0" bIns="0" rtlCol="0"/>
            <a:lstStyle/>
            <a:p>
              <a:endParaRPr sz="1600">
                <a:latin typeface="Arial" panose="020B0604020202020204" pitchFamily="34" charset="0"/>
                <a:cs typeface="Arial" panose="020B0604020202020204" pitchFamily="34" charset="0"/>
              </a:endParaRPr>
            </a:p>
          </p:txBody>
        </p:sp>
      </p:grpSp>
      <p:sp>
        <p:nvSpPr>
          <p:cNvPr id="12" name="object 11">
            <a:extLst>
              <a:ext uri="{FF2B5EF4-FFF2-40B4-BE49-F238E27FC236}">
                <a16:creationId xmlns:a16="http://schemas.microsoft.com/office/drawing/2014/main" id="{DF68772F-51DF-460F-9AB5-26FC29833901}"/>
              </a:ext>
            </a:extLst>
          </p:cNvPr>
          <p:cNvSpPr txBox="1"/>
          <p:nvPr/>
        </p:nvSpPr>
        <p:spPr>
          <a:xfrm>
            <a:off x="6170600" y="2271096"/>
            <a:ext cx="187325" cy="262251"/>
          </a:xfrm>
          <a:prstGeom prst="rect">
            <a:avLst/>
          </a:prstGeom>
        </p:spPr>
        <p:txBody>
          <a:bodyPr vert="horz" wrap="square" lIns="0" tIns="15875" rIns="0" bIns="0" rtlCol="0">
            <a:spAutoFit/>
          </a:bodyPr>
          <a:lstStyle/>
          <a:p>
            <a:pPr marL="12700">
              <a:lnSpc>
                <a:spcPct val="100000"/>
              </a:lnSpc>
              <a:spcBef>
                <a:spcPts val="125"/>
              </a:spcBef>
            </a:pPr>
            <a:r>
              <a:rPr sz="1600" b="1" spc="-50" dirty="0">
                <a:solidFill>
                  <a:srgbClr val="262424"/>
                </a:solidFill>
                <a:latin typeface="Arial" panose="020B0604020202020204" pitchFamily="34" charset="0"/>
                <a:cs typeface="Arial" panose="020B0604020202020204" pitchFamily="34" charset="0"/>
              </a:rPr>
              <a:t>2</a:t>
            </a:r>
            <a:endParaRPr sz="1600">
              <a:latin typeface="Arial" panose="020B0604020202020204" pitchFamily="34" charset="0"/>
              <a:cs typeface="Arial" panose="020B0604020202020204" pitchFamily="34" charset="0"/>
            </a:endParaRPr>
          </a:p>
        </p:txBody>
      </p:sp>
      <p:sp>
        <p:nvSpPr>
          <p:cNvPr id="13" name="object 12">
            <a:extLst>
              <a:ext uri="{FF2B5EF4-FFF2-40B4-BE49-F238E27FC236}">
                <a16:creationId xmlns:a16="http://schemas.microsoft.com/office/drawing/2014/main" id="{49D7C901-216A-4199-B6DE-1981CE23162B}"/>
              </a:ext>
            </a:extLst>
          </p:cNvPr>
          <p:cNvSpPr txBox="1"/>
          <p:nvPr/>
        </p:nvSpPr>
        <p:spPr>
          <a:xfrm>
            <a:off x="6781800" y="2182812"/>
            <a:ext cx="2895600" cy="951158"/>
          </a:xfrm>
          <a:prstGeom prst="rect">
            <a:avLst/>
          </a:prstGeom>
        </p:spPr>
        <p:txBody>
          <a:bodyPr vert="horz" wrap="square" lIns="0" tIns="1905" rIns="0" bIns="0" rtlCol="0">
            <a:spAutoFit/>
          </a:bodyPr>
          <a:lstStyle/>
          <a:p>
            <a:pPr marL="12700" marR="114300">
              <a:lnSpc>
                <a:spcPct val="106100"/>
              </a:lnSpc>
              <a:spcBef>
                <a:spcPts val="15"/>
              </a:spcBef>
            </a:pPr>
            <a:r>
              <a:rPr sz="1600" b="1" spc="-70" dirty="0">
                <a:solidFill>
                  <a:srgbClr val="262424"/>
                </a:solidFill>
                <a:latin typeface="Arial" panose="020B0604020202020204" pitchFamily="34" charset="0"/>
                <a:cs typeface="Arial" panose="020B0604020202020204" pitchFamily="34" charset="0"/>
              </a:rPr>
              <a:t>Kommunikatsiya</a:t>
            </a:r>
            <a:r>
              <a:rPr sz="1600" b="1" spc="-95" dirty="0">
                <a:solidFill>
                  <a:srgbClr val="262424"/>
                </a:solidFill>
                <a:latin typeface="Arial" panose="020B0604020202020204" pitchFamily="34" charset="0"/>
                <a:cs typeface="Arial" panose="020B0604020202020204" pitchFamily="34" charset="0"/>
              </a:rPr>
              <a:t> </a:t>
            </a:r>
            <a:r>
              <a:rPr sz="1600" b="1" spc="-25" dirty="0" err="1">
                <a:solidFill>
                  <a:srgbClr val="262424"/>
                </a:solidFill>
                <a:latin typeface="Arial" panose="020B0604020202020204" pitchFamily="34" charset="0"/>
                <a:cs typeface="Arial" panose="020B0604020202020204" pitchFamily="34" charset="0"/>
              </a:rPr>
              <a:t>va</a:t>
            </a:r>
            <a:r>
              <a:rPr sz="1600" b="1" spc="-25" dirty="0">
                <a:solidFill>
                  <a:srgbClr val="262424"/>
                </a:solidFill>
                <a:latin typeface="Arial" panose="020B0604020202020204" pitchFamily="34" charset="0"/>
                <a:cs typeface="Arial" panose="020B0604020202020204" pitchFamily="34" charset="0"/>
              </a:rPr>
              <a:t> </a:t>
            </a:r>
            <a:r>
              <a:rPr lang="en-US" sz="1600" b="1" spc="-25" dirty="0" err="1">
                <a:solidFill>
                  <a:srgbClr val="262424"/>
                </a:solidFill>
                <a:latin typeface="Arial" panose="020B0604020202020204" pitchFamily="34" charset="0"/>
                <a:cs typeface="Arial" panose="020B0604020202020204" pitchFamily="34" charset="0"/>
              </a:rPr>
              <a:t>h</a:t>
            </a:r>
            <a:r>
              <a:rPr sz="1600" b="1" spc="-10" dirty="0" err="1">
                <a:solidFill>
                  <a:srgbClr val="262424"/>
                </a:solidFill>
                <a:latin typeface="Arial" panose="020B0604020202020204" pitchFamily="34" charset="0"/>
                <a:cs typeface="Arial" panose="020B0604020202020204" pitchFamily="34" charset="0"/>
              </a:rPr>
              <a:t>amkorlik</a:t>
            </a:r>
            <a:endParaRPr sz="1600" dirty="0">
              <a:latin typeface="Arial" panose="020B0604020202020204" pitchFamily="34" charset="0"/>
              <a:cs typeface="Arial" panose="020B0604020202020204" pitchFamily="34" charset="0"/>
            </a:endParaRPr>
          </a:p>
          <a:p>
            <a:pPr marL="12700" marR="5080">
              <a:lnSpc>
                <a:spcPct val="134300"/>
              </a:lnSpc>
              <a:spcBef>
                <a:spcPts val="540"/>
              </a:spcBef>
            </a:pPr>
            <a:r>
              <a:rPr sz="1600" spc="-80" dirty="0">
                <a:solidFill>
                  <a:srgbClr val="262424"/>
                </a:solidFill>
                <a:latin typeface="Arial" panose="020B0604020202020204" pitchFamily="34" charset="0"/>
                <a:cs typeface="Arial" panose="020B0604020202020204" pitchFamily="34" charset="0"/>
              </a:rPr>
              <a:t>Fikrlarni</a:t>
            </a:r>
            <a:r>
              <a:rPr sz="1600" spc="-95" dirty="0">
                <a:solidFill>
                  <a:srgbClr val="262424"/>
                </a:solidFill>
                <a:latin typeface="Arial" panose="020B0604020202020204" pitchFamily="34" charset="0"/>
                <a:cs typeface="Arial" panose="020B0604020202020204" pitchFamily="34" charset="0"/>
              </a:rPr>
              <a:t> </a:t>
            </a:r>
            <a:r>
              <a:rPr sz="1600" spc="-90" dirty="0">
                <a:solidFill>
                  <a:srgbClr val="262424"/>
                </a:solidFill>
                <a:latin typeface="Arial" panose="020B0604020202020204" pitchFamily="34" charset="0"/>
                <a:cs typeface="Arial" panose="020B0604020202020204" pitchFamily="34" charset="0"/>
              </a:rPr>
              <a:t>samarali </a:t>
            </a:r>
            <a:r>
              <a:rPr sz="1600" spc="-65" dirty="0">
                <a:solidFill>
                  <a:srgbClr val="262424"/>
                </a:solidFill>
                <a:latin typeface="Arial" panose="020B0604020202020204" pitchFamily="34" charset="0"/>
                <a:cs typeface="Arial" panose="020B0604020202020204" pitchFamily="34" charset="0"/>
              </a:rPr>
              <a:t>etkazish, </a:t>
            </a:r>
            <a:r>
              <a:rPr sz="1600" spc="-70" dirty="0">
                <a:solidFill>
                  <a:srgbClr val="262424"/>
                </a:solidFill>
                <a:latin typeface="Arial" panose="020B0604020202020204" pitchFamily="34" charset="0"/>
                <a:cs typeface="Arial" panose="020B0604020202020204" pitchFamily="34" charset="0"/>
              </a:rPr>
              <a:t>boshqalar</a:t>
            </a:r>
            <a:r>
              <a:rPr sz="1600" spc="-100" dirty="0">
                <a:solidFill>
                  <a:srgbClr val="262424"/>
                </a:solidFill>
                <a:latin typeface="Arial" panose="020B0604020202020204" pitchFamily="34" charset="0"/>
                <a:cs typeface="Arial" panose="020B0604020202020204" pitchFamily="34" charset="0"/>
              </a:rPr>
              <a:t> </a:t>
            </a:r>
            <a:r>
              <a:rPr sz="1600" spc="-80" dirty="0">
                <a:solidFill>
                  <a:srgbClr val="262424"/>
                </a:solidFill>
                <a:latin typeface="Arial" panose="020B0604020202020204" pitchFamily="34" charset="0"/>
                <a:cs typeface="Arial" panose="020B0604020202020204" pitchFamily="34" charset="0"/>
              </a:rPr>
              <a:t>bilan</a:t>
            </a:r>
            <a:r>
              <a:rPr sz="1600" spc="-95" dirty="0">
                <a:solidFill>
                  <a:srgbClr val="262424"/>
                </a:solidFill>
                <a:latin typeface="Arial" panose="020B0604020202020204" pitchFamily="34" charset="0"/>
                <a:cs typeface="Arial" panose="020B0604020202020204" pitchFamily="34" charset="0"/>
              </a:rPr>
              <a:t> </a:t>
            </a:r>
            <a:r>
              <a:rPr sz="1600" spc="-10" dirty="0">
                <a:solidFill>
                  <a:srgbClr val="262424"/>
                </a:solidFill>
                <a:latin typeface="Arial" panose="020B0604020202020204" pitchFamily="34" charset="0"/>
                <a:cs typeface="Arial" panose="020B0604020202020204" pitchFamily="34" charset="0"/>
              </a:rPr>
              <a:t>birgalikda ishlash</a:t>
            </a:r>
            <a:endParaRPr sz="1600" dirty="0">
              <a:latin typeface="Arial" panose="020B0604020202020204" pitchFamily="34" charset="0"/>
              <a:cs typeface="Arial" panose="020B0604020202020204" pitchFamily="34" charset="0"/>
            </a:endParaRPr>
          </a:p>
        </p:txBody>
      </p:sp>
      <p:grpSp>
        <p:nvGrpSpPr>
          <p:cNvPr id="14" name="object 13">
            <a:extLst>
              <a:ext uri="{FF2B5EF4-FFF2-40B4-BE49-F238E27FC236}">
                <a16:creationId xmlns:a16="http://schemas.microsoft.com/office/drawing/2014/main" id="{37DBB533-2538-4175-AD01-65E8F320534C}"/>
              </a:ext>
            </a:extLst>
          </p:cNvPr>
          <p:cNvGrpSpPr/>
          <p:nvPr/>
        </p:nvGrpSpPr>
        <p:grpSpPr>
          <a:xfrm>
            <a:off x="600075" y="4029075"/>
            <a:ext cx="390525" cy="381000"/>
            <a:chOff x="600075" y="4029075"/>
            <a:chExt cx="390525" cy="381000"/>
          </a:xfrm>
        </p:grpSpPr>
        <p:sp>
          <p:nvSpPr>
            <p:cNvPr id="15" name="object 14">
              <a:extLst>
                <a:ext uri="{FF2B5EF4-FFF2-40B4-BE49-F238E27FC236}">
                  <a16:creationId xmlns:a16="http://schemas.microsoft.com/office/drawing/2014/main" id="{42FC696E-BD19-44AE-9839-379ACBF94116}"/>
                </a:ext>
              </a:extLst>
            </p:cNvPr>
            <p:cNvSpPr/>
            <p:nvPr/>
          </p:nvSpPr>
          <p:spPr>
            <a:xfrm>
              <a:off x="604837" y="4033837"/>
              <a:ext cx="381000" cy="371475"/>
            </a:xfrm>
            <a:custGeom>
              <a:avLst/>
              <a:gdLst/>
              <a:ahLst/>
              <a:cxnLst/>
              <a:rect l="l" t="t" r="r" b="b"/>
              <a:pathLst>
                <a:path w="381000" h="371475">
                  <a:moveTo>
                    <a:pt x="329380" y="0"/>
                  </a:moveTo>
                  <a:lnTo>
                    <a:pt x="51619" y="0"/>
                  </a:lnTo>
                  <a:lnTo>
                    <a:pt x="48026" y="355"/>
                  </a:lnTo>
                  <a:lnTo>
                    <a:pt x="13618" y="18745"/>
                  </a:lnTo>
                  <a:lnTo>
                    <a:pt x="0" y="51612"/>
                  </a:lnTo>
                  <a:lnTo>
                    <a:pt x="0" y="316230"/>
                  </a:lnTo>
                  <a:lnTo>
                    <a:pt x="0" y="319862"/>
                  </a:lnTo>
                  <a:lnTo>
                    <a:pt x="18747" y="357860"/>
                  </a:lnTo>
                  <a:lnTo>
                    <a:pt x="51619" y="371475"/>
                  </a:lnTo>
                  <a:lnTo>
                    <a:pt x="329380" y="371475"/>
                  </a:lnTo>
                  <a:lnTo>
                    <a:pt x="367381" y="352729"/>
                  </a:lnTo>
                  <a:lnTo>
                    <a:pt x="381000" y="319862"/>
                  </a:lnTo>
                  <a:lnTo>
                    <a:pt x="381000" y="51612"/>
                  </a:lnTo>
                  <a:lnTo>
                    <a:pt x="362252" y="13614"/>
                  </a:lnTo>
                  <a:lnTo>
                    <a:pt x="332973" y="355"/>
                  </a:lnTo>
                  <a:lnTo>
                    <a:pt x="329380" y="0"/>
                  </a:lnTo>
                  <a:close/>
                </a:path>
              </a:pathLst>
            </a:custGeom>
            <a:solidFill>
              <a:srgbClr val="DADBF1"/>
            </a:solidFill>
          </p:spPr>
          <p:txBody>
            <a:bodyPr wrap="square" lIns="0" tIns="0" rIns="0" bIns="0" rtlCol="0"/>
            <a:lstStyle/>
            <a:p>
              <a:endParaRPr sz="1600">
                <a:latin typeface="Arial" panose="020B0604020202020204" pitchFamily="34" charset="0"/>
                <a:cs typeface="Arial" panose="020B0604020202020204" pitchFamily="34" charset="0"/>
              </a:endParaRPr>
            </a:p>
          </p:txBody>
        </p:sp>
        <p:sp>
          <p:nvSpPr>
            <p:cNvPr id="16" name="object 15">
              <a:extLst>
                <a:ext uri="{FF2B5EF4-FFF2-40B4-BE49-F238E27FC236}">
                  <a16:creationId xmlns:a16="http://schemas.microsoft.com/office/drawing/2014/main" id="{9B440315-B883-41AE-B9A6-786C6B831AF8}"/>
                </a:ext>
              </a:extLst>
            </p:cNvPr>
            <p:cNvSpPr/>
            <p:nvPr/>
          </p:nvSpPr>
          <p:spPr>
            <a:xfrm>
              <a:off x="604837" y="4033837"/>
              <a:ext cx="381000" cy="371475"/>
            </a:xfrm>
            <a:custGeom>
              <a:avLst/>
              <a:gdLst/>
              <a:ahLst/>
              <a:cxnLst/>
              <a:rect l="l" t="t" r="r" b="b"/>
              <a:pathLst>
                <a:path w="381000" h="371475">
                  <a:moveTo>
                    <a:pt x="0" y="316230"/>
                  </a:moveTo>
                  <a:lnTo>
                    <a:pt x="0" y="55245"/>
                  </a:lnTo>
                  <a:lnTo>
                    <a:pt x="0" y="51612"/>
                  </a:lnTo>
                  <a:lnTo>
                    <a:pt x="351" y="48018"/>
                  </a:lnTo>
                  <a:lnTo>
                    <a:pt x="1061" y="44462"/>
                  </a:lnTo>
                  <a:lnTo>
                    <a:pt x="1771" y="40906"/>
                  </a:lnTo>
                  <a:lnTo>
                    <a:pt x="2818" y="37452"/>
                  </a:lnTo>
                  <a:lnTo>
                    <a:pt x="4207" y="34099"/>
                  </a:lnTo>
                  <a:lnTo>
                    <a:pt x="5590" y="30746"/>
                  </a:lnTo>
                  <a:lnTo>
                    <a:pt x="7292" y="27571"/>
                  </a:lnTo>
                  <a:lnTo>
                    <a:pt x="24551" y="9309"/>
                  </a:lnTo>
                  <a:lnTo>
                    <a:pt x="27567" y="7289"/>
                  </a:lnTo>
                  <a:lnTo>
                    <a:pt x="44465" y="1066"/>
                  </a:lnTo>
                  <a:lnTo>
                    <a:pt x="48026" y="355"/>
                  </a:lnTo>
                  <a:lnTo>
                    <a:pt x="51619" y="0"/>
                  </a:lnTo>
                  <a:lnTo>
                    <a:pt x="55245" y="0"/>
                  </a:lnTo>
                  <a:lnTo>
                    <a:pt x="325755" y="0"/>
                  </a:lnTo>
                  <a:lnTo>
                    <a:pt x="329380" y="0"/>
                  </a:lnTo>
                  <a:lnTo>
                    <a:pt x="332973" y="355"/>
                  </a:lnTo>
                  <a:lnTo>
                    <a:pt x="336529" y="1066"/>
                  </a:lnTo>
                  <a:lnTo>
                    <a:pt x="340092" y="1765"/>
                  </a:lnTo>
                  <a:lnTo>
                    <a:pt x="356448" y="9309"/>
                  </a:lnTo>
                  <a:lnTo>
                    <a:pt x="359464" y="11328"/>
                  </a:lnTo>
                  <a:lnTo>
                    <a:pt x="379938" y="44462"/>
                  </a:lnTo>
                  <a:lnTo>
                    <a:pt x="380648" y="48018"/>
                  </a:lnTo>
                  <a:lnTo>
                    <a:pt x="381000" y="51612"/>
                  </a:lnTo>
                  <a:lnTo>
                    <a:pt x="381000" y="55245"/>
                  </a:lnTo>
                  <a:lnTo>
                    <a:pt x="381000" y="316230"/>
                  </a:lnTo>
                  <a:lnTo>
                    <a:pt x="381000" y="319862"/>
                  </a:lnTo>
                  <a:lnTo>
                    <a:pt x="380648" y="323443"/>
                  </a:lnTo>
                  <a:lnTo>
                    <a:pt x="371688" y="346913"/>
                  </a:lnTo>
                  <a:lnTo>
                    <a:pt x="369674" y="349935"/>
                  </a:lnTo>
                  <a:lnTo>
                    <a:pt x="336529" y="370408"/>
                  </a:lnTo>
                  <a:lnTo>
                    <a:pt x="332973" y="371119"/>
                  </a:lnTo>
                  <a:lnTo>
                    <a:pt x="329380" y="371475"/>
                  </a:lnTo>
                  <a:lnTo>
                    <a:pt x="325755" y="371475"/>
                  </a:lnTo>
                  <a:lnTo>
                    <a:pt x="55245" y="371475"/>
                  </a:lnTo>
                  <a:lnTo>
                    <a:pt x="51619" y="371475"/>
                  </a:lnTo>
                  <a:lnTo>
                    <a:pt x="48026" y="371119"/>
                  </a:lnTo>
                  <a:lnTo>
                    <a:pt x="44465" y="370408"/>
                  </a:lnTo>
                  <a:lnTo>
                    <a:pt x="40907" y="369709"/>
                  </a:lnTo>
                  <a:lnTo>
                    <a:pt x="9311" y="346913"/>
                  </a:lnTo>
                  <a:lnTo>
                    <a:pt x="7292" y="343903"/>
                  </a:lnTo>
                  <a:lnTo>
                    <a:pt x="5590" y="340728"/>
                  </a:lnTo>
                  <a:lnTo>
                    <a:pt x="4207" y="337375"/>
                  </a:lnTo>
                  <a:lnTo>
                    <a:pt x="2818" y="334022"/>
                  </a:lnTo>
                  <a:lnTo>
                    <a:pt x="1771" y="330568"/>
                  </a:lnTo>
                  <a:lnTo>
                    <a:pt x="1061" y="327012"/>
                  </a:lnTo>
                  <a:lnTo>
                    <a:pt x="351" y="323443"/>
                  </a:lnTo>
                  <a:lnTo>
                    <a:pt x="0" y="319862"/>
                  </a:lnTo>
                  <a:lnTo>
                    <a:pt x="0" y="316230"/>
                  </a:lnTo>
                  <a:close/>
                </a:path>
              </a:pathLst>
            </a:custGeom>
            <a:ln w="9525">
              <a:solidFill>
                <a:srgbClr val="BFC1D7"/>
              </a:solidFill>
            </a:ln>
          </p:spPr>
          <p:txBody>
            <a:bodyPr wrap="square" lIns="0" tIns="0" rIns="0" bIns="0" rtlCol="0"/>
            <a:lstStyle/>
            <a:p>
              <a:endParaRPr sz="1600">
                <a:latin typeface="Arial" panose="020B0604020202020204" pitchFamily="34" charset="0"/>
                <a:cs typeface="Arial" panose="020B0604020202020204" pitchFamily="34" charset="0"/>
              </a:endParaRPr>
            </a:p>
          </p:txBody>
        </p:sp>
      </p:grpSp>
      <p:sp>
        <p:nvSpPr>
          <p:cNvPr id="17" name="object 16">
            <a:extLst>
              <a:ext uri="{FF2B5EF4-FFF2-40B4-BE49-F238E27FC236}">
                <a16:creationId xmlns:a16="http://schemas.microsoft.com/office/drawing/2014/main" id="{FE3046AB-8BBB-49A5-9489-2D27F9C3A960}"/>
              </a:ext>
            </a:extLst>
          </p:cNvPr>
          <p:cNvSpPr txBox="1"/>
          <p:nvPr/>
        </p:nvSpPr>
        <p:spPr>
          <a:xfrm>
            <a:off x="701079" y="4044950"/>
            <a:ext cx="191770" cy="262251"/>
          </a:xfrm>
          <a:prstGeom prst="rect">
            <a:avLst/>
          </a:prstGeom>
        </p:spPr>
        <p:txBody>
          <a:bodyPr vert="horz" wrap="square" lIns="0" tIns="15875" rIns="0" bIns="0" rtlCol="0">
            <a:spAutoFit/>
          </a:bodyPr>
          <a:lstStyle/>
          <a:p>
            <a:pPr marL="12700">
              <a:lnSpc>
                <a:spcPct val="100000"/>
              </a:lnSpc>
              <a:spcBef>
                <a:spcPts val="125"/>
              </a:spcBef>
            </a:pPr>
            <a:r>
              <a:rPr sz="1600" b="1" spc="-50" dirty="0">
                <a:solidFill>
                  <a:srgbClr val="262424"/>
                </a:solidFill>
                <a:latin typeface="Arial" panose="020B0604020202020204" pitchFamily="34" charset="0"/>
                <a:cs typeface="Arial" panose="020B0604020202020204" pitchFamily="34" charset="0"/>
              </a:rPr>
              <a:t>3</a:t>
            </a:r>
            <a:endParaRPr sz="1600">
              <a:latin typeface="Arial" panose="020B0604020202020204" pitchFamily="34" charset="0"/>
              <a:cs typeface="Arial" panose="020B0604020202020204" pitchFamily="34" charset="0"/>
            </a:endParaRPr>
          </a:p>
        </p:txBody>
      </p:sp>
      <p:sp>
        <p:nvSpPr>
          <p:cNvPr id="18" name="object 17">
            <a:extLst>
              <a:ext uri="{FF2B5EF4-FFF2-40B4-BE49-F238E27FC236}">
                <a16:creationId xmlns:a16="http://schemas.microsoft.com/office/drawing/2014/main" id="{2EA0D9DB-7EF5-415E-99C2-5CAF8E4C509D}"/>
              </a:ext>
            </a:extLst>
          </p:cNvPr>
          <p:cNvSpPr txBox="1"/>
          <p:nvPr/>
        </p:nvSpPr>
        <p:spPr>
          <a:xfrm>
            <a:off x="1144587" y="4011612"/>
            <a:ext cx="3579813" cy="1212127"/>
          </a:xfrm>
          <a:prstGeom prst="rect">
            <a:avLst/>
          </a:prstGeom>
        </p:spPr>
        <p:txBody>
          <a:bodyPr vert="horz" wrap="square" lIns="0" tIns="1905" rIns="0" bIns="0" rtlCol="0">
            <a:spAutoFit/>
          </a:bodyPr>
          <a:lstStyle/>
          <a:p>
            <a:pPr marL="12700" marR="187960">
              <a:lnSpc>
                <a:spcPct val="106100"/>
              </a:lnSpc>
              <a:spcBef>
                <a:spcPts val="15"/>
              </a:spcBef>
            </a:pPr>
            <a:r>
              <a:rPr sz="1600" b="1" spc="-55" dirty="0" err="1">
                <a:solidFill>
                  <a:srgbClr val="262424"/>
                </a:solidFill>
                <a:latin typeface="Arial" panose="020B0604020202020204" pitchFamily="34" charset="0"/>
                <a:cs typeface="Arial" panose="020B0604020202020204" pitchFamily="34" charset="0"/>
              </a:rPr>
              <a:t>Axborot</a:t>
            </a:r>
            <a:r>
              <a:rPr sz="1600" b="1" spc="-125" dirty="0">
                <a:solidFill>
                  <a:srgbClr val="262424"/>
                </a:solidFill>
                <a:latin typeface="Arial" panose="020B0604020202020204" pitchFamily="34" charset="0"/>
                <a:cs typeface="Arial" panose="020B0604020202020204" pitchFamily="34" charset="0"/>
              </a:rPr>
              <a:t> </a:t>
            </a:r>
            <a:r>
              <a:rPr lang="en-US" sz="1600" b="1" spc="-125" dirty="0" err="1">
                <a:solidFill>
                  <a:srgbClr val="262424"/>
                </a:solidFill>
                <a:latin typeface="Arial" panose="020B0604020202020204" pitchFamily="34" charset="0"/>
                <a:cs typeface="Arial" panose="020B0604020202020204" pitchFamily="34" charset="0"/>
              </a:rPr>
              <a:t>s</a:t>
            </a:r>
            <a:r>
              <a:rPr sz="1600" b="1" spc="-55" dirty="0" err="1">
                <a:solidFill>
                  <a:srgbClr val="262424"/>
                </a:solidFill>
                <a:latin typeface="Arial" panose="020B0604020202020204" pitchFamily="34" charset="0"/>
                <a:cs typeface="Arial" panose="020B0604020202020204" pitchFamily="34" charset="0"/>
              </a:rPr>
              <a:t>avodxonligi</a:t>
            </a:r>
            <a:r>
              <a:rPr sz="1600" b="1" spc="-55" dirty="0">
                <a:solidFill>
                  <a:srgbClr val="262424"/>
                </a:solidFill>
                <a:latin typeface="Arial" panose="020B0604020202020204" pitchFamily="34" charset="0"/>
                <a:cs typeface="Arial" panose="020B0604020202020204" pitchFamily="34" charset="0"/>
              </a:rPr>
              <a:t> </a:t>
            </a:r>
            <a:r>
              <a:rPr sz="1600" b="1" spc="-20" dirty="0" err="1">
                <a:solidFill>
                  <a:srgbClr val="262424"/>
                </a:solidFill>
                <a:latin typeface="Arial" panose="020B0604020202020204" pitchFamily="34" charset="0"/>
                <a:cs typeface="Arial" panose="020B0604020202020204" pitchFamily="34" charset="0"/>
              </a:rPr>
              <a:t>va</a:t>
            </a:r>
            <a:r>
              <a:rPr sz="1600" b="1" spc="-170" dirty="0">
                <a:solidFill>
                  <a:srgbClr val="262424"/>
                </a:solidFill>
                <a:latin typeface="Arial" panose="020B0604020202020204" pitchFamily="34" charset="0"/>
                <a:cs typeface="Arial" panose="020B0604020202020204" pitchFamily="34" charset="0"/>
              </a:rPr>
              <a:t> </a:t>
            </a:r>
            <a:r>
              <a:rPr lang="en-US" sz="1600" b="1" spc="-170" dirty="0" err="1">
                <a:solidFill>
                  <a:srgbClr val="262424"/>
                </a:solidFill>
                <a:latin typeface="Arial" panose="020B0604020202020204" pitchFamily="34" charset="0"/>
                <a:cs typeface="Arial" panose="020B0604020202020204" pitchFamily="34" charset="0"/>
              </a:rPr>
              <a:t>r</a:t>
            </a:r>
            <a:r>
              <a:rPr sz="1600" b="1" spc="-10" dirty="0" err="1">
                <a:solidFill>
                  <a:srgbClr val="262424"/>
                </a:solidFill>
                <a:latin typeface="Arial" panose="020B0604020202020204" pitchFamily="34" charset="0"/>
                <a:cs typeface="Arial" panose="020B0604020202020204" pitchFamily="34" charset="0"/>
              </a:rPr>
              <a:t>aqamli</a:t>
            </a:r>
            <a:r>
              <a:rPr sz="1600" b="1" spc="-10" dirty="0">
                <a:solidFill>
                  <a:srgbClr val="262424"/>
                </a:solidFill>
                <a:latin typeface="Arial" panose="020B0604020202020204" pitchFamily="34" charset="0"/>
                <a:cs typeface="Arial" panose="020B0604020202020204" pitchFamily="34" charset="0"/>
              </a:rPr>
              <a:t> </a:t>
            </a:r>
            <a:r>
              <a:rPr lang="en-US" sz="1600" b="1" spc="-10" dirty="0" err="1">
                <a:solidFill>
                  <a:srgbClr val="262424"/>
                </a:solidFill>
                <a:latin typeface="Arial" panose="020B0604020202020204" pitchFamily="34" charset="0"/>
                <a:cs typeface="Arial" panose="020B0604020202020204" pitchFamily="34" charset="0"/>
              </a:rPr>
              <a:t>k</a:t>
            </a:r>
            <a:r>
              <a:rPr sz="1600" b="1" spc="-10" dirty="0" err="1">
                <a:solidFill>
                  <a:srgbClr val="262424"/>
                </a:solidFill>
                <a:latin typeface="Arial" panose="020B0604020202020204" pitchFamily="34" charset="0"/>
                <a:cs typeface="Arial" panose="020B0604020202020204" pitchFamily="34" charset="0"/>
              </a:rPr>
              <a:t>ompetensiya</a:t>
            </a:r>
            <a:endParaRPr sz="1600" dirty="0">
              <a:latin typeface="Arial" panose="020B0604020202020204" pitchFamily="34" charset="0"/>
              <a:cs typeface="Arial" panose="020B0604020202020204" pitchFamily="34" charset="0"/>
            </a:endParaRPr>
          </a:p>
          <a:p>
            <a:pPr marL="12700" marR="5080">
              <a:lnSpc>
                <a:spcPct val="134300"/>
              </a:lnSpc>
              <a:spcBef>
                <a:spcPts val="540"/>
              </a:spcBef>
            </a:pPr>
            <a:r>
              <a:rPr sz="1600" spc="-80" dirty="0">
                <a:solidFill>
                  <a:srgbClr val="262424"/>
                </a:solidFill>
                <a:latin typeface="Arial" panose="020B0604020202020204" pitchFamily="34" charset="0"/>
                <a:cs typeface="Arial" panose="020B0604020202020204" pitchFamily="34" charset="0"/>
              </a:rPr>
              <a:t>Axborotni</a:t>
            </a:r>
            <a:r>
              <a:rPr sz="1600" spc="-105" dirty="0">
                <a:solidFill>
                  <a:srgbClr val="262424"/>
                </a:solidFill>
                <a:latin typeface="Arial" panose="020B0604020202020204" pitchFamily="34" charset="0"/>
                <a:cs typeface="Arial" panose="020B0604020202020204" pitchFamily="34" charset="0"/>
              </a:rPr>
              <a:t> </a:t>
            </a:r>
            <a:r>
              <a:rPr sz="1600" spc="-90" dirty="0">
                <a:solidFill>
                  <a:srgbClr val="262424"/>
                </a:solidFill>
                <a:latin typeface="Arial" panose="020B0604020202020204" pitchFamily="34" charset="0"/>
                <a:cs typeface="Arial" panose="020B0604020202020204" pitchFamily="34" charset="0"/>
              </a:rPr>
              <a:t>tanlash,</a:t>
            </a:r>
            <a:r>
              <a:rPr sz="1600" spc="-100" dirty="0">
                <a:solidFill>
                  <a:srgbClr val="262424"/>
                </a:solidFill>
                <a:latin typeface="Arial" panose="020B0604020202020204" pitchFamily="34" charset="0"/>
                <a:cs typeface="Arial" panose="020B0604020202020204" pitchFamily="34" charset="0"/>
              </a:rPr>
              <a:t> </a:t>
            </a:r>
            <a:r>
              <a:rPr sz="1600" spc="-90" dirty="0">
                <a:solidFill>
                  <a:srgbClr val="262424"/>
                </a:solidFill>
                <a:latin typeface="Arial" panose="020B0604020202020204" pitchFamily="34" charset="0"/>
                <a:cs typeface="Arial" panose="020B0604020202020204" pitchFamily="34" charset="0"/>
              </a:rPr>
              <a:t>tahlil</a:t>
            </a:r>
            <a:r>
              <a:rPr sz="1600" spc="-100" dirty="0">
                <a:solidFill>
                  <a:srgbClr val="262424"/>
                </a:solidFill>
                <a:latin typeface="Arial" panose="020B0604020202020204" pitchFamily="34" charset="0"/>
                <a:cs typeface="Arial" panose="020B0604020202020204" pitchFamily="34" charset="0"/>
              </a:rPr>
              <a:t> </a:t>
            </a:r>
            <a:r>
              <a:rPr sz="1600" spc="-60" dirty="0">
                <a:solidFill>
                  <a:srgbClr val="262424"/>
                </a:solidFill>
                <a:latin typeface="Arial" panose="020B0604020202020204" pitchFamily="34" charset="0"/>
                <a:cs typeface="Arial" panose="020B0604020202020204" pitchFamily="34" charset="0"/>
              </a:rPr>
              <a:t>qilish, </a:t>
            </a:r>
            <a:r>
              <a:rPr sz="1600" spc="-65" dirty="0">
                <a:solidFill>
                  <a:srgbClr val="262424"/>
                </a:solidFill>
                <a:latin typeface="Arial" panose="020B0604020202020204" pitchFamily="34" charset="0"/>
                <a:cs typeface="Arial" panose="020B0604020202020204" pitchFamily="34" charset="0"/>
              </a:rPr>
              <a:t>ishonchli</a:t>
            </a:r>
            <a:r>
              <a:rPr sz="1600" spc="-80" dirty="0">
                <a:solidFill>
                  <a:srgbClr val="262424"/>
                </a:solidFill>
                <a:latin typeface="Arial" panose="020B0604020202020204" pitchFamily="34" charset="0"/>
                <a:cs typeface="Arial" panose="020B0604020202020204" pitchFamily="34" charset="0"/>
              </a:rPr>
              <a:t> </a:t>
            </a:r>
            <a:r>
              <a:rPr sz="1600" spc="-90" dirty="0">
                <a:solidFill>
                  <a:srgbClr val="262424"/>
                </a:solidFill>
                <a:latin typeface="Arial" panose="020B0604020202020204" pitchFamily="34" charset="0"/>
                <a:cs typeface="Arial" panose="020B0604020202020204" pitchFamily="34" charset="0"/>
              </a:rPr>
              <a:t>manbalarni</a:t>
            </a:r>
            <a:r>
              <a:rPr sz="1600" spc="-80" dirty="0">
                <a:solidFill>
                  <a:srgbClr val="262424"/>
                </a:solidFill>
                <a:latin typeface="Arial" panose="020B0604020202020204" pitchFamily="34" charset="0"/>
                <a:cs typeface="Arial" panose="020B0604020202020204" pitchFamily="34" charset="0"/>
              </a:rPr>
              <a:t> </a:t>
            </a:r>
            <a:r>
              <a:rPr sz="1600" spc="-10" dirty="0">
                <a:solidFill>
                  <a:srgbClr val="262424"/>
                </a:solidFill>
                <a:latin typeface="Arial" panose="020B0604020202020204" pitchFamily="34" charset="0"/>
                <a:cs typeface="Arial" panose="020B0604020202020204" pitchFamily="34" charset="0"/>
              </a:rPr>
              <a:t>topish</a:t>
            </a:r>
            <a:endParaRPr sz="1600" dirty="0">
              <a:latin typeface="Arial" panose="020B0604020202020204" pitchFamily="34" charset="0"/>
              <a:cs typeface="Arial" panose="020B0604020202020204" pitchFamily="34" charset="0"/>
            </a:endParaRPr>
          </a:p>
        </p:txBody>
      </p:sp>
      <p:grpSp>
        <p:nvGrpSpPr>
          <p:cNvPr id="19" name="object 18">
            <a:extLst>
              <a:ext uri="{FF2B5EF4-FFF2-40B4-BE49-F238E27FC236}">
                <a16:creationId xmlns:a16="http://schemas.microsoft.com/office/drawing/2014/main" id="{D58E7060-3412-4134-A349-9E7D9BE0FD51}"/>
              </a:ext>
            </a:extLst>
          </p:cNvPr>
          <p:cNvGrpSpPr/>
          <p:nvPr/>
        </p:nvGrpSpPr>
        <p:grpSpPr>
          <a:xfrm>
            <a:off x="6134578" y="4197358"/>
            <a:ext cx="390525" cy="381000"/>
            <a:chOff x="3657600" y="4029075"/>
            <a:chExt cx="390525" cy="381000"/>
          </a:xfrm>
        </p:grpSpPr>
        <p:sp>
          <p:nvSpPr>
            <p:cNvPr id="20" name="object 19">
              <a:extLst>
                <a:ext uri="{FF2B5EF4-FFF2-40B4-BE49-F238E27FC236}">
                  <a16:creationId xmlns:a16="http://schemas.microsoft.com/office/drawing/2014/main" id="{05F098DF-A0F2-4F59-8A89-9FF198973D10}"/>
                </a:ext>
              </a:extLst>
            </p:cNvPr>
            <p:cNvSpPr/>
            <p:nvPr/>
          </p:nvSpPr>
          <p:spPr>
            <a:xfrm>
              <a:off x="3662362" y="4033837"/>
              <a:ext cx="381000" cy="371475"/>
            </a:xfrm>
            <a:custGeom>
              <a:avLst/>
              <a:gdLst/>
              <a:ahLst/>
              <a:cxnLst/>
              <a:rect l="l" t="t" r="r" b="b"/>
              <a:pathLst>
                <a:path w="381000" h="371475">
                  <a:moveTo>
                    <a:pt x="329387" y="0"/>
                  </a:moveTo>
                  <a:lnTo>
                    <a:pt x="51612" y="0"/>
                  </a:lnTo>
                  <a:lnTo>
                    <a:pt x="48018" y="355"/>
                  </a:lnTo>
                  <a:lnTo>
                    <a:pt x="13614" y="18745"/>
                  </a:lnTo>
                  <a:lnTo>
                    <a:pt x="0" y="51612"/>
                  </a:lnTo>
                  <a:lnTo>
                    <a:pt x="0" y="316230"/>
                  </a:lnTo>
                  <a:lnTo>
                    <a:pt x="0" y="319862"/>
                  </a:lnTo>
                  <a:lnTo>
                    <a:pt x="18745" y="357860"/>
                  </a:lnTo>
                  <a:lnTo>
                    <a:pt x="51612" y="371475"/>
                  </a:lnTo>
                  <a:lnTo>
                    <a:pt x="329387" y="371475"/>
                  </a:lnTo>
                  <a:lnTo>
                    <a:pt x="367385" y="352729"/>
                  </a:lnTo>
                  <a:lnTo>
                    <a:pt x="381000" y="319862"/>
                  </a:lnTo>
                  <a:lnTo>
                    <a:pt x="381000" y="51612"/>
                  </a:lnTo>
                  <a:lnTo>
                    <a:pt x="362254" y="13614"/>
                  </a:lnTo>
                  <a:lnTo>
                    <a:pt x="332968" y="355"/>
                  </a:lnTo>
                  <a:lnTo>
                    <a:pt x="329387" y="0"/>
                  </a:lnTo>
                  <a:close/>
                </a:path>
              </a:pathLst>
            </a:custGeom>
            <a:solidFill>
              <a:srgbClr val="DADBF1"/>
            </a:solidFill>
          </p:spPr>
          <p:txBody>
            <a:bodyPr wrap="square" lIns="0" tIns="0" rIns="0" bIns="0" rtlCol="0"/>
            <a:lstStyle/>
            <a:p>
              <a:endParaRPr sz="1600">
                <a:latin typeface="Arial" panose="020B0604020202020204" pitchFamily="34" charset="0"/>
                <a:cs typeface="Arial" panose="020B0604020202020204" pitchFamily="34" charset="0"/>
              </a:endParaRPr>
            </a:p>
          </p:txBody>
        </p:sp>
        <p:sp>
          <p:nvSpPr>
            <p:cNvPr id="21" name="object 20">
              <a:extLst>
                <a:ext uri="{FF2B5EF4-FFF2-40B4-BE49-F238E27FC236}">
                  <a16:creationId xmlns:a16="http://schemas.microsoft.com/office/drawing/2014/main" id="{0244E6C0-29D1-4B93-822E-03A66F0FCEEE}"/>
                </a:ext>
              </a:extLst>
            </p:cNvPr>
            <p:cNvSpPr/>
            <p:nvPr/>
          </p:nvSpPr>
          <p:spPr>
            <a:xfrm>
              <a:off x="3662362" y="4033837"/>
              <a:ext cx="381000" cy="371475"/>
            </a:xfrm>
            <a:custGeom>
              <a:avLst/>
              <a:gdLst/>
              <a:ahLst/>
              <a:cxnLst/>
              <a:rect l="l" t="t" r="r" b="b"/>
              <a:pathLst>
                <a:path w="381000" h="371475">
                  <a:moveTo>
                    <a:pt x="0" y="316230"/>
                  </a:moveTo>
                  <a:lnTo>
                    <a:pt x="0" y="55245"/>
                  </a:lnTo>
                  <a:lnTo>
                    <a:pt x="0" y="51612"/>
                  </a:lnTo>
                  <a:lnTo>
                    <a:pt x="355" y="48018"/>
                  </a:lnTo>
                  <a:lnTo>
                    <a:pt x="1066" y="44462"/>
                  </a:lnTo>
                  <a:lnTo>
                    <a:pt x="1765" y="40906"/>
                  </a:lnTo>
                  <a:lnTo>
                    <a:pt x="2819" y="37452"/>
                  </a:lnTo>
                  <a:lnTo>
                    <a:pt x="27571" y="7289"/>
                  </a:lnTo>
                  <a:lnTo>
                    <a:pt x="44462" y="1066"/>
                  </a:lnTo>
                  <a:lnTo>
                    <a:pt x="48018" y="355"/>
                  </a:lnTo>
                  <a:lnTo>
                    <a:pt x="51612" y="0"/>
                  </a:lnTo>
                  <a:lnTo>
                    <a:pt x="55245" y="0"/>
                  </a:lnTo>
                  <a:lnTo>
                    <a:pt x="325755" y="0"/>
                  </a:lnTo>
                  <a:lnTo>
                    <a:pt x="329387" y="0"/>
                  </a:lnTo>
                  <a:lnTo>
                    <a:pt x="332968" y="355"/>
                  </a:lnTo>
                  <a:lnTo>
                    <a:pt x="336537" y="1066"/>
                  </a:lnTo>
                  <a:lnTo>
                    <a:pt x="340093" y="1765"/>
                  </a:lnTo>
                  <a:lnTo>
                    <a:pt x="371690" y="24549"/>
                  </a:lnTo>
                  <a:lnTo>
                    <a:pt x="379933" y="44462"/>
                  </a:lnTo>
                  <a:lnTo>
                    <a:pt x="380644" y="48018"/>
                  </a:lnTo>
                  <a:lnTo>
                    <a:pt x="381000" y="51612"/>
                  </a:lnTo>
                  <a:lnTo>
                    <a:pt x="381000" y="55245"/>
                  </a:lnTo>
                  <a:lnTo>
                    <a:pt x="381000" y="316230"/>
                  </a:lnTo>
                  <a:lnTo>
                    <a:pt x="381000" y="319862"/>
                  </a:lnTo>
                  <a:lnTo>
                    <a:pt x="380644" y="323443"/>
                  </a:lnTo>
                  <a:lnTo>
                    <a:pt x="379933" y="327012"/>
                  </a:lnTo>
                  <a:lnTo>
                    <a:pt x="379234" y="330568"/>
                  </a:lnTo>
                  <a:lnTo>
                    <a:pt x="356450" y="362165"/>
                  </a:lnTo>
                  <a:lnTo>
                    <a:pt x="336524" y="370408"/>
                  </a:lnTo>
                  <a:lnTo>
                    <a:pt x="332968" y="371119"/>
                  </a:lnTo>
                  <a:lnTo>
                    <a:pt x="329387" y="371475"/>
                  </a:lnTo>
                  <a:lnTo>
                    <a:pt x="325755" y="371475"/>
                  </a:lnTo>
                  <a:lnTo>
                    <a:pt x="55245" y="371475"/>
                  </a:lnTo>
                  <a:lnTo>
                    <a:pt x="51612" y="371475"/>
                  </a:lnTo>
                  <a:lnTo>
                    <a:pt x="48018" y="371119"/>
                  </a:lnTo>
                  <a:lnTo>
                    <a:pt x="44462" y="370408"/>
                  </a:lnTo>
                  <a:lnTo>
                    <a:pt x="40906" y="369709"/>
                  </a:lnTo>
                  <a:lnTo>
                    <a:pt x="9309" y="346913"/>
                  </a:lnTo>
                  <a:lnTo>
                    <a:pt x="7289" y="343903"/>
                  </a:lnTo>
                  <a:lnTo>
                    <a:pt x="1066" y="327012"/>
                  </a:lnTo>
                  <a:lnTo>
                    <a:pt x="355" y="323443"/>
                  </a:lnTo>
                  <a:lnTo>
                    <a:pt x="0" y="319862"/>
                  </a:lnTo>
                  <a:lnTo>
                    <a:pt x="0" y="316230"/>
                  </a:lnTo>
                  <a:close/>
                </a:path>
              </a:pathLst>
            </a:custGeom>
            <a:ln w="9525">
              <a:solidFill>
                <a:srgbClr val="BFC1D7"/>
              </a:solidFill>
            </a:ln>
          </p:spPr>
          <p:txBody>
            <a:bodyPr wrap="square" lIns="0" tIns="0" rIns="0" bIns="0" rtlCol="0"/>
            <a:lstStyle/>
            <a:p>
              <a:endParaRPr sz="1600">
                <a:latin typeface="Arial" panose="020B0604020202020204" pitchFamily="34" charset="0"/>
                <a:cs typeface="Arial" panose="020B0604020202020204" pitchFamily="34" charset="0"/>
              </a:endParaRPr>
            </a:p>
          </p:txBody>
        </p:sp>
      </p:grpSp>
      <p:sp>
        <p:nvSpPr>
          <p:cNvPr id="22" name="object 21">
            <a:extLst>
              <a:ext uri="{FF2B5EF4-FFF2-40B4-BE49-F238E27FC236}">
                <a16:creationId xmlns:a16="http://schemas.microsoft.com/office/drawing/2014/main" id="{4D6E6CB2-3BCA-4FFE-921E-15A41D1F126D}"/>
              </a:ext>
            </a:extLst>
          </p:cNvPr>
          <p:cNvSpPr txBox="1"/>
          <p:nvPr/>
        </p:nvSpPr>
        <p:spPr>
          <a:xfrm>
            <a:off x="6231567" y="4213233"/>
            <a:ext cx="199390" cy="262251"/>
          </a:xfrm>
          <a:prstGeom prst="rect">
            <a:avLst/>
          </a:prstGeom>
        </p:spPr>
        <p:txBody>
          <a:bodyPr vert="horz" wrap="square" lIns="0" tIns="15875" rIns="0" bIns="0" rtlCol="0">
            <a:spAutoFit/>
          </a:bodyPr>
          <a:lstStyle/>
          <a:p>
            <a:pPr marL="12700">
              <a:lnSpc>
                <a:spcPct val="100000"/>
              </a:lnSpc>
              <a:spcBef>
                <a:spcPts val="125"/>
              </a:spcBef>
            </a:pPr>
            <a:r>
              <a:rPr sz="1600" b="1" spc="35" dirty="0">
                <a:solidFill>
                  <a:srgbClr val="262424"/>
                </a:solidFill>
                <a:latin typeface="Arial" panose="020B0604020202020204" pitchFamily="34" charset="0"/>
                <a:cs typeface="Arial" panose="020B0604020202020204" pitchFamily="34" charset="0"/>
              </a:rPr>
              <a:t>4</a:t>
            </a:r>
            <a:endParaRPr sz="1600">
              <a:latin typeface="Arial" panose="020B0604020202020204" pitchFamily="34" charset="0"/>
              <a:cs typeface="Arial" panose="020B0604020202020204" pitchFamily="34" charset="0"/>
            </a:endParaRPr>
          </a:p>
        </p:txBody>
      </p:sp>
      <p:sp>
        <p:nvSpPr>
          <p:cNvPr id="23" name="object 22">
            <a:extLst>
              <a:ext uri="{FF2B5EF4-FFF2-40B4-BE49-F238E27FC236}">
                <a16:creationId xmlns:a16="http://schemas.microsoft.com/office/drawing/2014/main" id="{3965DD65-79FB-4BB6-9844-00DFB1361842}"/>
              </a:ext>
            </a:extLst>
          </p:cNvPr>
          <p:cNvSpPr txBox="1"/>
          <p:nvPr/>
        </p:nvSpPr>
        <p:spPr>
          <a:xfrm>
            <a:off x="6781800" y="4159230"/>
            <a:ext cx="3048000" cy="1212127"/>
          </a:xfrm>
          <a:prstGeom prst="rect">
            <a:avLst/>
          </a:prstGeom>
        </p:spPr>
        <p:txBody>
          <a:bodyPr vert="horz" wrap="square" lIns="0" tIns="1905" rIns="0" bIns="0" rtlCol="0">
            <a:spAutoFit/>
          </a:bodyPr>
          <a:lstStyle/>
          <a:p>
            <a:pPr marL="12700" marR="292100" algn="just">
              <a:lnSpc>
                <a:spcPct val="106100"/>
              </a:lnSpc>
              <a:spcBef>
                <a:spcPts val="15"/>
              </a:spcBef>
            </a:pPr>
            <a:r>
              <a:rPr sz="1600" b="1" spc="-55" dirty="0" err="1">
                <a:solidFill>
                  <a:srgbClr val="262424"/>
                </a:solidFill>
                <a:latin typeface="Arial" panose="020B0604020202020204" pitchFamily="34" charset="0"/>
                <a:cs typeface="Arial" panose="020B0604020202020204" pitchFamily="34" charset="0"/>
              </a:rPr>
              <a:t>O</a:t>
            </a:r>
            <a:r>
              <a:rPr lang="en-US" sz="1600" b="1" spc="-55" dirty="0" err="1">
                <a:solidFill>
                  <a:srgbClr val="262424"/>
                </a:solidFill>
                <a:latin typeface="Arial" panose="020B0604020202020204" pitchFamily="34" charset="0"/>
                <a:cs typeface="Arial" panose="020B0604020202020204" pitchFamily="34" charset="0"/>
              </a:rPr>
              <a:t>‘</a:t>
            </a:r>
            <a:r>
              <a:rPr sz="1600" b="1" spc="-55" dirty="0" err="1">
                <a:solidFill>
                  <a:srgbClr val="262424"/>
                </a:solidFill>
                <a:latin typeface="Arial" panose="020B0604020202020204" pitchFamily="34" charset="0"/>
                <a:cs typeface="Arial" panose="020B0604020202020204" pitchFamily="34" charset="0"/>
              </a:rPr>
              <a:t>rganishni</a:t>
            </a:r>
            <a:r>
              <a:rPr sz="1600" b="1" spc="-50" dirty="0">
                <a:solidFill>
                  <a:srgbClr val="262424"/>
                </a:solidFill>
                <a:latin typeface="Arial" panose="020B0604020202020204" pitchFamily="34" charset="0"/>
                <a:cs typeface="Arial" panose="020B0604020202020204" pitchFamily="34" charset="0"/>
              </a:rPr>
              <a:t> </a:t>
            </a:r>
            <a:r>
              <a:rPr lang="en-US" sz="1600" b="1" spc="-50" dirty="0" err="1">
                <a:solidFill>
                  <a:srgbClr val="262424"/>
                </a:solidFill>
                <a:latin typeface="Arial" panose="020B0604020202020204" pitchFamily="34" charset="0"/>
                <a:cs typeface="Arial" panose="020B0604020202020204" pitchFamily="34" charset="0"/>
              </a:rPr>
              <a:t>n</a:t>
            </a:r>
            <a:r>
              <a:rPr sz="1600" b="1" spc="-50" dirty="0" err="1">
                <a:solidFill>
                  <a:srgbClr val="262424"/>
                </a:solidFill>
                <a:latin typeface="Arial" panose="020B0604020202020204" pitchFamily="34" charset="0"/>
                <a:cs typeface="Arial" panose="020B0604020202020204" pitchFamily="34" charset="0"/>
              </a:rPr>
              <a:t>azorat</a:t>
            </a:r>
            <a:r>
              <a:rPr sz="1600" b="1" spc="-50" dirty="0">
                <a:solidFill>
                  <a:srgbClr val="262424"/>
                </a:solidFill>
                <a:latin typeface="Arial" panose="020B0604020202020204" pitchFamily="34" charset="0"/>
                <a:cs typeface="Arial" panose="020B0604020202020204" pitchFamily="34" charset="0"/>
              </a:rPr>
              <a:t> </a:t>
            </a:r>
            <a:r>
              <a:rPr lang="en-US" sz="1600" b="1" spc="-50" dirty="0" err="1">
                <a:solidFill>
                  <a:srgbClr val="262424"/>
                </a:solidFill>
                <a:latin typeface="Arial" panose="020B0604020202020204" pitchFamily="34" charset="0"/>
                <a:cs typeface="Arial" panose="020B0604020202020204" pitchFamily="34" charset="0"/>
              </a:rPr>
              <a:t>q</a:t>
            </a:r>
            <a:r>
              <a:rPr sz="1600" b="1" spc="-75" dirty="0" err="1">
                <a:solidFill>
                  <a:srgbClr val="262424"/>
                </a:solidFill>
                <a:latin typeface="Arial" panose="020B0604020202020204" pitchFamily="34" charset="0"/>
                <a:cs typeface="Arial" panose="020B0604020202020204" pitchFamily="34" charset="0"/>
              </a:rPr>
              <a:t>ilish</a:t>
            </a:r>
            <a:r>
              <a:rPr sz="1600" b="1" spc="-10" dirty="0">
                <a:solidFill>
                  <a:srgbClr val="262424"/>
                </a:solidFill>
                <a:latin typeface="Arial" panose="020B0604020202020204" pitchFamily="34" charset="0"/>
                <a:cs typeface="Arial" panose="020B0604020202020204" pitchFamily="34" charset="0"/>
              </a:rPr>
              <a:t> </a:t>
            </a:r>
            <a:r>
              <a:rPr sz="1600" b="1" spc="-90" dirty="0" err="1">
                <a:solidFill>
                  <a:srgbClr val="262424"/>
                </a:solidFill>
                <a:latin typeface="Arial" panose="020B0604020202020204" pitchFamily="34" charset="0"/>
                <a:cs typeface="Arial" panose="020B0604020202020204" pitchFamily="34" charset="0"/>
              </a:rPr>
              <a:t>va</a:t>
            </a:r>
            <a:r>
              <a:rPr sz="1600" b="1" spc="-5" dirty="0">
                <a:solidFill>
                  <a:srgbClr val="262424"/>
                </a:solidFill>
                <a:latin typeface="Arial" panose="020B0604020202020204" pitchFamily="34" charset="0"/>
                <a:cs typeface="Arial" panose="020B0604020202020204" pitchFamily="34" charset="0"/>
              </a:rPr>
              <a:t> </a:t>
            </a:r>
            <a:r>
              <a:rPr lang="en-US" sz="1600" b="1" spc="-5" dirty="0" err="1">
                <a:solidFill>
                  <a:srgbClr val="262424"/>
                </a:solidFill>
                <a:latin typeface="Arial" panose="020B0604020202020204" pitchFamily="34" charset="0"/>
                <a:cs typeface="Arial" panose="020B0604020202020204" pitchFamily="34" charset="0"/>
              </a:rPr>
              <a:t>o‘</a:t>
            </a:r>
            <a:r>
              <a:rPr sz="1600" b="1" spc="-10" dirty="0" err="1">
                <a:solidFill>
                  <a:srgbClr val="262424"/>
                </a:solidFill>
                <a:latin typeface="Arial" panose="020B0604020202020204" pitchFamily="34" charset="0"/>
                <a:cs typeface="Arial" panose="020B0604020202020204" pitchFamily="34" charset="0"/>
              </a:rPr>
              <a:t>zi-</a:t>
            </a:r>
            <a:r>
              <a:rPr lang="en-US" sz="1600" b="1" spc="-10" dirty="0" err="1">
                <a:solidFill>
                  <a:srgbClr val="262424"/>
                </a:solidFill>
                <a:latin typeface="Arial" panose="020B0604020202020204" pitchFamily="34" charset="0"/>
                <a:cs typeface="Arial" panose="020B0604020202020204" pitchFamily="34" charset="0"/>
              </a:rPr>
              <a:t>o‘</a:t>
            </a:r>
            <a:r>
              <a:rPr sz="1600" b="1" spc="-10" dirty="0" err="1">
                <a:solidFill>
                  <a:srgbClr val="262424"/>
                </a:solidFill>
                <a:latin typeface="Arial" panose="020B0604020202020204" pitchFamily="34" charset="0"/>
                <a:cs typeface="Arial" panose="020B0604020202020204" pitchFamily="34" charset="0"/>
              </a:rPr>
              <a:t>zini</a:t>
            </a:r>
            <a:r>
              <a:rPr sz="1600" b="1" spc="-10" dirty="0">
                <a:solidFill>
                  <a:srgbClr val="262424"/>
                </a:solidFill>
                <a:latin typeface="Arial" panose="020B0604020202020204" pitchFamily="34" charset="0"/>
                <a:cs typeface="Arial" panose="020B0604020202020204" pitchFamily="34" charset="0"/>
              </a:rPr>
              <a:t> </a:t>
            </a:r>
            <a:r>
              <a:rPr lang="en-US" sz="1600" b="1" spc="-10" dirty="0" err="1">
                <a:solidFill>
                  <a:srgbClr val="262424"/>
                </a:solidFill>
                <a:latin typeface="Arial" panose="020B0604020202020204" pitchFamily="34" charset="0"/>
                <a:cs typeface="Arial" panose="020B0604020202020204" pitchFamily="34" charset="0"/>
              </a:rPr>
              <a:t>b</a:t>
            </a:r>
            <a:r>
              <a:rPr sz="1600" b="1" spc="-10" dirty="0" err="1">
                <a:solidFill>
                  <a:srgbClr val="262424"/>
                </a:solidFill>
                <a:latin typeface="Arial" panose="020B0604020202020204" pitchFamily="34" charset="0"/>
                <a:cs typeface="Arial" panose="020B0604020202020204" pitchFamily="34" charset="0"/>
              </a:rPr>
              <a:t>oshqarish</a:t>
            </a:r>
            <a:endParaRPr sz="1600" dirty="0">
              <a:latin typeface="Arial" panose="020B0604020202020204" pitchFamily="34" charset="0"/>
              <a:cs typeface="Arial" panose="020B0604020202020204" pitchFamily="34" charset="0"/>
            </a:endParaRPr>
          </a:p>
          <a:p>
            <a:pPr marL="12700" marR="5080">
              <a:lnSpc>
                <a:spcPct val="134300"/>
              </a:lnSpc>
              <a:spcBef>
                <a:spcPts val="540"/>
              </a:spcBef>
            </a:pPr>
            <a:r>
              <a:rPr sz="1600" spc="-10" dirty="0" err="1">
                <a:solidFill>
                  <a:srgbClr val="262424"/>
                </a:solidFill>
                <a:latin typeface="Arial" panose="020B0604020202020204" pitchFamily="34" charset="0"/>
                <a:cs typeface="Arial" panose="020B0604020202020204" pitchFamily="34" charset="0"/>
              </a:rPr>
              <a:t>O</a:t>
            </a:r>
            <a:r>
              <a:rPr lang="en-US" sz="1600" spc="-10" dirty="0" err="1">
                <a:solidFill>
                  <a:srgbClr val="262424"/>
                </a:solidFill>
                <a:latin typeface="Arial" panose="020B0604020202020204" pitchFamily="34" charset="0"/>
                <a:cs typeface="Arial" panose="020B0604020202020204" pitchFamily="34" charset="0"/>
              </a:rPr>
              <a:t>‘</a:t>
            </a:r>
            <a:r>
              <a:rPr sz="1600" spc="-10" dirty="0" err="1">
                <a:solidFill>
                  <a:srgbClr val="262424"/>
                </a:solidFill>
                <a:latin typeface="Arial" panose="020B0604020202020204" pitchFamily="34" charset="0"/>
                <a:cs typeface="Arial" panose="020B0604020202020204" pitchFamily="34" charset="0"/>
              </a:rPr>
              <a:t>z</a:t>
            </a:r>
            <a:r>
              <a:rPr sz="1600" spc="-114" dirty="0">
                <a:solidFill>
                  <a:srgbClr val="262424"/>
                </a:solidFill>
                <a:latin typeface="Arial" panose="020B0604020202020204" pitchFamily="34" charset="0"/>
                <a:cs typeface="Arial" panose="020B0604020202020204" pitchFamily="34" charset="0"/>
              </a:rPr>
              <a:t> </a:t>
            </a:r>
            <a:r>
              <a:rPr sz="1600" spc="-70" dirty="0" err="1">
                <a:solidFill>
                  <a:srgbClr val="262424"/>
                </a:solidFill>
                <a:latin typeface="Arial" panose="020B0604020202020204" pitchFamily="34" charset="0"/>
                <a:cs typeface="Arial" panose="020B0604020202020204" pitchFamily="34" charset="0"/>
              </a:rPr>
              <a:t>o</a:t>
            </a:r>
            <a:r>
              <a:rPr lang="en-US" sz="1600" spc="-70" dirty="0" err="1">
                <a:solidFill>
                  <a:srgbClr val="262424"/>
                </a:solidFill>
                <a:latin typeface="Arial" panose="020B0604020202020204" pitchFamily="34" charset="0"/>
                <a:cs typeface="Arial" panose="020B0604020202020204" pitchFamily="34" charset="0"/>
              </a:rPr>
              <a:t>‘</a:t>
            </a:r>
            <a:r>
              <a:rPr sz="1600" spc="-70" dirty="0" err="1">
                <a:solidFill>
                  <a:srgbClr val="262424"/>
                </a:solidFill>
                <a:latin typeface="Arial" panose="020B0604020202020204" pitchFamily="34" charset="0"/>
                <a:cs typeface="Arial" panose="020B0604020202020204" pitchFamily="34" charset="0"/>
              </a:rPr>
              <a:t>rganish</a:t>
            </a:r>
            <a:r>
              <a:rPr sz="1600" spc="-110" dirty="0">
                <a:solidFill>
                  <a:srgbClr val="262424"/>
                </a:solidFill>
                <a:latin typeface="Arial" panose="020B0604020202020204" pitchFamily="34" charset="0"/>
                <a:cs typeface="Arial" panose="020B0604020202020204" pitchFamily="34" charset="0"/>
              </a:rPr>
              <a:t> </a:t>
            </a:r>
            <a:r>
              <a:rPr sz="1600" spc="-10" dirty="0">
                <a:solidFill>
                  <a:srgbClr val="262424"/>
                </a:solidFill>
                <a:latin typeface="Arial" panose="020B0604020202020204" pitchFamily="34" charset="0"/>
                <a:cs typeface="Arial" panose="020B0604020202020204" pitchFamily="34" charset="0"/>
              </a:rPr>
              <a:t>jarayonini </a:t>
            </a:r>
            <a:r>
              <a:rPr sz="1600" spc="-75" dirty="0">
                <a:solidFill>
                  <a:srgbClr val="262424"/>
                </a:solidFill>
                <a:latin typeface="Arial" panose="020B0604020202020204" pitchFamily="34" charset="0"/>
                <a:cs typeface="Arial" panose="020B0604020202020204" pitchFamily="34" charset="0"/>
              </a:rPr>
              <a:t>boshqarish,</a:t>
            </a:r>
            <a:r>
              <a:rPr sz="1600" spc="-100" dirty="0">
                <a:solidFill>
                  <a:srgbClr val="262424"/>
                </a:solidFill>
                <a:latin typeface="Arial" panose="020B0604020202020204" pitchFamily="34" charset="0"/>
                <a:cs typeface="Arial" panose="020B0604020202020204" pitchFamily="34" charset="0"/>
              </a:rPr>
              <a:t> </a:t>
            </a:r>
            <a:r>
              <a:rPr sz="1600" spc="-10" dirty="0" err="1">
                <a:solidFill>
                  <a:srgbClr val="262424"/>
                </a:solidFill>
                <a:latin typeface="Arial" panose="020B0604020202020204" pitchFamily="34" charset="0"/>
                <a:cs typeface="Arial" panose="020B0604020202020204" pitchFamily="34" charset="0"/>
              </a:rPr>
              <a:t>o</a:t>
            </a:r>
            <a:r>
              <a:rPr lang="en-US" sz="1600" spc="-10" dirty="0" err="1">
                <a:solidFill>
                  <a:srgbClr val="262424"/>
                </a:solidFill>
                <a:latin typeface="Arial" panose="020B0604020202020204" pitchFamily="34" charset="0"/>
                <a:cs typeface="Arial" panose="020B0604020202020204" pitchFamily="34" charset="0"/>
              </a:rPr>
              <a:t>‘</a:t>
            </a:r>
            <a:r>
              <a:rPr sz="1600" spc="-10" dirty="0" err="1">
                <a:solidFill>
                  <a:srgbClr val="262424"/>
                </a:solidFill>
                <a:latin typeface="Arial" panose="020B0604020202020204" pitchFamily="34" charset="0"/>
                <a:cs typeface="Arial" panose="020B0604020202020204" pitchFamily="34" charset="0"/>
              </a:rPr>
              <a:t>z</a:t>
            </a:r>
            <a:r>
              <a:rPr sz="1600" spc="-95" dirty="0">
                <a:solidFill>
                  <a:srgbClr val="262424"/>
                </a:solidFill>
                <a:latin typeface="Arial" panose="020B0604020202020204" pitchFamily="34" charset="0"/>
                <a:cs typeface="Arial" panose="020B0604020202020204" pitchFamily="34" charset="0"/>
              </a:rPr>
              <a:t> </a:t>
            </a:r>
            <a:r>
              <a:rPr sz="1600" spc="-75" dirty="0">
                <a:solidFill>
                  <a:srgbClr val="262424"/>
                </a:solidFill>
                <a:latin typeface="Arial" panose="020B0604020202020204" pitchFamily="34" charset="0"/>
                <a:cs typeface="Arial" panose="020B0604020202020204" pitchFamily="34" charset="0"/>
              </a:rPr>
              <a:t>qobiliyatlarini </a:t>
            </a:r>
            <a:r>
              <a:rPr sz="1600" spc="-20" dirty="0">
                <a:solidFill>
                  <a:srgbClr val="262424"/>
                </a:solidFill>
                <a:latin typeface="Arial" panose="020B0604020202020204" pitchFamily="34" charset="0"/>
                <a:cs typeface="Arial" panose="020B0604020202020204" pitchFamily="34" charset="0"/>
              </a:rPr>
              <a:t>rivojlantirish</a:t>
            </a:r>
            <a:endParaRPr sz="1600" dirty="0">
              <a:latin typeface="Arial" panose="020B0604020202020204" pitchFamily="34" charset="0"/>
              <a:cs typeface="Arial" panose="020B0604020202020204" pitchFamily="34" charset="0"/>
            </a:endParaRPr>
          </a:p>
        </p:txBody>
      </p:sp>
      <p:sp>
        <p:nvSpPr>
          <p:cNvPr id="24" name="object 2">
            <a:extLst>
              <a:ext uri="{FF2B5EF4-FFF2-40B4-BE49-F238E27FC236}">
                <a16:creationId xmlns:a16="http://schemas.microsoft.com/office/drawing/2014/main" id="{F6A78F3D-54FB-4E03-9C7B-13520881CF98}"/>
              </a:ext>
            </a:extLst>
          </p:cNvPr>
          <p:cNvSpPr txBox="1">
            <a:spLocks noGrp="1"/>
          </p:cNvSpPr>
          <p:nvPr>
            <p:ph type="title"/>
          </p:nvPr>
        </p:nvSpPr>
        <p:spPr>
          <a:xfrm>
            <a:off x="1981200" y="1240331"/>
            <a:ext cx="7870825" cy="508152"/>
          </a:xfrm>
          <a:prstGeom prst="rect">
            <a:avLst/>
          </a:prstGeom>
        </p:spPr>
        <p:txBody>
          <a:bodyPr vert="horz" wrap="square" lIns="0" tIns="6350" rIns="0" bIns="0" rtlCol="0">
            <a:spAutoFit/>
          </a:bodyPr>
          <a:lstStyle/>
          <a:p>
            <a:pPr marL="12700" marR="5080">
              <a:lnSpc>
                <a:spcPts val="4200"/>
              </a:lnSpc>
              <a:spcBef>
                <a:spcPts val="50"/>
              </a:spcBef>
            </a:pPr>
            <a:r>
              <a:rPr spc="-305" dirty="0">
                <a:latin typeface="Arial" panose="020B0604020202020204" pitchFamily="34" charset="0"/>
                <a:cs typeface="Arial" panose="020B0604020202020204" pitchFamily="34" charset="0"/>
              </a:rPr>
              <a:t>21-</a:t>
            </a:r>
            <a:r>
              <a:rPr spc="-120" dirty="0">
                <a:latin typeface="Arial" panose="020B0604020202020204" pitchFamily="34" charset="0"/>
                <a:cs typeface="Arial" panose="020B0604020202020204" pitchFamily="34" charset="0"/>
              </a:rPr>
              <a:t>asrda</a:t>
            </a:r>
            <a:r>
              <a:rPr spc="-335" dirty="0">
                <a:latin typeface="Arial" panose="020B0604020202020204" pitchFamily="34" charset="0"/>
                <a:cs typeface="Arial" panose="020B0604020202020204" pitchFamily="34" charset="0"/>
              </a:rPr>
              <a:t> </a:t>
            </a:r>
            <a:r>
              <a:rPr lang="en-US" spc="-335" dirty="0">
                <a:latin typeface="Arial" panose="020B0604020202020204" pitchFamily="34" charset="0"/>
                <a:cs typeface="Arial" panose="020B0604020202020204" pitchFamily="34" charset="0"/>
              </a:rPr>
              <a:t>t</a:t>
            </a:r>
            <a:r>
              <a:rPr spc="-150" dirty="0">
                <a:latin typeface="Arial" panose="020B0604020202020204" pitchFamily="34" charset="0"/>
                <a:cs typeface="Arial" panose="020B0604020202020204" pitchFamily="34" charset="0"/>
              </a:rPr>
              <a:t>alab</a:t>
            </a:r>
            <a:r>
              <a:rPr spc="-330" dirty="0">
                <a:latin typeface="Arial" panose="020B0604020202020204" pitchFamily="34" charset="0"/>
                <a:cs typeface="Arial" panose="020B0604020202020204" pitchFamily="34" charset="0"/>
              </a:rPr>
              <a:t> </a:t>
            </a:r>
            <a:r>
              <a:rPr lang="en-US" spc="-330" dirty="0" err="1">
                <a:latin typeface="Arial" panose="020B0604020202020204" pitchFamily="34" charset="0"/>
                <a:cs typeface="Arial" panose="020B0604020202020204" pitchFamily="34" charset="0"/>
              </a:rPr>
              <a:t>q</a:t>
            </a:r>
            <a:r>
              <a:rPr spc="-130" dirty="0" err="1">
                <a:latin typeface="Arial" panose="020B0604020202020204" pitchFamily="34" charset="0"/>
                <a:cs typeface="Arial" panose="020B0604020202020204" pitchFamily="34" charset="0"/>
              </a:rPr>
              <a:t>ilinadigan</a:t>
            </a:r>
            <a:r>
              <a:rPr spc="-130" dirty="0">
                <a:latin typeface="Arial" panose="020B0604020202020204" pitchFamily="34" charset="0"/>
                <a:cs typeface="Arial" panose="020B0604020202020204" pitchFamily="34" charset="0"/>
              </a:rPr>
              <a:t> </a:t>
            </a:r>
            <a:r>
              <a:rPr lang="en-US" spc="-130" dirty="0" err="1">
                <a:latin typeface="Arial" panose="020B0604020202020204" pitchFamily="34" charset="0"/>
                <a:cs typeface="Arial" panose="020B0604020202020204" pitchFamily="34" charset="0"/>
              </a:rPr>
              <a:t>k</a:t>
            </a:r>
            <a:r>
              <a:rPr spc="-60" dirty="0" err="1">
                <a:latin typeface="Arial" panose="020B0604020202020204" pitchFamily="34" charset="0"/>
                <a:cs typeface="Arial" panose="020B0604020202020204" pitchFamily="34" charset="0"/>
              </a:rPr>
              <a:t>o</a:t>
            </a:r>
            <a:r>
              <a:rPr lang="en-US" spc="-60" dirty="0" err="1">
                <a:latin typeface="Arial" panose="020B0604020202020204" pitchFamily="34" charset="0"/>
                <a:cs typeface="Arial" panose="020B0604020202020204" pitchFamily="34" charset="0"/>
              </a:rPr>
              <a:t>‘</a:t>
            </a:r>
            <a:r>
              <a:rPr spc="-60" dirty="0" err="1">
                <a:latin typeface="Arial" panose="020B0604020202020204" pitchFamily="34" charset="0"/>
                <a:cs typeface="Arial" panose="020B0604020202020204" pitchFamily="34" charset="0"/>
              </a:rPr>
              <a:t>nikmalar</a:t>
            </a:r>
            <a:endParaRPr spc="-60" dirty="0">
              <a:latin typeface="Arial" panose="020B0604020202020204" pitchFamily="34" charset="0"/>
              <a:cs typeface="Arial" panose="020B0604020202020204" pitchFamily="34" charset="0"/>
            </a:endParaRPr>
          </a:p>
        </p:txBody>
      </p:sp>
      <p:pic>
        <p:nvPicPr>
          <p:cNvPr id="25" name="Graphic 2">
            <a:extLst>
              <a:ext uri="{FF2B5EF4-FFF2-40B4-BE49-F238E27FC236}">
                <a16:creationId xmlns:a16="http://schemas.microsoft.com/office/drawing/2014/main" id="{C6236FA4-155F-4F1A-B6A4-C100CDBDB075}"/>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59420"/>
            <a:ext cx="11430000" cy="863914"/>
          </a:xfrm>
          <a:prstGeom prst="rect">
            <a:avLst/>
          </a:prstGeom>
        </p:spPr>
      </p:pic>
      <p:pic>
        <p:nvPicPr>
          <p:cNvPr id="26" name="Рисунок 25">
            <a:extLst>
              <a:ext uri="{FF2B5EF4-FFF2-40B4-BE49-F238E27FC236}">
                <a16:creationId xmlns:a16="http://schemas.microsoft.com/office/drawing/2014/main" id="{A266EB37-0D9D-4004-B197-3E1617CD606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1307" y="116377"/>
            <a:ext cx="1396162" cy="545581"/>
          </a:xfrm>
          <a:prstGeom prst="rect">
            <a:avLst/>
          </a:prstGeom>
        </p:spPr>
      </p:pic>
      <p:pic>
        <p:nvPicPr>
          <p:cNvPr id="27" name="Рисунок 26">
            <a:extLst>
              <a:ext uri="{FF2B5EF4-FFF2-40B4-BE49-F238E27FC236}">
                <a16:creationId xmlns:a16="http://schemas.microsoft.com/office/drawing/2014/main" id="{09C594B3-5E13-4AEC-A373-9B83B5A6B71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4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4" name="object 2">
            <a:extLst>
              <a:ext uri="{FF2B5EF4-FFF2-40B4-BE49-F238E27FC236}">
                <a16:creationId xmlns:a16="http://schemas.microsoft.com/office/drawing/2014/main" id="{6ADCD0A7-193C-41C4-B053-7F88F88136AD}"/>
              </a:ext>
            </a:extLst>
          </p:cNvPr>
          <p:cNvSpPr txBox="1"/>
          <p:nvPr/>
        </p:nvSpPr>
        <p:spPr>
          <a:xfrm>
            <a:off x="1524000" y="1317686"/>
            <a:ext cx="8950960" cy="446917"/>
          </a:xfrm>
          <a:prstGeom prst="rect">
            <a:avLst/>
          </a:prstGeom>
        </p:spPr>
        <p:txBody>
          <a:bodyPr vert="horz" wrap="square" lIns="0" tIns="15875" rIns="0" bIns="0" rtlCol="0">
            <a:spAutoFit/>
          </a:bodyPr>
          <a:lstStyle/>
          <a:p>
            <a:pPr marL="12700">
              <a:lnSpc>
                <a:spcPct val="100000"/>
              </a:lnSpc>
              <a:spcBef>
                <a:spcPts val="125"/>
              </a:spcBef>
            </a:pPr>
            <a:r>
              <a:rPr sz="2800" b="1" spc="-245" dirty="0">
                <a:latin typeface="Arial" panose="020B0604020202020204" pitchFamily="34" charset="0"/>
                <a:cs typeface="Arial" panose="020B0604020202020204" pitchFamily="34" charset="0"/>
              </a:rPr>
              <a:t>Ijodkorlik</a:t>
            </a:r>
            <a:r>
              <a:rPr sz="2800" b="1" spc="-340" dirty="0">
                <a:latin typeface="Arial" panose="020B0604020202020204" pitchFamily="34" charset="0"/>
                <a:cs typeface="Arial" panose="020B0604020202020204" pitchFamily="34" charset="0"/>
              </a:rPr>
              <a:t> </a:t>
            </a:r>
            <a:r>
              <a:rPr sz="2800" b="1" spc="-65" dirty="0" err="1">
                <a:latin typeface="Arial" panose="020B0604020202020204" pitchFamily="34" charset="0"/>
                <a:cs typeface="Arial" panose="020B0604020202020204" pitchFamily="34" charset="0"/>
              </a:rPr>
              <a:t>va</a:t>
            </a:r>
            <a:r>
              <a:rPr sz="2800" b="1" spc="-340" dirty="0">
                <a:latin typeface="Arial" panose="020B0604020202020204" pitchFamily="34" charset="0"/>
                <a:cs typeface="Arial" panose="020B0604020202020204" pitchFamily="34" charset="0"/>
              </a:rPr>
              <a:t> </a:t>
            </a:r>
            <a:r>
              <a:rPr lang="en-US" sz="2800" b="1" spc="-340" dirty="0" err="1">
                <a:latin typeface="Arial" panose="020B0604020202020204" pitchFamily="34" charset="0"/>
                <a:cs typeface="Arial" panose="020B0604020202020204" pitchFamily="34" charset="0"/>
              </a:rPr>
              <a:t>m</a:t>
            </a:r>
            <a:r>
              <a:rPr sz="2800" b="1" spc="-150" dirty="0" err="1">
                <a:latin typeface="Arial" panose="020B0604020202020204" pitchFamily="34" charset="0"/>
                <a:cs typeface="Arial" panose="020B0604020202020204" pitchFamily="34" charset="0"/>
              </a:rPr>
              <a:t>uammoni</a:t>
            </a:r>
            <a:r>
              <a:rPr sz="2800" b="1" spc="-335" dirty="0">
                <a:latin typeface="Arial" panose="020B0604020202020204" pitchFamily="34" charset="0"/>
                <a:cs typeface="Arial" panose="020B0604020202020204" pitchFamily="34" charset="0"/>
              </a:rPr>
              <a:t> </a:t>
            </a:r>
            <a:r>
              <a:rPr lang="en-US" sz="2800" b="1" spc="-335" dirty="0" err="1">
                <a:latin typeface="Arial" panose="020B0604020202020204" pitchFamily="34" charset="0"/>
                <a:cs typeface="Arial" panose="020B0604020202020204" pitchFamily="34" charset="0"/>
              </a:rPr>
              <a:t>h</a:t>
            </a:r>
            <a:r>
              <a:rPr sz="2800" b="1" spc="-150" dirty="0" err="1">
                <a:latin typeface="Arial" panose="020B0604020202020204" pitchFamily="34" charset="0"/>
                <a:cs typeface="Arial" panose="020B0604020202020204" pitchFamily="34" charset="0"/>
              </a:rPr>
              <a:t>al</a:t>
            </a:r>
            <a:r>
              <a:rPr sz="2800" b="1" spc="-340" dirty="0">
                <a:latin typeface="Arial" panose="020B0604020202020204" pitchFamily="34" charset="0"/>
                <a:cs typeface="Arial" panose="020B0604020202020204" pitchFamily="34" charset="0"/>
              </a:rPr>
              <a:t> </a:t>
            </a:r>
            <a:r>
              <a:rPr lang="en-US" sz="2800" b="1" spc="-340" dirty="0" err="1">
                <a:latin typeface="Arial" panose="020B0604020202020204" pitchFamily="34" charset="0"/>
                <a:cs typeface="Arial" panose="020B0604020202020204" pitchFamily="34" charset="0"/>
              </a:rPr>
              <a:t>q</a:t>
            </a:r>
            <a:r>
              <a:rPr sz="2800" b="1" spc="-125" dirty="0" err="1">
                <a:latin typeface="Arial" panose="020B0604020202020204" pitchFamily="34" charset="0"/>
                <a:cs typeface="Arial" panose="020B0604020202020204" pitchFamily="34" charset="0"/>
              </a:rPr>
              <a:t>ilish</a:t>
            </a:r>
            <a:r>
              <a:rPr sz="2800" b="1" spc="-335" dirty="0">
                <a:latin typeface="Arial" panose="020B0604020202020204" pitchFamily="34" charset="0"/>
                <a:cs typeface="Arial" panose="020B0604020202020204" pitchFamily="34" charset="0"/>
              </a:rPr>
              <a:t> </a:t>
            </a:r>
            <a:r>
              <a:rPr lang="en-US" sz="2800" b="1" spc="-335" dirty="0" err="1">
                <a:latin typeface="Arial" panose="020B0604020202020204" pitchFamily="34" charset="0"/>
                <a:cs typeface="Arial" panose="020B0604020202020204" pitchFamily="34" charset="0"/>
              </a:rPr>
              <a:t>k</a:t>
            </a:r>
            <a:r>
              <a:rPr sz="2800" b="1" spc="-80" dirty="0" err="1">
                <a:latin typeface="Arial" panose="020B0604020202020204" pitchFamily="34" charset="0"/>
                <a:cs typeface="Arial" panose="020B0604020202020204" pitchFamily="34" charset="0"/>
              </a:rPr>
              <a:t>o</a:t>
            </a:r>
            <a:r>
              <a:rPr lang="en-US" sz="2800" b="1" spc="-80" dirty="0" err="1">
                <a:latin typeface="Arial" panose="020B0604020202020204" pitchFamily="34" charset="0"/>
                <a:cs typeface="Arial" panose="020B0604020202020204" pitchFamily="34" charset="0"/>
              </a:rPr>
              <a:t>‘</a:t>
            </a:r>
            <a:r>
              <a:rPr sz="2800" b="1" spc="-80" dirty="0" err="1">
                <a:latin typeface="Arial" panose="020B0604020202020204" pitchFamily="34" charset="0"/>
                <a:cs typeface="Arial" panose="020B0604020202020204" pitchFamily="34" charset="0"/>
              </a:rPr>
              <a:t>nikmasi</a:t>
            </a:r>
            <a:endParaRPr sz="2800" dirty="0">
              <a:latin typeface="Arial" panose="020B0604020202020204" pitchFamily="34" charset="0"/>
              <a:cs typeface="Arial" panose="020B0604020202020204" pitchFamily="34" charset="0"/>
            </a:endParaRPr>
          </a:p>
        </p:txBody>
      </p:sp>
      <p:sp>
        <p:nvSpPr>
          <p:cNvPr id="5" name="object 3">
            <a:extLst>
              <a:ext uri="{FF2B5EF4-FFF2-40B4-BE49-F238E27FC236}">
                <a16:creationId xmlns:a16="http://schemas.microsoft.com/office/drawing/2014/main" id="{3FF01E7C-BBD6-43F3-B8C6-50F242C287D2}"/>
              </a:ext>
            </a:extLst>
          </p:cNvPr>
          <p:cNvSpPr/>
          <p:nvPr/>
        </p:nvSpPr>
        <p:spPr>
          <a:xfrm>
            <a:off x="1254760" y="2200570"/>
            <a:ext cx="295275" cy="428625"/>
          </a:xfrm>
          <a:custGeom>
            <a:avLst/>
            <a:gdLst/>
            <a:ahLst/>
            <a:cxnLst/>
            <a:rect l="l" t="t" r="r" b="b"/>
            <a:pathLst>
              <a:path w="295275" h="428625">
                <a:moveTo>
                  <a:pt x="147340" y="0"/>
                </a:moveTo>
                <a:lnTo>
                  <a:pt x="100769" y="7511"/>
                </a:lnTo>
                <a:lnTo>
                  <a:pt x="60322" y="28427"/>
                </a:lnTo>
                <a:lnTo>
                  <a:pt x="28428" y="60322"/>
                </a:lnTo>
                <a:lnTo>
                  <a:pt x="7511" y="100770"/>
                </a:lnTo>
                <a:lnTo>
                  <a:pt x="0" y="147345"/>
                </a:lnTo>
                <a:lnTo>
                  <a:pt x="1774" y="170291"/>
                </a:lnTo>
                <a:lnTo>
                  <a:pt x="15150" y="212583"/>
                </a:lnTo>
                <a:lnTo>
                  <a:pt x="39098" y="249301"/>
                </a:lnTo>
                <a:lnTo>
                  <a:pt x="46787" y="259926"/>
                </a:lnTo>
                <a:lnTo>
                  <a:pt x="67975" y="292671"/>
                </a:lnTo>
                <a:lnTo>
                  <a:pt x="77857" y="321551"/>
                </a:lnTo>
                <a:lnTo>
                  <a:pt x="105063" y="321551"/>
                </a:lnTo>
                <a:lnTo>
                  <a:pt x="91499" y="279781"/>
                </a:lnTo>
                <a:lnTo>
                  <a:pt x="67862" y="243281"/>
                </a:lnTo>
                <a:lnTo>
                  <a:pt x="59690" y="231978"/>
                </a:lnTo>
                <a:lnTo>
                  <a:pt x="55671" y="226364"/>
                </a:lnTo>
                <a:lnTo>
                  <a:pt x="32461" y="183991"/>
                </a:lnTo>
                <a:lnTo>
                  <a:pt x="26789" y="147345"/>
                </a:lnTo>
                <a:lnTo>
                  <a:pt x="36196" y="100770"/>
                </a:lnTo>
                <a:lnTo>
                  <a:pt x="36266" y="100427"/>
                </a:lnTo>
                <a:lnTo>
                  <a:pt x="62106" y="62104"/>
                </a:lnTo>
                <a:lnTo>
                  <a:pt x="100426" y="36261"/>
                </a:lnTo>
                <a:lnTo>
                  <a:pt x="147340" y="26784"/>
                </a:lnTo>
                <a:lnTo>
                  <a:pt x="231177" y="26784"/>
                </a:lnTo>
                <a:lnTo>
                  <a:pt x="193909" y="7511"/>
                </a:lnTo>
                <a:lnTo>
                  <a:pt x="147340" y="0"/>
                </a:lnTo>
                <a:close/>
              </a:path>
              <a:path w="295275" h="428625">
                <a:moveTo>
                  <a:pt x="231177" y="26784"/>
                </a:moveTo>
                <a:lnTo>
                  <a:pt x="147340" y="26784"/>
                </a:lnTo>
                <a:lnTo>
                  <a:pt x="194254" y="36261"/>
                </a:lnTo>
                <a:lnTo>
                  <a:pt x="232574" y="62104"/>
                </a:lnTo>
                <a:lnTo>
                  <a:pt x="258414" y="100427"/>
                </a:lnTo>
                <a:lnTo>
                  <a:pt x="267891" y="147345"/>
                </a:lnTo>
                <a:lnTo>
                  <a:pt x="266436" y="166141"/>
                </a:lnTo>
                <a:lnTo>
                  <a:pt x="246705" y="215505"/>
                </a:lnTo>
                <a:lnTo>
                  <a:pt x="226818" y="243150"/>
                </a:lnTo>
                <a:lnTo>
                  <a:pt x="218520" y="254976"/>
                </a:lnTo>
                <a:lnTo>
                  <a:pt x="198180" y="290075"/>
                </a:lnTo>
                <a:lnTo>
                  <a:pt x="189603" y="321551"/>
                </a:lnTo>
                <a:lnTo>
                  <a:pt x="216722" y="321551"/>
                </a:lnTo>
                <a:lnTo>
                  <a:pt x="218350" y="314072"/>
                </a:lnTo>
                <a:lnTo>
                  <a:pt x="220495" y="306735"/>
                </a:lnTo>
                <a:lnTo>
                  <a:pt x="240212" y="270638"/>
                </a:lnTo>
                <a:lnTo>
                  <a:pt x="264149" y="237413"/>
                </a:lnTo>
                <a:lnTo>
                  <a:pt x="268329" y="231394"/>
                </a:lnTo>
                <a:lnTo>
                  <a:pt x="279469" y="212583"/>
                </a:lnTo>
                <a:lnTo>
                  <a:pt x="287747" y="192127"/>
                </a:lnTo>
                <a:lnTo>
                  <a:pt x="292903" y="170291"/>
                </a:lnTo>
                <a:lnTo>
                  <a:pt x="294680" y="147345"/>
                </a:lnTo>
                <a:lnTo>
                  <a:pt x="287168" y="100770"/>
                </a:lnTo>
                <a:lnTo>
                  <a:pt x="266251" y="60322"/>
                </a:lnTo>
                <a:lnTo>
                  <a:pt x="234355" y="28427"/>
                </a:lnTo>
                <a:lnTo>
                  <a:pt x="231177" y="26784"/>
                </a:lnTo>
                <a:close/>
              </a:path>
              <a:path w="295275" h="428625">
                <a:moveTo>
                  <a:pt x="154707" y="53581"/>
                </a:moveTo>
                <a:lnTo>
                  <a:pt x="147340" y="53581"/>
                </a:lnTo>
                <a:lnTo>
                  <a:pt x="110827" y="60943"/>
                </a:lnTo>
                <a:lnTo>
                  <a:pt x="81026" y="81027"/>
                </a:lnTo>
                <a:lnTo>
                  <a:pt x="60941" y="110829"/>
                </a:lnTo>
                <a:lnTo>
                  <a:pt x="53578" y="147345"/>
                </a:lnTo>
                <a:lnTo>
                  <a:pt x="53578" y="154711"/>
                </a:lnTo>
                <a:lnTo>
                  <a:pt x="59606" y="160731"/>
                </a:lnTo>
                <a:lnTo>
                  <a:pt x="74340" y="160731"/>
                </a:lnTo>
                <a:lnTo>
                  <a:pt x="80368" y="154711"/>
                </a:lnTo>
                <a:lnTo>
                  <a:pt x="80368" y="147345"/>
                </a:lnTo>
                <a:lnTo>
                  <a:pt x="85628" y="121267"/>
                </a:lnTo>
                <a:lnTo>
                  <a:pt x="99977" y="99977"/>
                </a:lnTo>
                <a:lnTo>
                  <a:pt x="121264" y="85626"/>
                </a:lnTo>
                <a:lnTo>
                  <a:pt x="147340" y="80365"/>
                </a:lnTo>
                <a:lnTo>
                  <a:pt x="154707" y="80365"/>
                </a:lnTo>
                <a:lnTo>
                  <a:pt x="160735" y="74345"/>
                </a:lnTo>
                <a:lnTo>
                  <a:pt x="160735" y="59601"/>
                </a:lnTo>
                <a:lnTo>
                  <a:pt x="154707" y="53581"/>
                </a:lnTo>
                <a:close/>
              </a:path>
              <a:path w="295275" h="428625">
                <a:moveTo>
                  <a:pt x="210294" y="348259"/>
                </a:moveTo>
                <a:lnTo>
                  <a:pt x="84386" y="348259"/>
                </a:lnTo>
                <a:lnTo>
                  <a:pt x="80368" y="352272"/>
                </a:lnTo>
                <a:lnTo>
                  <a:pt x="80368" y="361657"/>
                </a:lnTo>
                <a:lnTo>
                  <a:pt x="85628" y="387728"/>
                </a:lnTo>
                <a:lnTo>
                  <a:pt x="99977" y="409014"/>
                </a:lnTo>
                <a:lnTo>
                  <a:pt x="121264" y="423363"/>
                </a:lnTo>
                <a:lnTo>
                  <a:pt x="147340" y="428625"/>
                </a:lnTo>
                <a:lnTo>
                  <a:pt x="173415" y="423363"/>
                </a:lnTo>
                <a:lnTo>
                  <a:pt x="194702" y="409014"/>
                </a:lnTo>
                <a:lnTo>
                  <a:pt x="199538" y="401840"/>
                </a:lnTo>
                <a:lnTo>
                  <a:pt x="147340" y="401840"/>
                </a:lnTo>
                <a:lnTo>
                  <a:pt x="134810" y="399843"/>
                </a:lnTo>
                <a:lnTo>
                  <a:pt x="123888" y="394281"/>
                </a:lnTo>
                <a:lnTo>
                  <a:pt x="115213" y="385799"/>
                </a:lnTo>
                <a:lnTo>
                  <a:pt x="109419" y="375043"/>
                </a:lnTo>
                <a:lnTo>
                  <a:pt x="211611" y="375043"/>
                </a:lnTo>
                <a:lnTo>
                  <a:pt x="214312" y="361657"/>
                </a:lnTo>
                <a:lnTo>
                  <a:pt x="214312" y="352272"/>
                </a:lnTo>
                <a:lnTo>
                  <a:pt x="210294" y="348259"/>
                </a:lnTo>
                <a:close/>
              </a:path>
              <a:path w="295275" h="428625">
                <a:moveTo>
                  <a:pt x="211611" y="375043"/>
                </a:moveTo>
                <a:lnTo>
                  <a:pt x="185261" y="375043"/>
                </a:lnTo>
                <a:lnTo>
                  <a:pt x="179467" y="385799"/>
                </a:lnTo>
                <a:lnTo>
                  <a:pt x="170791" y="394281"/>
                </a:lnTo>
                <a:lnTo>
                  <a:pt x="159870" y="399843"/>
                </a:lnTo>
                <a:lnTo>
                  <a:pt x="147340" y="401840"/>
                </a:lnTo>
                <a:lnTo>
                  <a:pt x="199538" y="401840"/>
                </a:lnTo>
                <a:lnTo>
                  <a:pt x="209051" y="387728"/>
                </a:lnTo>
                <a:lnTo>
                  <a:pt x="211611" y="375043"/>
                </a:lnTo>
                <a:close/>
              </a:path>
            </a:pathLst>
          </a:custGeom>
          <a:solidFill>
            <a:srgbClr val="494FBB"/>
          </a:solidFill>
        </p:spPr>
        <p:txBody>
          <a:bodyPr wrap="square" lIns="0" tIns="0" rIns="0" bIns="0" rtlCol="0"/>
          <a:lstStyle/>
          <a:p>
            <a:endParaRPr/>
          </a:p>
        </p:txBody>
      </p:sp>
      <p:sp>
        <p:nvSpPr>
          <p:cNvPr id="6" name="object 4">
            <a:extLst>
              <a:ext uri="{FF2B5EF4-FFF2-40B4-BE49-F238E27FC236}">
                <a16:creationId xmlns:a16="http://schemas.microsoft.com/office/drawing/2014/main" id="{EE8DB564-F02E-487B-9688-9512E8A55334}"/>
              </a:ext>
            </a:extLst>
          </p:cNvPr>
          <p:cNvSpPr txBox="1"/>
          <p:nvPr/>
        </p:nvSpPr>
        <p:spPr>
          <a:xfrm>
            <a:off x="1219200" y="2849353"/>
            <a:ext cx="2892425" cy="1431802"/>
          </a:xfrm>
          <a:prstGeom prst="rect">
            <a:avLst/>
          </a:prstGeom>
        </p:spPr>
        <p:txBody>
          <a:bodyPr vert="horz" wrap="square" lIns="0" tIns="17145" rIns="0" bIns="0" rtlCol="0">
            <a:spAutoFit/>
          </a:bodyPr>
          <a:lstStyle/>
          <a:p>
            <a:pPr marL="12700">
              <a:lnSpc>
                <a:spcPct val="100000"/>
              </a:lnSpc>
              <a:spcBef>
                <a:spcPts val="135"/>
              </a:spcBef>
            </a:pPr>
            <a:r>
              <a:rPr b="1" spc="-65" dirty="0" err="1">
                <a:solidFill>
                  <a:srgbClr val="262424"/>
                </a:solidFill>
                <a:latin typeface="Arial" panose="020B0604020202020204" pitchFamily="34" charset="0"/>
                <a:cs typeface="Arial" panose="020B0604020202020204" pitchFamily="34" charset="0"/>
              </a:rPr>
              <a:t>Yangi</a:t>
            </a:r>
            <a:r>
              <a:rPr b="1" spc="-155" dirty="0">
                <a:solidFill>
                  <a:srgbClr val="262424"/>
                </a:solidFill>
                <a:latin typeface="Arial" panose="020B0604020202020204" pitchFamily="34" charset="0"/>
                <a:cs typeface="Arial" panose="020B0604020202020204" pitchFamily="34" charset="0"/>
              </a:rPr>
              <a:t> </a:t>
            </a:r>
            <a:r>
              <a:rPr lang="en-US" b="1" spc="-155" dirty="0" err="1">
                <a:solidFill>
                  <a:srgbClr val="262424"/>
                </a:solidFill>
                <a:latin typeface="Arial" panose="020B0604020202020204" pitchFamily="34" charset="0"/>
                <a:cs typeface="Arial" panose="020B0604020202020204" pitchFamily="34" charset="0"/>
              </a:rPr>
              <a:t>g‘</a:t>
            </a:r>
            <a:r>
              <a:rPr b="1" spc="-10" dirty="0" err="1">
                <a:solidFill>
                  <a:srgbClr val="262424"/>
                </a:solidFill>
                <a:latin typeface="Arial" panose="020B0604020202020204" pitchFamily="34" charset="0"/>
                <a:cs typeface="Arial" panose="020B0604020202020204" pitchFamily="34" charset="0"/>
              </a:rPr>
              <a:t>oyalar</a:t>
            </a:r>
            <a:endParaRPr dirty="0">
              <a:latin typeface="Arial" panose="020B0604020202020204" pitchFamily="34" charset="0"/>
              <a:cs typeface="Arial" panose="020B0604020202020204" pitchFamily="34" charset="0"/>
            </a:endParaRPr>
          </a:p>
          <a:p>
            <a:pPr marL="12700" marR="5080">
              <a:lnSpc>
                <a:spcPct val="134300"/>
              </a:lnSpc>
              <a:spcBef>
                <a:spcPts val="540"/>
              </a:spcBef>
            </a:pPr>
            <a:r>
              <a:rPr spc="-80" dirty="0">
                <a:solidFill>
                  <a:srgbClr val="262424"/>
                </a:solidFill>
                <a:latin typeface="Arial" panose="020B0604020202020204" pitchFamily="34" charset="0"/>
                <a:cs typeface="Arial" panose="020B0604020202020204" pitchFamily="34" charset="0"/>
              </a:rPr>
              <a:t>Nostandart</a:t>
            </a:r>
            <a:r>
              <a:rPr spc="-75" dirty="0">
                <a:solidFill>
                  <a:srgbClr val="262424"/>
                </a:solidFill>
                <a:latin typeface="Arial" panose="020B0604020202020204" pitchFamily="34" charset="0"/>
                <a:cs typeface="Arial" panose="020B0604020202020204" pitchFamily="34" charset="0"/>
              </a:rPr>
              <a:t> </a:t>
            </a:r>
            <a:r>
              <a:rPr spc="-80" dirty="0">
                <a:solidFill>
                  <a:srgbClr val="262424"/>
                </a:solidFill>
                <a:latin typeface="Arial" panose="020B0604020202020204" pitchFamily="34" charset="0"/>
                <a:cs typeface="Arial" panose="020B0604020202020204" pitchFamily="34" charset="0"/>
              </a:rPr>
              <a:t>fikrlash,</a:t>
            </a:r>
            <a:r>
              <a:rPr spc="-75" dirty="0">
                <a:solidFill>
                  <a:srgbClr val="262424"/>
                </a:solidFill>
                <a:latin typeface="Arial" panose="020B0604020202020204" pitchFamily="34" charset="0"/>
                <a:cs typeface="Arial" panose="020B0604020202020204" pitchFamily="34" charset="0"/>
              </a:rPr>
              <a:t> </a:t>
            </a:r>
            <a:r>
              <a:rPr spc="-80" dirty="0">
                <a:solidFill>
                  <a:srgbClr val="262424"/>
                </a:solidFill>
                <a:latin typeface="Arial" panose="020B0604020202020204" pitchFamily="34" charset="0"/>
                <a:cs typeface="Arial" panose="020B0604020202020204" pitchFamily="34" charset="0"/>
              </a:rPr>
              <a:t>qutbdan</a:t>
            </a:r>
            <a:r>
              <a:rPr spc="-70" dirty="0">
                <a:solidFill>
                  <a:srgbClr val="262424"/>
                </a:solidFill>
                <a:latin typeface="Arial" panose="020B0604020202020204" pitchFamily="34" charset="0"/>
                <a:cs typeface="Arial" panose="020B0604020202020204" pitchFamily="34" charset="0"/>
              </a:rPr>
              <a:t> </a:t>
            </a:r>
            <a:r>
              <a:rPr spc="-40" dirty="0">
                <a:solidFill>
                  <a:srgbClr val="262424"/>
                </a:solidFill>
                <a:latin typeface="Arial" panose="020B0604020202020204" pitchFamily="34" charset="0"/>
                <a:cs typeface="Arial" panose="020B0604020202020204" pitchFamily="34" charset="0"/>
              </a:rPr>
              <a:t>chiqish, </a:t>
            </a:r>
            <a:r>
              <a:rPr spc="-80" dirty="0">
                <a:solidFill>
                  <a:srgbClr val="262424"/>
                </a:solidFill>
                <a:latin typeface="Arial" panose="020B0604020202020204" pitchFamily="34" charset="0"/>
                <a:cs typeface="Arial" panose="020B0604020202020204" pitchFamily="34" charset="0"/>
              </a:rPr>
              <a:t>yangi</a:t>
            </a:r>
            <a:r>
              <a:rPr spc="-90" dirty="0">
                <a:solidFill>
                  <a:srgbClr val="262424"/>
                </a:solidFill>
                <a:latin typeface="Arial" panose="020B0604020202020204" pitchFamily="34" charset="0"/>
                <a:cs typeface="Arial" panose="020B0604020202020204" pitchFamily="34" charset="0"/>
              </a:rPr>
              <a:t> </a:t>
            </a:r>
            <a:r>
              <a:rPr spc="-80" dirty="0">
                <a:solidFill>
                  <a:srgbClr val="262424"/>
                </a:solidFill>
                <a:latin typeface="Arial" panose="020B0604020202020204" pitchFamily="34" charset="0"/>
                <a:cs typeface="Arial" panose="020B0604020202020204" pitchFamily="34" charset="0"/>
              </a:rPr>
              <a:t>yondashuvlar</a:t>
            </a:r>
            <a:r>
              <a:rPr spc="-90" dirty="0">
                <a:solidFill>
                  <a:srgbClr val="262424"/>
                </a:solidFill>
                <a:latin typeface="Arial" panose="020B0604020202020204" pitchFamily="34" charset="0"/>
                <a:cs typeface="Arial" panose="020B0604020202020204" pitchFamily="34" charset="0"/>
              </a:rPr>
              <a:t> </a:t>
            </a:r>
            <a:r>
              <a:rPr spc="-10" dirty="0">
                <a:solidFill>
                  <a:srgbClr val="262424"/>
                </a:solidFill>
                <a:latin typeface="Arial" panose="020B0604020202020204" pitchFamily="34" charset="0"/>
                <a:cs typeface="Arial" panose="020B0604020202020204" pitchFamily="34" charset="0"/>
              </a:rPr>
              <a:t>topish</a:t>
            </a:r>
            <a:endParaRPr dirty="0">
              <a:latin typeface="Arial" panose="020B0604020202020204" pitchFamily="34" charset="0"/>
              <a:cs typeface="Arial" panose="020B0604020202020204" pitchFamily="34" charset="0"/>
            </a:endParaRPr>
          </a:p>
        </p:txBody>
      </p:sp>
      <p:sp>
        <p:nvSpPr>
          <p:cNvPr id="7" name="object 5">
            <a:extLst>
              <a:ext uri="{FF2B5EF4-FFF2-40B4-BE49-F238E27FC236}">
                <a16:creationId xmlns:a16="http://schemas.microsoft.com/office/drawing/2014/main" id="{780A0791-C922-40FB-95FB-AD24A2EDF2C4}"/>
              </a:ext>
            </a:extLst>
          </p:cNvPr>
          <p:cNvSpPr/>
          <p:nvPr/>
        </p:nvSpPr>
        <p:spPr>
          <a:xfrm>
            <a:off x="4724400" y="3852530"/>
            <a:ext cx="428625" cy="428625"/>
          </a:xfrm>
          <a:custGeom>
            <a:avLst/>
            <a:gdLst/>
            <a:ahLst/>
            <a:cxnLst/>
            <a:rect l="l" t="t" r="r" b="b"/>
            <a:pathLst>
              <a:path w="428625" h="428625">
                <a:moveTo>
                  <a:pt x="174129" y="53581"/>
                </a:moveTo>
                <a:lnTo>
                  <a:pt x="53581" y="53581"/>
                </a:lnTo>
                <a:lnTo>
                  <a:pt x="32741" y="57797"/>
                </a:lnTo>
                <a:lnTo>
                  <a:pt x="15708" y="69289"/>
                </a:lnTo>
                <a:lnTo>
                  <a:pt x="4216" y="86322"/>
                </a:lnTo>
                <a:lnTo>
                  <a:pt x="0" y="107162"/>
                </a:lnTo>
                <a:lnTo>
                  <a:pt x="0" y="375043"/>
                </a:lnTo>
                <a:lnTo>
                  <a:pt x="4216" y="395883"/>
                </a:lnTo>
                <a:lnTo>
                  <a:pt x="15708" y="412916"/>
                </a:lnTo>
                <a:lnTo>
                  <a:pt x="32741" y="424408"/>
                </a:lnTo>
                <a:lnTo>
                  <a:pt x="53581" y="428625"/>
                </a:lnTo>
                <a:lnTo>
                  <a:pt x="321475" y="428625"/>
                </a:lnTo>
                <a:lnTo>
                  <a:pt x="342307" y="424408"/>
                </a:lnTo>
                <a:lnTo>
                  <a:pt x="359336" y="412916"/>
                </a:lnTo>
                <a:lnTo>
                  <a:pt x="366808" y="401840"/>
                </a:lnTo>
                <a:lnTo>
                  <a:pt x="53581" y="401840"/>
                </a:lnTo>
                <a:lnTo>
                  <a:pt x="43141" y="399737"/>
                </a:lnTo>
                <a:lnTo>
                  <a:pt x="34624" y="394000"/>
                </a:lnTo>
                <a:lnTo>
                  <a:pt x="28887" y="385483"/>
                </a:lnTo>
                <a:lnTo>
                  <a:pt x="26784" y="375043"/>
                </a:lnTo>
                <a:lnTo>
                  <a:pt x="26784" y="254495"/>
                </a:lnTo>
                <a:lnTo>
                  <a:pt x="66967" y="254495"/>
                </a:lnTo>
                <a:lnTo>
                  <a:pt x="77406" y="252394"/>
                </a:lnTo>
                <a:lnTo>
                  <a:pt x="85923" y="246660"/>
                </a:lnTo>
                <a:lnTo>
                  <a:pt x="91661" y="238148"/>
                </a:lnTo>
                <a:lnTo>
                  <a:pt x="93764" y="227711"/>
                </a:lnTo>
                <a:lnTo>
                  <a:pt x="26784" y="227711"/>
                </a:lnTo>
                <a:lnTo>
                  <a:pt x="26784" y="107162"/>
                </a:lnTo>
                <a:lnTo>
                  <a:pt x="28887" y="96723"/>
                </a:lnTo>
                <a:lnTo>
                  <a:pt x="34624" y="88206"/>
                </a:lnTo>
                <a:lnTo>
                  <a:pt x="43141" y="82468"/>
                </a:lnTo>
                <a:lnTo>
                  <a:pt x="53581" y="80365"/>
                </a:lnTo>
                <a:lnTo>
                  <a:pt x="200914" y="80365"/>
                </a:lnTo>
                <a:lnTo>
                  <a:pt x="198813" y="69927"/>
                </a:lnTo>
                <a:lnTo>
                  <a:pt x="193079" y="61415"/>
                </a:lnTo>
                <a:lnTo>
                  <a:pt x="184567" y="55682"/>
                </a:lnTo>
                <a:lnTo>
                  <a:pt x="174129" y="53581"/>
                </a:lnTo>
                <a:close/>
              </a:path>
              <a:path w="428625" h="428625">
                <a:moveTo>
                  <a:pt x="200914" y="254495"/>
                </a:moveTo>
                <a:lnTo>
                  <a:pt x="174129" y="254495"/>
                </a:lnTo>
                <a:lnTo>
                  <a:pt x="174129" y="281292"/>
                </a:lnTo>
                <a:lnTo>
                  <a:pt x="160731" y="281292"/>
                </a:lnTo>
                <a:lnTo>
                  <a:pt x="145092" y="284450"/>
                </a:lnTo>
                <a:lnTo>
                  <a:pt x="132319" y="293063"/>
                </a:lnTo>
                <a:lnTo>
                  <a:pt x="123706" y="305836"/>
                </a:lnTo>
                <a:lnTo>
                  <a:pt x="120548" y="321475"/>
                </a:lnTo>
                <a:lnTo>
                  <a:pt x="123677" y="336963"/>
                </a:lnTo>
                <a:lnTo>
                  <a:pt x="123706" y="337108"/>
                </a:lnTo>
                <a:lnTo>
                  <a:pt x="132319" y="349881"/>
                </a:lnTo>
                <a:lnTo>
                  <a:pt x="145092" y="358497"/>
                </a:lnTo>
                <a:lnTo>
                  <a:pt x="160731" y="361657"/>
                </a:lnTo>
                <a:lnTo>
                  <a:pt x="174129" y="361657"/>
                </a:lnTo>
                <a:lnTo>
                  <a:pt x="174129" y="401840"/>
                </a:lnTo>
                <a:lnTo>
                  <a:pt x="200914" y="401840"/>
                </a:lnTo>
                <a:lnTo>
                  <a:pt x="200914" y="361657"/>
                </a:lnTo>
                <a:lnTo>
                  <a:pt x="198813" y="351218"/>
                </a:lnTo>
                <a:lnTo>
                  <a:pt x="193079" y="342701"/>
                </a:lnTo>
                <a:lnTo>
                  <a:pt x="184567" y="336963"/>
                </a:lnTo>
                <a:lnTo>
                  <a:pt x="174129" y="334860"/>
                </a:lnTo>
                <a:lnTo>
                  <a:pt x="153365" y="334860"/>
                </a:lnTo>
                <a:lnTo>
                  <a:pt x="147345" y="328841"/>
                </a:lnTo>
                <a:lnTo>
                  <a:pt x="147345" y="314096"/>
                </a:lnTo>
                <a:lnTo>
                  <a:pt x="153365" y="308076"/>
                </a:lnTo>
                <a:lnTo>
                  <a:pt x="174129" y="308076"/>
                </a:lnTo>
                <a:lnTo>
                  <a:pt x="184567" y="305973"/>
                </a:lnTo>
                <a:lnTo>
                  <a:pt x="193079" y="300237"/>
                </a:lnTo>
                <a:lnTo>
                  <a:pt x="198813" y="291724"/>
                </a:lnTo>
                <a:lnTo>
                  <a:pt x="200914" y="281292"/>
                </a:lnTo>
                <a:lnTo>
                  <a:pt x="200914" y="254495"/>
                </a:lnTo>
                <a:close/>
              </a:path>
              <a:path w="428625" h="428625">
                <a:moveTo>
                  <a:pt x="375043" y="254495"/>
                </a:moveTo>
                <a:lnTo>
                  <a:pt x="348259" y="254495"/>
                </a:lnTo>
                <a:lnTo>
                  <a:pt x="348259" y="375043"/>
                </a:lnTo>
                <a:lnTo>
                  <a:pt x="346156" y="385483"/>
                </a:lnTo>
                <a:lnTo>
                  <a:pt x="340420" y="394000"/>
                </a:lnTo>
                <a:lnTo>
                  <a:pt x="331907" y="399737"/>
                </a:lnTo>
                <a:lnTo>
                  <a:pt x="321475" y="401840"/>
                </a:lnTo>
                <a:lnTo>
                  <a:pt x="366808" y="401840"/>
                </a:lnTo>
                <a:lnTo>
                  <a:pt x="370827" y="395883"/>
                </a:lnTo>
                <a:lnTo>
                  <a:pt x="375043" y="375043"/>
                </a:lnTo>
                <a:lnTo>
                  <a:pt x="375043" y="254495"/>
                </a:lnTo>
                <a:close/>
              </a:path>
              <a:path w="428625" h="428625">
                <a:moveTo>
                  <a:pt x="144637" y="200914"/>
                </a:moveTo>
                <a:lnTo>
                  <a:pt x="114528" y="200914"/>
                </a:lnTo>
                <a:lnTo>
                  <a:pt x="120548" y="206946"/>
                </a:lnTo>
                <a:lnTo>
                  <a:pt x="120548" y="227711"/>
                </a:lnTo>
                <a:lnTo>
                  <a:pt x="122651" y="238148"/>
                </a:lnTo>
                <a:lnTo>
                  <a:pt x="128389" y="246660"/>
                </a:lnTo>
                <a:lnTo>
                  <a:pt x="136905" y="252394"/>
                </a:lnTo>
                <a:lnTo>
                  <a:pt x="147345" y="254495"/>
                </a:lnTo>
                <a:lnTo>
                  <a:pt x="227711" y="254495"/>
                </a:lnTo>
                <a:lnTo>
                  <a:pt x="227711" y="267893"/>
                </a:lnTo>
                <a:lnTo>
                  <a:pt x="230869" y="283532"/>
                </a:lnTo>
                <a:lnTo>
                  <a:pt x="239482" y="296305"/>
                </a:lnTo>
                <a:lnTo>
                  <a:pt x="252255" y="304918"/>
                </a:lnTo>
                <a:lnTo>
                  <a:pt x="267893" y="308076"/>
                </a:lnTo>
                <a:lnTo>
                  <a:pt x="283532" y="304918"/>
                </a:lnTo>
                <a:lnTo>
                  <a:pt x="296305" y="296305"/>
                </a:lnTo>
                <a:lnTo>
                  <a:pt x="304918" y="283532"/>
                </a:lnTo>
                <a:lnTo>
                  <a:pt x="305370" y="281292"/>
                </a:lnTo>
                <a:lnTo>
                  <a:pt x="260527" y="281292"/>
                </a:lnTo>
                <a:lnTo>
                  <a:pt x="254495" y="275259"/>
                </a:lnTo>
                <a:lnTo>
                  <a:pt x="254495" y="254495"/>
                </a:lnTo>
                <a:lnTo>
                  <a:pt x="252392" y="244057"/>
                </a:lnTo>
                <a:lnTo>
                  <a:pt x="246656" y="235545"/>
                </a:lnTo>
                <a:lnTo>
                  <a:pt x="238143" y="229811"/>
                </a:lnTo>
                <a:lnTo>
                  <a:pt x="227711" y="227711"/>
                </a:lnTo>
                <a:lnTo>
                  <a:pt x="147345" y="227711"/>
                </a:lnTo>
                <a:lnTo>
                  <a:pt x="147345" y="214312"/>
                </a:lnTo>
                <a:lnTo>
                  <a:pt x="144637" y="200914"/>
                </a:lnTo>
                <a:close/>
              </a:path>
              <a:path w="428625" h="428625">
                <a:moveTo>
                  <a:pt x="348259" y="227711"/>
                </a:moveTo>
                <a:lnTo>
                  <a:pt x="308076" y="227711"/>
                </a:lnTo>
                <a:lnTo>
                  <a:pt x="297637" y="229811"/>
                </a:lnTo>
                <a:lnTo>
                  <a:pt x="289120" y="235545"/>
                </a:lnTo>
                <a:lnTo>
                  <a:pt x="283382" y="244057"/>
                </a:lnTo>
                <a:lnTo>
                  <a:pt x="281279" y="254495"/>
                </a:lnTo>
                <a:lnTo>
                  <a:pt x="281279" y="275259"/>
                </a:lnTo>
                <a:lnTo>
                  <a:pt x="275259" y="281292"/>
                </a:lnTo>
                <a:lnTo>
                  <a:pt x="305370" y="281292"/>
                </a:lnTo>
                <a:lnTo>
                  <a:pt x="308076" y="267893"/>
                </a:lnTo>
                <a:lnTo>
                  <a:pt x="308076" y="254495"/>
                </a:lnTo>
                <a:lnTo>
                  <a:pt x="375043" y="254495"/>
                </a:lnTo>
                <a:lnTo>
                  <a:pt x="372942" y="244057"/>
                </a:lnTo>
                <a:lnTo>
                  <a:pt x="367209" y="235545"/>
                </a:lnTo>
                <a:lnTo>
                  <a:pt x="358697" y="229811"/>
                </a:lnTo>
                <a:lnTo>
                  <a:pt x="348259" y="227711"/>
                </a:lnTo>
                <a:close/>
              </a:path>
              <a:path w="428625" h="428625">
                <a:moveTo>
                  <a:pt x="107162" y="174129"/>
                </a:moveTo>
                <a:lnTo>
                  <a:pt x="91521" y="177288"/>
                </a:lnTo>
                <a:lnTo>
                  <a:pt x="78744" y="185901"/>
                </a:lnTo>
                <a:lnTo>
                  <a:pt x="70127" y="198673"/>
                </a:lnTo>
                <a:lnTo>
                  <a:pt x="66967" y="214312"/>
                </a:lnTo>
                <a:lnTo>
                  <a:pt x="66967" y="227711"/>
                </a:lnTo>
                <a:lnTo>
                  <a:pt x="93764" y="227711"/>
                </a:lnTo>
                <a:lnTo>
                  <a:pt x="93764" y="206946"/>
                </a:lnTo>
                <a:lnTo>
                  <a:pt x="99783" y="200914"/>
                </a:lnTo>
                <a:lnTo>
                  <a:pt x="144637" y="200914"/>
                </a:lnTo>
                <a:lnTo>
                  <a:pt x="144185" y="198673"/>
                </a:lnTo>
                <a:lnTo>
                  <a:pt x="135569" y="185901"/>
                </a:lnTo>
                <a:lnTo>
                  <a:pt x="122795" y="177288"/>
                </a:lnTo>
                <a:lnTo>
                  <a:pt x="107162" y="174129"/>
                </a:lnTo>
                <a:close/>
              </a:path>
              <a:path w="428625" h="428625">
                <a:moveTo>
                  <a:pt x="200914" y="80365"/>
                </a:moveTo>
                <a:lnTo>
                  <a:pt x="174129" y="80365"/>
                </a:lnTo>
                <a:lnTo>
                  <a:pt x="174129" y="227711"/>
                </a:lnTo>
                <a:lnTo>
                  <a:pt x="200914" y="227711"/>
                </a:lnTo>
                <a:lnTo>
                  <a:pt x="200914" y="80365"/>
                </a:lnTo>
                <a:close/>
              </a:path>
              <a:path w="428625" h="428625">
                <a:moveTo>
                  <a:pt x="375043" y="0"/>
                </a:moveTo>
                <a:lnTo>
                  <a:pt x="267893" y="0"/>
                </a:lnTo>
                <a:lnTo>
                  <a:pt x="257454" y="2102"/>
                </a:lnTo>
                <a:lnTo>
                  <a:pt x="248937" y="7839"/>
                </a:lnTo>
                <a:lnTo>
                  <a:pt x="243199" y="16352"/>
                </a:lnTo>
                <a:lnTo>
                  <a:pt x="241096" y="26784"/>
                </a:lnTo>
                <a:lnTo>
                  <a:pt x="241096" y="46875"/>
                </a:lnTo>
                <a:lnTo>
                  <a:pt x="243199" y="57315"/>
                </a:lnTo>
                <a:lnTo>
                  <a:pt x="248937" y="65832"/>
                </a:lnTo>
                <a:lnTo>
                  <a:pt x="257454" y="71569"/>
                </a:lnTo>
                <a:lnTo>
                  <a:pt x="267893" y="73672"/>
                </a:lnTo>
                <a:lnTo>
                  <a:pt x="288658" y="73672"/>
                </a:lnTo>
                <a:lnTo>
                  <a:pt x="294678" y="79692"/>
                </a:lnTo>
                <a:lnTo>
                  <a:pt x="294678" y="94437"/>
                </a:lnTo>
                <a:lnTo>
                  <a:pt x="288658" y="100457"/>
                </a:lnTo>
                <a:lnTo>
                  <a:pt x="267893" y="100457"/>
                </a:lnTo>
                <a:lnTo>
                  <a:pt x="257454" y="102559"/>
                </a:lnTo>
                <a:lnTo>
                  <a:pt x="248937" y="108297"/>
                </a:lnTo>
                <a:lnTo>
                  <a:pt x="243199" y="116814"/>
                </a:lnTo>
                <a:lnTo>
                  <a:pt x="241096" y="127254"/>
                </a:lnTo>
                <a:lnTo>
                  <a:pt x="241096" y="147345"/>
                </a:lnTo>
                <a:lnTo>
                  <a:pt x="243199" y="157777"/>
                </a:lnTo>
                <a:lnTo>
                  <a:pt x="248937" y="166290"/>
                </a:lnTo>
                <a:lnTo>
                  <a:pt x="257454" y="172027"/>
                </a:lnTo>
                <a:lnTo>
                  <a:pt x="267893" y="174129"/>
                </a:lnTo>
                <a:lnTo>
                  <a:pt x="294678" y="174129"/>
                </a:lnTo>
                <a:lnTo>
                  <a:pt x="297836" y="189768"/>
                </a:lnTo>
                <a:lnTo>
                  <a:pt x="306449" y="202541"/>
                </a:lnTo>
                <a:lnTo>
                  <a:pt x="319222" y="211153"/>
                </a:lnTo>
                <a:lnTo>
                  <a:pt x="334860" y="214312"/>
                </a:lnTo>
                <a:lnTo>
                  <a:pt x="350499" y="211153"/>
                </a:lnTo>
                <a:lnTo>
                  <a:pt x="363272" y="202541"/>
                </a:lnTo>
                <a:lnTo>
                  <a:pt x="371885" y="189768"/>
                </a:lnTo>
                <a:lnTo>
                  <a:pt x="372337" y="187528"/>
                </a:lnTo>
                <a:lnTo>
                  <a:pt x="327494" y="187528"/>
                </a:lnTo>
                <a:lnTo>
                  <a:pt x="321475" y="181495"/>
                </a:lnTo>
                <a:lnTo>
                  <a:pt x="321475" y="153365"/>
                </a:lnTo>
                <a:lnTo>
                  <a:pt x="315442" y="147345"/>
                </a:lnTo>
                <a:lnTo>
                  <a:pt x="267893" y="147345"/>
                </a:lnTo>
                <a:lnTo>
                  <a:pt x="267893" y="127254"/>
                </a:lnTo>
                <a:lnTo>
                  <a:pt x="281279" y="127254"/>
                </a:lnTo>
                <a:lnTo>
                  <a:pt x="296920" y="124093"/>
                </a:lnTo>
                <a:lnTo>
                  <a:pt x="309697" y="115477"/>
                </a:lnTo>
                <a:lnTo>
                  <a:pt x="318314" y="102704"/>
                </a:lnTo>
                <a:lnTo>
                  <a:pt x="321475" y="87071"/>
                </a:lnTo>
                <a:lnTo>
                  <a:pt x="318342" y="71569"/>
                </a:lnTo>
                <a:lnTo>
                  <a:pt x="318314" y="71430"/>
                </a:lnTo>
                <a:lnTo>
                  <a:pt x="309697" y="58653"/>
                </a:lnTo>
                <a:lnTo>
                  <a:pt x="296920" y="50036"/>
                </a:lnTo>
                <a:lnTo>
                  <a:pt x="281279" y="46875"/>
                </a:lnTo>
                <a:lnTo>
                  <a:pt x="267893" y="46875"/>
                </a:lnTo>
                <a:lnTo>
                  <a:pt x="267893" y="26784"/>
                </a:lnTo>
                <a:lnTo>
                  <a:pt x="420389" y="26784"/>
                </a:lnTo>
                <a:lnTo>
                  <a:pt x="412916" y="15708"/>
                </a:lnTo>
                <a:lnTo>
                  <a:pt x="395883" y="4216"/>
                </a:lnTo>
                <a:lnTo>
                  <a:pt x="375043" y="0"/>
                </a:lnTo>
                <a:close/>
              </a:path>
              <a:path w="428625" h="428625">
                <a:moveTo>
                  <a:pt x="420389" y="26784"/>
                </a:moveTo>
                <a:lnTo>
                  <a:pt x="375043" y="26784"/>
                </a:lnTo>
                <a:lnTo>
                  <a:pt x="385483" y="28887"/>
                </a:lnTo>
                <a:lnTo>
                  <a:pt x="394000" y="34624"/>
                </a:lnTo>
                <a:lnTo>
                  <a:pt x="399737" y="43141"/>
                </a:lnTo>
                <a:lnTo>
                  <a:pt x="401840" y="53581"/>
                </a:lnTo>
                <a:lnTo>
                  <a:pt x="401840" y="147345"/>
                </a:lnTo>
                <a:lnTo>
                  <a:pt x="354279" y="147345"/>
                </a:lnTo>
                <a:lnTo>
                  <a:pt x="348259" y="153365"/>
                </a:lnTo>
                <a:lnTo>
                  <a:pt x="348259" y="181495"/>
                </a:lnTo>
                <a:lnTo>
                  <a:pt x="342226" y="187528"/>
                </a:lnTo>
                <a:lnTo>
                  <a:pt x="372337" y="187528"/>
                </a:lnTo>
                <a:lnTo>
                  <a:pt x="375043" y="174129"/>
                </a:lnTo>
                <a:lnTo>
                  <a:pt x="401840" y="174129"/>
                </a:lnTo>
                <a:lnTo>
                  <a:pt x="412272" y="172027"/>
                </a:lnTo>
                <a:lnTo>
                  <a:pt x="420785" y="166290"/>
                </a:lnTo>
                <a:lnTo>
                  <a:pt x="426522" y="157777"/>
                </a:lnTo>
                <a:lnTo>
                  <a:pt x="428625" y="147345"/>
                </a:lnTo>
                <a:lnTo>
                  <a:pt x="428625" y="53581"/>
                </a:lnTo>
                <a:lnTo>
                  <a:pt x="424408" y="32741"/>
                </a:lnTo>
                <a:lnTo>
                  <a:pt x="420389" y="26784"/>
                </a:lnTo>
                <a:close/>
              </a:path>
            </a:pathLst>
          </a:custGeom>
          <a:solidFill>
            <a:srgbClr val="494FBB"/>
          </a:solidFill>
        </p:spPr>
        <p:txBody>
          <a:bodyPr wrap="square" lIns="0" tIns="0" rIns="0" bIns="0" rtlCol="0"/>
          <a:lstStyle/>
          <a:p>
            <a:endParaRPr/>
          </a:p>
        </p:txBody>
      </p:sp>
      <p:sp>
        <p:nvSpPr>
          <p:cNvPr id="8" name="object 6">
            <a:extLst>
              <a:ext uri="{FF2B5EF4-FFF2-40B4-BE49-F238E27FC236}">
                <a16:creationId xmlns:a16="http://schemas.microsoft.com/office/drawing/2014/main" id="{258DEEFB-BF3D-4243-8024-8DC60B64091E}"/>
              </a:ext>
            </a:extLst>
          </p:cNvPr>
          <p:cNvSpPr txBox="1"/>
          <p:nvPr/>
        </p:nvSpPr>
        <p:spPr>
          <a:xfrm>
            <a:off x="4724400" y="4518025"/>
            <a:ext cx="2994025" cy="1431802"/>
          </a:xfrm>
          <a:prstGeom prst="rect">
            <a:avLst/>
          </a:prstGeom>
        </p:spPr>
        <p:txBody>
          <a:bodyPr vert="horz" wrap="square" lIns="0" tIns="17145" rIns="0" bIns="0" rtlCol="0">
            <a:spAutoFit/>
          </a:bodyPr>
          <a:lstStyle/>
          <a:p>
            <a:pPr marL="12700">
              <a:lnSpc>
                <a:spcPct val="100000"/>
              </a:lnSpc>
              <a:spcBef>
                <a:spcPts val="135"/>
              </a:spcBef>
            </a:pPr>
            <a:r>
              <a:rPr b="1" spc="-65" dirty="0" err="1">
                <a:solidFill>
                  <a:srgbClr val="262424"/>
                </a:solidFill>
                <a:latin typeface="Arial" panose="020B0604020202020204" pitchFamily="34" charset="0"/>
                <a:cs typeface="Arial" panose="020B0604020202020204" pitchFamily="34" charset="0"/>
              </a:rPr>
              <a:t>Muammolarni</a:t>
            </a:r>
            <a:r>
              <a:rPr b="1" spc="-150" dirty="0">
                <a:solidFill>
                  <a:srgbClr val="262424"/>
                </a:solidFill>
                <a:latin typeface="Arial" panose="020B0604020202020204" pitchFamily="34" charset="0"/>
                <a:cs typeface="Arial" panose="020B0604020202020204" pitchFamily="34" charset="0"/>
              </a:rPr>
              <a:t> </a:t>
            </a:r>
            <a:r>
              <a:rPr lang="en-US" b="1" spc="-150" dirty="0" err="1">
                <a:solidFill>
                  <a:srgbClr val="262424"/>
                </a:solidFill>
                <a:latin typeface="Arial" panose="020B0604020202020204" pitchFamily="34" charset="0"/>
                <a:cs typeface="Arial" panose="020B0604020202020204" pitchFamily="34" charset="0"/>
              </a:rPr>
              <a:t>h</a:t>
            </a:r>
            <a:r>
              <a:rPr b="1" spc="-65" dirty="0" err="1">
                <a:solidFill>
                  <a:srgbClr val="262424"/>
                </a:solidFill>
                <a:latin typeface="Arial" panose="020B0604020202020204" pitchFamily="34" charset="0"/>
                <a:cs typeface="Arial" panose="020B0604020202020204" pitchFamily="34" charset="0"/>
              </a:rPr>
              <a:t>al</a:t>
            </a:r>
            <a:r>
              <a:rPr b="1" spc="-150" dirty="0">
                <a:solidFill>
                  <a:srgbClr val="262424"/>
                </a:solidFill>
                <a:latin typeface="Arial" panose="020B0604020202020204" pitchFamily="34" charset="0"/>
                <a:cs typeface="Arial" panose="020B0604020202020204" pitchFamily="34" charset="0"/>
              </a:rPr>
              <a:t> </a:t>
            </a:r>
            <a:r>
              <a:rPr lang="en-US" b="1" spc="-150" dirty="0" err="1">
                <a:solidFill>
                  <a:srgbClr val="262424"/>
                </a:solidFill>
                <a:latin typeface="Arial" panose="020B0604020202020204" pitchFamily="34" charset="0"/>
                <a:cs typeface="Arial" panose="020B0604020202020204" pitchFamily="34" charset="0"/>
              </a:rPr>
              <a:t>q</a:t>
            </a:r>
            <a:r>
              <a:rPr b="1" spc="-10" dirty="0" err="1">
                <a:solidFill>
                  <a:srgbClr val="262424"/>
                </a:solidFill>
                <a:latin typeface="Arial" panose="020B0604020202020204" pitchFamily="34" charset="0"/>
                <a:cs typeface="Arial" panose="020B0604020202020204" pitchFamily="34" charset="0"/>
              </a:rPr>
              <a:t>ilish</a:t>
            </a:r>
            <a:endParaRPr dirty="0">
              <a:latin typeface="Arial" panose="020B0604020202020204" pitchFamily="34" charset="0"/>
              <a:cs typeface="Arial" panose="020B0604020202020204" pitchFamily="34" charset="0"/>
            </a:endParaRPr>
          </a:p>
          <a:p>
            <a:pPr marL="12700" marR="5080">
              <a:lnSpc>
                <a:spcPct val="134300"/>
              </a:lnSpc>
              <a:spcBef>
                <a:spcPts val="540"/>
              </a:spcBef>
            </a:pPr>
            <a:r>
              <a:rPr spc="-80" dirty="0">
                <a:solidFill>
                  <a:srgbClr val="262424"/>
                </a:solidFill>
                <a:latin typeface="Arial" panose="020B0604020202020204" pitchFamily="34" charset="0"/>
                <a:cs typeface="Arial" panose="020B0604020202020204" pitchFamily="34" charset="0"/>
              </a:rPr>
              <a:t>Tanqidiy fikrlash,</a:t>
            </a:r>
            <a:r>
              <a:rPr spc="-75" dirty="0">
                <a:solidFill>
                  <a:srgbClr val="262424"/>
                </a:solidFill>
                <a:latin typeface="Arial" panose="020B0604020202020204" pitchFamily="34" charset="0"/>
                <a:cs typeface="Arial" panose="020B0604020202020204" pitchFamily="34" charset="0"/>
              </a:rPr>
              <a:t> </a:t>
            </a:r>
            <a:r>
              <a:rPr spc="-114" dirty="0">
                <a:solidFill>
                  <a:srgbClr val="262424"/>
                </a:solidFill>
                <a:latin typeface="Arial" panose="020B0604020202020204" pitchFamily="34" charset="0"/>
                <a:cs typeface="Arial" panose="020B0604020202020204" pitchFamily="34" charset="0"/>
              </a:rPr>
              <a:t>muammoni</a:t>
            </a:r>
            <a:r>
              <a:rPr spc="-75" dirty="0">
                <a:solidFill>
                  <a:srgbClr val="262424"/>
                </a:solidFill>
                <a:latin typeface="Arial" panose="020B0604020202020204" pitchFamily="34" charset="0"/>
                <a:cs typeface="Arial" panose="020B0604020202020204" pitchFamily="34" charset="0"/>
              </a:rPr>
              <a:t> </a:t>
            </a:r>
            <a:r>
              <a:rPr spc="-65" dirty="0">
                <a:solidFill>
                  <a:srgbClr val="262424"/>
                </a:solidFill>
                <a:latin typeface="Arial" panose="020B0604020202020204" pitchFamily="34" charset="0"/>
                <a:cs typeface="Arial" panose="020B0604020202020204" pitchFamily="34" charset="0"/>
              </a:rPr>
              <a:t>aniqlash, </a:t>
            </a:r>
            <a:r>
              <a:rPr spc="-90" dirty="0">
                <a:solidFill>
                  <a:srgbClr val="262424"/>
                </a:solidFill>
                <a:latin typeface="Arial" panose="020B0604020202020204" pitchFamily="34" charset="0"/>
                <a:cs typeface="Arial" panose="020B0604020202020204" pitchFamily="34" charset="0"/>
              </a:rPr>
              <a:t>samarali</a:t>
            </a:r>
            <a:r>
              <a:rPr spc="-105" dirty="0">
                <a:solidFill>
                  <a:srgbClr val="262424"/>
                </a:solidFill>
                <a:latin typeface="Arial" panose="020B0604020202020204" pitchFamily="34" charset="0"/>
                <a:cs typeface="Arial" panose="020B0604020202020204" pitchFamily="34" charset="0"/>
              </a:rPr>
              <a:t> </a:t>
            </a:r>
            <a:r>
              <a:rPr spc="-80" dirty="0">
                <a:solidFill>
                  <a:srgbClr val="262424"/>
                </a:solidFill>
                <a:latin typeface="Arial" panose="020B0604020202020204" pitchFamily="34" charset="0"/>
                <a:cs typeface="Arial" panose="020B0604020202020204" pitchFamily="34" charset="0"/>
              </a:rPr>
              <a:t>yechimlar</a:t>
            </a:r>
            <a:r>
              <a:rPr spc="-100" dirty="0">
                <a:solidFill>
                  <a:srgbClr val="262424"/>
                </a:solidFill>
                <a:latin typeface="Arial" panose="020B0604020202020204" pitchFamily="34" charset="0"/>
                <a:cs typeface="Arial" panose="020B0604020202020204" pitchFamily="34" charset="0"/>
              </a:rPr>
              <a:t> </a:t>
            </a:r>
            <a:r>
              <a:rPr spc="-10" dirty="0">
                <a:solidFill>
                  <a:srgbClr val="262424"/>
                </a:solidFill>
                <a:latin typeface="Arial" panose="020B0604020202020204" pitchFamily="34" charset="0"/>
                <a:cs typeface="Arial" panose="020B0604020202020204" pitchFamily="34" charset="0"/>
              </a:rPr>
              <a:t>topish</a:t>
            </a:r>
            <a:endParaRPr dirty="0">
              <a:latin typeface="Arial" panose="020B0604020202020204" pitchFamily="34" charset="0"/>
              <a:cs typeface="Arial" panose="020B0604020202020204" pitchFamily="34" charset="0"/>
            </a:endParaRPr>
          </a:p>
        </p:txBody>
      </p:sp>
      <p:sp>
        <p:nvSpPr>
          <p:cNvPr id="9" name="object 7">
            <a:extLst>
              <a:ext uri="{FF2B5EF4-FFF2-40B4-BE49-F238E27FC236}">
                <a16:creationId xmlns:a16="http://schemas.microsoft.com/office/drawing/2014/main" id="{4D1C2549-BF6C-4E8E-BA3A-6FF5790D9F4B}"/>
              </a:ext>
            </a:extLst>
          </p:cNvPr>
          <p:cNvSpPr/>
          <p:nvPr/>
        </p:nvSpPr>
        <p:spPr>
          <a:xfrm>
            <a:off x="8166100" y="2509334"/>
            <a:ext cx="428625" cy="375285"/>
          </a:xfrm>
          <a:custGeom>
            <a:avLst/>
            <a:gdLst/>
            <a:ahLst/>
            <a:cxnLst/>
            <a:rect l="l" t="t" r="r" b="b"/>
            <a:pathLst>
              <a:path w="428625" h="375285">
                <a:moveTo>
                  <a:pt x="53581" y="26797"/>
                </a:moveTo>
                <a:lnTo>
                  <a:pt x="26784" y="26797"/>
                </a:lnTo>
                <a:lnTo>
                  <a:pt x="26784" y="308076"/>
                </a:lnTo>
                <a:lnTo>
                  <a:pt x="32045" y="334154"/>
                </a:lnTo>
                <a:lnTo>
                  <a:pt x="46396" y="355444"/>
                </a:lnTo>
                <a:lnTo>
                  <a:pt x="67685" y="369795"/>
                </a:lnTo>
                <a:lnTo>
                  <a:pt x="93764" y="375056"/>
                </a:lnTo>
                <a:lnTo>
                  <a:pt x="119835" y="369795"/>
                </a:lnTo>
                <a:lnTo>
                  <a:pt x="141120" y="355444"/>
                </a:lnTo>
                <a:lnTo>
                  <a:pt x="145963" y="348259"/>
                </a:lnTo>
                <a:lnTo>
                  <a:pt x="93764" y="348259"/>
                </a:lnTo>
                <a:lnTo>
                  <a:pt x="78125" y="345100"/>
                </a:lnTo>
                <a:lnTo>
                  <a:pt x="65352" y="336488"/>
                </a:lnTo>
                <a:lnTo>
                  <a:pt x="56739" y="323715"/>
                </a:lnTo>
                <a:lnTo>
                  <a:pt x="53581" y="308076"/>
                </a:lnTo>
                <a:lnTo>
                  <a:pt x="53581" y="214312"/>
                </a:lnTo>
                <a:lnTo>
                  <a:pt x="160731" y="214312"/>
                </a:lnTo>
                <a:lnTo>
                  <a:pt x="160731" y="187528"/>
                </a:lnTo>
                <a:lnTo>
                  <a:pt x="53581" y="187528"/>
                </a:lnTo>
                <a:lnTo>
                  <a:pt x="53581" y="26797"/>
                </a:lnTo>
                <a:close/>
              </a:path>
              <a:path w="428625" h="375285">
                <a:moveTo>
                  <a:pt x="160731" y="214312"/>
                </a:moveTo>
                <a:lnTo>
                  <a:pt x="133946" y="214312"/>
                </a:lnTo>
                <a:lnTo>
                  <a:pt x="133946" y="308076"/>
                </a:lnTo>
                <a:lnTo>
                  <a:pt x="130788" y="323715"/>
                </a:lnTo>
                <a:lnTo>
                  <a:pt x="122175" y="336488"/>
                </a:lnTo>
                <a:lnTo>
                  <a:pt x="109402" y="345100"/>
                </a:lnTo>
                <a:lnTo>
                  <a:pt x="93764" y="348259"/>
                </a:lnTo>
                <a:lnTo>
                  <a:pt x="145963" y="348259"/>
                </a:lnTo>
                <a:lnTo>
                  <a:pt x="155470" y="334154"/>
                </a:lnTo>
                <a:lnTo>
                  <a:pt x="160731" y="308076"/>
                </a:lnTo>
                <a:lnTo>
                  <a:pt x="160731" y="214312"/>
                </a:lnTo>
                <a:close/>
              </a:path>
              <a:path w="428625" h="375285">
                <a:moveTo>
                  <a:pt x="160731" y="26797"/>
                </a:moveTo>
                <a:lnTo>
                  <a:pt x="133946" y="26797"/>
                </a:lnTo>
                <a:lnTo>
                  <a:pt x="133946" y="187528"/>
                </a:lnTo>
                <a:lnTo>
                  <a:pt x="160731" y="187528"/>
                </a:lnTo>
                <a:lnTo>
                  <a:pt x="160731" y="26797"/>
                </a:lnTo>
                <a:close/>
              </a:path>
              <a:path w="428625" h="375285">
                <a:moveTo>
                  <a:pt x="181495" y="0"/>
                </a:moveTo>
                <a:lnTo>
                  <a:pt x="6032" y="0"/>
                </a:lnTo>
                <a:lnTo>
                  <a:pt x="0" y="6032"/>
                </a:lnTo>
                <a:lnTo>
                  <a:pt x="0" y="20764"/>
                </a:lnTo>
                <a:lnTo>
                  <a:pt x="6032" y="26797"/>
                </a:lnTo>
                <a:lnTo>
                  <a:pt x="181495" y="26797"/>
                </a:lnTo>
                <a:lnTo>
                  <a:pt x="187528" y="20764"/>
                </a:lnTo>
                <a:lnTo>
                  <a:pt x="187528" y="6032"/>
                </a:lnTo>
                <a:lnTo>
                  <a:pt x="181495" y="0"/>
                </a:lnTo>
                <a:close/>
              </a:path>
              <a:path w="428625" h="375285">
                <a:moveTo>
                  <a:pt x="294678" y="26797"/>
                </a:moveTo>
                <a:lnTo>
                  <a:pt x="267893" y="26797"/>
                </a:lnTo>
                <a:lnTo>
                  <a:pt x="267893" y="308076"/>
                </a:lnTo>
                <a:lnTo>
                  <a:pt x="273154" y="334154"/>
                </a:lnTo>
                <a:lnTo>
                  <a:pt x="287504" y="355444"/>
                </a:lnTo>
                <a:lnTo>
                  <a:pt x="308789" y="369795"/>
                </a:lnTo>
                <a:lnTo>
                  <a:pt x="334860" y="375056"/>
                </a:lnTo>
                <a:lnTo>
                  <a:pt x="360939" y="369795"/>
                </a:lnTo>
                <a:lnTo>
                  <a:pt x="382228" y="355444"/>
                </a:lnTo>
                <a:lnTo>
                  <a:pt x="387071" y="348259"/>
                </a:lnTo>
                <a:lnTo>
                  <a:pt x="334860" y="348259"/>
                </a:lnTo>
                <a:lnTo>
                  <a:pt x="319222" y="345100"/>
                </a:lnTo>
                <a:lnTo>
                  <a:pt x="306449" y="336488"/>
                </a:lnTo>
                <a:lnTo>
                  <a:pt x="297836" y="323715"/>
                </a:lnTo>
                <a:lnTo>
                  <a:pt x="294678" y="308076"/>
                </a:lnTo>
                <a:lnTo>
                  <a:pt x="294678" y="214312"/>
                </a:lnTo>
                <a:lnTo>
                  <a:pt x="401840" y="214312"/>
                </a:lnTo>
                <a:lnTo>
                  <a:pt x="401840" y="187528"/>
                </a:lnTo>
                <a:lnTo>
                  <a:pt x="294678" y="187528"/>
                </a:lnTo>
                <a:lnTo>
                  <a:pt x="294678" y="26797"/>
                </a:lnTo>
                <a:close/>
              </a:path>
              <a:path w="428625" h="375285">
                <a:moveTo>
                  <a:pt x="401840" y="214312"/>
                </a:moveTo>
                <a:lnTo>
                  <a:pt x="375043" y="214312"/>
                </a:lnTo>
                <a:lnTo>
                  <a:pt x="375043" y="308076"/>
                </a:lnTo>
                <a:lnTo>
                  <a:pt x="371885" y="323715"/>
                </a:lnTo>
                <a:lnTo>
                  <a:pt x="363272" y="336488"/>
                </a:lnTo>
                <a:lnTo>
                  <a:pt x="350499" y="345100"/>
                </a:lnTo>
                <a:lnTo>
                  <a:pt x="334860" y="348259"/>
                </a:lnTo>
                <a:lnTo>
                  <a:pt x="387071" y="348259"/>
                </a:lnTo>
                <a:lnTo>
                  <a:pt x="396579" y="334154"/>
                </a:lnTo>
                <a:lnTo>
                  <a:pt x="401840" y="308076"/>
                </a:lnTo>
                <a:lnTo>
                  <a:pt x="401840" y="214312"/>
                </a:lnTo>
                <a:close/>
              </a:path>
              <a:path w="428625" h="375285">
                <a:moveTo>
                  <a:pt x="401840" y="26797"/>
                </a:moveTo>
                <a:lnTo>
                  <a:pt x="375043" y="26797"/>
                </a:lnTo>
                <a:lnTo>
                  <a:pt x="375043" y="187528"/>
                </a:lnTo>
                <a:lnTo>
                  <a:pt x="401840" y="187528"/>
                </a:lnTo>
                <a:lnTo>
                  <a:pt x="401840" y="26797"/>
                </a:lnTo>
                <a:close/>
              </a:path>
              <a:path w="428625" h="375285">
                <a:moveTo>
                  <a:pt x="422592" y="0"/>
                </a:moveTo>
                <a:lnTo>
                  <a:pt x="247129" y="0"/>
                </a:lnTo>
                <a:lnTo>
                  <a:pt x="241096" y="6032"/>
                </a:lnTo>
                <a:lnTo>
                  <a:pt x="241096" y="20764"/>
                </a:lnTo>
                <a:lnTo>
                  <a:pt x="247129" y="26797"/>
                </a:lnTo>
                <a:lnTo>
                  <a:pt x="422592" y="26797"/>
                </a:lnTo>
                <a:lnTo>
                  <a:pt x="428625" y="20764"/>
                </a:lnTo>
                <a:lnTo>
                  <a:pt x="428625" y="6032"/>
                </a:lnTo>
                <a:lnTo>
                  <a:pt x="422592" y="0"/>
                </a:lnTo>
                <a:close/>
              </a:path>
            </a:pathLst>
          </a:custGeom>
          <a:solidFill>
            <a:srgbClr val="494FBB"/>
          </a:solidFill>
        </p:spPr>
        <p:txBody>
          <a:bodyPr wrap="square" lIns="0" tIns="0" rIns="0" bIns="0" rtlCol="0"/>
          <a:lstStyle/>
          <a:p>
            <a:endParaRPr>
              <a:latin typeface="Arial" panose="020B0604020202020204" pitchFamily="34" charset="0"/>
              <a:cs typeface="Arial" panose="020B0604020202020204" pitchFamily="34" charset="0"/>
            </a:endParaRPr>
          </a:p>
        </p:txBody>
      </p:sp>
      <p:sp>
        <p:nvSpPr>
          <p:cNvPr id="10" name="object 8">
            <a:extLst>
              <a:ext uri="{FF2B5EF4-FFF2-40B4-BE49-F238E27FC236}">
                <a16:creationId xmlns:a16="http://schemas.microsoft.com/office/drawing/2014/main" id="{0066817B-F61C-4758-B5B0-547463A4C125}"/>
              </a:ext>
            </a:extLst>
          </p:cNvPr>
          <p:cNvSpPr txBox="1"/>
          <p:nvPr/>
        </p:nvSpPr>
        <p:spPr>
          <a:xfrm>
            <a:off x="8153400" y="3065162"/>
            <a:ext cx="2625725" cy="1431802"/>
          </a:xfrm>
          <a:prstGeom prst="rect">
            <a:avLst/>
          </a:prstGeom>
        </p:spPr>
        <p:txBody>
          <a:bodyPr vert="horz" wrap="square" lIns="0" tIns="17145" rIns="0" bIns="0" rtlCol="0">
            <a:spAutoFit/>
          </a:bodyPr>
          <a:lstStyle/>
          <a:p>
            <a:pPr marL="12700">
              <a:lnSpc>
                <a:spcPct val="100000"/>
              </a:lnSpc>
              <a:spcBef>
                <a:spcPts val="135"/>
              </a:spcBef>
            </a:pPr>
            <a:r>
              <a:rPr b="1" spc="-10" dirty="0">
                <a:solidFill>
                  <a:srgbClr val="262424"/>
                </a:solidFill>
                <a:latin typeface="Arial" panose="020B0604020202020204" pitchFamily="34" charset="0"/>
                <a:cs typeface="Arial" panose="020B0604020202020204" pitchFamily="34" charset="0"/>
              </a:rPr>
              <a:t>Tajriba</a:t>
            </a:r>
            <a:endParaRPr>
              <a:latin typeface="Arial" panose="020B0604020202020204" pitchFamily="34" charset="0"/>
              <a:cs typeface="Arial" panose="020B0604020202020204" pitchFamily="34" charset="0"/>
            </a:endParaRPr>
          </a:p>
          <a:p>
            <a:pPr marL="12700" marR="5080">
              <a:lnSpc>
                <a:spcPct val="134300"/>
              </a:lnSpc>
              <a:spcBef>
                <a:spcPts val="540"/>
              </a:spcBef>
            </a:pPr>
            <a:r>
              <a:rPr spc="-95" dirty="0">
                <a:solidFill>
                  <a:srgbClr val="262424"/>
                </a:solidFill>
                <a:latin typeface="Arial" panose="020B0604020202020204" pitchFamily="34" charset="0"/>
                <a:cs typeface="Arial" panose="020B0604020202020204" pitchFamily="34" charset="0"/>
              </a:rPr>
              <a:t>Xato </a:t>
            </a:r>
            <a:r>
              <a:rPr spc="-75" dirty="0">
                <a:solidFill>
                  <a:srgbClr val="262424"/>
                </a:solidFill>
                <a:latin typeface="Arial" panose="020B0604020202020204" pitchFamily="34" charset="0"/>
                <a:cs typeface="Arial" panose="020B0604020202020204" pitchFamily="34" charset="0"/>
              </a:rPr>
              <a:t>qilishdan</a:t>
            </a:r>
            <a:r>
              <a:rPr spc="-90" dirty="0">
                <a:solidFill>
                  <a:srgbClr val="262424"/>
                </a:solidFill>
                <a:latin typeface="Arial" panose="020B0604020202020204" pitchFamily="34" charset="0"/>
                <a:cs typeface="Arial" panose="020B0604020202020204" pitchFamily="34" charset="0"/>
              </a:rPr>
              <a:t> </a:t>
            </a:r>
            <a:r>
              <a:rPr spc="-80" dirty="0">
                <a:solidFill>
                  <a:srgbClr val="262424"/>
                </a:solidFill>
                <a:latin typeface="Arial" panose="020B0604020202020204" pitchFamily="34" charset="0"/>
                <a:cs typeface="Arial" panose="020B0604020202020204" pitchFamily="34" charset="0"/>
              </a:rPr>
              <a:t>qo'rqmaslik,</a:t>
            </a:r>
            <a:r>
              <a:rPr spc="-95" dirty="0">
                <a:solidFill>
                  <a:srgbClr val="262424"/>
                </a:solidFill>
                <a:latin typeface="Arial" panose="020B0604020202020204" pitchFamily="34" charset="0"/>
                <a:cs typeface="Arial" panose="020B0604020202020204" pitchFamily="34" charset="0"/>
              </a:rPr>
              <a:t> </a:t>
            </a:r>
            <a:r>
              <a:rPr spc="-20" dirty="0">
                <a:solidFill>
                  <a:srgbClr val="262424"/>
                </a:solidFill>
                <a:latin typeface="Arial" panose="020B0604020202020204" pitchFamily="34" charset="0"/>
                <a:cs typeface="Arial" panose="020B0604020202020204" pitchFamily="34" charset="0"/>
              </a:rPr>
              <a:t>yangi </a:t>
            </a:r>
            <a:r>
              <a:rPr spc="-85" dirty="0">
                <a:solidFill>
                  <a:srgbClr val="262424"/>
                </a:solidFill>
                <a:latin typeface="Arial" panose="020B0604020202020204" pitchFamily="34" charset="0"/>
                <a:cs typeface="Arial" panose="020B0604020202020204" pitchFamily="34" charset="0"/>
              </a:rPr>
              <a:t>narsalarni</a:t>
            </a:r>
            <a:r>
              <a:rPr spc="-100" dirty="0">
                <a:solidFill>
                  <a:srgbClr val="262424"/>
                </a:solidFill>
                <a:latin typeface="Arial" panose="020B0604020202020204" pitchFamily="34" charset="0"/>
                <a:cs typeface="Arial" panose="020B0604020202020204" pitchFamily="34" charset="0"/>
              </a:rPr>
              <a:t> </a:t>
            </a:r>
            <a:r>
              <a:rPr spc="-65" dirty="0">
                <a:solidFill>
                  <a:srgbClr val="262424"/>
                </a:solidFill>
                <a:latin typeface="Arial" panose="020B0604020202020204" pitchFamily="34" charset="0"/>
                <a:cs typeface="Arial" panose="020B0604020202020204" pitchFamily="34" charset="0"/>
              </a:rPr>
              <a:t>sinab</a:t>
            </a:r>
            <a:r>
              <a:rPr spc="-100" dirty="0">
                <a:solidFill>
                  <a:srgbClr val="262424"/>
                </a:solidFill>
                <a:latin typeface="Arial" panose="020B0604020202020204" pitchFamily="34" charset="0"/>
                <a:cs typeface="Arial" panose="020B0604020202020204" pitchFamily="34" charset="0"/>
              </a:rPr>
              <a:t> </a:t>
            </a:r>
            <a:r>
              <a:rPr spc="-75" dirty="0">
                <a:solidFill>
                  <a:srgbClr val="262424"/>
                </a:solidFill>
                <a:latin typeface="Arial" panose="020B0604020202020204" pitchFamily="34" charset="0"/>
                <a:cs typeface="Arial" panose="020B0604020202020204" pitchFamily="34" charset="0"/>
              </a:rPr>
              <a:t>ko'rish,</a:t>
            </a:r>
            <a:r>
              <a:rPr spc="-100" dirty="0">
                <a:solidFill>
                  <a:srgbClr val="262424"/>
                </a:solidFill>
                <a:latin typeface="Arial" panose="020B0604020202020204" pitchFamily="34" charset="0"/>
                <a:cs typeface="Arial" panose="020B0604020202020204" pitchFamily="34" charset="0"/>
              </a:rPr>
              <a:t> </a:t>
            </a:r>
            <a:r>
              <a:rPr spc="-50" dirty="0">
                <a:solidFill>
                  <a:srgbClr val="262424"/>
                </a:solidFill>
                <a:latin typeface="Arial" panose="020B0604020202020204" pitchFamily="34" charset="0"/>
                <a:cs typeface="Arial" panose="020B0604020202020204" pitchFamily="34" charset="0"/>
              </a:rPr>
              <a:t>o'rganish</a:t>
            </a:r>
            <a:endParaRPr>
              <a:latin typeface="Arial" panose="020B0604020202020204" pitchFamily="34" charset="0"/>
              <a:cs typeface="Arial" panose="020B0604020202020204" pitchFamily="34" charset="0"/>
            </a:endParaRPr>
          </a:p>
        </p:txBody>
      </p:sp>
      <p:pic>
        <p:nvPicPr>
          <p:cNvPr id="11" name="Graphic 2">
            <a:extLst>
              <a:ext uri="{FF2B5EF4-FFF2-40B4-BE49-F238E27FC236}">
                <a16:creationId xmlns:a16="http://schemas.microsoft.com/office/drawing/2014/main" id="{887A9FC7-145A-4A0B-93B9-F16394BFEF2D}"/>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59420"/>
            <a:ext cx="11430000" cy="863914"/>
          </a:xfrm>
          <a:prstGeom prst="rect">
            <a:avLst/>
          </a:prstGeom>
        </p:spPr>
      </p:pic>
      <p:pic>
        <p:nvPicPr>
          <p:cNvPr id="12" name="Рисунок 11">
            <a:extLst>
              <a:ext uri="{FF2B5EF4-FFF2-40B4-BE49-F238E27FC236}">
                <a16:creationId xmlns:a16="http://schemas.microsoft.com/office/drawing/2014/main" id="{BB72E227-5477-4E2D-B912-DD1B5550EF4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13" name="Рисунок 12">
            <a:extLst>
              <a:ext uri="{FF2B5EF4-FFF2-40B4-BE49-F238E27FC236}">
                <a16:creationId xmlns:a16="http://schemas.microsoft.com/office/drawing/2014/main" id="{E7998F81-8789-4DC4-990F-79E632600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4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object 2"/>
          <p:cNvPicPr/>
          <p:nvPr/>
        </p:nvPicPr>
        <p:blipFill>
          <a:blip r:embed="rId3" cstate="print"/>
          <a:stretch>
            <a:fillRect/>
          </a:stretch>
        </p:blipFill>
        <p:spPr>
          <a:xfrm>
            <a:off x="0" y="0"/>
            <a:ext cx="3551704" cy="6440422"/>
          </a:xfrm>
          <a:prstGeom prst="rect">
            <a:avLst/>
          </a:prstGeom>
        </p:spPr>
      </p:pic>
      <p:sp>
        <p:nvSpPr>
          <p:cNvPr id="3" name="object 3"/>
          <p:cNvSpPr txBox="1">
            <a:spLocks noGrp="1"/>
          </p:cNvSpPr>
          <p:nvPr>
            <p:ph type="title"/>
          </p:nvPr>
        </p:nvSpPr>
        <p:spPr>
          <a:xfrm>
            <a:off x="4051713" y="942128"/>
            <a:ext cx="7012757" cy="433901"/>
          </a:xfrm>
          <a:prstGeom prst="rect">
            <a:avLst/>
          </a:prstGeom>
        </p:spPr>
        <p:txBody>
          <a:bodyPr vert="horz" wrap="square" lIns="0" tIns="12700" rIns="0" bIns="0" rtlCol="0">
            <a:spAutoFit/>
          </a:bodyPr>
          <a:lstStyle/>
          <a:p>
            <a:pPr marL="12700" marR="5080" algn="ctr">
              <a:lnSpc>
                <a:spcPct val="105400"/>
              </a:lnSpc>
              <a:spcBef>
                <a:spcPts val="100"/>
              </a:spcBef>
            </a:pPr>
            <a:r>
              <a:rPr sz="2800" spc="-145" dirty="0">
                <a:latin typeface="Arial" panose="020B0604020202020204" pitchFamily="34" charset="0"/>
                <a:cs typeface="Arial" panose="020B0604020202020204" pitchFamily="34" charset="0"/>
              </a:rPr>
              <a:t>Kommunikatsiya</a:t>
            </a:r>
            <a:r>
              <a:rPr sz="2800" spc="-250" dirty="0">
                <a:latin typeface="Arial" panose="020B0604020202020204" pitchFamily="34" charset="0"/>
                <a:cs typeface="Arial" panose="020B0604020202020204" pitchFamily="34" charset="0"/>
              </a:rPr>
              <a:t> </a:t>
            </a:r>
            <a:r>
              <a:rPr sz="2800" spc="-35" dirty="0" err="1">
                <a:latin typeface="Arial" panose="020B0604020202020204" pitchFamily="34" charset="0"/>
                <a:cs typeface="Arial" panose="020B0604020202020204" pitchFamily="34" charset="0"/>
              </a:rPr>
              <a:t>va</a:t>
            </a:r>
            <a:r>
              <a:rPr sz="2800" spc="-35" dirty="0">
                <a:latin typeface="Arial" panose="020B0604020202020204" pitchFamily="34" charset="0"/>
                <a:cs typeface="Arial" panose="020B0604020202020204" pitchFamily="34" charset="0"/>
              </a:rPr>
              <a:t> </a:t>
            </a:r>
            <a:r>
              <a:rPr lang="en-US" sz="2800" spc="-35" dirty="0" err="1">
                <a:latin typeface="Arial" panose="020B0604020202020204" pitchFamily="34" charset="0"/>
                <a:cs typeface="Arial" panose="020B0604020202020204" pitchFamily="34" charset="0"/>
              </a:rPr>
              <a:t>h</a:t>
            </a:r>
            <a:r>
              <a:rPr sz="2800" spc="-160" dirty="0" err="1">
                <a:latin typeface="Arial" panose="020B0604020202020204" pitchFamily="34" charset="0"/>
                <a:cs typeface="Arial" panose="020B0604020202020204" pitchFamily="34" charset="0"/>
              </a:rPr>
              <a:t>amkorlik</a:t>
            </a:r>
            <a:r>
              <a:rPr sz="2800" spc="-285" dirty="0">
                <a:latin typeface="Arial" panose="020B0604020202020204" pitchFamily="34" charset="0"/>
                <a:cs typeface="Arial" panose="020B0604020202020204" pitchFamily="34" charset="0"/>
              </a:rPr>
              <a:t> </a:t>
            </a:r>
            <a:r>
              <a:rPr lang="en-US" sz="2800" spc="-285" dirty="0" err="1">
                <a:latin typeface="Arial" panose="020B0604020202020204" pitchFamily="34" charset="0"/>
                <a:cs typeface="Arial" panose="020B0604020202020204" pitchFamily="34" charset="0"/>
              </a:rPr>
              <a:t>k</a:t>
            </a:r>
            <a:r>
              <a:rPr sz="2800" spc="-105" dirty="0" err="1">
                <a:latin typeface="Arial" panose="020B0604020202020204" pitchFamily="34" charset="0"/>
                <a:cs typeface="Arial" panose="020B0604020202020204" pitchFamily="34" charset="0"/>
              </a:rPr>
              <a:t>o</a:t>
            </a:r>
            <a:r>
              <a:rPr lang="en-US" sz="2800" spc="-105" dirty="0" err="1">
                <a:latin typeface="Arial" panose="020B0604020202020204" pitchFamily="34" charset="0"/>
                <a:cs typeface="Arial" panose="020B0604020202020204" pitchFamily="34" charset="0"/>
              </a:rPr>
              <a:t>‘</a:t>
            </a:r>
            <a:r>
              <a:rPr sz="2800" spc="-105" dirty="0" err="1">
                <a:latin typeface="Arial" panose="020B0604020202020204" pitchFamily="34" charset="0"/>
                <a:cs typeface="Arial" panose="020B0604020202020204" pitchFamily="34" charset="0"/>
              </a:rPr>
              <a:t>nikmasi</a:t>
            </a:r>
            <a:endParaRPr sz="2800" dirty="0">
              <a:latin typeface="Arial" panose="020B0604020202020204" pitchFamily="34" charset="0"/>
              <a:cs typeface="Arial" panose="020B0604020202020204" pitchFamily="34" charset="0"/>
            </a:endParaRPr>
          </a:p>
        </p:txBody>
      </p:sp>
      <p:grpSp>
        <p:nvGrpSpPr>
          <p:cNvPr id="4" name="object 4"/>
          <p:cNvGrpSpPr/>
          <p:nvPr/>
        </p:nvGrpSpPr>
        <p:grpSpPr>
          <a:xfrm>
            <a:off x="4044497" y="1495163"/>
            <a:ext cx="719455" cy="1145540"/>
            <a:chOff x="4044497" y="1495163"/>
            <a:chExt cx="719455" cy="1145540"/>
          </a:xfrm>
        </p:grpSpPr>
        <p:sp>
          <p:nvSpPr>
            <p:cNvPr id="5" name="object 5"/>
            <p:cNvSpPr/>
            <p:nvPr/>
          </p:nvSpPr>
          <p:spPr>
            <a:xfrm>
              <a:off x="4048942" y="1499608"/>
              <a:ext cx="710565" cy="1136650"/>
            </a:xfrm>
            <a:custGeom>
              <a:avLst/>
              <a:gdLst/>
              <a:ahLst/>
              <a:cxnLst/>
              <a:rect l="l" t="t" r="r" b="b"/>
              <a:pathLst>
                <a:path w="710564" h="1136650">
                  <a:moveTo>
                    <a:pt x="710340" y="0"/>
                  </a:moveTo>
                  <a:lnTo>
                    <a:pt x="355170" y="142068"/>
                  </a:lnTo>
                  <a:lnTo>
                    <a:pt x="0" y="0"/>
                  </a:lnTo>
                  <a:lnTo>
                    <a:pt x="0" y="994477"/>
                  </a:lnTo>
                  <a:lnTo>
                    <a:pt x="355170" y="1136545"/>
                  </a:lnTo>
                  <a:lnTo>
                    <a:pt x="710340" y="994477"/>
                  </a:lnTo>
                  <a:lnTo>
                    <a:pt x="710340" y="0"/>
                  </a:lnTo>
                  <a:close/>
                </a:path>
              </a:pathLst>
            </a:custGeom>
            <a:solidFill>
              <a:srgbClr val="DADBF1"/>
            </a:solidFill>
          </p:spPr>
          <p:txBody>
            <a:bodyPr wrap="square" lIns="0" tIns="0" rIns="0" bIns="0" rtlCol="0"/>
            <a:lstStyle/>
            <a:p>
              <a:endParaRPr sz="1600">
                <a:latin typeface="Arial" panose="020B0604020202020204" pitchFamily="34" charset="0"/>
                <a:cs typeface="Arial" panose="020B0604020202020204" pitchFamily="34" charset="0"/>
              </a:endParaRPr>
            </a:p>
          </p:txBody>
        </p:sp>
        <p:sp>
          <p:nvSpPr>
            <p:cNvPr id="6" name="object 6"/>
            <p:cNvSpPr/>
            <p:nvPr/>
          </p:nvSpPr>
          <p:spPr>
            <a:xfrm>
              <a:off x="4048942" y="1499608"/>
              <a:ext cx="710565" cy="1136650"/>
            </a:xfrm>
            <a:custGeom>
              <a:avLst/>
              <a:gdLst/>
              <a:ahLst/>
              <a:cxnLst/>
              <a:rect l="l" t="t" r="r" b="b"/>
              <a:pathLst>
                <a:path w="710564" h="1136650">
                  <a:moveTo>
                    <a:pt x="0" y="994477"/>
                  </a:moveTo>
                  <a:lnTo>
                    <a:pt x="355170" y="1136545"/>
                  </a:lnTo>
                  <a:lnTo>
                    <a:pt x="710340" y="994477"/>
                  </a:lnTo>
                  <a:lnTo>
                    <a:pt x="710340" y="0"/>
                  </a:lnTo>
                  <a:lnTo>
                    <a:pt x="355170" y="142068"/>
                  </a:lnTo>
                  <a:lnTo>
                    <a:pt x="0" y="0"/>
                  </a:lnTo>
                  <a:lnTo>
                    <a:pt x="0" y="994477"/>
                  </a:lnTo>
                  <a:close/>
                </a:path>
              </a:pathLst>
            </a:custGeom>
            <a:ln w="8879">
              <a:solidFill>
                <a:srgbClr val="BFC1D7"/>
              </a:solidFill>
            </a:ln>
          </p:spPr>
          <p:txBody>
            <a:bodyPr wrap="square" lIns="0" tIns="0" rIns="0" bIns="0" rtlCol="0"/>
            <a:lstStyle/>
            <a:p>
              <a:endParaRPr sz="1600">
                <a:latin typeface="Arial" panose="020B0604020202020204" pitchFamily="34" charset="0"/>
                <a:cs typeface="Arial" panose="020B0604020202020204" pitchFamily="34" charset="0"/>
              </a:endParaRPr>
            </a:p>
          </p:txBody>
        </p:sp>
      </p:grpSp>
      <p:sp>
        <p:nvSpPr>
          <p:cNvPr id="7" name="object 7"/>
          <p:cNvSpPr txBox="1"/>
          <p:nvPr/>
        </p:nvSpPr>
        <p:spPr>
          <a:xfrm>
            <a:off x="4348624" y="1913112"/>
            <a:ext cx="117475" cy="262251"/>
          </a:xfrm>
          <a:prstGeom prst="rect">
            <a:avLst/>
          </a:prstGeom>
        </p:spPr>
        <p:txBody>
          <a:bodyPr vert="horz" wrap="square" lIns="0" tIns="15875" rIns="0" bIns="0" rtlCol="0">
            <a:spAutoFit/>
          </a:bodyPr>
          <a:lstStyle/>
          <a:p>
            <a:pPr marL="12700">
              <a:lnSpc>
                <a:spcPct val="100000"/>
              </a:lnSpc>
              <a:spcBef>
                <a:spcPts val="125"/>
              </a:spcBef>
            </a:pPr>
            <a:r>
              <a:rPr sz="1600" b="1" spc="-390" dirty="0">
                <a:solidFill>
                  <a:srgbClr val="262424"/>
                </a:solidFill>
                <a:latin typeface="Arial" panose="020B0604020202020204" pitchFamily="34" charset="0"/>
                <a:cs typeface="Arial" panose="020B0604020202020204" pitchFamily="34" charset="0"/>
              </a:rPr>
              <a:t>1</a:t>
            </a:r>
            <a:endParaRPr sz="1600">
              <a:latin typeface="Arial" panose="020B0604020202020204" pitchFamily="34" charset="0"/>
              <a:cs typeface="Arial" panose="020B0604020202020204" pitchFamily="34" charset="0"/>
            </a:endParaRPr>
          </a:p>
        </p:txBody>
      </p:sp>
      <p:sp>
        <p:nvSpPr>
          <p:cNvPr id="8" name="object 8"/>
          <p:cNvSpPr txBox="1"/>
          <p:nvPr/>
        </p:nvSpPr>
        <p:spPr>
          <a:xfrm>
            <a:off x="4959690" y="1625030"/>
            <a:ext cx="4946310" cy="620042"/>
          </a:xfrm>
          <a:prstGeom prst="rect">
            <a:avLst/>
          </a:prstGeom>
        </p:spPr>
        <p:txBody>
          <a:bodyPr vert="horz" wrap="square" lIns="0" tIns="12065" rIns="0" bIns="0" rtlCol="0">
            <a:spAutoFit/>
          </a:bodyPr>
          <a:lstStyle/>
          <a:p>
            <a:pPr marL="12700">
              <a:lnSpc>
                <a:spcPct val="100000"/>
              </a:lnSpc>
              <a:spcBef>
                <a:spcPts val="95"/>
              </a:spcBef>
            </a:pPr>
            <a:r>
              <a:rPr sz="1600" b="1" spc="-10" dirty="0">
                <a:solidFill>
                  <a:srgbClr val="262424"/>
                </a:solidFill>
                <a:latin typeface="Arial" panose="020B0604020202020204" pitchFamily="34" charset="0"/>
                <a:cs typeface="Arial" panose="020B0604020202020204" pitchFamily="34" charset="0"/>
              </a:rPr>
              <a:t>Tinglash</a:t>
            </a:r>
            <a:endParaRPr sz="1600" dirty="0">
              <a:latin typeface="Arial" panose="020B0604020202020204" pitchFamily="34" charset="0"/>
              <a:cs typeface="Arial" panose="020B0604020202020204" pitchFamily="34" charset="0"/>
            </a:endParaRPr>
          </a:p>
          <a:p>
            <a:pPr marL="12700">
              <a:lnSpc>
                <a:spcPct val="100000"/>
              </a:lnSpc>
              <a:spcBef>
                <a:spcPts val="919"/>
              </a:spcBef>
            </a:pPr>
            <a:r>
              <a:rPr sz="1600" spc="-55" dirty="0">
                <a:solidFill>
                  <a:srgbClr val="262424"/>
                </a:solidFill>
                <a:latin typeface="Arial" panose="020B0604020202020204" pitchFamily="34" charset="0"/>
                <a:cs typeface="Arial" panose="020B0604020202020204" pitchFamily="34" charset="0"/>
              </a:rPr>
              <a:t>Boshqalarning</a:t>
            </a:r>
            <a:r>
              <a:rPr sz="1600" spc="-65" dirty="0">
                <a:solidFill>
                  <a:srgbClr val="262424"/>
                </a:solidFill>
                <a:latin typeface="Arial" panose="020B0604020202020204" pitchFamily="34" charset="0"/>
                <a:cs typeface="Arial" panose="020B0604020202020204" pitchFamily="34" charset="0"/>
              </a:rPr>
              <a:t> </a:t>
            </a:r>
            <a:r>
              <a:rPr sz="1600" spc="-60" dirty="0">
                <a:solidFill>
                  <a:srgbClr val="262424"/>
                </a:solidFill>
                <a:latin typeface="Arial" panose="020B0604020202020204" pitchFamily="34" charset="0"/>
                <a:cs typeface="Arial" panose="020B0604020202020204" pitchFamily="34" charset="0"/>
              </a:rPr>
              <a:t>fikrlarini</a:t>
            </a:r>
            <a:r>
              <a:rPr sz="1600" spc="-65" dirty="0">
                <a:solidFill>
                  <a:srgbClr val="262424"/>
                </a:solidFill>
                <a:latin typeface="Arial" panose="020B0604020202020204" pitchFamily="34" charset="0"/>
                <a:cs typeface="Arial" panose="020B0604020202020204" pitchFamily="34" charset="0"/>
              </a:rPr>
              <a:t> </a:t>
            </a:r>
            <a:r>
              <a:rPr sz="1600" spc="-55" dirty="0">
                <a:solidFill>
                  <a:srgbClr val="262424"/>
                </a:solidFill>
                <a:latin typeface="Arial" panose="020B0604020202020204" pitchFamily="34" charset="0"/>
                <a:cs typeface="Arial" panose="020B0604020202020204" pitchFamily="34" charset="0"/>
              </a:rPr>
              <a:t>diqqat</a:t>
            </a:r>
            <a:r>
              <a:rPr sz="1600" spc="-60" dirty="0">
                <a:solidFill>
                  <a:srgbClr val="262424"/>
                </a:solidFill>
                <a:latin typeface="Arial" panose="020B0604020202020204" pitchFamily="34" charset="0"/>
                <a:cs typeface="Arial" panose="020B0604020202020204" pitchFamily="34" charset="0"/>
              </a:rPr>
              <a:t> </a:t>
            </a:r>
            <a:r>
              <a:rPr sz="1600" spc="-55" dirty="0">
                <a:solidFill>
                  <a:srgbClr val="262424"/>
                </a:solidFill>
                <a:latin typeface="Arial" panose="020B0604020202020204" pitchFamily="34" charset="0"/>
                <a:cs typeface="Arial" panose="020B0604020202020204" pitchFamily="34" charset="0"/>
              </a:rPr>
              <a:t>bilan</a:t>
            </a:r>
            <a:r>
              <a:rPr sz="1600" spc="-65" dirty="0">
                <a:solidFill>
                  <a:srgbClr val="262424"/>
                </a:solidFill>
                <a:latin typeface="Arial" panose="020B0604020202020204" pitchFamily="34" charset="0"/>
                <a:cs typeface="Arial" panose="020B0604020202020204" pitchFamily="34" charset="0"/>
              </a:rPr>
              <a:t> tinglash,</a:t>
            </a:r>
            <a:r>
              <a:rPr sz="1600" spc="-60" dirty="0">
                <a:solidFill>
                  <a:srgbClr val="262424"/>
                </a:solidFill>
                <a:latin typeface="Arial" panose="020B0604020202020204" pitchFamily="34" charset="0"/>
                <a:cs typeface="Arial" panose="020B0604020202020204" pitchFamily="34" charset="0"/>
              </a:rPr>
              <a:t> </a:t>
            </a:r>
            <a:r>
              <a:rPr sz="1600" spc="-25" dirty="0">
                <a:solidFill>
                  <a:srgbClr val="262424"/>
                </a:solidFill>
                <a:latin typeface="Arial" panose="020B0604020202020204" pitchFamily="34" charset="0"/>
                <a:cs typeface="Arial" panose="020B0604020202020204" pitchFamily="34" charset="0"/>
              </a:rPr>
              <a:t>tushunish</a:t>
            </a:r>
            <a:endParaRPr sz="1600" dirty="0">
              <a:latin typeface="Arial" panose="020B0604020202020204" pitchFamily="34" charset="0"/>
              <a:cs typeface="Arial" panose="020B0604020202020204" pitchFamily="34" charset="0"/>
            </a:endParaRPr>
          </a:p>
        </p:txBody>
      </p:sp>
      <p:grpSp>
        <p:nvGrpSpPr>
          <p:cNvPr id="9" name="object 9"/>
          <p:cNvGrpSpPr/>
          <p:nvPr/>
        </p:nvGrpSpPr>
        <p:grpSpPr>
          <a:xfrm>
            <a:off x="4044497" y="2631708"/>
            <a:ext cx="719455" cy="1145540"/>
            <a:chOff x="4044497" y="2631708"/>
            <a:chExt cx="719455" cy="1145540"/>
          </a:xfrm>
        </p:grpSpPr>
        <p:sp>
          <p:nvSpPr>
            <p:cNvPr id="10" name="object 10"/>
            <p:cNvSpPr/>
            <p:nvPr/>
          </p:nvSpPr>
          <p:spPr>
            <a:xfrm>
              <a:off x="4048942" y="2636153"/>
              <a:ext cx="710565" cy="1136650"/>
            </a:xfrm>
            <a:custGeom>
              <a:avLst/>
              <a:gdLst/>
              <a:ahLst/>
              <a:cxnLst/>
              <a:rect l="l" t="t" r="r" b="b"/>
              <a:pathLst>
                <a:path w="710564" h="1136650">
                  <a:moveTo>
                    <a:pt x="710340" y="0"/>
                  </a:moveTo>
                  <a:lnTo>
                    <a:pt x="355170" y="142068"/>
                  </a:lnTo>
                  <a:lnTo>
                    <a:pt x="0" y="0"/>
                  </a:lnTo>
                  <a:lnTo>
                    <a:pt x="0" y="994477"/>
                  </a:lnTo>
                  <a:lnTo>
                    <a:pt x="355170" y="1136545"/>
                  </a:lnTo>
                  <a:lnTo>
                    <a:pt x="710340" y="994477"/>
                  </a:lnTo>
                  <a:lnTo>
                    <a:pt x="710340" y="0"/>
                  </a:lnTo>
                  <a:close/>
                </a:path>
              </a:pathLst>
            </a:custGeom>
            <a:solidFill>
              <a:srgbClr val="DADBF1"/>
            </a:solidFill>
          </p:spPr>
          <p:txBody>
            <a:bodyPr wrap="square" lIns="0" tIns="0" rIns="0" bIns="0" rtlCol="0"/>
            <a:lstStyle/>
            <a:p>
              <a:endParaRPr sz="1600">
                <a:latin typeface="Arial" panose="020B0604020202020204" pitchFamily="34" charset="0"/>
                <a:cs typeface="Arial" panose="020B0604020202020204" pitchFamily="34" charset="0"/>
              </a:endParaRPr>
            </a:p>
          </p:txBody>
        </p:sp>
        <p:sp>
          <p:nvSpPr>
            <p:cNvPr id="11" name="object 11"/>
            <p:cNvSpPr/>
            <p:nvPr/>
          </p:nvSpPr>
          <p:spPr>
            <a:xfrm>
              <a:off x="4048942" y="2636153"/>
              <a:ext cx="710565" cy="1136650"/>
            </a:xfrm>
            <a:custGeom>
              <a:avLst/>
              <a:gdLst/>
              <a:ahLst/>
              <a:cxnLst/>
              <a:rect l="l" t="t" r="r" b="b"/>
              <a:pathLst>
                <a:path w="710564" h="1136650">
                  <a:moveTo>
                    <a:pt x="0" y="994477"/>
                  </a:moveTo>
                  <a:lnTo>
                    <a:pt x="355170" y="1136545"/>
                  </a:lnTo>
                  <a:lnTo>
                    <a:pt x="710340" y="994477"/>
                  </a:lnTo>
                  <a:lnTo>
                    <a:pt x="710340" y="0"/>
                  </a:lnTo>
                  <a:lnTo>
                    <a:pt x="355170" y="142068"/>
                  </a:lnTo>
                  <a:lnTo>
                    <a:pt x="0" y="0"/>
                  </a:lnTo>
                  <a:lnTo>
                    <a:pt x="0" y="994477"/>
                  </a:lnTo>
                  <a:close/>
                </a:path>
              </a:pathLst>
            </a:custGeom>
            <a:ln w="8879">
              <a:solidFill>
                <a:srgbClr val="BFC1D7"/>
              </a:solidFill>
            </a:ln>
          </p:spPr>
          <p:txBody>
            <a:bodyPr wrap="square" lIns="0" tIns="0" rIns="0" bIns="0" rtlCol="0"/>
            <a:lstStyle/>
            <a:p>
              <a:endParaRPr sz="1600">
                <a:latin typeface="Arial" panose="020B0604020202020204" pitchFamily="34" charset="0"/>
                <a:cs typeface="Arial" panose="020B0604020202020204" pitchFamily="34" charset="0"/>
              </a:endParaRPr>
            </a:p>
          </p:txBody>
        </p:sp>
      </p:grpSp>
      <p:sp>
        <p:nvSpPr>
          <p:cNvPr id="12" name="object 12"/>
          <p:cNvSpPr txBox="1"/>
          <p:nvPr/>
        </p:nvSpPr>
        <p:spPr>
          <a:xfrm>
            <a:off x="4327535" y="3049658"/>
            <a:ext cx="160020" cy="262251"/>
          </a:xfrm>
          <a:prstGeom prst="rect">
            <a:avLst/>
          </a:prstGeom>
        </p:spPr>
        <p:txBody>
          <a:bodyPr vert="horz" wrap="square" lIns="0" tIns="15875" rIns="0" bIns="0" rtlCol="0">
            <a:spAutoFit/>
          </a:bodyPr>
          <a:lstStyle/>
          <a:p>
            <a:pPr marL="12700">
              <a:lnSpc>
                <a:spcPct val="100000"/>
              </a:lnSpc>
              <a:spcBef>
                <a:spcPts val="125"/>
              </a:spcBef>
            </a:pPr>
            <a:r>
              <a:rPr sz="1600" b="1" spc="-50" dirty="0">
                <a:solidFill>
                  <a:srgbClr val="262424"/>
                </a:solidFill>
                <a:latin typeface="Arial" panose="020B0604020202020204" pitchFamily="34" charset="0"/>
                <a:cs typeface="Arial" panose="020B0604020202020204" pitchFamily="34" charset="0"/>
              </a:rPr>
              <a:t>2</a:t>
            </a:r>
            <a:endParaRPr sz="1600">
              <a:latin typeface="Arial" panose="020B0604020202020204" pitchFamily="34" charset="0"/>
              <a:cs typeface="Arial" panose="020B0604020202020204" pitchFamily="34" charset="0"/>
            </a:endParaRPr>
          </a:p>
        </p:txBody>
      </p:sp>
      <p:sp>
        <p:nvSpPr>
          <p:cNvPr id="13" name="object 13"/>
          <p:cNvSpPr txBox="1"/>
          <p:nvPr/>
        </p:nvSpPr>
        <p:spPr>
          <a:xfrm>
            <a:off x="4959688" y="2761575"/>
            <a:ext cx="5327309" cy="620042"/>
          </a:xfrm>
          <a:prstGeom prst="rect">
            <a:avLst/>
          </a:prstGeom>
        </p:spPr>
        <p:txBody>
          <a:bodyPr vert="horz" wrap="square" lIns="0" tIns="12065" rIns="0" bIns="0" rtlCol="0">
            <a:spAutoFit/>
          </a:bodyPr>
          <a:lstStyle/>
          <a:p>
            <a:pPr marL="12700">
              <a:lnSpc>
                <a:spcPct val="100000"/>
              </a:lnSpc>
              <a:spcBef>
                <a:spcPts val="95"/>
              </a:spcBef>
            </a:pPr>
            <a:r>
              <a:rPr sz="1600" b="1" spc="-10" dirty="0">
                <a:solidFill>
                  <a:srgbClr val="262424"/>
                </a:solidFill>
                <a:latin typeface="Arial" panose="020B0604020202020204" pitchFamily="34" charset="0"/>
                <a:cs typeface="Arial" panose="020B0604020202020204" pitchFamily="34" charset="0"/>
              </a:rPr>
              <a:t>Gapirish</a:t>
            </a:r>
            <a:endParaRPr sz="1600" dirty="0">
              <a:latin typeface="Arial" panose="020B0604020202020204" pitchFamily="34" charset="0"/>
              <a:cs typeface="Arial" panose="020B0604020202020204" pitchFamily="34" charset="0"/>
            </a:endParaRPr>
          </a:p>
          <a:p>
            <a:pPr marL="12700">
              <a:lnSpc>
                <a:spcPct val="100000"/>
              </a:lnSpc>
              <a:spcBef>
                <a:spcPts val="919"/>
              </a:spcBef>
            </a:pPr>
            <a:r>
              <a:rPr sz="1600" spc="-60" dirty="0">
                <a:solidFill>
                  <a:srgbClr val="262424"/>
                </a:solidFill>
                <a:latin typeface="Arial" panose="020B0604020202020204" pitchFamily="34" charset="0"/>
                <a:cs typeface="Arial" panose="020B0604020202020204" pitchFamily="34" charset="0"/>
              </a:rPr>
              <a:t>Fikrlarni</a:t>
            </a:r>
            <a:r>
              <a:rPr sz="1600" spc="-70" dirty="0">
                <a:solidFill>
                  <a:srgbClr val="262424"/>
                </a:solidFill>
                <a:latin typeface="Arial" panose="020B0604020202020204" pitchFamily="34" charset="0"/>
                <a:cs typeface="Arial" panose="020B0604020202020204" pitchFamily="34" charset="0"/>
              </a:rPr>
              <a:t> </a:t>
            </a:r>
            <a:r>
              <a:rPr sz="1600" spc="-55" dirty="0">
                <a:solidFill>
                  <a:srgbClr val="262424"/>
                </a:solidFill>
                <a:latin typeface="Arial" panose="020B0604020202020204" pitchFamily="34" charset="0"/>
                <a:cs typeface="Arial" panose="020B0604020202020204" pitchFamily="34" charset="0"/>
              </a:rPr>
              <a:t>aniq</a:t>
            </a:r>
            <a:r>
              <a:rPr sz="1600" spc="-70" dirty="0">
                <a:solidFill>
                  <a:srgbClr val="262424"/>
                </a:solidFill>
                <a:latin typeface="Arial" panose="020B0604020202020204" pitchFamily="34" charset="0"/>
                <a:cs typeface="Arial" panose="020B0604020202020204" pitchFamily="34" charset="0"/>
              </a:rPr>
              <a:t> </a:t>
            </a:r>
            <a:r>
              <a:rPr sz="1600" spc="-55" dirty="0">
                <a:solidFill>
                  <a:srgbClr val="262424"/>
                </a:solidFill>
                <a:latin typeface="Arial" panose="020B0604020202020204" pitchFamily="34" charset="0"/>
                <a:cs typeface="Arial" panose="020B0604020202020204" pitchFamily="34" charset="0"/>
              </a:rPr>
              <a:t>va</a:t>
            </a:r>
            <a:r>
              <a:rPr sz="1600" spc="-70" dirty="0">
                <a:solidFill>
                  <a:srgbClr val="262424"/>
                </a:solidFill>
                <a:latin typeface="Arial" panose="020B0604020202020204" pitchFamily="34" charset="0"/>
                <a:cs typeface="Arial" panose="020B0604020202020204" pitchFamily="34" charset="0"/>
              </a:rPr>
              <a:t> </a:t>
            </a:r>
            <a:r>
              <a:rPr sz="1600" spc="-65" dirty="0">
                <a:solidFill>
                  <a:srgbClr val="262424"/>
                </a:solidFill>
                <a:latin typeface="Arial" panose="020B0604020202020204" pitchFamily="34" charset="0"/>
                <a:cs typeface="Arial" panose="020B0604020202020204" pitchFamily="34" charset="0"/>
              </a:rPr>
              <a:t>ravshan</a:t>
            </a:r>
            <a:r>
              <a:rPr sz="1600" spc="-70" dirty="0">
                <a:solidFill>
                  <a:srgbClr val="262424"/>
                </a:solidFill>
                <a:latin typeface="Arial" panose="020B0604020202020204" pitchFamily="34" charset="0"/>
                <a:cs typeface="Arial" panose="020B0604020202020204" pitchFamily="34" charset="0"/>
              </a:rPr>
              <a:t> </a:t>
            </a:r>
            <a:r>
              <a:rPr sz="1600" spc="-60" dirty="0">
                <a:solidFill>
                  <a:srgbClr val="262424"/>
                </a:solidFill>
                <a:latin typeface="Arial" panose="020B0604020202020204" pitchFamily="34" charset="0"/>
                <a:cs typeface="Arial" panose="020B0604020202020204" pitchFamily="34" charset="0"/>
              </a:rPr>
              <a:t>etkazish,</a:t>
            </a:r>
            <a:r>
              <a:rPr sz="1600" spc="-70" dirty="0">
                <a:solidFill>
                  <a:srgbClr val="262424"/>
                </a:solidFill>
                <a:latin typeface="Arial" panose="020B0604020202020204" pitchFamily="34" charset="0"/>
                <a:cs typeface="Arial" panose="020B0604020202020204" pitchFamily="34" charset="0"/>
              </a:rPr>
              <a:t> </a:t>
            </a:r>
            <a:r>
              <a:rPr sz="1600" spc="-40" dirty="0" err="1">
                <a:solidFill>
                  <a:srgbClr val="262424"/>
                </a:solidFill>
                <a:latin typeface="Arial" panose="020B0604020202020204" pitchFamily="34" charset="0"/>
                <a:cs typeface="Arial" panose="020B0604020202020204" pitchFamily="34" charset="0"/>
              </a:rPr>
              <a:t>so</a:t>
            </a:r>
            <a:r>
              <a:rPr lang="en-US" sz="1600" spc="-40" dirty="0" err="1">
                <a:solidFill>
                  <a:srgbClr val="262424"/>
                </a:solidFill>
                <a:latin typeface="Arial" panose="020B0604020202020204" pitchFamily="34" charset="0"/>
                <a:cs typeface="Arial" panose="020B0604020202020204" pitchFamily="34" charset="0"/>
              </a:rPr>
              <a:t>‘</a:t>
            </a:r>
            <a:r>
              <a:rPr sz="1600" spc="-40" dirty="0" err="1">
                <a:solidFill>
                  <a:srgbClr val="262424"/>
                </a:solidFill>
                <a:latin typeface="Arial" panose="020B0604020202020204" pitchFamily="34" charset="0"/>
                <a:cs typeface="Arial" panose="020B0604020202020204" pitchFamily="34" charset="0"/>
              </a:rPr>
              <a:t>zlarni</a:t>
            </a:r>
            <a:r>
              <a:rPr sz="1600" spc="-70" dirty="0">
                <a:solidFill>
                  <a:srgbClr val="262424"/>
                </a:solidFill>
                <a:latin typeface="Arial" panose="020B0604020202020204" pitchFamily="34" charset="0"/>
                <a:cs typeface="Arial" panose="020B0604020202020204" pitchFamily="34" charset="0"/>
              </a:rPr>
              <a:t> </a:t>
            </a:r>
            <a:r>
              <a:rPr sz="1600" spc="-45" dirty="0" err="1">
                <a:solidFill>
                  <a:srgbClr val="262424"/>
                </a:solidFill>
                <a:latin typeface="Arial" panose="020B0604020202020204" pitchFamily="34" charset="0"/>
                <a:cs typeface="Arial" panose="020B0604020202020204" pitchFamily="34" charset="0"/>
              </a:rPr>
              <a:t>to</a:t>
            </a:r>
            <a:r>
              <a:rPr lang="en-US" sz="1600" spc="-45" dirty="0" err="1">
                <a:solidFill>
                  <a:srgbClr val="262424"/>
                </a:solidFill>
                <a:latin typeface="Arial" panose="020B0604020202020204" pitchFamily="34" charset="0"/>
                <a:cs typeface="Arial" panose="020B0604020202020204" pitchFamily="34" charset="0"/>
              </a:rPr>
              <a:t>‘</a:t>
            </a:r>
            <a:r>
              <a:rPr sz="1600" spc="-45" dirty="0" err="1">
                <a:solidFill>
                  <a:srgbClr val="262424"/>
                </a:solidFill>
                <a:latin typeface="Arial" panose="020B0604020202020204" pitchFamily="34" charset="0"/>
                <a:cs typeface="Arial" panose="020B0604020202020204" pitchFamily="34" charset="0"/>
              </a:rPr>
              <a:t>g</a:t>
            </a:r>
            <a:r>
              <a:rPr lang="en-US" sz="1600" spc="-45" dirty="0" err="1">
                <a:solidFill>
                  <a:srgbClr val="262424"/>
                </a:solidFill>
                <a:latin typeface="Arial" panose="020B0604020202020204" pitchFamily="34" charset="0"/>
                <a:cs typeface="Arial" panose="020B0604020202020204" pitchFamily="34" charset="0"/>
              </a:rPr>
              <a:t>‘</a:t>
            </a:r>
            <a:r>
              <a:rPr sz="1600" spc="-45" dirty="0" err="1">
                <a:solidFill>
                  <a:srgbClr val="262424"/>
                </a:solidFill>
                <a:latin typeface="Arial" panose="020B0604020202020204" pitchFamily="34" charset="0"/>
                <a:cs typeface="Arial" panose="020B0604020202020204" pitchFamily="34" charset="0"/>
              </a:rPr>
              <a:t>ri</a:t>
            </a:r>
            <a:r>
              <a:rPr sz="1600" spc="-70" dirty="0">
                <a:solidFill>
                  <a:srgbClr val="262424"/>
                </a:solidFill>
                <a:latin typeface="Arial" panose="020B0604020202020204" pitchFamily="34" charset="0"/>
                <a:cs typeface="Arial" panose="020B0604020202020204" pitchFamily="34" charset="0"/>
              </a:rPr>
              <a:t> </a:t>
            </a:r>
            <a:r>
              <a:rPr sz="1600" spc="-10" dirty="0">
                <a:solidFill>
                  <a:srgbClr val="262424"/>
                </a:solidFill>
                <a:latin typeface="Arial" panose="020B0604020202020204" pitchFamily="34" charset="0"/>
                <a:cs typeface="Arial" panose="020B0604020202020204" pitchFamily="34" charset="0"/>
              </a:rPr>
              <a:t>tanlash</a:t>
            </a:r>
            <a:endParaRPr sz="1600" dirty="0">
              <a:latin typeface="Arial" panose="020B0604020202020204" pitchFamily="34" charset="0"/>
              <a:cs typeface="Arial" panose="020B0604020202020204" pitchFamily="34" charset="0"/>
            </a:endParaRPr>
          </a:p>
        </p:txBody>
      </p:sp>
      <p:grpSp>
        <p:nvGrpSpPr>
          <p:cNvPr id="14" name="object 14"/>
          <p:cNvGrpSpPr/>
          <p:nvPr/>
        </p:nvGrpSpPr>
        <p:grpSpPr>
          <a:xfrm>
            <a:off x="4044497" y="3768254"/>
            <a:ext cx="719455" cy="1145540"/>
            <a:chOff x="4044497" y="3768254"/>
            <a:chExt cx="719455" cy="1145540"/>
          </a:xfrm>
        </p:grpSpPr>
        <p:sp>
          <p:nvSpPr>
            <p:cNvPr id="15" name="object 15"/>
            <p:cNvSpPr/>
            <p:nvPr/>
          </p:nvSpPr>
          <p:spPr>
            <a:xfrm>
              <a:off x="4048942" y="3772699"/>
              <a:ext cx="710565" cy="1136650"/>
            </a:xfrm>
            <a:custGeom>
              <a:avLst/>
              <a:gdLst/>
              <a:ahLst/>
              <a:cxnLst/>
              <a:rect l="l" t="t" r="r" b="b"/>
              <a:pathLst>
                <a:path w="710564" h="1136650">
                  <a:moveTo>
                    <a:pt x="710340" y="0"/>
                  </a:moveTo>
                  <a:lnTo>
                    <a:pt x="355170" y="142068"/>
                  </a:lnTo>
                  <a:lnTo>
                    <a:pt x="0" y="0"/>
                  </a:lnTo>
                  <a:lnTo>
                    <a:pt x="0" y="994477"/>
                  </a:lnTo>
                  <a:lnTo>
                    <a:pt x="355170" y="1136545"/>
                  </a:lnTo>
                  <a:lnTo>
                    <a:pt x="710340" y="994477"/>
                  </a:lnTo>
                  <a:lnTo>
                    <a:pt x="710340" y="0"/>
                  </a:lnTo>
                  <a:close/>
                </a:path>
              </a:pathLst>
            </a:custGeom>
            <a:solidFill>
              <a:srgbClr val="DADBF1"/>
            </a:solidFill>
          </p:spPr>
          <p:txBody>
            <a:bodyPr wrap="square" lIns="0" tIns="0" rIns="0" bIns="0" rtlCol="0"/>
            <a:lstStyle/>
            <a:p>
              <a:endParaRPr sz="1600">
                <a:latin typeface="Arial" panose="020B0604020202020204" pitchFamily="34" charset="0"/>
                <a:cs typeface="Arial" panose="020B0604020202020204" pitchFamily="34" charset="0"/>
              </a:endParaRPr>
            </a:p>
          </p:txBody>
        </p:sp>
        <p:sp>
          <p:nvSpPr>
            <p:cNvPr id="16" name="object 16"/>
            <p:cNvSpPr/>
            <p:nvPr/>
          </p:nvSpPr>
          <p:spPr>
            <a:xfrm>
              <a:off x="4048942" y="3772699"/>
              <a:ext cx="710565" cy="1136650"/>
            </a:xfrm>
            <a:custGeom>
              <a:avLst/>
              <a:gdLst/>
              <a:ahLst/>
              <a:cxnLst/>
              <a:rect l="l" t="t" r="r" b="b"/>
              <a:pathLst>
                <a:path w="710564" h="1136650">
                  <a:moveTo>
                    <a:pt x="0" y="994477"/>
                  </a:moveTo>
                  <a:lnTo>
                    <a:pt x="355170" y="1136545"/>
                  </a:lnTo>
                  <a:lnTo>
                    <a:pt x="710340" y="994477"/>
                  </a:lnTo>
                  <a:lnTo>
                    <a:pt x="710340" y="0"/>
                  </a:lnTo>
                  <a:lnTo>
                    <a:pt x="355170" y="142068"/>
                  </a:lnTo>
                  <a:lnTo>
                    <a:pt x="0" y="0"/>
                  </a:lnTo>
                  <a:lnTo>
                    <a:pt x="0" y="994477"/>
                  </a:lnTo>
                  <a:close/>
                </a:path>
              </a:pathLst>
            </a:custGeom>
            <a:ln w="8879">
              <a:solidFill>
                <a:srgbClr val="BFC1D7"/>
              </a:solidFill>
            </a:ln>
          </p:spPr>
          <p:txBody>
            <a:bodyPr wrap="square" lIns="0" tIns="0" rIns="0" bIns="0" rtlCol="0"/>
            <a:lstStyle/>
            <a:p>
              <a:endParaRPr sz="1600">
                <a:latin typeface="Arial" panose="020B0604020202020204" pitchFamily="34" charset="0"/>
                <a:cs typeface="Arial" panose="020B0604020202020204" pitchFamily="34" charset="0"/>
              </a:endParaRPr>
            </a:p>
          </p:txBody>
        </p:sp>
      </p:grpSp>
      <p:sp>
        <p:nvSpPr>
          <p:cNvPr id="17" name="object 17"/>
          <p:cNvSpPr txBox="1"/>
          <p:nvPr/>
        </p:nvSpPr>
        <p:spPr>
          <a:xfrm>
            <a:off x="4325809" y="4186203"/>
            <a:ext cx="163195" cy="262251"/>
          </a:xfrm>
          <a:prstGeom prst="rect">
            <a:avLst/>
          </a:prstGeom>
        </p:spPr>
        <p:txBody>
          <a:bodyPr vert="horz" wrap="square" lIns="0" tIns="15875" rIns="0" bIns="0" rtlCol="0">
            <a:spAutoFit/>
          </a:bodyPr>
          <a:lstStyle/>
          <a:p>
            <a:pPr marL="12700">
              <a:lnSpc>
                <a:spcPct val="100000"/>
              </a:lnSpc>
              <a:spcBef>
                <a:spcPts val="125"/>
              </a:spcBef>
            </a:pPr>
            <a:r>
              <a:rPr sz="1600" b="1" spc="-50" dirty="0">
                <a:solidFill>
                  <a:srgbClr val="262424"/>
                </a:solidFill>
                <a:latin typeface="Arial" panose="020B0604020202020204" pitchFamily="34" charset="0"/>
                <a:cs typeface="Arial" panose="020B0604020202020204" pitchFamily="34" charset="0"/>
              </a:rPr>
              <a:t>3</a:t>
            </a:r>
            <a:endParaRPr sz="1600">
              <a:latin typeface="Arial" panose="020B0604020202020204" pitchFamily="34" charset="0"/>
              <a:cs typeface="Arial" panose="020B0604020202020204" pitchFamily="34" charset="0"/>
            </a:endParaRPr>
          </a:p>
        </p:txBody>
      </p:sp>
      <p:sp>
        <p:nvSpPr>
          <p:cNvPr id="18" name="object 18"/>
          <p:cNvSpPr txBox="1"/>
          <p:nvPr/>
        </p:nvSpPr>
        <p:spPr>
          <a:xfrm>
            <a:off x="4959690" y="3898121"/>
            <a:ext cx="5327310" cy="938014"/>
          </a:xfrm>
          <a:prstGeom prst="rect">
            <a:avLst/>
          </a:prstGeom>
        </p:spPr>
        <p:txBody>
          <a:bodyPr vert="horz" wrap="square" lIns="0" tIns="12065" rIns="0" bIns="0" rtlCol="0">
            <a:spAutoFit/>
          </a:bodyPr>
          <a:lstStyle/>
          <a:p>
            <a:pPr marL="12700">
              <a:lnSpc>
                <a:spcPct val="100000"/>
              </a:lnSpc>
              <a:spcBef>
                <a:spcPts val="95"/>
              </a:spcBef>
            </a:pPr>
            <a:r>
              <a:rPr sz="1600" b="1" spc="-10" dirty="0">
                <a:solidFill>
                  <a:srgbClr val="262424"/>
                </a:solidFill>
                <a:latin typeface="Arial" panose="020B0604020202020204" pitchFamily="34" charset="0"/>
                <a:cs typeface="Arial" panose="020B0604020202020204" pitchFamily="34" charset="0"/>
              </a:rPr>
              <a:t>Yozuv</a:t>
            </a:r>
            <a:endParaRPr sz="1600" dirty="0">
              <a:latin typeface="Arial" panose="020B0604020202020204" pitchFamily="34" charset="0"/>
              <a:cs typeface="Arial" panose="020B0604020202020204" pitchFamily="34" charset="0"/>
            </a:endParaRPr>
          </a:p>
          <a:p>
            <a:pPr marL="12700" marR="5080">
              <a:lnSpc>
                <a:spcPct val="131800"/>
              </a:lnSpc>
              <a:spcBef>
                <a:spcPts val="500"/>
              </a:spcBef>
            </a:pPr>
            <a:r>
              <a:rPr sz="1600" spc="-60" dirty="0">
                <a:solidFill>
                  <a:srgbClr val="262424"/>
                </a:solidFill>
                <a:latin typeface="Arial" panose="020B0604020202020204" pitchFamily="34" charset="0"/>
                <a:cs typeface="Arial" panose="020B0604020202020204" pitchFamily="34" charset="0"/>
              </a:rPr>
              <a:t>Fikrlarni</a:t>
            </a:r>
            <a:r>
              <a:rPr sz="1600" spc="-55" dirty="0">
                <a:solidFill>
                  <a:srgbClr val="262424"/>
                </a:solidFill>
                <a:latin typeface="Arial" panose="020B0604020202020204" pitchFamily="34" charset="0"/>
                <a:cs typeface="Arial" panose="020B0604020202020204" pitchFamily="34" charset="0"/>
              </a:rPr>
              <a:t> </a:t>
            </a:r>
            <a:r>
              <a:rPr sz="1600" spc="-60" dirty="0">
                <a:solidFill>
                  <a:srgbClr val="262424"/>
                </a:solidFill>
                <a:latin typeface="Arial" panose="020B0604020202020204" pitchFamily="34" charset="0"/>
                <a:cs typeface="Arial" panose="020B0604020202020204" pitchFamily="34" charset="0"/>
              </a:rPr>
              <a:t>yozma</a:t>
            </a:r>
            <a:r>
              <a:rPr sz="1600" spc="-50" dirty="0">
                <a:solidFill>
                  <a:srgbClr val="262424"/>
                </a:solidFill>
                <a:latin typeface="Arial" panose="020B0604020202020204" pitchFamily="34" charset="0"/>
                <a:cs typeface="Arial" panose="020B0604020202020204" pitchFamily="34" charset="0"/>
              </a:rPr>
              <a:t> </a:t>
            </a:r>
            <a:r>
              <a:rPr sz="1600" spc="-60" dirty="0">
                <a:solidFill>
                  <a:srgbClr val="262424"/>
                </a:solidFill>
                <a:latin typeface="Arial" panose="020B0604020202020204" pitchFamily="34" charset="0"/>
                <a:cs typeface="Arial" panose="020B0604020202020204" pitchFamily="34" charset="0"/>
              </a:rPr>
              <a:t>ravishda</a:t>
            </a:r>
            <a:r>
              <a:rPr sz="1600" spc="-55" dirty="0">
                <a:solidFill>
                  <a:srgbClr val="262424"/>
                </a:solidFill>
                <a:latin typeface="Arial" panose="020B0604020202020204" pitchFamily="34" charset="0"/>
                <a:cs typeface="Arial" panose="020B0604020202020204" pitchFamily="34" charset="0"/>
              </a:rPr>
              <a:t> ifodalash,</a:t>
            </a:r>
            <a:r>
              <a:rPr sz="1600" spc="-50" dirty="0">
                <a:solidFill>
                  <a:srgbClr val="262424"/>
                </a:solidFill>
                <a:latin typeface="Arial" panose="020B0604020202020204" pitchFamily="34" charset="0"/>
                <a:cs typeface="Arial" panose="020B0604020202020204" pitchFamily="34" charset="0"/>
              </a:rPr>
              <a:t> </a:t>
            </a:r>
            <a:r>
              <a:rPr sz="1600" spc="-75" dirty="0">
                <a:solidFill>
                  <a:srgbClr val="262424"/>
                </a:solidFill>
                <a:latin typeface="Arial" panose="020B0604020202020204" pitchFamily="34" charset="0"/>
                <a:cs typeface="Arial" panose="020B0604020202020204" pitchFamily="34" charset="0"/>
              </a:rPr>
              <a:t>mantiqiy</a:t>
            </a:r>
            <a:r>
              <a:rPr sz="1600" spc="-55" dirty="0">
                <a:solidFill>
                  <a:srgbClr val="262424"/>
                </a:solidFill>
                <a:latin typeface="Arial" panose="020B0604020202020204" pitchFamily="34" charset="0"/>
                <a:cs typeface="Arial" panose="020B0604020202020204" pitchFamily="34" charset="0"/>
              </a:rPr>
              <a:t> tuzilishga</a:t>
            </a:r>
            <a:r>
              <a:rPr sz="1600" spc="-50" dirty="0">
                <a:solidFill>
                  <a:srgbClr val="262424"/>
                </a:solidFill>
                <a:latin typeface="Arial" panose="020B0604020202020204" pitchFamily="34" charset="0"/>
                <a:cs typeface="Arial" panose="020B0604020202020204" pitchFamily="34" charset="0"/>
              </a:rPr>
              <a:t> </a:t>
            </a:r>
            <a:r>
              <a:rPr sz="1600" spc="-25" dirty="0" err="1">
                <a:solidFill>
                  <a:srgbClr val="262424"/>
                </a:solidFill>
                <a:latin typeface="Arial" panose="020B0604020202020204" pitchFamily="34" charset="0"/>
                <a:cs typeface="Arial" panose="020B0604020202020204" pitchFamily="34" charset="0"/>
              </a:rPr>
              <a:t>ega</a:t>
            </a:r>
            <a:r>
              <a:rPr sz="1600" spc="-25" dirty="0">
                <a:solidFill>
                  <a:srgbClr val="262424"/>
                </a:solidFill>
                <a:latin typeface="Arial" panose="020B0604020202020204" pitchFamily="34" charset="0"/>
                <a:cs typeface="Arial" panose="020B0604020202020204" pitchFamily="34" charset="0"/>
              </a:rPr>
              <a:t> </a:t>
            </a:r>
            <a:r>
              <a:rPr sz="1600" spc="-10" dirty="0" err="1">
                <a:solidFill>
                  <a:srgbClr val="262424"/>
                </a:solidFill>
                <a:latin typeface="Arial" panose="020B0604020202020204" pitchFamily="34" charset="0"/>
                <a:cs typeface="Arial" panose="020B0604020202020204" pitchFamily="34" charset="0"/>
              </a:rPr>
              <a:t>bo</a:t>
            </a:r>
            <a:r>
              <a:rPr lang="en-US" sz="1600" spc="-10" dirty="0" err="1">
                <a:solidFill>
                  <a:srgbClr val="262424"/>
                </a:solidFill>
                <a:latin typeface="Arial" panose="020B0604020202020204" pitchFamily="34" charset="0"/>
                <a:cs typeface="Arial" panose="020B0604020202020204" pitchFamily="34" charset="0"/>
              </a:rPr>
              <a:t>‘</a:t>
            </a:r>
            <a:r>
              <a:rPr sz="1600" spc="-10" dirty="0" err="1">
                <a:solidFill>
                  <a:srgbClr val="262424"/>
                </a:solidFill>
                <a:latin typeface="Arial" panose="020B0604020202020204" pitchFamily="34" charset="0"/>
                <a:cs typeface="Arial" panose="020B0604020202020204" pitchFamily="34" charset="0"/>
              </a:rPr>
              <a:t>lish</a:t>
            </a:r>
            <a:endParaRPr sz="1600" dirty="0">
              <a:latin typeface="Arial" panose="020B0604020202020204" pitchFamily="34" charset="0"/>
              <a:cs typeface="Arial" panose="020B0604020202020204" pitchFamily="34" charset="0"/>
            </a:endParaRPr>
          </a:p>
        </p:txBody>
      </p:sp>
      <p:grpSp>
        <p:nvGrpSpPr>
          <p:cNvPr id="19" name="object 19"/>
          <p:cNvGrpSpPr/>
          <p:nvPr/>
        </p:nvGrpSpPr>
        <p:grpSpPr>
          <a:xfrm>
            <a:off x="4044503" y="4904805"/>
            <a:ext cx="719455" cy="1145540"/>
            <a:chOff x="4044503" y="4904805"/>
            <a:chExt cx="719455" cy="1145540"/>
          </a:xfrm>
        </p:grpSpPr>
        <p:sp>
          <p:nvSpPr>
            <p:cNvPr id="20" name="object 20"/>
            <p:cNvSpPr/>
            <p:nvPr/>
          </p:nvSpPr>
          <p:spPr>
            <a:xfrm>
              <a:off x="4048942" y="4909244"/>
              <a:ext cx="710565" cy="1136650"/>
            </a:xfrm>
            <a:custGeom>
              <a:avLst/>
              <a:gdLst/>
              <a:ahLst/>
              <a:cxnLst/>
              <a:rect l="l" t="t" r="r" b="b"/>
              <a:pathLst>
                <a:path w="710564" h="1136650">
                  <a:moveTo>
                    <a:pt x="710340" y="0"/>
                  </a:moveTo>
                  <a:lnTo>
                    <a:pt x="355170" y="142068"/>
                  </a:lnTo>
                  <a:lnTo>
                    <a:pt x="0" y="0"/>
                  </a:lnTo>
                  <a:lnTo>
                    <a:pt x="0" y="994477"/>
                  </a:lnTo>
                  <a:lnTo>
                    <a:pt x="355170" y="1136545"/>
                  </a:lnTo>
                  <a:lnTo>
                    <a:pt x="710340" y="994477"/>
                  </a:lnTo>
                  <a:lnTo>
                    <a:pt x="710340" y="0"/>
                  </a:lnTo>
                  <a:close/>
                </a:path>
              </a:pathLst>
            </a:custGeom>
            <a:solidFill>
              <a:srgbClr val="DADBF1"/>
            </a:solidFill>
          </p:spPr>
          <p:txBody>
            <a:bodyPr wrap="square" lIns="0" tIns="0" rIns="0" bIns="0" rtlCol="0"/>
            <a:lstStyle/>
            <a:p>
              <a:endParaRPr sz="1600">
                <a:latin typeface="Arial" panose="020B0604020202020204" pitchFamily="34" charset="0"/>
                <a:cs typeface="Arial" panose="020B0604020202020204" pitchFamily="34" charset="0"/>
              </a:endParaRPr>
            </a:p>
          </p:txBody>
        </p:sp>
        <p:sp>
          <p:nvSpPr>
            <p:cNvPr id="21" name="object 21"/>
            <p:cNvSpPr/>
            <p:nvPr/>
          </p:nvSpPr>
          <p:spPr>
            <a:xfrm>
              <a:off x="4048942" y="4909244"/>
              <a:ext cx="710565" cy="1136650"/>
            </a:xfrm>
            <a:custGeom>
              <a:avLst/>
              <a:gdLst/>
              <a:ahLst/>
              <a:cxnLst/>
              <a:rect l="l" t="t" r="r" b="b"/>
              <a:pathLst>
                <a:path w="710564" h="1136650">
                  <a:moveTo>
                    <a:pt x="0" y="994477"/>
                  </a:moveTo>
                  <a:lnTo>
                    <a:pt x="355170" y="1136545"/>
                  </a:lnTo>
                  <a:lnTo>
                    <a:pt x="710340" y="994477"/>
                  </a:lnTo>
                  <a:lnTo>
                    <a:pt x="710340" y="0"/>
                  </a:lnTo>
                  <a:lnTo>
                    <a:pt x="355170" y="142068"/>
                  </a:lnTo>
                  <a:lnTo>
                    <a:pt x="0" y="0"/>
                  </a:lnTo>
                  <a:lnTo>
                    <a:pt x="0" y="994477"/>
                  </a:lnTo>
                  <a:close/>
                </a:path>
              </a:pathLst>
            </a:custGeom>
            <a:ln w="8879">
              <a:solidFill>
                <a:srgbClr val="BFC1D7"/>
              </a:solidFill>
            </a:ln>
          </p:spPr>
          <p:txBody>
            <a:bodyPr wrap="square" lIns="0" tIns="0" rIns="0" bIns="0" rtlCol="0"/>
            <a:lstStyle/>
            <a:p>
              <a:endParaRPr sz="1600">
                <a:latin typeface="Arial" panose="020B0604020202020204" pitchFamily="34" charset="0"/>
                <a:cs typeface="Arial" panose="020B0604020202020204" pitchFamily="34" charset="0"/>
              </a:endParaRPr>
            </a:p>
          </p:txBody>
        </p:sp>
      </p:grpSp>
      <p:sp>
        <p:nvSpPr>
          <p:cNvPr id="22" name="object 22"/>
          <p:cNvSpPr txBox="1"/>
          <p:nvPr/>
        </p:nvSpPr>
        <p:spPr>
          <a:xfrm>
            <a:off x="4322473" y="5322749"/>
            <a:ext cx="169545" cy="262251"/>
          </a:xfrm>
          <a:prstGeom prst="rect">
            <a:avLst/>
          </a:prstGeom>
        </p:spPr>
        <p:txBody>
          <a:bodyPr vert="horz" wrap="square" lIns="0" tIns="15875" rIns="0" bIns="0" rtlCol="0">
            <a:spAutoFit/>
          </a:bodyPr>
          <a:lstStyle/>
          <a:p>
            <a:pPr marL="12700">
              <a:lnSpc>
                <a:spcPct val="100000"/>
              </a:lnSpc>
              <a:spcBef>
                <a:spcPts val="125"/>
              </a:spcBef>
            </a:pPr>
            <a:r>
              <a:rPr sz="1600" b="1" spc="30" dirty="0">
                <a:solidFill>
                  <a:srgbClr val="262424"/>
                </a:solidFill>
                <a:latin typeface="Arial" panose="020B0604020202020204" pitchFamily="34" charset="0"/>
                <a:cs typeface="Arial" panose="020B0604020202020204" pitchFamily="34" charset="0"/>
              </a:rPr>
              <a:t>4</a:t>
            </a:r>
            <a:endParaRPr sz="1600">
              <a:latin typeface="Arial" panose="020B0604020202020204" pitchFamily="34" charset="0"/>
              <a:cs typeface="Arial" panose="020B0604020202020204" pitchFamily="34" charset="0"/>
            </a:endParaRPr>
          </a:p>
        </p:txBody>
      </p:sp>
      <p:sp>
        <p:nvSpPr>
          <p:cNvPr id="23" name="object 23"/>
          <p:cNvSpPr txBox="1"/>
          <p:nvPr/>
        </p:nvSpPr>
        <p:spPr>
          <a:xfrm>
            <a:off x="4959684" y="5034666"/>
            <a:ext cx="5555916" cy="938014"/>
          </a:xfrm>
          <a:prstGeom prst="rect">
            <a:avLst/>
          </a:prstGeom>
        </p:spPr>
        <p:txBody>
          <a:bodyPr vert="horz" wrap="square" lIns="0" tIns="12065" rIns="0" bIns="0" rtlCol="0">
            <a:spAutoFit/>
          </a:bodyPr>
          <a:lstStyle/>
          <a:p>
            <a:pPr marL="12700">
              <a:lnSpc>
                <a:spcPct val="100000"/>
              </a:lnSpc>
              <a:spcBef>
                <a:spcPts val="95"/>
              </a:spcBef>
            </a:pPr>
            <a:r>
              <a:rPr sz="1600" b="1" spc="-10" dirty="0">
                <a:solidFill>
                  <a:srgbClr val="262424"/>
                </a:solidFill>
                <a:latin typeface="Arial" panose="020B0604020202020204" pitchFamily="34" charset="0"/>
                <a:cs typeface="Arial" panose="020B0604020202020204" pitchFamily="34" charset="0"/>
              </a:rPr>
              <a:t>Hamkorlik</a:t>
            </a:r>
            <a:endParaRPr sz="1600" dirty="0">
              <a:latin typeface="Arial" panose="020B0604020202020204" pitchFamily="34" charset="0"/>
              <a:cs typeface="Arial" panose="020B0604020202020204" pitchFamily="34" charset="0"/>
            </a:endParaRPr>
          </a:p>
          <a:p>
            <a:pPr marL="12700" marR="5080">
              <a:lnSpc>
                <a:spcPct val="131800"/>
              </a:lnSpc>
              <a:spcBef>
                <a:spcPts val="500"/>
              </a:spcBef>
            </a:pPr>
            <a:r>
              <a:rPr sz="1600" spc="-55" dirty="0">
                <a:solidFill>
                  <a:srgbClr val="262424"/>
                </a:solidFill>
                <a:latin typeface="Arial" panose="020B0604020202020204" pitchFamily="34" charset="0"/>
                <a:cs typeface="Arial" panose="020B0604020202020204" pitchFamily="34" charset="0"/>
              </a:rPr>
              <a:t>Boshqalar bilan</a:t>
            </a:r>
            <a:r>
              <a:rPr sz="1600" spc="-50" dirty="0">
                <a:solidFill>
                  <a:srgbClr val="262424"/>
                </a:solidFill>
                <a:latin typeface="Arial" panose="020B0604020202020204" pitchFamily="34" charset="0"/>
                <a:cs typeface="Arial" panose="020B0604020202020204" pitchFamily="34" charset="0"/>
              </a:rPr>
              <a:t> </a:t>
            </a:r>
            <a:r>
              <a:rPr sz="1600" spc="-65" dirty="0">
                <a:solidFill>
                  <a:srgbClr val="262424"/>
                </a:solidFill>
                <a:latin typeface="Arial" panose="020B0604020202020204" pitchFamily="34" charset="0"/>
                <a:cs typeface="Arial" panose="020B0604020202020204" pitchFamily="34" charset="0"/>
              </a:rPr>
              <a:t>birgalikda</a:t>
            </a:r>
            <a:r>
              <a:rPr sz="1600" spc="-55" dirty="0">
                <a:solidFill>
                  <a:srgbClr val="262424"/>
                </a:solidFill>
                <a:latin typeface="Arial" panose="020B0604020202020204" pitchFamily="34" charset="0"/>
                <a:cs typeface="Arial" panose="020B0604020202020204" pitchFamily="34" charset="0"/>
              </a:rPr>
              <a:t> </a:t>
            </a:r>
            <a:r>
              <a:rPr sz="1600" spc="-60" dirty="0">
                <a:solidFill>
                  <a:srgbClr val="262424"/>
                </a:solidFill>
                <a:latin typeface="Arial" panose="020B0604020202020204" pitchFamily="34" charset="0"/>
                <a:cs typeface="Arial" panose="020B0604020202020204" pitchFamily="34" charset="0"/>
              </a:rPr>
              <a:t>ishlash,</a:t>
            </a:r>
            <a:r>
              <a:rPr sz="1600" spc="-50" dirty="0">
                <a:solidFill>
                  <a:srgbClr val="262424"/>
                </a:solidFill>
                <a:latin typeface="Arial" panose="020B0604020202020204" pitchFamily="34" charset="0"/>
                <a:cs typeface="Arial" panose="020B0604020202020204" pitchFamily="34" charset="0"/>
              </a:rPr>
              <a:t> </a:t>
            </a:r>
            <a:r>
              <a:rPr sz="1600" spc="-65" dirty="0" err="1">
                <a:solidFill>
                  <a:srgbClr val="262424"/>
                </a:solidFill>
                <a:latin typeface="Arial" panose="020B0604020202020204" pitchFamily="34" charset="0"/>
                <a:cs typeface="Arial" panose="020B0604020202020204" pitchFamily="34" charset="0"/>
              </a:rPr>
              <a:t>bir-</a:t>
            </a:r>
            <a:r>
              <a:rPr sz="1600" spc="-60" dirty="0" err="1">
                <a:solidFill>
                  <a:srgbClr val="262424"/>
                </a:solidFill>
                <a:latin typeface="Arial" panose="020B0604020202020204" pitchFamily="34" charset="0"/>
                <a:cs typeface="Arial" panose="020B0604020202020204" pitchFamily="34" charset="0"/>
              </a:rPr>
              <a:t>birini</a:t>
            </a:r>
            <a:r>
              <a:rPr sz="1600" spc="-50" dirty="0">
                <a:solidFill>
                  <a:srgbClr val="262424"/>
                </a:solidFill>
                <a:latin typeface="Arial" panose="020B0604020202020204" pitchFamily="34" charset="0"/>
                <a:cs typeface="Arial" panose="020B0604020202020204" pitchFamily="34" charset="0"/>
              </a:rPr>
              <a:t> </a:t>
            </a:r>
            <a:r>
              <a:rPr sz="1600" spc="-10" dirty="0" err="1">
                <a:solidFill>
                  <a:srgbClr val="262424"/>
                </a:solidFill>
                <a:latin typeface="Arial" panose="020B0604020202020204" pitchFamily="34" charset="0"/>
                <a:cs typeface="Arial" panose="020B0604020202020204" pitchFamily="34" charset="0"/>
              </a:rPr>
              <a:t>qo</a:t>
            </a:r>
            <a:r>
              <a:rPr lang="en-US" sz="1600" spc="-10" dirty="0" err="1">
                <a:solidFill>
                  <a:srgbClr val="262424"/>
                </a:solidFill>
                <a:latin typeface="Arial" panose="020B0604020202020204" pitchFamily="34" charset="0"/>
                <a:cs typeface="Arial" panose="020B0604020202020204" pitchFamily="34" charset="0"/>
              </a:rPr>
              <a:t>‘</a:t>
            </a:r>
            <a:r>
              <a:rPr sz="1600" spc="-10" dirty="0" err="1">
                <a:solidFill>
                  <a:srgbClr val="262424"/>
                </a:solidFill>
                <a:latin typeface="Arial" panose="020B0604020202020204" pitchFamily="34" charset="0"/>
                <a:cs typeface="Arial" panose="020B0604020202020204" pitchFamily="34" charset="0"/>
              </a:rPr>
              <a:t>llab</a:t>
            </a:r>
            <a:r>
              <a:rPr sz="1600" spc="-10" dirty="0">
                <a:solidFill>
                  <a:srgbClr val="262424"/>
                </a:solidFill>
                <a:latin typeface="Arial" panose="020B0604020202020204" pitchFamily="34" charset="0"/>
                <a:cs typeface="Arial" panose="020B0604020202020204" pitchFamily="34" charset="0"/>
              </a:rPr>
              <a:t>- </a:t>
            </a:r>
            <a:r>
              <a:rPr sz="1600" spc="-65" dirty="0">
                <a:solidFill>
                  <a:srgbClr val="262424"/>
                </a:solidFill>
                <a:latin typeface="Arial" panose="020B0604020202020204" pitchFamily="34" charset="0"/>
                <a:cs typeface="Arial" panose="020B0604020202020204" pitchFamily="34" charset="0"/>
              </a:rPr>
              <a:t>quvvatlash,</a:t>
            </a:r>
            <a:r>
              <a:rPr sz="1600" spc="-55" dirty="0">
                <a:solidFill>
                  <a:srgbClr val="262424"/>
                </a:solidFill>
                <a:latin typeface="Arial" panose="020B0604020202020204" pitchFamily="34" charset="0"/>
                <a:cs typeface="Arial" panose="020B0604020202020204" pitchFamily="34" charset="0"/>
              </a:rPr>
              <a:t> </a:t>
            </a:r>
            <a:r>
              <a:rPr sz="1600" spc="-75" dirty="0">
                <a:solidFill>
                  <a:srgbClr val="262424"/>
                </a:solidFill>
                <a:latin typeface="Arial" panose="020B0604020202020204" pitchFamily="34" charset="0"/>
                <a:cs typeface="Arial" panose="020B0604020202020204" pitchFamily="34" charset="0"/>
              </a:rPr>
              <a:t>jamoaviy</a:t>
            </a:r>
            <a:r>
              <a:rPr sz="1600" spc="-50" dirty="0">
                <a:solidFill>
                  <a:srgbClr val="262424"/>
                </a:solidFill>
                <a:latin typeface="Arial" panose="020B0604020202020204" pitchFamily="34" charset="0"/>
                <a:cs typeface="Arial" panose="020B0604020202020204" pitchFamily="34" charset="0"/>
              </a:rPr>
              <a:t> </a:t>
            </a:r>
            <a:r>
              <a:rPr sz="1600" spc="-60" dirty="0">
                <a:solidFill>
                  <a:srgbClr val="262424"/>
                </a:solidFill>
                <a:latin typeface="Arial" panose="020B0604020202020204" pitchFamily="34" charset="0"/>
                <a:cs typeface="Arial" panose="020B0604020202020204" pitchFamily="34" charset="0"/>
              </a:rPr>
              <a:t>maqsadga</a:t>
            </a:r>
            <a:r>
              <a:rPr sz="1600" spc="-50" dirty="0">
                <a:solidFill>
                  <a:srgbClr val="262424"/>
                </a:solidFill>
                <a:latin typeface="Arial" panose="020B0604020202020204" pitchFamily="34" charset="0"/>
                <a:cs typeface="Arial" panose="020B0604020202020204" pitchFamily="34" charset="0"/>
              </a:rPr>
              <a:t> </a:t>
            </a:r>
            <a:r>
              <a:rPr sz="1600" spc="-10" dirty="0">
                <a:solidFill>
                  <a:srgbClr val="262424"/>
                </a:solidFill>
                <a:latin typeface="Arial" panose="020B0604020202020204" pitchFamily="34" charset="0"/>
                <a:cs typeface="Arial" panose="020B0604020202020204" pitchFamily="34" charset="0"/>
              </a:rPr>
              <a:t>erishish</a:t>
            </a:r>
            <a:endParaRPr sz="1600" dirty="0">
              <a:latin typeface="Arial" panose="020B0604020202020204" pitchFamily="34" charset="0"/>
              <a:cs typeface="Arial" panose="020B0604020202020204" pitchFamily="34" charset="0"/>
            </a:endParaRPr>
          </a:p>
        </p:txBody>
      </p:sp>
      <p:pic>
        <p:nvPicPr>
          <p:cNvPr id="24" name="Graphic 2">
            <a:extLst>
              <a:ext uri="{FF2B5EF4-FFF2-40B4-BE49-F238E27FC236}">
                <a16:creationId xmlns:a16="http://schemas.microsoft.com/office/drawing/2014/main" id="{DFF59E9A-E507-4089-9D12-B0BA5E7B4451}"/>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59420"/>
            <a:ext cx="11430000" cy="863914"/>
          </a:xfrm>
          <a:prstGeom prst="rect">
            <a:avLst/>
          </a:prstGeom>
        </p:spPr>
      </p:pic>
      <p:pic>
        <p:nvPicPr>
          <p:cNvPr id="25" name="Рисунок 24">
            <a:extLst>
              <a:ext uri="{FF2B5EF4-FFF2-40B4-BE49-F238E27FC236}">
                <a16:creationId xmlns:a16="http://schemas.microsoft.com/office/drawing/2014/main" id="{0D0EAE29-2F8F-4957-A7CB-38A566CFCE6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26" name="Рисунок 25">
            <a:extLst>
              <a:ext uri="{FF2B5EF4-FFF2-40B4-BE49-F238E27FC236}">
                <a16:creationId xmlns:a16="http://schemas.microsoft.com/office/drawing/2014/main" id="{4018F435-98AC-4D5D-A2F2-3442436CDE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4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object 2"/>
          <p:cNvSpPr txBox="1">
            <a:spLocks noGrp="1"/>
          </p:cNvSpPr>
          <p:nvPr>
            <p:ph type="title"/>
          </p:nvPr>
        </p:nvSpPr>
        <p:spPr>
          <a:xfrm>
            <a:off x="1828800" y="904044"/>
            <a:ext cx="10255250" cy="446917"/>
          </a:xfrm>
          <a:prstGeom prst="rect">
            <a:avLst/>
          </a:prstGeom>
        </p:spPr>
        <p:txBody>
          <a:bodyPr vert="horz" wrap="square" lIns="0" tIns="15875" rIns="0" bIns="0" rtlCol="0">
            <a:spAutoFit/>
          </a:bodyPr>
          <a:lstStyle/>
          <a:p>
            <a:pPr marL="12700">
              <a:lnSpc>
                <a:spcPct val="100000"/>
              </a:lnSpc>
              <a:spcBef>
                <a:spcPts val="125"/>
              </a:spcBef>
            </a:pPr>
            <a:r>
              <a:rPr sz="2800" spc="-120" dirty="0" err="1">
                <a:latin typeface="Arial" panose="020B0604020202020204" pitchFamily="34" charset="0"/>
                <a:cs typeface="Arial" panose="020B0604020202020204" pitchFamily="34" charset="0"/>
              </a:rPr>
              <a:t>Axborot</a:t>
            </a:r>
            <a:r>
              <a:rPr sz="2800" spc="-335" dirty="0">
                <a:latin typeface="Arial" panose="020B0604020202020204" pitchFamily="34" charset="0"/>
                <a:cs typeface="Arial" panose="020B0604020202020204" pitchFamily="34" charset="0"/>
              </a:rPr>
              <a:t> </a:t>
            </a:r>
            <a:r>
              <a:rPr lang="en-US" sz="2800" spc="-335" dirty="0" err="1">
                <a:latin typeface="Arial" panose="020B0604020202020204" pitchFamily="34" charset="0"/>
                <a:cs typeface="Arial" panose="020B0604020202020204" pitchFamily="34" charset="0"/>
              </a:rPr>
              <a:t>s</a:t>
            </a:r>
            <a:r>
              <a:rPr sz="2800" spc="-150" dirty="0" err="1">
                <a:latin typeface="Arial" panose="020B0604020202020204" pitchFamily="34" charset="0"/>
                <a:cs typeface="Arial" panose="020B0604020202020204" pitchFamily="34" charset="0"/>
              </a:rPr>
              <a:t>avodxonligi</a:t>
            </a:r>
            <a:r>
              <a:rPr sz="2800" spc="-335" dirty="0">
                <a:latin typeface="Arial" panose="020B0604020202020204" pitchFamily="34" charset="0"/>
                <a:cs typeface="Arial" panose="020B0604020202020204" pitchFamily="34" charset="0"/>
              </a:rPr>
              <a:t> </a:t>
            </a:r>
            <a:r>
              <a:rPr sz="2800" spc="-65" dirty="0" err="1">
                <a:latin typeface="Arial" panose="020B0604020202020204" pitchFamily="34" charset="0"/>
                <a:cs typeface="Arial" panose="020B0604020202020204" pitchFamily="34" charset="0"/>
              </a:rPr>
              <a:t>va</a:t>
            </a:r>
            <a:r>
              <a:rPr sz="2800" spc="-330" dirty="0">
                <a:latin typeface="Arial" panose="020B0604020202020204" pitchFamily="34" charset="0"/>
                <a:cs typeface="Arial" panose="020B0604020202020204" pitchFamily="34" charset="0"/>
              </a:rPr>
              <a:t> </a:t>
            </a:r>
            <a:r>
              <a:rPr lang="en-US" sz="2800" spc="-330" dirty="0" err="1">
                <a:latin typeface="Arial" panose="020B0604020202020204" pitchFamily="34" charset="0"/>
                <a:cs typeface="Arial" panose="020B0604020202020204" pitchFamily="34" charset="0"/>
              </a:rPr>
              <a:t>r</a:t>
            </a:r>
            <a:r>
              <a:rPr sz="2800" spc="-200" dirty="0" err="1">
                <a:latin typeface="Arial" panose="020B0604020202020204" pitchFamily="34" charset="0"/>
                <a:cs typeface="Arial" panose="020B0604020202020204" pitchFamily="34" charset="0"/>
              </a:rPr>
              <a:t>aqamli</a:t>
            </a:r>
            <a:r>
              <a:rPr sz="2800" spc="-335" dirty="0">
                <a:latin typeface="Arial" panose="020B0604020202020204" pitchFamily="34" charset="0"/>
                <a:cs typeface="Arial" panose="020B0604020202020204" pitchFamily="34" charset="0"/>
              </a:rPr>
              <a:t> </a:t>
            </a:r>
            <a:r>
              <a:rPr lang="en-US" sz="2800" spc="-335" dirty="0" err="1">
                <a:latin typeface="Arial" panose="020B0604020202020204" pitchFamily="34" charset="0"/>
                <a:cs typeface="Arial" panose="020B0604020202020204" pitchFamily="34" charset="0"/>
              </a:rPr>
              <a:t>k</a:t>
            </a:r>
            <a:r>
              <a:rPr sz="2800" spc="-85" dirty="0" err="1">
                <a:latin typeface="Arial" panose="020B0604020202020204" pitchFamily="34" charset="0"/>
                <a:cs typeface="Arial" panose="020B0604020202020204" pitchFamily="34" charset="0"/>
              </a:rPr>
              <a:t>ompetensiya</a:t>
            </a:r>
            <a:endParaRPr sz="2800" spc="-85" dirty="0">
              <a:latin typeface="Arial" panose="020B0604020202020204" pitchFamily="34" charset="0"/>
              <a:cs typeface="Arial" panose="020B0604020202020204" pitchFamily="34" charset="0"/>
            </a:endParaRPr>
          </a:p>
        </p:txBody>
      </p:sp>
      <p:pic>
        <p:nvPicPr>
          <p:cNvPr id="3" name="object 3"/>
          <p:cNvPicPr/>
          <p:nvPr/>
        </p:nvPicPr>
        <p:blipFill>
          <a:blip r:embed="rId4" cstate="print"/>
          <a:stretch>
            <a:fillRect/>
          </a:stretch>
        </p:blipFill>
        <p:spPr>
          <a:xfrm>
            <a:off x="533573" y="1552574"/>
            <a:ext cx="4991100" cy="3076575"/>
          </a:xfrm>
          <a:prstGeom prst="rect">
            <a:avLst/>
          </a:prstGeom>
        </p:spPr>
      </p:pic>
      <p:sp>
        <p:nvSpPr>
          <p:cNvPr id="4" name="object 4"/>
          <p:cNvSpPr txBox="1"/>
          <p:nvPr/>
        </p:nvSpPr>
        <p:spPr>
          <a:xfrm>
            <a:off x="587375" y="4830762"/>
            <a:ext cx="4222750" cy="626745"/>
          </a:xfrm>
          <a:prstGeom prst="rect">
            <a:avLst/>
          </a:prstGeom>
        </p:spPr>
        <p:txBody>
          <a:bodyPr vert="horz" wrap="square" lIns="0" tIns="17145" rIns="0" bIns="0" rtlCol="0">
            <a:spAutoFit/>
          </a:bodyPr>
          <a:lstStyle/>
          <a:p>
            <a:pPr marL="12700">
              <a:lnSpc>
                <a:spcPct val="100000"/>
              </a:lnSpc>
              <a:spcBef>
                <a:spcPts val="135"/>
              </a:spcBef>
            </a:pPr>
            <a:r>
              <a:rPr sz="1650" b="1" spc="-60" dirty="0" err="1">
                <a:solidFill>
                  <a:srgbClr val="262424"/>
                </a:solidFill>
                <a:latin typeface="Arial" panose="020B0604020202020204" pitchFamily="34" charset="0"/>
                <a:cs typeface="Arial" panose="020B0604020202020204" pitchFamily="34" charset="0"/>
              </a:rPr>
              <a:t>Axborotni</a:t>
            </a:r>
            <a:r>
              <a:rPr sz="1650" b="1" spc="-120" dirty="0">
                <a:solidFill>
                  <a:srgbClr val="262424"/>
                </a:solidFill>
                <a:latin typeface="Arial" panose="020B0604020202020204" pitchFamily="34" charset="0"/>
                <a:cs typeface="Arial" panose="020B0604020202020204" pitchFamily="34" charset="0"/>
              </a:rPr>
              <a:t> </a:t>
            </a:r>
            <a:r>
              <a:rPr lang="en-US" sz="1650" b="1" spc="-120" dirty="0" err="1">
                <a:solidFill>
                  <a:srgbClr val="262424"/>
                </a:solidFill>
                <a:latin typeface="Arial" panose="020B0604020202020204" pitchFamily="34" charset="0"/>
                <a:cs typeface="Arial" panose="020B0604020202020204" pitchFamily="34" charset="0"/>
              </a:rPr>
              <a:t>t</a:t>
            </a:r>
            <a:r>
              <a:rPr sz="1650" b="1" spc="-10" dirty="0" err="1">
                <a:solidFill>
                  <a:srgbClr val="262424"/>
                </a:solidFill>
                <a:latin typeface="Arial" panose="020B0604020202020204" pitchFamily="34" charset="0"/>
                <a:cs typeface="Arial" panose="020B0604020202020204" pitchFamily="34" charset="0"/>
              </a:rPr>
              <a:t>anlash</a:t>
            </a:r>
            <a:endParaRPr sz="1650" dirty="0">
              <a:latin typeface="Arial" panose="020B0604020202020204" pitchFamily="34" charset="0"/>
              <a:cs typeface="Arial" panose="020B0604020202020204" pitchFamily="34" charset="0"/>
            </a:endParaRPr>
          </a:p>
          <a:p>
            <a:pPr marL="12700">
              <a:lnSpc>
                <a:spcPct val="100000"/>
              </a:lnSpc>
              <a:spcBef>
                <a:spcPts val="1095"/>
              </a:spcBef>
            </a:pPr>
            <a:r>
              <a:rPr sz="1350" spc="-85" dirty="0">
                <a:solidFill>
                  <a:srgbClr val="262424"/>
                </a:solidFill>
                <a:latin typeface="Arial" panose="020B0604020202020204" pitchFamily="34" charset="0"/>
                <a:cs typeface="Arial" panose="020B0604020202020204" pitchFamily="34" charset="0"/>
              </a:rPr>
              <a:t>Turli</a:t>
            </a:r>
            <a:r>
              <a:rPr sz="1350" spc="-90" dirty="0">
                <a:solidFill>
                  <a:srgbClr val="262424"/>
                </a:solidFill>
                <a:latin typeface="Arial" panose="020B0604020202020204" pitchFamily="34" charset="0"/>
                <a:cs typeface="Arial" panose="020B0604020202020204" pitchFamily="34" charset="0"/>
              </a:rPr>
              <a:t> manbalarni</a:t>
            </a:r>
            <a:r>
              <a:rPr sz="1350" spc="-85" dirty="0">
                <a:solidFill>
                  <a:srgbClr val="262424"/>
                </a:solidFill>
                <a:latin typeface="Arial" panose="020B0604020202020204" pitchFamily="34" charset="0"/>
                <a:cs typeface="Arial" panose="020B0604020202020204" pitchFamily="34" charset="0"/>
              </a:rPr>
              <a:t> tekshirish, </a:t>
            </a:r>
            <a:r>
              <a:rPr sz="1350" spc="-65" dirty="0">
                <a:solidFill>
                  <a:srgbClr val="262424"/>
                </a:solidFill>
                <a:latin typeface="Arial" panose="020B0604020202020204" pitchFamily="34" charset="0"/>
                <a:cs typeface="Arial" panose="020B0604020202020204" pitchFamily="34" charset="0"/>
              </a:rPr>
              <a:t>ishonchli</a:t>
            </a:r>
            <a:r>
              <a:rPr sz="1350" spc="-85" dirty="0">
                <a:solidFill>
                  <a:srgbClr val="262424"/>
                </a:solidFill>
                <a:latin typeface="Arial" panose="020B0604020202020204" pitchFamily="34" charset="0"/>
                <a:cs typeface="Arial" panose="020B0604020202020204" pitchFamily="34" charset="0"/>
              </a:rPr>
              <a:t> axborotni</a:t>
            </a:r>
            <a:r>
              <a:rPr sz="1350" spc="-90" dirty="0">
                <a:solidFill>
                  <a:srgbClr val="262424"/>
                </a:solidFill>
                <a:latin typeface="Arial" panose="020B0604020202020204" pitchFamily="34" charset="0"/>
                <a:cs typeface="Arial" panose="020B0604020202020204" pitchFamily="34" charset="0"/>
              </a:rPr>
              <a:t> </a:t>
            </a:r>
            <a:r>
              <a:rPr sz="1350" spc="-55" dirty="0">
                <a:solidFill>
                  <a:srgbClr val="262424"/>
                </a:solidFill>
                <a:latin typeface="Arial" panose="020B0604020202020204" pitchFamily="34" charset="0"/>
                <a:cs typeface="Arial" panose="020B0604020202020204" pitchFamily="34" charset="0"/>
              </a:rPr>
              <a:t>ajratish</a:t>
            </a:r>
            <a:endParaRPr sz="1350" dirty="0">
              <a:latin typeface="Arial" panose="020B0604020202020204" pitchFamily="34" charset="0"/>
              <a:cs typeface="Arial" panose="020B0604020202020204" pitchFamily="34" charset="0"/>
            </a:endParaRPr>
          </a:p>
        </p:txBody>
      </p:sp>
      <p:pic>
        <p:nvPicPr>
          <p:cNvPr id="5" name="object 5"/>
          <p:cNvPicPr/>
          <p:nvPr/>
        </p:nvPicPr>
        <p:blipFill>
          <a:blip r:embed="rId2" cstate="print"/>
          <a:stretch>
            <a:fillRect/>
          </a:stretch>
        </p:blipFill>
        <p:spPr>
          <a:xfrm>
            <a:off x="5848350" y="1552574"/>
            <a:ext cx="4981574" cy="3076575"/>
          </a:xfrm>
          <a:prstGeom prst="rect">
            <a:avLst/>
          </a:prstGeom>
        </p:spPr>
      </p:pic>
      <p:sp>
        <p:nvSpPr>
          <p:cNvPr id="6" name="object 6"/>
          <p:cNvSpPr txBox="1"/>
          <p:nvPr/>
        </p:nvSpPr>
        <p:spPr>
          <a:xfrm>
            <a:off x="5830887" y="4830762"/>
            <a:ext cx="5013960" cy="583558"/>
          </a:xfrm>
          <a:prstGeom prst="rect">
            <a:avLst/>
          </a:prstGeom>
        </p:spPr>
        <p:txBody>
          <a:bodyPr vert="horz" wrap="square" lIns="0" tIns="17145" rIns="0" bIns="0" rtlCol="0">
            <a:spAutoFit/>
          </a:bodyPr>
          <a:lstStyle/>
          <a:p>
            <a:pPr marL="12700">
              <a:lnSpc>
                <a:spcPct val="100000"/>
              </a:lnSpc>
              <a:spcBef>
                <a:spcPts val="135"/>
              </a:spcBef>
            </a:pPr>
            <a:r>
              <a:rPr sz="1650" b="1" spc="-90" dirty="0" err="1">
                <a:solidFill>
                  <a:srgbClr val="262424"/>
                </a:solidFill>
                <a:latin typeface="Arial" panose="020B0604020202020204" pitchFamily="34" charset="0"/>
                <a:cs typeface="Arial" panose="020B0604020202020204" pitchFamily="34" charset="0"/>
              </a:rPr>
              <a:t>Raqamli</a:t>
            </a:r>
            <a:r>
              <a:rPr sz="1650" b="1" spc="-125" dirty="0">
                <a:solidFill>
                  <a:srgbClr val="262424"/>
                </a:solidFill>
                <a:latin typeface="Arial" panose="020B0604020202020204" pitchFamily="34" charset="0"/>
                <a:cs typeface="Arial" panose="020B0604020202020204" pitchFamily="34" charset="0"/>
              </a:rPr>
              <a:t> </a:t>
            </a:r>
            <a:r>
              <a:rPr lang="en-US" sz="1650" b="1" spc="-125" dirty="0" err="1">
                <a:solidFill>
                  <a:srgbClr val="262424"/>
                </a:solidFill>
                <a:latin typeface="Arial" panose="020B0604020202020204" pitchFamily="34" charset="0"/>
                <a:cs typeface="Arial" panose="020B0604020202020204" pitchFamily="34" charset="0"/>
              </a:rPr>
              <a:t>t</a:t>
            </a:r>
            <a:r>
              <a:rPr sz="1650" b="1" spc="-10" dirty="0" err="1">
                <a:solidFill>
                  <a:srgbClr val="262424"/>
                </a:solidFill>
                <a:latin typeface="Arial" panose="020B0604020202020204" pitchFamily="34" charset="0"/>
                <a:cs typeface="Arial" panose="020B0604020202020204" pitchFamily="34" charset="0"/>
              </a:rPr>
              <a:t>exnologiyalar</a:t>
            </a:r>
            <a:endParaRPr sz="1650" dirty="0">
              <a:latin typeface="Arial" panose="020B0604020202020204" pitchFamily="34" charset="0"/>
              <a:cs typeface="Arial" panose="020B0604020202020204" pitchFamily="34" charset="0"/>
            </a:endParaRPr>
          </a:p>
          <a:p>
            <a:pPr marL="12700" marR="5080">
              <a:lnSpc>
                <a:spcPct val="134300"/>
              </a:lnSpc>
              <a:spcBef>
                <a:spcPts val="540"/>
              </a:spcBef>
            </a:pPr>
            <a:r>
              <a:rPr sz="1350" spc="-85" dirty="0">
                <a:solidFill>
                  <a:srgbClr val="262424"/>
                </a:solidFill>
                <a:latin typeface="Arial" panose="020B0604020202020204" pitchFamily="34" charset="0"/>
                <a:cs typeface="Arial" panose="020B0604020202020204" pitchFamily="34" charset="0"/>
              </a:rPr>
              <a:t>Turli</a:t>
            </a:r>
            <a:r>
              <a:rPr sz="1350" spc="-90" dirty="0">
                <a:solidFill>
                  <a:srgbClr val="262424"/>
                </a:solidFill>
                <a:latin typeface="Arial" panose="020B0604020202020204" pitchFamily="34" charset="0"/>
                <a:cs typeface="Arial" panose="020B0604020202020204" pitchFamily="34" charset="0"/>
              </a:rPr>
              <a:t> </a:t>
            </a:r>
            <a:r>
              <a:rPr sz="1350" spc="-85" dirty="0" err="1">
                <a:solidFill>
                  <a:srgbClr val="262424"/>
                </a:solidFill>
                <a:latin typeface="Arial" panose="020B0604020202020204" pitchFamily="34" charset="0"/>
                <a:cs typeface="Arial" panose="020B0604020202020204" pitchFamily="34" charset="0"/>
              </a:rPr>
              <a:t>dasturlarni</a:t>
            </a:r>
            <a:r>
              <a:rPr sz="1350" spc="-85" dirty="0">
                <a:solidFill>
                  <a:srgbClr val="262424"/>
                </a:solidFill>
                <a:latin typeface="Arial" panose="020B0604020202020204" pitchFamily="34" charset="0"/>
                <a:cs typeface="Arial" panose="020B0604020202020204" pitchFamily="34" charset="0"/>
              </a:rPr>
              <a:t> </a:t>
            </a:r>
            <a:r>
              <a:rPr sz="1350" spc="-70" dirty="0" err="1">
                <a:solidFill>
                  <a:srgbClr val="262424"/>
                </a:solidFill>
                <a:latin typeface="Arial" panose="020B0604020202020204" pitchFamily="34" charset="0"/>
                <a:cs typeface="Arial" panose="020B0604020202020204" pitchFamily="34" charset="0"/>
              </a:rPr>
              <a:t>qo</a:t>
            </a:r>
            <a:r>
              <a:rPr lang="en-US" sz="1350" spc="-70" dirty="0" err="1">
                <a:solidFill>
                  <a:srgbClr val="262424"/>
                </a:solidFill>
                <a:latin typeface="Arial" panose="020B0604020202020204" pitchFamily="34" charset="0"/>
                <a:cs typeface="Arial" panose="020B0604020202020204" pitchFamily="34" charset="0"/>
              </a:rPr>
              <a:t>‘</a:t>
            </a:r>
            <a:r>
              <a:rPr sz="1350" spc="-70" dirty="0" err="1">
                <a:solidFill>
                  <a:srgbClr val="262424"/>
                </a:solidFill>
                <a:latin typeface="Arial" panose="020B0604020202020204" pitchFamily="34" charset="0"/>
                <a:cs typeface="Arial" panose="020B0604020202020204" pitchFamily="34" charset="0"/>
              </a:rPr>
              <a:t>llash</a:t>
            </a:r>
            <a:r>
              <a:rPr sz="1350" spc="-70" dirty="0">
                <a:solidFill>
                  <a:srgbClr val="262424"/>
                </a:solidFill>
                <a:latin typeface="Arial" panose="020B0604020202020204" pitchFamily="34" charset="0"/>
                <a:cs typeface="Arial" panose="020B0604020202020204" pitchFamily="34" charset="0"/>
              </a:rPr>
              <a:t>,</a:t>
            </a:r>
            <a:r>
              <a:rPr sz="1350" spc="-90" dirty="0">
                <a:solidFill>
                  <a:srgbClr val="262424"/>
                </a:solidFill>
                <a:latin typeface="Arial" panose="020B0604020202020204" pitchFamily="34" charset="0"/>
                <a:cs typeface="Arial" panose="020B0604020202020204" pitchFamily="34" charset="0"/>
              </a:rPr>
              <a:t> </a:t>
            </a:r>
            <a:r>
              <a:rPr sz="1350" spc="-105" dirty="0">
                <a:solidFill>
                  <a:srgbClr val="262424"/>
                </a:solidFill>
                <a:latin typeface="Arial" panose="020B0604020202020204" pitchFamily="34" charset="0"/>
                <a:cs typeface="Arial" panose="020B0604020202020204" pitchFamily="34" charset="0"/>
              </a:rPr>
              <a:t>Internetda</a:t>
            </a:r>
            <a:r>
              <a:rPr sz="1350" spc="-85" dirty="0">
                <a:solidFill>
                  <a:srgbClr val="262424"/>
                </a:solidFill>
                <a:latin typeface="Arial" panose="020B0604020202020204" pitchFamily="34" charset="0"/>
                <a:cs typeface="Arial" panose="020B0604020202020204" pitchFamily="34" charset="0"/>
              </a:rPr>
              <a:t> </a:t>
            </a:r>
            <a:r>
              <a:rPr sz="1350" spc="-90" dirty="0">
                <a:solidFill>
                  <a:srgbClr val="262424"/>
                </a:solidFill>
                <a:latin typeface="Arial" panose="020B0604020202020204" pitchFamily="34" charset="0"/>
                <a:cs typeface="Arial" panose="020B0604020202020204" pitchFamily="34" charset="0"/>
              </a:rPr>
              <a:t>samarali </a:t>
            </a:r>
            <a:r>
              <a:rPr sz="1350" spc="-75" dirty="0">
                <a:solidFill>
                  <a:srgbClr val="262424"/>
                </a:solidFill>
                <a:latin typeface="Arial" panose="020B0604020202020204" pitchFamily="34" charset="0"/>
                <a:cs typeface="Arial" panose="020B0604020202020204" pitchFamily="34" charset="0"/>
              </a:rPr>
              <a:t>qidirish,</a:t>
            </a:r>
            <a:r>
              <a:rPr sz="1350" spc="-85" dirty="0">
                <a:solidFill>
                  <a:srgbClr val="262424"/>
                </a:solidFill>
                <a:latin typeface="Arial" panose="020B0604020202020204" pitchFamily="34" charset="0"/>
                <a:cs typeface="Arial" panose="020B0604020202020204" pitchFamily="34" charset="0"/>
              </a:rPr>
              <a:t> </a:t>
            </a:r>
            <a:r>
              <a:rPr sz="1350" spc="-65" dirty="0">
                <a:solidFill>
                  <a:srgbClr val="262424"/>
                </a:solidFill>
                <a:latin typeface="Arial" panose="020B0604020202020204" pitchFamily="34" charset="0"/>
                <a:cs typeface="Arial" panose="020B0604020202020204" pitchFamily="34" charset="0"/>
              </a:rPr>
              <a:t>ma'lumotni </a:t>
            </a:r>
            <a:r>
              <a:rPr sz="1350" spc="-90" dirty="0">
                <a:solidFill>
                  <a:srgbClr val="262424"/>
                </a:solidFill>
                <a:latin typeface="Arial" panose="020B0604020202020204" pitchFamily="34" charset="0"/>
                <a:cs typeface="Arial" panose="020B0604020202020204" pitchFamily="34" charset="0"/>
              </a:rPr>
              <a:t>tahlil</a:t>
            </a:r>
            <a:r>
              <a:rPr sz="1350" spc="-114" dirty="0">
                <a:solidFill>
                  <a:srgbClr val="262424"/>
                </a:solidFill>
                <a:latin typeface="Arial" panose="020B0604020202020204" pitchFamily="34" charset="0"/>
                <a:cs typeface="Arial" panose="020B0604020202020204" pitchFamily="34" charset="0"/>
              </a:rPr>
              <a:t> </a:t>
            </a:r>
            <a:r>
              <a:rPr sz="1350" spc="-10" dirty="0">
                <a:solidFill>
                  <a:srgbClr val="262424"/>
                </a:solidFill>
                <a:latin typeface="Arial" panose="020B0604020202020204" pitchFamily="34" charset="0"/>
                <a:cs typeface="Arial" panose="020B0604020202020204" pitchFamily="34" charset="0"/>
              </a:rPr>
              <a:t>qilish</a:t>
            </a:r>
            <a:endParaRPr sz="1350" dirty="0">
              <a:latin typeface="Arial" panose="020B0604020202020204" pitchFamily="34" charset="0"/>
              <a:cs typeface="Arial" panose="020B0604020202020204" pitchFamily="34" charset="0"/>
            </a:endParaRPr>
          </a:p>
        </p:txBody>
      </p:sp>
      <p:pic>
        <p:nvPicPr>
          <p:cNvPr id="7" name="Graphic 2">
            <a:extLst>
              <a:ext uri="{FF2B5EF4-FFF2-40B4-BE49-F238E27FC236}">
                <a16:creationId xmlns:a16="http://schemas.microsoft.com/office/drawing/2014/main" id="{C299C3B4-EEEB-4104-9B7F-DB7ED1510C54}"/>
              </a:ext>
            </a:extLst>
          </p:cNvPr>
          <p:cNvPicPr>
            <a:picLocks noChangeAspect="1"/>
          </p:cNvPicPr>
          <p:nvPr/>
        </p:nvPicPr>
        <p:blipFill>
          <a:blip r:embed="rId7">
            <a:extLst>
              <a:ext uri="{96DAC541-7B7A-43D3-8B79-37D633B846F1}">
                <asvg:svgBlip xmlns:asvg="http://schemas.microsoft.com/office/drawing/2016/SVG/main" r:embed="rId6"/>
              </a:ext>
            </a:extLst>
          </a:blip>
          <a:stretch>
            <a:fillRect/>
          </a:stretch>
        </p:blipFill>
        <p:spPr>
          <a:xfrm>
            <a:off x="0" y="-59420"/>
            <a:ext cx="11430000" cy="863914"/>
          </a:xfrm>
          <a:prstGeom prst="rect">
            <a:avLst/>
          </a:prstGeom>
        </p:spPr>
      </p:pic>
      <p:pic>
        <p:nvPicPr>
          <p:cNvPr id="8" name="Рисунок 7">
            <a:extLst>
              <a:ext uri="{FF2B5EF4-FFF2-40B4-BE49-F238E27FC236}">
                <a16:creationId xmlns:a16="http://schemas.microsoft.com/office/drawing/2014/main" id="{BC8C01C0-5F37-4BC7-B5CE-2E7792C4A86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9" name="Рисунок 8">
            <a:extLst>
              <a:ext uri="{FF2B5EF4-FFF2-40B4-BE49-F238E27FC236}">
                <a16:creationId xmlns:a16="http://schemas.microsoft.com/office/drawing/2014/main" id="{5B303CA6-539E-462F-878C-495421A49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4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345853" y="-51152"/>
            <a:ext cx="10738294" cy="863914"/>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sp>
        <p:nvSpPr>
          <p:cNvPr id="7" name="Title 2">
            <a:extLst>
              <a:ext uri="{FF2B5EF4-FFF2-40B4-BE49-F238E27FC236}">
                <a16:creationId xmlns:a16="http://schemas.microsoft.com/office/drawing/2014/main" id="{042AFF02-76A2-ABFC-DE5C-542324C7F092}"/>
              </a:ext>
            </a:extLst>
          </p:cNvPr>
          <p:cNvSpPr>
            <a:spLocks noGrp="1"/>
          </p:cNvSpPr>
          <p:nvPr>
            <p:ph type="title"/>
          </p:nvPr>
        </p:nvSpPr>
        <p:spPr>
          <a:xfrm>
            <a:off x="1657585" y="830071"/>
            <a:ext cx="8114830" cy="856470"/>
          </a:xfrm>
          <a:solidFill>
            <a:srgbClr val="1F295C"/>
          </a:solidFill>
        </p:spPr>
        <p:txBody>
          <a:bodyPr anchor="b">
            <a:normAutofit fontScale="90000"/>
          </a:bodyPr>
          <a:lstStyle/>
          <a:p>
            <a:pPr algn="ctr"/>
            <a:br>
              <a:rPr lang="en-GB" sz="2864" dirty="0"/>
            </a:br>
            <a:r>
              <a:rPr lang="en-GB" sz="2864" dirty="0">
                <a:solidFill>
                  <a:schemeClr val="bg1"/>
                </a:solidFill>
                <a:latin typeface="Arial" pitchFamily="34" charset="0"/>
                <a:cs typeface="Arial" pitchFamily="34" charset="0"/>
              </a:rPr>
              <a:t>KO‘R – FIKRLA – HAYRATLAN BOG‘LA MASHQI (20 </a:t>
            </a:r>
            <a:r>
              <a:rPr lang="en-GB" sz="2864" dirty="0" err="1">
                <a:solidFill>
                  <a:schemeClr val="bg1"/>
                </a:solidFill>
                <a:latin typeface="Arial" pitchFamily="34" charset="0"/>
                <a:cs typeface="Arial" pitchFamily="34" charset="0"/>
              </a:rPr>
              <a:t>daqiqa</a:t>
            </a:r>
            <a:r>
              <a:rPr lang="en-GB" sz="2864" dirty="0">
                <a:solidFill>
                  <a:schemeClr val="bg1"/>
                </a:solidFill>
                <a:latin typeface="Arial" pitchFamily="34" charset="0"/>
                <a:cs typeface="Arial" pitchFamily="34" charset="0"/>
              </a:rPr>
              <a:t>)</a:t>
            </a:r>
          </a:p>
        </p:txBody>
      </p:sp>
      <p:sp>
        <p:nvSpPr>
          <p:cNvPr id="2" name="Прямоугольник 1">
            <a:extLst>
              <a:ext uri="{FF2B5EF4-FFF2-40B4-BE49-F238E27FC236}">
                <a16:creationId xmlns:a16="http://schemas.microsoft.com/office/drawing/2014/main" id="{FF3AF4BC-8C9B-440B-B538-24498036BB01}"/>
              </a:ext>
            </a:extLst>
          </p:cNvPr>
          <p:cNvSpPr/>
          <p:nvPr/>
        </p:nvSpPr>
        <p:spPr>
          <a:xfrm>
            <a:off x="6019801" y="2155825"/>
            <a:ext cx="5064346" cy="3955816"/>
          </a:xfrm>
          <a:prstGeom prst="rect">
            <a:avLst/>
          </a:prstGeom>
        </p:spPr>
        <p:style>
          <a:lnRef idx="2">
            <a:schemeClr val="accent1"/>
          </a:lnRef>
          <a:fillRef idx="1">
            <a:schemeClr val="lt1"/>
          </a:fillRef>
          <a:effectRef idx="0">
            <a:schemeClr val="accent1"/>
          </a:effectRef>
          <a:fontRef idx="minor">
            <a:schemeClr val="dk1"/>
          </a:fontRef>
        </p:style>
        <p:txBody>
          <a:bodyPr rtlCol="0" anchor="t"/>
          <a:lstStyle/>
          <a:p>
            <a:pPr marL="170507" indent="-170507" algn="ctr">
              <a:buFont typeface="Wingdings" panose="05000000000000000000" pitchFamily="2" charset="2"/>
              <a:buChar char="v"/>
            </a:pPr>
            <a:endParaRPr lang="en-US" b="1" dirty="0">
              <a:solidFill>
                <a:schemeClr val="tx2">
                  <a:lumMod val="50000"/>
                </a:schemeClr>
              </a:solidFill>
              <a:effectLst/>
              <a:latin typeface="Arial" panose="020B0604020202020204" pitchFamily="34" charset="0"/>
              <a:ea typeface="Arial" panose="020B0604020202020204" pitchFamily="34" charset="0"/>
              <a:cs typeface="Times New Roman" panose="02020603050405020304" pitchFamily="18" charset="0"/>
            </a:endParaRPr>
          </a:p>
          <a:p>
            <a:pPr marL="170507" indent="-170507" algn="ctr">
              <a:buFont typeface="Wingdings" panose="05000000000000000000" pitchFamily="2" charset="2"/>
              <a:buChar char="v"/>
            </a:pPr>
            <a:r>
              <a:rPr lang="uz-Cyrl-UZ" b="1" dirty="0">
                <a:solidFill>
                  <a:schemeClr val="tx2">
                    <a:lumMod val="50000"/>
                  </a:schemeClr>
                </a:solidFill>
                <a:effectLst/>
                <a:latin typeface="Arial" panose="020B0604020202020204" pitchFamily="34" charset="0"/>
                <a:ea typeface="Arial" panose="020B0604020202020204" pitchFamily="34" charset="0"/>
                <a:cs typeface="Times New Roman" panose="02020603050405020304" pitchFamily="18" charset="0"/>
              </a:rPr>
              <a:t>MEN OʻQITADIGAN FAN MAVZULARIGA QANDAY BOGʻLASH MUMKIN? </a:t>
            </a:r>
            <a:endParaRPr lang="en-US" b="1" dirty="0">
              <a:solidFill>
                <a:schemeClr val="tx2">
                  <a:lumMod val="50000"/>
                </a:schemeClr>
              </a:solidFill>
              <a:effectLst/>
              <a:latin typeface="Arial" panose="020B0604020202020204" pitchFamily="34" charset="0"/>
              <a:ea typeface="Arial" panose="020B0604020202020204" pitchFamily="34" charset="0"/>
              <a:cs typeface="Times New Roman" panose="02020603050405020304" pitchFamily="18" charset="0"/>
            </a:endParaRPr>
          </a:p>
          <a:p>
            <a:pPr algn="ctr"/>
            <a:endParaRPr lang="en-US" b="1" dirty="0">
              <a:solidFill>
                <a:schemeClr val="tx2">
                  <a:lumMod val="50000"/>
                </a:schemeClr>
              </a:solidFill>
              <a:latin typeface="Arial" panose="020B0604020202020204" pitchFamily="34" charset="0"/>
              <a:cs typeface="Arial" panose="020B0604020202020204" pitchFamily="34" charset="0"/>
            </a:endParaRPr>
          </a:p>
          <a:p>
            <a:pPr marL="170507" indent="-170507" algn="ctr">
              <a:buFont typeface="Wingdings" panose="05000000000000000000" pitchFamily="2" charset="2"/>
              <a:buChar char="v"/>
            </a:pPr>
            <a:r>
              <a:rPr lang="uz-Cyrl-UZ" b="1" dirty="0">
                <a:solidFill>
                  <a:schemeClr val="tx2">
                    <a:lumMod val="50000"/>
                  </a:schemeClr>
                </a:solidFill>
                <a:effectLst/>
                <a:latin typeface="Arial" panose="020B0604020202020204" pitchFamily="34" charset="0"/>
                <a:ea typeface="Arial" panose="020B0604020202020204" pitchFamily="34" charset="0"/>
                <a:cs typeface="Times New Roman" panose="02020603050405020304" pitchFamily="18" charset="0"/>
              </a:rPr>
              <a:t>21 ASR KOʻNIKMALARIDAGI 4S LARGA QANDAY BOGʻLIQ?</a:t>
            </a:r>
            <a:endParaRPr lang="en-US" b="1" dirty="0">
              <a:solidFill>
                <a:schemeClr val="tx2">
                  <a:lumMod val="50000"/>
                </a:schemeClr>
              </a:solidFill>
              <a:latin typeface="Arial" panose="020B0604020202020204" pitchFamily="34" charset="0"/>
              <a:ea typeface="Arial" panose="020B0604020202020204" pitchFamily="34" charset="0"/>
              <a:cs typeface="Times New Roman" panose="02020603050405020304" pitchFamily="18" charset="0"/>
            </a:endParaRPr>
          </a:p>
          <a:p>
            <a:pPr marL="170507" indent="-170507" algn="ctr">
              <a:buFont typeface="Wingdings" panose="05000000000000000000" pitchFamily="2" charset="2"/>
              <a:buChar char="v"/>
            </a:pPr>
            <a:endParaRPr lang="en-US" b="1" dirty="0">
              <a:solidFill>
                <a:schemeClr val="tx2">
                  <a:lumMod val="50000"/>
                </a:schemeClr>
              </a:solidFill>
              <a:latin typeface="Arial" panose="020B0604020202020204" pitchFamily="34" charset="0"/>
              <a:cs typeface="Arial" panose="020B0604020202020204" pitchFamily="34" charset="0"/>
            </a:endParaRPr>
          </a:p>
          <a:p>
            <a:pPr marL="170507" indent="-170507" algn="ctr">
              <a:buFont typeface="Wingdings" panose="05000000000000000000" pitchFamily="2" charset="2"/>
              <a:buChar char="v"/>
            </a:pPr>
            <a:r>
              <a:rPr lang="uz-Cyrl-UZ" sz="1800" b="1" dirty="0">
                <a:solidFill>
                  <a:schemeClr val="tx2">
                    <a:lumMod val="50000"/>
                  </a:schemeClr>
                </a:solidFill>
                <a:effectLst/>
                <a:latin typeface="Arial" panose="020B0604020202020204" pitchFamily="34" charset="0"/>
                <a:ea typeface="Arial" panose="020B0604020202020204" pitchFamily="34" charset="0"/>
                <a:cs typeface="Times New Roman" panose="02020603050405020304" pitchFamily="18" charset="0"/>
              </a:rPr>
              <a:t>MEN TASHKIL QILADIGAN DARSLARDAGI MASHQ VA TOPSHIRIQ HAMDA OʻQITISH AMALIYOTLARGA QAY TARZDA BOGʻLIQ? </a:t>
            </a:r>
            <a:endParaRPr lang="en-US" b="1" dirty="0">
              <a:solidFill>
                <a:schemeClr val="tx2">
                  <a:lumMod val="50000"/>
                </a:schemeClr>
              </a:solidFill>
              <a:latin typeface="Arial" panose="020B0604020202020204" pitchFamily="34" charset="0"/>
              <a:cs typeface="Arial" panose="020B0604020202020204" pitchFamily="34" charset="0"/>
            </a:endParaRPr>
          </a:p>
          <a:p>
            <a:pPr algn="ctr">
              <a:lnSpc>
                <a:spcPct val="200000"/>
              </a:lnSpc>
            </a:pPr>
            <a:r>
              <a:rPr lang="en-US" b="1" dirty="0">
                <a:solidFill>
                  <a:schemeClr val="tx2">
                    <a:lumMod val="50000"/>
                  </a:schemeClr>
                </a:solidFill>
                <a:latin typeface="Arial" panose="020B0604020202020204" pitchFamily="34" charset="0"/>
                <a:cs typeface="Arial" panose="020B0604020202020204" pitchFamily="34" charset="0"/>
              </a:rPr>
              <a:t>QANDAY SAVOL PAYDO BO‘LDI</a:t>
            </a:r>
          </a:p>
          <a:p>
            <a:pPr marL="170507" indent="-170507" algn="ctr">
              <a:lnSpc>
                <a:spcPct val="200000"/>
              </a:lnSpc>
              <a:buFontTx/>
              <a:buChar char="-"/>
            </a:pPr>
            <a:endParaRPr lang="en-US" b="1" dirty="0">
              <a:solidFill>
                <a:schemeClr val="tx2">
                  <a:lumMod val="50000"/>
                </a:schemeClr>
              </a:solidFill>
              <a:latin typeface="Arial" panose="020B0604020202020204" pitchFamily="34" charset="0"/>
              <a:cs typeface="Arial" panose="020B0604020202020204" pitchFamily="34" charset="0"/>
            </a:endParaRPr>
          </a:p>
          <a:p>
            <a:pPr marL="170507" indent="-170507" algn="ctr">
              <a:buFontTx/>
              <a:buChar char="-"/>
            </a:pPr>
            <a:endParaRPr lang="ru-RU" b="1" dirty="0">
              <a:solidFill>
                <a:schemeClr val="tx2">
                  <a:lumMod val="50000"/>
                </a:schemeClr>
              </a:solidFill>
            </a:endParaRPr>
          </a:p>
        </p:txBody>
      </p:sp>
      <p:pic>
        <p:nvPicPr>
          <p:cNvPr id="9" name="Рисунок 8" descr="Изображение выглядит как текст, снимок экрана, Шрифт, линия&#10;&#10;Автоматически созданное описание">
            <a:extLst>
              <a:ext uri="{FF2B5EF4-FFF2-40B4-BE49-F238E27FC236}">
                <a16:creationId xmlns:a16="http://schemas.microsoft.com/office/drawing/2014/main" id="{3771B599-28B4-46F2-8725-14223E18A4D3}"/>
              </a:ext>
            </a:extLst>
          </p:cNvPr>
          <p:cNvPicPr/>
          <p:nvPr/>
        </p:nvPicPr>
        <p:blipFill>
          <a:blip r:embed="rId4"/>
          <a:stretch>
            <a:fillRect/>
          </a:stretch>
        </p:blipFill>
        <p:spPr>
          <a:xfrm>
            <a:off x="667926" y="1789905"/>
            <a:ext cx="4410506" cy="3955815"/>
          </a:xfrm>
          <a:prstGeom prst="rect">
            <a:avLst/>
          </a:prstGeom>
        </p:spPr>
      </p:pic>
    </p:spTree>
  </p:cSld>
  <p:clrMapOvr>
    <a:masterClrMapping/>
  </p:clrMapOvr>
</p:sld>
</file>

<file path=ppt/slides/slide4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object 3"/>
          <p:cNvSpPr txBox="1">
            <a:spLocks noGrp="1"/>
          </p:cNvSpPr>
          <p:nvPr>
            <p:ph type="title"/>
          </p:nvPr>
        </p:nvSpPr>
        <p:spPr>
          <a:xfrm>
            <a:off x="4355869" y="1095842"/>
            <a:ext cx="5921072" cy="461986"/>
          </a:xfrm>
          <a:prstGeom prst="rect">
            <a:avLst/>
          </a:prstGeom>
        </p:spPr>
        <p:txBody>
          <a:bodyPr vert="horz" wrap="square" lIns="0" tIns="8890" rIns="0" bIns="0" rtlCol="0">
            <a:spAutoFit/>
          </a:bodyPr>
          <a:lstStyle/>
          <a:p>
            <a:pPr marL="12700" marR="5080" algn="ctr">
              <a:lnSpc>
                <a:spcPts val="3760"/>
              </a:lnSpc>
              <a:spcBef>
                <a:spcPts val="70"/>
              </a:spcBef>
            </a:pPr>
            <a:r>
              <a:rPr sz="3000" spc="-105" dirty="0">
                <a:latin typeface="Arial" panose="020B0604020202020204" pitchFamily="34" charset="0"/>
                <a:cs typeface="Arial" panose="020B0604020202020204" pitchFamily="34" charset="0"/>
              </a:rPr>
              <a:t>Xulosalar</a:t>
            </a:r>
            <a:r>
              <a:rPr sz="3000" spc="-300" dirty="0">
                <a:latin typeface="Arial" panose="020B0604020202020204" pitchFamily="34" charset="0"/>
                <a:cs typeface="Arial" panose="020B0604020202020204" pitchFamily="34" charset="0"/>
              </a:rPr>
              <a:t> </a:t>
            </a:r>
            <a:r>
              <a:rPr sz="3000" spc="-60" dirty="0" err="1">
                <a:latin typeface="Arial" panose="020B0604020202020204" pitchFamily="34" charset="0"/>
                <a:cs typeface="Arial" panose="020B0604020202020204" pitchFamily="34" charset="0"/>
              </a:rPr>
              <a:t>va</a:t>
            </a:r>
            <a:r>
              <a:rPr sz="3000" spc="-300" dirty="0">
                <a:latin typeface="Arial" panose="020B0604020202020204" pitchFamily="34" charset="0"/>
                <a:cs typeface="Arial" panose="020B0604020202020204" pitchFamily="34" charset="0"/>
              </a:rPr>
              <a:t> </a:t>
            </a:r>
            <a:r>
              <a:rPr lang="en-US" sz="3000" spc="-300" dirty="0" err="1">
                <a:latin typeface="Arial" panose="020B0604020202020204" pitchFamily="34" charset="0"/>
                <a:cs typeface="Arial" panose="020B0604020202020204" pitchFamily="34" charset="0"/>
              </a:rPr>
              <a:t>a</a:t>
            </a:r>
            <a:r>
              <a:rPr sz="3000" spc="-65" dirty="0" err="1">
                <a:latin typeface="Arial" panose="020B0604020202020204" pitchFamily="34" charset="0"/>
                <a:cs typeface="Arial" panose="020B0604020202020204" pitchFamily="34" charset="0"/>
              </a:rPr>
              <a:t>maliy</a:t>
            </a:r>
            <a:r>
              <a:rPr sz="3000" spc="-65" dirty="0">
                <a:latin typeface="Arial" panose="020B0604020202020204" pitchFamily="34" charset="0"/>
                <a:cs typeface="Arial" panose="020B0604020202020204" pitchFamily="34" charset="0"/>
              </a:rPr>
              <a:t> </a:t>
            </a:r>
            <a:r>
              <a:rPr lang="en-US" sz="3000" spc="-65" dirty="0" err="1">
                <a:latin typeface="Arial" panose="020B0604020202020204" pitchFamily="34" charset="0"/>
                <a:cs typeface="Arial" panose="020B0604020202020204" pitchFamily="34" charset="0"/>
              </a:rPr>
              <a:t>t</a:t>
            </a:r>
            <a:r>
              <a:rPr sz="3000" spc="-10" dirty="0" err="1">
                <a:latin typeface="Arial" panose="020B0604020202020204" pitchFamily="34" charset="0"/>
                <a:cs typeface="Arial" panose="020B0604020202020204" pitchFamily="34" charset="0"/>
              </a:rPr>
              <a:t>avsiyalar</a:t>
            </a:r>
            <a:endParaRPr sz="3000" dirty="0">
              <a:latin typeface="Arial" panose="020B0604020202020204" pitchFamily="34" charset="0"/>
              <a:cs typeface="Arial" panose="020B0604020202020204" pitchFamily="34" charset="0"/>
            </a:endParaRPr>
          </a:p>
        </p:txBody>
      </p:sp>
      <p:sp>
        <p:nvSpPr>
          <p:cNvPr id="4" name="object 4"/>
          <p:cNvSpPr txBox="1"/>
          <p:nvPr/>
        </p:nvSpPr>
        <p:spPr>
          <a:xfrm>
            <a:off x="5538068" y="1605599"/>
            <a:ext cx="244475" cy="634365"/>
          </a:xfrm>
          <a:prstGeom prst="rect">
            <a:avLst/>
          </a:prstGeom>
        </p:spPr>
        <p:txBody>
          <a:bodyPr vert="horz" wrap="square" lIns="0" tIns="11430" rIns="0" bIns="0" rtlCol="0">
            <a:spAutoFit/>
          </a:bodyPr>
          <a:lstStyle/>
          <a:p>
            <a:pPr marL="12700">
              <a:lnSpc>
                <a:spcPct val="100000"/>
              </a:lnSpc>
              <a:spcBef>
                <a:spcPts val="90"/>
              </a:spcBef>
            </a:pPr>
            <a:r>
              <a:rPr sz="4000" b="1" spc="-894" dirty="0">
                <a:solidFill>
                  <a:srgbClr val="262424"/>
                </a:solidFill>
                <a:latin typeface="Arial" panose="020B0604020202020204" pitchFamily="34" charset="0"/>
                <a:cs typeface="Arial" panose="020B0604020202020204" pitchFamily="34" charset="0"/>
              </a:rPr>
              <a:t>1</a:t>
            </a:r>
            <a:endParaRPr sz="4000">
              <a:latin typeface="Arial" panose="020B0604020202020204" pitchFamily="34" charset="0"/>
              <a:cs typeface="Arial" panose="020B0604020202020204" pitchFamily="34" charset="0"/>
            </a:endParaRPr>
          </a:p>
        </p:txBody>
      </p:sp>
      <p:sp>
        <p:nvSpPr>
          <p:cNvPr id="5" name="object 5"/>
          <p:cNvSpPr txBox="1"/>
          <p:nvPr/>
        </p:nvSpPr>
        <p:spPr>
          <a:xfrm>
            <a:off x="4355869" y="2360816"/>
            <a:ext cx="2550503" cy="1038674"/>
          </a:xfrm>
          <a:prstGeom prst="rect">
            <a:avLst/>
          </a:prstGeom>
        </p:spPr>
        <p:txBody>
          <a:bodyPr vert="horz" wrap="square" lIns="0" tIns="13970" rIns="0" bIns="0" rtlCol="0">
            <a:spAutoFit/>
          </a:bodyPr>
          <a:lstStyle/>
          <a:p>
            <a:pPr marL="2540" algn="ctr">
              <a:lnSpc>
                <a:spcPct val="100000"/>
              </a:lnSpc>
              <a:spcBef>
                <a:spcPts val="110"/>
              </a:spcBef>
            </a:pPr>
            <a:r>
              <a:rPr sz="1500" b="1" spc="-10" dirty="0">
                <a:solidFill>
                  <a:srgbClr val="262424"/>
                </a:solidFill>
                <a:latin typeface="Arial" panose="020B0604020202020204" pitchFamily="34" charset="0"/>
                <a:cs typeface="Arial" panose="020B0604020202020204" pitchFamily="34" charset="0"/>
              </a:rPr>
              <a:t>Maqsadlar</a:t>
            </a:r>
            <a:endParaRPr sz="1500" dirty="0">
              <a:latin typeface="Arial" panose="020B0604020202020204" pitchFamily="34" charset="0"/>
              <a:cs typeface="Arial" panose="020B0604020202020204" pitchFamily="34" charset="0"/>
            </a:endParaRPr>
          </a:p>
          <a:p>
            <a:pPr marL="12700" marR="5080" algn="ctr">
              <a:lnSpc>
                <a:spcPct val="135300"/>
              </a:lnSpc>
              <a:spcBef>
                <a:spcPts val="480"/>
              </a:spcBef>
            </a:pPr>
            <a:r>
              <a:rPr sz="1200" spc="-65" dirty="0" err="1">
                <a:solidFill>
                  <a:srgbClr val="262424"/>
                </a:solidFill>
                <a:latin typeface="Arial" panose="020B0604020202020204" pitchFamily="34" charset="0"/>
                <a:cs typeface="Arial" panose="020B0604020202020204" pitchFamily="34" charset="0"/>
              </a:rPr>
              <a:t>Ta</a:t>
            </a:r>
            <a:r>
              <a:rPr lang="en-US" sz="1200" spc="-65" dirty="0" err="1">
                <a:solidFill>
                  <a:srgbClr val="262424"/>
                </a:solidFill>
                <a:latin typeface="Arial" panose="020B0604020202020204" pitchFamily="34" charset="0"/>
                <a:cs typeface="Arial" panose="020B0604020202020204" pitchFamily="34" charset="0"/>
              </a:rPr>
              <a:t>'</a:t>
            </a:r>
            <a:r>
              <a:rPr sz="1200" spc="-65" dirty="0" err="1">
                <a:solidFill>
                  <a:srgbClr val="262424"/>
                </a:solidFill>
                <a:latin typeface="Arial" panose="020B0604020202020204" pitchFamily="34" charset="0"/>
                <a:cs typeface="Arial" panose="020B0604020202020204" pitchFamily="34" charset="0"/>
              </a:rPr>
              <a:t>limda</a:t>
            </a:r>
            <a:r>
              <a:rPr sz="1200" spc="-80" dirty="0">
                <a:solidFill>
                  <a:srgbClr val="262424"/>
                </a:solidFill>
                <a:latin typeface="Arial" panose="020B0604020202020204" pitchFamily="34" charset="0"/>
                <a:cs typeface="Arial" panose="020B0604020202020204" pitchFamily="34" charset="0"/>
              </a:rPr>
              <a:t> </a:t>
            </a:r>
            <a:r>
              <a:rPr sz="1200" spc="-65" dirty="0">
                <a:solidFill>
                  <a:srgbClr val="262424"/>
                </a:solidFill>
                <a:latin typeface="Arial" panose="020B0604020202020204" pitchFamily="34" charset="0"/>
                <a:cs typeface="Arial" panose="020B0604020202020204" pitchFamily="34" charset="0"/>
              </a:rPr>
              <a:t>aniq</a:t>
            </a:r>
            <a:r>
              <a:rPr sz="1200" spc="-80" dirty="0">
                <a:solidFill>
                  <a:srgbClr val="262424"/>
                </a:solidFill>
                <a:latin typeface="Arial" panose="020B0604020202020204" pitchFamily="34" charset="0"/>
                <a:cs typeface="Arial" panose="020B0604020202020204" pitchFamily="34" charset="0"/>
              </a:rPr>
              <a:t> </a:t>
            </a:r>
            <a:r>
              <a:rPr sz="1200" spc="-70" dirty="0">
                <a:solidFill>
                  <a:srgbClr val="262424"/>
                </a:solidFill>
                <a:latin typeface="Arial" panose="020B0604020202020204" pitchFamily="34" charset="0"/>
                <a:cs typeface="Arial" panose="020B0604020202020204" pitchFamily="34" charset="0"/>
              </a:rPr>
              <a:t>maqsadlarni</a:t>
            </a:r>
            <a:r>
              <a:rPr sz="1200" spc="-75" dirty="0">
                <a:solidFill>
                  <a:srgbClr val="262424"/>
                </a:solidFill>
                <a:latin typeface="Arial" panose="020B0604020202020204" pitchFamily="34" charset="0"/>
                <a:cs typeface="Arial" panose="020B0604020202020204" pitchFamily="34" charset="0"/>
              </a:rPr>
              <a:t> </a:t>
            </a:r>
            <a:r>
              <a:rPr sz="1200" spc="-45" dirty="0">
                <a:solidFill>
                  <a:srgbClr val="262424"/>
                </a:solidFill>
                <a:latin typeface="Arial" panose="020B0604020202020204" pitchFamily="34" charset="0"/>
                <a:cs typeface="Arial" panose="020B0604020202020204" pitchFamily="34" charset="0"/>
              </a:rPr>
              <a:t>belgilash </a:t>
            </a:r>
            <a:r>
              <a:rPr sz="1200" spc="-70" dirty="0">
                <a:solidFill>
                  <a:srgbClr val="262424"/>
                </a:solidFill>
                <a:latin typeface="Arial" panose="020B0604020202020204" pitchFamily="34" charset="0"/>
                <a:cs typeface="Arial" panose="020B0604020202020204" pitchFamily="34" charset="0"/>
              </a:rPr>
              <a:t>va</a:t>
            </a:r>
            <a:r>
              <a:rPr sz="1200" spc="-90" dirty="0">
                <a:solidFill>
                  <a:srgbClr val="262424"/>
                </a:solidFill>
                <a:latin typeface="Arial" panose="020B0604020202020204" pitchFamily="34" charset="0"/>
                <a:cs typeface="Arial" panose="020B0604020202020204" pitchFamily="34" charset="0"/>
              </a:rPr>
              <a:t> </a:t>
            </a:r>
            <a:r>
              <a:rPr sz="1200" spc="-75" dirty="0">
                <a:solidFill>
                  <a:srgbClr val="262424"/>
                </a:solidFill>
                <a:latin typeface="Arial" panose="020B0604020202020204" pitchFamily="34" charset="0"/>
                <a:cs typeface="Arial" panose="020B0604020202020204" pitchFamily="34" charset="0"/>
              </a:rPr>
              <a:t>ularga</a:t>
            </a:r>
            <a:r>
              <a:rPr sz="1200" spc="-90" dirty="0">
                <a:solidFill>
                  <a:srgbClr val="262424"/>
                </a:solidFill>
                <a:latin typeface="Arial" panose="020B0604020202020204" pitchFamily="34" charset="0"/>
                <a:cs typeface="Arial" panose="020B0604020202020204" pitchFamily="34" charset="0"/>
              </a:rPr>
              <a:t> </a:t>
            </a:r>
            <a:r>
              <a:rPr sz="1200" spc="-55" dirty="0">
                <a:solidFill>
                  <a:srgbClr val="262424"/>
                </a:solidFill>
                <a:latin typeface="Arial" panose="020B0604020202020204" pitchFamily="34" charset="0"/>
                <a:cs typeface="Arial" panose="020B0604020202020204" pitchFamily="34" charset="0"/>
              </a:rPr>
              <a:t>erishish</a:t>
            </a:r>
            <a:r>
              <a:rPr sz="1200" spc="-90" dirty="0">
                <a:solidFill>
                  <a:srgbClr val="262424"/>
                </a:solidFill>
                <a:latin typeface="Arial" panose="020B0604020202020204" pitchFamily="34" charset="0"/>
                <a:cs typeface="Arial" panose="020B0604020202020204" pitchFamily="34" charset="0"/>
              </a:rPr>
              <a:t> </a:t>
            </a:r>
            <a:r>
              <a:rPr sz="1200" spc="-60" dirty="0" err="1">
                <a:solidFill>
                  <a:srgbClr val="262424"/>
                </a:solidFill>
                <a:latin typeface="Arial" panose="020B0604020202020204" pitchFamily="34" charset="0"/>
                <a:cs typeface="Arial" panose="020B0604020202020204" pitchFamily="34" charset="0"/>
              </a:rPr>
              <a:t>uchun</a:t>
            </a:r>
            <a:r>
              <a:rPr sz="1200" spc="-90" dirty="0">
                <a:solidFill>
                  <a:srgbClr val="262424"/>
                </a:solidFill>
                <a:latin typeface="Arial" panose="020B0604020202020204" pitchFamily="34" charset="0"/>
                <a:cs typeface="Arial" panose="020B0604020202020204" pitchFamily="34" charset="0"/>
              </a:rPr>
              <a:t> </a:t>
            </a:r>
            <a:r>
              <a:rPr sz="1200" spc="-20" dirty="0">
                <a:solidFill>
                  <a:srgbClr val="262424"/>
                </a:solidFill>
                <a:latin typeface="Arial" panose="020B0604020202020204" pitchFamily="34" charset="0"/>
                <a:cs typeface="Arial" panose="020B0604020202020204" pitchFamily="34" charset="0"/>
              </a:rPr>
              <a:t>Bl</a:t>
            </a:r>
            <a:r>
              <a:rPr lang="en-US" sz="1200" spc="-20" dirty="0">
                <a:solidFill>
                  <a:srgbClr val="262424"/>
                </a:solidFill>
                <a:latin typeface="Arial" panose="020B0604020202020204" pitchFamily="34" charset="0"/>
                <a:cs typeface="Arial" panose="020B0604020202020204" pitchFamily="34" charset="0"/>
              </a:rPr>
              <a:t>u</a:t>
            </a:r>
            <a:r>
              <a:rPr sz="1200" spc="-20" dirty="0">
                <a:solidFill>
                  <a:srgbClr val="262424"/>
                </a:solidFill>
                <a:latin typeface="Arial" panose="020B0604020202020204" pitchFamily="34" charset="0"/>
                <a:cs typeface="Arial" panose="020B0604020202020204" pitchFamily="34" charset="0"/>
              </a:rPr>
              <a:t>m </a:t>
            </a:r>
            <a:r>
              <a:rPr sz="1200" spc="-70" dirty="0">
                <a:solidFill>
                  <a:srgbClr val="262424"/>
                </a:solidFill>
                <a:latin typeface="Arial" panose="020B0604020202020204" pitchFamily="34" charset="0"/>
                <a:cs typeface="Arial" panose="020B0604020202020204" pitchFamily="34" charset="0"/>
              </a:rPr>
              <a:t>taksonomiyasidan</a:t>
            </a:r>
            <a:r>
              <a:rPr sz="1200" spc="25" dirty="0">
                <a:solidFill>
                  <a:srgbClr val="262424"/>
                </a:solidFill>
                <a:latin typeface="Arial" panose="020B0604020202020204" pitchFamily="34" charset="0"/>
                <a:cs typeface="Arial" panose="020B0604020202020204" pitchFamily="34" charset="0"/>
              </a:rPr>
              <a:t> </a:t>
            </a:r>
            <a:r>
              <a:rPr sz="1200" spc="-10" dirty="0">
                <a:solidFill>
                  <a:srgbClr val="262424"/>
                </a:solidFill>
                <a:latin typeface="Arial" panose="020B0604020202020204" pitchFamily="34" charset="0"/>
                <a:cs typeface="Arial" panose="020B0604020202020204" pitchFamily="34" charset="0"/>
              </a:rPr>
              <a:t>foydalanish</a:t>
            </a:r>
            <a:endParaRPr sz="1200" dirty="0">
              <a:latin typeface="Arial" panose="020B0604020202020204" pitchFamily="34" charset="0"/>
              <a:cs typeface="Arial" panose="020B0604020202020204" pitchFamily="34" charset="0"/>
            </a:endParaRPr>
          </a:p>
        </p:txBody>
      </p:sp>
      <p:sp>
        <p:nvSpPr>
          <p:cNvPr id="6" name="object 6"/>
          <p:cNvSpPr txBox="1"/>
          <p:nvPr/>
        </p:nvSpPr>
        <p:spPr>
          <a:xfrm>
            <a:off x="8266041" y="1605599"/>
            <a:ext cx="344805" cy="634365"/>
          </a:xfrm>
          <a:prstGeom prst="rect">
            <a:avLst/>
          </a:prstGeom>
        </p:spPr>
        <p:txBody>
          <a:bodyPr vert="horz" wrap="square" lIns="0" tIns="11430" rIns="0" bIns="0" rtlCol="0">
            <a:spAutoFit/>
          </a:bodyPr>
          <a:lstStyle/>
          <a:p>
            <a:pPr marL="12700">
              <a:lnSpc>
                <a:spcPct val="100000"/>
              </a:lnSpc>
              <a:spcBef>
                <a:spcPts val="90"/>
              </a:spcBef>
            </a:pPr>
            <a:r>
              <a:rPr sz="4000" b="1" spc="-50" dirty="0">
                <a:solidFill>
                  <a:srgbClr val="262424"/>
                </a:solidFill>
                <a:latin typeface="Arial" panose="020B0604020202020204" pitchFamily="34" charset="0"/>
                <a:cs typeface="Arial" panose="020B0604020202020204" pitchFamily="34" charset="0"/>
              </a:rPr>
              <a:t>2</a:t>
            </a:r>
            <a:endParaRPr sz="4000">
              <a:latin typeface="Arial" panose="020B0604020202020204" pitchFamily="34" charset="0"/>
              <a:cs typeface="Arial" panose="020B0604020202020204" pitchFamily="34" charset="0"/>
            </a:endParaRPr>
          </a:p>
        </p:txBody>
      </p:sp>
      <p:sp>
        <p:nvSpPr>
          <p:cNvPr id="7" name="object 7"/>
          <p:cNvSpPr txBox="1"/>
          <p:nvPr/>
        </p:nvSpPr>
        <p:spPr>
          <a:xfrm>
            <a:off x="7189925" y="2372926"/>
            <a:ext cx="2484755" cy="780406"/>
          </a:xfrm>
          <a:prstGeom prst="rect">
            <a:avLst/>
          </a:prstGeom>
        </p:spPr>
        <p:txBody>
          <a:bodyPr vert="horz" wrap="square" lIns="0" tIns="13970" rIns="0" bIns="0" rtlCol="0">
            <a:spAutoFit/>
          </a:bodyPr>
          <a:lstStyle/>
          <a:p>
            <a:pPr marL="2540" algn="ctr">
              <a:lnSpc>
                <a:spcPct val="100000"/>
              </a:lnSpc>
              <a:spcBef>
                <a:spcPts val="110"/>
              </a:spcBef>
            </a:pPr>
            <a:r>
              <a:rPr sz="1500" b="1" spc="-10" dirty="0" err="1">
                <a:solidFill>
                  <a:srgbClr val="262424"/>
                </a:solidFill>
                <a:latin typeface="Arial" panose="020B0604020202020204" pitchFamily="34" charset="0"/>
                <a:cs typeface="Arial" panose="020B0604020202020204" pitchFamily="34" charset="0"/>
              </a:rPr>
              <a:t>Ko</a:t>
            </a:r>
            <a:r>
              <a:rPr lang="en-US" sz="1500" b="1" spc="-10" dirty="0" err="1">
                <a:solidFill>
                  <a:srgbClr val="262424"/>
                </a:solidFill>
                <a:latin typeface="Arial" panose="020B0604020202020204" pitchFamily="34" charset="0"/>
                <a:cs typeface="Arial" panose="020B0604020202020204" pitchFamily="34" charset="0"/>
              </a:rPr>
              <a:t>‘</a:t>
            </a:r>
            <a:r>
              <a:rPr sz="1500" b="1" spc="-10" dirty="0" err="1">
                <a:solidFill>
                  <a:srgbClr val="262424"/>
                </a:solidFill>
                <a:latin typeface="Arial" panose="020B0604020202020204" pitchFamily="34" charset="0"/>
                <a:cs typeface="Arial" panose="020B0604020202020204" pitchFamily="34" charset="0"/>
              </a:rPr>
              <a:t>nikmalar</a:t>
            </a:r>
            <a:endParaRPr sz="1500" dirty="0">
              <a:latin typeface="Arial" panose="020B0604020202020204" pitchFamily="34" charset="0"/>
              <a:cs typeface="Arial" panose="020B0604020202020204" pitchFamily="34" charset="0"/>
            </a:endParaRPr>
          </a:p>
          <a:p>
            <a:pPr marL="12700" marR="5080" algn="ctr">
              <a:lnSpc>
                <a:spcPct val="135300"/>
              </a:lnSpc>
              <a:spcBef>
                <a:spcPts val="480"/>
              </a:spcBef>
            </a:pPr>
            <a:r>
              <a:rPr sz="1200" spc="-130" dirty="0">
                <a:solidFill>
                  <a:srgbClr val="262424"/>
                </a:solidFill>
                <a:latin typeface="Arial" panose="020B0604020202020204" pitchFamily="34" charset="0"/>
                <a:cs typeface="Arial" panose="020B0604020202020204" pitchFamily="34" charset="0"/>
              </a:rPr>
              <a:t>21-</a:t>
            </a:r>
            <a:r>
              <a:rPr sz="1200" spc="-65" dirty="0">
                <a:solidFill>
                  <a:srgbClr val="262424"/>
                </a:solidFill>
                <a:latin typeface="Arial" panose="020B0604020202020204" pitchFamily="34" charset="0"/>
                <a:cs typeface="Arial" panose="020B0604020202020204" pitchFamily="34" charset="0"/>
              </a:rPr>
              <a:t>asrda</a:t>
            </a:r>
            <a:r>
              <a:rPr sz="1200" spc="-105" dirty="0">
                <a:solidFill>
                  <a:srgbClr val="262424"/>
                </a:solidFill>
                <a:latin typeface="Arial" panose="020B0604020202020204" pitchFamily="34" charset="0"/>
                <a:cs typeface="Arial" panose="020B0604020202020204" pitchFamily="34" charset="0"/>
              </a:rPr>
              <a:t> </a:t>
            </a:r>
            <a:r>
              <a:rPr sz="1200" spc="-65" dirty="0">
                <a:solidFill>
                  <a:srgbClr val="262424"/>
                </a:solidFill>
                <a:latin typeface="Arial" panose="020B0604020202020204" pitchFamily="34" charset="0"/>
                <a:cs typeface="Arial" panose="020B0604020202020204" pitchFamily="34" charset="0"/>
              </a:rPr>
              <a:t>talab</a:t>
            </a:r>
            <a:r>
              <a:rPr sz="1200" spc="-100" dirty="0">
                <a:solidFill>
                  <a:srgbClr val="262424"/>
                </a:solidFill>
                <a:latin typeface="Arial" panose="020B0604020202020204" pitchFamily="34" charset="0"/>
                <a:cs typeface="Arial" panose="020B0604020202020204" pitchFamily="34" charset="0"/>
              </a:rPr>
              <a:t> </a:t>
            </a:r>
            <a:r>
              <a:rPr sz="1200" spc="-10" dirty="0" err="1">
                <a:solidFill>
                  <a:srgbClr val="262424"/>
                </a:solidFill>
                <a:latin typeface="Arial" panose="020B0604020202020204" pitchFamily="34" charset="0"/>
                <a:cs typeface="Arial" panose="020B0604020202020204" pitchFamily="34" charset="0"/>
              </a:rPr>
              <a:t>qilinadigan</a:t>
            </a:r>
            <a:r>
              <a:rPr sz="1200" spc="-10" dirty="0">
                <a:solidFill>
                  <a:srgbClr val="262424"/>
                </a:solidFill>
                <a:latin typeface="Arial" panose="020B0604020202020204" pitchFamily="34" charset="0"/>
                <a:cs typeface="Arial" panose="020B0604020202020204" pitchFamily="34" charset="0"/>
              </a:rPr>
              <a:t> </a:t>
            </a:r>
            <a:r>
              <a:rPr sz="1200" spc="-75" dirty="0" err="1">
                <a:solidFill>
                  <a:srgbClr val="262424"/>
                </a:solidFill>
                <a:latin typeface="Arial" panose="020B0604020202020204" pitchFamily="34" charset="0"/>
                <a:cs typeface="Arial" panose="020B0604020202020204" pitchFamily="34" charset="0"/>
              </a:rPr>
              <a:t>ko</a:t>
            </a:r>
            <a:r>
              <a:rPr lang="en-US" sz="1200" spc="-75" dirty="0" err="1">
                <a:solidFill>
                  <a:srgbClr val="262424"/>
                </a:solidFill>
                <a:latin typeface="Arial" panose="020B0604020202020204" pitchFamily="34" charset="0"/>
                <a:cs typeface="Arial" panose="020B0604020202020204" pitchFamily="34" charset="0"/>
              </a:rPr>
              <a:t>‘</a:t>
            </a:r>
            <a:r>
              <a:rPr sz="1200" spc="-75" dirty="0" err="1">
                <a:solidFill>
                  <a:srgbClr val="262424"/>
                </a:solidFill>
                <a:latin typeface="Arial" panose="020B0604020202020204" pitchFamily="34" charset="0"/>
                <a:cs typeface="Arial" panose="020B0604020202020204" pitchFamily="34" charset="0"/>
              </a:rPr>
              <a:t>nikmalarni</a:t>
            </a:r>
            <a:r>
              <a:rPr sz="1200" spc="-20" dirty="0">
                <a:solidFill>
                  <a:srgbClr val="262424"/>
                </a:solidFill>
                <a:latin typeface="Arial" panose="020B0604020202020204" pitchFamily="34" charset="0"/>
                <a:cs typeface="Arial" panose="020B0604020202020204" pitchFamily="34" charset="0"/>
              </a:rPr>
              <a:t> </a:t>
            </a:r>
            <a:r>
              <a:rPr sz="1200" spc="-75" dirty="0">
                <a:solidFill>
                  <a:srgbClr val="262424"/>
                </a:solidFill>
                <a:latin typeface="Arial" panose="020B0604020202020204" pitchFamily="34" charset="0"/>
                <a:cs typeface="Arial" panose="020B0604020202020204" pitchFamily="34" charset="0"/>
              </a:rPr>
              <a:t>rivojlantirishga</a:t>
            </a:r>
            <a:r>
              <a:rPr sz="1200" spc="-20" dirty="0">
                <a:solidFill>
                  <a:srgbClr val="262424"/>
                </a:solidFill>
                <a:latin typeface="Arial" panose="020B0604020202020204" pitchFamily="34" charset="0"/>
                <a:cs typeface="Arial" panose="020B0604020202020204" pitchFamily="34" charset="0"/>
              </a:rPr>
              <a:t> </a:t>
            </a:r>
            <a:r>
              <a:rPr sz="1200" spc="-40" dirty="0">
                <a:solidFill>
                  <a:srgbClr val="262424"/>
                </a:solidFill>
                <a:latin typeface="Arial" panose="020B0604020202020204" pitchFamily="34" charset="0"/>
                <a:cs typeface="Arial" panose="020B0604020202020204" pitchFamily="34" charset="0"/>
              </a:rPr>
              <a:t>e'tibor </a:t>
            </a:r>
            <a:r>
              <a:rPr sz="1200" spc="-10" dirty="0">
                <a:solidFill>
                  <a:srgbClr val="262424"/>
                </a:solidFill>
                <a:latin typeface="Arial" panose="020B0604020202020204" pitchFamily="34" charset="0"/>
                <a:cs typeface="Arial" panose="020B0604020202020204" pitchFamily="34" charset="0"/>
              </a:rPr>
              <a:t>qaratish</a:t>
            </a:r>
            <a:endParaRPr sz="1200" dirty="0">
              <a:latin typeface="Arial" panose="020B0604020202020204" pitchFamily="34" charset="0"/>
              <a:cs typeface="Arial" panose="020B0604020202020204" pitchFamily="34" charset="0"/>
            </a:endParaRPr>
          </a:p>
        </p:txBody>
      </p:sp>
      <p:sp>
        <p:nvSpPr>
          <p:cNvPr id="8" name="object 8"/>
          <p:cNvSpPr txBox="1"/>
          <p:nvPr/>
        </p:nvSpPr>
        <p:spPr>
          <a:xfrm>
            <a:off x="5763726" y="3910140"/>
            <a:ext cx="2559050" cy="1809406"/>
          </a:xfrm>
          <a:prstGeom prst="rect">
            <a:avLst/>
          </a:prstGeom>
        </p:spPr>
        <p:txBody>
          <a:bodyPr vert="horz" wrap="square" lIns="0" tIns="11430" rIns="0" bIns="0" rtlCol="0">
            <a:spAutoFit/>
          </a:bodyPr>
          <a:lstStyle/>
          <a:p>
            <a:pPr marL="12065" algn="ctr">
              <a:lnSpc>
                <a:spcPct val="100000"/>
              </a:lnSpc>
              <a:spcBef>
                <a:spcPts val="90"/>
              </a:spcBef>
            </a:pPr>
            <a:r>
              <a:rPr sz="4000" b="1" spc="-50" dirty="0">
                <a:solidFill>
                  <a:srgbClr val="262424"/>
                </a:solidFill>
                <a:latin typeface="Arial" panose="020B0604020202020204" pitchFamily="34" charset="0"/>
                <a:cs typeface="Arial" panose="020B0604020202020204" pitchFamily="34" charset="0"/>
              </a:rPr>
              <a:t>3</a:t>
            </a:r>
            <a:endParaRPr sz="4000" dirty="0">
              <a:latin typeface="Arial" panose="020B0604020202020204" pitchFamily="34" charset="0"/>
              <a:cs typeface="Arial" panose="020B0604020202020204" pitchFamily="34" charset="0"/>
            </a:endParaRPr>
          </a:p>
          <a:p>
            <a:pPr marL="2540" algn="ctr">
              <a:lnSpc>
                <a:spcPct val="100000"/>
              </a:lnSpc>
              <a:spcBef>
                <a:spcPts val="1265"/>
              </a:spcBef>
            </a:pPr>
            <a:r>
              <a:rPr sz="1500" b="1" spc="-65" dirty="0" err="1">
                <a:solidFill>
                  <a:srgbClr val="262424"/>
                </a:solidFill>
                <a:latin typeface="Arial" panose="020B0604020202020204" pitchFamily="34" charset="0"/>
                <a:cs typeface="Arial" panose="020B0604020202020204" pitchFamily="34" charset="0"/>
              </a:rPr>
              <a:t>Baholovchi</a:t>
            </a:r>
            <a:r>
              <a:rPr sz="1500" b="1" spc="-85" dirty="0">
                <a:solidFill>
                  <a:srgbClr val="262424"/>
                </a:solidFill>
                <a:latin typeface="Arial" panose="020B0604020202020204" pitchFamily="34" charset="0"/>
                <a:cs typeface="Arial" panose="020B0604020202020204" pitchFamily="34" charset="0"/>
              </a:rPr>
              <a:t> </a:t>
            </a:r>
            <a:r>
              <a:rPr lang="en-US" sz="1500" b="1" spc="-85" dirty="0" err="1">
                <a:solidFill>
                  <a:srgbClr val="262424"/>
                </a:solidFill>
                <a:latin typeface="Arial" panose="020B0604020202020204" pitchFamily="34" charset="0"/>
                <a:cs typeface="Arial" panose="020B0604020202020204" pitchFamily="34" charset="0"/>
              </a:rPr>
              <a:t>o‘</a:t>
            </a:r>
            <a:r>
              <a:rPr sz="1500" b="1" spc="-10" dirty="0" err="1">
                <a:solidFill>
                  <a:srgbClr val="262424"/>
                </a:solidFill>
                <a:latin typeface="Arial" panose="020B0604020202020204" pitchFamily="34" charset="0"/>
                <a:cs typeface="Arial" panose="020B0604020202020204" pitchFamily="34" charset="0"/>
              </a:rPr>
              <a:t>lchovlar</a:t>
            </a:r>
            <a:endParaRPr sz="1500" dirty="0">
              <a:latin typeface="Arial" panose="020B0604020202020204" pitchFamily="34" charset="0"/>
              <a:cs typeface="Arial" panose="020B0604020202020204" pitchFamily="34" charset="0"/>
            </a:endParaRPr>
          </a:p>
          <a:p>
            <a:pPr marL="12700" marR="5080" algn="ctr">
              <a:lnSpc>
                <a:spcPct val="135300"/>
              </a:lnSpc>
              <a:spcBef>
                <a:spcPts val="475"/>
              </a:spcBef>
            </a:pPr>
            <a:r>
              <a:rPr sz="1200" spc="-60" dirty="0">
                <a:solidFill>
                  <a:srgbClr val="262424"/>
                </a:solidFill>
                <a:latin typeface="Arial" panose="020B0604020202020204" pitchFamily="34" charset="0"/>
                <a:cs typeface="Arial" panose="020B0604020202020204" pitchFamily="34" charset="0"/>
              </a:rPr>
              <a:t>O'quvchilarning</a:t>
            </a:r>
            <a:r>
              <a:rPr sz="1200" spc="-30" dirty="0">
                <a:solidFill>
                  <a:srgbClr val="262424"/>
                </a:solidFill>
                <a:latin typeface="Arial" panose="020B0604020202020204" pitchFamily="34" charset="0"/>
                <a:cs typeface="Arial" panose="020B0604020202020204" pitchFamily="34" charset="0"/>
              </a:rPr>
              <a:t> </a:t>
            </a:r>
            <a:r>
              <a:rPr sz="1200" spc="-10" dirty="0">
                <a:solidFill>
                  <a:srgbClr val="262424"/>
                </a:solidFill>
                <a:latin typeface="Arial" panose="020B0604020202020204" pitchFamily="34" charset="0"/>
                <a:cs typeface="Arial" panose="020B0604020202020204" pitchFamily="34" charset="0"/>
              </a:rPr>
              <a:t>progressini </a:t>
            </a:r>
            <a:r>
              <a:rPr sz="1200" spc="-55" dirty="0">
                <a:solidFill>
                  <a:srgbClr val="262424"/>
                </a:solidFill>
                <a:latin typeface="Arial" panose="020B0604020202020204" pitchFamily="34" charset="0"/>
                <a:cs typeface="Arial" panose="020B0604020202020204" pitchFamily="34" charset="0"/>
              </a:rPr>
              <a:t>baholovchi</a:t>
            </a:r>
            <a:r>
              <a:rPr sz="1200" spc="-40" dirty="0">
                <a:solidFill>
                  <a:srgbClr val="262424"/>
                </a:solidFill>
                <a:latin typeface="Arial" panose="020B0604020202020204" pitchFamily="34" charset="0"/>
                <a:cs typeface="Arial" panose="020B0604020202020204" pitchFamily="34" charset="0"/>
              </a:rPr>
              <a:t> </a:t>
            </a:r>
            <a:r>
              <a:rPr sz="1200" spc="-55" dirty="0">
                <a:solidFill>
                  <a:srgbClr val="262424"/>
                </a:solidFill>
                <a:latin typeface="Arial" panose="020B0604020202020204" pitchFamily="34" charset="0"/>
                <a:cs typeface="Arial" panose="020B0604020202020204" pitchFamily="34" charset="0"/>
              </a:rPr>
              <a:t>o'lchovlarni</a:t>
            </a:r>
            <a:r>
              <a:rPr sz="1200" spc="-40" dirty="0">
                <a:solidFill>
                  <a:srgbClr val="262424"/>
                </a:solidFill>
                <a:latin typeface="Arial" panose="020B0604020202020204" pitchFamily="34" charset="0"/>
                <a:cs typeface="Arial" panose="020B0604020202020204" pitchFamily="34" charset="0"/>
              </a:rPr>
              <a:t> </a:t>
            </a:r>
            <a:r>
              <a:rPr sz="1200" spc="-65" dirty="0">
                <a:solidFill>
                  <a:srgbClr val="262424"/>
                </a:solidFill>
                <a:latin typeface="Arial" panose="020B0604020202020204" pitchFamily="34" charset="0"/>
                <a:cs typeface="Arial" panose="020B0604020202020204" pitchFamily="34" charset="0"/>
              </a:rPr>
              <a:t>taksonomiya </a:t>
            </a:r>
            <a:r>
              <a:rPr sz="1200" spc="-80" dirty="0">
                <a:solidFill>
                  <a:srgbClr val="262424"/>
                </a:solidFill>
                <a:latin typeface="Arial" panose="020B0604020202020204" pitchFamily="34" charset="0"/>
                <a:cs typeface="Arial" panose="020B0604020202020204" pitchFamily="34" charset="0"/>
              </a:rPr>
              <a:t>darajalariga</a:t>
            </a:r>
            <a:r>
              <a:rPr sz="1200" spc="-65" dirty="0">
                <a:solidFill>
                  <a:srgbClr val="262424"/>
                </a:solidFill>
                <a:latin typeface="Arial" panose="020B0604020202020204" pitchFamily="34" charset="0"/>
                <a:cs typeface="Arial" panose="020B0604020202020204" pitchFamily="34" charset="0"/>
              </a:rPr>
              <a:t> </a:t>
            </a:r>
            <a:r>
              <a:rPr sz="1200" spc="-55" dirty="0">
                <a:solidFill>
                  <a:srgbClr val="262424"/>
                </a:solidFill>
                <a:latin typeface="Arial" panose="020B0604020202020204" pitchFamily="34" charset="0"/>
                <a:cs typeface="Arial" panose="020B0604020202020204" pitchFamily="34" charset="0"/>
              </a:rPr>
              <a:t>mos</a:t>
            </a:r>
            <a:r>
              <a:rPr sz="1200" spc="-60" dirty="0">
                <a:solidFill>
                  <a:srgbClr val="262424"/>
                </a:solidFill>
                <a:latin typeface="Arial" panose="020B0604020202020204" pitchFamily="34" charset="0"/>
                <a:cs typeface="Arial" panose="020B0604020202020204" pitchFamily="34" charset="0"/>
              </a:rPr>
              <a:t> </a:t>
            </a:r>
            <a:r>
              <a:rPr sz="1200" spc="-70" dirty="0">
                <a:solidFill>
                  <a:srgbClr val="262424"/>
                </a:solidFill>
                <a:latin typeface="Arial" panose="020B0604020202020204" pitchFamily="34" charset="0"/>
                <a:cs typeface="Arial" panose="020B0604020202020204" pitchFamily="34" charset="0"/>
              </a:rPr>
              <a:t>ravishda</a:t>
            </a:r>
            <a:r>
              <a:rPr sz="1200" spc="-65" dirty="0">
                <a:solidFill>
                  <a:srgbClr val="262424"/>
                </a:solidFill>
                <a:latin typeface="Arial" panose="020B0604020202020204" pitchFamily="34" charset="0"/>
                <a:cs typeface="Arial" panose="020B0604020202020204" pitchFamily="34" charset="0"/>
              </a:rPr>
              <a:t> </a:t>
            </a:r>
            <a:r>
              <a:rPr sz="1200" spc="-10" dirty="0">
                <a:solidFill>
                  <a:srgbClr val="262424"/>
                </a:solidFill>
                <a:latin typeface="Arial" panose="020B0604020202020204" pitchFamily="34" charset="0"/>
                <a:cs typeface="Arial" panose="020B0604020202020204" pitchFamily="34" charset="0"/>
              </a:rPr>
              <a:t>ishlab chiqish</a:t>
            </a:r>
            <a:endParaRPr sz="1200" dirty="0">
              <a:latin typeface="Arial" panose="020B0604020202020204" pitchFamily="34" charset="0"/>
              <a:cs typeface="Arial" panose="020B0604020202020204" pitchFamily="34" charset="0"/>
            </a:endParaRPr>
          </a:p>
        </p:txBody>
      </p:sp>
      <p:pic>
        <p:nvPicPr>
          <p:cNvPr id="9" name="Рисунок 8">
            <a:extLst>
              <a:ext uri="{FF2B5EF4-FFF2-40B4-BE49-F238E27FC236}">
                <a16:creationId xmlns:a16="http://schemas.microsoft.com/office/drawing/2014/main" id="{4486A5ED-6476-4841-8B97-18092226609D}"/>
              </a:ext>
            </a:extLst>
          </p:cNvPr>
          <p:cNvPicPr>
            <a:picLocks noChangeAspect="1"/>
          </p:cNvPicPr>
          <p:nvPr/>
        </p:nvPicPr>
        <p:blipFill>
          <a:blip r:embed="rId3"/>
          <a:stretch>
            <a:fillRect/>
          </a:stretch>
        </p:blipFill>
        <p:spPr>
          <a:xfrm>
            <a:off x="469838" y="1393825"/>
            <a:ext cx="3807645" cy="4255107"/>
          </a:xfrm>
          <a:prstGeom prst="rect">
            <a:avLst/>
          </a:prstGeom>
        </p:spPr>
      </p:pic>
      <p:pic>
        <p:nvPicPr>
          <p:cNvPr id="10" name="Graphic 2">
            <a:extLst>
              <a:ext uri="{FF2B5EF4-FFF2-40B4-BE49-F238E27FC236}">
                <a16:creationId xmlns:a16="http://schemas.microsoft.com/office/drawing/2014/main" id="{3AD7077F-31F4-4BFC-86E3-08D3E5736C20}"/>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59420"/>
            <a:ext cx="11430000" cy="863914"/>
          </a:xfrm>
          <a:prstGeom prst="rect">
            <a:avLst/>
          </a:prstGeom>
        </p:spPr>
      </p:pic>
      <p:pic>
        <p:nvPicPr>
          <p:cNvPr id="11" name="Рисунок 10">
            <a:extLst>
              <a:ext uri="{FF2B5EF4-FFF2-40B4-BE49-F238E27FC236}">
                <a16:creationId xmlns:a16="http://schemas.microsoft.com/office/drawing/2014/main" id="{53EF9DCC-898D-4EB4-A4F4-1807E550CB9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12" name="Рисунок 11">
            <a:extLst>
              <a:ext uri="{FF2B5EF4-FFF2-40B4-BE49-F238E27FC236}">
                <a16:creationId xmlns:a16="http://schemas.microsoft.com/office/drawing/2014/main" id="{4E91A075-67DC-4253-9CF6-AAE0002E5B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4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51152"/>
            <a:ext cx="11430000" cy="861330"/>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9618" y="115740"/>
            <a:ext cx="2004089" cy="55634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sp>
        <p:nvSpPr>
          <p:cNvPr id="7" name="Прямоугольник 6"/>
          <p:cNvSpPr/>
          <p:nvPr/>
        </p:nvSpPr>
        <p:spPr>
          <a:xfrm>
            <a:off x="2379618" y="1458580"/>
            <a:ext cx="7015485" cy="635322"/>
          </a:xfrm>
          <a:prstGeom prst="rect">
            <a:avLst/>
          </a:prstGeom>
          <a:noFill/>
        </p:spPr>
        <p:txBody>
          <a:bodyPr wrap="square" lIns="80537" tIns="40269" rIns="80537" bIns="40269">
            <a:spAutoFit/>
          </a:bodyPr>
          <a:lstStyle/>
          <a:p>
            <a:pPr algn="ctr" defTabSz="805339">
              <a:defRPr/>
            </a:pPr>
            <a:r>
              <a:rPr lang="pl-PL" sz="3600" b="1" dirty="0">
                <a:ln w="12700">
                  <a:solidFill>
                    <a:srgbClr val="297FD5">
                      <a:lumMod val="50000"/>
                    </a:srgbClr>
                  </a:solidFill>
                  <a:prstDash val="solid"/>
                </a:ln>
                <a:solidFill>
                  <a:srgbClr val="1F295C"/>
                </a:solidFill>
                <a:effectLst>
                  <a:innerShdw blurRad="177800">
                    <a:srgbClr val="297FD5">
                      <a:lumMod val="50000"/>
                    </a:srgbClr>
                  </a:innerShdw>
                </a:effectLst>
              </a:rPr>
              <a:t>O‘zini o‘zi baholash</a:t>
            </a:r>
            <a:endParaRPr lang="ru-RU" sz="3600" b="1" dirty="0">
              <a:ln w="12700">
                <a:solidFill>
                  <a:srgbClr val="297FD5">
                    <a:lumMod val="50000"/>
                  </a:srgbClr>
                </a:solidFill>
                <a:prstDash val="solid"/>
              </a:ln>
              <a:solidFill>
                <a:srgbClr val="1F295C"/>
              </a:solidFill>
              <a:effectLst>
                <a:innerShdw blurRad="177800">
                  <a:srgbClr val="297FD5">
                    <a:lumMod val="50000"/>
                  </a:srgbClr>
                </a:innerShdw>
              </a:effectLst>
            </a:endParaRPr>
          </a:p>
        </p:txBody>
      </p:sp>
      <p:sp>
        <p:nvSpPr>
          <p:cNvPr id="2" name="Прямоугольник 1">
            <a:extLst>
              <a:ext uri="{FF2B5EF4-FFF2-40B4-BE49-F238E27FC236}">
                <a16:creationId xmlns:a16="http://schemas.microsoft.com/office/drawing/2014/main" id="{7052132D-045D-4C30-80AC-DFF77EE4CB8E}"/>
              </a:ext>
            </a:extLst>
          </p:cNvPr>
          <p:cNvSpPr/>
          <p:nvPr/>
        </p:nvSpPr>
        <p:spPr>
          <a:xfrm>
            <a:off x="1122618" y="2093902"/>
            <a:ext cx="9866802" cy="679930"/>
          </a:xfrm>
          <a:prstGeom prst="rect">
            <a:avLst/>
          </a:prstGeom>
        </p:spPr>
        <p:txBody>
          <a:bodyPr wrap="square">
            <a:spAutoFit/>
          </a:bodyPr>
          <a:lstStyle/>
          <a:p>
            <a:r>
              <a:rPr lang="en-US" sz="1909" dirty="0" err="1"/>
              <a:t>Mavzuni</a:t>
            </a:r>
            <a:r>
              <a:rPr lang="en-US" sz="1909" dirty="0"/>
              <a:t> </a:t>
            </a:r>
            <a:r>
              <a:rPr lang="en-US" sz="1909" dirty="0" err="1"/>
              <a:t>qay</a:t>
            </a:r>
            <a:r>
              <a:rPr lang="en-US" sz="1909" dirty="0"/>
              <a:t> </a:t>
            </a:r>
            <a:r>
              <a:rPr lang="en-US" sz="1909" dirty="0" err="1"/>
              <a:t>darajada</a:t>
            </a:r>
            <a:r>
              <a:rPr lang="en-US" sz="1909" dirty="0"/>
              <a:t> </a:t>
            </a:r>
            <a:r>
              <a:rPr lang="en-US" sz="1909" dirty="0" err="1"/>
              <a:t>o‘zlashtirganingiz</a:t>
            </a:r>
            <a:r>
              <a:rPr lang="en-US" sz="1909" dirty="0"/>
              <a:t> </a:t>
            </a:r>
            <a:r>
              <a:rPr lang="en-US" sz="1909" dirty="0" err="1"/>
              <a:t>haqida</a:t>
            </a:r>
            <a:r>
              <a:rPr lang="en-US" sz="1909" dirty="0"/>
              <a:t> </a:t>
            </a:r>
            <a:r>
              <a:rPr lang="en-US" sz="1909" dirty="0" err="1"/>
              <a:t>fikr</a:t>
            </a:r>
            <a:r>
              <a:rPr lang="en-US" sz="1909" dirty="0"/>
              <a:t> </a:t>
            </a:r>
            <a:r>
              <a:rPr lang="en-US" sz="1909" dirty="0" err="1"/>
              <a:t>yuriting</a:t>
            </a:r>
            <a:r>
              <a:rPr lang="en-US" sz="1909" dirty="0"/>
              <a:t>. Bu </a:t>
            </a:r>
            <a:r>
              <a:rPr lang="en-US" sz="1909" dirty="0" err="1"/>
              <a:t>sizga</a:t>
            </a:r>
            <a:r>
              <a:rPr lang="en-US" sz="1909" dirty="0"/>
              <a:t> </a:t>
            </a:r>
            <a:r>
              <a:rPr lang="en-US" sz="1909" dirty="0" err="1"/>
              <a:t>bilimingizdagi</a:t>
            </a:r>
            <a:r>
              <a:rPr lang="en-US" sz="1909" dirty="0"/>
              <a:t> </a:t>
            </a:r>
            <a:r>
              <a:rPr lang="en-US" sz="1909" dirty="0" err="1"/>
              <a:t>bo‘shliqlarni</a:t>
            </a:r>
            <a:r>
              <a:rPr lang="en-US" sz="1909" dirty="0"/>
              <a:t> </a:t>
            </a:r>
            <a:r>
              <a:rPr lang="en-US" sz="1909" dirty="0" err="1"/>
              <a:t>aniqlashga</a:t>
            </a:r>
            <a:r>
              <a:rPr lang="en-US" sz="1909" dirty="0"/>
              <a:t> </a:t>
            </a:r>
            <a:r>
              <a:rPr lang="en-US" sz="1909" dirty="0" err="1"/>
              <a:t>hamda</a:t>
            </a:r>
            <a:r>
              <a:rPr lang="en-US" sz="1909" dirty="0"/>
              <a:t> </a:t>
            </a:r>
            <a:r>
              <a:rPr lang="en-US" sz="1909" dirty="0" err="1"/>
              <a:t>yanada</a:t>
            </a:r>
            <a:r>
              <a:rPr lang="en-US" sz="1909" dirty="0"/>
              <a:t> </a:t>
            </a:r>
            <a:r>
              <a:rPr lang="en-US" sz="1909" dirty="0" err="1"/>
              <a:t>samarali</a:t>
            </a:r>
            <a:r>
              <a:rPr lang="en-US" sz="1909" dirty="0"/>
              <a:t> </a:t>
            </a:r>
            <a:r>
              <a:rPr lang="en-US" sz="1909" dirty="0" err="1"/>
              <a:t>ta’lim</a:t>
            </a:r>
            <a:r>
              <a:rPr lang="en-US" sz="1909" dirty="0"/>
              <a:t> </a:t>
            </a:r>
            <a:r>
              <a:rPr lang="en-US" sz="1909" dirty="0" err="1"/>
              <a:t>olishingizga</a:t>
            </a:r>
            <a:r>
              <a:rPr lang="en-US" sz="1909" dirty="0"/>
              <a:t> </a:t>
            </a:r>
            <a:r>
              <a:rPr lang="en-US" sz="1909" dirty="0" err="1"/>
              <a:t>yordam</a:t>
            </a:r>
            <a:r>
              <a:rPr lang="en-US" sz="1909" dirty="0"/>
              <a:t> </a:t>
            </a:r>
            <a:r>
              <a:rPr lang="en-US" sz="1909" dirty="0" err="1"/>
              <a:t>beradi</a:t>
            </a:r>
            <a:r>
              <a:rPr lang="en-US" sz="1909" dirty="0"/>
              <a:t>.</a:t>
            </a:r>
            <a:endParaRPr lang="ru-RU" sz="1909" dirty="0"/>
          </a:p>
        </p:txBody>
      </p:sp>
      <p:graphicFrame>
        <p:nvGraphicFramePr>
          <p:cNvPr id="4" name="Таблица 7">
            <a:extLst>
              <a:ext uri="{FF2B5EF4-FFF2-40B4-BE49-F238E27FC236}">
                <a16:creationId xmlns:a16="http://schemas.microsoft.com/office/drawing/2014/main" id="{3B8BD176-CA6F-4CAE-A104-0445260839A1}"/>
              </a:ext>
            </a:extLst>
          </p:cNvPr>
          <p:cNvGraphicFramePr>
            <a:graphicFrameLocks noGrp="1"/>
          </p:cNvGraphicFramePr>
          <p:nvPr/>
        </p:nvGraphicFramePr>
        <p:xfrm>
          <a:off x="2338227" y="3252067"/>
          <a:ext cx="7125452" cy="1422016"/>
        </p:xfrm>
        <a:graphic>
          <a:graphicData uri="http://schemas.openxmlformats.org/drawingml/2006/table">
            <a:tbl>
              <a:tblPr firstRow="1" bandRow="1">
                <a:tableStyleId>{7DF18680-E054-41AD-8BC1-D1AEF772440D}</a:tableStyleId>
              </a:tblPr>
              <a:tblGrid>
                <a:gridCol w="1781363">
                  <a:extLst>
                    <a:ext uri="{9D8B030D-6E8A-4147-A177-3AD203B41FA5}">
                      <a16:colId xmlns:a16="http://schemas.microsoft.com/office/drawing/2014/main" val="2251063037"/>
                    </a:ext>
                  </a:extLst>
                </a:gridCol>
                <a:gridCol w="1781363">
                  <a:extLst>
                    <a:ext uri="{9D8B030D-6E8A-4147-A177-3AD203B41FA5}">
                      <a16:colId xmlns:a16="http://schemas.microsoft.com/office/drawing/2014/main" val="453218324"/>
                    </a:ext>
                  </a:extLst>
                </a:gridCol>
                <a:gridCol w="1781363">
                  <a:extLst>
                    <a:ext uri="{9D8B030D-6E8A-4147-A177-3AD203B41FA5}">
                      <a16:colId xmlns:a16="http://schemas.microsoft.com/office/drawing/2014/main" val="2726358444"/>
                    </a:ext>
                  </a:extLst>
                </a:gridCol>
                <a:gridCol w="1781363">
                  <a:extLst>
                    <a:ext uri="{9D8B030D-6E8A-4147-A177-3AD203B41FA5}">
                      <a16:colId xmlns:a16="http://schemas.microsoft.com/office/drawing/2014/main" val="164774976"/>
                    </a:ext>
                  </a:extLst>
                </a:gridCol>
              </a:tblGrid>
              <a:tr h="818444">
                <a:tc>
                  <a:txBody>
                    <a:bodyPr/>
                    <a:lstStyle/>
                    <a:p>
                      <a:pPr algn="ctr"/>
                      <a:r>
                        <a:rPr lang="en-US" sz="1700" dirty="0"/>
                        <a:t>Men…</a:t>
                      </a:r>
                      <a:endParaRPr lang="ru-RU" sz="1700" dirty="0"/>
                    </a:p>
                  </a:txBody>
                  <a:tcPr marL="54563" marR="54563" marT="27281" marB="27281"/>
                </a:tc>
                <a:tc>
                  <a:txBody>
                    <a:bodyPr/>
                    <a:lstStyle/>
                    <a:p>
                      <a:pPr algn="ctr"/>
                      <a:r>
                        <a:rPr lang="en-US" sz="1700" dirty="0" err="1"/>
                        <a:t>Ko‘proq</a:t>
                      </a:r>
                      <a:endParaRPr lang="en-US" sz="1700" dirty="0"/>
                    </a:p>
                    <a:p>
                      <a:pPr algn="ctr"/>
                      <a:r>
                        <a:rPr lang="en-US" sz="1700" dirty="0" err="1"/>
                        <a:t>o‘rganishim</a:t>
                      </a:r>
                      <a:endParaRPr lang="en-US" sz="1700" dirty="0"/>
                    </a:p>
                    <a:p>
                      <a:pPr algn="ctr"/>
                      <a:r>
                        <a:rPr lang="en-US" sz="1700" dirty="0" err="1"/>
                        <a:t>kerak</a:t>
                      </a:r>
                      <a:endParaRPr lang="en-US" sz="1700" dirty="0"/>
                    </a:p>
                  </a:txBody>
                  <a:tcPr marL="54563" marR="54563" marT="27281" marB="27281"/>
                </a:tc>
                <a:tc>
                  <a:txBody>
                    <a:bodyPr/>
                    <a:lstStyle/>
                    <a:p>
                      <a:pPr algn="ctr"/>
                      <a:r>
                        <a:rPr lang="en-US" sz="1700" dirty="0" err="1"/>
                        <a:t>Deyarli</a:t>
                      </a:r>
                      <a:endParaRPr lang="en-US" sz="1700" dirty="0"/>
                    </a:p>
                    <a:p>
                      <a:pPr algn="ctr"/>
                      <a:r>
                        <a:rPr lang="en-US" sz="1700" dirty="0" err="1"/>
                        <a:t>o‘zlashtirdim</a:t>
                      </a:r>
                      <a:endParaRPr lang="en-US" sz="1700" dirty="0"/>
                    </a:p>
                  </a:txBody>
                  <a:tcPr marL="54563" marR="54563" marT="27281" marB="27281"/>
                </a:tc>
                <a:tc>
                  <a:txBody>
                    <a:bodyPr/>
                    <a:lstStyle/>
                    <a:p>
                      <a:pPr algn="ctr"/>
                      <a:r>
                        <a:rPr lang="en-US" sz="1700" dirty="0" err="1"/>
                        <a:t>Ishonchim</a:t>
                      </a:r>
                      <a:endParaRPr lang="en-US" sz="1700" dirty="0"/>
                    </a:p>
                    <a:p>
                      <a:pPr algn="ctr"/>
                      <a:r>
                        <a:rPr lang="en-US" sz="1700" dirty="0" err="1"/>
                        <a:t>komil</a:t>
                      </a:r>
                      <a:endParaRPr lang="ru-RU" sz="1700" dirty="0"/>
                    </a:p>
                  </a:txBody>
                  <a:tcPr marL="54563" marR="54563" marT="27281" marB="27281"/>
                </a:tc>
                <a:extLst>
                  <a:ext uri="{0D108BD9-81ED-4DB2-BD59-A6C34878D82A}">
                    <a16:rowId xmlns:a16="http://schemas.microsoft.com/office/drawing/2014/main" val="81437436"/>
                  </a:ext>
                </a:extLst>
              </a:tr>
              <a:tr h="295107">
                <a:tc>
                  <a:txBody>
                    <a:bodyPr/>
                    <a:lstStyle/>
                    <a:p>
                      <a:endParaRPr lang="ru-RU" sz="1100"/>
                    </a:p>
                  </a:txBody>
                  <a:tcPr marL="54563" marR="54563" marT="27281" marB="27281"/>
                </a:tc>
                <a:tc>
                  <a:txBody>
                    <a:bodyPr/>
                    <a:lstStyle/>
                    <a:p>
                      <a:endParaRPr lang="ru-RU" sz="1100"/>
                    </a:p>
                  </a:txBody>
                  <a:tcPr marL="54563" marR="54563" marT="27281" marB="27281"/>
                </a:tc>
                <a:tc>
                  <a:txBody>
                    <a:bodyPr/>
                    <a:lstStyle/>
                    <a:p>
                      <a:endParaRPr lang="ru-RU" sz="1100"/>
                    </a:p>
                  </a:txBody>
                  <a:tcPr marL="54563" marR="54563" marT="27281" marB="27281"/>
                </a:tc>
                <a:tc>
                  <a:txBody>
                    <a:bodyPr/>
                    <a:lstStyle/>
                    <a:p>
                      <a:endParaRPr lang="ru-RU" sz="1100"/>
                    </a:p>
                  </a:txBody>
                  <a:tcPr marL="54563" marR="54563" marT="27281" marB="27281"/>
                </a:tc>
                <a:extLst>
                  <a:ext uri="{0D108BD9-81ED-4DB2-BD59-A6C34878D82A}">
                    <a16:rowId xmlns:a16="http://schemas.microsoft.com/office/drawing/2014/main" val="3770186438"/>
                  </a:ext>
                </a:extLst>
              </a:tr>
              <a:tr h="295107">
                <a:tc>
                  <a:txBody>
                    <a:bodyPr/>
                    <a:lstStyle/>
                    <a:p>
                      <a:endParaRPr lang="ru-RU" sz="1100"/>
                    </a:p>
                  </a:txBody>
                  <a:tcPr marL="54563" marR="54563" marT="27281" marB="27281"/>
                </a:tc>
                <a:tc>
                  <a:txBody>
                    <a:bodyPr/>
                    <a:lstStyle/>
                    <a:p>
                      <a:endParaRPr lang="ru-RU" sz="1100"/>
                    </a:p>
                  </a:txBody>
                  <a:tcPr marL="54563" marR="54563" marT="27281" marB="27281"/>
                </a:tc>
                <a:tc>
                  <a:txBody>
                    <a:bodyPr/>
                    <a:lstStyle/>
                    <a:p>
                      <a:endParaRPr lang="ru-RU" sz="1100"/>
                    </a:p>
                  </a:txBody>
                  <a:tcPr marL="54563" marR="54563" marT="27281" marB="27281"/>
                </a:tc>
                <a:tc>
                  <a:txBody>
                    <a:bodyPr/>
                    <a:lstStyle/>
                    <a:p>
                      <a:endParaRPr lang="ru-RU" sz="1100" dirty="0"/>
                    </a:p>
                  </a:txBody>
                  <a:tcPr marL="54563" marR="54563" marT="27281" marB="27281"/>
                </a:tc>
                <a:extLst>
                  <a:ext uri="{0D108BD9-81ED-4DB2-BD59-A6C34878D82A}">
                    <a16:rowId xmlns:a16="http://schemas.microsoft.com/office/drawing/2014/main" val="810627247"/>
                  </a:ext>
                </a:extLst>
              </a:tr>
            </a:tbl>
          </a:graphicData>
        </a:graphic>
      </p:graphicFrame>
    </p:spTree>
  </p:cSld>
  <p:clrMapOvr>
    <a:masterClrMapping/>
  </p:clrMapOvr>
</p:sld>
</file>

<file path=ppt/slides/slide5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5" name="object 5"/>
          <p:cNvSpPr txBox="1">
            <a:spLocks noGrp="1"/>
          </p:cNvSpPr>
          <p:nvPr>
            <p:ph type="title"/>
          </p:nvPr>
        </p:nvSpPr>
        <p:spPr>
          <a:xfrm>
            <a:off x="587375" y="996950"/>
            <a:ext cx="5742305" cy="1056700"/>
          </a:xfrm>
          <a:prstGeom prst="rect">
            <a:avLst/>
          </a:prstGeom>
        </p:spPr>
        <p:txBody>
          <a:bodyPr vert="horz" wrap="square" lIns="0" tIns="12065" rIns="0" bIns="0" rtlCol="0">
            <a:spAutoFit/>
          </a:bodyPr>
          <a:lstStyle/>
          <a:p>
            <a:pPr marL="12700" marR="5080" algn="ctr">
              <a:lnSpc>
                <a:spcPct val="106300"/>
              </a:lnSpc>
              <a:spcBef>
                <a:spcPts val="95"/>
              </a:spcBef>
            </a:pPr>
            <a:r>
              <a:rPr spc="-125" dirty="0" err="1">
                <a:latin typeface="Arial" panose="020B0604020202020204" pitchFamily="34" charset="0"/>
                <a:cs typeface="Arial" panose="020B0604020202020204" pitchFamily="34" charset="0"/>
              </a:rPr>
              <a:t>O</a:t>
            </a:r>
            <a:r>
              <a:rPr lang="en-US" spc="-125" dirty="0" err="1">
                <a:latin typeface="Arial" panose="020B0604020202020204" pitchFamily="34" charset="0"/>
                <a:cs typeface="Arial" panose="020B0604020202020204" pitchFamily="34" charset="0"/>
              </a:rPr>
              <a:t>‘</a:t>
            </a:r>
            <a:r>
              <a:rPr spc="-125" dirty="0" err="1">
                <a:latin typeface="Arial" panose="020B0604020202020204" pitchFamily="34" charset="0"/>
                <a:cs typeface="Arial" panose="020B0604020202020204" pitchFamily="34" charset="0"/>
              </a:rPr>
              <a:t>rganishni</a:t>
            </a:r>
            <a:r>
              <a:rPr spc="-335" dirty="0">
                <a:latin typeface="Arial" panose="020B0604020202020204" pitchFamily="34" charset="0"/>
                <a:cs typeface="Arial" panose="020B0604020202020204" pitchFamily="34" charset="0"/>
              </a:rPr>
              <a:t> </a:t>
            </a:r>
            <a:r>
              <a:rPr lang="en-US" spc="-335" dirty="0" err="1">
                <a:latin typeface="Arial" panose="020B0604020202020204" pitchFamily="34" charset="0"/>
                <a:cs typeface="Arial" panose="020B0604020202020204" pitchFamily="34" charset="0"/>
              </a:rPr>
              <a:t>n</a:t>
            </a:r>
            <a:r>
              <a:rPr spc="-145" dirty="0" err="1">
                <a:latin typeface="Arial" panose="020B0604020202020204" pitchFamily="34" charset="0"/>
                <a:cs typeface="Arial" panose="020B0604020202020204" pitchFamily="34" charset="0"/>
              </a:rPr>
              <a:t>azorat</a:t>
            </a:r>
            <a:r>
              <a:rPr spc="-335" dirty="0">
                <a:latin typeface="Arial" panose="020B0604020202020204" pitchFamily="34" charset="0"/>
                <a:cs typeface="Arial" panose="020B0604020202020204" pitchFamily="34" charset="0"/>
              </a:rPr>
              <a:t> </a:t>
            </a:r>
            <a:r>
              <a:rPr lang="en-US" spc="-335" dirty="0" err="1">
                <a:latin typeface="Arial" panose="020B0604020202020204" pitchFamily="34" charset="0"/>
                <a:cs typeface="Arial" panose="020B0604020202020204" pitchFamily="34" charset="0"/>
              </a:rPr>
              <a:t>q</a:t>
            </a:r>
            <a:r>
              <a:rPr spc="-125" dirty="0" err="1">
                <a:latin typeface="Arial" panose="020B0604020202020204" pitchFamily="34" charset="0"/>
                <a:cs typeface="Arial" panose="020B0604020202020204" pitchFamily="34" charset="0"/>
              </a:rPr>
              <a:t>ilish</a:t>
            </a:r>
            <a:r>
              <a:rPr spc="-330" dirty="0">
                <a:latin typeface="Arial" panose="020B0604020202020204" pitchFamily="34" charset="0"/>
                <a:cs typeface="Arial" panose="020B0604020202020204" pitchFamily="34" charset="0"/>
              </a:rPr>
              <a:t> </a:t>
            </a:r>
            <a:r>
              <a:rPr spc="-25" dirty="0" err="1">
                <a:latin typeface="Arial" panose="020B0604020202020204" pitchFamily="34" charset="0"/>
                <a:cs typeface="Arial" panose="020B0604020202020204" pitchFamily="34" charset="0"/>
              </a:rPr>
              <a:t>va</a:t>
            </a:r>
            <a:r>
              <a:rPr spc="-25" dirty="0">
                <a:latin typeface="Arial" panose="020B0604020202020204" pitchFamily="34" charset="0"/>
                <a:cs typeface="Arial" panose="020B0604020202020204" pitchFamily="34" charset="0"/>
              </a:rPr>
              <a:t> </a:t>
            </a:r>
            <a:r>
              <a:rPr lang="en-US" spc="-25" dirty="0" err="1">
                <a:latin typeface="Arial" panose="020B0604020202020204" pitchFamily="34" charset="0"/>
                <a:cs typeface="Arial" panose="020B0604020202020204" pitchFamily="34" charset="0"/>
              </a:rPr>
              <a:t>o‘</a:t>
            </a:r>
            <a:r>
              <a:rPr spc="-35" dirty="0" err="1">
                <a:latin typeface="Arial" panose="020B0604020202020204" pitchFamily="34" charset="0"/>
                <a:cs typeface="Arial" panose="020B0604020202020204" pitchFamily="34" charset="0"/>
              </a:rPr>
              <a:t>zi-</a:t>
            </a:r>
            <a:r>
              <a:rPr lang="en-US" spc="-35" dirty="0" err="1">
                <a:latin typeface="Arial" panose="020B0604020202020204" pitchFamily="34" charset="0"/>
                <a:cs typeface="Arial" panose="020B0604020202020204" pitchFamily="34" charset="0"/>
              </a:rPr>
              <a:t>o‘</a:t>
            </a:r>
            <a:r>
              <a:rPr spc="-80" dirty="0" err="1">
                <a:latin typeface="Arial" panose="020B0604020202020204" pitchFamily="34" charset="0"/>
                <a:cs typeface="Arial" panose="020B0604020202020204" pitchFamily="34" charset="0"/>
              </a:rPr>
              <a:t>zini</a:t>
            </a:r>
            <a:r>
              <a:rPr spc="-290" dirty="0">
                <a:latin typeface="Arial" panose="020B0604020202020204" pitchFamily="34" charset="0"/>
                <a:cs typeface="Arial" panose="020B0604020202020204" pitchFamily="34" charset="0"/>
              </a:rPr>
              <a:t> </a:t>
            </a:r>
            <a:r>
              <a:rPr lang="en-US" spc="-290" dirty="0" err="1">
                <a:latin typeface="Arial" panose="020B0604020202020204" pitchFamily="34" charset="0"/>
                <a:cs typeface="Arial" panose="020B0604020202020204" pitchFamily="34" charset="0"/>
              </a:rPr>
              <a:t>b</a:t>
            </a:r>
            <a:r>
              <a:rPr spc="-10" dirty="0" err="1">
                <a:latin typeface="Arial" panose="020B0604020202020204" pitchFamily="34" charset="0"/>
                <a:cs typeface="Arial" panose="020B0604020202020204" pitchFamily="34" charset="0"/>
              </a:rPr>
              <a:t>oshqarish</a:t>
            </a:r>
            <a:endParaRPr spc="-10" dirty="0">
              <a:latin typeface="Arial" panose="020B0604020202020204" pitchFamily="34" charset="0"/>
              <a:cs typeface="Arial" panose="020B0604020202020204" pitchFamily="34" charset="0"/>
            </a:endParaRPr>
          </a:p>
        </p:txBody>
      </p:sp>
      <p:grpSp>
        <p:nvGrpSpPr>
          <p:cNvPr id="6" name="object 6"/>
          <p:cNvGrpSpPr/>
          <p:nvPr/>
        </p:nvGrpSpPr>
        <p:grpSpPr>
          <a:xfrm>
            <a:off x="600075" y="2381249"/>
            <a:ext cx="2886075" cy="1552575"/>
            <a:chOff x="600075" y="2381249"/>
            <a:chExt cx="2886075" cy="1552575"/>
          </a:xfrm>
        </p:grpSpPr>
        <p:sp>
          <p:nvSpPr>
            <p:cNvPr id="7" name="object 7"/>
            <p:cNvSpPr/>
            <p:nvPr/>
          </p:nvSpPr>
          <p:spPr>
            <a:xfrm>
              <a:off x="604837" y="2386012"/>
              <a:ext cx="2876550" cy="1543050"/>
            </a:xfrm>
            <a:custGeom>
              <a:avLst/>
              <a:gdLst/>
              <a:ahLst/>
              <a:cxnLst/>
              <a:rect l="l" t="t" r="r" b="b"/>
              <a:pathLst>
                <a:path w="2876550" h="1543050">
                  <a:moveTo>
                    <a:pt x="2824937" y="0"/>
                  </a:moveTo>
                  <a:lnTo>
                    <a:pt x="51619" y="0"/>
                  </a:lnTo>
                  <a:lnTo>
                    <a:pt x="48026" y="355"/>
                  </a:lnTo>
                  <a:lnTo>
                    <a:pt x="13618" y="18745"/>
                  </a:lnTo>
                  <a:lnTo>
                    <a:pt x="0" y="51612"/>
                  </a:lnTo>
                  <a:lnTo>
                    <a:pt x="0" y="1487805"/>
                  </a:lnTo>
                  <a:lnTo>
                    <a:pt x="0" y="1491437"/>
                  </a:lnTo>
                  <a:lnTo>
                    <a:pt x="18747" y="1529435"/>
                  </a:lnTo>
                  <a:lnTo>
                    <a:pt x="51619" y="1543050"/>
                  </a:lnTo>
                  <a:lnTo>
                    <a:pt x="2824937" y="1543050"/>
                  </a:lnTo>
                  <a:lnTo>
                    <a:pt x="2862935" y="1524304"/>
                  </a:lnTo>
                  <a:lnTo>
                    <a:pt x="2876550" y="1491437"/>
                  </a:lnTo>
                  <a:lnTo>
                    <a:pt x="2876550" y="51612"/>
                  </a:lnTo>
                  <a:lnTo>
                    <a:pt x="2857804" y="13614"/>
                  </a:lnTo>
                  <a:lnTo>
                    <a:pt x="2828518" y="355"/>
                  </a:lnTo>
                  <a:lnTo>
                    <a:pt x="2824937" y="0"/>
                  </a:lnTo>
                  <a:close/>
                </a:path>
              </a:pathLst>
            </a:custGeom>
            <a:solidFill>
              <a:srgbClr val="DADBF1"/>
            </a:solidFill>
          </p:spPr>
          <p:txBody>
            <a:bodyPr wrap="square" lIns="0" tIns="0" rIns="0" bIns="0" rtlCol="0"/>
            <a:lstStyle/>
            <a:p>
              <a:pPr algn="ctr"/>
              <a:endParaRPr>
                <a:latin typeface="Arial" panose="020B0604020202020204" pitchFamily="34" charset="0"/>
                <a:cs typeface="Arial" panose="020B0604020202020204" pitchFamily="34" charset="0"/>
              </a:endParaRPr>
            </a:p>
          </p:txBody>
        </p:sp>
        <p:sp>
          <p:nvSpPr>
            <p:cNvPr id="8" name="object 8"/>
            <p:cNvSpPr/>
            <p:nvPr/>
          </p:nvSpPr>
          <p:spPr>
            <a:xfrm>
              <a:off x="604837" y="2386012"/>
              <a:ext cx="2876550" cy="1543050"/>
            </a:xfrm>
            <a:custGeom>
              <a:avLst/>
              <a:gdLst/>
              <a:ahLst/>
              <a:cxnLst/>
              <a:rect l="l" t="t" r="r" b="b"/>
              <a:pathLst>
                <a:path w="2876550" h="1543050">
                  <a:moveTo>
                    <a:pt x="0" y="1487805"/>
                  </a:moveTo>
                  <a:lnTo>
                    <a:pt x="0" y="55245"/>
                  </a:lnTo>
                  <a:lnTo>
                    <a:pt x="0" y="51612"/>
                  </a:lnTo>
                  <a:lnTo>
                    <a:pt x="351" y="48018"/>
                  </a:lnTo>
                  <a:lnTo>
                    <a:pt x="1061" y="44462"/>
                  </a:lnTo>
                  <a:lnTo>
                    <a:pt x="1771" y="40906"/>
                  </a:lnTo>
                  <a:lnTo>
                    <a:pt x="2818" y="37452"/>
                  </a:lnTo>
                  <a:lnTo>
                    <a:pt x="4207" y="34099"/>
                  </a:lnTo>
                  <a:lnTo>
                    <a:pt x="5590" y="30746"/>
                  </a:lnTo>
                  <a:lnTo>
                    <a:pt x="24551" y="9309"/>
                  </a:lnTo>
                  <a:lnTo>
                    <a:pt x="27567" y="7289"/>
                  </a:lnTo>
                  <a:lnTo>
                    <a:pt x="44465" y="1066"/>
                  </a:lnTo>
                  <a:lnTo>
                    <a:pt x="48026" y="355"/>
                  </a:lnTo>
                  <a:lnTo>
                    <a:pt x="51619" y="0"/>
                  </a:lnTo>
                  <a:lnTo>
                    <a:pt x="55245" y="0"/>
                  </a:lnTo>
                  <a:lnTo>
                    <a:pt x="2821305" y="0"/>
                  </a:lnTo>
                  <a:lnTo>
                    <a:pt x="2824937" y="0"/>
                  </a:lnTo>
                  <a:lnTo>
                    <a:pt x="2828518" y="355"/>
                  </a:lnTo>
                  <a:lnTo>
                    <a:pt x="2832074" y="1066"/>
                  </a:lnTo>
                  <a:lnTo>
                    <a:pt x="2835643" y="1765"/>
                  </a:lnTo>
                  <a:lnTo>
                    <a:pt x="2839097" y="2819"/>
                  </a:lnTo>
                  <a:lnTo>
                    <a:pt x="2842437" y="4203"/>
                  </a:lnTo>
                  <a:lnTo>
                    <a:pt x="2845803" y="5588"/>
                  </a:lnTo>
                  <a:lnTo>
                    <a:pt x="2872346" y="34099"/>
                  </a:lnTo>
                  <a:lnTo>
                    <a:pt x="2875483" y="44462"/>
                  </a:lnTo>
                  <a:lnTo>
                    <a:pt x="2876194" y="48018"/>
                  </a:lnTo>
                  <a:lnTo>
                    <a:pt x="2876550" y="51612"/>
                  </a:lnTo>
                  <a:lnTo>
                    <a:pt x="2876550" y="55245"/>
                  </a:lnTo>
                  <a:lnTo>
                    <a:pt x="2876550" y="1487805"/>
                  </a:lnTo>
                  <a:lnTo>
                    <a:pt x="2876550" y="1491437"/>
                  </a:lnTo>
                  <a:lnTo>
                    <a:pt x="2876194" y="1495018"/>
                  </a:lnTo>
                  <a:lnTo>
                    <a:pt x="2875483" y="1498587"/>
                  </a:lnTo>
                  <a:lnTo>
                    <a:pt x="2874784" y="1502143"/>
                  </a:lnTo>
                  <a:lnTo>
                    <a:pt x="2852000" y="1533740"/>
                  </a:lnTo>
                  <a:lnTo>
                    <a:pt x="2832074" y="1541983"/>
                  </a:lnTo>
                  <a:lnTo>
                    <a:pt x="2828518" y="1542694"/>
                  </a:lnTo>
                  <a:lnTo>
                    <a:pt x="2824937" y="1543050"/>
                  </a:lnTo>
                  <a:lnTo>
                    <a:pt x="2821305" y="1543050"/>
                  </a:lnTo>
                  <a:lnTo>
                    <a:pt x="55245" y="1543050"/>
                  </a:lnTo>
                  <a:lnTo>
                    <a:pt x="51619" y="1543050"/>
                  </a:lnTo>
                  <a:lnTo>
                    <a:pt x="48026" y="1542694"/>
                  </a:lnTo>
                  <a:lnTo>
                    <a:pt x="44465" y="1541983"/>
                  </a:lnTo>
                  <a:lnTo>
                    <a:pt x="40907" y="1541284"/>
                  </a:lnTo>
                  <a:lnTo>
                    <a:pt x="9311" y="1518488"/>
                  </a:lnTo>
                  <a:lnTo>
                    <a:pt x="7292" y="1515478"/>
                  </a:lnTo>
                  <a:lnTo>
                    <a:pt x="5590" y="1512303"/>
                  </a:lnTo>
                  <a:lnTo>
                    <a:pt x="4207" y="1508950"/>
                  </a:lnTo>
                  <a:lnTo>
                    <a:pt x="2818" y="1505597"/>
                  </a:lnTo>
                  <a:lnTo>
                    <a:pt x="1771" y="1502143"/>
                  </a:lnTo>
                  <a:lnTo>
                    <a:pt x="1061" y="1498587"/>
                  </a:lnTo>
                  <a:lnTo>
                    <a:pt x="351" y="1495018"/>
                  </a:lnTo>
                  <a:lnTo>
                    <a:pt x="0" y="1491437"/>
                  </a:lnTo>
                  <a:lnTo>
                    <a:pt x="0" y="1487805"/>
                  </a:lnTo>
                  <a:close/>
                </a:path>
              </a:pathLst>
            </a:custGeom>
            <a:ln w="9525">
              <a:solidFill>
                <a:srgbClr val="BFC1D7"/>
              </a:solidFill>
            </a:ln>
          </p:spPr>
          <p:txBody>
            <a:bodyPr wrap="square" lIns="0" tIns="0" rIns="0" bIns="0" rtlCol="0"/>
            <a:lstStyle/>
            <a:p>
              <a:pPr algn="ctr"/>
              <a:endParaRPr>
                <a:latin typeface="Arial" panose="020B0604020202020204" pitchFamily="34" charset="0"/>
                <a:cs typeface="Arial" panose="020B0604020202020204" pitchFamily="34" charset="0"/>
              </a:endParaRPr>
            </a:p>
          </p:txBody>
        </p:sp>
      </p:grpSp>
      <p:sp>
        <p:nvSpPr>
          <p:cNvPr id="9" name="object 9"/>
          <p:cNvSpPr txBox="1"/>
          <p:nvPr/>
        </p:nvSpPr>
        <p:spPr>
          <a:xfrm>
            <a:off x="768350" y="2544762"/>
            <a:ext cx="2214880" cy="1169670"/>
          </a:xfrm>
          <a:prstGeom prst="rect">
            <a:avLst/>
          </a:prstGeom>
        </p:spPr>
        <p:txBody>
          <a:bodyPr vert="horz" wrap="square" lIns="0" tIns="17145" rIns="0" bIns="0" rtlCol="0">
            <a:spAutoFit/>
          </a:bodyPr>
          <a:lstStyle/>
          <a:p>
            <a:pPr marL="12700" algn="ctr">
              <a:lnSpc>
                <a:spcPct val="100000"/>
              </a:lnSpc>
              <a:spcBef>
                <a:spcPts val="135"/>
              </a:spcBef>
            </a:pPr>
            <a:r>
              <a:rPr sz="1650" b="1" spc="-10" dirty="0">
                <a:solidFill>
                  <a:srgbClr val="262424"/>
                </a:solidFill>
                <a:latin typeface="Arial" panose="020B0604020202020204" pitchFamily="34" charset="0"/>
                <a:cs typeface="Arial" panose="020B0604020202020204" pitchFamily="34" charset="0"/>
              </a:rPr>
              <a:t>Maqsadlar</a:t>
            </a:r>
            <a:endParaRPr sz="1650" dirty="0">
              <a:latin typeface="Arial" panose="020B0604020202020204" pitchFamily="34" charset="0"/>
              <a:cs typeface="Arial" panose="020B0604020202020204" pitchFamily="34" charset="0"/>
            </a:endParaRPr>
          </a:p>
          <a:p>
            <a:pPr marL="12700" marR="5080" algn="ctr">
              <a:lnSpc>
                <a:spcPct val="131900"/>
              </a:lnSpc>
              <a:spcBef>
                <a:spcPts val="580"/>
              </a:spcBef>
            </a:pPr>
            <a:r>
              <a:rPr sz="1350" spc="-10" dirty="0" err="1">
                <a:solidFill>
                  <a:srgbClr val="262424"/>
                </a:solidFill>
                <a:latin typeface="Arial" panose="020B0604020202020204" pitchFamily="34" charset="0"/>
                <a:cs typeface="Arial" panose="020B0604020202020204" pitchFamily="34" charset="0"/>
              </a:rPr>
              <a:t>O</a:t>
            </a:r>
            <a:r>
              <a:rPr lang="en-US" sz="1350" spc="-10" dirty="0" err="1">
                <a:solidFill>
                  <a:srgbClr val="262424"/>
                </a:solidFill>
                <a:latin typeface="Arial" panose="020B0604020202020204" pitchFamily="34" charset="0"/>
                <a:cs typeface="Arial" panose="020B0604020202020204" pitchFamily="34" charset="0"/>
              </a:rPr>
              <a:t>‘</a:t>
            </a:r>
            <a:r>
              <a:rPr sz="1350" spc="-10" dirty="0" err="1">
                <a:solidFill>
                  <a:srgbClr val="262424"/>
                </a:solidFill>
                <a:latin typeface="Arial" panose="020B0604020202020204" pitchFamily="34" charset="0"/>
                <a:cs typeface="Arial" panose="020B0604020202020204" pitchFamily="34" charset="0"/>
              </a:rPr>
              <a:t>z</a:t>
            </a:r>
            <a:r>
              <a:rPr sz="1350" spc="-100" dirty="0">
                <a:solidFill>
                  <a:srgbClr val="262424"/>
                </a:solidFill>
                <a:latin typeface="Arial" panose="020B0604020202020204" pitchFamily="34" charset="0"/>
                <a:cs typeface="Arial" panose="020B0604020202020204" pitchFamily="34" charset="0"/>
              </a:rPr>
              <a:t> </a:t>
            </a:r>
            <a:r>
              <a:rPr sz="1350" spc="-85" dirty="0">
                <a:solidFill>
                  <a:srgbClr val="262424"/>
                </a:solidFill>
                <a:latin typeface="Arial" panose="020B0604020202020204" pitchFamily="34" charset="0"/>
                <a:cs typeface="Arial" panose="020B0604020202020204" pitchFamily="34" charset="0"/>
              </a:rPr>
              <a:t>maqsadlarini</a:t>
            </a:r>
            <a:r>
              <a:rPr sz="1350" spc="-95" dirty="0">
                <a:solidFill>
                  <a:srgbClr val="262424"/>
                </a:solidFill>
                <a:latin typeface="Arial" panose="020B0604020202020204" pitchFamily="34" charset="0"/>
                <a:cs typeface="Arial" panose="020B0604020202020204" pitchFamily="34" charset="0"/>
              </a:rPr>
              <a:t> </a:t>
            </a:r>
            <a:r>
              <a:rPr sz="1350" spc="-10" dirty="0">
                <a:solidFill>
                  <a:srgbClr val="262424"/>
                </a:solidFill>
                <a:latin typeface="Arial" panose="020B0604020202020204" pitchFamily="34" charset="0"/>
                <a:cs typeface="Arial" panose="020B0604020202020204" pitchFamily="34" charset="0"/>
              </a:rPr>
              <a:t>aniqlash, </a:t>
            </a:r>
            <a:r>
              <a:rPr sz="1350" spc="-85" dirty="0">
                <a:solidFill>
                  <a:srgbClr val="262424"/>
                </a:solidFill>
                <a:latin typeface="Arial" panose="020B0604020202020204" pitchFamily="34" charset="0"/>
                <a:cs typeface="Arial" panose="020B0604020202020204" pitchFamily="34" charset="0"/>
              </a:rPr>
              <a:t>ularga</a:t>
            </a:r>
            <a:r>
              <a:rPr sz="1350" spc="-105" dirty="0">
                <a:solidFill>
                  <a:srgbClr val="262424"/>
                </a:solidFill>
                <a:latin typeface="Arial" panose="020B0604020202020204" pitchFamily="34" charset="0"/>
                <a:cs typeface="Arial" panose="020B0604020202020204" pitchFamily="34" charset="0"/>
              </a:rPr>
              <a:t> </a:t>
            </a:r>
            <a:r>
              <a:rPr sz="1350" spc="-70" dirty="0">
                <a:solidFill>
                  <a:srgbClr val="262424"/>
                </a:solidFill>
                <a:latin typeface="Arial" panose="020B0604020202020204" pitchFamily="34" charset="0"/>
                <a:cs typeface="Arial" panose="020B0604020202020204" pitchFamily="34" charset="0"/>
              </a:rPr>
              <a:t>erishish</a:t>
            </a:r>
            <a:r>
              <a:rPr sz="1350" spc="-100" dirty="0">
                <a:solidFill>
                  <a:srgbClr val="262424"/>
                </a:solidFill>
                <a:latin typeface="Arial" panose="020B0604020202020204" pitchFamily="34" charset="0"/>
                <a:cs typeface="Arial" panose="020B0604020202020204" pitchFamily="34" charset="0"/>
              </a:rPr>
              <a:t> </a:t>
            </a:r>
            <a:r>
              <a:rPr sz="1350" spc="-65" dirty="0">
                <a:solidFill>
                  <a:srgbClr val="262424"/>
                </a:solidFill>
                <a:latin typeface="Arial" panose="020B0604020202020204" pitchFamily="34" charset="0"/>
                <a:cs typeface="Arial" panose="020B0604020202020204" pitchFamily="34" charset="0"/>
              </a:rPr>
              <a:t>uchun</a:t>
            </a:r>
            <a:r>
              <a:rPr sz="1350" spc="-100" dirty="0">
                <a:solidFill>
                  <a:srgbClr val="262424"/>
                </a:solidFill>
                <a:latin typeface="Arial" panose="020B0604020202020204" pitchFamily="34" charset="0"/>
                <a:cs typeface="Arial" panose="020B0604020202020204" pitchFamily="34" charset="0"/>
              </a:rPr>
              <a:t> </a:t>
            </a:r>
            <a:r>
              <a:rPr sz="1350" spc="-85" dirty="0">
                <a:solidFill>
                  <a:srgbClr val="262424"/>
                </a:solidFill>
                <a:latin typeface="Arial" panose="020B0604020202020204" pitchFamily="34" charset="0"/>
                <a:cs typeface="Arial" panose="020B0604020202020204" pitchFamily="34" charset="0"/>
              </a:rPr>
              <a:t>rejalar </a:t>
            </a:r>
            <a:r>
              <a:rPr sz="1350" spc="-10" dirty="0">
                <a:solidFill>
                  <a:srgbClr val="262424"/>
                </a:solidFill>
                <a:latin typeface="Arial" panose="020B0604020202020204" pitchFamily="34" charset="0"/>
                <a:cs typeface="Arial" panose="020B0604020202020204" pitchFamily="34" charset="0"/>
              </a:rPr>
              <a:t>tuzish</a:t>
            </a:r>
            <a:endParaRPr sz="1350" dirty="0">
              <a:latin typeface="Arial" panose="020B0604020202020204" pitchFamily="34" charset="0"/>
              <a:cs typeface="Arial" panose="020B0604020202020204" pitchFamily="34" charset="0"/>
            </a:endParaRPr>
          </a:p>
        </p:txBody>
      </p:sp>
      <p:grpSp>
        <p:nvGrpSpPr>
          <p:cNvPr id="10" name="object 10"/>
          <p:cNvGrpSpPr/>
          <p:nvPr/>
        </p:nvGrpSpPr>
        <p:grpSpPr>
          <a:xfrm>
            <a:off x="3657600" y="2381249"/>
            <a:ext cx="2886075" cy="1552575"/>
            <a:chOff x="3657600" y="2381249"/>
            <a:chExt cx="2886075" cy="1552575"/>
          </a:xfrm>
        </p:grpSpPr>
        <p:sp>
          <p:nvSpPr>
            <p:cNvPr id="11" name="object 11"/>
            <p:cNvSpPr/>
            <p:nvPr/>
          </p:nvSpPr>
          <p:spPr>
            <a:xfrm>
              <a:off x="3662362" y="2386012"/>
              <a:ext cx="2876550" cy="1543050"/>
            </a:xfrm>
            <a:custGeom>
              <a:avLst/>
              <a:gdLst/>
              <a:ahLst/>
              <a:cxnLst/>
              <a:rect l="l" t="t" r="r" b="b"/>
              <a:pathLst>
                <a:path w="2876550" h="1543050">
                  <a:moveTo>
                    <a:pt x="2824937" y="0"/>
                  </a:moveTo>
                  <a:lnTo>
                    <a:pt x="51612" y="0"/>
                  </a:lnTo>
                  <a:lnTo>
                    <a:pt x="48018" y="355"/>
                  </a:lnTo>
                  <a:lnTo>
                    <a:pt x="13614" y="18745"/>
                  </a:lnTo>
                  <a:lnTo>
                    <a:pt x="0" y="51612"/>
                  </a:lnTo>
                  <a:lnTo>
                    <a:pt x="0" y="1487805"/>
                  </a:lnTo>
                  <a:lnTo>
                    <a:pt x="0" y="1491437"/>
                  </a:lnTo>
                  <a:lnTo>
                    <a:pt x="18745" y="1529435"/>
                  </a:lnTo>
                  <a:lnTo>
                    <a:pt x="51612" y="1543050"/>
                  </a:lnTo>
                  <a:lnTo>
                    <a:pt x="2824937" y="1543050"/>
                  </a:lnTo>
                  <a:lnTo>
                    <a:pt x="2862935" y="1524304"/>
                  </a:lnTo>
                  <a:lnTo>
                    <a:pt x="2876550" y="1491437"/>
                  </a:lnTo>
                  <a:lnTo>
                    <a:pt x="2876550" y="51612"/>
                  </a:lnTo>
                  <a:lnTo>
                    <a:pt x="2857804" y="13614"/>
                  </a:lnTo>
                  <a:lnTo>
                    <a:pt x="2828518" y="355"/>
                  </a:lnTo>
                  <a:lnTo>
                    <a:pt x="2824937" y="0"/>
                  </a:lnTo>
                  <a:close/>
                </a:path>
              </a:pathLst>
            </a:custGeom>
            <a:solidFill>
              <a:srgbClr val="DADBF1"/>
            </a:solidFill>
          </p:spPr>
          <p:txBody>
            <a:bodyPr wrap="square" lIns="0" tIns="0" rIns="0" bIns="0" rtlCol="0"/>
            <a:lstStyle/>
            <a:p>
              <a:pPr algn="ctr"/>
              <a:endParaRPr>
                <a:latin typeface="Arial" panose="020B0604020202020204" pitchFamily="34" charset="0"/>
                <a:cs typeface="Arial" panose="020B0604020202020204" pitchFamily="34" charset="0"/>
              </a:endParaRPr>
            </a:p>
          </p:txBody>
        </p:sp>
        <p:sp>
          <p:nvSpPr>
            <p:cNvPr id="12" name="object 12"/>
            <p:cNvSpPr/>
            <p:nvPr/>
          </p:nvSpPr>
          <p:spPr>
            <a:xfrm>
              <a:off x="3662362" y="2386012"/>
              <a:ext cx="2876550" cy="1543050"/>
            </a:xfrm>
            <a:custGeom>
              <a:avLst/>
              <a:gdLst/>
              <a:ahLst/>
              <a:cxnLst/>
              <a:rect l="l" t="t" r="r" b="b"/>
              <a:pathLst>
                <a:path w="2876550" h="1543050">
                  <a:moveTo>
                    <a:pt x="0" y="1487805"/>
                  </a:moveTo>
                  <a:lnTo>
                    <a:pt x="0" y="55245"/>
                  </a:lnTo>
                  <a:lnTo>
                    <a:pt x="0" y="51612"/>
                  </a:lnTo>
                  <a:lnTo>
                    <a:pt x="355" y="48018"/>
                  </a:lnTo>
                  <a:lnTo>
                    <a:pt x="1066" y="44462"/>
                  </a:lnTo>
                  <a:lnTo>
                    <a:pt x="1765" y="40906"/>
                  </a:lnTo>
                  <a:lnTo>
                    <a:pt x="2819" y="37452"/>
                  </a:lnTo>
                  <a:lnTo>
                    <a:pt x="27571" y="7289"/>
                  </a:lnTo>
                  <a:lnTo>
                    <a:pt x="44462" y="1066"/>
                  </a:lnTo>
                  <a:lnTo>
                    <a:pt x="48018" y="355"/>
                  </a:lnTo>
                  <a:lnTo>
                    <a:pt x="51612" y="0"/>
                  </a:lnTo>
                  <a:lnTo>
                    <a:pt x="55245" y="0"/>
                  </a:lnTo>
                  <a:lnTo>
                    <a:pt x="2821305" y="0"/>
                  </a:lnTo>
                  <a:lnTo>
                    <a:pt x="2824937" y="0"/>
                  </a:lnTo>
                  <a:lnTo>
                    <a:pt x="2828518" y="355"/>
                  </a:lnTo>
                  <a:lnTo>
                    <a:pt x="2832074" y="1066"/>
                  </a:lnTo>
                  <a:lnTo>
                    <a:pt x="2835643" y="1765"/>
                  </a:lnTo>
                  <a:lnTo>
                    <a:pt x="2839097" y="2819"/>
                  </a:lnTo>
                  <a:lnTo>
                    <a:pt x="2842437" y="4203"/>
                  </a:lnTo>
                  <a:lnTo>
                    <a:pt x="2845803" y="5588"/>
                  </a:lnTo>
                  <a:lnTo>
                    <a:pt x="2860370" y="16179"/>
                  </a:lnTo>
                  <a:lnTo>
                    <a:pt x="2862935" y="18745"/>
                  </a:lnTo>
                  <a:lnTo>
                    <a:pt x="2875483" y="44462"/>
                  </a:lnTo>
                  <a:lnTo>
                    <a:pt x="2876194" y="48018"/>
                  </a:lnTo>
                  <a:lnTo>
                    <a:pt x="2876550" y="51612"/>
                  </a:lnTo>
                  <a:lnTo>
                    <a:pt x="2876550" y="55245"/>
                  </a:lnTo>
                  <a:lnTo>
                    <a:pt x="2876550" y="1487805"/>
                  </a:lnTo>
                  <a:lnTo>
                    <a:pt x="2876550" y="1491437"/>
                  </a:lnTo>
                  <a:lnTo>
                    <a:pt x="2876194" y="1495018"/>
                  </a:lnTo>
                  <a:lnTo>
                    <a:pt x="2875483" y="1498587"/>
                  </a:lnTo>
                  <a:lnTo>
                    <a:pt x="2874784" y="1502143"/>
                  </a:lnTo>
                  <a:lnTo>
                    <a:pt x="2860370" y="1526870"/>
                  </a:lnTo>
                  <a:lnTo>
                    <a:pt x="2857804" y="1529435"/>
                  </a:lnTo>
                  <a:lnTo>
                    <a:pt x="2832074" y="1541983"/>
                  </a:lnTo>
                  <a:lnTo>
                    <a:pt x="2828518" y="1542694"/>
                  </a:lnTo>
                  <a:lnTo>
                    <a:pt x="2824937" y="1543050"/>
                  </a:lnTo>
                  <a:lnTo>
                    <a:pt x="2821305" y="1543050"/>
                  </a:lnTo>
                  <a:lnTo>
                    <a:pt x="55245" y="1543050"/>
                  </a:lnTo>
                  <a:lnTo>
                    <a:pt x="51612" y="1543050"/>
                  </a:lnTo>
                  <a:lnTo>
                    <a:pt x="48018" y="1542694"/>
                  </a:lnTo>
                  <a:lnTo>
                    <a:pt x="44462" y="1541983"/>
                  </a:lnTo>
                  <a:lnTo>
                    <a:pt x="40906" y="1541284"/>
                  </a:lnTo>
                  <a:lnTo>
                    <a:pt x="9309" y="1518488"/>
                  </a:lnTo>
                  <a:lnTo>
                    <a:pt x="7289" y="1515478"/>
                  </a:lnTo>
                  <a:lnTo>
                    <a:pt x="1066" y="1498587"/>
                  </a:lnTo>
                  <a:lnTo>
                    <a:pt x="355" y="1495018"/>
                  </a:lnTo>
                  <a:lnTo>
                    <a:pt x="0" y="1491437"/>
                  </a:lnTo>
                  <a:lnTo>
                    <a:pt x="0" y="1487805"/>
                  </a:lnTo>
                  <a:close/>
                </a:path>
              </a:pathLst>
            </a:custGeom>
            <a:ln w="9525">
              <a:solidFill>
                <a:srgbClr val="BFC1D7"/>
              </a:solidFill>
            </a:ln>
          </p:spPr>
          <p:txBody>
            <a:bodyPr wrap="square" lIns="0" tIns="0" rIns="0" bIns="0" rtlCol="0"/>
            <a:lstStyle/>
            <a:p>
              <a:pPr algn="ctr"/>
              <a:endParaRPr>
                <a:latin typeface="Arial" panose="020B0604020202020204" pitchFamily="34" charset="0"/>
                <a:cs typeface="Arial" panose="020B0604020202020204" pitchFamily="34" charset="0"/>
              </a:endParaRPr>
            </a:p>
          </p:txBody>
        </p:sp>
      </p:grpSp>
      <p:sp>
        <p:nvSpPr>
          <p:cNvPr id="13" name="object 13"/>
          <p:cNvSpPr txBox="1"/>
          <p:nvPr/>
        </p:nvSpPr>
        <p:spPr>
          <a:xfrm>
            <a:off x="3825875" y="2544762"/>
            <a:ext cx="2403475" cy="1169670"/>
          </a:xfrm>
          <a:prstGeom prst="rect">
            <a:avLst/>
          </a:prstGeom>
        </p:spPr>
        <p:txBody>
          <a:bodyPr vert="horz" wrap="square" lIns="0" tIns="17145" rIns="0" bIns="0" rtlCol="0">
            <a:spAutoFit/>
          </a:bodyPr>
          <a:lstStyle/>
          <a:p>
            <a:pPr marL="12700" algn="ctr">
              <a:lnSpc>
                <a:spcPct val="100000"/>
              </a:lnSpc>
              <a:spcBef>
                <a:spcPts val="135"/>
              </a:spcBef>
            </a:pPr>
            <a:r>
              <a:rPr sz="1650" b="1" spc="-10" dirty="0">
                <a:solidFill>
                  <a:srgbClr val="262424"/>
                </a:solidFill>
                <a:latin typeface="Arial" panose="020B0604020202020204" pitchFamily="34" charset="0"/>
                <a:cs typeface="Arial" panose="020B0604020202020204" pitchFamily="34" charset="0"/>
              </a:rPr>
              <a:t>Strategiyalar</a:t>
            </a:r>
            <a:endParaRPr sz="1650" dirty="0">
              <a:latin typeface="Arial" panose="020B0604020202020204" pitchFamily="34" charset="0"/>
              <a:cs typeface="Arial" panose="020B0604020202020204" pitchFamily="34" charset="0"/>
            </a:endParaRPr>
          </a:p>
          <a:p>
            <a:pPr marL="12700" marR="5080" algn="ctr">
              <a:lnSpc>
                <a:spcPct val="131900"/>
              </a:lnSpc>
              <a:spcBef>
                <a:spcPts val="580"/>
              </a:spcBef>
            </a:pPr>
            <a:r>
              <a:rPr sz="1350" spc="-45" dirty="0" err="1">
                <a:solidFill>
                  <a:srgbClr val="262424"/>
                </a:solidFill>
                <a:latin typeface="Arial" panose="020B0604020202020204" pitchFamily="34" charset="0"/>
                <a:cs typeface="Arial" panose="020B0604020202020204" pitchFamily="34" charset="0"/>
              </a:rPr>
              <a:t>O</a:t>
            </a:r>
            <a:r>
              <a:rPr lang="en-US" sz="1350" spc="-45" dirty="0" err="1">
                <a:solidFill>
                  <a:srgbClr val="262424"/>
                </a:solidFill>
                <a:latin typeface="Arial" panose="020B0604020202020204" pitchFamily="34" charset="0"/>
                <a:cs typeface="Arial" panose="020B0604020202020204" pitchFamily="34" charset="0"/>
              </a:rPr>
              <a:t>‘</a:t>
            </a:r>
            <a:r>
              <a:rPr sz="1350" spc="-45" dirty="0" err="1">
                <a:solidFill>
                  <a:srgbClr val="262424"/>
                </a:solidFill>
                <a:latin typeface="Arial" panose="020B0604020202020204" pitchFamily="34" charset="0"/>
                <a:cs typeface="Arial" panose="020B0604020202020204" pitchFamily="34" charset="0"/>
              </a:rPr>
              <a:t>ziga</a:t>
            </a:r>
            <a:r>
              <a:rPr sz="1350" spc="-110" dirty="0">
                <a:solidFill>
                  <a:srgbClr val="262424"/>
                </a:solidFill>
                <a:latin typeface="Arial" panose="020B0604020202020204" pitchFamily="34" charset="0"/>
                <a:cs typeface="Arial" panose="020B0604020202020204" pitchFamily="34" charset="0"/>
              </a:rPr>
              <a:t> </a:t>
            </a:r>
            <a:r>
              <a:rPr sz="1350" spc="-75" dirty="0" err="1">
                <a:solidFill>
                  <a:srgbClr val="262424"/>
                </a:solidFill>
                <a:latin typeface="Arial" panose="020B0604020202020204" pitchFamily="34" charset="0"/>
                <a:cs typeface="Arial" panose="020B0604020202020204" pitchFamily="34" charset="0"/>
              </a:rPr>
              <a:t>mos</a:t>
            </a:r>
            <a:r>
              <a:rPr sz="1350" spc="-105" dirty="0">
                <a:solidFill>
                  <a:srgbClr val="262424"/>
                </a:solidFill>
                <a:latin typeface="Arial" panose="020B0604020202020204" pitchFamily="34" charset="0"/>
                <a:cs typeface="Arial" panose="020B0604020202020204" pitchFamily="34" charset="0"/>
              </a:rPr>
              <a:t> </a:t>
            </a:r>
            <a:r>
              <a:rPr sz="1350" spc="-70" dirty="0" err="1">
                <a:solidFill>
                  <a:srgbClr val="262424"/>
                </a:solidFill>
                <a:latin typeface="Arial" panose="020B0604020202020204" pitchFamily="34" charset="0"/>
                <a:cs typeface="Arial" panose="020B0604020202020204" pitchFamily="34" charset="0"/>
              </a:rPr>
              <a:t>o</a:t>
            </a:r>
            <a:r>
              <a:rPr lang="en-US" sz="1350" spc="-70" dirty="0" err="1">
                <a:solidFill>
                  <a:srgbClr val="262424"/>
                </a:solidFill>
                <a:latin typeface="Arial" panose="020B0604020202020204" pitchFamily="34" charset="0"/>
                <a:cs typeface="Arial" panose="020B0604020202020204" pitchFamily="34" charset="0"/>
              </a:rPr>
              <a:t>‘</a:t>
            </a:r>
            <a:r>
              <a:rPr sz="1350" spc="-70" dirty="0" err="1">
                <a:solidFill>
                  <a:srgbClr val="262424"/>
                </a:solidFill>
                <a:latin typeface="Arial" panose="020B0604020202020204" pitchFamily="34" charset="0"/>
                <a:cs typeface="Arial" panose="020B0604020202020204" pitchFamily="34" charset="0"/>
              </a:rPr>
              <a:t>rganish</a:t>
            </a:r>
            <a:r>
              <a:rPr sz="1350" spc="-110" dirty="0">
                <a:solidFill>
                  <a:srgbClr val="262424"/>
                </a:solidFill>
                <a:latin typeface="Arial" panose="020B0604020202020204" pitchFamily="34" charset="0"/>
                <a:cs typeface="Arial" panose="020B0604020202020204" pitchFamily="34" charset="0"/>
              </a:rPr>
              <a:t> </a:t>
            </a:r>
            <a:r>
              <a:rPr sz="1350" spc="-70" dirty="0">
                <a:solidFill>
                  <a:srgbClr val="262424"/>
                </a:solidFill>
                <a:latin typeface="Arial" panose="020B0604020202020204" pitchFamily="34" charset="0"/>
                <a:cs typeface="Arial" panose="020B0604020202020204" pitchFamily="34" charset="0"/>
              </a:rPr>
              <a:t>usullarini </a:t>
            </a:r>
            <a:r>
              <a:rPr sz="1350" spc="-90" dirty="0">
                <a:solidFill>
                  <a:srgbClr val="262424"/>
                </a:solidFill>
                <a:latin typeface="Arial" panose="020B0604020202020204" pitchFamily="34" charset="0"/>
                <a:cs typeface="Arial" panose="020B0604020202020204" pitchFamily="34" charset="0"/>
              </a:rPr>
              <a:t>tanlash,</a:t>
            </a:r>
            <a:r>
              <a:rPr sz="1350" spc="-110" dirty="0">
                <a:solidFill>
                  <a:srgbClr val="262424"/>
                </a:solidFill>
                <a:latin typeface="Arial" panose="020B0604020202020204" pitchFamily="34" charset="0"/>
                <a:cs typeface="Arial" panose="020B0604020202020204" pitchFamily="34" charset="0"/>
              </a:rPr>
              <a:t> </a:t>
            </a:r>
            <a:r>
              <a:rPr sz="1350" spc="-10" dirty="0" err="1">
                <a:solidFill>
                  <a:srgbClr val="262424"/>
                </a:solidFill>
                <a:latin typeface="Arial" panose="020B0604020202020204" pitchFamily="34" charset="0"/>
                <a:cs typeface="Arial" panose="020B0604020202020204" pitchFamily="34" charset="0"/>
              </a:rPr>
              <a:t>o</a:t>
            </a:r>
            <a:r>
              <a:rPr lang="en-US" sz="1350" spc="-10" dirty="0" err="1">
                <a:solidFill>
                  <a:srgbClr val="262424"/>
                </a:solidFill>
                <a:latin typeface="Arial" panose="020B0604020202020204" pitchFamily="34" charset="0"/>
                <a:cs typeface="Arial" panose="020B0604020202020204" pitchFamily="34" charset="0"/>
              </a:rPr>
              <a:t>‘</a:t>
            </a:r>
            <a:r>
              <a:rPr sz="1350" spc="-10" dirty="0" err="1">
                <a:solidFill>
                  <a:srgbClr val="262424"/>
                </a:solidFill>
                <a:latin typeface="Arial" panose="020B0604020202020204" pitchFamily="34" charset="0"/>
                <a:cs typeface="Arial" panose="020B0604020202020204" pitchFamily="34" charset="0"/>
              </a:rPr>
              <a:t>rganishni</a:t>
            </a:r>
            <a:r>
              <a:rPr sz="1350" spc="-10" dirty="0">
                <a:solidFill>
                  <a:srgbClr val="262424"/>
                </a:solidFill>
                <a:latin typeface="Arial" panose="020B0604020202020204" pitchFamily="34" charset="0"/>
                <a:cs typeface="Arial" panose="020B0604020202020204" pitchFamily="34" charset="0"/>
              </a:rPr>
              <a:t> </a:t>
            </a:r>
            <a:r>
              <a:rPr sz="1350" spc="-30" dirty="0">
                <a:solidFill>
                  <a:srgbClr val="262424"/>
                </a:solidFill>
                <a:latin typeface="Arial" panose="020B0604020202020204" pitchFamily="34" charset="0"/>
                <a:cs typeface="Arial" panose="020B0604020202020204" pitchFamily="34" charset="0"/>
              </a:rPr>
              <a:t>optimallashtirish</a:t>
            </a:r>
            <a:endParaRPr sz="1350" dirty="0">
              <a:latin typeface="Arial" panose="020B0604020202020204" pitchFamily="34" charset="0"/>
              <a:cs typeface="Arial" panose="020B0604020202020204" pitchFamily="34" charset="0"/>
            </a:endParaRPr>
          </a:p>
        </p:txBody>
      </p:sp>
      <p:grpSp>
        <p:nvGrpSpPr>
          <p:cNvPr id="14" name="object 14"/>
          <p:cNvGrpSpPr/>
          <p:nvPr/>
        </p:nvGrpSpPr>
        <p:grpSpPr>
          <a:xfrm>
            <a:off x="600075" y="4105275"/>
            <a:ext cx="5943600" cy="1285875"/>
            <a:chOff x="600075" y="4105275"/>
            <a:chExt cx="5943600" cy="1285875"/>
          </a:xfrm>
        </p:grpSpPr>
        <p:sp>
          <p:nvSpPr>
            <p:cNvPr id="15" name="object 15"/>
            <p:cNvSpPr/>
            <p:nvPr/>
          </p:nvSpPr>
          <p:spPr>
            <a:xfrm>
              <a:off x="604837" y="4110037"/>
              <a:ext cx="5934075" cy="1276350"/>
            </a:xfrm>
            <a:custGeom>
              <a:avLst/>
              <a:gdLst/>
              <a:ahLst/>
              <a:cxnLst/>
              <a:rect l="l" t="t" r="r" b="b"/>
              <a:pathLst>
                <a:path w="5934075" h="1276350">
                  <a:moveTo>
                    <a:pt x="5882462" y="0"/>
                  </a:moveTo>
                  <a:lnTo>
                    <a:pt x="51619" y="0"/>
                  </a:lnTo>
                  <a:lnTo>
                    <a:pt x="48026" y="355"/>
                  </a:lnTo>
                  <a:lnTo>
                    <a:pt x="13618" y="18745"/>
                  </a:lnTo>
                  <a:lnTo>
                    <a:pt x="0" y="51612"/>
                  </a:lnTo>
                  <a:lnTo>
                    <a:pt x="0" y="1221106"/>
                  </a:lnTo>
                  <a:lnTo>
                    <a:pt x="0" y="1224732"/>
                  </a:lnTo>
                  <a:lnTo>
                    <a:pt x="18747" y="1262733"/>
                  </a:lnTo>
                  <a:lnTo>
                    <a:pt x="51619" y="1276351"/>
                  </a:lnTo>
                  <a:lnTo>
                    <a:pt x="5882462" y="1276351"/>
                  </a:lnTo>
                  <a:lnTo>
                    <a:pt x="5920460" y="1257603"/>
                  </a:lnTo>
                  <a:lnTo>
                    <a:pt x="5934075" y="1224732"/>
                  </a:lnTo>
                  <a:lnTo>
                    <a:pt x="5934075" y="51612"/>
                  </a:lnTo>
                  <a:lnTo>
                    <a:pt x="5915329" y="13614"/>
                  </a:lnTo>
                  <a:lnTo>
                    <a:pt x="5886043" y="355"/>
                  </a:lnTo>
                  <a:lnTo>
                    <a:pt x="5882462" y="0"/>
                  </a:lnTo>
                  <a:close/>
                </a:path>
              </a:pathLst>
            </a:custGeom>
            <a:solidFill>
              <a:srgbClr val="DADBF1"/>
            </a:solidFill>
          </p:spPr>
          <p:txBody>
            <a:bodyPr wrap="square" lIns="0" tIns="0" rIns="0" bIns="0" rtlCol="0"/>
            <a:lstStyle/>
            <a:p>
              <a:pPr algn="ctr"/>
              <a:endParaRPr>
                <a:latin typeface="Arial" panose="020B0604020202020204" pitchFamily="34" charset="0"/>
                <a:cs typeface="Arial" panose="020B0604020202020204" pitchFamily="34" charset="0"/>
              </a:endParaRPr>
            </a:p>
          </p:txBody>
        </p:sp>
        <p:sp>
          <p:nvSpPr>
            <p:cNvPr id="16" name="object 16"/>
            <p:cNvSpPr/>
            <p:nvPr/>
          </p:nvSpPr>
          <p:spPr>
            <a:xfrm>
              <a:off x="604837" y="4110037"/>
              <a:ext cx="5934075" cy="1276350"/>
            </a:xfrm>
            <a:custGeom>
              <a:avLst/>
              <a:gdLst/>
              <a:ahLst/>
              <a:cxnLst/>
              <a:rect l="l" t="t" r="r" b="b"/>
              <a:pathLst>
                <a:path w="5934075" h="1276350">
                  <a:moveTo>
                    <a:pt x="0" y="1221106"/>
                  </a:moveTo>
                  <a:lnTo>
                    <a:pt x="0" y="55245"/>
                  </a:lnTo>
                  <a:lnTo>
                    <a:pt x="0" y="51612"/>
                  </a:lnTo>
                  <a:lnTo>
                    <a:pt x="351" y="48018"/>
                  </a:lnTo>
                  <a:lnTo>
                    <a:pt x="1061" y="44462"/>
                  </a:lnTo>
                  <a:lnTo>
                    <a:pt x="1771" y="40906"/>
                  </a:lnTo>
                  <a:lnTo>
                    <a:pt x="2818" y="37452"/>
                  </a:lnTo>
                  <a:lnTo>
                    <a:pt x="4207" y="34099"/>
                  </a:lnTo>
                  <a:lnTo>
                    <a:pt x="5590" y="30746"/>
                  </a:lnTo>
                  <a:lnTo>
                    <a:pt x="7292" y="27571"/>
                  </a:lnTo>
                  <a:lnTo>
                    <a:pt x="24551" y="9309"/>
                  </a:lnTo>
                  <a:lnTo>
                    <a:pt x="27567" y="7289"/>
                  </a:lnTo>
                  <a:lnTo>
                    <a:pt x="44465" y="1066"/>
                  </a:lnTo>
                  <a:lnTo>
                    <a:pt x="48026" y="355"/>
                  </a:lnTo>
                  <a:lnTo>
                    <a:pt x="51619" y="0"/>
                  </a:lnTo>
                  <a:lnTo>
                    <a:pt x="55245" y="0"/>
                  </a:lnTo>
                  <a:lnTo>
                    <a:pt x="5878830" y="0"/>
                  </a:lnTo>
                  <a:lnTo>
                    <a:pt x="5882462" y="0"/>
                  </a:lnTo>
                  <a:lnTo>
                    <a:pt x="5886043" y="355"/>
                  </a:lnTo>
                  <a:lnTo>
                    <a:pt x="5889599" y="1066"/>
                  </a:lnTo>
                  <a:lnTo>
                    <a:pt x="5893168" y="1765"/>
                  </a:lnTo>
                  <a:lnTo>
                    <a:pt x="5896622" y="2819"/>
                  </a:lnTo>
                  <a:lnTo>
                    <a:pt x="5899962" y="4203"/>
                  </a:lnTo>
                  <a:lnTo>
                    <a:pt x="5903328" y="5588"/>
                  </a:lnTo>
                  <a:lnTo>
                    <a:pt x="5917895" y="16179"/>
                  </a:lnTo>
                  <a:lnTo>
                    <a:pt x="5920460" y="18745"/>
                  </a:lnTo>
                  <a:lnTo>
                    <a:pt x="5933008" y="44462"/>
                  </a:lnTo>
                  <a:lnTo>
                    <a:pt x="5933719" y="48018"/>
                  </a:lnTo>
                  <a:lnTo>
                    <a:pt x="5934075" y="51612"/>
                  </a:lnTo>
                  <a:lnTo>
                    <a:pt x="5934075" y="55245"/>
                  </a:lnTo>
                  <a:lnTo>
                    <a:pt x="5934075" y="1221106"/>
                  </a:lnTo>
                  <a:lnTo>
                    <a:pt x="5934075" y="1224732"/>
                  </a:lnTo>
                  <a:lnTo>
                    <a:pt x="5933719" y="1228323"/>
                  </a:lnTo>
                  <a:lnTo>
                    <a:pt x="5933008" y="1231880"/>
                  </a:lnTo>
                  <a:lnTo>
                    <a:pt x="5932309" y="1235438"/>
                  </a:lnTo>
                  <a:lnTo>
                    <a:pt x="5909525" y="1267039"/>
                  </a:lnTo>
                  <a:lnTo>
                    <a:pt x="5899962" y="1272143"/>
                  </a:lnTo>
                  <a:lnTo>
                    <a:pt x="5896622" y="1273533"/>
                  </a:lnTo>
                  <a:lnTo>
                    <a:pt x="5893168" y="1274579"/>
                  </a:lnTo>
                  <a:lnTo>
                    <a:pt x="5889599" y="1275289"/>
                  </a:lnTo>
                  <a:lnTo>
                    <a:pt x="5886043" y="1275994"/>
                  </a:lnTo>
                  <a:lnTo>
                    <a:pt x="5882462" y="1276351"/>
                  </a:lnTo>
                  <a:lnTo>
                    <a:pt x="5878830" y="1276351"/>
                  </a:lnTo>
                  <a:lnTo>
                    <a:pt x="55245" y="1276351"/>
                  </a:lnTo>
                  <a:lnTo>
                    <a:pt x="51619" y="1276351"/>
                  </a:lnTo>
                  <a:lnTo>
                    <a:pt x="48026" y="1275994"/>
                  </a:lnTo>
                  <a:lnTo>
                    <a:pt x="13618" y="1257603"/>
                  </a:lnTo>
                  <a:lnTo>
                    <a:pt x="9311" y="1251794"/>
                  </a:lnTo>
                  <a:lnTo>
                    <a:pt x="7292" y="1248778"/>
                  </a:lnTo>
                  <a:lnTo>
                    <a:pt x="5590" y="1245598"/>
                  </a:lnTo>
                  <a:lnTo>
                    <a:pt x="4207" y="1242244"/>
                  </a:lnTo>
                  <a:lnTo>
                    <a:pt x="2818" y="1238891"/>
                  </a:lnTo>
                  <a:lnTo>
                    <a:pt x="1771" y="1235438"/>
                  </a:lnTo>
                  <a:lnTo>
                    <a:pt x="1061" y="1231880"/>
                  </a:lnTo>
                  <a:lnTo>
                    <a:pt x="351" y="1228323"/>
                  </a:lnTo>
                  <a:lnTo>
                    <a:pt x="0" y="1224732"/>
                  </a:lnTo>
                  <a:lnTo>
                    <a:pt x="0" y="1221106"/>
                  </a:lnTo>
                  <a:close/>
                </a:path>
              </a:pathLst>
            </a:custGeom>
            <a:ln w="9525">
              <a:solidFill>
                <a:srgbClr val="BFC1D7"/>
              </a:solidFill>
            </a:ln>
          </p:spPr>
          <p:txBody>
            <a:bodyPr wrap="square" lIns="0" tIns="0" rIns="0" bIns="0" rtlCol="0"/>
            <a:lstStyle/>
            <a:p>
              <a:pPr algn="ctr"/>
              <a:endParaRPr>
                <a:latin typeface="Arial" panose="020B0604020202020204" pitchFamily="34" charset="0"/>
                <a:cs typeface="Arial" panose="020B0604020202020204" pitchFamily="34" charset="0"/>
              </a:endParaRPr>
            </a:p>
          </p:txBody>
        </p:sp>
      </p:grpSp>
      <p:sp>
        <p:nvSpPr>
          <p:cNvPr id="17" name="object 17"/>
          <p:cNvSpPr txBox="1"/>
          <p:nvPr/>
        </p:nvSpPr>
        <p:spPr>
          <a:xfrm>
            <a:off x="768350" y="4268787"/>
            <a:ext cx="5234305" cy="861967"/>
          </a:xfrm>
          <a:prstGeom prst="rect">
            <a:avLst/>
          </a:prstGeom>
        </p:spPr>
        <p:txBody>
          <a:bodyPr vert="horz" wrap="square" lIns="0" tIns="17145" rIns="0" bIns="0" rtlCol="0">
            <a:spAutoFit/>
          </a:bodyPr>
          <a:lstStyle/>
          <a:p>
            <a:pPr marL="12700" algn="ctr">
              <a:lnSpc>
                <a:spcPct val="100000"/>
              </a:lnSpc>
              <a:spcBef>
                <a:spcPts val="135"/>
              </a:spcBef>
            </a:pPr>
            <a:r>
              <a:rPr sz="1650" b="1" spc="-10" dirty="0">
                <a:solidFill>
                  <a:srgbClr val="262424"/>
                </a:solidFill>
                <a:latin typeface="Arial" panose="020B0604020202020204" pitchFamily="34" charset="0"/>
                <a:cs typeface="Arial" panose="020B0604020202020204" pitchFamily="34" charset="0"/>
              </a:rPr>
              <a:t>Baholash</a:t>
            </a:r>
            <a:endParaRPr sz="1650" dirty="0">
              <a:latin typeface="Arial" panose="020B0604020202020204" pitchFamily="34" charset="0"/>
              <a:cs typeface="Arial" panose="020B0604020202020204" pitchFamily="34" charset="0"/>
            </a:endParaRPr>
          </a:p>
          <a:p>
            <a:pPr marL="12700" marR="5080" algn="ctr">
              <a:lnSpc>
                <a:spcPct val="134300"/>
              </a:lnSpc>
              <a:spcBef>
                <a:spcPts val="540"/>
              </a:spcBef>
            </a:pPr>
            <a:r>
              <a:rPr sz="1350" spc="-10" dirty="0" err="1">
                <a:solidFill>
                  <a:srgbClr val="262424"/>
                </a:solidFill>
                <a:latin typeface="Arial" panose="020B0604020202020204" pitchFamily="34" charset="0"/>
                <a:cs typeface="Arial" panose="020B0604020202020204" pitchFamily="34" charset="0"/>
              </a:rPr>
              <a:t>O</a:t>
            </a:r>
            <a:r>
              <a:rPr lang="en-US" sz="1350" spc="-10" dirty="0" err="1">
                <a:solidFill>
                  <a:srgbClr val="262424"/>
                </a:solidFill>
                <a:latin typeface="Arial" panose="020B0604020202020204" pitchFamily="34" charset="0"/>
                <a:cs typeface="Arial" panose="020B0604020202020204" pitchFamily="34" charset="0"/>
              </a:rPr>
              <a:t>‘</a:t>
            </a:r>
            <a:r>
              <a:rPr sz="1350" spc="-10" dirty="0" err="1">
                <a:solidFill>
                  <a:srgbClr val="262424"/>
                </a:solidFill>
                <a:latin typeface="Arial" panose="020B0604020202020204" pitchFamily="34" charset="0"/>
                <a:cs typeface="Arial" panose="020B0604020202020204" pitchFamily="34" charset="0"/>
              </a:rPr>
              <a:t>z</a:t>
            </a:r>
            <a:r>
              <a:rPr sz="1350" spc="-90" dirty="0">
                <a:solidFill>
                  <a:srgbClr val="262424"/>
                </a:solidFill>
                <a:latin typeface="Arial" panose="020B0604020202020204" pitchFamily="34" charset="0"/>
                <a:cs typeface="Arial" panose="020B0604020202020204" pitchFamily="34" charset="0"/>
              </a:rPr>
              <a:t> </a:t>
            </a:r>
            <a:r>
              <a:rPr sz="1350" spc="-70" dirty="0">
                <a:solidFill>
                  <a:srgbClr val="262424"/>
                </a:solidFill>
                <a:latin typeface="Arial" panose="020B0604020202020204" pitchFamily="34" charset="0"/>
                <a:cs typeface="Arial" panose="020B0604020202020204" pitchFamily="34" charset="0"/>
              </a:rPr>
              <a:t>progressini</a:t>
            </a:r>
            <a:r>
              <a:rPr sz="1350" spc="-90" dirty="0">
                <a:solidFill>
                  <a:srgbClr val="262424"/>
                </a:solidFill>
                <a:latin typeface="Arial" panose="020B0604020202020204" pitchFamily="34" charset="0"/>
                <a:cs typeface="Arial" panose="020B0604020202020204" pitchFamily="34" charset="0"/>
              </a:rPr>
              <a:t> </a:t>
            </a:r>
            <a:r>
              <a:rPr sz="1350" spc="-80" dirty="0">
                <a:solidFill>
                  <a:srgbClr val="262424"/>
                </a:solidFill>
                <a:latin typeface="Arial" panose="020B0604020202020204" pitchFamily="34" charset="0"/>
                <a:cs typeface="Arial" panose="020B0604020202020204" pitchFamily="34" charset="0"/>
              </a:rPr>
              <a:t>kuzatib</a:t>
            </a:r>
            <a:r>
              <a:rPr sz="1350" spc="-85" dirty="0">
                <a:solidFill>
                  <a:srgbClr val="262424"/>
                </a:solidFill>
                <a:latin typeface="Arial" panose="020B0604020202020204" pitchFamily="34" charset="0"/>
                <a:cs typeface="Arial" panose="020B0604020202020204" pitchFamily="34" charset="0"/>
              </a:rPr>
              <a:t> </a:t>
            </a:r>
            <a:r>
              <a:rPr sz="1350" spc="-75" dirty="0">
                <a:solidFill>
                  <a:srgbClr val="262424"/>
                </a:solidFill>
                <a:latin typeface="Arial" panose="020B0604020202020204" pitchFamily="34" charset="0"/>
                <a:cs typeface="Arial" panose="020B0604020202020204" pitchFamily="34" charset="0"/>
              </a:rPr>
              <a:t>borish,</a:t>
            </a:r>
            <a:r>
              <a:rPr sz="1350" spc="-90" dirty="0">
                <a:solidFill>
                  <a:srgbClr val="262424"/>
                </a:solidFill>
                <a:latin typeface="Arial" panose="020B0604020202020204" pitchFamily="34" charset="0"/>
                <a:cs typeface="Arial" panose="020B0604020202020204" pitchFamily="34" charset="0"/>
              </a:rPr>
              <a:t> </a:t>
            </a:r>
            <a:r>
              <a:rPr sz="1350" spc="-85" dirty="0">
                <a:solidFill>
                  <a:srgbClr val="262424"/>
                </a:solidFill>
                <a:latin typeface="Arial" panose="020B0604020202020204" pitchFamily="34" charset="0"/>
                <a:cs typeface="Arial" panose="020B0604020202020204" pitchFamily="34" charset="0"/>
              </a:rPr>
              <a:t>kamchiliklarni aniqlash,</a:t>
            </a:r>
            <a:r>
              <a:rPr sz="1350" spc="-90" dirty="0">
                <a:solidFill>
                  <a:srgbClr val="262424"/>
                </a:solidFill>
                <a:latin typeface="Arial" panose="020B0604020202020204" pitchFamily="34" charset="0"/>
                <a:cs typeface="Arial" panose="020B0604020202020204" pitchFamily="34" charset="0"/>
              </a:rPr>
              <a:t> </a:t>
            </a:r>
            <a:r>
              <a:rPr sz="1350" spc="-50" dirty="0" err="1">
                <a:solidFill>
                  <a:srgbClr val="262424"/>
                </a:solidFill>
                <a:latin typeface="Arial" panose="020B0604020202020204" pitchFamily="34" charset="0"/>
                <a:cs typeface="Arial" panose="020B0604020202020204" pitchFamily="34" charset="0"/>
              </a:rPr>
              <a:t>o</a:t>
            </a:r>
            <a:r>
              <a:rPr lang="en-US" sz="1350" spc="-50" dirty="0" err="1">
                <a:solidFill>
                  <a:srgbClr val="262424"/>
                </a:solidFill>
                <a:latin typeface="Arial" panose="020B0604020202020204" pitchFamily="34" charset="0"/>
                <a:cs typeface="Arial" panose="020B0604020202020204" pitchFamily="34" charset="0"/>
              </a:rPr>
              <a:t>‘</a:t>
            </a:r>
            <a:r>
              <a:rPr sz="1350" spc="-50" dirty="0" err="1">
                <a:solidFill>
                  <a:srgbClr val="262424"/>
                </a:solidFill>
                <a:latin typeface="Arial" panose="020B0604020202020204" pitchFamily="34" charset="0"/>
                <a:cs typeface="Arial" panose="020B0604020202020204" pitchFamily="34" charset="0"/>
              </a:rPr>
              <a:t>ziga</a:t>
            </a:r>
            <a:r>
              <a:rPr sz="1350" spc="-85" dirty="0">
                <a:solidFill>
                  <a:srgbClr val="262424"/>
                </a:solidFill>
                <a:latin typeface="Arial" panose="020B0604020202020204" pitchFamily="34" charset="0"/>
                <a:cs typeface="Arial" panose="020B0604020202020204" pitchFamily="34" charset="0"/>
              </a:rPr>
              <a:t> </a:t>
            </a:r>
            <a:r>
              <a:rPr sz="1350" spc="-10" dirty="0" err="1">
                <a:solidFill>
                  <a:srgbClr val="262424"/>
                </a:solidFill>
                <a:latin typeface="Arial" panose="020B0604020202020204" pitchFamily="34" charset="0"/>
                <a:cs typeface="Arial" panose="020B0604020202020204" pitchFamily="34" charset="0"/>
              </a:rPr>
              <a:t>to</a:t>
            </a:r>
            <a:r>
              <a:rPr lang="en-US" sz="1350" spc="-10" dirty="0" err="1">
                <a:solidFill>
                  <a:srgbClr val="262424"/>
                </a:solidFill>
                <a:latin typeface="Arial" panose="020B0604020202020204" pitchFamily="34" charset="0"/>
                <a:cs typeface="Arial" panose="020B0604020202020204" pitchFamily="34" charset="0"/>
              </a:rPr>
              <a:t>‘</a:t>
            </a:r>
            <a:r>
              <a:rPr sz="1350" spc="-10" dirty="0" err="1">
                <a:solidFill>
                  <a:srgbClr val="262424"/>
                </a:solidFill>
                <a:latin typeface="Arial" panose="020B0604020202020204" pitchFamily="34" charset="0"/>
                <a:cs typeface="Arial" panose="020B0604020202020204" pitchFamily="34" charset="0"/>
              </a:rPr>
              <a:t>g</a:t>
            </a:r>
            <a:r>
              <a:rPr lang="en-US" sz="1350" spc="-10" dirty="0" err="1">
                <a:solidFill>
                  <a:srgbClr val="262424"/>
                </a:solidFill>
                <a:latin typeface="Arial" panose="020B0604020202020204" pitchFamily="34" charset="0"/>
                <a:cs typeface="Arial" panose="020B0604020202020204" pitchFamily="34" charset="0"/>
              </a:rPr>
              <a:t>‘</a:t>
            </a:r>
            <a:r>
              <a:rPr sz="1350" spc="-10" dirty="0" err="1">
                <a:solidFill>
                  <a:srgbClr val="262424"/>
                </a:solidFill>
                <a:latin typeface="Arial" panose="020B0604020202020204" pitchFamily="34" charset="0"/>
                <a:cs typeface="Arial" panose="020B0604020202020204" pitchFamily="34" charset="0"/>
              </a:rPr>
              <a:t>ri</a:t>
            </a:r>
            <a:r>
              <a:rPr sz="1350" spc="-10" dirty="0">
                <a:solidFill>
                  <a:srgbClr val="262424"/>
                </a:solidFill>
                <a:latin typeface="Arial" panose="020B0604020202020204" pitchFamily="34" charset="0"/>
                <a:cs typeface="Arial" panose="020B0604020202020204" pitchFamily="34" charset="0"/>
              </a:rPr>
              <a:t> </a:t>
            </a:r>
            <a:r>
              <a:rPr sz="1350" spc="-65" dirty="0">
                <a:solidFill>
                  <a:srgbClr val="262424"/>
                </a:solidFill>
                <a:latin typeface="Arial" panose="020B0604020202020204" pitchFamily="34" charset="0"/>
                <a:cs typeface="Arial" panose="020B0604020202020204" pitchFamily="34" charset="0"/>
              </a:rPr>
              <a:t>baho</a:t>
            </a:r>
            <a:r>
              <a:rPr sz="1350" spc="-114" dirty="0">
                <a:solidFill>
                  <a:srgbClr val="262424"/>
                </a:solidFill>
                <a:latin typeface="Arial" panose="020B0604020202020204" pitchFamily="34" charset="0"/>
                <a:cs typeface="Arial" panose="020B0604020202020204" pitchFamily="34" charset="0"/>
              </a:rPr>
              <a:t> </a:t>
            </a:r>
            <a:r>
              <a:rPr sz="1350" spc="-10" dirty="0">
                <a:solidFill>
                  <a:srgbClr val="262424"/>
                </a:solidFill>
                <a:latin typeface="Arial" panose="020B0604020202020204" pitchFamily="34" charset="0"/>
                <a:cs typeface="Arial" panose="020B0604020202020204" pitchFamily="34" charset="0"/>
              </a:rPr>
              <a:t>berish</a:t>
            </a:r>
            <a:endParaRPr sz="1350" dirty="0">
              <a:latin typeface="Arial" panose="020B0604020202020204" pitchFamily="34" charset="0"/>
              <a:cs typeface="Arial" panose="020B0604020202020204" pitchFamily="34" charset="0"/>
            </a:endParaRPr>
          </a:p>
        </p:txBody>
      </p:sp>
      <p:pic>
        <p:nvPicPr>
          <p:cNvPr id="18" name="Рисунок 17">
            <a:extLst>
              <a:ext uri="{FF2B5EF4-FFF2-40B4-BE49-F238E27FC236}">
                <a16:creationId xmlns:a16="http://schemas.microsoft.com/office/drawing/2014/main" id="{552D6F12-B9A0-4189-9110-DEEA1ABE8B68}"/>
              </a:ext>
            </a:extLst>
          </p:cNvPr>
          <p:cNvPicPr>
            <a:picLocks noChangeAspect="1"/>
          </p:cNvPicPr>
          <p:nvPr/>
        </p:nvPicPr>
        <p:blipFill>
          <a:blip r:embed="rId3"/>
          <a:stretch>
            <a:fillRect/>
          </a:stretch>
        </p:blipFill>
        <p:spPr>
          <a:xfrm>
            <a:off x="6673117" y="1931939"/>
            <a:ext cx="4385180" cy="3454448"/>
          </a:xfrm>
          <a:prstGeom prst="rect">
            <a:avLst/>
          </a:prstGeom>
        </p:spPr>
      </p:pic>
      <p:pic>
        <p:nvPicPr>
          <p:cNvPr id="19" name="Graphic 2">
            <a:extLst>
              <a:ext uri="{FF2B5EF4-FFF2-40B4-BE49-F238E27FC236}">
                <a16:creationId xmlns:a16="http://schemas.microsoft.com/office/drawing/2014/main" id="{646C6634-114C-4AD4-BA53-FD7AD070EEF9}"/>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59420"/>
            <a:ext cx="11430000" cy="863914"/>
          </a:xfrm>
          <a:prstGeom prst="rect">
            <a:avLst/>
          </a:prstGeom>
        </p:spPr>
      </p:pic>
      <p:pic>
        <p:nvPicPr>
          <p:cNvPr id="20" name="Рисунок 19">
            <a:extLst>
              <a:ext uri="{FF2B5EF4-FFF2-40B4-BE49-F238E27FC236}">
                <a16:creationId xmlns:a16="http://schemas.microsoft.com/office/drawing/2014/main" id="{1C6A2E1F-EBE0-4814-A9EF-2CC0B07A3E6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7926" y="111149"/>
            <a:ext cx="1409543" cy="550810"/>
          </a:xfrm>
          <a:prstGeom prst="rect">
            <a:avLst/>
          </a:prstGeom>
        </p:spPr>
      </p:pic>
      <p:pic>
        <p:nvPicPr>
          <p:cNvPr id="21" name="Рисунок 20">
            <a:extLst>
              <a:ext uri="{FF2B5EF4-FFF2-40B4-BE49-F238E27FC236}">
                <a16:creationId xmlns:a16="http://schemas.microsoft.com/office/drawing/2014/main" id="{6471DBBF-5ACA-48AD-86B2-3A05556779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99541" y="129538"/>
            <a:ext cx="1984166" cy="550810"/>
          </a:xfrm>
          <a:prstGeom prst="rect">
            <a:avLst/>
          </a:prstGeom>
        </p:spPr>
      </p:pic>
    </p:spTree>
  </p:cSld>
  <p:clrMapOvr>
    <a:masterClrMapping/>
  </p:clrMapOvr>
</p:sld>
</file>

<file path=ppt/slides/slide5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43675"/>
            <a:ext cx="11430000" cy="861330"/>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79618" y="124007"/>
            <a:ext cx="2004089" cy="55634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85800" y="111585"/>
            <a:ext cx="1409543" cy="550810"/>
          </a:xfrm>
          <a:prstGeom prst="rect">
            <a:avLst/>
          </a:prstGeom>
        </p:spPr>
      </p:pic>
      <p:sp>
        <p:nvSpPr>
          <p:cNvPr id="7" name="Прямоугольник 6"/>
          <p:cNvSpPr/>
          <p:nvPr/>
        </p:nvSpPr>
        <p:spPr>
          <a:xfrm>
            <a:off x="2512629" y="2313242"/>
            <a:ext cx="6404741" cy="1844243"/>
          </a:xfrm>
          <a:prstGeom prst="rect">
            <a:avLst/>
          </a:prstGeom>
          <a:noFill/>
        </p:spPr>
        <p:txBody>
          <a:bodyPr wrap="none" lIns="80537" tIns="40269" rIns="80537" bIns="40269">
            <a:spAutoFit/>
          </a:bodyPr>
          <a:lstStyle/>
          <a:p>
            <a:pPr algn="ctr" defTabSz="805339">
              <a:defRPr/>
            </a:pPr>
            <a:r>
              <a:rPr lang="en-US" sz="5728" b="1" dirty="0" err="1">
                <a:ln w="12700">
                  <a:solidFill>
                    <a:srgbClr val="297FD5">
                      <a:lumMod val="50000"/>
                    </a:srgbClr>
                  </a:solidFill>
                  <a:prstDash val="solid"/>
                </a:ln>
                <a:solidFill>
                  <a:srgbClr val="1F295C"/>
                </a:solidFill>
                <a:effectLst>
                  <a:innerShdw blurRad="177800">
                    <a:srgbClr val="297FD5">
                      <a:lumMod val="50000"/>
                    </a:srgbClr>
                  </a:innerShdw>
                </a:effectLst>
              </a:rPr>
              <a:t>Faol</a:t>
            </a:r>
            <a:r>
              <a:rPr lang="en-US" sz="5728" b="1" dirty="0">
                <a:ln w="12700">
                  <a:solidFill>
                    <a:srgbClr val="297FD5">
                      <a:lumMod val="50000"/>
                    </a:srgbClr>
                  </a:solidFill>
                  <a:prstDash val="solid"/>
                </a:ln>
                <a:solidFill>
                  <a:srgbClr val="1F295C"/>
                </a:solidFill>
                <a:effectLst>
                  <a:innerShdw blurRad="177800">
                    <a:srgbClr val="297FD5">
                      <a:lumMod val="50000"/>
                    </a:srgbClr>
                  </a:innerShdw>
                </a:effectLst>
              </a:rPr>
              <a:t> </a:t>
            </a:r>
            <a:r>
              <a:rPr lang="en-US" sz="5728" b="1" dirty="0" err="1">
                <a:ln w="12700">
                  <a:solidFill>
                    <a:srgbClr val="297FD5">
                      <a:lumMod val="50000"/>
                    </a:srgbClr>
                  </a:solidFill>
                  <a:prstDash val="solid"/>
                </a:ln>
                <a:solidFill>
                  <a:srgbClr val="1F295C"/>
                </a:solidFill>
                <a:effectLst>
                  <a:innerShdw blurRad="177800">
                    <a:srgbClr val="297FD5">
                      <a:lumMod val="50000"/>
                    </a:srgbClr>
                  </a:innerShdw>
                </a:effectLst>
              </a:rPr>
              <a:t>ishtirokingiz</a:t>
            </a:r>
            <a:r>
              <a:rPr lang="en-US" sz="5728" b="1" dirty="0">
                <a:ln w="12700">
                  <a:solidFill>
                    <a:srgbClr val="297FD5">
                      <a:lumMod val="50000"/>
                    </a:srgbClr>
                  </a:solidFill>
                  <a:prstDash val="solid"/>
                </a:ln>
                <a:solidFill>
                  <a:srgbClr val="1F295C"/>
                </a:solidFill>
                <a:effectLst>
                  <a:innerShdw blurRad="177800">
                    <a:srgbClr val="297FD5">
                      <a:lumMod val="50000"/>
                    </a:srgbClr>
                  </a:innerShdw>
                </a:effectLst>
              </a:rPr>
              <a:t> </a:t>
            </a:r>
          </a:p>
          <a:p>
            <a:pPr algn="ctr" defTabSz="805339">
              <a:defRPr/>
            </a:pPr>
            <a:r>
              <a:rPr lang="en-US" sz="5728" b="1" dirty="0" err="1">
                <a:ln w="12700">
                  <a:solidFill>
                    <a:srgbClr val="297FD5">
                      <a:lumMod val="50000"/>
                    </a:srgbClr>
                  </a:solidFill>
                  <a:prstDash val="solid"/>
                </a:ln>
                <a:solidFill>
                  <a:srgbClr val="1F295C"/>
                </a:solidFill>
                <a:effectLst>
                  <a:innerShdw blurRad="177800">
                    <a:srgbClr val="297FD5">
                      <a:lumMod val="50000"/>
                    </a:srgbClr>
                  </a:innerShdw>
                </a:effectLst>
              </a:rPr>
              <a:t>uchun</a:t>
            </a:r>
            <a:r>
              <a:rPr lang="en-US" sz="5728" b="1" dirty="0">
                <a:ln w="12700">
                  <a:solidFill>
                    <a:srgbClr val="297FD5">
                      <a:lumMod val="50000"/>
                    </a:srgbClr>
                  </a:solidFill>
                  <a:prstDash val="solid"/>
                </a:ln>
                <a:solidFill>
                  <a:srgbClr val="1F295C"/>
                </a:solidFill>
                <a:effectLst>
                  <a:innerShdw blurRad="177800">
                    <a:srgbClr val="297FD5">
                      <a:lumMod val="50000"/>
                    </a:srgbClr>
                  </a:innerShdw>
                </a:effectLst>
              </a:rPr>
              <a:t>  </a:t>
            </a:r>
            <a:r>
              <a:rPr lang="en-US" sz="5728" b="1" dirty="0" err="1">
                <a:ln w="12700">
                  <a:solidFill>
                    <a:srgbClr val="297FD5">
                      <a:lumMod val="50000"/>
                    </a:srgbClr>
                  </a:solidFill>
                  <a:prstDash val="solid"/>
                </a:ln>
                <a:solidFill>
                  <a:srgbClr val="1F295C"/>
                </a:solidFill>
                <a:effectLst>
                  <a:innerShdw blurRad="177800">
                    <a:srgbClr val="297FD5">
                      <a:lumMod val="50000"/>
                    </a:srgbClr>
                  </a:innerShdw>
                </a:effectLst>
              </a:rPr>
              <a:t>rahmat</a:t>
            </a:r>
            <a:r>
              <a:rPr lang="en-US" sz="5728" b="1" dirty="0">
                <a:ln w="12700">
                  <a:solidFill>
                    <a:srgbClr val="297FD5">
                      <a:lumMod val="50000"/>
                    </a:srgbClr>
                  </a:solidFill>
                  <a:prstDash val="solid"/>
                </a:ln>
                <a:solidFill>
                  <a:srgbClr val="1F295C"/>
                </a:solidFill>
                <a:effectLst>
                  <a:innerShdw blurRad="177800">
                    <a:srgbClr val="297FD5">
                      <a:lumMod val="50000"/>
                    </a:srgbClr>
                  </a:innerShdw>
                </a:effectLst>
              </a:rPr>
              <a:t>!</a:t>
            </a:r>
            <a:endParaRPr lang="ru-RU" sz="5728" b="1" dirty="0">
              <a:ln w="12700">
                <a:solidFill>
                  <a:srgbClr val="297FD5">
                    <a:lumMod val="50000"/>
                  </a:srgbClr>
                </a:solidFill>
                <a:prstDash val="solid"/>
              </a:ln>
              <a:solidFill>
                <a:srgbClr val="1F295C"/>
              </a:solidFill>
              <a:effectLst>
                <a:innerShdw blurRad="177800">
                  <a:srgbClr val="297FD5">
                    <a:lumMod val="50000"/>
                  </a:srgbClr>
                </a:innerShdw>
              </a:effectLst>
            </a:endParaRPr>
          </a:p>
        </p:txBody>
      </p:sp>
    </p:spTree>
  </p:cSld>
  <p:clrMapOvr>
    <a:masterClrMapping/>
  </p:clrMapOvr>
</p:sld>
</file>

<file path=ppt/slides/slide5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11" name="Рисунок 10">
            <a:extLst>
              <a:ext uri="{FF2B5EF4-FFF2-40B4-BE49-F238E27FC236}">
                <a16:creationId xmlns:a16="http://schemas.microsoft.com/office/drawing/2014/main" id="{14F58D1F-E903-4D91-847E-9A88357EFA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88" y="5672267"/>
            <a:ext cx="6732199" cy="4882038"/>
          </a:xfrm>
          <a:prstGeom prst="rect">
            <a:avLst/>
          </a:prstGeom>
        </p:spPr>
      </p:pic>
      <p:pic>
        <p:nvPicPr>
          <p:cNvPr id="9" name="Рисунок 8">
            <a:extLst>
              <a:ext uri="{FF2B5EF4-FFF2-40B4-BE49-F238E27FC236}">
                <a16:creationId xmlns:a16="http://schemas.microsoft.com/office/drawing/2014/main" id="{57630118-AF11-4707-8019-0C1568861B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6350" y="1209675"/>
            <a:ext cx="5931877" cy="6232477"/>
          </a:xfrm>
          <a:prstGeom prst="rect">
            <a:avLst/>
          </a:prstGeom>
        </p:spPr>
      </p:pic>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7">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a:extLst>
              <a:ext uri="{FF2B5EF4-FFF2-40B4-BE49-F238E27FC236}">
                <a16:creationId xmlns:a16="http://schemas.microsoft.com/office/drawing/2014/main" id="{25749396-FD67-4A14-8595-EE60838176EE}"/>
              </a:ext>
            </a:extLst>
          </p:cNvPr>
          <p:cNvSpPr/>
          <p:nvPr/>
        </p:nvSpPr>
        <p:spPr>
          <a:xfrm>
            <a:off x="569546" y="4239940"/>
            <a:ext cx="11506200" cy="1754326"/>
          </a:xfrm>
          <a:prstGeom prst="rect">
            <a:avLst/>
          </a:prstGeom>
        </p:spPr>
        <p:txBody>
          <a:bodyPr wrap="square">
            <a:spAutoFit/>
          </a:bodyPr>
          <a:lstStyle/>
          <a:p>
            <a:pPr algn="ctr"/>
            <a:r>
              <a:rPr lang="it-IT" sz="5400" b="1" dirty="0">
                <a:latin typeface="Times New Roman" panose="02020603050405020304" pitchFamily="18" charset="0"/>
                <a:ea typeface="Calibri" panose="020F0502020204030204" pitchFamily="34" charset="0"/>
              </a:rPr>
              <a:t>O‘QUVCHILAR BILIMINI BAHOLASHNING YANGI TIZIMI</a:t>
            </a:r>
            <a:endParaRPr lang="ru-RU" sz="5400" b="1" dirty="0"/>
          </a:p>
        </p:txBody>
      </p:sp>
    </p:spTree>
  </p:cSld>
  <p:clrMapOvr>
    <a:masterClrMapping/>
  </p:clrMapOvr>
</p:sld>
</file>

<file path=ppt/slides/slide5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91" name="Google Shape;91;p16"/>
          <p:cNvGrpSpPr/>
          <p:nvPr/>
        </p:nvGrpSpPr>
        <p:grpSpPr>
          <a:xfrm>
            <a:off x="1754495" y="2447069"/>
            <a:ext cx="5522767" cy="7205136"/>
            <a:chOff x="891486" y="1070976"/>
            <a:chExt cx="2806205" cy="3661043"/>
          </a:xfrm>
        </p:grpSpPr>
        <p:sp>
          <p:nvSpPr>
            <p:cNvPr id="92" name="Google Shape;92;p16"/>
            <p:cNvSpPr/>
            <p:nvPr/>
          </p:nvSpPr>
          <p:spPr>
            <a:xfrm>
              <a:off x="2243704" y="1294344"/>
              <a:ext cx="256949" cy="1952636"/>
            </a:xfrm>
            <a:custGeom>
              <a:avLst/>
              <a:gdLst/>
              <a:ahLst/>
              <a:cxnLst/>
              <a:rect l="l" t="t" r="r" b="b"/>
              <a:pathLst>
                <a:path w="3252" h="24713" extrusionOk="0">
                  <a:moveTo>
                    <a:pt x="2542" y="1"/>
                  </a:moveTo>
                  <a:cubicBezTo>
                    <a:pt x="0" y="1"/>
                    <a:pt x="274" y="1902"/>
                    <a:pt x="274" y="1902"/>
                  </a:cubicBezTo>
                  <a:lnTo>
                    <a:pt x="255" y="24713"/>
                  </a:lnTo>
                  <a:lnTo>
                    <a:pt x="3251" y="24087"/>
                  </a:lnTo>
                  <a:lnTo>
                    <a:pt x="3251" y="44"/>
                  </a:lnTo>
                  <a:cubicBezTo>
                    <a:pt x="2993" y="15"/>
                    <a:pt x="2758" y="1"/>
                    <a:pt x="2542" y="1"/>
                  </a:cubicBez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 name="Google Shape;93;p16"/>
            <p:cNvSpPr/>
            <p:nvPr/>
          </p:nvSpPr>
          <p:spPr>
            <a:xfrm>
              <a:off x="2500573" y="1264872"/>
              <a:ext cx="1197118" cy="2476805"/>
            </a:xfrm>
            <a:custGeom>
              <a:avLst/>
              <a:gdLst/>
              <a:ahLst/>
              <a:cxnLst/>
              <a:rect l="l" t="t" r="r" b="b"/>
              <a:pathLst>
                <a:path w="15151" h="31347" extrusionOk="0">
                  <a:moveTo>
                    <a:pt x="721" y="0"/>
                  </a:moveTo>
                  <a:lnTo>
                    <a:pt x="0" y="417"/>
                  </a:lnTo>
                  <a:lnTo>
                    <a:pt x="0" y="23436"/>
                  </a:lnTo>
                  <a:lnTo>
                    <a:pt x="13558" y="31248"/>
                  </a:lnTo>
                  <a:cubicBezTo>
                    <a:pt x="13655" y="31313"/>
                    <a:pt x="13764" y="31347"/>
                    <a:pt x="13871" y="31347"/>
                  </a:cubicBezTo>
                  <a:cubicBezTo>
                    <a:pt x="13953" y="31347"/>
                    <a:pt x="14034" y="31327"/>
                    <a:pt x="14108" y="31286"/>
                  </a:cubicBezTo>
                  <a:lnTo>
                    <a:pt x="14809" y="30888"/>
                  </a:lnTo>
                  <a:cubicBezTo>
                    <a:pt x="15018" y="30793"/>
                    <a:pt x="15150" y="30547"/>
                    <a:pt x="15150" y="30186"/>
                  </a:cubicBezTo>
                  <a:lnTo>
                    <a:pt x="15150" y="9481"/>
                  </a:lnTo>
                  <a:cubicBezTo>
                    <a:pt x="15150" y="8836"/>
                    <a:pt x="14771" y="8097"/>
                    <a:pt x="14278" y="7831"/>
                  </a:cubicBezTo>
                  <a:lnTo>
                    <a:pt x="721" y="0"/>
                  </a:lnTo>
                  <a:close/>
                </a:path>
              </a:pathLst>
            </a:custGeom>
            <a:solidFill>
              <a:srgbClr val="48CD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 name="Google Shape;94;p16"/>
            <p:cNvSpPr/>
            <p:nvPr/>
          </p:nvSpPr>
          <p:spPr>
            <a:xfrm>
              <a:off x="2500573" y="1297820"/>
              <a:ext cx="1140150" cy="2444568"/>
            </a:xfrm>
            <a:custGeom>
              <a:avLst/>
              <a:gdLst/>
              <a:ahLst/>
              <a:cxnLst/>
              <a:rect l="l" t="t" r="r" b="b"/>
              <a:pathLst>
                <a:path w="14430" h="30939" extrusionOk="0">
                  <a:moveTo>
                    <a:pt x="0" y="0"/>
                  </a:moveTo>
                  <a:lnTo>
                    <a:pt x="0" y="23019"/>
                  </a:lnTo>
                  <a:lnTo>
                    <a:pt x="13558" y="30831"/>
                  </a:lnTo>
                  <a:cubicBezTo>
                    <a:pt x="13679" y="30904"/>
                    <a:pt x="13796" y="30939"/>
                    <a:pt x="13902" y="30939"/>
                  </a:cubicBezTo>
                  <a:cubicBezTo>
                    <a:pt x="14210" y="30939"/>
                    <a:pt x="14430" y="30652"/>
                    <a:pt x="14430" y="30187"/>
                  </a:cubicBezTo>
                  <a:lnTo>
                    <a:pt x="14430" y="9481"/>
                  </a:lnTo>
                  <a:cubicBezTo>
                    <a:pt x="14430" y="8836"/>
                    <a:pt x="14032" y="8097"/>
                    <a:pt x="13558" y="7831"/>
                  </a:cubicBezTo>
                  <a:lnTo>
                    <a:pt x="0" y="0"/>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 name="Google Shape;95;p16"/>
            <p:cNvSpPr/>
            <p:nvPr/>
          </p:nvSpPr>
          <p:spPr>
            <a:xfrm>
              <a:off x="2277284" y="1375569"/>
              <a:ext cx="1279607" cy="2430266"/>
            </a:xfrm>
            <a:custGeom>
              <a:avLst/>
              <a:gdLst/>
              <a:ahLst/>
              <a:cxnLst/>
              <a:rect l="l" t="t" r="r" b="b"/>
              <a:pathLst>
                <a:path w="16195" h="30758" extrusionOk="0">
                  <a:moveTo>
                    <a:pt x="2730" y="1"/>
                  </a:moveTo>
                  <a:cubicBezTo>
                    <a:pt x="970" y="1"/>
                    <a:pt x="1" y="1519"/>
                    <a:pt x="1" y="1519"/>
                  </a:cubicBezTo>
                  <a:lnTo>
                    <a:pt x="1" y="22945"/>
                  </a:lnTo>
                  <a:lnTo>
                    <a:pt x="13331" y="30757"/>
                  </a:lnTo>
                  <a:cubicBezTo>
                    <a:pt x="13849" y="29402"/>
                    <a:pt x="14830" y="29146"/>
                    <a:pt x="15497" y="29146"/>
                  </a:cubicBezTo>
                  <a:cubicBezTo>
                    <a:pt x="15904" y="29146"/>
                    <a:pt x="16194" y="29241"/>
                    <a:pt x="16194" y="29241"/>
                  </a:cubicBezTo>
                  <a:lnTo>
                    <a:pt x="16194" y="7833"/>
                  </a:lnTo>
                  <a:lnTo>
                    <a:pt x="2826" y="2"/>
                  </a:lnTo>
                  <a:cubicBezTo>
                    <a:pt x="2794" y="1"/>
                    <a:pt x="2762" y="1"/>
                    <a:pt x="2730"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 name="Google Shape;96;p16"/>
            <p:cNvSpPr/>
            <p:nvPr/>
          </p:nvSpPr>
          <p:spPr>
            <a:xfrm>
              <a:off x="2277284" y="1375569"/>
              <a:ext cx="1278106" cy="738846"/>
            </a:xfrm>
            <a:custGeom>
              <a:avLst/>
              <a:gdLst/>
              <a:ahLst/>
              <a:cxnLst/>
              <a:rect l="l" t="t" r="r" b="b"/>
              <a:pathLst>
                <a:path w="16176" h="9351" extrusionOk="0">
                  <a:moveTo>
                    <a:pt x="2730" y="1"/>
                  </a:moveTo>
                  <a:cubicBezTo>
                    <a:pt x="970" y="1"/>
                    <a:pt x="1" y="1519"/>
                    <a:pt x="1" y="1519"/>
                  </a:cubicBezTo>
                  <a:lnTo>
                    <a:pt x="13331" y="9350"/>
                  </a:lnTo>
                  <a:cubicBezTo>
                    <a:pt x="13846" y="7993"/>
                    <a:pt x="14808" y="7733"/>
                    <a:pt x="15470" y="7733"/>
                  </a:cubicBezTo>
                  <a:cubicBezTo>
                    <a:pt x="15880" y="7733"/>
                    <a:pt x="16175" y="7833"/>
                    <a:pt x="16175" y="7833"/>
                  </a:cubicBezTo>
                  <a:lnTo>
                    <a:pt x="2826" y="2"/>
                  </a:lnTo>
                  <a:cubicBezTo>
                    <a:pt x="2794" y="1"/>
                    <a:pt x="2762" y="1"/>
                    <a:pt x="2730"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 name="Google Shape;97;p16"/>
            <p:cNvSpPr/>
            <p:nvPr/>
          </p:nvSpPr>
          <p:spPr>
            <a:xfrm>
              <a:off x="2206884" y="1444625"/>
              <a:ext cx="1198620" cy="2476884"/>
            </a:xfrm>
            <a:custGeom>
              <a:avLst/>
              <a:gdLst/>
              <a:ahLst/>
              <a:cxnLst/>
              <a:rect l="l" t="t" r="r" b="b"/>
              <a:pathLst>
                <a:path w="15170" h="31348" extrusionOk="0">
                  <a:moveTo>
                    <a:pt x="740" y="0"/>
                  </a:moveTo>
                  <a:lnTo>
                    <a:pt x="1" y="418"/>
                  </a:lnTo>
                  <a:lnTo>
                    <a:pt x="1" y="23418"/>
                  </a:lnTo>
                  <a:lnTo>
                    <a:pt x="13577" y="31249"/>
                  </a:lnTo>
                  <a:cubicBezTo>
                    <a:pt x="13663" y="31313"/>
                    <a:pt x="13768" y="31347"/>
                    <a:pt x="13877" y="31347"/>
                  </a:cubicBezTo>
                  <a:cubicBezTo>
                    <a:pt x="13960" y="31347"/>
                    <a:pt x="14045" y="31328"/>
                    <a:pt x="14127" y="31287"/>
                  </a:cubicBezTo>
                  <a:lnTo>
                    <a:pt x="14829" y="30888"/>
                  </a:lnTo>
                  <a:cubicBezTo>
                    <a:pt x="15018" y="30794"/>
                    <a:pt x="15170" y="30547"/>
                    <a:pt x="15170" y="30187"/>
                  </a:cubicBezTo>
                  <a:lnTo>
                    <a:pt x="15170" y="9481"/>
                  </a:lnTo>
                  <a:cubicBezTo>
                    <a:pt x="15151" y="8836"/>
                    <a:pt x="14772" y="8097"/>
                    <a:pt x="14298" y="7831"/>
                  </a:cubicBezTo>
                  <a:lnTo>
                    <a:pt x="740" y="0"/>
                  </a:lnTo>
                  <a:close/>
                </a:path>
              </a:pathLst>
            </a:custGeom>
            <a:solidFill>
              <a:srgbClr val="48CD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 name="Google Shape;98;p16"/>
            <p:cNvSpPr/>
            <p:nvPr/>
          </p:nvSpPr>
          <p:spPr>
            <a:xfrm>
              <a:off x="2206884" y="1477574"/>
              <a:ext cx="1140229" cy="2443936"/>
            </a:xfrm>
            <a:custGeom>
              <a:avLst/>
              <a:gdLst/>
              <a:ahLst/>
              <a:cxnLst/>
              <a:rect l="l" t="t" r="r" b="b"/>
              <a:pathLst>
                <a:path w="14431" h="30931" extrusionOk="0">
                  <a:moveTo>
                    <a:pt x="1" y="1"/>
                  </a:moveTo>
                  <a:lnTo>
                    <a:pt x="1" y="23001"/>
                  </a:lnTo>
                  <a:lnTo>
                    <a:pt x="13558" y="30832"/>
                  </a:lnTo>
                  <a:cubicBezTo>
                    <a:pt x="13678" y="30899"/>
                    <a:pt x="13794" y="30931"/>
                    <a:pt x="13899" y="30931"/>
                  </a:cubicBezTo>
                  <a:cubicBezTo>
                    <a:pt x="14209" y="30931"/>
                    <a:pt x="14430" y="30654"/>
                    <a:pt x="14430" y="30187"/>
                  </a:cubicBezTo>
                  <a:lnTo>
                    <a:pt x="14430" y="9481"/>
                  </a:lnTo>
                  <a:cubicBezTo>
                    <a:pt x="14430" y="8855"/>
                    <a:pt x="14032" y="8097"/>
                    <a:pt x="13558" y="7832"/>
                  </a:cubicBezTo>
                  <a:lnTo>
                    <a:pt x="1"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 name="Google Shape;99;p16"/>
            <p:cNvSpPr/>
            <p:nvPr/>
          </p:nvSpPr>
          <p:spPr>
            <a:xfrm>
              <a:off x="2398647" y="1947539"/>
              <a:ext cx="756703" cy="693414"/>
            </a:xfrm>
            <a:custGeom>
              <a:avLst/>
              <a:gdLst/>
              <a:ahLst/>
              <a:cxnLst/>
              <a:rect l="l" t="t" r="r" b="b"/>
              <a:pathLst>
                <a:path w="9577" h="8776" extrusionOk="0">
                  <a:moveTo>
                    <a:pt x="319" y="0"/>
                  </a:moveTo>
                  <a:cubicBezTo>
                    <a:pt x="128" y="0"/>
                    <a:pt x="1" y="178"/>
                    <a:pt x="1" y="461"/>
                  </a:cubicBezTo>
                  <a:lnTo>
                    <a:pt x="1" y="2794"/>
                  </a:lnTo>
                  <a:cubicBezTo>
                    <a:pt x="1" y="3192"/>
                    <a:pt x="209" y="3571"/>
                    <a:pt x="532" y="3799"/>
                  </a:cubicBezTo>
                  <a:lnTo>
                    <a:pt x="9045" y="8710"/>
                  </a:lnTo>
                  <a:cubicBezTo>
                    <a:pt x="9120" y="8754"/>
                    <a:pt x="9192" y="8776"/>
                    <a:pt x="9257" y="8776"/>
                  </a:cubicBezTo>
                  <a:cubicBezTo>
                    <a:pt x="9442" y="8776"/>
                    <a:pt x="9576" y="8606"/>
                    <a:pt x="9576" y="8311"/>
                  </a:cubicBezTo>
                  <a:lnTo>
                    <a:pt x="9576" y="5998"/>
                  </a:lnTo>
                  <a:cubicBezTo>
                    <a:pt x="9576" y="5581"/>
                    <a:pt x="9368" y="5221"/>
                    <a:pt x="9045" y="4974"/>
                  </a:cubicBezTo>
                  <a:lnTo>
                    <a:pt x="532" y="63"/>
                  </a:lnTo>
                  <a:cubicBezTo>
                    <a:pt x="455" y="20"/>
                    <a:pt x="384" y="0"/>
                    <a:pt x="319" y="0"/>
                  </a:cubicBezTo>
                  <a:close/>
                </a:path>
              </a:pathLst>
            </a:custGeom>
            <a:solidFill>
              <a:srgbClr val="7B63A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 name="Google Shape;100;p16"/>
            <p:cNvSpPr/>
            <p:nvPr/>
          </p:nvSpPr>
          <p:spPr>
            <a:xfrm>
              <a:off x="2500573" y="2433229"/>
              <a:ext cx="552850" cy="348050"/>
            </a:xfrm>
            <a:custGeom>
              <a:avLst/>
              <a:gdLst/>
              <a:ahLst/>
              <a:cxnLst/>
              <a:rect l="l" t="t" r="r" b="b"/>
              <a:pathLst>
                <a:path w="6997" h="4405" extrusionOk="0">
                  <a:moveTo>
                    <a:pt x="128" y="0"/>
                  </a:moveTo>
                  <a:cubicBezTo>
                    <a:pt x="53" y="0"/>
                    <a:pt x="0" y="64"/>
                    <a:pt x="0" y="192"/>
                  </a:cubicBezTo>
                  <a:cubicBezTo>
                    <a:pt x="0" y="344"/>
                    <a:pt x="76" y="496"/>
                    <a:pt x="209" y="591"/>
                  </a:cubicBezTo>
                  <a:lnTo>
                    <a:pt x="6788" y="4383"/>
                  </a:lnTo>
                  <a:cubicBezTo>
                    <a:pt x="6817" y="4397"/>
                    <a:pt x="6844" y="4404"/>
                    <a:pt x="6869" y="4404"/>
                  </a:cubicBezTo>
                  <a:cubicBezTo>
                    <a:pt x="6944" y="4404"/>
                    <a:pt x="6997" y="4340"/>
                    <a:pt x="6997" y="4212"/>
                  </a:cubicBezTo>
                  <a:cubicBezTo>
                    <a:pt x="6997" y="4061"/>
                    <a:pt x="6921" y="3909"/>
                    <a:pt x="6788" y="3814"/>
                  </a:cubicBezTo>
                  <a:lnTo>
                    <a:pt x="209" y="22"/>
                  </a:lnTo>
                  <a:cubicBezTo>
                    <a:pt x="180" y="8"/>
                    <a:pt x="153" y="0"/>
                    <a:pt x="128" y="0"/>
                  </a:cubicBezTo>
                  <a:close/>
                </a:path>
              </a:pathLst>
            </a:custGeom>
            <a:solidFill>
              <a:srgbClr val="7B63A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 name="Google Shape;101;p16"/>
            <p:cNvSpPr/>
            <p:nvPr/>
          </p:nvSpPr>
          <p:spPr>
            <a:xfrm>
              <a:off x="2608425" y="2647432"/>
              <a:ext cx="338648" cy="224396"/>
            </a:xfrm>
            <a:custGeom>
              <a:avLst/>
              <a:gdLst/>
              <a:ahLst/>
              <a:cxnLst/>
              <a:rect l="l" t="t" r="r" b="b"/>
              <a:pathLst>
                <a:path w="4286" h="2840" extrusionOk="0">
                  <a:moveTo>
                    <a:pt x="127" y="1"/>
                  </a:moveTo>
                  <a:cubicBezTo>
                    <a:pt x="53" y="1"/>
                    <a:pt x="0" y="61"/>
                    <a:pt x="0" y="174"/>
                  </a:cubicBezTo>
                  <a:cubicBezTo>
                    <a:pt x="0" y="345"/>
                    <a:pt x="76" y="496"/>
                    <a:pt x="209" y="591"/>
                  </a:cubicBezTo>
                  <a:lnTo>
                    <a:pt x="4058" y="2810"/>
                  </a:lnTo>
                  <a:cubicBezTo>
                    <a:pt x="4094" y="2830"/>
                    <a:pt x="4125" y="2839"/>
                    <a:pt x="4153" y="2839"/>
                  </a:cubicBezTo>
                  <a:cubicBezTo>
                    <a:pt x="4227" y="2839"/>
                    <a:pt x="4272" y="2769"/>
                    <a:pt x="4286" y="2658"/>
                  </a:cubicBezTo>
                  <a:cubicBezTo>
                    <a:pt x="4286" y="2506"/>
                    <a:pt x="4210" y="2355"/>
                    <a:pt x="4077" y="2260"/>
                  </a:cubicBezTo>
                  <a:lnTo>
                    <a:pt x="209" y="22"/>
                  </a:lnTo>
                  <a:cubicBezTo>
                    <a:pt x="180" y="8"/>
                    <a:pt x="152" y="1"/>
                    <a:pt x="127" y="1"/>
                  </a:cubicBezTo>
                  <a:close/>
                </a:path>
              </a:pathLst>
            </a:custGeom>
            <a:solidFill>
              <a:srgbClr val="7B63A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 name="Google Shape;102;p16"/>
            <p:cNvSpPr/>
            <p:nvPr/>
          </p:nvSpPr>
          <p:spPr>
            <a:xfrm>
              <a:off x="2184444" y="1255233"/>
              <a:ext cx="373097" cy="222420"/>
            </a:xfrm>
            <a:custGeom>
              <a:avLst/>
              <a:gdLst/>
              <a:ahLst/>
              <a:cxnLst/>
              <a:rect l="l" t="t" r="r" b="b"/>
              <a:pathLst>
                <a:path w="4722" h="2815" extrusionOk="0">
                  <a:moveTo>
                    <a:pt x="3695" y="1"/>
                  </a:moveTo>
                  <a:cubicBezTo>
                    <a:pt x="3000" y="1"/>
                    <a:pt x="2310" y="165"/>
                    <a:pt x="1688" y="482"/>
                  </a:cubicBezTo>
                  <a:cubicBezTo>
                    <a:pt x="0" y="1279"/>
                    <a:pt x="285" y="2815"/>
                    <a:pt x="285" y="2815"/>
                  </a:cubicBezTo>
                  <a:lnTo>
                    <a:pt x="1024" y="2397"/>
                  </a:lnTo>
                  <a:cubicBezTo>
                    <a:pt x="1024" y="2397"/>
                    <a:pt x="1517" y="634"/>
                    <a:pt x="4001" y="539"/>
                  </a:cubicBezTo>
                  <a:lnTo>
                    <a:pt x="4722" y="122"/>
                  </a:lnTo>
                  <a:cubicBezTo>
                    <a:pt x="4383" y="41"/>
                    <a:pt x="4039" y="1"/>
                    <a:pt x="3695" y="1"/>
                  </a:cubicBezTo>
                  <a:close/>
                </a:path>
              </a:pathLst>
            </a:custGeom>
            <a:solidFill>
              <a:srgbClr val="48CD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 name="Google Shape;103;p16"/>
            <p:cNvSpPr/>
            <p:nvPr/>
          </p:nvSpPr>
          <p:spPr>
            <a:xfrm>
              <a:off x="1770894" y="1104082"/>
              <a:ext cx="235299" cy="2436587"/>
            </a:xfrm>
            <a:custGeom>
              <a:avLst/>
              <a:gdLst/>
              <a:ahLst/>
              <a:cxnLst/>
              <a:rect l="l" t="t" r="r" b="b"/>
              <a:pathLst>
                <a:path w="2978" h="30838" extrusionOk="0">
                  <a:moveTo>
                    <a:pt x="2040" y="0"/>
                  </a:moveTo>
                  <a:cubicBezTo>
                    <a:pt x="160" y="0"/>
                    <a:pt x="1" y="1978"/>
                    <a:pt x="1" y="1978"/>
                  </a:cubicBezTo>
                  <a:lnTo>
                    <a:pt x="1" y="30837"/>
                  </a:lnTo>
                  <a:lnTo>
                    <a:pt x="2978" y="29719"/>
                  </a:lnTo>
                  <a:lnTo>
                    <a:pt x="2978" y="139"/>
                  </a:lnTo>
                  <a:cubicBezTo>
                    <a:pt x="2625" y="42"/>
                    <a:pt x="2314" y="0"/>
                    <a:pt x="2040" y="0"/>
                  </a:cubicBezTo>
                  <a:close/>
                </a:path>
              </a:pathLst>
            </a:custGeom>
            <a:solidFill>
              <a:srgbClr val="ED7B3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 name="Google Shape;104;p16"/>
            <p:cNvSpPr/>
            <p:nvPr/>
          </p:nvSpPr>
          <p:spPr>
            <a:xfrm>
              <a:off x="2007615" y="1080536"/>
              <a:ext cx="1197197" cy="2944322"/>
            </a:xfrm>
            <a:custGeom>
              <a:avLst/>
              <a:gdLst/>
              <a:ahLst/>
              <a:cxnLst/>
              <a:rect l="l" t="t" r="r" b="b"/>
              <a:pathLst>
                <a:path w="15152" h="37264" extrusionOk="0">
                  <a:moveTo>
                    <a:pt x="702" y="1"/>
                  </a:moveTo>
                  <a:lnTo>
                    <a:pt x="1" y="418"/>
                  </a:lnTo>
                  <a:lnTo>
                    <a:pt x="1" y="29353"/>
                  </a:lnTo>
                  <a:lnTo>
                    <a:pt x="13558" y="37165"/>
                  </a:lnTo>
                  <a:cubicBezTo>
                    <a:pt x="13644" y="37230"/>
                    <a:pt x="13755" y="37264"/>
                    <a:pt x="13866" y="37264"/>
                  </a:cubicBezTo>
                  <a:cubicBezTo>
                    <a:pt x="13950" y="37264"/>
                    <a:pt x="14034" y="37244"/>
                    <a:pt x="14108" y="37203"/>
                  </a:cubicBezTo>
                  <a:lnTo>
                    <a:pt x="14810" y="36805"/>
                  </a:lnTo>
                  <a:cubicBezTo>
                    <a:pt x="15018" y="36710"/>
                    <a:pt x="15151" y="36463"/>
                    <a:pt x="15151" y="36103"/>
                  </a:cubicBezTo>
                  <a:lnTo>
                    <a:pt x="15151" y="9481"/>
                  </a:lnTo>
                  <a:cubicBezTo>
                    <a:pt x="15132" y="8856"/>
                    <a:pt x="14753" y="8116"/>
                    <a:pt x="14279" y="7832"/>
                  </a:cubicBezTo>
                  <a:lnTo>
                    <a:pt x="702"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 name="Google Shape;105;p16"/>
            <p:cNvSpPr/>
            <p:nvPr/>
          </p:nvSpPr>
          <p:spPr>
            <a:xfrm>
              <a:off x="2007615" y="1113484"/>
              <a:ext cx="1138728" cy="2912085"/>
            </a:xfrm>
            <a:custGeom>
              <a:avLst/>
              <a:gdLst/>
              <a:ahLst/>
              <a:cxnLst/>
              <a:rect l="l" t="t" r="r" b="b"/>
              <a:pathLst>
                <a:path w="14412" h="36856" extrusionOk="0">
                  <a:moveTo>
                    <a:pt x="1" y="1"/>
                  </a:moveTo>
                  <a:lnTo>
                    <a:pt x="1" y="28936"/>
                  </a:lnTo>
                  <a:lnTo>
                    <a:pt x="13558" y="36748"/>
                  </a:lnTo>
                  <a:cubicBezTo>
                    <a:pt x="13680" y="36821"/>
                    <a:pt x="13796" y="36855"/>
                    <a:pt x="13900" y="36855"/>
                  </a:cubicBezTo>
                  <a:cubicBezTo>
                    <a:pt x="14202" y="36855"/>
                    <a:pt x="14412" y="36568"/>
                    <a:pt x="14412" y="36103"/>
                  </a:cubicBezTo>
                  <a:lnTo>
                    <a:pt x="14412" y="9482"/>
                  </a:lnTo>
                  <a:cubicBezTo>
                    <a:pt x="14412" y="8856"/>
                    <a:pt x="14013" y="8116"/>
                    <a:pt x="13539" y="7832"/>
                  </a:cubicBezTo>
                  <a:lnTo>
                    <a:pt x="1" y="1"/>
                  </a:lnTo>
                  <a:close/>
                </a:path>
              </a:pathLst>
            </a:custGeom>
            <a:solidFill>
              <a:srgbClr val="ED7B3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 name="Google Shape;106;p16"/>
            <p:cNvSpPr/>
            <p:nvPr/>
          </p:nvSpPr>
          <p:spPr>
            <a:xfrm>
              <a:off x="1784405" y="1192813"/>
              <a:ext cx="1278027" cy="2897704"/>
            </a:xfrm>
            <a:custGeom>
              <a:avLst/>
              <a:gdLst/>
              <a:ahLst/>
              <a:cxnLst/>
              <a:rect l="l" t="t" r="r" b="b"/>
              <a:pathLst>
                <a:path w="16175" h="36674" extrusionOk="0">
                  <a:moveTo>
                    <a:pt x="2729" y="0"/>
                  </a:moveTo>
                  <a:cubicBezTo>
                    <a:pt x="952" y="0"/>
                    <a:pt x="1" y="1519"/>
                    <a:pt x="1" y="1519"/>
                  </a:cubicBezTo>
                  <a:lnTo>
                    <a:pt x="1" y="28842"/>
                  </a:lnTo>
                  <a:lnTo>
                    <a:pt x="13330" y="36673"/>
                  </a:lnTo>
                  <a:cubicBezTo>
                    <a:pt x="13845" y="35316"/>
                    <a:pt x="14808" y="35056"/>
                    <a:pt x="15469" y="35056"/>
                  </a:cubicBezTo>
                  <a:cubicBezTo>
                    <a:pt x="15880" y="35056"/>
                    <a:pt x="16175" y="35156"/>
                    <a:pt x="16175" y="35156"/>
                  </a:cubicBezTo>
                  <a:lnTo>
                    <a:pt x="16175" y="7814"/>
                  </a:lnTo>
                  <a:lnTo>
                    <a:pt x="2826" y="2"/>
                  </a:lnTo>
                  <a:cubicBezTo>
                    <a:pt x="2793" y="1"/>
                    <a:pt x="2761" y="0"/>
                    <a:pt x="2729" y="0"/>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 name="Google Shape;107;p16"/>
            <p:cNvSpPr/>
            <p:nvPr/>
          </p:nvSpPr>
          <p:spPr>
            <a:xfrm>
              <a:off x="1782904" y="1192813"/>
              <a:ext cx="1279528" cy="737266"/>
            </a:xfrm>
            <a:custGeom>
              <a:avLst/>
              <a:gdLst/>
              <a:ahLst/>
              <a:cxnLst/>
              <a:rect l="l" t="t" r="r" b="b"/>
              <a:pathLst>
                <a:path w="16194" h="9331" extrusionOk="0">
                  <a:moveTo>
                    <a:pt x="2748" y="0"/>
                  </a:moveTo>
                  <a:cubicBezTo>
                    <a:pt x="970" y="0"/>
                    <a:pt x="1" y="1519"/>
                    <a:pt x="1" y="1519"/>
                  </a:cubicBezTo>
                  <a:lnTo>
                    <a:pt x="13331" y="9331"/>
                  </a:lnTo>
                  <a:cubicBezTo>
                    <a:pt x="13861" y="7975"/>
                    <a:pt x="14838" y="7719"/>
                    <a:pt x="15502" y="7719"/>
                  </a:cubicBezTo>
                  <a:cubicBezTo>
                    <a:pt x="15906" y="7719"/>
                    <a:pt x="16194" y="7814"/>
                    <a:pt x="16194" y="7814"/>
                  </a:cubicBezTo>
                  <a:lnTo>
                    <a:pt x="2845" y="2"/>
                  </a:lnTo>
                  <a:cubicBezTo>
                    <a:pt x="2812" y="1"/>
                    <a:pt x="2780" y="0"/>
                    <a:pt x="2748"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 name="Google Shape;108;p16"/>
            <p:cNvSpPr/>
            <p:nvPr/>
          </p:nvSpPr>
          <p:spPr>
            <a:xfrm>
              <a:off x="1712504" y="1260368"/>
              <a:ext cx="1197118" cy="2944243"/>
            </a:xfrm>
            <a:custGeom>
              <a:avLst/>
              <a:gdLst/>
              <a:ahLst/>
              <a:cxnLst/>
              <a:rect l="l" t="t" r="r" b="b"/>
              <a:pathLst>
                <a:path w="15151" h="37263" extrusionOk="0">
                  <a:moveTo>
                    <a:pt x="740" y="0"/>
                  </a:moveTo>
                  <a:lnTo>
                    <a:pt x="0" y="436"/>
                  </a:lnTo>
                  <a:lnTo>
                    <a:pt x="0" y="29352"/>
                  </a:lnTo>
                  <a:lnTo>
                    <a:pt x="13558" y="37164"/>
                  </a:lnTo>
                  <a:cubicBezTo>
                    <a:pt x="13655" y="37229"/>
                    <a:pt x="13764" y="37263"/>
                    <a:pt x="13875" y="37263"/>
                  </a:cubicBezTo>
                  <a:cubicBezTo>
                    <a:pt x="13959" y="37263"/>
                    <a:pt x="14045" y="37243"/>
                    <a:pt x="14127" y="37202"/>
                  </a:cubicBezTo>
                  <a:lnTo>
                    <a:pt x="14828" y="36804"/>
                  </a:lnTo>
                  <a:cubicBezTo>
                    <a:pt x="15018" y="36709"/>
                    <a:pt x="15151" y="36463"/>
                    <a:pt x="15151" y="36103"/>
                  </a:cubicBezTo>
                  <a:lnTo>
                    <a:pt x="15151" y="9481"/>
                  </a:lnTo>
                  <a:cubicBezTo>
                    <a:pt x="15151" y="8855"/>
                    <a:pt x="14771" y="8116"/>
                    <a:pt x="14297" y="7831"/>
                  </a:cubicBezTo>
                  <a:lnTo>
                    <a:pt x="740" y="0"/>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 name="Google Shape;109;p16"/>
            <p:cNvSpPr/>
            <p:nvPr/>
          </p:nvSpPr>
          <p:spPr>
            <a:xfrm>
              <a:off x="1712504" y="1294818"/>
              <a:ext cx="1140229" cy="2910504"/>
            </a:xfrm>
            <a:custGeom>
              <a:avLst/>
              <a:gdLst/>
              <a:ahLst/>
              <a:cxnLst/>
              <a:rect l="l" t="t" r="r" b="b"/>
              <a:pathLst>
                <a:path w="14431" h="36836" extrusionOk="0">
                  <a:moveTo>
                    <a:pt x="0" y="0"/>
                  </a:moveTo>
                  <a:lnTo>
                    <a:pt x="0" y="28916"/>
                  </a:lnTo>
                  <a:lnTo>
                    <a:pt x="13558" y="36728"/>
                  </a:lnTo>
                  <a:cubicBezTo>
                    <a:pt x="13680" y="36801"/>
                    <a:pt x="13796" y="36836"/>
                    <a:pt x="13903" y="36836"/>
                  </a:cubicBezTo>
                  <a:cubicBezTo>
                    <a:pt x="14210" y="36836"/>
                    <a:pt x="14430" y="36549"/>
                    <a:pt x="14430" y="36084"/>
                  </a:cubicBezTo>
                  <a:lnTo>
                    <a:pt x="14430" y="9462"/>
                  </a:lnTo>
                  <a:cubicBezTo>
                    <a:pt x="14430" y="8836"/>
                    <a:pt x="14051" y="8097"/>
                    <a:pt x="13558" y="7812"/>
                  </a:cubicBezTo>
                  <a:lnTo>
                    <a:pt x="0" y="0"/>
                  </a:lnTo>
                  <a:close/>
                </a:path>
              </a:pathLst>
            </a:custGeom>
            <a:solidFill>
              <a:srgbClr val="ED7B3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0" name="Google Shape;110;p16"/>
            <p:cNvSpPr/>
            <p:nvPr/>
          </p:nvSpPr>
          <p:spPr>
            <a:xfrm>
              <a:off x="1904267" y="1652112"/>
              <a:ext cx="756703" cy="693493"/>
            </a:xfrm>
            <a:custGeom>
              <a:avLst/>
              <a:gdLst/>
              <a:ahLst/>
              <a:cxnLst/>
              <a:rect l="l" t="t" r="r" b="b"/>
              <a:pathLst>
                <a:path w="9577" h="8777" extrusionOk="0">
                  <a:moveTo>
                    <a:pt x="320" y="1"/>
                  </a:moveTo>
                  <a:cubicBezTo>
                    <a:pt x="135" y="1"/>
                    <a:pt x="0" y="171"/>
                    <a:pt x="0" y="465"/>
                  </a:cubicBezTo>
                  <a:lnTo>
                    <a:pt x="0" y="2778"/>
                  </a:lnTo>
                  <a:cubicBezTo>
                    <a:pt x="0" y="3177"/>
                    <a:pt x="209" y="3556"/>
                    <a:pt x="531" y="3802"/>
                  </a:cubicBezTo>
                  <a:lnTo>
                    <a:pt x="9045" y="8713"/>
                  </a:lnTo>
                  <a:cubicBezTo>
                    <a:pt x="9122" y="8756"/>
                    <a:pt x="9193" y="8776"/>
                    <a:pt x="9257" y="8776"/>
                  </a:cubicBezTo>
                  <a:cubicBezTo>
                    <a:pt x="9449" y="8776"/>
                    <a:pt x="9576" y="8599"/>
                    <a:pt x="9576" y="8315"/>
                  </a:cubicBezTo>
                  <a:lnTo>
                    <a:pt x="9576" y="6002"/>
                  </a:lnTo>
                  <a:cubicBezTo>
                    <a:pt x="9576" y="5585"/>
                    <a:pt x="9367" y="5205"/>
                    <a:pt x="9045" y="4978"/>
                  </a:cubicBezTo>
                  <a:lnTo>
                    <a:pt x="531" y="67"/>
                  </a:lnTo>
                  <a:cubicBezTo>
                    <a:pt x="457" y="22"/>
                    <a:pt x="385" y="1"/>
                    <a:pt x="320" y="1"/>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1" name="Google Shape;111;p16"/>
            <p:cNvSpPr/>
            <p:nvPr/>
          </p:nvSpPr>
          <p:spPr>
            <a:xfrm>
              <a:off x="2006113" y="2137406"/>
              <a:ext cx="552929" cy="347892"/>
            </a:xfrm>
            <a:custGeom>
              <a:avLst/>
              <a:gdLst/>
              <a:ahLst/>
              <a:cxnLst/>
              <a:rect l="l" t="t" r="r" b="b"/>
              <a:pathLst>
                <a:path w="6998" h="4403" extrusionOk="0">
                  <a:moveTo>
                    <a:pt x="124" y="1"/>
                  </a:moveTo>
                  <a:cubicBezTo>
                    <a:pt x="52" y="1"/>
                    <a:pt x="1" y="71"/>
                    <a:pt x="1" y="182"/>
                  </a:cubicBezTo>
                  <a:cubicBezTo>
                    <a:pt x="1" y="353"/>
                    <a:pt x="77" y="486"/>
                    <a:pt x="209" y="580"/>
                  </a:cubicBezTo>
                  <a:lnTo>
                    <a:pt x="6789" y="4373"/>
                  </a:lnTo>
                  <a:cubicBezTo>
                    <a:pt x="6820" y="4393"/>
                    <a:pt x="6849" y="4402"/>
                    <a:pt x="6875" y="4402"/>
                  </a:cubicBezTo>
                  <a:cubicBezTo>
                    <a:pt x="6947" y="4402"/>
                    <a:pt x="6998" y="4332"/>
                    <a:pt x="6998" y="4221"/>
                  </a:cubicBezTo>
                  <a:cubicBezTo>
                    <a:pt x="6998" y="4069"/>
                    <a:pt x="6922" y="3918"/>
                    <a:pt x="6789" y="3823"/>
                  </a:cubicBezTo>
                  <a:lnTo>
                    <a:pt x="209" y="30"/>
                  </a:lnTo>
                  <a:cubicBezTo>
                    <a:pt x="179" y="10"/>
                    <a:pt x="150" y="1"/>
                    <a:pt x="124" y="1"/>
                  </a:cubicBezTo>
                  <a:close/>
                </a:path>
              </a:pathLst>
            </a:custGeom>
            <a:solidFill>
              <a:srgbClr val="7DA2CE"/>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2" name="Google Shape;112;p16"/>
            <p:cNvSpPr/>
            <p:nvPr/>
          </p:nvSpPr>
          <p:spPr>
            <a:xfrm>
              <a:off x="2114044" y="2351688"/>
              <a:ext cx="338648" cy="224316"/>
            </a:xfrm>
            <a:custGeom>
              <a:avLst/>
              <a:gdLst/>
              <a:ahLst/>
              <a:cxnLst/>
              <a:rect l="l" t="t" r="r" b="b"/>
              <a:pathLst>
                <a:path w="4286" h="2839" extrusionOk="0">
                  <a:moveTo>
                    <a:pt x="123" y="0"/>
                  </a:moveTo>
                  <a:cubicBezTo>
                    <a:pt x="51" y="0"/>
                    <a:pt x="0" y="71"/>
                    <a:pt x="0" y="182"/>
                  </a:cubicBezTo>
                  <a:cubicBezTo>
                    <a:pt x="0" y="333"/>
                    <a:pt x="76" y="485"/>
                    <a:pt x="209" y="580"/>
                  </a:cubicBezTo>
                  <a:lnTo>
                    <a:pt x="4077" y="2817"/>
                  </a:lnTo>
                  <a:cubicBezTo>
                    <a:pt x="4106" y="2832"/>
                    <a:pt x="4134" y="2839"/>
                    <a:pt x="4159" y="2839"/>
                  </a:cubicBezTo>
                  <a:cubicBezTo>
                    <a:pt x="4233" y="2839"/>
                    <a:pt x="4285" y="2778"/>
                    <a:pt x="4285" y="2666"/>
                  </a:cubicBezTo>
                  <a:cubicBezTo>
                    <a:pt x="4266" y="2495"/>
                    <a:pt x="4191" y="2343"/>
                    <a:pt x="4077" y="2267"/>
                  </a:cubicBezTo>
                  <a:lnTo>
                    <a:pt x="209" y="30"/>
                  </a:lnTo>
                  <a:cubicBezTo>
                    <a:pt x="178" y="10"/>
                    <a:pt x="149" y="0"/>
                    <a:pt x="123" y="0"/>
                  </a:cubicBezTo>
                  <a:close/>
                </a:path>
              </a:pathLst>
            </a:custGeom>
            <a:solidFill>
              <a:srgbClr val="7DA2CE"/>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3" name="Google Shape;113;p16"/>
            <p:cNvSpPr/>
            <p:nvPr/>
          </p:nvSpPr>
          <p:spPr>
            <a:xfrm>
              <a:off x="1689985" y="1070976"/>
              <a:ext cx="373176" cy="222420"/>
            </a:xfrm>
            <a:custGeom>
              <a:avLst/>
              <a:gdLst/>
              <a:ahLst/>
              <a:cxnLst/>
              <a:rect l="l" t="t" r="r" b="b"/>
              <a:pathLst>
                <a:path w="4723" h="2815" extrusionOk="0">
                  <a:moveTo>
                    <a:pt x="3696" y="0"/>
                  </a:moveTo>
                  <a:cubicBezTo>
                    <a:pt x="3001" y="0"/>
                    <a:pt x="2311" y="165"/>
                    <a:pt x="1689" y="482"/>
                  </a:cubicBezTo>
                  <a:cubicBezTo>
                    <a:pt x="1" y="1278"/>
                    <a:pt x="285" y="2814"/>
                    <a:pt x="285" y="2814"/>
                  </a:cubicBezTo>
                  <a:lnTo>
                    <a:pt x="1025" y="2397"/>
                  </a:lnTo>
                  <a:cubicBezTo>
                    <a:pt x="1025" y="2397"/>
                    <a:pt x="1518" y="653"/>
                    <a:pt x="4021" y="539"/>
                  </a:cubicBezTo>
                  <a:lnTo>
                    <a:pt x="4722" y="122"/>
                  </a:lnTo>
                  <a:cubicBezTo>
                    <a:pt x="4384" y="40"/>
                    <a:pt x="4039" y="0"/>
                    <a:pt x="3696" y="0"/>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4" name="Google Shape;114;p16"/>
            <p:cNvSpPr/>
            <p:nvPr/>
          </p:nvSpPr>
          <p:spPr>
            <a:xfrm>
              <a:off x="1258578" y="1592695"/>
              <a:ext cx="235299" cy="2151747"/>
            </a:xfrm>
            <a:custGeom>
              <a:avLst/>
              <a:gdLst/>
              <a:ahLst/>
              <a:cxnLst/>
              <a:rect l="l" t="t" r="r" b="b"/>
              <a:pathLst>
                <a:path w="2978" h="27233" extrusionOk="0">
                  <a:moveTo>
                    <a:pt x="2781" y="0"/>
                  </a:moveTo>
                  <a:cubicBezTo>
                    <a:pt x="181" y="0"/>
                    <a:pt x="0" y="1843"/>
                    <a:pt x="0" y="1843"/>
                  </a:cubicBezTo>
                  <a:lnTo>
                    <a:pt x="152" y="27232"/>
                  </a:lnTo>
                  <a:lnTo>
                    <a:pt x="2977" y="24729"/>
                  </a:lnTo>
                  <a:lnTo>
                    <a:pt x="2977" y="4"/>
                  </a:lnTo>
                  <a:cubicBezTo>
                    <a:pt x="2910" y="1"/>
                    <a:pt x="2845" y="0"/>
                    <a:pt x="2781" y="0"/>
                  </a:cubicBezTo>
                  <a:close/>
                </a:path>
              </a:pathLst>
            </a:custGeom>
            <a:solidFill>
              <a:schemeClr val="l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5" name="Google Shape;115;p16"/>
            <p:cNvSpPr/>
            <p:nvPr/>
          </p:nvSpPr>
          <p:spPr>
            <a:xfrm>
              <a:off x="1493798" y="1559984"/>
              <a:ext cx="1197118" cy="2737862"/>
            </a:xfrm>
            <a:custGeom>
              <a:avLst/>
              <a:gdLst/>
              <a:ahLst/>
              <a:cxnLst/>
              <a:rect l="l" t="t" r="r" b="b"/>
              <a:pathLst>
                <a:path w="15151" h="34651" extrusionOk="0">
                  <a:moveTo>
                    <a:pt x="721" y="0"/>
                  </a:moveTo>
                  <a:lnTo>
                    <a:pt x="0" y="418"/>
                  </a:lnTo>
                  <a:lnTo>
                    <a:pt x="0" y="26736"/>
                  </a:lnTo>
                  <a:lnTo>
                    <a:pt x="13557" y="34548"/>
                  </a:lnTo>
                  <a:cubicBezTo>
                    <a:pt x="13649" y="34616"/>
                    <a:pt x="13767" y="34650"/>
                    <a:pt x="13884" y="34650"/>
                  </a:cubicBezTo>
                  <a:cubicBezTo>
                    <a:pt x="13962" y="34650"/>
                    <a:pt x="14039" y="34635"/>
                    <a:pt x="14107" y="34605"/>
                  </a:cubicBezTo>
                  <a:lnTo>
                    <a:pt x="14809" y="34188"/>
                  </a:lnTo>
                  <a:cubicBezTo>
                    <a:pt x="15018" y="34112"/>
                    <a:pt x="15150" y="33846"/>
                    <a:pt x="15150" y="33486"/>
                  </a:cubicBezTo>
                  <a:lnTo>
                    <a:pt x="15150" y="9462"/>
                  </a:lnTo>
                  <a:cubicBezTo>
                    <a:pt x="15150" y="8836"/>
                    <a:pt x="14752" y="8097"/>
                    <a:pt x="14278" y="7831"/>
                  </a:cubicBezTo>
                  <a:lnTo>
                    <a:pt x="721" y="0"/>
                  </a:lnTo>
                  <a:close/>
                </a:path>
              </a:pathLst>
            </a:custGeom>
            <a:solidFill>
              <a:srgbClr val="A1263C"/>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6" name="Google Shape;116;p16"/>
            <p:cNvSpPr/>
            <p:nvPr/>
          </p:nvSpPr>
          <p:spPr>
            <a:xfrm>
              <a:off x="1493798" y="1592932"/>
              <a:ext cx="1138649" cy="2705309"/>
            </a:xfrm>
            <a:custGeom>
              <a:avLst/>
              <a:gdLst/>
              <a:ahLst/>
              <a:cxnLst/>
              <a:rect l="l" t="t" r="r" b="b"/>
              <a:pathLst>
                <a:path w="14411" h="34239" extrusionOk="0">
                  <a:moveTo>
                    <a:pt x="0" y="1"/>
                  </a:moveTo>
                  <a:lnTo>
                    <a:pt x="0" y="26319"/>
                  </a:lnTo>
                  <a:lnTo>
                    <a:pt x="13557" y="34131"/>
                  </a:lnTo>
                  <a:cubicBezTo>
                    <a:pt x="13679" y="34204"/>
                    <a:pt x="13795" y="34238"/>
                    <a:pt x="13899" y="34238"/>
                  </a:cubicBezTo>
                  <a:cubicBezTo>
                    <a:pt x="14201" y="34238"/>
                    <a:pt x="14411" y="33951"/>
                    <a:pt x="14411" y="33486"/>
                  </a:cubicBezTo>
                  <a:lnTo>
                    <a:pt x="14411" y="9481"/>
                  </a:lnTo>
                  <a:cubicBezTo>
                    <a:pt x="14411" y="8837"/>
                    <a:pt x="14032" y="8097"/>
                    <a:pt x="13557" y="7832"/>
                  </a:cubicBezTo>
                  <a:lnTo>
                    <a:pt x="0" y="1"/>
                  </a:lnTo>
                  <a:close/>
                </a:path>
              </a:pathLst>
            </a:custGeom>
            <a:solidFill>
              <a:schemeClr val="l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7" name="Google Shape;117;p16"/>
            <p:cNvSpPr/>
            <p:nvPr/>
          </p:nvSpPr>
          <p:spPr>
            <a:xfrm>
              <a:off x="1270509" y="1670759"/>
              <a:ext cx="1278027" cy="2692430"/>
            </a:xfrm>
            <a:custGeom>
              <a:avLst/>
              <a:gdLst/>
              <a:ahLst/>
              <a:cxnLst/>
              <a:rect l="l" t="t" r="r" b="b"/>
              <a:pathLst>
                <a:path w="16175" h="34076" extrusionOk="0">
                  <a:moveTo>
                    <a:pt x="2729" y="0"/>
                  </a:moveTo>
                  <a:cubicBezTo>
                    <a:pt x="952" y="0"/>
                    <a:pt x="1" y="1518"/>
                    <a:pt x="1" y="1518"/>
                  </a:cubicBezTo>
                  <a:lnTo>
                    <a:pt x="1" y="26244"/>
                  </a:lnTo>
                  <a:lnTo>
                    <a:pt x="13331" y="34075"/>
                  </a:lnTo>
                  <a:cubicBezTo>
                    <a:pt x="13845" y="32718"/>
                    <a:pt x="14808" y="32458"/>
                    <a:pt x="15469" y="32458"/>
                  </a:cubicBezTo>
                  <a:cubicBezTo>
                    <a:pt x="15880" y="32458"/>
                    <a:pt x="16175" y="32558"/>
                    <a:pt x="16175" y="32558"/>
                  </a:cubicBezTo>
                  <a:lnTo>
                    <a:pt x="16175" y="7833"/>
                  </a:lnTo>
                  <a:lnTo>
                    <a:pt x="2826" y="2"/>
                  </a:lnTo>
                  <a:cubicBezTo>
                    <a:pt x="2793" y="1"/>
                    <a:pt x="2761" y="0"/>
                    <a:pt x="2729" y="0"/>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8" name="Google Shape;118;p16"/>
            <p:cNvSpPr/>
            <p:nvPr/>
          </p:nvSpPr>
          <p:spPr>
            <a:xfrm>
              <a:off x="1270509" y="1670759"/>
              <a:ext cx="1279528" cy="737266"/>
            </a:xfrm>
            <a:custGeom>
              <a:avLst/>
              <a:gdLst/>
              <a:ahLst/>
              <a:cxnLst/>
              <a:rect l="l" t="t" r="r" b="b"/>
              <a:pathLst>
                <a:path w="16194" h="9331" extrusionOk="0">
                  <a:moveTo>
                    <a:pt x="2729" y="0"/>
                  </a:moveTo>
                  <a:cubicBezTo>
                    <a:pt x="952" y="0"/>
                    <a:pt x="1" y="1518"/>
                    <a:pt x="1" y="1518"/>
                  </a:cubicBezTo>
                  <a:lnTo>
                    <a:pt x="13331" y="9331"/>
                  </a:lnTo>
                  <a:cubicBezTo>
                    <a:pt x="13855" y="7990"/>
                    <a:pt x="14818" y="7731"/>
                    <a:pt x="15481" y="7731"/>
                  </a:cubicBezTo>
                  <a:cubicBezTo>
                    <a:pt x="15896" y="7731"/>
                    <a:pt x="16194" y="7833"/>
                    <a:pt x="16194" y="7833"/>
                  </a:cubicBezTo>
                  <a:lnTo>
                    <a:pt x="2826" y="2"/>
                  </a:lnTo>
                  <a:cubicBezTo>
                    <a:pt x="2793" y="1"/>
                    <a:pt x="2761" y="0"/>
                    <a:pt x="2729"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9" name="Google Shape;119;p16"/>
            <p:cNvSpPr/>
            <p:nvPr/>
          </p:nvSpPr>
          <p:spPr>
            <a:xfrm>
              <a:off x="1200109" y="1738236"/>
              <a:ext cx="1197118" cy="2739047"/>
            </a:xfrm>
            <a:custGeom>
              <a:avLst/>
              <a:gdLst/>
              <a:ahLst/>
              <a:cxnLst/>
              <a:rect l="l" t="t" r="r" b="b"/>
              <a:pathLst>
                <a:path w="15151" h="34666" extrusionOk="0">
                  <a:moveTo>
                    <a:pt x="740" y="1"/>
                  </a:moveTo>
                  <a:lnTo>
                    <a:pt x="1" y="418"/>
                  </a:lnTo>
                  <a:lnTo>
                    <a:pt x="1" y="26755"/>
                  </a:lnTo>
                  <a:lnTo>
                    <a:pt x="13558" y="34567"/>
                  </a:lnTo>
                  <a:cubicBezTo>
                    <a:pt x="13655" y="34632"/>
                    <a:pt x="13764" y="34666"/>
                    <a:pt x="13875" y="34666"/>
                  </a:cubicBezTo>
                  <a:cubicBezTo>
                    <a:pt x="13959" y="34666"/>
                    <a:pt x="14045" y="34646"/>
                    <a:pt x="14127" y="34605"/>
                  </a:cubicBezTo>
                  <a:lnTo>
                    <a:pt x="14810" y="34207"/>
                  </a:lnTo>
                  <a:cubicBezTo>
                    <a:pt x="15018" y="34112"/>
                    <a:pt x="15151" y="33866"/>
                    <a:pt x="15151" y="33505"/>
                  </a:cubicBezTo>
                  <a:lnTo>
                    <a:pt x="15151" y="9481"/>
                  </a:lnTo>
                  <a:cubicBezTo>
                    <a:pt x="15151" y="8856"/>
                    <a:pt x="14772" y="8116"/>
                    <a:pt x="14298" y="7832"/>
                  </a:cubicBezTo>
                  <a:lnTo>
                    <a:pt x="740" y="1"/>
                  </a:lnTo>
                  <a:close/>
                </a:path>
              </a:pathLst>
            </a:custGeom>
            <a:solidFill>
              <a:srgbClr val="A1263C"/>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0" name="Google Shape;120;p16"/>
            <p:cNvSpPr/>
            <p:nvPr/>
          </p:nvSpPr>
          <p:spPr>
            <a:xfrm>
              <a:off x="1200109" y="1772685"/>
              <a:ext cx="1140229" cy="2705309"/>
            </a:xfrm>
            <a:custGeom>
              <a:avLst/>
              <a:gdLst/>
              <a:ahLst/>
              <a:cxnLst/>
              <a:rect l="l" t="t" r="r" b="b"/>
              <a:pathLst>
                <a:path w="14431" h="34239" extrusionOk="0">
                  <a:moveTo>
                    <a:pt x="1" y="1"/>
                  </a:moveTo>
                  <a:lnTo>
                    <a:pt x="1" y="26319"/>
                  </a:lnTo>
                  <a:lnTo>
                    <a:pt x="13558" y="34131"/>
                  </a:lnTo>
                  <a:cubicBezTo>
                    <a:pt x="13680" y="34204"/>
                    <a:pt x="13797" y="34239"/>
                    <a:pt x="13903" y="34239"/>
                  </a:cubicBezTo>
                  <a:cubicBezTo>
                    <a:pt x="14210" y="34239"/>
                    <a:pt x="14430" y="33952"/>
                    <a:pt x="14430" y="33487"/>
                  </a:cubicBezTo>
                  <a:lnTo>
                    <a:pt x="14430" y="9463"/>
                  </a:lnTo>
                  <a:cubicBezTo>
                    <a:pt x="14430" y="8837"/>
                    <a:pt x="14032" y="8097"/>
                    <a:pt x="13558" y="7813"/>
                  </a:cubicBezTo>
                  <a:lnTo>
                    <a:pt x="1" y="1"/>
                  </a:lnTo>
                  <a:close/>
                </a:path>
              </a:pathLst>
            </a:custGeom>
            <a:solidFill>
              <a:schemeClr val="l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1" name="Google Shape;121;p16"/>
            <p:cNvSpPr/>
            <p:nvPr/>
          </p:nvSpPr>
          <p:spPr>
            <a:xfrm>
              <a:off x="1391872" y="2392221"/>
              <a:ext cx="756703" cy="693493"/>
            </a:xfrm>
            <a:custGeom>
              <a:avLst/>
              <a:gdLst/>
              <a:ahLst/>
              <a:cxnLst/>
              <a:rect l="l" t="t" r="r" b="b"/>
              <a:pathLst>
                <a:path w="9577" h="8777" extrusionOk="0">
                  <a:moveTo>
                    <a:pt x="312" y="1"/>
                  </a:moveTo>
                  <a:cubicBezTo>
                    <a:pt x="125" y="1"/>
                    <a:pt x="1" y="171"/>
                    <a:pt x="1" y="465"/>
                  </a:cubicBezTo>
                  <a:lnTo>
                    <a:pt x="1" y="2778"/>
                  </a:lnTo>
                  <a:cubicBezTo>
                    <a:pt x="1" y="3176"/>
                    <a:pt x="190" y="3556"/>
                    <a:pt x="532" y="3802"/>
                  </a:cubicBezTo>
                  <a:lnTo>
                    <a:pt x="9045" y="8713"/>
                  </a:lnTo>
                  <a:cubicBezTo>
                    <a:pt x="9117" y="8756"/>
                    <a:pt x="9186" y="8776"/>
                    <a:pt x="9250" y="8776"/>
                  </a:cubicBezTo>
                  <a:cubicBezTo>
                    <a:pt x="9438" y="8776"/>
                    <a:pt x="9576" y="8599"/>
                    <a:pt x="9576" y="8315"/>
                  </a:cubicBezTo>
                  <a:lnTo>
                    <a:pt x="9576" y="5983"/>
                  </a:lnTo>
                  <a:cubicBezTo>
                    <a:pt x="9557" y="5585"/>
                    <a:pt x="9368" y="5205"/>
                    <a:pt x="9045" y="4978"/>
                  </a:cubicBezTo>
                  <a:lnTo>
                    <a:pt x="532" y="67"/>
                  </a:lnTo>
                  <a:cubicBezTo>
                    <a:pt x="452" y="22"/>
                    <a:pt x="378" y="1"/>
                    <a:pt x="312" y="1"/>
                  </a:cubicBezTo>
                  <a:close/>
                </a:path>
              </a:pathLst>
            </a:custGeom>
            <a:solidFill>
              <a:srgbClr val="F8679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2" name="Google Shape;122;p16"/>
            <p:cNvSpPr/>
            <p:nvPr/>
          </p:nvSpPr>
          <p:spPr>
            <a:xfrm>
              <a:off x="1493798" y="2877516"/>
              <a:ext cx="552850" cy="347892"/>
            </a:xfrm>
            <a:custGeom>
              <a:avLst/>
              <a:gdLst/>
              <a:ahLst/>
              <a:cxnLst/>
              <a:rect l="l" t="t" r="r" b="b"/>
              <a:pathLst>
                <a:path w="6997" h="4403" extrusionOk="0">
                  <a:moveTo>
                    <a:pt x="123" y="1"/>
                  </a:moveTo>
                  <a:cubicBezTo>
                    <a:pt x="51" y="1"/>
                    <a:pt x="0" y="71"/>
                    <a:pt x="0" y="182"/>
                  </a:cubicBezTo>
                  <a:cubicBezTo>
                    <a:pt x="0" y="353"/>
                    <a:pt x="76" y="485"/>
                    <a:pt x="209" y="580"/>
                  </a:cubicBezTo>
                  <a:lnTo>
                    <a:pt x="6788" y="4372"/>
                  </a:lnTo>
                  <a:cubicBezTo>
                    <a:pt x="6819" y="4393"/>
                    <a:pt x="6848" y="4402"/>
                    <a:pt x="6874" y="4402"/>
                  </a:cubicBezTo>
                  <a:cubicBezTo>
                    <a:pt x="6946" y="4402"/>
                    <a:pt x="6997" y="4332"/>
                    <a:pt x="6997" y="4221"/>
                  </a:cubicBezTo>
                  <a:cubicBezTo>
                    <a:pt x="6997" y="4069"/>
                    <a:pt x="6921" y="3917"/>
                    <a:pt x="6788" y="3823"/>
                  </a:cubicBezTo>
                  <a:lnTo>
                    <a:pt x="209" y="30"/>
                  </a:lnTo>
                  <a:cubicBezTo>
                    <a:pt x="178" y="10"/>
                    <a:pt x="149" y="1"/>
                    <a:pt x="123" y="1"/>
                  </a:cubicBezTo>
                  <a:close/>
                </a:path>
              </a:pathLst>
            </a:custGeom>
            <a:solidFill>
              <a:srgbClr val="F8679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3" name="Google Shape;123;p16"/>
            <p:cNvSpPr/>
            <p:nvPr/>
          </p:nvSpPr>
          <p:spPr>
            <a:xfrm>
              <a:off x="1600148" y="3091797"/>
              <a:ext cx="338648" cy="224316"/>
            </a:xfrm>
            <a:custGeom>
              <a:avLst/>
              <a:gdLst/>
              <a:ahLst/>
              <a:cxnLst/>
              <a:rect l="l" t="t" r="r" b="b"/>
              <a:pathLst>
                <a:path w="4286" h="2839" extrusionOk="0">
                  <a:moveTo>
                    <a:pt x="123" y="0"/>
                  </a:moveTo>
                  <a:cubicBezTo>
                    <a:pt x="51" y="0"/>
                    <a:pt x="0" y="70"/>
                    <a:pt x="0" y="182"/>
                  </a:cubicBezTo>
                  <a:cubicBezTo>
                    <a:pt x="0" y="333"/>
                    <a:pt x="76" y="485"/>
                    <a:pt x="209" y="580"/>
                  </a:cubicBezTo>
                  <a:lnTo>
                    <a:pt x="4077" y="2817"/>
                  </a:lnTo>
                  <a:cubicBezTo>
                    <a:pt x="4111" y="2832"/>
                    <a:pt x="4141" y="2839"/>
                    <a:pt x="4167" y="2839"/>
                  </a:cubicBezTo>
                  <a:cubicBezTo>
                    <a:pt x="4244" y="2839"/>
                    <a:pt x="4286" y="2778"/>
                    <a:pt x="4286" y="2665"/>
                  </a:cubicBezTo>
                  <a:cubicBezTo>
                    <a:pt x="4286" y="2495"/>
                    <a:pt x="4210" y="2343"/>
                    <a:pt x="4077" y="2267"/>
                  </a:cubicBezTo>
                  <a:lnTo>
                    <a:pt x="209" y="30"/>
                  </a:lnTo>
                  <a:cubicBezTo>
                    <a:pt x="178" y="9"/>
                    <a:pt x="149" y="0"/>
                    <a:pt x="123" y="0"/>
                  </a:cubicBezTo>
                  <a:close/>
                </a:path>
              </a:pathLst>
            </a:custGeom>
            <a:solidFill>
              <a:srgbClr val="F8679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4" name="Google Shape;124;p16"/>
            <p:cNvSpPr/>
            <p:nvPr/>
          </p:nvSpPr>
          <p:spPr>
            <a:xfrm>
              <a:off x="1177669" y="1550028"/>
              <a:ext cx="373097" cy="221235"/>
            </a:xfrm>
            <a:custGeom>
              <a:avLst/>
              <a:gdLst/>
              <a:ahLst/>
              <a:cxnLst/>
              <a:rect l="l" t="t" r="r" b="b"/>
              <a:pathLst>
                <a:path w="4722" h="2800" extrusionOk="0">
                  <a:moveTo>
                    <a:pt x="3668" y="1"/>
                  </a:moveTo>
                  <a:cubicBezTo>
                    <a:pt x="2982" y="1"/>
                    <a:pt x="2302" y="161"/>
                    <a:pt x="1688" y="487"/>
                  </a:cubicBezTo>
                  <a:cubicBezTo>
                    <a:pt x="0" y="1283"/>
                    <a:pt x="285" y="2800"/>
                    <a:pt x="285" y="2800"/>
                  </a:cubicBezTo>
                  <a:lnTo>
                    <a:pt x="1024" y="2383"/>
                  </a:lnTo>
                  <a:cubicBezTo>
                    <a:pt x="1024" y="2383"/>
                    <a:pt x="1517" y="638"/>
                    <a:pt x="4001" y="544"/>
                  </a:cubicBezTo>
                  <a:lnTo>
                    <a:pt x="4722" y="126"/>
                  </a:lnTo>
                  <a:cubicBezTo>
                    <a:pt x="4374" y="43"/>
                    <a:pt x="4021" y="1"/>
                    <a:pt x="3668" y="1"/>
                  </a:cubicBezTo>
                  <a:close/>
                </a:path>
              </a:pathLst>
            </a:custGeom>
            <a:solidFill>
              <a:srgbClr val="A1263C"/>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5" name="Google Shape;125;p16"/>
            <p:cNvSpPr/>
            <p:nvPr/>
          </p:nvSpPr>
          <p:spPr>
            <a:xfrm>
              <a:off x="972395" y="2212389"/>
              <a:ext cx="235299" cy="1953031"/>
            </a:xfrm>
            <a:custGeom>
              <a:avLst/>
              <a:gdLst/>
              <a:ahLst/>
              <a:cxnLst/>
              <a:rect l="l" t="t" r="r" b="b"/>
              <a:pathLst>
                <a:path w="2978" h="24718" extrusionOk="0">
                  <a:moveTo>
                    <a:pt x="2644" y="0"/>
                  </a:moveTo>
                  <a:cubicBezTo>
                    <a:pt x="105" y="0"/>
                    <a:pt x="0" y="1869"/>
                    <a:pt x="0" y="1869"/>
                  </a:cubicBezTo>
                  <a:lnTo>
                    <a:pt x="152" y="24717"/>
                  </a:lnTo>
                  <a:lnTo>
                    <a:pt x="2977" y="22954"/>
                  </a:lnTo>
                  <a:lnTo>
                    <a:pt x="2977" y="11"/>
                  </a:lnTo>
                  <a:cubicBezTo>
                    <a:pt x="2862" y="4"/>
                    <a:pt x="2751" y="0"/>
                    <a:pt x="2644" y="0"/>
                  </a:cubicBezTo>
                  <a:close/>
                </a:path>
              </a:pathLst>
            </a:custGeom>
            <a:solidFill>
              <a:srgbClr val="7D195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6" name="Google Shape;126;p16"/>
            <p:cNvSpPr/>
            <p:nvPr/>
          </p:nvSpPr>
          <p:spPr>
            <a:xfrm>
              <a:off x="1207615" y="2180231"/>
              <a:ext cx="988841" cy="2371402"/>
            </a:xfrm>
            <a:custGeom>
              <a:avLst/>
              <a:gdLst/>
              <a:ahLst/>
              <a:cxnLst/>
              <a:rect l="l" t="t" r="r" b="b"/>
              <a:pathLst>
                <a:path w="12515" h="30013" extrusionOk="0">
                  <a:moveTo>
                    <a:pt x="740" y="0"/>
                  </a:moveTo>
                  <a:lnTo>
                    <a:pt x="0" y="437"/>
                  </a:lnTo>
                  <a:lnTo>
                    <a:pt x="0" y="23418"/>
                  </a:lnTo>
                  <a:lnTo>
                    <a:pt x="10922" y="29921"/>
                  </a:lnTo>
                  <a:cubicBezTo>
                    <a:pt x="11016" y="29984"/>
                    <a:pt x="11122" y="30012"/>
                    <a:pt x="11226" y="30012"/>
                  </a:cubicBezTo>
                  <a:cubicBezTo>
                    <a:pt x="11311" y="30012"/>
                    <a:pt x="11395" y="29993"/>
                    <a:pt x="11472" y="29959"/>
                  </a:cubicBezTo>
                  <a:lnTo>
                    <a:pt x="12174" y="29561"/>
                  </a:lnTo>
                  <a:cubicBezTo>
                    <a:pt x="12382" y="29466"/>
                    <a:pt x="12515" y="29220"/>
                    <a:pt x="12515" y="28841"/>
                  </a:cubicBezTo>
                  <a:lnTo>
                    <a:pt x="12515" y="8154"/>
                  </a:lnTo>
                  <a:cubicBezTo>
                    <a:pt x="12515" y="7509"/>
                    <a:pt x="12136" y="6770"/>
                    <a:pt x="11643" y="6504"/>
                  </a:cubicBezTo>
                  <a:lnTo>
                    <a:pt x="740" y="0"/>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7" name="Google Shape;127;p16"/>
            <p:cNvSpPr/>
            <p:nvPr/>
          </p:nvSpPr>
          <p:spPr>
            <a:xfrm>
              <a:off x="1207615" y="2214680"/>
              <a:ext cx="930451" cy="2337585"/>
            </a:xfrm>
            <a:custGeom>
              <a:avLst/>
              <a:gdLst/>
              <a:ahLst/>
              <a:cxnLst/>
              <a:rect l="l" t="t" r="r" b="b"/>
              <a:pathLst>
                <a:path w="11776" h="29585" extrusionOk="0">
                  <a:moveTo>
                    <a:pt x="0" y="1"/>
                  </a:moveTo>
                  <a:lnTo>
                    <a:pt x="0" y="22982"/>
                  </a:lnTo>
                  <a:lnTo>
                    <a:pt x="10922" y="29485"/>
                  </a:lnTo>
                  <a:cubicBezTo>
                    <a:pt x="11042" y="29552"/>
                    <a:pt x="11155" y="29584"/>
                    <a:pt x="11258" y="29584"/>
                  </a:cubicBezTo>
                  <a:cubicBezTo>
                    <a:pt x="11563" y="29584"/>
                    <a:pt x="11775" y="29304"/>
                    <a:pt x="11775" y="28822"/>
                  </a:cubicBezTo>
                  <a:lnTo>
                    <a:pt x="11775" y="8135"/>
                  </a:lnTo>
                  <a:cubicBezTo>
                    <a:pt x="11775" y="7490"/>
                    <a:pt x="11396" y="6751"/>
                    <a:pt x="10922" y="6485"/>
                  </a:cubicBezTo>
                  <a:lnTo>
                    <a:pt x="0" y="1"/>
                  </a:lnTo>
                  <a:close/>
                </a:path>
              </a:pathLst>
            </a:custGeom>
            <a:solidFill>
              <a:srgbClr val="7D195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8" name="Google Shape;128;p16"/>
            <p:cNvSpPr/>
            <p:nvPr/>
          </p:nvSpPr>
          <p:spPr>
            <a:xfrm>
              <a:off x="984405" y="2292350"/>
              <a:ext cx="1071251" cy="2323995"/>
            </a:xfrm>
            <a:custGeom>
              <a:avLst/>
              <a:gdLst/>
              <a:ahLst/>
              <a:cxnLst/>
              <a:rect l="l" t="t" r="r" b="b"/>
              <a:pathLst>
                <a:path w="13558" h="29413" extrusionOk="0">
                  <a:moveTo>
                    <a:pt x="2698" y="1"/>
                  </a:moveTo>
                  <a:cubicBezTo>
                    <a:pt x="958" y="1"/>
                    <a:pt x="0" y="1501"/>
                    <a:pt x="0" y="1501"/>
                  </a:cubicBezTo>
                  <a:lnTo>
                    <a:pt x="0" y="22928"/>
                  </a:lnTo>
                  <a:lnTo>
                    <a:pt x="10694" y="29413"/>
                  </a:lnTo>
                  <a:cubicBezTo>
                    <a:pt x="11213" y="28057"/>
                    <a:pt x="12193" y="27801"/>
                    <a:pt x="12861" y="27801"/>
                  </a:cubicBezTo>
                  <a:cubicBezTo>
                    <a:pt x="13267" y="27801"/>
                    <a:pt x="13558" y="27896"/>
                    <a:pt x="13558" y="27896"/>
                  </a:cubicBezTo>
                  <a:lnTo>
                    <a:pt x="13558" y="6488"/>
                  </a:lnTo>
                  <a:lnTo>
                    <a:pt x="2825" y="3"/>
                  </a:lnTo>
                  <a:cubicBezTo>
                    <a:pt x="2783" y="2"/>
                    <a:pt x="2740" y="1"/>
                    <a:pt x="2698"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9" name="Google Shape;129;p16"/>
            <p:cNvSpPr/>
            <p:nvPr/>
          </p:nvSpPr>
          <p:spPr>
            <a:xfrm>
              <a:off x="984405" y="2292350"/>
              <a:ext cx="1069750" cy="632574"/>
            </a:xfrm>
            <a:custGeom>
              <a:avLst/>
              <a:gdLst/>
              <a:ahLst/>
              <a:cxnLst/>
              <a:rect l="l" t="t" r="r" b="b"/>
              <a:pathLst>
                <a:path w="13539" h="8006" extrusionOk="0">
                  <a:moveTo>
                    <a:pt x="2698" y="1"/>
                  </a:moveTo>
                  <a:cubicBezTo>
                    <a:pt x="958" y="1"/>
                    <a:pt x="0" y="1501"/>
                    <a:pt x="0" y="1501"/>
                  </a:cubicBezTo>
                  <a:lnTo>
                    <a:pt x="10694" y="8005"/>
                  </a:lnTo>
                  <a:cubicBezTo>
                    <a:pt x="11209" y="6648"/>
                    <a:pt x="12172" y="6388"/>
                    <a:pt x="12833" y="6388"/>
                  </a:cubicBezTo>
                  <a:cubicBezTo>
                    <a:pt x="13244" y="6388"/>
                    <a:pt x="13539" y="6488"/>
                    <a:pt x="13539" y="6488"/>
                  </a:cubicBezTo>
                  <a:lnTo>
                    <a:pt x="2825" y="3"/>
                  </a:lnTo>
                  <a:cubicBezTo>
                    <a:pt x="2783" y="2"/>
                    <a:pt x="2740" y="1"/>
                    <a:pt x="2698"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30" name="Google Shape;130;p16"/>
            <p:cNvSpPr/>
            <p:nvPr/>
          </p:nvSpPr>
          <p:spPr>
            <a:xfrm>
              <a:off x="913926" y="2359984"/>
              <a:ext cx="988920" cy="2371402"/>
            </a:xfrm>
            <a:custGeom>
              <a:avLst/>
              <a:gdLst/>
              <a:ahLst/>
              <a:cxnLst/>
              <a:rect l="l" t="t" r="r" b="b"/>
              <a:pathLst>
                <a:path w="12516" h="30013" extrusionOk="0">
                  <a:moveTo>
                    <a:pt x="740" y="1"/>
                  </a:moveTo>
                  <a:lnTo>
                    <a:pt x="1" y="418"/>
                  </a:lnTo>
                  <a:lnTo>
                    <a:pt x="1" y="23418"/>
                  </a:lnTo>
                  <a:lnTo>
                    <a:pt x="10923" y="29922"/>
                  </a:lnTo>
                  <a:cubicBezTo>
                    <a:pt x="11017" y="29984"/>
                    <a:pt x="11122" y="30013"/>
                    <a:pt x="11230" y="30013"/>
                  </a:cubicBezTo>
                  <a:cubicBezTo>
                    <a:pt x="11317" y="30013"/>
                    <a:pt x="11406" y="29994"/>
                    <a:pt x="11492" y="29960"/>
                  </a:cubicBezTo>
                  <a:lnTo>
                    <a:pt x="12174" y="29561"/>
                  </a:lnTo>
                  <a:cubicBezTo>
                    <a:pt x="12383" y="29467"/>
                    <a:pt x="12516" y="29220"/>
                    <a:pt x="12516" y="28841"/>
                  </a:cubicBezTo>
                  <a:lnTo>
                    <a:pt x="12516" y="8135"/>
                  </a:lnTo>
                  <a:cubicBezTo>
                    <a:pt x="12516" y="7509"/>
                    <a:pt x="12136" y="6770"/>
                    <a:pt x="11662" y="6486"/>
                  </a:cubicBezTo>
                  <a:lnTo>
                    <a:pt x="740" y="1"/>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31" name="Google Shape;131;p16"/>
            <p:cNvSpPr/>
            <p:nvPr/>
          </p:nvSpPr>
          <p:spPr>
            <a:xfrm>
              <a:off x="913926" y="2392932"/>
              <a:ext cx="931952" cy="2339086"/>
            </a:xfrm>
            <a:custGeom>
              <a:avLst/>
              <a:gdLst/>
              <a:ahLst/>
              <a:cxnLst/>
              <a:rect l="l" t="t" r="r" b="b"/>
              <a:pathLst>
                <a:path w="11795" h="29604" extrusionOk="0">
                  <a:moveTo>
                    <a:pt x="1" y="1"/>
                  </a:moveTo>
                  <a:lnTo>
                    <a:pt x="1" y="23020"/>
                  </a:lnTo>
                  <a:lnTo>
                    <a:pt x="10923" y="29505"/>
                  </a:lnTo>
                  <a:cubicBezTo>
                    <a:pt x="11042" y="29572"/>
                    <a:pt x="11157" y="29604"/>
                    <a:pt x="11262" y="29604"/>
                  </a:cubicBezTo>
                  <a:cubicBezTo>
                    <a:pt x="11572" y="29604"/>
                    <a:pt x="11795" y="29323"/>
                    <a:pt x="11795" y="28841"/>
                  </a:cubicBezTo>
                  <a:lnTo>
                    <a:pt x="11795" y="8154"/>
                  </a:lnTo>
                  <a:cubicBezTo>
                    <a:pt x="11795" y="7510"/>
                    <a:pt x="11397" y="6770"/>
                    <a:pt x="10923" y="6505"/>
                  </a:cubicBezTo>
                  <a:lnTo>
                    <a:pt x="1" y="1"/>
                  </a:lnTo>
                  <a:close/>
                </a:path>
              </a:pathLst>
            </a:custGeom>
            <a:solidFill>
              <a:srgbClr val="7D195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32" name="Google Shape;132;p16"/>
            <p:cNvSpPr/>
            <p:nvPr/>
          </p:nvSpPr>
          <p:spPr>
            <a:xfrm>
              <a:off x="1105689" y="2862898"/>
              <a:ext cx="548426" cy="588564"/>
            </a:xfrm>
            <a:custGeom>
              <a:avLst/>
              <a:gdLst/>
              <a:ahLst/>
              <a:cxnLst/>
              <a:rect l="l" t="t" r="r" b="b"/>
              <a:pathLst>
                <a:path w="6941" h="7449" extrusionOk="0">
                  <a:moveTo>
                    <a:pt x="328" y="1"/>
                  </a:moveTo>
                  <a:cubicBezTo>
                    <a:pt x="139" y="1"/>
                    <a:pt x="1" y="178"/>
                    <a:pt x="1" y="462"/>
                  </a:cubicBezTo>
                  <a:lnTo>
                    <a:pt x="1" y="2794"/>
                  </a:lnTo>
                  <a:cubicBezTo>
                    <a:pt x="20" y="3192"/>
                    <a:pt x="210" y="3571"/>
                    <a:pt x="532" y="3799"/>
                  </a:cubicBezTo>
                  <a:lnTo>
                    <a:pt x="6410" y="7383"/>
                  </a:lnTo>
                  <a:cubicBezTo>
                    <a:pt x="6484" y="7427"/>
                    <a:pt x="6556" y="7449"/>
                    <a:pt x="6622" y="7449"/>
                  </a:cubicBezTo>
                  <a:cubicBezTo>
                    <a:pt x="6806" y="7449"/>
                    <a:pt x="6941" y="7279"/>
                    <a:pt x="6941" y="6985"/>
                  </a:cubicBezTo>
                  <a:lnTo>
                    <a:pt x="6941" y="4671"/>
                  </a:lnTo>
                  <a:cubicBezTo>
                    <a:pt x="6941" y="4254"/>
                    <a:pt x="6732" y="3894"/>
                    <a:pt x="6410" y="3647"/>
                  </a:cubicBezTo>
                  <a:lnTo>
                    <a:pt x="532" y="64"/>
                  </a:lnTo>
                  <a:cubicBezTo>
                    <a:pt x="460" y="21"/>
                    <a:pt x="391" y="1"/>
                    <a:pt x="328"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33" name="Google Shape;133;p16"/>
            <p:cNvSpPr/>
            <p:nvPr/>
          </p:nvSpPr>
          <p:spPr>
            <a:xfrm>
              <a:off x="1207615" y="3347956"/>
              <a:ext cx="344653" cy="243596"/>
            </a:xfrm>
            <a:custGeom>
              <a:avLst/>
              <a:gdLst/>
              <a:ahLst/>
              <a:cxnLst/>
              <a:rect l="l" t="t" r="r" b="b"/>
              <a:pathLst>
                <a:path w="4362" h="3083" extrusionOk="0">
                  <a:moveTo>
                    <a:pt x="123" y="0"/>
                  </a:moveTo>
                  <a:cubicBezTo>
                    <a:pt x="51" y="0"/>
                    <a:pt x="0" y="71"/>
                    <a:pt x="0" y="182"/>
                  </a:cubicBezTo>
                  <a:cubicBezTo>
                    <a:pt x="0" y="334"/>
                    <a:pt x="76" y="485"/>
                    <a:pt x="209" y="580"/>
                  </a:cubicBezTo>
                  <a:lnTo>
                    <a:pt x="4153" y="3064"/>
                  </a:lnTo>
                  <a:cubicBezTo>
                    <a:pt x="4179" y="3077"/>
                    <a:pt x="4203" y="3083"/>
                    <a:pt x="4226" y="3083"/>
                  </a:cubicBezTo>
                  <a:cubicBezTo>
                    <a:pt x="4305" y="3083"/>
                    <a:pt x="4362" y="3011"/>
                    <a:pt x="4362" y="2893"/>
                  </a:cubicBezTo>
                  <a:cubicBezTo>
                    <a:pt x="4362" y="2742"/>
                    <a:pt x="4286" y="2590"/>
                    <a:pt x="4153" y="2495"/>
                  </a:cubicBezTo>
                  <a:lnTo>
                    <a:pt x="209" y="30"/>
                  </a:lnTo>
                  <a:cubicBezTo>
                    <a:pt x="178" y="10"/>
                    <a:pt x="149" y="0"/>
                    <a:pt x="123" y="0"/>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34" name="Google Shape;134;p16"/>
            <p:cNvSpPr/>
            <p:nvPr/>
          </p:nvSpPr>
          <p:spPr>
            <a:xfrm>
              <a:off x="1315467" y="3563660"/>
              <a:ext cx="130055" cy="118677"/>
            </a:xfrm>
            <a:custGeom>
              <a:avLst/>
              <a:gdLst/>
              <a:ahLst/>
              <a:cxnLst/>
              <a:rect l="l" t="t" r="r" b="b"/>
              <a:pathLst>
                <a:path w="1646" h="1502" extrusionOk="0">
                  <a:moveTo>
                    <a:pt x="123" y="1"/>
                  </a:moveTo>
                  <a:cubicBezTo>
                    <a:pt x="51" y="1"/>
                    <a:pt x="1" y="71"/>
                    <a:pt x="1" y="182"/>
                  </a:cubicBezTo>
                  <a:cubicBezTo>
                    <a:pt x="1" y="334"/>
                    <a:pt x="76" y="486"/>
                    <a:pt x="209" y="581"/>
                  </a:cubicBezTo>
                  <a:lnTo>
                    <a:pt x="1423" y="1472"/>
                  </a:lnTo>
                  <a:cubicBezTo>
                    <a:pt x="1458" y="1492"/>
                    <a:pt x="1491" y="1501"/>
                    <a:pt x="1520" y="1501"/>
                  </a:cubicBezTo>
                  <a:cubicBezTo>
                    <a:pt x="1598" y="1501"/>
                    <a:pt x="1645" y="1431"/>
                    <a:pt x="1631" y="1320"/>
                  </a:cubicBezTo>
                  <a:cubicBezTo>
                    <a:pt x="1631" y="1168"/>
                    <a:pt x="1555" y="1017"/>
                    <a:pt x="1423" y="922"/>
                  </a:cubicBezTo>
                  <a:lnTo>
                    <a:pt x="209" y="31"/>
                  </a:lnTo>
                  <a:cubicBezTo>
                    <a:pt x="179" y="10"/>
                    <a:pt x="150" y="1"/>
                    <a:pt x="123"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35" name="Google Shape;135;p16"/>
            <p:cNvSpPr/>
            <p:nvPr/>
          </p:nvSpPr>
          <p:spPr>
            <a:xfrm>
              <a:off x="891486" y="2170592"/>
              <a:ext cx="374598" cy="222420"/>
            </a:xfrm>
            <a:custGeom>
              <a:avLst/>
              <a:gdLst/>
              <a:ahLst/>
              <a:cxnLst/>
              <a:rect l="l" t="t" r="r" b="b"/>
              <a:pathLst>
                <a:path w="4741" h="2815" extrusionOk="0">
                  <a:moveTo>
                    <a:pt x="3714" y="1"/>
                  </a:moveTo>
                  <a:cubicBezTo>
                    <a:pt x="3017" y="1"/>
                    <a:pt x="2323" y="165"/>
                    <a:pt x="1688" y="483"/>
                  </a:cubicBezTo>
                  <a:cubicBezTo>
                    <a:pt x="0" y="1279"/>
                    <a:pt x="285" y="2815"/>
                    <a:pt x="285" y="2815"/>
                  </a:cubicBezTo>
                  <a:lnTo>
                    <a:pt x="1024" y="2398"/>
                  </a:lnTo>
                  <a:cubicBezTo>
                    <a:pt x="1024" y="2398"/>
                    <a:pt x="1536" y="653"/>
                    <a:pt x="4001" y="540"/>
                  </a:cubicBezTo>
                  <a:lnTo>
                    <a:pt x="4741" y="122"/>
                  </a:lnTo>
                  <a:cubicBezTo>
                    <a:pt x="4403" y="41"/>
                    <a:pt x="4058" y="1"/>
                    <a:pt x="3714"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sp>
        <p:nvSpPr>
          <p:cNvPr id="137" name="Google Shape;137;p16"/>
          <p:cNvSpPr txBox="1"/>
          <p:nvPr/>
        </p:nvSpPr>
        <p:spPr>
          <a:xfrm>
            <a:off x="10006136" y="2833400"/>
            <a:ext cx="7716254" cy="1502851"/>
          </a:xfrm>
          <a:prstGeom prst="rect">
            <a:avLst/>
          </a:prstGeom>
          <a:noFill/>
          <a:ln>
            <a:noFill/>
          </a:ln>
        </p:spPr>
        <p:txBody>
          <a:bodyPr spcFirstLastPara="1" wrap="square" lIns="179929" tIns="179929" rIns="179929" bIns="179929" anchor="b" anchorCtr="0">
            <a:noAutofit/>
          </a:bodyPr>
          <a:lstStyle/>
          <a:p>
            <a:pPr defTabSz="1799631">
              <a:buClr>
                <a:srgbClr val="000000"/>
              </a:buClr>
            </a:pPr>
            <a:r>
              <a:rPr lang="uz-Latn-UZ" sz="3936" b="1" kern="0" dirty="0">
                <a:solidFill>
                  <a:srgbClr val="5F0F40"/>
                </a:solidFill>
                <a:latin typeface="Fira Sans Extra Condensed Medium"/>
                <a:ea typeface="Fira Sans Extra Condensed Medium"/>
                <a:cs typeface="Fira Sans Extra Condensed Medium"/>
                <a:sym typeface="Fira Sans Extra Condensed Medium"/>
              </a:rPr>
              <a:t>Baholashning yangi tizimi o‘rganishning dolzarbligi</a:t>
            </a:r>
            <a:endParaRPr sz="3936" b="1" kern="0" dirty="0">
              <a:solidFill>
                <a:srgbClr val="5F0F40"/>
              </a:solidFill>
              <a:latin typeface="Fira Sans Extra Condensed Medium"/>
              <a:ea typeface="Fira Sans Extra Condensed Medium"/>
              <a:cs typeface="Fira Sans Extra Condensed Medium"/>
              <a:sym typeface="Fira Sans Extra Condensed Medium"/>
            </a:endParaRPr>
          </a:p>
        </p:txBody>
      </p:sp>
      <p:sp>
        <p:nvSpPr>
          <p:cNvPr id="140" name="Google Shape;140;p16"/>
          <p:cNvSpPr/>
          <p:nvPr/>
        </p:nvSpPr>
        <p:spPr>
          <a:xfrm>
            <a:off x="8289893" y="2919842"/>
            <a:ext cx="1416410" cy="1416410"/>
          </a:xfrm>
          <a:prstGeom prst="roundRect">
            <a:avLst>
              <a:gd name="adj" fmla="val 16667"/>
            </a:avLst>
          </a:prstGeom>
          <a:solidFill>
            <a:schemeClr val="dk2"/>
          </a:solidFill>
          <a:ln>
            <a:noFill/>
          </a:ln>
        </p:spPr>
        <p:txBody>
          <a:bodyPr spcFirstLastPara="1" wrap="square" lIns="179929" tIns="179929" rIns="179929" bIns="179929" anchor="ctr" anchorCtr="0">
            <a:noAutofit/>
          </a:bodyPr>
          <a:lstStyle/>
          <a:p>
            <a:pPr algn="ctr" defTabSz="1799631">
              <a:buClr>
                <a:srgbClr val="000000"/>
              </a:buClr>
            </a:pPr>
            <a:r>
              <a:rPr lang="en" sz="5904" kern="0">
                <a:solidFill>
                  <a:srgbClr val="FFFFFF"/>
                </a:solidFill>
                <a:latin typeface="Fira Sans Extra Condensed Medium"/>
                <a:ea typeface="Fira Sans Extra Condensed Medium"/>
                <a:cs typeface="Fira Sans Extra Condensed Medium"/>
                <a:sym typeface="Fira Sans Extra Condensed Medium"/>
              </a:rPr>
              <a:t>01</a:t>
            </a:r>
            <a:endParaRPr sz="5904" kern="0">
              <a:solidFill>
                <a:srgbClr val="FFFFFF"/>
              </a:solidFill>
              <a:latin typeface="Fira Sans Extra Condensed Medium"/>
              <a:ea typeface="Fira Sans Extra Condensed Medium"/>
              <a:cs typeface="Fira Sans Extra Condensed Medium"/>
              <a:sym typeface="Fira Sans Extra Condensed Medium"/>
            </a:endParaRPr>
          </a:p>
        </p:txBody>
      </p:sp>
      <p:sp>
        <p:nvSpPr>
          <p:cNvPr id="143" name="Google Shape;143;p16"/>
          <p:cNvSpPr txBox="1"/>
          <p:nvPr/>
        </p:nvSpPr>
        <p:spPr>
          <a:xfrm>
            <a:off x="10014500" y="5807575"/>
            <a:ext cx="6291480" cy="898614"/>
          </a:xfrm>
          <a:prstGeom prst="rect">
            <a:avLst/>
          </a:prstGeom>
          <a:noFill/>
          <a:ln>
            <a:noFill/>
          </a:ln>
        </p:spPr>
        <p:txBody>
          <a:bodyPr spcFirstLastPara="1" wrap="square" lIns="179929" tIns="179929" rIns="179929" bIns="179929" anchor="b" anchorCtr="0">
            <a:noAutofit/>
          </a:bodyPr>
          <a:lstStyle/>
          <a:p>
            <a:pPr defTabSz="1799631">
              <a:buClr>
                <a:srgbClr val="000000"/>
              </a:buClr>
            </a:pPr>
            <a:r>
              <a:rPr lang="uz-Latn-UZ" sz="3936" b="1" kern="0" dirty="0">
                <a:solidFill>
                  <a:srgbClr val="9A031E"/>
                </a:solidFill>
                <a:latin typeface="Fira Sans Extra Condensed Medium"/>
                <a:ea typeface="Fira Sans Extra Condensed Medium"/>
                <a:cs typeface="Fira Sans Extra Condensed Medium"/>
                <a:sym typeface="Fira Sans Extra Condensed Medium"/>
              </a:rPr>
              <a:t>Baholash tamoyillari </a:t>
            </a:r>
            <a:endParaRPr sz="3936" b="1" kern="0" dirty="0">
              <a:solidFill>
                <a:srgbClr val="9A031E"/>
              </a:solidFill>
              <a:latin typeface="Fira Sans Extra Condensed Medium"/>
              <a:ea typeface="Fira Sans Extra Condensed Medium"/>
              <a:cs typeface="Fira Sans Extra Condensed Medium"/>
              <a:sym typeface="Fira Sans Extra Condensed Medium"/>
            </a:endParaRPr>
          </a:p>
        </p:txBody>
      </p:sp>
      <p:sp>
        <p:nvSpPr>
          <p:cNvPr id="146" name="Google Shape;146;p16"/>
          <p:cNvSpPr/>
          <p:nvPr/>
        </p:nvSpPr>
        <p:spPr>
          <a:xfrm>
            <a:off x="8319689" y="5496476"/>
            <a:ext cx="1416410" cy="1416410"/>
          </a:xfrm>
          <a:prstGeom prst="roundRect">
            <a:avLst>
              <a:gd name="adj" fmla="val 16667"/>
            </a:avLst>
          </a:prstGeom>
          <a:solidFill>
            <a:schemeClr val="lt2"/>
          </a:solidFill>
          <a:ln>
            <a:noFill/>
          </a:ln>
        </p:spPr>
        <p:txBody>
          <a:bodyPr spcFirstLastPara="1" wrap="square" lIns="179929" tIns="179929" rIns="179929" bIns="179929" anchor="ctr" anchorCtr="0">
            <a:noAutofit/>
          </a:bodyPr>
          <a:lstStyle/>
          <a:p>
            <a:pPr algn="ctr" defTabSz="1799631">
              <a:buClr>
                <a:srgbClr val="000000"/>
              </a:buClr>
            </a:pPr>
            <a:r>
              <a:rPr lang="en" sz="5904" kern="0">
                <a:solidFill>
                  <a:srgbClr val="FFFFFF"/>
                </a:solidFill>
                <a:latin typeface="Fira Sans Extra Condensed Medium"/>
                <a:ea typeface="Fira Sans Extra Condensed Medium"/>
                <a:cs typeface="Fira Sans Extra Condensed Medium"/>
                <a:sym typeface="Fira Sans Extra Condensed Medium"/>
              </a:rPr>
              <a:t>02</a:t>
            </a:r>
            <a:endParaRPr sz="5904" kern="0">
              <a:solidFill>
                <a:srgbClr val="FFFFFF"/>
              </a:solidFill>
              <a:latin typeface="Fira Sans Extra Condensed Medium"/>
              <a:ea typeface="Fira Sans Extra Condensed Medium"/>
              <a:cs typeface="Fira Sans Extra Condensed Medium"/>
              <a:sym typeface="Fira Sans Extra Condensed Medium"/>
            </a:endParaRPr>
          </a:p>
        </p:txBody>
      </p:sp>
      <p:sp>
        <p:nvSpPr>
          <p:cNvPr id="155" name="Google Shape;155;p16"/>
          <p:cNvSpPr txBox="1"/>
          <p:nvPr/>
        </p:nvSpPr>
        <p:spPr>
          <a:xfrm>
            <a:off x="10006136" y="7890319"/>
            <a:ext cx="6916614" cy="1534233"/>
          </a:xfrm>
          <a:prstGeom prst="rect">
            <a:avLst/>
          </a:prstGeom>
          <a:noFill/>
          <a:ln>
            <a:noFill/>
          </a:ln>
        </p:spPr>
        <p:txBody>
          <a:bodyPr spcFirstLastPara="1" wrap="square" lIns="179929" tIns="179929" rIns="179929" bIns="179929" anchor="b" anchorCtr="0">
            <a:noAutofit/>
          </a:bodyPr>
          <a:lstStyle/>
          <a:p>
            <a:pPr defTabSz="1799631">
              <a:buClr>
                <a:srgbClr val="000000"/>
              </a:buClr>
            </a:pPr>
            <a:r>
              <a:rPr lang="uz-Latn-UZ" sz="3936" b="1" kern="0" dirty="0">
                <a:solidFill>
                  <a:schemeClr val="tx2">
                    <a:lumMod val="60000"/>
                    <a:lumOff val="40000"/>
                  </a:schemeClr>
                </a:solidFill>
                <a:latin typeface="Fira Sans Extra Condensed Medium"/>
                <a:ea typeface="Fira Sans Extra Condensed Medium"/>
                <a:cs typeface="Fira Sans Extra Condensed Medium"/>
                <a:sym typeface="Fira Sans Extra Condensed Medium"/>
              </a:rPr>
              <a:t>Formativ va summativ maqsadlarda baholash.</a:t>
            </a:r>
            <a:endParaRPr sz="3936" b="1" kern="0" dirty="0">
              <a:solidFill>
                <a:schemeClr val="tx2">
                  <a:lumMod val="60000"/>
                  <a:lumOff val="40000"/>
                </a:schemeClr>
              </a:solidFill>
              <a:latin typeface="Fira Sans Extra Condensed Medium"/>
              <a:ea typeface="Fira Sans Extra Condensed Medium"/>
              <a:cs typeface="Fira Sans Extra Condensed Medium"/>
              <a:sym typeface="Fira Sans Extra Condensed Medium"/>
            </a:endParaRPr>
          </a:p>
        </p:txBody>
      </p:sp>
      <p:sp>
        <p:nvSpPr>
          <p:cNvPr id="158" name="Google Shape;158;p16"/>
          <p:cNvSpPr/>
          <p:nvPr/>
        </p:nvSpPr>
        <p:spPr>
          <a:xfrm>
            <a:off x="8289893" y="7976761"/>
            <a:ext cx="1416410" cy="1416410"/>
          </a:xfrm>
          <a:prstGeom prst="roundRect">
            <a:avLst>
              <a:gd name="adj" fmla="val 16667"/>
            </a:avLst>
          </a:prstGeom>
          <a:solidFill>
            <a:schemeClr val="tx2">
              <a:lumMod val="60000"/>
              <a:lumOff val="40000"/>
            </a:schemeClr>
          </a:solidFill>
          <a:ln>
            <a:noFill/>
          </a:ln>
        </p:spPr>
        <p:txBody>
          <a:bodyPr spcFirstLastPara="1" wrap="square" lIns="179929" tIns="179929" rIns="179929" bIns="179929" anchor="ctr" anchorCtr="0">
            <a:noAutofit/>
          </a:bodyPr>
          <a:lstStyle/>
          <a:p>
            <a:pPr algn="ctr" defTabSz="1799631">
              <a:buClr>
                <a:srgbClr val="000000"/>
              </a:buClr>
            </a:pPr>
            <a:r>
              <a:rPr lang="en" sz="5904" kern="0">
                <a:solidFill>
                  <a:srgbClr val="FFFFFF"/>
                </a:solidFill>
                <a:latin typeface="Fira Sans Extra Condensed Medium"/>
                <a:ea typeface="Fira Sans Extra Condensed Medium"/>
                <a:cs typeface="Fira Sans Extra Condensed Medium"/>
                <a:sym typeface="Fira Sans Extra Condensed Medium"/>
              </a:rPr>
              <a:t>04</a:t>
            </a:r>
            <a:endParaRPr sz="5904" kern="0">
              <a:solidFill>
                <a:srgbClr val="FFFFFF"/>
              </a:solidFill>
              <a:latin typeface="Fira Sans Extra Condensed Medium"/>
              <a:ea typeface="Fira Sans Extra Condensed Medium"/>
              <a:cs typeface="Fira Sans Extra Condensed Medium"/>
              <a:sym typeface="Fira Sans Extra Condensed Medium"/>
            </a:endParaRPr>
          </a:p>
        </p:txBody>
      </p:sp>
      <p:pic>
        <p:nvPicPr>
          <p:cNvPr id="72" name="Graphic 2">
            <a:extLst>
              <a:ext uri="{FF2B5EF4-FFF2-40B4-BE49-F238E27FC236}">
                <a16:creationId xmlns:a16="http://schemas.microsoft.com/office/drawing/2014/main" id="{FD9ED830-67E5-4CD9-8DD8-6FD921038B38}"/>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73" name="Рисунок 72">
            <a:extLst>
              <a:ext uri="{FF2B5EF4-FFF2-40B4-BE49-F238E27FC236}">
                <a16:creationId xmlns:a16="http://schemas.microsoft.com/office/drawing/2014/main" id="{446D43CD-13B2-4AD1-B426-F45BD8CA79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4" name="Рисунок 73">
            <a:extLst>
              <a:ext uri="{FF2B5EF4-FFF2-40B4-BE49-F238E27FC236}">
                <a16:creationId xmlns:a16="http://schemas.microsoft.com/office/drawing/2014/main" id="{4A263AB5-FC38-4A2C-9D6E-229B1A80ED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7" name="Google Shape;640;p26">
            <a:extLst>
              <a:ext uri="{FF2B5EF4-FFF2-40B4-BE49-F238E27FC236}">
                <a16:creationId xmlns:a16="http://schemas.microsoft.com/office/drawing/2014/main" id="{43F6231F-A261-47CA-AF12-06200D1A8D17}"/>
              </a:ext>
            </a:extLst>
          </p:cNvPr>
          <p:cNvSpPr txBox="1">
            <a:spLocks/>
          </p:cNvSpPr>
          <p:nvPr/>
        </p:nvSpPr>
        <p:spPr>
          <a:xfrm>
            <a:off x="-1064" y="1578663"/>
            <a:ext cx="15200277" cy="947028"/>
          </a:xfrm>
          <a:prstGeom prst="rect">
            <a:avLst/>
          </a:prstGeom>
          <a:noFill/>
          <a:ln>
            <a:noFill/>
          </a:ln>
        </p:spPr>
        <p:txBody>
          <a:bodyPr spcFirstLastPara="1" vert="horz" wrap="square" lIns="179929" tIns="179929" rIns="179929" bIns="179929"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Fira Sans"/>
              <a:buNone/>
              <a:defRPr sz="2800" b="0" i="0" u="none" strike="noStrike" cap="none">
                <a:solidFill>
                  <a:schemeClr val="dk1"/>
                </a:solidFill>
                <a:latin typeface="Fira Sans"/>
                <a:ea typeface="Fira Sans"/>
                <a:cs typeface="Fira Sans"/>
                <a:sym typeface="Fira Sans"/>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ctr"/>
            <a:r>
              <a:rPr lang="en-US" sz="6600" b="1" kern="0" dirty="0" err="1">
                <a:solidFill>
                  <a:srgbClr val="002060"/>
                </a:solidFill>
              </a:rPr>
              <a:t>Reja</a:t>
            </a:r>
            <a:r>
              <a:rPr lang="en-US" sz="6600" b="1" kern="0" dirty="0">
                <a:solidFill>
                  <a:srgbClr val="002060"/>
                </a:solidFill>
              </a:rPr>
              <a:t>:</a:t>
            </a:r>
            <a:endParaRPr lang="ru-RU" sz="6600" b="1" kern="0" dirty="0">
              <a:solidFill>
                <a:srgbClr val="002060"/>
              </a:solidFill>
            </a:endParaRPr>
          </a:p>
        </p:txBody>
      </p:sp>
    </p:spTree>
  </p:cSld>
  <p:clrMapOvr>
    <a:masterClrMapping/>
  </p:clrMapOvr>
</p:sld>
</file>

<file path=ppt/slides/slide5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530" name="Google Shape;530;p29"/>
          <p:cNvGrpSpPr/>
          <p:nvPr/>
        </p:nvGrpSpPr>
        <p:grpSpPr>
          <a:xfrm>
            <a:off x="12696840" y="5967869"/>
            <a:ext cx="2592689" cy="3966673"/>
            <a:chOff x="3718975" y="4770150"/>
            <a:chExt cx="1772825" cy="2712325"/>
          </a:xfrm>
        </p:grpSpPr>
        <p:sp>
          <p:nvSpPr>
            <p:cNvPr id="531" name="Google Shape;531;p29"/>
            <p:cNvSpPr/>
            <p:nvPr/>
          </p:nvSpPr>
          <p:spPr>
            <a:xfrm>
              <a:off x="4704875" y="6731825"/>
              <a:ext cx="403850" cy="80275"/>
            </a:xfrm>
            <a:custGeom>
              <a:avLst/>
              <a:gdLst/>
              <a:ahLst/>
              <a:cxnLst/>
              <a:rect l="l" t="t" r="r" b="b"/>
              <a:pathLst>
                <a:path w="16154" h="3211" extrusionOk="0">
                  <a:moveTo>
                    <a:pt x="15917" y="0"/>
                  </a:moveTo>
                  <a:lnTo>
                    <a:pt x="34" y="271"/>
                  </a:lnTo>
                  <a:lnTo>
                    <a:pt x="0" y="3211"/>
                  </a:lnTo>
                  <a:lnTo>
                    <a:pt x="16153" y="3177"/>
                  </a:lnTo>
                  <a:cubicBezTo>
                    <a:pt x="14937" y="2062"/>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2" name="Google Shape;532;p29"/>
            <p:cNvSpPr/>
            <p:nvPr/>
          </p:nvSpPr>
          <p:spPr>
            <a:xfrm>
              <a:off x="4709950" y="6464025"/>
              <a:ext cx="403000" cy="80275"/>
            </a:xfrm>
            <a:custGeom>
              <a:avLst/>
              <a:gdLst/>
              <a:ahLst/>
              <a:cxnLst/>
              <a:rect l="l" t="t" r="r" b="b"/>
              <a:pathLst>
                <a:path w="16120" h="3211" extrusionOk="0">
                  <a:moveTo>
                    <a:pt x="15917" y="0"/>
                  </a:moveTo>
                  <a:lnTo>
                    <a:pt x="34" y="270"/>
                  </a:lnTo>
                  <a:lnTo>
                    <a:pt x="0" y="3210"/>
                  </a:lnTo>
                  <a:lnTo>
                    <a:pt x="16119" y="3177"/>
                  </a:lnTo>
                  <a:cubicBezTo>
                    <a:pt x="14937" y="2062"/>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3" name="Google Shape;533;p29"/>
            <p:cNvSpPr/>
            <p:nvPr/>
          </p:nvSpPr>
          <p:spPr>
            <a:xfrm>
              <a:off x="4667700" y="6435300"/>
              <a:ext cx="452000" cy="138575"/>
            </a:xfrm>
            <a:custGeom>
              <a:avLst/>
              <a:gdLst/>
              <a:ahLst/>
              <a:cxnLst/>
              <a:rect l="l" t="t" r="r" b="b"/>
              <a:pathLst>
                <a:path w="18080" h="5543" extrusionOk="0">
                  <a:moveTo>
                    <a:pt x="18046" y="0"/>
                  </a:moveTo>
                  <a:lnTo>
                    <a:pt x="1" y="102"/>
                  </a:lnTo>
                  <a:lnTo>
                    <a:pt x="34" y="1419"/>
                  </a:lnTo>
                  <a:lnTo>
                    <a:pt x="34" y="4224"/>
                  </a:lnTo>
                  <a:lnTo>
                    <a:pt x="34" y="5475"/>
                  </a:lnTo>
                  <a:lnTo>
                    <a:pt x="34" y="5542"/>
                  </a:lnTo>
                  <a:lnTo>
                    <a:pt x="18080" y="5441"/>
                  </a:lnTo>
                  <a:lnTo>
                    <a:pt x="18080" y="4123"/>
                  </a:lnTo>
                  <a:lnTo>
                    <a:pt x="1724" y="4224"/>
                  </a:lnTo>
                  <a:lnTo>
                    <a:pt x="1724" y="1419"/>
                  </a:lnTo>
                  <a:lnTo>
                    <a:pt x="18046" y="1318"/>
                  </a:lnTo>
                  <a:lnTo>
                    <a:pt x="18046" y="0"/>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4" name="Google Shape;534;p29"/>
            <p:cNvSpPr/>
            <p:nvPr/>
          </p:nvSpPr>
          <p:spPr>
            <a:xfrm>
              <a:off x="4724300" y="6482600"/>
              <a:ext cx="362450" cy="2550"/>
            </a:xfrm>
            <a:custGeom>
              <a:avLst/>
              <a:gdLst/>
              <a:ahLst/>
              <a:cxnLst/>
              <a:rect l="l" t="t" r="r" b="b"/>
              <a:pathLst>
                <a:path w="14498" h="102" extrusionOk="0">
                  <a:moveTo>
                    <a:pt x="14498" y="1"/>
                  </a:moveTo>
                  <a:lnTo>
                    <a:pt x="1" y="102"/>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5" name="Google Shape;535;p29"/>
            <p:cNvSpPr/>
            <p:nvPr/>
          </p:nvSpPr>
          <p:spPr>
            <a:xfrm>
              <a:off x="4724300" y="6479225"/>
              <a:ext cx="362450" cy="8475"/>
            </a:xfrm>
            <a:custGeom>
              <a:avLst/>
              <a:gdLst/>
              <a:ahLst/>
              <a:cxnLst/>
              <a:rect l="l" t="t" r="r" b="b"/>
              <a:pathLst>
                <a:path w="14498" h="339" extrusionOk="0">
                  <a:moveTo>
                    <a:pt x="14498" y="0"/>
                  </a:moveTo>
                  <a:lnTo>
                    <a:pt x="1" y="102"/>
                  </a:lnTo>
                  <a:lnTo>
                    <a:pt x="1" y="338"/>
                  </a:lnTo>
                  <a:lnTo>
                    <a:pt x="14498" y="271"/>
                  </a:lnTo>
                  <a:lnTo>
                    <a:pt x="1449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6" name="Google Shape;536;p29"/>
            <p:cNvSpPr/>
            <p:nvPr/>
          </p:nvSpPr>
          <p:spPr>
            <a:xfrm>
              <a:off x="4724300" y="6502025"/>
              <a:ext cx="362450" cy="1725"/>
            </a:xfrm>
            <a:custGeom>
              <a:avLst/>
              <a:gdLst/>
              <a:ahLst/>
              <a:cxnLst/>
              <a:rect l="l" t="t" r="r" b="b"/>
              <a:pathLst>
                <a:path w="14498" h="69" extrusionOk="0">
                  <a:moveTo>
                    <a:pt x="14498" y="1"/>
                  </a:moveTo>
                  <a:lnTo>
                    <a:pt x="1"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7" name="Google Shape;537;p29"/>
            <p:cNvSpPr/>
            <p:nvPr/>
          </p:nvSpPr>
          <p:spPr>
            <a:xfrm>
              <a:off x="4724300" y="6498650"/>
              <a:ext cx="362450" cy="8475"/>
            </a:xfrm>
            <a:custGeom>
              <a:avLst/>
              <a:gdLst/>
              <a:ahLst/>
              <a:cxnLst/>
              <a:rect l="l" t="t" r="r" b="b"/>
              <a:pathLst>
                <a:path w="14498" h="339" extrusionOk="0">
                  <a:moveTo>
                    <a:pt x="14498" y="1"/>
                  </a:moveTo>
                  <a:lnTo>
                    <a:pt x="1" y="102"/>
                  </a:lnTo>
                  <a:lnTo>
                    <a:pt x="1" y="339"/>
                  </a:lnTo>
                  <a:lnTo>
                    <a:pt x="14498" y="237"/>
                  </a:lnTo>
                  <a:lnTo>
                    <a:pt x="14498"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8" name="Google Shape;538;p29"/>
            <p:cNvSpPr/>
            <p:nvPr/>
          </p:nvSpPr>
          <p:spPr>
            <a:xfrm>
              <a:off x="4725150" y="6520625"/>
              <a:ext cx="361600" cy="1700"/>
            </a:xfrm>
            <a:custGeom>
              <a:avLst/>
              <a:gdLst/>
              <a:ahLst/>
              <a:cxnLst/>
              <a:rect l="l" t="t" r="r" b="b"/>
              <a:pathLst>
                <a:path w="14464" h="68" extrusionOk="0">
                  <a:moveTo>
                    <a:pt x="14464" y="0"/>
                  </a:moveTo>
                  <a:lnTo>
                    <a:pt x="1"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9" name="Google Shape;539;p29"/>
            <p:cNvSpPr/>
            <p:nvPr/>
          </p:nvSpPr>
          <p:spPr>
            <a:xfrm>
              <a:off x="4725150" y="6517250"/>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0" name="Google Shape;540;p29"/>
            <p:cNvSpPr/>
            <p:nvPr/>
          </p:nvSpPr>
          <p:spPr>
            <a:xfrm>
              <a:off x="4720925" y="6749575"/>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1" name="Google Shape;541;p29"/>
            <p:cNvSpPr/>
            <p:nvPr/>
          </p:nvSpPr>
          <p:spPr>
            <a:xfrm>
              <a:off x="4720925" y="6769000"/>
              <a:ext cx="362450" cy="8475"/>
            </a:xfrm>
            <a:custGeom>
              <a:avLst/>
              <a:gdLst/>
              <a:ahLst/>
              <a:cxnLst/>
              <a:rect l="l" t="t" r="r" b="b"/>
              <a:pathLst>
                <a:path w="14498" h="339" extrusionOk="0">
                  <a:moveTo>
                    <a:pt x="14464" y="0"/>
                  </a:moveTo>
                  <a:lnTo>
                    <a:pt x="1" y="68"/>
                  </a:lnTo>
                  <a:lnTo>
                    <a:pt x="1" y="338"/>
                  </a:lnTo>
                  <a:lnTo>
                    <a:pt x="14498" y="237"/>
                  </a:lnTo>
                  <a:lnTo>
                    <a:pt x="14464"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2" name="Google Shape;542;p29"/>
            <p:cNvSpPr/>
            <p:nvPr/>
          </p:nvSpPr>
          <p:spPr>
            <a:xfrm>
              <a:off x="4720925" y="6787575"/>
              <a:ext cx="362450" cy="8475"/>
            </a:xfrm>
            <a:custGeom>
              <a:avLst/>
              <a:gdLst/>
              <a:ahLst/>
              <a:cxnLst/>
              <a:rect l="l" t="t" r="r" b="b"/>
              <a:pathLst>
                <a:path w="14498" h="339" extrusionOk="0">
                  <a:moveTo>
                    <a:pt x="14498" y="1"/>
                  </a:moveTo>
                  <a:lnTo>
                    <a:pt x="1" y="68"/>
                  </a:lnTo>
                  <a:lnTo>
                    <a:pt x="1" y="339"/>
                  </a:lnTo>
                  <a:lnTo>
                    <a:pt x="14498" y="237"/>
                  </a:lnTo>
                  <a:lnTo>
                    <a:pt x="14498"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3" name="Google Shape;543;p29"/>
            <p:cNvSpPr/>
            <p:nvPr/>
          </p:nvSpPr>
          <p:spPr>
            <a:xfrm>
              <a:off x="4659250" y="6600025"/>
              <a:ext cx="403000" cy="81125"/>
            </a:xfrm>
            <a:custGeom>
              <a:avLst/>
              <a:gdLst/>
              <a:ahLst/>
              <a:cxnLst/>
              <a:rect l="l" t="t" r="r" b="b"/>
              <a:pathLst>
                <a:path w="16120" h="3245" extrusionOk="0">
                  <a:moveTo>
                    <a:pt x="15917" y="1"/>
                  </a:moveTo>
                  <a:lnTo>
                    <a:pt x="34" y="271"/>
                  </a:lnTo>
                  <a:lnTo>
                    <a:pt x="1" y="3245"/>
                  </a:lnTo>
                  <a:lnTo>
                    <a:pt x="16120" y="3177"/>
                  </a:lnTo>
                  <a:cubicBezTo>
                    <a:pt x="14937" y="2062"/>
                    <a:pt x="15917" y="1"/>
                    <a:pt x="15917"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4" name="Google Shape;544;p29"/>
            <p:cNvSpPr/>
            <p:nvPr/>
          </p:nvSpPr>
          <p:spPr>
            <a:xfrm>
              <a:off x="4617025" y="6571300"/>
              <a:ext cx="452000" cy="138575"/>
            </a:xfrm>
            <a:custGeom>
              <a:avLst/>
              <a:gdLst/>
              <a:ahLst/>
              <a:cxnLst/>
              <a:rect l="l" t="t" r="r" b="b"/>
              <a:pathLst>
                <a:path w="18080" h="5543" extrusionOk="0">
                  <a:moveTo>
                    <a:pt x="18045" y="1"/>
                  </a:moveTo>
                  <a:lnTo>
                    <a:pt x="0" y="102"/>
                  </a:lnTo>
                  <a:lnTo>
                    <a:pt x="34" y="1420"/>
                  </a:lnTo>
                  <a:lnTo>
                    <a:pt x="34" y="4225"/>
                  </a:lnTo>
                  <a:lnTo>
                    <a:pt x="34" y="5475"/>
                  </a:lnTo>
                  <a:lnTo>
                    <a:pt x="34" y="5543"/>
                  </a:lnTo>
                  <a:lnTo>
                    <a:pt x="18079" y="5441"/>
                  </a:lnTo>
                  <a:lnTo>
                    <a:pt x="18079" y="4123"/>
                  </a:lnTo>
                  <a:lnTo>
                    <a:pt x="1723" y="4225"/>
                  </a:lnTo>
                  <a:lnTo>
                    <a:pt x="1723" y="1420"/>
                  </a:lnTo>
                  <a:lnTo>
                    <a:pt x="18045" y="1319"/>
                  </a:lnTo>
                  <a:lnTo>
                    <a:pt x="18045"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5" name="Google Shape;545;p29"/>
            <p:cNvSpPr/>
            <p:nvPr/>
          </p:nvSpPr>
          <p:spPr>
            <a:xfrm>
              <a:off x="4673625" y="6616075"/>
              <a:ext cx="362450" cy="7625"/>
            </a:xfrm>
            <a:custGeom>
              <a:avLst/>
              <a:gdLst/>
              <a:ahLst/>
              <a:cxnLst/>
              <a:rect l="l" t="t" r="r" b="b"/>
              <a:pathLst>
                <a:path w="14498" h="305" extrusionOk="0">
                  <a:moveTo>
                    <a:pt x="14497" y="1"/>
                  </a:moveTo>
                  <a:lnTo>
                    <a:pt x="0" y="68"/>
                  </a:lnTo>
                  <a:lnTo>
                    <a:pt x="0" y="305"/>
                  </a:lnTo>
                  <a:lnTo>
                    <a:pt x="14497" y="237"/>
                  </a:lnTo>
                  <a:lnTo>
                    <a:pt x="14497"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6" name="Google Shape;546;p29"/>
            <p:cNvSpPr/>
            <p:nvPr/>
          </p:nvSpPr>
          <p:spPr>
            <a:xfrm>
              <a:off x="4673625" y="6634675"/>
              <a:ext cx="362450" cy="8475"/>
            </a:xfrm>
            <a:custGeom>
              <a:avLst/>
              <a:gdLst/>
              <a:ahLst/>
              <a:cxnLst/>
              <a:rect l="l" t="t" r="r" b="b"/>
              <a:pathLst>
                <a:path w="14498" h="339" extrusionOk="0">
                  <a:moveTo>
                    <a:pt x="14497" y="0"/>
                  </a:moveTo>
                  <a:lnTo>
                    <a:pt x="0" y="102"/>
                  </a:lnTo>
                  <a:lnTo>
                    <a:pt x="0" y="338"/>
                  </a:lnTo>
                  <a:lnTo>
                    <a:pt x="14497" y="271"/>
                  </a:lnTo>
                  <a:lnTo>
                    <a:pt x="14497"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7" name="Google Shape;547;p29"/>
            <p:cNvSpPr/>
            <p:nvPr/>
          </p:nvSpPr>
          <p:spPr>
            <a:xfrm>
              <a:off x="4674450" y="6653250"/>
              <a:ext cx="361625" cy="8475"/>
            </a:xfrm>
            <a:custGeom>
              <a:avLst/>
              <a:gdLst/>
              <a:ahLst/>
              <a:cxnLst/>
              <a:rect l="l" t="t" r="r" b="b"/>
              <a:pathLst>
                <a:path w="14465" h="339" extrusionOk="0">
                  <a:moveTo>
                    <a:pt x="14464" y="1"/>
                  </a:moveTo>
                  <a:lnTo>
                    <a:pt x="1" y="102"/>
                  </a:lnTo>
                  <a:lnTo>
                    <a:pt x="1" y="339"/>
                  </a:lnTo>
                  <a:lnTo>
                    <a:pt x="14464" y="271"/>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8" name="Google Shape;548;p29"/>
            <p:cNvSpPr/>
            <p:nvPr/>
          </p:nvSpPr>
          <p:spPr>
            <a:xfrm>
              <a:off x="4663475" y="6703100"/>
              <a:ext cx="451150" cy="138575"/>
            </a:xfrm>
            <a:custGeom>
              <a:avLst/>
              <a:gdLst/>
              <a:ahLst/>
              <a:cxnLst/>
              <a:rect l="l" t="t" r="r" b="b"/>
              <a:pathLst>
                <a:path w="18046" h="5543" extrusionOk="0">
                  <a:moveTo>
                    <a:pt x="18012" y="0"/>
                  </a:moveTo>
                  <a:lnTo>
                    <a:pt x="1" y="102"/>
                  </a:lnTo>
                  <a:lnTo>
                    <a:pt x="1" y="1420"/>
                  </a:lnTo>
                  <a:lnTo>
                    <a:pt x="34" y="4225"/>
                  </a:lnTo>
                  <a:lnTo>
                    <a:pt x="34" y="5475"/>
                  </a:lnTo>
                  <a:lnTo>
                    <a:pt x="34" y="5542"/>
                  </a:lnTo>
                  <a:lnTo>
                    <a:pt x="18046" y="5441"/>
                  </a:lnTo>
                  <a:lnTo>
                    <a:pt x="18046" y="4123"/>
                  </a:lnTo>
                  <a:lnTo>
                    <a:pt x="1724" y="4191"/>
                  </a:lnTo>
                  <a:lnTo>
                    <a:pt x="1690" y="1386"/>
                  </a:lnTo>
                  <a:lnTo>
                    <a:pt x="18046" y="1318"/>
                  </a:lnTo>
                  <a:lnTo>
                    <a:pt x="18012"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9" name="Google Shape;549;p29"/>
            <p:cNvSpPr/>
            <p:nvPr/>
          </p:nvSpPr>
          <p:spPr>
            <a:xfrm>
              <a:off x="4771625" y="6355875"/>
              <a:ext cx="403000" cy="80275"/>
            </a:xfrm>
            <a:custGeom>
              <a:avLst/>
              <a:gdLst/>
              <a:ahLst/>
              <a:cxnLst/>
              <a:rect l="l" t="t" r="r" b="b"/>
              <a:pathLst>
                <a:path w="16120" h="3211" extrusionOk="0">
                  <a:moveTo>
                    <a:pt x="15916" y="1"/>
                  </a:moveTo>
                  <a:lnTo>
                    <a:pt x="34" y="271"/>
                  </a:lnTo>
                  <a:lnTo>
                    <a:pt x="0" y="3211"/>
                  </a:lnTo>
                  <a:lnTo>
                    <a:pt x="16119" y="3177"/>
                  </a:lnTo>
                  <a:cubicBezTo>
                    <a:pt x="14936" y="2062"/>
                    <a:pt x="15916" y="1"/>
                    <a:pt x="15916"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0" name="Google Shape;550;p29"/>
            <p:cNvSpPr/>
            <p:nvPr/>
          </p:nvSpPr>
          <p:spPr>
            <a:xfrm>
              <a:off x="4775850" y="6088075"/>
              <a:ext cx="403825" cy="80275"/>
            </a:xfrm>
            <a:custGeom>
              <a:avLst/>
              <a:gdLst/>
              <a:ahLst/>
              <a:cxnLst/>
              <a:rect l="l" t="t" r="r" b="b"/>
              <a:pathLst>
                <a:path w="16153" h="3211" extrusionOk="0">
                  <a:moveTo>
                    <a:pt x="15916" y="0"/>
                  </a:moveTo>
                  <a:lnTo>
                    <a:pt x="34" y="271"/>
                  </a:lnTo>
                  <a:lnTo>
                    <a:pt x="0" y="3211"/>
                  </a:lnTo>
                  <a:lnTo>
                    <a:pt x="16153" y="3177"/>
                  </a:lnTo>
                  <a:cubicBezTo>
                    <a:pt x="14936" y="2062"/>
                    <a:pt x="15916" y="1"/>
                    <a:pt x="15916"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1" name="Google Shape;551;p29"/>
            <p:cNvSpPr/>
            <p:nvPr/>
          </p:nvSpPr>
          <p:spPr>
            <a:xfrm>
              <a:off x="4734450" y="6059350"/>
              <a:ext cx="451150" cy="138575"/>
            </a:xfrm>
            <a:custGeom>
              <a:avLst/>
              <a:gdLst/>
              <a:ahLst/>
              <a:cxnLst/>
              <a:rect l="l" t="t" r="r" b="b"/>
              <a:pathLst>
                <a:path w="18046" h="5543" extrusionOk="0">
                  <a:moveTo>
                    <a:pt x="18012" y="1"/>
                  </a:moveTo>
                  <a:lnTo>
                    <a:pt x="0" y="102"/>
                  </a:lnTo>
                  <a:lnTo>
                    <a:pt x="0" y="1420"/>
                  </a:lnTo>
                  <a:lnTo>
                    <a:pt x="0" y="4225"/>
                  </a:lnTo>
                  <a:lnTo>
                    <a:pt x="34" y="5475"/>
                  </a:lnTo>
                  <a:lnTo>
                    <a:pt x="34" y="5543"/>
                  </a:lnTo>
                  <a:lnTo>
                    <a:pt x="18045" y="5441"/>
                  </a:lnTo>
                  <a:lnTo>
                    <a:pt x="18045" y="4123"/>
                  </a:lnTo>
                  <a:lnTo>
                    <a:pt x="1724" y="4191"/>
                  </a:lnTo>
                  <a:lnTo>
                    <a:pt x="1690" y="1420"/>
                  </a:lnTo>
                  <a:lnTo>
                    <a:pt x="18045" y="1318"/>
                  </a:lnTo>
                  <a:lnTo>
                    <a:pt x="18012"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2" name="Google Shape;552;p29"/>
            <p:cNvSpPr/>
            <p:nvPr/>
          </p:nvSpPr>
          <p:spPr>
            <a:xfrm>
              <a:off x="4791050" y="6106650"/>
              <a:ext cx="361600" cy="2575"/>
            </a:xfrm>
            <a:custGeom>
              <a:avLst/>
              <a:gdLst/>
              <a:ahLst/>
              <a:cxnLst/>
              <a:rect l="l" t="t" r="r" b="b"/>
              <a:pathLst>
                <a:path w="14464" h="103" extrusionOk="0">
                  <a:moveTo>
                    <a:pt x="14464" y="1"/>
                  </a:moveTo>
                  <a:lnTo>
                    <a:pt x="0" y="102"/>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3" name="Google Shape;553;p29"/>
            <p:cNvSpPr/>
            <p:nvPr/>
          </p:nvSpPr>
          <p:spPr>
            <a:xfrm>
              <a:off x="4791050" y="6103275"/>
              <a:ext cx="361600" cy="8475"/>
            </a:xfrm>
            <a:custGeom>
              <a:avLst/>
              <a:gdLst/>
              <a:ahLst/>
              <a:cxnLst/>
              <a:rect l="l" t="t" r="r" b="b"/>
              <a:pathLst>
                <a:path w="14464" h="339" extrusionOk="0">
                  <a:moveTo>
                    <a:pt x="14464" y="1"/>
                  </a:moveTo>
                  <a:lnTo>
                    <a:pt x="0" y="102"/>
                  </a:lnTo>
                  <a:lnTo>
                    <a:pt x="0" y="339"/>
                  </a:lnTo>
                  <a:lnTo>
                    <a:pt x="14464" y="271"/>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4" name="Google Shape;554;p29"/>
            <p:cNvSpPr/>
            <p:nvPr/>
          </p:nvSpPr>
          <p:spPr>
            <a:xfrm>
              <a:off x="4791050" y="6126100"/>
              <a:ext cx="361600" cy="1700"/>
            </a:xfrm>
            <a:custGeom>
              <a:avLst/>
              <a:gdLst/>
              <a:ahLst/>
              <a:cxnLst/>
              <a:rect l="l" t="t" r="r" b="b"/>
              <a:pathLst>
                <a:path w="14464" h="68" extrusionOk="0">
                  <a:moveTo>
                    <a:pt x="14464" y="0"/>
                  </a:moveTo>
                  <a:lnTo>
                    <a:pt x="0"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5" name="Google Shape;555;p29"/>
            <p:cNvSpPr/>
            <p:nvPr/>
          </p:nvSpPr>
          <p:spPr>
            <a:xfrm>
              <a:off x="4791050" y="6122700"/>
              <a:ext cx="361600" cy="8475"/>
            </a:xfrm>
            <a:custGeom>
              <a:avLst/>
              <a:gdLst/>
              <a:ahLst/>
              <a:cxnLst/>
              <a:rect l="l" t="t" r="r" b="b"/>
              <a:pathLst>
                <a:path w="14464" h="339" extrusionOk="0">
                  <a:moveTo>
                    <a:pt x="14464" y="1"/>
                  </a:moveTo>
                  <a:lnTo>
                    <a:pt x="0" y="102"/>
                  </a:lnTo>
                  <a:lnTo>
                    <a:pt x="0" y="339"/>
                  </a:lnTo>
                  <a:lnTo>
                    <a:pt x="14464" y="238"/>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6" name="Google Shape;556;p29"/>
            <p:cNvSpPr/>
            <p:nvPr/>
          </p:nvSpPr>
          <p:spPr>
            <a:xfrm>
              <a:off x="4791050" y="6144675"/>
              <a:ext cx="362450" cy="1725"/>
            </a:xfrm>
            <a:custGeom>
              <a:avLst/>
              <a:gdLst/>
              <a:ahLst/>
              <a:cxnLst/>
              <a:rect l="l" t="t" r="r" b="b"/>
              <a:pathLst>
                <a:path w="14498" h="69" extrusionOk="0">
                  <a:moveTo>
                    <a:pt x="14497" y="1"/>
                  </a:moveTo>
                  <a:lnTo>
                    <a:pt x="0"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7" name="Google Shape;557;p29"/>
            <p:cNvSpPr/>
            <p:nvPr/>
          </p:nvSpPr>
          <p:spPr>
            <a:xfrm>
              <a:off x="4791050" y="6141300"/>
              <a:ext cx="361600" cy="8475"/>
            </a:xfrm>
            <a:custGeom>
              <a:avLst/>
              <a:gdLst/>
              <a:ahLst/>
              <a:cxnLst/>
              <a:rect l="l" t="t" r="r" b="b"/>
              <a:pathLst>
                <a:path w="14464" h="339" extrusionOk="0">
                  <a:moveTo>
                    <a:pt x="14464" y="0"/>
                  </a:moveTo>
                  <a:lnTo>
                    <a:pt x="0" y="68"/>
                  </a:lnTo>
                  <a:lnTo>
                    <a:pt x="0"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8" name="Google Shape;558;p29"/>
            <p:cNvSpPr/>
            <p:nvPr/>
          </p:nvSpPr>
          <p:spPr>
            <a:xfrm>
              <a:off x="4786825" y="6373625"/>
              <a:ext cx="362450" cy="8475"/>
            </a:xfrm>
            <a:custGeom>
              <a:avLst/>
              <a:gdLst/>
              <a:ahLst/>
              <a:cxnLst/>
              <a:rect l="l" t="t" r="r" b="b"/>
              <a:pathLst>
                <a:path w="14498" h="339" extrusionOk="0">
                  <a:moveTo>
                    <a:pt x="14497" y="0"/>
                  </a:moveTo>
                  <a:lnTo>
                    <a:pt x="0" y="102"/>
                  </a:lnTo>
                  <a:lnTo>
                    <a:pt x="0" y="338"/>
                  </a:lnTo>
                  <a:lnTo>
                    <a:pt x="14497" y="237"/>
                  </a:lnTo>
                  <a:lnTo>
                    <a:pt x="14497"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9" name="Google Shape;559;p29"/>
            <p:cNvSpPr/>
            <p:nvPr/>
          </p:nvSpPr>
          <p:spPr>
            <a:xfrm>
              <a:off x="4786825" y="6393050"/>
              <a:ext cx="362450" cy="8475"/>
            </a:xfrm>
            <a:custGeom>
              <a:avLst/>
              <a:gdLst/>
              <a:ahLst/>
              <a:cxnLst/>
              <a:rect l="l" t="t" r="r" b="b"/>
              <a:pathLst>
                <a:path w="14498" h="339" extrusionOk="0">
                  <a:moveTo>
                    <a:pt x="14497" y="1"/>
                  </a:moveTo>
                  <a:lnTo>
                    <a:pt x="0" y="102"/>
                  </a:lnTo>
                  <a:lnTo>
                    <a:pt x="0" y="339"/>
                  </a:lnTo>
                  <a:lnTo>
                    <a:pt x="14497" y="237"/>
                  </a:lnTo>
                  <a:lnTo>
                    <a:pt x="14497"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0" name="Google Shape;560;p29"/>
            <p:cNvSpPr/>
            <p:nvPr/>
          </p:nvSpPr>
          <p:spPr>
            <a:xfrm>
              <a:off x="4786825" y="6411650"/>
              <a:ext cx="362450" cy="8450"/>
            </a:xfrm>
            <a:custGeom>
              <a:avLst/>
              <a:gdLst/>
              <a:ahLst/>
              <a:cxnLst/>
              <a:rect l="l" t="t" r="r" b="b"/>
              <a:pathLst>
                <a:path w="14498" h="338" extrusionOk="0">
                  <a:moveTo>
                    <a:pt x="14497" y="0"/>
                  </a:moveTo>
                  <a:lnTo>
                    <a:pt x="0" y="68"/>
                  </a:lnTo>
                  <a:lnTo>
                    <a:pt x="0" y="338"/>
                  </a:lnTo>
                  <a:lnTo>
                    <a:pt x="14497" y="237"/>
                  </a:lnTo>
                  <a:lnTo>
                    <a:pt x="14497"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1" name="Google Shape;561;p29"/>
            <p:cNvSpPr/>
            <p:nvPr/>
          </p:nvSpPr>
          <p:spPr>
            <a:xfrm>
              <a:off x="4725150" y="6224100"/>
              <a:ext cx="403000" cy="80275"/>
            </a:xfrm>
            <a:custGeom>
              <a:avLst/>
              <a:gdLst/>
              <a:ahLst/>
              <a:cxnLst/>
              <a:rect l="l" t="t" r="r" b="b"/>
              <a:pathLst>
                <a:path w="16120" h="3211" extrusionOk="0">
                  <a:moveTo>
                    <a:pt x="15917" y="0"/>
                  </a:moveTo>
                  <a:lnTo>
                    <a:pt x="34" y="270"/>
                  </a:lnTo>
                  <a:lnTo>
                    <a:pt x="1" y="3210"/>
                  </a:lnTo>
                  <a:lnTo>
                    <a:pt x="16120" y="3177"/>
                  </a:lnTo>
                  <a:cubicBezTo>
                    <a:pt x="14937" y="2061"/>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2" name="Google Shape;562;p29"/>
            <p:cNvSpPr/>
            <p:nvPr/>
          </p:nvSpPr>
          <p:spPr>
            <a:xfrm>
              <a:off x="4683750" y="6195375"/>
              <a:ext cx="451150" cy="138575"/>
            </a:xfrm>
            <a:custGeom>
              <a:avLst/>
              <a:gdLst/>
              <a:ahLst/>
              <a:cxnLst/>
              <a:rect l="l" t="t" r="r" b="b"/>
              <a:pathLst>
                <a:path w="18046" h="5543" extrusionOk="0">
                  <a:moveTo>
                    <a:pt x="18012" y="0"/>
                  </a:moveTo>
                  <a:lnTo>
                    <a:pt x="1" y="102"/>
                  </a:lnTo>
                  <a:lnTo>
                    <a:pt x="1" y="1419"/>
                  </a:lnTo>
                  <a:lnTo>
                    <a:pt x="1" y="4224"/>
                  </a:lnTo>
                  <a:lnTo>
                    <a:pt x="34" y="5475"/>
                  </a:lnTo>
                  <a:lnTo>
                    <a:pt x="34" y="5542"/>
                  </a:lnTo>
                  <a:lnTo>
                    <a:pt x="18046" y="5441"/>
                  </a:lnTo>
                  <a:lnTo>
                    <a:pt x="18046" y="4123"/>
                  </a:lnTo>
                  <a:lnTo>
                    <a:pt x="1724" y="4224"/>
                  </a:lnTo>
                  <a:lnTo>
                    <a:pt x="1690" y="1419"/>
                  </a:lnTo>
                  <a:lnTo>
                    <a:pt x="18046" y="1318"/>
                  </a:lnTo>
                  <a:lnTo>
                    <a:pt x="18012" y="0"/>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3" name="Google Shape;563;p29"/>
            <p:cNvSpPr/>
            <p:nvPr/>
          </p:nvSpPr>
          <p:spPr>
            <a:xfrm>
              <a:off x="4740350" y="6239300"/>
              <a:ext cx="361600" cy="8475"/>
            </a:xfrm>
            <a:custGeom>
              <a:avLst/>
              <a:gdLst/>
              <a:ahLst/>
              <a:cxnLst/>
              <a:rect l="l" t="t" r="r" b="b"/>
              <a:pathLst>
                <a:path w="14464" h="339" extrusionOk="0">
                  <a:moveTo>
                    <a:pt x="14464" y="0"/>
                  </a:moveTo>
                  <a:lnTo>
                    <a:pt x="1" y="102"/>
                  </a:lnTo>
                  <a:lnTo>
                    <a:pt x="1" y="338"/>
                  </a:lnTo>
                  <a:lnTo>
                    <a:pt x="14464" y="271"/>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4" name="Google Shape;564;p29"/>
            <p:cNvSpPr/>
            <p:nvPr/>
          </p:nvSpPr>
          <p:spPr>
            <a:xfrm>
              <a:off x="4740350" y="6258725"/>
              <a:ext cx="361600" cy="8475"/>
            </a:xfrm>
            <a:custGeom>
              <a:avLst/>
              <a:gdLst/>
              <a:ahLst/>
              <a:cxnLst/>
              <a:rect l="l" t="t" r="r" b="b"/>
              <a:pathLst>
                <a:path w="14464" h="339" extrusionOk="0">
                  <a:moveTo>
                    <a:pt x="14464" y="1"/>
                  </a:moveTo>
                  <a:lnTo>
                    <a:pt x="1" y="102"/>
                  </a:lnTo>
                  <a:lnTo>
                    <a:pt x="1" y="338"/>
                  </a:lnTo>
                  <a:lnTo>
                    <a:pt x="14464" y="237"/>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5" name="Google Shape;565;p29"/>
            <p:cNvSpPr/>
            <p:nvPr/>
          </p:nvSpPr>
          <p:spPr>
            <a:xfrm>
              <a:off x="4740350" y="6277325"/>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6" name="Google Shape;566;p29"/>
            <p:cNvSpPr/>
            <p:nvPr/>
          </p:nvSpPr>
          <p:spPr>
            <a:xfrm>
              <a:off x="4729375" y="6327150"/>
              <a:ext cx="452000" cy="138575"/>
            </a:xfrm>
            <a:custGeom>
              <a:avLst/>
              <a:gdLst/>
              <a:ahLst/>
              <a:cxnLst/>
              <a:rect l="l" t="t" r="r" b="b"/>
              <a:pathLst>
                <a:path w="18080" h="5543" extrusionOk="0">
                  <a:moveTo>
                    <a:pt x="18046" y="1"/>
                  </a:moveTo>
                  <a:lnTo>
                    <a:pt x="0" y="102"/>
                  </a:lnTo>
                  <a:lnTo>
                    <a:pt x="0" y="1420"/>
                  </a:lnTo>
                  <a:lnTo>
                    <a:pt x="34" y="4225"/>
                  </a:lnTo>
                  <a:lnTo>
                    <a:pt x="34" y="5475"/>
                  </a:lnTo>
                  <a:lnTo>
                    <a:pt x="34" y="5543"/>
                  </a:lnTo>
                  <a:lnTo>
                    <a:pt x="18080" y="5408"/>
                  </a:lnTo>
                  <a:lnTo>
                    <a:pt x="18080" y="4090"/>
                  </a:lnTo>
                  <a:lnTo>
                    <a:pt x="1724" y="4191"/>
                  </a:lnTo>
                  <a:lnTo>
                    <a:pt x="1724" y="1386"/>
                  </a:lnTo>
                  <a:lnTo>
                    <a:pt x="18046" y="1319"/>
                  </a:lnTo>
                  <a:lnTo>
                    <a:pt x="18046"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7" name="Google Shape;567;p29"/>
            <p:cNvSpPr/>
            <p:nvPr/>
          </p:nvSpPr>
          <p:spPr>
            <a:xfrm>
              <a:off x="3909050" y="5904750"/>
              <a:ext cx="581275" cy="604900"/>
            </a:xfrm>
            <a:custGeom>
              <a:avLst/>
              <a:gdLst/>
              <a:ahLst/>
              <a:cxnLst/>
              <a:rect l="l" t="t" r="r" b="b"/>
              <a:pathLst>
                <a:path w="23251" h="24196" extrusionOk="0">
                  <a:moveTo>
                    <a:pt x="1" y="1"/>
                  </a:moveTo>
                  <a:lnTo>
                    <a:pt x="1" y="24196"/>
                  </a:lnTo>
                  <a:lnTo>
                    <a:pt x="23250" y="24196"/>
                  </a:lnTo>
                  <a:lnTo>
                    <a:pt x="23250" y="1"/>
                  </a:lnTo>
                  <a:close/>
                </a:path>
              </a:pathLst>
            </a:custGeom>
            <a:solidFill>
              <a:srgbClr val="4F64B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8" name="Google Shape;568;p29"/>
            <p:cNvSpPr/>
            <p:nvPr/>
          </p:nvSpPr>
          <p:spPr>
            <a:xfrm>
              <a:off x="4315425" y="7289400"/>
              <a:ext cx="93800" cy="132650"/>
            </a:xfrm>
            <a:custGeom>
              <a:avLst/>
              <a:gdLst/>
              <a:ahLst/>
              <a:cxnLst/>
              <a:rect l="l" t="t" r="r" b="b"/>
              <a:pathLst>
                <a:path w="3752" h="5306" extrusionOk="0">
                  <a:moveTo>
                    <a:pt x="473" y="0"/>
                  </a:moveTo>
                  <a:lnTo>
                    <a:pt x="0" y="4968"/>
                  </a:lnTo>
                  <a:lnTo>
                    <a:pt x="2230" y="5306"/>
                  </a:lnTo>
                  <a:lnTo>
                    <a:pt x="3751" y="643"/>
                  </a:lnTo>
                  <a:lnTo>
                    <a:pt x="473" y="0"/>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9" name="Google Shape;569;p29"/>
            <p:cNvSpPr/>
            <p:nvPr/>
          </p:nvSpPr>
          <p:spPr>
            <a:xfrm>
              <a:off x="4490300" y="5178200"/>
              <a:ext cx="341325" cy="633500"/>
            </a:xfrm>
            <a:custGeom>
              <a:avLst/>
              <a:gdLst/>
              <a:ahLst/>
              <a:cxnLst/>
              <a:rect l="l" t="t" r="r" b="b"/>
              <a:pathLst>
                <a:path w="13653" h="25340" extrusionOk="0">
                  <a:moveTo>
                    <a:pt x="946" y="1"/>
                  </a:moveTo>
                  <a:lnTo>
                    <a:pt x="0" y="22169"/>
                  </a:lnTo>
                  <a:cubicBezTo>
                    <a:pt x="0" y="22169"/>
                    <a:pt x="3902" y="25339"/>
                    <a:pt x="5915" y="25339"/>
                  </a:cubicBezTo>
                  <a:cubicBezTo>
                    <a:pt x="6022" y="25339"/>
                    <a:pt x="6123" y="25330"/>
                    <a:pt x="6218" y="25312"/>
                  </a:cubicBezTo>
                  <a:cubicBezTo>
                    <a:pt x="8077" y="24906"/>
                    <a:pt x="13652" y="15343"/>
                    <a:pt x="13652" y="15343"/>
                  </a:cubicBezTo>
                  <a:lnTo>
                    <a:pt x="12571" y="14160"/>
                  </a:lnTo>
                  <a:lnTo>
                    <a:pt x="6218" y="17911"/>
                  </a:lnTo>
                  <a:cubicBezTo>
                    <a:pt x="6218" y="17911"/>
                    <a:pt x="6759" y="5982"/>
                    <a:pt x="5981" y="3245"/>
                  </a:cubicBezTo>
                  <a:cubicBezTo>
                    <a:pt x="5170" y="474"/>
                    <a:pt x="946" y="1"/>
                    <a:pt x="946" y="1"/>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0" name="Google Shape;570;p29"/>
            <p:cNvSpPr/>
            <p:nvPr/>
          </p:nvSpPr>
          <p:spPr>
            <a:xfrm>
              <a:off x="3889625" y="6721675"/>
              <a:ext cx="726575" cy="78600"/>
            </a:xfrm>
            <a:custGeom>
              <a:avLst/>
              <a:gdLst/>
              <a:ahLst/>
              <a:cxnLst/>
              <a:rect l="l" t="t" r="r" b="b"/>
              <a:pathLst>
                <a:path w="29063" h="3144" extrusionOk="0">
                  <a:moveTo>
                    <a:pt x="1" y="1"/>
                  </a:moveTo>
                  <a:lnTo>
                    <a:pt x="1" y="3144"/>
                  </a:lnTo>
                  <a:lnTo>
                    <a:pt x="29062" y="3144"/>
                  </a:lnTo>
                  <a:lnTo>
                    <a:pt x="29062"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1" name="Google Shape;571;p29"/>
            <p:cNvSpPr/>
            <p:nvPr/>
          </p:nvSpPr>
          <p:spPr>
            <a:xfrm>
              <a:off x="4580675" y="6505400"/>
              <a:ext cx="74375" cy="855825"/>
            </a:xfrm>
            <a:custGeom>
              <a:avLst/>
              <a:gdLst/>
              <a:ahLst/>
              <a:cxnLst/>
              <a:rect l="l" t="t" r="r" b="b"/>
              <a:pathLst>
                <a:path w="2975" h="34233" extrusionOk="0">
                  <a:moveTo>
                    <a:pt x="1" y="1"/>
                  </a:moveTo>
                  <a:lnTo>
                    <a:pt x="1" y="34233"/>
                  </a:lnTo>
                  <a:lnTo>
                    <a:pt x="2975" y="34233"/>
                  </a:lnTo>
                  <a:lnTo>
                    <a:pt x="2975"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2" name="Google Shape;572;p29"/>
            <p:cNvSpPr/>
            <p:nvPr/>
          </p:nvSpPr>
          <p:spPr>
            <a:xfrm>
              <a:off x="3873575" y="6505400"/>
              <a:ext cx="75225" cy="855825"/>
            </a:xfrm>
            <a:custGeom>
              <a:avLst/>
              <a:gdLst/>
              <a:ahLst/>
              <a:cxnLst/>
              <a:rect l="l" t="t" r="r" b="b"/>
              <a:pathLst>
                <a:path w="3009" h="34233" extrusionOk="0">
                  <a:moveTo>
                    <a:pt x="1" y="1"/>
                  </a:moveTo>
                  <a:lnTo>
                    <a:pt x="1" y="34233"/>
                  </a:lnTo>
                  <a:lnTo>
                    <a:pt x="3008" y="34233"/>
                  </a:lnTo>
                  <a:lnTo>
                    <a:pt x="3008"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3" name="Google Shape;573;p29"/>
            <p:cNvSpPr/>
            <p:nvPr/>
          </p:nvSpPr>
          <p:spPr>
            <a:xfrm>
              <a:off x="3791625" y="5716350"/>
              <a:ext cx="800925" cy="283050"/>
            </a:xfrm>
            <a:custGeom>
              <a:avLst/>
              <a:gdLst/>
              <a:ahLst/>
              <a:cxnLst/>
              <a:rect l="l" t="t" r="r" b="b"/>
              <a:pathLst>
                <a:path w="32037" h="11322" extrusionOk="0">
                  <a:moveTo>
                    <a:pt x="4326" y="1"/>
                  </a:moveTo>
                  <a:cubicBezTo>
                    <a:pt x="1927" y="1"/>
                    <a:pt x="1" y="1927"/>
                    <a:pt x="1" y="4326"/>
                  </a:cubicBezTo>
                  <a:lnTo>
                    <a:pt x="1" y="9665"/>
                  </a:lnTo>
                  <a:cubicBezTo>
                    <a:pt x="1" y="10240"/>
                    <a:pt x="102" y="10781"/>
                    <a:pt x="339" y="11321"/>
                  </a:cubicBezTo>
                  <a:lnTo>
                    <a:pt x="31698" y="11321"/>
                  </a:lnTo>
                  <a:cubicBezTo>
                    <a:pt x="31901" y="10781"/>
                    <a:pt x="32036" y="10240"/>
                    <a:pt x="32036" y="9665"/>
                  </a:cubicBezTo>
                  <a:lnTo>
                    <a:pt x="32036" y="4326"/>
                  </a:lnTo>
                  <a:cubicBezTo>
                    <a:pt x="32036" y="1927"/>
                    <a:pt x="30110" y="1"/>
                    <a:pt x="27711" y="1"/>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4" name="Google Shape;574;p29"/>
            <p:cNvSpPr/>
            <p:nvPr/>
          </p:nvSpPr>
          <p:spPr>
            <a:xfrm>
              <a:off x="3772200" y="6419250"/>
              <a:ext cx="973250" cy="137725"/>
            </a:xfrm>
            <a:custGeom>
              <a:avLst/>
              <a:gdLst/>
              <a:ahLst/>
              <a:cxnLst/>
              <a:rect l="l" t="t" r="r" b="b"/>
              <a:pathLst>
                <a:path w="38930" h="5509" extrusionOk="0">
                  <a:moveTo>
                    <a:pt x="4630" y="0"/>
                  </a:moveTo>
                  <a:cubicBezTo>
                    <a:pt x="1792" y="0"/>
                    <a:pt x="0" y="3041"/>
                    <a:pt x="1420" y="5508"/>
                  </a:cubicBezTo>
                  <a:lnTo>
                    <a:pt x="38456" y="5508"/>
                  </a:lnTo>
                  <a:cubicBezTo>
                    <a:pt x="38761" y="4934"/>
                    <a:pt x="38930" y="4326"/>
                    <a:pt x="38930" y="3684"/>
                  </a:cubicBezTo>
                  <a:cubicBezTo>
                    <a:pt x="38930" y="1656"/>
                    <a:pt x="37274" y="0"/>
                    <a:pt x="35246"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5" name="Google Shape;575;p29"/>
            <p:cNvSpPr/>
            <p:nvPr/>
          </p:nvSpPr>
          <p:spPr>
            <a:xfrm>
              <a:off x="3881175" y="5123300"/>
              <a:ext cx="750225" cy="1078000"/>
            </a:xfrm>
            <a:custGeom>
              <a:avLst/>
              <a:gdLst/>
              <a:ahLst/>
              <a:cxnLst/>
              <a:rect l="l" t="t" r="r" b="b"/>
              <a:pathLst>
                <a:path w="30009" h="43120" extrusionOk="0">
                  <a:moveTo>
                    <a:pt x="13822" y="0"/>
                  </a:moveTo>
                  <a:cubicBezTo>
                    <a:pt x="13822" y="0"/>
                    <a:pt x="8685" y="845"/>
                    <a:pt x="7063" y="845"/>
                  </a:cubicBezTo>
                  <a:cubicBezTo>
                    <a:pt x="5408" y="845"/>
                    <a:pt x="2941" y="2265"/>
                    <a:pt x="2941" y="2265"/>
                  </a:cubicBezTo>
                  <a:cubicBezTo>
                    <a:pt x="2941" y="2265"/>
                    <a:pt x="3988" y="22878"/>
                    <a:pt x="3414" y="26291"/>
                  </a:cubicBezTo>
                  <a:cubicBezTo>
                    <a:pt x="2806" y="29704"/>
                    <a:pt x="1" y="43120"/>
                    <a:pt x="1" y="43120"/>
                  </a:cubicBezTo>
                  <a:lnTo>
                    <a:pt x="26258" y="32272"/>
                  </a:lnTo>
                  <a:cubicBezTo>
                    <a:pt x="26258" y="32272"/>
                    <a:pt x="26832" y="23115"/>
                    <a:pt x="27643" y="21087"/>
                  </a:cubicBezTo>
                  <a:cubicBezTo>
                    <a:pt x="28488" y="19093"/>
                    <a:pt x="30009" y="5542"/>
                    <a:pt x="29671" y="4495"/>
                  </a:cubicBezTo>
                  <a:cubicBezTo>
                    <a:pt x="29299" y="3413"/>
                    <a:pt x="21189" y="845"/>
                    <a:pt x="21189" y="845"/>
                  </a:cubicBezTo>
                  <a:lnTo>
                    <a:pt x="13822" y="0"/>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6" name="Google Shape;576;p29"/>
            <p:cNvSpPr/>
            <p:nvPr/>
          </p:nvSpPr>
          <p:spPr>
            <a:xfrm>
              <a:off x="4252900" y="5132600"/>
              <a:ext cx="374275" cy="299700"/>
            </a:xfrm>
            <a:custGeom>
              <a:avLst/>
              <a:gdLst/>
              <a:ahLst/>
              <a:cxnLst/>
              <a:rect l="l" t="t" r="r" b="b"/>
              <a:pathLst>
                <a:path w="14971" h="11988" extrusionOk="0">
                  <a:moveTo>
                    <a:pt x="0" y="0"/>
                  </a:moveTo>
                  <a:lnTo>
                    <a:pt x="3718" y="7502"/>
                  </a:lnTo>
                  <a:cubicBezTo>
                    <a:pt x="3718" y="7502"/>
                    <a:pt x="8604" y="11988"/>
                    <a:pt x="12751" y="11988"/>
                  </a:cubicBezTo>
                  <a:cubicBezTo>
                    <a:pt x="13270" y="11988"/>
                    <a:pt x="13777" y="11918"/>
                    <a:pt x="14261" y="11760"/>
                  </a:cubicBezTo>
                  <a:cubicBezTo>
                    <a:pt x="14700" y="8110"/>
                    <a:pt x="14971" y="4630"/>
                    <a:pt x="14802" y="4123"/>
                  </a:cubicBezTo>
                  <a:cubicBezTo>
                    <a:pt x="14464" y="3041"/>
                    <a:pt x="6320" y="473"/>
                    <a:pt x="6320" y="473"/>
                  </a:cubicBezTo>
                  <a:lnTo>
                    <a:pt x="203" y="0"/>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7" name="Google Shape;577;p29"/>
            <p:cNvSpPr/>
            <p:nvPr/>
          </p:nvSpPr>
          <p:spPr>
            <a:xfrm>
              <a:off x="3880325" y="5212000"/>
              <a:ext cx="519600" cy="989300"/>
            </a:xfrm>
            <a:custGeom>
              <a:avLst/>
              <a:gdLst/>
              <a:ahLst/>
              <a:cxnLst/>
              <a:rect l="l" t="t" r="r" b="b"/>
              <a:pathLst>
                <a:path w="20784" h="39572" extrusionOk="0">
                  <a:moveTo>
                    <a:pt x="4901" y="1"/>
                  </a:moveTo>
                  <a:cubicBezTo>
                    <a:pt x="4664" y="4765"/>
                    <a:pt x="3921" y="19871"/>
                    <a:pt x="3414" y="22743"/>
                  </a:cubicBezTo>
                  <a:cubicBezTo>
                    <a:pt x="2840" y="26156"/>
                    <a:pt x="1" y="39572"/>
                    <a:pt x="1" y="39572"/>
                  </a:cubicBezTo>
                  <a:lnTo>
                    <a:pt x="13417" y="34030"/>
                  </a:lnTo>
                  <a:cubicBezTo>
                    <a:pt x="10713" y="32070"/>
                    <a:pt x="7638" y="29502"/>
                    <a:pt x="8449" y="28353"/>
                  </a:cubicBezTo>
                  <a:cubicBezTo>
                    <a:pt x="9868" y="26393"/>
                    <a:pt x="18654" y="21121"/>
                    <a:pt x="18654" y="21121"/>
                  </a:cubicBezTo>
                  <a:lnTo>
                    <a:pt x="20783" y="11524"/>
                  </a:lnTo>
                  <a:lnTo>
                    <a:pt x="20783" y="11524"/>
                  </a:lnTo>
                  <a:cubicBezTo>
                    <a:pt x="20783" y="11524"/>
                    <a:pt x="17037" y="12901"/>
                    <a:pt x="14073" y="12901"/>
                  </a:cubicBezTo>
                  <a:cubicBezTo>
                    <a:pt x="12560" y="12901"/>
                    <a:pt x="11250" y="12542"/>
                    <a:pt x="10747" y="11456"/>
                  </a:cubicBezTo>
                  <a:cubicBezTo>
                    <a:pt x="9226" y="8246"/>
                    <a:pt x="11659" y="3515"/>
                    <a:pt x="7841" y="1792"/>
                  </a:cubicBezTo>
                  <a:cubicBezTo>
                    <a:pt x="6793" y="1319"/>
                    <a:pt x="5813" y="710"/>
                    <a:pt x="4901" y="1"/>
                  </a:cubicBezTo>
                  <a:close/>
                </a:path>
              </a:pathLst>
            </a:custGeom>
            <a:solidFill>
              <a:srgbClr val="BE3A5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8" name="Google Shape;578;p29"/>
            <p:cNvSpPr/>
            <p:nvPr/>
          </p:nvSpPr>
          <p:spPr>
            <a:xfrm>
              <a:off x="4069575" y="6155550"/>
              <a:ext cx="600675" cy="1173575"/>
            </a:xfrm>
            <a:custGeom>
              <a:avLst/>
              <a:gdLst/>
              <a:ahLst/>
              <a:cxnLst/>
              <a:rect l="l" t="t" r="r" b="b"/>
              <a:pathLst>
                <a:path w="24027" h="46943" extrusionOk="0">
                  <a:moveTo>
                    <a:pt x="13377" y="0"/>
                  </a:moveTo>
                  <a:cubicBezTo>
                    <a:pt x="5420" y="0"/>
                    <a:pt x="0" y="8791"/>
                    <a:pt x="0" y="8791"/>
                  </a:cubicBezTo>
                  <a:cubicBezTo>
                    <a:pt x="0" y="8791"/>
                    <a:pt x="9057" y="10785"/>
                    <a:pt x="11659" y="13387"/>
                  </a:cubicBezTo>
                  <a:cubicBezTo>
                    <a:pt x="14227" y="15955"/>
                    <a:pt x="9767" y="45997"/>
                    <a:pt x="9767" y="45997"/>
                  </a:cubicBezTo>
                  <a:lnTo>
                    <a:pt x="13889" y="46943"/>
                  </a:lnTo>
                  <a:cubicBezTo>
                    <a:pt x="13889" y="46943"/>
                    <a:pt x="23081" y="19165"/>
                    <a:pt x="23554" y="13725"/>
                  </a:cubicBezTo>
                  <a:cubicBezTo>
                    <a:pt x="24027" y="8318"/>
                    <a:pt x="20006" y="2066"/>
                    <a:pt x="20006" y="2066"/>
                  </a:cubicBezTo>
                  <a:cubicBezTo>
                    <a:pt x="17660" y="588"/>
                    <a:pt x="15433" y="0"/>
                    <a:pt x="13377" y="0"/>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9" name="Google Shape;579;p29"/>
            <p:cNvSpPr/>
            <p:nvPr/>
          </p:nvSpPr>
          <p:spPr>
            <a:xfrm>
              <a:off x="4217425" y="5855750"/>
              <a:ext cx="384400" cy="76050"/>
            </a:xfrm>
            <a:custGeom>
              <a:avLst/>
              <a:gdLst/>
              <a:ahLst/>
              <a:cxnLst/>
              <a:rect l="l" t="t" r="r" b="b"/>
              <a:pathLst>
                <a:path w="15376" h="3042" extrusionOk="0">
                  <a:moveTo>
                    <a:pt x="203" y="1"/>
                  </a:moveTo>
                  <a:cubicBezTo>
                    <a:pt x="203" y="1"/>
                    <a:pt x="1149" y="1961"/>
                    <a:pt x="0" y="3042"/>
                  </a:cubicBezTo>
                  <a:lnTo>
                    <a:pt x="15376" y="2974"/>
                  </a:lnTo>
                  <a:lnTo>
                    <a:pt x="15342" y="169"/>
                  </a:lnTo>
                  <a:lnTo>
                    <a:pt x="203"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0" name="Google Shape;580;p29"/>
            <p:cNvSpPr/>
            <p:nvPr/>
          </p:nvSpPr>
          <p:spPr>
            <a:xfrm>
              <a:off x="4211500" y="5600625"/>
              <a:ext cx="384425" cy="75200"/>
            </a:xfrm>
            <a:custGeom>
              <a:avLst/>
              <a:gdLst/>
              <a:ahLst/>
              <a:cxnLst/>
              <a:rect l="l" t="t" r="r" b="b"/>
              <a:pathLst>
                <a:path w="15377" h="3008" extrusionOk="0">
                  <a:moveTo>
                    <a:pt x="203" y="0"/>
                  </a:moveTo>
                  <a:cubicBezTo>
                    <a:pt x="203" y="0"/>
                    <a:pt x="1150" y="1960"/>
                    <a:pt x="1" y="3008"/>
                  </a:cubicBezTo>
                  <a:lnTo>
                    <a:pt x="15376" y="2974"/>
                  </a:lnTo>
                  <a:lnTo>
                    <a:pt x="15342" y="135"/>
                  </a:lnTo>
                  <a:lnTo>
                    <a:pt x="203"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1" name="Google Shape;581;p29"/>
            <p:cNvSpPr/>
            <p:nvPr/>
          </p:nvSpPr>
          <p:spPr>
            <a:xfrm>
              <a:off x="4205600" y="5573575"/>
              <a:ext cx="430025" cy="129300"/>
            </a:xfrm>
            <a:custGeom>
              <a:avLst/>
              <a:gdLst/>
              <a:ahLst/>
              <a:cxnLst/>
              <a:rect l="l" t="t" r="r" b="b"/>
              <a:pathLst>
                <a:path w="17201" h="5172" extrusionOk="0">
                  <a:moveTo>
                    <a:pt x="0" y="1"/>
                  </a:moveTo>
                  <a:lnTo>
                    <a:pt x="0" y="1251"/>
                  </a:lnTo>
                  <a:lnTo>
                    <a:pt x="15578" y="1251"/>
                  </a:lnTo>
                  <a:lnTo>
                    <a:pt x="15578" y="3921"/>
                  </a:lnTo>
                  <a:lnTo>
                    <a:pt x="0" y="3921"/>
                  </a:lnTo>
                  <a:lnTo>
                    <a:pt x="0" y="5171"/>
                  </a:lnTo>
                  <a:lnTo>
                    <a:pt x="17201" y="5171"/>
                  </a:lnTo>
                  <a:lnTo>
                    <a:pt x="17201" y="5104"/>
                  </a:lnTo>
                  <a:lnTo>
                    <a:pt x="17201" y="3921"/>
                  </a:lnTo>
                  <a:lnTo>
                    <a:pt x="17201" y="1251"/>
                  </a:lnTo>
                  <a:lnTo>
                    <a:pt x="17201"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2" name="Google Shape;582;p29"/>
            <p:cNvSpPr/>
            <p:nvPr/>
          </p:nvSpPr>
          <p:spPr>
            <a:xfrm>
              <a:off x="4236000" y="5618350"/>
              <a:ext cx="345550" cy="25"/>
            </a:xfrm>
            <a:custGeom>
              <a:avLst/>
              <a:gdLst/>
              <a:ahLst/>
              <a:cxnLst/>
              <a:rect l="l" t="t" r="r" b="b"/>
              <a:pathLst>
                <a:path w="13822" h="1" extrusionOk="0">
                  <a:moveTo>
                    <a:pt x="1" y="1"/>
                  </a:moveTo>
                  <a:lnTo>
                    <a:pt x="13822" y="1"/>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3" name="Google Shape;583;p29"/>
            <p:cNvSpPr/>
            <p:nvPr/>
          </p:nvSpPr>
          <p:spPr>
            <a:xfrm>
              <a:off x="4236000" y="5614975"/>
              <a:ext cx="345550" cy="5950"/>
            </a:xfrm>
            <a:custGeom>
              <a:avLst/>
              <a:gdLst/>
              <a:ahLst/>
              <a:cxnLst/>
              <a:rect l="l" t="t" r="r" b="b"/>
              <a:pathLst>
                <a:path w="13822" h="238" extrusionOk="0">
                  <a:moveTo>
                    <a:pt x="1" y="1"/>
                  </a:moveTo>
                  <a:lnTo>
                    <a:pt x="1" y="237"/>
                  </a:lnTo>
                  <a:lnTo>
                    <a:pt x="13822" y="237"/>
                  </a:lnTo>
                  <a:lnTo>
                    <a:pt x="13822"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4" name="Google Shape;584;p29"/>
            <p:cNvSpPr/>
            <p:nvPr/>
          </p:nvSpPr>
          <p:spPr>
            <a:xfrm>
              <a:off x="4236000" y="5636950"/>
              <a:ext cx="345550" cy="25"/>
            </a:xfrm>
            <a:custGeom>
              <a:avLst/>
              <a:gdLst/>
              <a:ahLst/>
              <a:cxnLst/>
              <a:rect l="l" t="t" r="r" b="b"/>
              <a:pathLst>
                <a:path w="13822" h="1" extrusionOk="0">
                  <a:moveTo>
                    <a:pt x="1" y="0"/>
                  </a:moveTo>
                  <a:lnTo>
                    <a:pt x="13822" y="0"/>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5" name="Google Shape;585;p29"/>
            <p:cNvSpPr/>
            <p:nvPr/>
          </p:nvSpPr>
          <p:spPr>
            <a:xfrm>
              <a:off x="4236000" y="5633575"/>
              <a:ext cx="345550" cy="5925"/>
            </a:xfrm>
            <a:custGeom>
              <a:avLst/>
              <a:gdLst/>
              <a:ahLst/>
              <a:cxnLst/>
              <a:rect l="l" t="t" r="r" b="b"/>
              <a:pathLst>
                <a:path w="13822" h="237" extrusionOk="0">
                  <a:moveTo>
                    <a:pt x="1" y="0"/>
                  </a:moveTo>
                  <a:lnTo>
                    <a:pt x="1" y="237"/>
                  </a:lnTo>
                  <a:lnTo>
                    <a:pt x="13822" y="237"/>
                  </a:lnTo>
                  <a:lnTo>
                    <a:pt x="13822"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6" name="Google Shape;586;p29"/>
            <p:cNvSpPr/>
            <p:nvPr/>
          </p:nvSpPr>
          <p:spPr>
            <a:xfrm>
              <a:off x="4236000" y="5654675"/>
              <a:ext cx="345550" cy="25"/>
            </a:xfrm>
            <a:custGeom>
              <a:avLst/>
              <a:gdLst/>
              <a:ahLst/>
              <a:cxnLst/>
              <a:rect l="l" t="t" r="r" b="b"/>
              <a:pathLst>
                <a:path w="13822" h="1" extrusionOk="0">
                  <a:moveTo>
                    <a:pt x="1" y="1"/>
                  </a:moveTo>
                  <a:lnTo>
                    <a:pt x="13822" y="1"/>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7" name="Google Shape;587;p29"/>
            <p:cNvSpPr/>
            <p:nvPr/>
          </p:nvSpPr>
          <p:spPr>
            <a:xfrm>
              <a:off x="4236000" y="5651300"/>
              <a:ext cx="345550" cy="5950"/>
            </a:xfrm>
            <a:custGeom>
              <a:avLst/>
              <a:gdLst/>
              <a:ahLst/>
              <a:cxnLst/>
              <a:rect l="l" t="t" r="r" b="b"/>
              <a:pathLst>
                <a:path w="13822" h="238" extrusionOk="0">
                  <a:moveTo>
                    <a:pt x="1" y="1"/>
                  </a:moveTo>
                  <a:lnTo>
                    <a:pt x="1" y="237"/>
                  </a:lnTo>
                  <a:lnTo>
                    <a:pt x="13822" y="237"/>
                  </a:lnTo>
                  <a:lnTo>
                    <a:pt x="13822"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8" name="Google Shape;588;p29"/>
            <p:cNvSpPr/>
            <p:nvPr/>
          </p:nvSpPr>
          <p:spPr>
            <a:xfrm>
              <a:off x="4241075" y="5872650"/>
              <a:ext cx="345550" cy="5925"/>
            </a:xfrm>
            <a:custGeom>
              <a:avLst/>
              <a:gdLst/>
              <a:ahLst/>
              <a:cxnLst/>
              <a:rect l="l" t="t" r="r" b="b"/>
              <a:pathLst>
                <a:path w="13822" h="237" extrusionOk="0">
                  <a:moveTo>
                    <a:pt x="0" y="0"/>
                  </a:moveTo>
                  <a:lnTo>
                    <a:pt x="0" y="237"/>
                  </a:lnTo>
                  <a:lnTo>
                    <a:pt x="13822" y="237"/>
                  </a:lnTo>
                  <a:lnTo>
                    <a:pt x="13822"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9" name="Google Shape;589;p29"/>
            <p:cNvSpPr/>
            <p:nvPr/>
          </p:nvSpPr>
          <p:spPr>
            <a:xfrm>
              <a:off x="4241075" y="5891225"/>
              <a:ext cx="345550" cy="5950"/>
            </a:xfrm>
            <a:custGeom>
              <a:avLst/>
              <a:gdLst/>
              <a:ahLst/>
              <a:cxnLst/>
              <a:rect l="l" t="t" r="r" b="b"/>
              <a:pathLst>
                <a:path w="13822" h="238" extrusionOk="0">
                  <a:moveTo>
                    <a:pt x="0" y="1"/>
                  </a:moveTo>
                  <a:lnTo>
                    <a:pt x="0" y="237"/>
                  </a:lnTo>
                  <a:lnTo>
                    <a:pt x="13822" y="237"/>
                  </a:lnTo>
                  <a:lnTo>
                    <a:pt x="13822"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0" name="Google Shape;590;p29"/>
            <p:cNvSpPr/>
            <p:nvPr/>
          </p:nvSpPr>
          <p:spPr>
            <a:xfrm>
              <a:off x="4241075" y="5908975"/>
              <a:ext cx="345550" cy="5950"/>
            </a:xfrm>
            <a:custGeom>
              <a:avLst/>
              <a:gdLst/>
              <a:ahLst/>
              <a:cxnLst/>
              <a:rect l="l" t="t" r="r" b="b"/>
              <a:pathLst>
                <a:path w="13822" h="238" extrusionOk="0">
                  <a:moveTo>
                    <a:pt x="0" y="0"/>
                  </a:moveTo>
                  <a:lnTo>
                    <a:pt x="0" y="237"/>
                  </a:lnTo>
                  <a:lnTo>
                    <a:pt x="13822" y="237"/>
                  </a:lnTo>
                  <a:lnTo>
                    <a:pt x="13822"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1" name="Google Shape;591;p29"/>
            <p:cNvSpPr/>
            <p:nvPr/>
          </p:nvSpPr>
          <p:spPr>
            <a:xfrm>
              <a:off x="4260500" y="5729875"/>
              <a:ext cx="384425" cy="76050"/>
            </a:xfrm>
            <a:custGeom>
              <a:avLst/>
              <a:gdLst/>
              <a:ahLst/>
              <a:cxnLst/>
              <a:rect l="l" t="t" r="r" b="b"/>
              <a:pathLst>
                <a:path w="15377" h="3042" extrusionOk="0">
                  <a:moveTo>
                    <a:pt x="203" y="0"/>
                  </a:moveTo>
                  <a:lnTo>
                    <a:pt x="203" y="0"/>
                  </a:lnTo>
                  <a:cubicBezTo>
                    <a:pt x="203" y="0"/>
                    <a:pt x="1150" y="1994"/>
                    <a:pt x="1" y="3042"/>
                  </a:cubicBezTo>
                  <a:lnTo>
                    <a:pt x="15376" y="3008"/>
                  </a:lnTo>
                  <a:lnTo>
                    <a:pt x="15342" y="169"/>
                  </a:lnTo>
                  <a:lnTo>
                    <a:pt x="203"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2" name="Google Shape;592;p29"/>
            <p:cNvSpPr/>
            <p:nvPr/>
          </p:nvSpPr>
          <p:spPr>
            <a:xfrm>
              <a:off x="4254600" y="5702850"/>
              <a:ext cx="430025" cy="129275"/>
            </a:xfrm>
            <a:custGeom>
              <a:avLst/>
              <a:gdLst/>
              <a:ahLst/>
              <a:cxnLst/>
              <a:rect l="l" t="t" r="r" b="b"/>
              <a:pathLst>
                <a:path w="17201" h="5171" extrusionOk="0">
                  <a:moveTo>
                    <a:pt x="0" y="0"/>
                  </a:moveTo>
                  <a:lnTo>
                    <a:pt x="0" y="1250"/>
                  </a:lnTo>
                  <a:lnTo>
                    <a:pt x="15578" y="1250"/>
                  </a:lnTo>
                  <a:lnTo>
                    <a:pt x="15578" y="3920"/>
                  </a:lnTo>
                  <a:lnTo>
                    <a:pt x="0" y="3920"/>
                  </a:lnTo>
                  <a:lnTo>
                    <a:pt x="0" y="5170"/>
                  </a:lnTo>
                  <a:lnTo>
                    <a:pt x="17200" y="5170"/>
                  </a:lnTo>
                  <a:lnTo>
                    <a:pt x="17200" y="5137"/>
                  </a:lnTo>
                  <a:lnTo>
                    <a:pt x="17200" y="3920"/>
                  </a:lnTo>
                  <a:lnTo>
                    <a:pt x="17200" y="1250"/>
                  </a:lnTo>
                  <a:lnTo>
                    <a:pt x="17200"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3" name="Google Shape;593;p29"/>
            <p:cNvSpPr/>
            <p:nvPr/>
          </p:nvSpPr>
          <p:spPr>
            <a:xfrm>
              <a:off x="4285850" y="5745075"/>
              <a:ext cx="344700" cy="5950"/>
            </a:xfrm>
            <a:custGeom>
              <a:avLst/>
              <a:gdLst/>
              <a:ahLst/>
              <a:cxnLst/>
              <a:rect l="l" t="t" r="r" b="b"/>
              <a:pathLst>
                <a:path w="13788" h="238" extrusionOk="0">
                  <a:moveTo>
                    <a:pt x="0" y="1"/>
                  </a:moveTo>
                  <a:lnTo>
                    <a:pt x="0" y="237"/>
                  </a:lnTo>
                  <a:lnTo>
                    <a:pt x="13788" y="237"/>
                  </a:lnTo>
                  <a:lnTo>
                    <a:pt x="13788"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4" name="Google Shape;594;p29"/>
            <p:cNvSpPr/>
            <p:nvPr/>
          </p:nvSpPr>
          <p:spPr>
            <a:xfrm>
              <a:off x="4285850" y="5763675"/>
              <a:ext cx="344700" cy="5925"/>
            </a:xfrm>
            <a:custGeom>
              <a:avLst/>
              <a:gdLst/>
              <a:ahLst/>
              <a:cxnLst/>
              <a:rect l="l" t="t" r="r" b="b"/>
              <a:pathLst>
                <a:path w="13788" h="237" extrusionOk="0">
                  <a:moveTo>
                    <a:pt x="0" y="0"/>
                  </a:moveTo>
                  <a:lnTo>
                    <a:pt x="0" y="237"/>
                  </a:lnTo>
                  <a:lnTo>
                    <a:pt x="13788" y="237"/>
                  </a:lnTo>
                  <a:lnTo>
                    <a:pt x="1378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5" name="Google Shape;595;p29"/>
            <p:cNvSpPr/>
            <p:nvPr/>
          </p:nvSpPr>
          <p:spPr>
            <a:xfrm>
              <a:off x="4285850" y="5780575"/>
              <a:ext cx="344700" cy="5925"/>
            </a:xfrm>
            <a:custGeom>
              <a:avLst/>
              <a:gdLst/>
              <a:ahLst/>
              <a:cxnLst/>
              <a:rect l="l" t="t" r="r" b="b"/>
              <a:pathLst>
                <a:path w="13788" h="237" extrusionOk="0">
                  <a:moveTo>
                    <a:pt x="0" y="0"/>
                  </a:moveTo>
                  <a:lnTo>
                    <a:pt x="0" y="237"/>
                  </a:lnTo>
                  <a:lnTo>
                    <a:pt x="13788" y="237"/>
                  </a:lnTo>
                  <a:lnTo>
                    <a:pt x="1378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6" name="Google Shape;596;p29"/>
            <p:cNvSpPr/>
            <p:nvPr/>
          </p:nvSpPr>
          <p:spPr>
            <a:xfrm>
              <a:off x="4211500" y="5828725"/>
              <a:ext cx="430050" cy="129275"/>
            </a:xfrm>
            <a:custGeom>
              <a:avLst/>
              <a:gdLst/>
              <a:ahLst/>
              <a:cxnLst/>
              <a:rect l="l" t="t" r="r" b="b"/>
              <a:pathLst>
                <a:path w="17202" h="5171" extrusionOk="0">
                  <a:moveTo>
                    <a:pt x="1" y="0"/>
                  </a:moveTo>
                  <a:lnTo>
                    <a:pt x="1" y="1250"/>
                  </a:lnTo>
                  <a:lnTo>
                    <a:pt x="15579" y="1250"/>
                  </a:lnTo>
                  <a:lnTo>
                    <a:pt x="15579" y="3920"/>
                  </a:lnTo>
                  <a:lnTo>
                    <a:pt x="1" y="3920"/>
                  </a:lnTo>
                  <a:lnTo>
                    <a:pt x="1" y="5170"/>
                  </a:lnTo>
                  <a:lnTo>
                    <a:pt x="17201" y="5170"/>
                  </a:lnTo>
                  <a:lnTo>
                    <a:pt x="17201" y="5137"/>
                  </a:lnTo>
                  <a:lnTo>
                    <a:pt x="17201" y="3920"/>
                  </a:lnTo>
                  <a:lnTo>
                    <a:pt x="17201" y="1250"/>
                  </a:lnTo>
                  <a:lnTo>
                    <a:pt x="17201" y="0"/>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7" name="Google Shape;597;p29"/>
            <p:cNvSpPr/>
            <p:nvPr/>
          </p:nvSpPr>
          <p:spPr>
            <a:xfrm>
              <a:off x="5135725" y="6902475"/>
              <a:ext cx="143650" cy="170675"/>
            </a:xfrm>
            <a:custGeom>
              <a:avLst/>
              <a:gdLst/>
              <a:ahLst/>
              <a:cxnLst/>
              <a:rect l="l" t="t" r="r" b="b"/>
              <a:pathLst>
                <a:path w="5746" h="6827" extrusionOk="0">
                  <a:moveTo>
                    <a:pt x="1994" y="0"/>
                  </a:moveTo>
                  <a:lnTo>
                    <a:pt x="1" y="1758"/>
                  </a:lnTo>
                  <a:lnTo>
                    <a:pt x="3650" y="6827"/>
                  </a:lnTo>
                  <a:cubicBezTo>
                    <a:pt x="3650" y="6827"/>
                    <a:pt x="5745" y="5880"/>
                    <a:pt x="5644" y="5069"/>
                  </a:cubicBezTo>
                  <a:cubicBezTo>
                    <a:pt x="5543" y="4225"/>
                    <a:pt x="1994" y="0"/>
                    <a:pt x="1994"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8" name="Google Shape;598;p29"/>
            <p:cNvSpPr/>
            <p:nvPr/>
          </p:nvSpPr>
          <p:spPr>
            <a:xfrm>
              <a:off x="5191500" y="6981325"/>
              <a:ext cx="300300" cy="134075"/>
            </a:xfrm>
            <a:custGeom>
              <a:avLst/>
              <a:gdLst/>
              <a:ahLst/>
              <a:cxnLst/>
              <a:rect l="l" t="t" r="r" b="b"/>
              <a:pathLst>
                <a:path w="12012" h="5363" extrusionOk="0">
                  <a:moveTo>
                    <a:pt x="3571" y="0"/>
                  </a:moveTo>
                  <a:cubicBezTo>
                    <a:pt x="3294" y="0"/>
                    <a:pt x="3431" y="411"/>
                    <a:pt x="3278" y="1307"/>
                  </a:cubicBezTo>
                  <a:cubicBezTo>
                    <a:pt x="3109" y="2490"/>
                    <a:pt x="507" y="2963"/>
                    <a:pt x="507" y="2963"/>
                  </a:cubicBezTo>
                  <a:cubicBezTo>
                    <a:pt x="0" y="4923"/>
                    <a:pt x="1690" y="5362"/>
                    <a:pt x="1690" y="5362"/>
                  </a:cubicBezTo>
                  <a:cubicBezTo>
                    <a:pt x="1690" y="5362"/>
                    <a:pt x="9766" y="2017"/>
                    <a:pt x="10172" y="1679"/>
                  </a:cubicBezTo>
                  <a:cubicBezTo>
                    <a:pt x="10532" y="1349"/>
                    <a:pt x="12011" y="379"/>
                    <a:pt x="10942" y="379"/>
                  </a:cubicBezTo>
                  <a:cubicBezTo>
                    <a:pt x="10807" y="379"/>
                    <a:pt x="10631" y="394"/>
                    <a:pt x="10408" y="428"/>
                  </a:cubicBezTo>
                  <a:cubicBezTo>
                    <a:pt x="9771" y="526"/>
                    <a:pt x="8972" y="568"/>
                    <a:pt x="8151" y="568"/>
                  </a:cubicBezTo>
                  <a:cubicBezTo>
                    <a:pt x="6405" y="568"/>
                    <a:pt x="4562" y="377"/>
                    <a:pt x="3988" y="124"/>
                  </a:cubicBezTo>
                  <a:cubicBezTo>
                    <a:pt x="3791" y="42"/>
                    <a:pt x="3660" y="0"/>
                    <a:pt x="3571" y="0"/>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9" name="Google Shape;599;p29"/>
            <p:cNvSpPr/>
            <p:nvPr/>
          </p:nvSpPr>
          <p:spPr>
            <a:xfrm>
              <a:off x="4519850" y="5356475"/>
              <a:ext cx="376825" cy="225675"/>
            </a:xfrm>
            <a:custGeom>
              <a:avLst/>
              <a:gdLst/>
              <a:ahLst/>
              <a:cxnLst/>
              <a:rect l="l" t="t" r="r" b="b"/>
              <a:pathLst>
                <a:path w="15073" h="9027" extrusionOk="0">
                  <a:moveTo>
                    <a:pt x="1589" y="0"/>
                  </a:moveTo>
                  <a:lnTo>
                    <a:pt x="305" y="1893"/>
                  </a:lnTo>
                  <a:lnTo>
                    <a:pt x="1" y="8246"/>
                  </a:lnTo>
                  <a:cubicBezTo>
                    <a:pt x="1" y="8246"/>
                    <a:pt x="8062" y="9027"/>
                    <a:pt x="8952" y="9027"/>
                  </a:cubicBezTo>
                  <a:cubicBezTo>
                    <a:pt x="8988" y="9027"/>
                    <a:pt x="9012" y="9025"/>
                    <a:pt x="9024" y="9023"/>
                  </a:cubicBezTo>
                  <a:cubicBezTo>
                    <a:pt x="9328" y="8955"/>
                    <a:pt x="15072" y="1656"/>
                    <a:pt x="15072" y="1656"/>
                  </a:cubicBezTo>
                  <a:lnTo>
                    <a:pt x="13890" y="608"/>
                  </a:lnTo>
                  <a:cubicBezTo>
                    <a:pt x="13890" y="608"/>
                    <a:pt x="8584" y="2366"/>
                    <a:pt x="8584" y="2602"/>
                  </a:cubicBezTo>
                  <a:cubicBezTo>
                    <a:pt x="8584" y="2612"/>
                    <a:pt x="8573" y="2616"/>
                    <a:pt x="8552" y="2616"/>
                  </a:cubicBezTo>
                  <a:cubicBezTo>
                    <a:pt x="8036" y="2616"/>
                    <a:pt x="1589" y="0"/>
                    <a:pt x="1589"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0" name="Google Shape;600;p29"/>
            <p:cNvSpPr/>
            <p:nvPr/>
          </p:nvSpPr>
          <p:spPr>
            <a:xfrm>
              <a:off x="4372875" y="5386025"/>
              <a:ext cx="533925" cy="305850"/>
            </a:xfrm>
            <a:custGeom>
              <a:avLst/>
              <a:gdLst/>
              <a:ahLst/>
              <a:cxnLst/>
              <a:rect l="l" t="t" r="r" b="b"/>
              <a:pathLst>
                <a:path w="21357" h="12234" extrusionOk="0">
                  <a:moveTo>
                    <a:pt x="6116" y="1"/>
                  </a:moveTo>
                  <a:lnTo>
                    <a:pt x="0" y="9564"/>
                  </a:lnTo>
                  <a:lnTo>
                    <a:pt x="9428" y="12234"/>
                  </a:lnTo>
                  <a:lnTo>
                    <a:pt x="15916" y="9564"/>
                  </a:lnTo>
                  <a:lnTo>
                    <a:pt x="21357" y="373"/>
                  </a:lnTo>
                  <a:lnTo>
                    <a:pt x="21357" y="373"/>
                  </a:lnTo>
                  <a:lnTo>
                    <a:pt x="15376" y="2671"/>
                  </a:lnTo>
                  <a:lnTo>
                    <a:pt x="6116"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1" name="Google Shape;601;p29"/>
            <p:cNvSpPr/>
            <p:nvPr/>
          </p:nvSpPr>
          <p:spPr>
            <a:xfrm>
              <a:off x="4268950" y="7387375"/>
              <a:ext cx="125050" cy="95100"/>
            </a:xfrm>
            <a:custGeom>
              <a:avLst/>
              <a:gdLst/>
              <a:ahLst/>
              <a:cxnLst/>
              <a:rect l="l" t="t" r="r" b="b"/>
              <a:pathLst>
                <a:path w="5002" h="3804" extrusionOk="0">
                  <a:moveTo>
                    <a:pt x="2552" y="1"/>
                  </a:moveTo>
                  <a:cubicBezTo>
                    <a:pt x="1472" y="1"/>
                    <a:pt x="441" y="828"/>
                    <a:pt x="237" y="1556"/>
                  </a:cubicBezTo>
                  <a:cubicBezTo>
                    <a:pt x="1" y="2401"/>
                    <a:pt x="845" y="3347"/>
                    <a:pt x="2096" y="3685"/>
                  </a:cubicBezTo>
                  <a:cubicBezTo>
                    <a:pt x="2394" y="3766"/>
                    <a:pt x="2691" y="3804"/>
                    <a:pt x="2973" y="3804"/>
                  </a:cubicBezTo>
                  <a:cubicBezTo>
                    <a:pt x="3871" y="3804"/>
                    <a:pt x="4619" y="3415"/>
                    <a:pt x="4799" y="2772"/>
                  </a:cubicBezTo>
                  <a:cubicBezTo>
                    <a:pt x="5002" y="1928"/>
                    <a:pt x="4326" y="407"/>
                    <a:pt x="3076" y="69"/>
                  </a:cubicBezTo>
                  <a:cubicBezTo>
                    <a:pt x="2902" y="22"/>
                    <a:pt x="2727" y="1"/>
                    <a:pt x="2552" y="1"/>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2" name="Google Shape;602;p29"/>
            <p:cNvSpPr/>
            <p:nvPr/>
          </p:nvSpPr>
          <p:spPr>
            <a:xfrm>
              <a:off x="4419325" y="5420675"/>
              <a:ext cx="191525" cy="119575"/>
            </a:xfrm>
            <a:custGeom>
              <a:avLst/>
              <a:gdLst/>
              <a:ahLst/>
              <a:cxnLst/>
              <a:rect l="l" t="t" r="r" b="b"/>
              <a:pathLst>
                <a:path w="7661" h="4783" extrusionOk="0">
                  <a:moveTo>
                    <a:pt x="4783" y="0"/>
                  </a:moveTo>
                  <a:cubicBezTo>
                    <a:pt x="4297" y="0"/>
                    <a:pt x="3790" y="47"/>
                    <a:pt x="3312" y="136"/>
                  </a:cubicBezTo>
                  <a:cubicBezTo>
                    <a:pt x="1319" y="473"/>
                    <a:pt x="845" y="3076"/>
                    <a:pt x="845" y="3076"/>
                  </a:cubicBezTo>
                  <a:cubicBezTo>
                    <a:pt x="845" y="3076"/>
                    <a:pt x="1" y="4123"/>
                    <a:pt x="845" y="4698"/>
                  </a:cubicBezTo>
                  <a:cubicBezTo>
                    <a:pt x="927" y="4756"/>
                    <a:pt x="1021" y="4783"/>
                    <a:pt x="1123" y="4783"/>
                  </a:cubicBezTo>
                  <a:cubicBezTo>
                    <a:pt x="2076" y="4783"/>
                    <a:pt x="3785" y="2467"/>
                    <a:pt x="3785" y="2467"/>
                  </a:cubicBezTo>
                  <a:cubicBezTo>
                    <a:pt x="3785" y="2467"/>
                    <a:pt x="4240" y="2543"/>
                    <a:pt x="4821" y="2543"/>
                  </a:cubicBezTo>
                  <a:cubicBezTo>
                    <a:pt x="5694" y="2543"/>
                    <a:pt x="6854" y="2373"/>
                    <a:pt x="7198" y="1521"/>
                  </a:cubicBezTo>
                  <a:cubicBezTo>
                    <a:pt x="7661" y="467"/>
                    <a:pt x="6326" y="0"/>
                    <a:pt x="4783"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3" name="Google Shape;603;p29"/>
            <p:cNvSpPr/>
            <p:nvPr/>
          </p:nvSpPr>
          <p:spPr>
            <a:xfrm>
              <a:off x="3718975" y="5156575"/>
              <a:ext cx="773025" cy="725700"/>
            </a:xfrm>
            <a:custGeom>
              <a:avLst/>
              <a:gdLst/>
              <a:ahLst/>
              <a:cxnLst/>
              <a:rect l="l" t="t" r="r" b="b"/>
              <a:pathLst>
                <a:path w="30921" h="29028" extrusionOk="0">
                  <a:moveTo>
                    <a:pt x="12014" y="0"/>
                  </a:moveTo>
                  <a:cubicBezTo>
                    <a:pt x="10867" y="0"/>
                    <a:pt x="9902" y="697"/>
                    <a:pt x="9902" y="697"/>
                  </a:cubicBezTo>
                  <a:cubicBezTo>
                    <a:pt x="6117" y="2319"/>
                    <a:pt x="1" y="19655"/>
                    <a:pt x="6827" y="27325"/>
                  </a:cubicBezTo>
                  <a:cubicBezTo>
                    <a:pt x="7896" y="28522"/>
                    <a:pt x="9223" y="29027"/>
                    <a:pt x="10699" y="29027"/>
                  </a:cubicBezTo>
                  <a:cubicBezTo>
                    <a:pt x="18641" y="29027"/>
                    <a:pt x="30921" y="14417"/>
                    <a:pt x="30921" y="14417"/>
                  </a:cubicBezTo>
                  <a:lnTo>
                    <a:pt x="29333" y="11815"/>
                  </a:lnTo>
                  <a:lnTo>
                    <a:pt x="14024" y="19655"/>
                  </a:lnTo>
                  <a:cubicBezTo>
                    <a:pt x="14024" y="19655"/>
                    <a:pt x="16491" y="6340"/>
                    <a:pt x="14836" y="2319"/>
                  </a:cubicBezTo>
                  <a:cubicBezTo>
                    <a:pt x="14078" y="495"/>
                    <a:pt x="12982" y="0"/>
                    <a:pt x="12014" y="0"/>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4" name="Google Shape;604;p29"/>
            <p:cNvSpPr/>
            <p:nvPr/>
          </p:nvSpPr>
          <p:spPr>
            <a:xfrm>
              <a:off x="4284375" y="4770150"/>
              <a:ext cx="296325" cy="217675"/>
            </a:xfrm>
            <a:custGeom>
              <a:avLst/>
              <a:gdLst/>
              <a:ahLst/>
              <a:cxnLst/>
              <a:rect l="l" t="t" r="r" b="b"/>
              <a:pathLst>
                <a:path w="11853" h="8707" extrusionOk="0">
                  <a:moveTo>
                    <a:pt x="5266" y="0"/>
                  </a:moveTo>
                  <a:cubicBezTo>
                    <a:pt x="2683" y="0"/>
                    <a:pt x="0" y="3947"/>
                    <a:pt x="1006" y="7064"/>
                  </a:cubicBezTo>
                  <a:cubicBezTo>
                    <a:pt x="1414" y="8329"/>
                    <a:pt x="2282" y="8707"/>
                    <a:pt x="3174" y="8707"/>
                  </a:cubicBezTo>
                  <a:cubicBezTo>
                    <a:pt x="4497" y="8707"/>
                    <a:pt x="5872" y="7875"/>
                    <a:pt x="5872" y="7875"/>
                  </a:cubicBezTo>
                  <a:cubicBezTo>
                    <a:pt x="5872" y="7875"/>
                    <a:pt x="6765" y="8042"/>
                    <a:pt x="7832" y="8042"/>
                  </a:cubicBezTo>
                  <a:cubicBezTo>
                    <a:pt x="9254" y="8042"/>
                    <a:pt x="10984" y="7744"/>
                    <a:pt x="11312" y="6354"/>
                  </a:cubicBezTo>
                  <a:lnTo>
                    <a:pt x="11853" y="4631"/>
                  </a:lnTo>
                  <a:cubicBezTo>
                    <a:pt x="11853" y="4631"/>
                    <a:pt x="10197" y="3921"/>
                    <a:pt x="9656" y="2975"/>
                  </a:cubicBezTo>
                  <a:cubicBezTo>
                    <a:pt x="9116" y="2029"/>
                    <a:pt x="7933" y="69"/>
                    <a:pt x="5331" y="1"/>
                  </a:cubicBezTo>
                  <a:cubicBezTo>
                    <a:pt x="5309" y="1"/>
                    <a:pt x="5287" y="0"/>
                    <a:pt x="5266"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5" name="Google Shape;605;p29"/>
            <p:cNvSpPr/>
            <p:nvPr/>
          </p:nvSpPr>
          <p:spPr>
            <a:xfrm>
              <a:off x="4201375" y="4982225"/>
              <a:ext cx="241625" cy="339850"/>
            </a:xfrm>
            <a:custGeom>
              <a:avLst/>
              <a:gdLst/>
              <a:ahLst/>
              <a:cxnLst/>
              <a:rect l="l" t="t" r="r" b="b"/>
              <a:pathLst>
                <a:path w="9665" h="13594" extrusionOk="0">
                  <a:moveTo>
                    <a:pt x="5069" y="0"/>
                  </a:moveTo>
                  <a:lnTo>
                    <a:pt x="0" y="5880"/>
                  </a:lnTo>
                  <a:cubicBezTo>
                    <a:pt x="0" y="5880"/>
                    <a:pt x="1742" y="13594"/>
                    <a:pt x="5225" y="13594"/>
                  </a:cubicBezTo>
                  <a:cubicBezTo>
                    <a:pt x="5373" y="13594"/>
                    <a:pt x="5524" y="13580"/>
                    <a:pt x="5677" y="13551"/>
                  </a:cubicBezTo>
                  <a:cubicBezTo>
                    <a:pt x="9428" y="12841"/>
                    <a:pt x="7333" y="9428"/>
                    <a:pt x="7333" y="9428"/>
                  </a:cubicBezTo>
                  <a:lnTo>
                    <a:pt x="9665" y="5880"/>
                  </a:lnTo>
                  <a:lnTo>
                    <a:pt x="5069" y="0"/>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6" name="Google Shape;606;p29"/>
            <p:cNvSpPr/>
            <p:nvPr/>
          </p:nvSpPr>
          <p:spPr>
            <a:xfrm>
              <a:off x="4611950" y="5395325"/>
              <a:ext cx="294850" cy="294875"/>
            </a:xfrm>
            <a:custGeom>
              <a:avLst/>
              <a:gdLst/>
              <a:ahLst/>
              <a:cxnLst/>
              <a:rect l="l" t="t" r="r" b="b"/>
              <a:pathLst>
                <a:path w="11794" h="11795" extrusionOk="0">
                  <a:moveTo>
                    <a:pt x="11794" y="1"/>
                  </a:moveTo>
                  <a:lnTo>
                    <a:pt x="5813" y="2299"/>
                  </a:lnTo>
                  <a:lnTo>
                    <a:pt x="5779" y="2265"/>
                  </a:lnTo>
                  <a:lnTo>
                    <a:pt x="0" y="11794"/>
                  </a:lnTo>
                  <a:lnTo>
                    <a:pt x="6353" y="9192"/>
                  </a:lnTo>
                  <a:lnTo>
                    <a:pt x="11794"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7" name="Google Shape;607;p29"/>
            <p:cNvSpPr/>
            <p:nvPr/>
          </p:nvSpPr>
          <p:spPr>
            <a:xfrm>
              <a:off x="4069575" y="6155875"/>
              <a:ext cx="561825" cy="1161425"/>
            </a:xfrm>
            <a:custGeom>
              <a:avLst/>
              <a:gdLst/>
              <a:ahLst/>
              <a:cxnLst/>
              <a:rect l="l" t="t" r="r" b="b"/>
              <a:pathLst>
                <a:path w="22473" h="46457" extrusionOk="0">
                  <a:moveTo>
                    <a:pt x="13401" y="1"/>
                  </a:moveTo>
                  <a:cubicBezTo>
                    <a:pt x="5446" y="1"/>
                    <a:pt x="0" y="8778"/>
                    <a:pt x="0" y="8778"/>
                  </a:cubicBezTo>
                  <a:cubicBezTo>
                    <a:pt x="0" y="8778"/>
                    <a:pt x="9057" y="10772"/>
                    <a:pt x="11659" y="13374"/>
                  </a:cubicBezTo>
                  <a:cubicBezTo>
                    <a:pt x="14261" y="15976"/>
                    <a:pt x="9767" y="45984"/>
                    <a:pt x="9767" y="45984"/>
                  </a:cubicBezTo>
                  <a:lnTo>
                    <a:pt x="11828" y="46457"/>
                  </a:lnTo>
                  <a:cubicBezTo>
                    <a:pt x="12673" y="40712"/>
                    <a:pt x="14497" y="29189"/>
                    <a:pt x="16221" y="21991"/>
                  </a:cubicBezTo>
                  <a:cubicBezTo>
                    <a:pt x="17573" y="16179"/>
                    <a:pt x="20377" y="10738"/>
                    <a:pt x="22473" y="7156"/>
                  </a:cubicBezTo>
                  <a:cubicBezTo>
                    <a:pt x="21830" y="5365"/>
                    <a:pt x="20986" y="3675"/>
                    <a:pt x="20006" y="2053"/>
                  </a:cubicBezTo>
                  <a:cubicBezTo>
                    <a:pt x="17671" y="584"/>
                    <a:pt x="15452" y="1"/>
                    <a:pt x="13401" y="1"/>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8" name="Google Shape;608;p29"/>
            <p:cNvSpPr/>
            <p:nvPr/>
          </p:nvSpPr>
          <p:spPr>
            <a:xfrm>
              <a:off x="4295975" y="4982225"/>
              <a:ext cx="147025" cy="337950"/>
            </a:xfrm>
            <a:custGeom>
              <a:avLst/>
              <a:gdLst/>
              <a:ahLst/>
              <a:cxnLst/>
              <a:rect l="l" t="t" r="r" b="b"/>
              <a:pathLst>
                <a:path w="5881" h="13518" extrusionOk="0">
                  <a:moveTo>
                    <a:pt x="1285" y="0"/>
                  </a:moveTo>
                  <a:lnTo>
                    <a:pt x="1" y="1487"/>
                  </a:lnTo>
                  <a:cubicBezTo>
                    <a:pt x="35" y="4359"/>
                    <a:pt x="339" y="10915"/>
                    <a:pt x="1995" y="13517"/>
                  </a:cubicBezTo>
                  <a:cubicBezTo>
                    <a:pt x="5610" y="12740"/>
                    <a:pt x="3549" y="9394"/>
                    <a:pt x="3549" y="9394"/>
                  </a:cubicBezTo>
                  <a:lnTo>
                    <a:pt x="5881" y="5880"/>
                  </a:lnTo>
                  <a:lnTo>
                    <a:pt x="1285" y="0"/>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9" name="Google Shape;609;p29"/>
            <p:cNvSpPr/>
            <p:nvPr/>
          </p:nvSpPr>
          <p:spPr>
            <a:xfrm>
              <a:off x="4782600" y="5452925"/>
              <a:ext cx="94575" cy="122375"/>
            </a:xfrm>
            <a:custGeom>
              <a:avLst/>
              <a:gdLst/>
              <a:ahLst/>
              <a:cxnLst/>
              <a:rect l="l" t="t" r="r" b="b"/>
              <a:pathLst>
                <a:path w="3783" h="4895" extrusionOk="0">
                  <a:moveTo>
                    <a:pt x="2203" y="0"/>
                  </a:moveTo>
                  <a:cubicBezTo>
                    <a:pt x="1997" y="0"/>
                    <a:pt x="1770" y="78"/>
                    <a:pt x="1521" y="265"/>
                  </a:cubicBezTo>
                  <a:cubicBezTo>
                    <a:pt x="0" y="1346"/>
                    <a:pt x="1521" y="3408"/>
                    <a:pt x="1521" y="3408"/>
                  </a:cubicBezTo>
                  <a:lnTo>
                    <a:pt x="642" y="4894"/>
                  </a:lnTo>
                  <a:cubicBezTo>
                    <a:pt x="642" y="4894"/>
                    <a:pt x="648" y="4895"/>
                    <a:pt x="659" y="4895"/>
                  </a:cubicBezTo>
                  <a:cubicBezTo>
                    <a:pt x="904" y="4895"/>
                    <a:pt x="3782" y="4833"/>
                    <a:pt x="3718" y="1921"/>
                  </a:cubicBezTo>
                  <a:cubicBezTo>
                    <a:pt x="3718" y="1921"/>
                    <a:pt x="3226" y="0"/>
                    <a:pt x="2203"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0" name="Google Shape;610;p29"/>
            <p:cNvSpPr/>
            <p:nvPr/>
          </p:nvSpPr>
          <p:spPr>
            <a:xfrm>
              <a:off x="4278250" y="4890125"/>
              <a:ext cx="288950" cy="266575"/>
            </a:xfrm>
            <a:custGeom>
              <a:avLst/>
              <a:gdLst/>
              <a:ahLst/>
              <a:cxnLst/>
              <a:rect l="l" t="t" r="r" b="b"/>
              <a:pathLst>
                <a:path w="11558" h="10663" extrusionOk="0">
                  <a:moveTo>
                    <a:pt x="5644" y="1"/>
                  </a:moveTo>
                  <a:cubicBezTo>
                    <a:pt x="5542" y="2028"/>
                    <a:pt x="3413" y="2974"/>
                    <a:pt x="3413" y="2974"/>
                  </a:cubicBezTo>
                  <a:cubicBezTo>
                    <a:pt x="3413" y="2974"/>
                    <a:pt x="3137" y="765"/>
                    <a:pt x="1936" y="765"/>
                  </a:cubicBezTo>
                  <a:cubicBezTo>
                    <a:pt x="1808" y="765"/>
                    <a:pt x="1670" y="790"/>
                    <a:pt x="1521" y="845"/>
                  </a:cubicBezTo>
                  <a:cubicBezTo>
                    <a:pt x="0" y="1454"/>
                    <a:pt x="1893" y="4495"/>
                    <a:pt x="1893" y="4495"/>
                  </a:cubicBezTo>
                  <a:cubicBezTo>
                    <a:pt x="1893" y="7334"/>
                    <a:pt x="2231" y="9801"/>
                    <a:pt x="6353" y="10612"/>
                  </a:cubicBezTo>
                  <a:cubicBezTo>
                    <a:pt x="6522" y="10646"/>
                    <a:pt x="6686" y="10663"/>
                    <a:pt x="6844" y="10663"/>
                  </a:cubicBezTo>
                  <a:cubicBezTo>
                    <a:pt x="10563" y="10663"/>
                    <a:pt x="11557" y="1556"/>
                    <a:pt x="11557" y="1555"/>
                  </a:cubicBezTo>
                  <a:lnTo>
                    <a:pt x="11557" y="1555"/>
                  </a:lnTo>
                  <a:cubicBezTo>
                    <a:pt x="11137" y="2134"/>
                    <a:pt x="10588" y="2356"/>
                    <a:pt x="9994" y="2356"/>
                  </a:cubicBezTo>
                  <a:cubicBezTo>
                    <a:pt x="8058" y="2356"/>
                    <a:pt x="5644" y="1"/>
                    <a:pt x="5644"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1" name="Google Shape;611;p29"/>
            <p:cNvSpPr/>
            <p:nvPr/>
          </p:nvSpPr>
          <p:spPr>
            <a:xfrm>
              <a:off x="4390600" y="5028415"/>
              <a:ext cx="58325" cy="29600"/>
            </a:xfrm>
            <a:custGeom>
              <a:avLst/>
              <a:gdLst/>
              <a:ahLst/>
              <a:cxnLst/>
              <a:rect l="l" t="t" r="r" b="b"/>
              <a:pathLst>
                <a:path w="2333" h="1184" extrusionOk="0">
                  <a:moveTo>
                    <a:pt x="1150" y="0"/>
                  </a:moveTo>
                  <a:cubicBezTo>
                    <a:pt x="508" y="0"/>
                    <a:pt x="1" y="271"/>
                    <a:pt x="1" y="575"/>
                  </a:cubicBezTo>
                  <a:cubicBezTo>
                    <a:pt x="1" y="913"/>
                    <a:pt x="508" y="1183"/>
                    <a:pt x="1150" y="1183"/>
                  </a:cubicBezTo>
                  <a:cubicBezTo>
                    <a:pt x="1825" y="1183"/>
                    <a:pt x="2332" y="913"/>
                    <a:pt x="2332" y="575"/>
                  </a:cubicBezTo>
                  <a:cubicBezTo>
                    <a:pt x="2332" y="271"/>
                    <a:pt x="1825" y="0"/>
                    <a:pt x="1150"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2" name="Google Shape;612;p29"/>
            <p:cNvSpPr/>
            <p:nvPr/>
          </p:nvSpPr>
          <p:spPr>
            <a:xfrm>
              <a:off x="4505500" y="5032640"/>
              <a:ext cx="34650" cy="25375"/>
            </a:xfrm>
            <a:custGeom>
              <a:avLst/>
              <a:gdLst/>
              <a:ahLst/>
              <a:cxnLst/>
              <a:rect l="l" t="t" r="r" b="b"/>
              <a:pathLst>
                <a:path w="1386" h="1015" extrusionOk="0">
                  <a:moveTo>
                    <a:pt x="676" y="0"/>
                  </a:moveTo>
                  <a:cubicBezTo>
                    <a:pt x="305" y="0"/>
                    <a:pt x="0" y="237"/>
                    <a:pt x="0" y="507"/>
                  </a:cubicBezTo>
                  <a:cubicBezTo>
                    <a:pt x="0" y="778"/>
                    <a:pt x="305" y="1014"/>
                    <a:pt x="676" y="1014"/>
                  </a:cubicBezTo>
                  <a:cubicBezTo>
                    <a:pt x="1082" y="1014"/>
                    <a:pt x="1386" y="778"/>
                    <a:pt x="1386" y="507"/>
                  </a:cubicBezTo>
                  <a:cubicBezTo>
                    <a:pt x="1386" y="237"/>
                    <a:pt x="1082" y="0"/>
                    <a:pt x="676"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3" name="Google Shape;613;p29"/>
            <p:cNvSpPr/>
            <p:nvPr/>
          </p:nvSpPr>
          <p:spPr>
            <a:xfrm>
              <a:off x="3718975" y="5166375"/>
              <a:ext cx="413150" cy="714950"/>
            </a:xfrm>
            <a:custGeom>
              <a:avLst/>
              <a:gdLst/>
              <a:ahLst/>
              <a:cxnLst/>
              <a:rect l="l" t="t" r="r" b="b"/>
              <a:pathLst>
                <a:path w="16526" h="28598" extrusionOk="0">
                  <a:moveTo>
                    <a:pt x="10442" y="1"/>
                  </a:moveTo>
                  <a:lnTo>
                    <a:pt x="10442" y="1"/>
                  </a:lnTo>
                  <a:cubicBezTo>
                    <a:pt x="10240" y="68"/>
                    <a:pt x="10071" y="170"/>
                    <a:pt x="9902" y="305"/>
                  </a:cubicBezTo>
                  <a:cubicBezTo>
                    <a:pt x="6117" y="1927"/>
                    <a:pt x="1" y="19263"/>
                    <a:pt x="6827" y="26900"/>
                  </a:cubicBezTo>
                  <a:cubicBezTo>
                    <a:pt x="7884" y="28093"/>
                    <a:pt x="9191" y="28598"/>
                    <a:pt x="10646" y="28598"/>
                  </a:cubicBezTo>
                  <a:cubicBezTo>
                    <a:pt x="12445" y="28598"/>
                    <a:pt x="14470" y="27825"/>
                    <a:pt x="16525" y="26629"/>
                  </a:cubicBezTo>
                  <a:lnTo>
                    <a:pt x="16525" y="26629"/>
                  </a:lnTo>
                  <a:cubicBezTo>
                    <a:pt x="15345" y="26851"/>
                    <a:pt x="14166" y="26961"/>
                    <a:pt x="12986" y="26961"/>
                  </a:cubicBezTo>
                  <a:cubicBezTo>
                    <a:pt x="12003" y="26961"/>
                    <a:pt x="11020" y="26884"/>
                    <a:pt x="10037" y="26731"/>
                  </a:cubicBezTo>
                  <a:cubicBezTo>
                    <a:pt x="1623" y="25278"/>
                    <a:pt x="8618" y="4901"/>
                    <a:pt x="10442" y="1"/>
                  </a:cubicBezTo>
                  <a:close/>
                </a:path>
              </a:pathLst>
            </a:custGeom>
            <a:solidFill>
              <a:srgbClr val="BE3A5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4" name="Google Shape;614;p29"/>
            <p:cNvSpPr/>
            <p:nvPr/>
          </p:nvSpPr>
          <p:spPr>
            <a:xfrm>
              <a:off x="3771125" y="5874500"/>
              <a:ext cx="1453325" cy="1110800"/>
            </a:xfrm>
            <a:custGeom>
              <a:avLst/>
              <a:gdLst/>
              <a:ahLst/>
              <a:cxnLst/>
              <a:rect l="l" t="t" r="r" b="b"/>
              <a:pathLst>
                <a:path w="58133" h="44432" extrusionOk="0">
                  <a:moveTo>
                    <a:pt x="26589" y="1"/>
                  </a:moveTo>
                  <a:cubicBezTo>
                    <a:pt x="20409" y="1"/>
                    <a:pt x="9682" y="2927"/>
                    <a:pt x="5045" y="10334"/>
                  </a:cubicBezTo>
                  <a:cubicBezTo>
                    <a:pt x="1" y="18445"/>
                    <a:pt x="6021" y="24336"/>
                    <a:pt x="12280" y="24336"/>
                  </a:cubicBezTo>
                  <a:cubicBezTo>
                    <a:pt x="12436" y="24336"/>
                    <a:pt x="12593" y="24332"/>
                    <a:pt x="12750" y="24325"/>
                  </a:cubicBezTo>
                  <a:cubicBezTo>
                    <a:pt x="19170" y="24020"/>
                    <a:pt x="27821" y="18512"/>
                    <a:pt x="27821" y="18512"/>
                  </a:cubicBezTo>
                  <a:lnTo>
                    <a:pt x="55159" y="44431"/>
                  </a:lnTo>
                  <a:lnTo>
                    <a:pt x="58133" y="42370"/>
                  </a:lnTo>
                  <a:cubicBezTo>
                    <a:pt x="58133" y="42370"/>
                    <a:pt x="34106" y="906"/>
                    <a:pt x="28632" y="129"/>
                  </a:cubicBezTo>
                  <a:cubicBezTo>
                    <a:pt x="28032" y="44"/>
                    <a:pt x="27344" y="1"/>
                    <a:pt x="26589"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5" name="Google Shape;615;p29"/>
            <p:cNvSpPr/>
            <p:nvPr/>
          </p:nvSpPr>
          <p:spPr>
            <a:xfrm>
              <a:off x="3775525" y="6139600"/>
              <a:ext cx="1415150" cy="844850"/>
            </a:xfrm>
            <a:custGeom>
              <a:avLst/>
              <a:gdLst/>
              <a:ahLst/>
              <a:cxnLst/>
              <a:rect l="l" t="t" r="r" b="b"/>
              <a:pathLst>
                <a:path w="56606" h="33794" extrusionOk="0">
                  <a:moveTo>
                    <a:pt x="4700" y="1"/>
                  </a:moveTo>
                  <a:cubicBezTo>
                    <a:pt x="1" y="7953"/>
                    <a:pt x="5879" y="13701"/>
                    <a:pt x="12048" y="13701"/>
                  </a:cubicBezTo>
                  <a:cubicBezTo>
                    <a:pt x="12223" y="13701"/>
                    <a:pt x="12398" y="13696"/>
                    <a:pt x="12574" y="13687"/>
                  </a:cubicBezTo>
                  <a:cubicBezTo>
                    <a:pt x="19028" y="13383"/>
                    <a:pt x="27645" y="7874"/>
                    <a:pt x="27645" y="7874"/>
                  </a:cubicBezTo>
                  <a:lnTo>
                    <a:pt x="54983" y="33793"/>
                  </a:lnTo>
                  <a:lnTo>
                    <a:pt x="56605" y="32678"/>
                  </a:lnTo>
                  <a:lnTo>
                    <a:pt x="28118" y="3414"/>
                  </a:lnTo>
                  <a:cubicBezTo>
                    <a:pt x="28118" y="3414"/>
                    <a:pt x="15445" y="9334"/>
                    <a:pt x="10393" y="9334"/>
                  </a:cubicBezTo>
                  <a:cubicBezTo>
                    <a:pt x="10156" y="9334"/>
                    <a:pt x="9936" y="9321"/>
                    <a:pt x="9735" y="9294"/>
                  </a:cubicBezTo>
                  <a:cubicBezTo>
                    <a:pt x="6525" y="8888"/>
                    <a:pt x="5207" y="3211"/>
                    <a:pt x="4700" y="1"/>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nvGrpSpPr>
          <p:cNvPr id="616" name="Google Shape;616;p29"/>
          <p:cNvGrpSpPr/>
          <p:nvPr/>
        </p:nvGrpSpPr>
        <p:grpSpPr>
          <a:xfrm>
            <a:off x="10576844" y="1710612"/>
            <a:ext cx="3275037" cy="3662882"/>
            <a:chOff x="691575" y="5110750"/>
            <a:chExt cx="2239400" cy="2504600"/>
          </a:xfrm>
        </p:grpSpPr>
        <p:sp>
          <p:nvSpPr>
            <p:cNvPr id="617" name="Google Shape;617;p29"/>
            <p:cNvSpPr/>
            <p:nvPr/>
          </p:nvSpPr>
          <p:spPr>
            <a:xfrm>
              <a:off x="1032025" y="6562125"/>
              <a:ext cx="1094900" cy="1053225"/>
            </a:xfrm>
            <a:custGeom>
              <a:avLst/>
              <a:gdLst/>
              <a:ahLst/>
              <a:cxnLst/>
              <a:rect l="l" t="t" r="r" b="b"/>
              <a:pathLst>
                <a:path w="43796" h="42129" extrusionOk="0">
                  <a:moveTo>
                    <a:pt x="22743" y="1"/>
                  </a:moveTo>
                  <a:cubicBezTo>
                    <a:pt x="14227" y="1"/>
                    <a:pt x="6523" y="5137"/>
                    <a:pt x="3279" y="13011"/>
                  </a:cubicBezTo>
                  <a:cubicBezTo>
                    <a:pt x="1" y="20884"/>
                    <a:pt x="1826" y="29941"/>
                    <a:pt x="7841" y="35956"/>
                  </a:cubicBezTo>
                  <a:cubicBezTo>
                    <a:pt x="11865" y="39980"/>
                    <a:pt x="17250" y="42129"/>
                    <a:pt x="22732" y="42129"/>
                  </a:cubicBezTo>
                  <a:cubicBezTo>
                    <a:pt x="25444" y="42129"/>
                    <a:pt x="28180" y="41603"/>
                    <a:pt x="30786" y="40518"/>
                  </a:cubicBezTo>
                  <a:cubicBezTo>
                    <a:pt x="38660" y="37274"/>
                    <a:pt x="43796" y="29603"/>
                    <a:pt x="43796" y="21087"/>
                  </a:cubicBezTo>
                  <a:cubicBezTo>
                    <a:pt x="43796" y="9429"/>
                    <a:pt x="34368" y="1"/>
                    <a:pt x="22743"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8" name="Google Shape;618;p29"/>
            <p:cNvSpPr/>
            <p:nvPr/>
          </p:nvSpPr>
          <p:spPr>
            <a:xfrm>
              <a:off x="1368275" y="7508850"/>
              <a:ext cx="93800" cy="88200"/>
            </a:xfrm>
            <a:custGeom>
              <a:avLst/>
              <a:gdLst/>
              <a:ahLst/>
              <a:cxnLst/>
              <a:rect l="l" t="t" r="r" b="b"/>
              <a:pathLst>
                <a:path w="3752" h="3528" extrusionOk="0">
                  <a:moveTo>
                    <a:pt x="1330" y="0"/>
                  </a:moveTo>
                  <a:cubicBezTo>
                    <a:pt x="1032" y="0"/>
                    <a:pt x="721" y="82"/>
                    <a:pt x="507" y="182"/>
                  </a:cubicBezTo>
                  <a:cubicBezTo>
                    <a:pt x="0" y="419"/>
                    <a:pt x="68" y="1567"/>
                    <a:pt x="237" y="2243"/>
                  </a:cubicBezTo>
                  <a:cubicBezTo>
                    <a:pt x="1352" y="2750"/>
                    <a:pt x="2535" y="3189"/>
                    <a:pt x="3717" y="3527"/>
                  </a:cubicBezTo>
                  <a:cubicBezTo>
                    <a:pt x="3751" y="3392"/>
                    <a:pt x="3717" y="3223"/>
                    <a:pt x="3616" y="3088"/>
                  </a:cubicBezTo>
                  <a:cubicBezTo>
                    <a:pt x="3346" y="2649"/>
                    <a:pt x="2332" y="1398"/>
                    <a:pt x="2197" y="621"/>
                  </a:cubicBezTo>
                  <a:cubicBezTo>
                    <a:pt x="2119" y="153"/>
                    <a:pt x="1736" y="0"/>
                    <a:pt x="1330"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9" name="Google Shape;619;p29"/>
            <p:cNvSpPr/>
            <p:nvPr/>
          </p:nvSpPr>
          <p:spPr>
            <a:xfrm>
              <a:off x="1663100" y="6589150"/>
              <a:ext cx="437650" cy="408950"/>
            </a:xfrm>
            <a:custGeom>
              <a:avLst/>
              <a:gdLst/>
              <a:ahLst/>
              <a:cxnLst/>
              <a:rect l="l" t="t" r="r" b="b"/>
              <a:pathLst>
                <a:path w="17506" h="16358" extrusionOk="0">
                  <a:moveTo>
                    <a:pt x="4022" y="1"/>
                  </a:moveTo>
                  <a:lnTo>
                    <a:pt x="4022" y="1"/>
                  </a:lnTo>
                  <a:cubicBezTo>
                    <a:pt x="3684" y="913"/>
                    <a:pt x="3583" y="1758"/>
                    <a:pt x="4326" y="1792"/>
                  </a:cubicBezTo>
                  <a:cubicBezTo>
                    <a:pt x="5104" y="1826"/>
                    <a:pt x="5509" y="2028"/>
                    <a:pt x="5273" y="2603"/>
                  </a:cubicBezTo>
                  <a:cubicBezTo>
                    <a:pt x="5070" y="3177"/>
                    <a:pt x="4732" y="3245"/>
                    <a:pt x="4191" y="3583"/>
                  </a:cubicBezTo>
                  <a:cubicBezTo>
                    <a:pt x="3837" y="3819"/>
                    <a:pt x="3451" y="4120"/>
                    <a:pt x="3215" y="4120"/>
                  </a:cubicBezTo>
                  <a:cubicBezTo>
                    <a:pt x="3113" y="4120"/>
                    <a:pt x="3039" y="4064"/>
                    <a:pt x="3008" y="3921"/>
                  </a:cubicBezTo>
                  <a:cubicBezTo>
                    <a:pt x="2907" y="3448"/>
                    <a:pt x="2366" y="2704"/>
                    <a:pt x="2164" y="2164"/>
                  </a:cubicBezTo>
                  <a:cubicBezTo>
                    <a:pt x="2040" y="1794"/>
                    <a:pt x="1971" y="1407"/>
                    <a:pt x="1799" y="1407"/>
                  </a:cubicBezTo>
                  <a:cubicBezTo>
                    <a:pt x="1735" y="1407"/>
                    <a:pt x="1656" y="1461"/>
                    <a:pt x="1555" y="1589"/>
                  </a:cubicBezTo>
                  <a:cubicBezTo>
                    <a:pt x="1184" y="2062"/>
                    <a:pt x="711" y="2502"/>
                    <a:pt x="373" y="3008"/>
                  </a:cubicBezTo>
                  <a:cubicBezTo>
                    <a:pt x="1" y="3549"/>
                    <a:pt x="744" y="3583"/>
                    <a:pt x="1454" y="3853"/>
                  </a:cubicBezTo>
                  <a:cubicBezTo>
                    <a:pt x="2164" y="4157"/>
                    <a:pt x="2299" y="4631"/>
                    <a:pt x="2130" y="4968"/>
                  </a:cubicBezTo>
                  <a:cubicBezTo>
                    <a:pt x="1927" y="5273"/>
                    <a:pt x="2434" y="5408"/>
                    <a:pt x="2603" y="5746"/>
                  </a:cubicBezTo>
                  <a:cubicBezTo>
                    <a:pt x="2704" y="6016"/>
                    <a:pt x="2975" y="6523"/>
                    <a:pt x="2603" y="6759"/>
                  </a:cubicBezTo>
                  <a:cubicBezTo>
                    <a:pt x="2544" y="6794"/>
                    <a:pt x="2467" y="6808"/>
                    <a:pt x="2378" y="6808"/>
                  </a:cubicBezTo>
                  <a:cubicBezTo>
                    <a:pt x="1948" y="6808"/>
                    <a:pt x="1234" y="6474"/>
                    <a:pt x="822" y="6474"/>
                  </a:cubicBezTo>
                  <a:cubicBezTo>
                    <a:pt x="736" y="6474"/>
                    <a:pt x="664" y="6488"/>
                    <a:pt x="609" y="6523"/>
                  </a:cubicBezTo>
                  <a:cubicBezTo>
                    <a:pt x="237" y="6759"/>
                    <a:pt x="508" y="8179"/>
                    <a:pt x="373" y="8449"/>
                  </a:cubicBezTo>
                  <a:cubicBezTo>
                    <a:pt x="237" y="8753"/>
                    <a:pt x="1319" y="8821"/>
                    <a:pt x="1589" y="9057"/>
                  </a:cubicBezTo>
                  <a:cubicBezTo>
                    <a:pt x="1631" y="9099"/>
                    <a:pt x="1696" y="9118"/>
                    <a:pt x="1775" y="9118"/>
                  </a:cubicBezTo>
                  <a:cubicBezTo>
                    <a:pt x="2140" y="9118"/>
                    <a:pt x="2814" y="8721"/>
                    <a:pt x="3008" y="8415"/>
                  </a:cubicBezTo>
                  <a:cubicBezTo>
                    <a:pt x="3245" y="8044"/>
                    <a:pt x="3211" y="7604"/>
                    <a:pt x="3684" y="7165"/>
                  </a:cubicBezTo>
                  <a:cubicBezTo>
                    <a:pt x="4157" y="6759"/>
                    <a:pt x="4597" y="6928"/>
                    <a:pt x="4935" y="6793"/>
                  </a:cubicBezTo>
                  <a:cubicBezTo>
                    <a:pt x="5192" y="6700"/>
                    <a:pt x="5093" y="6557"/>
                    <a:pt x="5142" y="6557"/>
                  </a:cubicBezTo>
                  <a:cubicBezTo>
                    <a:pt x="5164" y="6557"/>
                    <a:pt x="5215" y="6585"/>
                    <a:pt x="5340" y="6658"/>
                  </a:cubicBezTo>
                  <a:cubicBezTo>
                    <a:pt x="5712" y="6895"/>
                    <a:pt x="7232" y="7841"/>
                    <a:pt x="7131" y="8111"/>
                  </a:cubicBezTo>
                  <a:cubicBezTo>
                    <a:pt x="7030" y="8415"/>
                    <a:pt x="6388" y="8213"/>
                    <a:pt x="6320" y="8584"/>
                  </a:cubicBezTo>
                  <a:cubicBezTo>
                    <a:pt x="6286" y="8990"/>
                    <a:pt x="6658" y="9125"/>
                    <a:pt x="6895" y="9125"/>
                  </a:cubicBezTo>
                  <a:cubicBezTo>
                    <a:pt x="7131" y="9125"/>
                    <a:pt x="7503" y="8517"/>
                    <a:pt x="7739" y="8348"/>
                  </a:cubicBezTo>
                  <a:cubicBezTo>
                    <a:pt x="7762" y="8334"/>
                    <a:pt x="7788" y="8328"/>
                    <a:pt x="7815" y="8328"/>
                  </a:cubicBezTo>
                  <a:cubicBezTo>
                    <a:pt x="8069" y="8328"/>
                    <a:pt x="8502" y="8850"/>
                    <a:pt x="8990" y="9125"/>
                  </a:cubicBezTo>
                  <a:cubicBezTo>
                    <a:pt x="9056" y="9164"/>
                    <a:pt x="9117" y="9181"/>
                    <a:pt x="9174" y="9181"/>
                  </a:cubicBezTo>
                  <a:cubicBezTo>
                    <a:pt x="9612" y="9181"/>
                    <a:pt x="9798" y="8155"/>
                    <a:pt x="10037" y="7976"/>
                  </a:cubicBezTo>
                  <a:cubicBezTo>
                    <a:pt x="10160" y="7908"/>
                    <a:pt x="10568" y="7873"/>
                    <a:pt x="11016" y="7873"/>
                  </a:cubicBezTo>
                  <a:cubicBezTo>
                    <a:pt x="11679" y="7873"/>
                    <a:pt x="12430" y="7950"/>
                    <a:pt x="12470" y="8111"/>
                  </a:cubicBezTo>
                  <a:cubicBezTo>
                    <a:pt x="12504" y="8415"/>
                    <a:pt x="10510" y="8077"/>
                    <a:pt x="10274" y="8686"/>
                  </a:cubicBezTo>
                  <a:cubicBezTo>
                    <a:pt x="10037" y="9294"/>
                    <a:pt x="11051" y="9497"/>
                    <a:pt x="11558" y="9868"/>
                  </a:cubicBezTo>
                  <a:cubicBezTo>
                    <a:pt x="12065" y="10240"/>
                    <a:pt x="12403" y="11558"/>
                    <a:pt x="12437" y="12538"/>
                  </a:cubicBezTo>
                  <a:cubicBezTo>
                    <a:pt x="12504" y="13484"/>
                    <a:pt x="13619" y="16289"/>
                    <a:pt x="14565" y="16357"/>
                  </a:cubicBezTo>
                  <a:cubicBezTo>
                    <a:pt x="14577" y="16357"/>
                    <a:pt x="14589" y="16357"/>
                    <a:pt x="14602" y="16357"/>
                  </a:cubicBezTo>
                  <a:cubicBezTo>
                    <a:pt x="15546" y="16357"/>
                    <a:pt x="16895" y="15066"/>
                    <a:pt x="16694" y="14532"/>
                  </a:cubicBezTo>
                  <a:cubicBezTo>
                    <a:pt x="16492" y="14025"/>
                    <a:pt x="15376" y="14261"/>
                    <a:pt x="15039" y="13450"/>
                  </a:cubicBezTo>
                  <a:cubicBezTo>
                    <a:pt x="14701" y="12639"/>
                    <a:pt x="14194" y="11997"/>
                    <a:pt x="14498" y="11862"/>
                  </a:cubicBezTo>
                  <a:cubicBezTo>
                    <a:pt x="14510" y="11856"/>
                    <a:pt x="14523" y="11853"/>
                    <a:pt x="14536" y="11853"/>
                  </a:cubicBezTo>
                  <a:cubicBezTo>
                    <a:pt x="14859" y="11853"/>
                    <a:pt x="15475" y="13594"/>
                    <a:pt x="17067" y="13594"/>
                  </a:cubicBezTo>
                  <a:cubicBezTo>
                    <a:pt x="17206" y="13594"/>
                    <a:pt x="17352" y="13580"/>
                    <a:pt x="17505" y="13552"/>
                  </a:cubicBezTo>
                  <a:cubicBezTo>
                    <a:pt x="17472" y="13417"/>
                    <a:pt x="17201" y="12707"/>
                    <a:pt x="16863" y="11795"/>
                  </a:cubicBezTo>
                  <a:cubicBezTo>
                    <a:pt x="16221" y="10341"/>
                    <a:pt x="15444" y="8956"/>
                    <a:pt x="14532" y="7706"/>
                  </a:cubicBezTo>
                  <a:lnTo>
                    <a:pt x="14532" y="7706"/>
                  </a:lnTo>
                  <a:cubicBezTo>
                    <a:pt x="14667" y="7908"/>
                    <a:pt x="15208" y="9632"/>
                    <a:pt x="14498" y="9699"/>
                  </a:cubicBezTo>
                  <a:cubicBezTo>
                    <a:pt x="14491" y="9700"/>
                    <a:pt x="14484" y="9700"/>
                    <a:pt x="14477" y="9700"/>
                  </a:cubicBezTo>
                  <a:cubicBezTo>
                    <a:pt x="13786" y="9700"/>
                    <a:pt x="13653" y="8007"/>
                    <a:pt x="13653" y="7739"/>
                  </a:cubicBezTo>
                  <a:cubicBezTo>
                    <a:pt x="13450" y="7064"/>
                    <a:pt x="13248" y="6422"/>
                    <a:pt x="12977" y="5779"/>
                  </a:cubicBezTo>
                  <a:lnTo>
                    <a:pt x="12876" y="5678"/>
                  </a:lnTo>
                  <a:cubicBezTo>
                    <a:pt x="12808" y="5577"/>
                    <a:pt x="12639" y="5408"/>
                    <a:pt x="12437" y="5205"/>
                  </a:cubicBezTo>
                  <a:cubicBezTo>
                    <a:pt x="11220" y="4022"/>
                    <a:pt x="9902" y="2941"/>
                    <a:pt x="8449" y="2062"/>
                  </a:cubicBezTo>
                  <a:lnTo>
                    <a:pt x="8449" y="2062"/>
                  </a:lnTo>
                  <a:cubicBezTo>
                    <a:pt x="8381" y="2299"/>
                    <a:pt x="8517" y="2738"/>
                    <a:pt x="8348" y="2941"/>
                  </a:cubicBezTo>
                  <a:cubicBezTo>
                    <a:pt x="8117" y="3205"/>
                    <a:pt x="7434" y="3888"/>
                    <a:pt x="6678" y="3888"/>
                  </a:cubicBezTo>
                  <a:cubicBezTo>
                    <a:pt x="6660" y="3888"/>
                    <a:pt x="6642" y="3888"/>
                    <a:pt x="6624" y="3887"/>
                  </a:cubicBezTo>
                  <a:cubicBezTo>
                    <a:pt x="5813" y="3819"/>
                    <a:pt x="5441" y="3448"/>
                    <a:pt x="5915" y="3177"/>
                  </a:cubicBezTo>
                  <a:cubicBezTo>
                    <a:pt x="6388" y="2873"/>
                    <a:pt x="6658" y="3076"/>
                    <a:pt x="6861" y="2164"/>
                  </a:cubicBezTo>
                  <a:cubicBezTo>
                    <a:pt x="7030" y="1353"/>
                    <a:pt x="6861" y="1184"/>
                    <a:pt x="6793" y="1150"/>
                  </a:cubicBezTo>
                  <a:cubicBezTo>
                    <a:pt x="5881" y="711"/>
                    <a:pt x="4968" y="339"/>
                    <a:pt x="4022" y="1"/>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0" name="Google Shape;620;p29"/>
            <p:cNvSpPr/>
            <p:nvPr/>
          </p:nvSpPr>
          <p:spPr>
            <a:xfrm>
              <a:off x="1620875" y="6811350"/>
              <a:ext cx="424125" cy="521900"/>
            </a:xfrm>
            <a:custGeom>
              <a:avLst/>
              <a:gdLst/>
              <a:ahLst/>
              <a:cxnLst/>
              <a:rect l="l" t="t" r="r" b="b"/>
              <a:pathLst>
                <a:path w="16965" h="20876" extrusionOk="0">
                  <a:moveTo>
                    <a:pt x="6624" y="0"/>
                  </a:moveTo>
                  <a:cubicBezTo>
                    <a:pt x="6098" y="0"/>
                    <a:pt x="4237" y="479"/>
                    <a:pt x="3347" y="479"/>
                  </a:cubicBezTo>
                  <a:cubicBezTo>
                    <a:pt x="3207" y="479"/>
                    <a:pt x="3091" y="467"/>
                    <a:pt x="3008" y="440"/>
                  </a:cubicBezTo>
                  <a:cubicBezTo>
                    <a:pt x="2960" y="425"/>
                    <a:pt x="2908" y="418"/>
                    <a:pt x="2853" y="418"/>
                  </a:cubicBezTo>
                  <a:cubicBezTo>
                    <a:pt x="2517" y="418"/>
                    <a:pt x="2076" y="699"/>
                    <a:pt x="1960" y="1453"/>
                  </a:cubicBezTo>
                  <a:cubicBezTo>
                    <a:pt x="1825" y="2298"/>
                    <a:pt x="1115" y="2501"/>
                    <a:pt x="642" y="3143"/>
                  </a:cubicBezTo>
                  <a:cubicBezTo>
                    <a:pt x="169" y="3785"/>
                    <a:pt x="0" y="6522"/>
                    <a:pt x="237" y="7435"/>
                  </a:cubicBezTo>
                  <a:cubicBezTo>
                    <a:pt x="473" y="8381"/>
                    <a:pt x="1791" y="9868"/>
                    <a:pt x="2670" y="10003"/>
                  </a:cubicBezTo>
                  <a:cubicBezTo>
                    <a:pt x="3211" y="10071"/>
                    <a:pt x="3743" y="10104"/>
                    <a:pt x="4271" y="10104"/>
                  </a:cubicBezTo>
                  <a:cubicBezTo>
                    <a:pt x="4799" y="10104"/>
                    <a:pt x="5323" y="10071"/>
                    <a:pt x="5846" y="10003"/>
                  </a:cubicBezTo>
                  <a:cubicBezTo>
                    <a:pt x="5905" y="9994"/>
                    <a:pt x="5963" y="9989"/>
                    <a:pt x="6021" y="9989"/>
                  </a:cubicBezTo>
                  <a:cubicBezTo>
                    <a:pt x="6804" y="9989"/>
                    <a:pt x="7536" y="10805"/>
                    <a:pt x="7536" y="11591"/>
                  </a:cubicBezTo>
                  <a:cubicBezTo>
                    <a:pt x="7536" y="12436"/>
                    <a:pt x="8482" y="13348"/>
                    <a:pt x="8448" y="14126"/>
                  </a:cubicBezTo>
                  <a:cubicBezTo>
                    <a:pt x="8415" y="14869"/>
                    <a:pt x="7773" y="16424"/>
                    <a:pt x="8448" y="17741"/>
                  </a:cubicBezTo>
                  <a:cubicBezTo>
                    <a:pt x="9090" y="19059"/>
                    <a:pt x="10070" y="20310"/>
                    <a:pt x="10104" y="20749"/>
                  </a:cubicBezTo>
                  <a:cubicBezTo>
                    <a:pt x="10111" y="20835"/>
                    <a:pt x="10201" y="20875"/>
                    <a:pt x="10345" y="20875"/>
                  </a:cubicBezTo>
                  <a:cubicBezTo>
                    <a:pt x="10883" y="20875"/>
                    <a:pt x="12190" y="20317"/>
                    <a:pt x="12909" y="19465"/>
                  </a:cubicBezTo>
                  <a:cubicBezTo>
                    <a:pt x="13788" y="18384"/>
                    <a:pt x="13855" y="18485"/>
                    <a:pt x="14126" y="17336"/>
                  </a:cubicBezTo>
                  <a:cubicBezTo>
                    <a:pt x="14396" y="16187"/>
                    <a:pt x="15038" y="15781"/>
                    <a:pt x="15106" y="15173"/>
                  </a:cubicBezTo>
                  <a:cubicBezTo>
                    <a:pt x="15207" y="14430"/>
                    <a:pt x="15207" y="13686"/>
                    <a:pt x="15106" y="12977"/>
                  </a:cubicBezTo>
                  <a:cubicBezTo>
                    <a:pt x="15038" y="12098"/>
                    <a:pt x="16761" y="10037"/>
                    <a:pt x="16863" y="9192"/>
                  </a:cubicBezTo>
                  <a:cubicBezTo>
                    <a:pt x="16964" y="8347"/>
                    <a:pt x="15883" y="8381"/>
                    <a:pt x="15443" y="7773"/>
                  </a:cubicBezTo>
                  <a:cubicBezTo>
                    <a:pt x="15004" y="7131"/>
                    <a:pt x="13551" y="4292"/>
                    <a:pt x="13416" y="3413"/>
                  </a:cubicBezTo>
                  <a:cubicBezTo>
                    <a:pt x="13281" y="2501"/>
                    <a:pt x="11557" y="2332"/>
                    <a:pt x="11084" y="2028"/>
                  </a:cubicBezTo>
                  <a:cubicBezTo>
                    <a:pt x="10972" y="1964"/>
                    <a:pt x="10850" y="1943"/>
                    <a:pt x="10719" y="1943"/>
                  </a:cubicBezTo>
                  <a:cubicBezTo>
                    <a:pt x="10495" y="1943"/>
                    <a:pt x="10247" y="2003"/>
                    <a:pt x="9982" y="2003"/>
                  </a:cubicBezTo>
                  <a:cubicBezTo>
                    <a:pt x="9752" y="2003"/>
                    <a:pt x="9510" y="1959"/>
                    <a:pt x="9259" y="1791"/>
                  </a:cubicBezTo>
                  <a:cubicBezTo>
                    <a:pt x="8550" y="1318"/>
                    <a:pt x="7232" y="0"/>
                    <a:pt x="662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1" name="Google Shape;621;p29"/>
            <p:cNvSpPr/>
            <p:nvPr/>
          </p:nvSpPr>
          <p:spPr>
            <a:xfrm>
              <a:off x="1209450" y="7010125"/>
              <a:ext cx="292325" cy="458450"/>
            </a:xfrm>
            <a:custGeom>
              <a:avLst/>
              <a:gdLst/>
              <a:ahLst/>
              <a:cxnLst/>
              <a:rect l="l" t="t" r="r" b="b"/>
              <a:pathLst>
                <a:path w="11693" h="18338" extrusionOk="0">
                  <a:moveTo>
                    <a:pt x="2122" y="0"/>
                  </a:moveTo>
                  <a:cubicBezTo>
                    <a:pt x="1949" y="0"/>
                    <a:pt x="1793" y="49"/>
                    <a:pt x="1656" y="160"/>
                  </a:cubicBezTo>
                  <a:cubicBezTo>
                    <a:pt x="1115" y="565"/>
                    <a:pt x="676" y="1309"/>
                    <a:pt x="744" y="1579"/>
                  </a:cubicBezTo>
                  <a:cubicBezTo>
                    <a:pt x="845" y="2120"/>
                    <a:pt x="777" y="2660"/>
                    <a:pt x="541" y="3167"/>
                  </a:cubicBezTo>
                  <a:cubicBezTo>
                    <a:pt x="169" y="3843"/>
                    <a:pt x="0" y="4451"/>
                    <a:pt x="541" y="5566"/>
                  </a:cubicBezTo>
                  <a:cubicBezTo>
                    <a:pt x="1048" y="6682"/>
                    <a:pt x="1791" y="7087"/>
                    <a:pt x="2400" y="8101"/>
                  </a:cubicBezTo>
                  <a:cubicBezTo>
                    <a:pt x="2974" y="9115"/>
                    <a:pt x="2873" y="10804"/>
                    <a:pt x="2940" y="13237"/>
                  </a:cubicBezTo>
                  <a:cubicBezTo>
                    <a:pt x="3042" y="15704"/>
                    <a:pt x="3886" y="17664"/>
                    <a:pt x="5306" y="18205"/>
                  </a:cubicBezTo>
                  <a:cubicBezTo>
                    <a:pt x="5533" y="18297"/>
                    <a:pt x="5674" y="18338"/>
                    <a:pt x="5752" y="18338"/>
                  </a:cubicBezTo>
                  <a:cubicBezTo>
                    <a:pt x="6162" y="18338"/>
                    <a:pt x="4820" y="17209"/>
                    <a:pt x="4934" y="16414"/>
                  </a:cubicBezTo>
                  <a:cubicBezTo>
                    <a:pt x="5069" y="15468"/>
                    <a:pt x="5035" y="14961"/>
                    <a:pt x="5542" y="14251"/>
                  </a:cubicBezTo>
                  <a:cubicBezTo>
                    <a:pt x="6083" y="13541"/>
                    <a:pt x="6387" y="13812"/>
                    <a:pt x="7029" y="12561"/>
                  </a:cubicBezTo>
                  <a:cubicBezTo>
                    <a:pt x="7671" y="11277"/>
                    <a:pt x="7502" y="10872"/>
                    <a:pt x="8246" y="10433"/>
                  </a:cubicBezTo>
                  <a:cubicBezTo>
                    <a:pt x="8989" y="10027"/>
                    <a:pt x="10104" y="10466"/>
                    <a:pt x="10341" y="9013"/>
                  </a:cubicBezTo>
                  <a:cubicBezTo>
                    <a:pt x="10577" y="7560"/>
                    <a:pt x="9631" y="7966"/>
                    <a:pt x="10679" y="6648"/>
                  </a:cubicBezTo>
                  <a:cubicBezTo>
                    <a:pt x="11692" y="5330"/>
                    <a:pt x="10611" y="5093"/>
                    <a:pt x="9733" y="4553"/>
                  </a:cubicBezTo>
                  <a:cubicBezTo>
                    <a:pt x="8820" y="4046"/>
                    <a:pt x="7908" y="4012"/>
                    <a:pt x="7502" y="3471"/>
                  </a:cubicBezTo>
                  <a:cubicBezTo>
                    <a:pt x="7063" y="2964"/>
                    <a:pt x="7097" y="3100"/>
                    <a:pt x="6353" y="2289"/>
                  </a:cubicBezTo>
                  <a:cubicBezTo>
                    <a:pt x="5576" y="1477"/>
                    <a:pt x="5035" y="1579"/>
                    <a:pt x="4022" y="903"/>
                  </a:cubicBezTo>
                  <a:cubicBezTo>
                    <a:pt x="3289" y="423"/>
                    <a:pt x="2633" y="0"/>
                    <a:pt x="2122"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2" name="Google Shape;622;p29"/>
            <p:cNvSpPr/>
            <p:nvPr/>
          </p:nvSpPr>
          <p:spPr>
            <a:xfrm>
              <a:off x="1102150" y="6645775"/>
              <a:ext cx="287125" cy="404375"/>
            </a:xfrm>
            <a:custGeom>
              <a:avLst/>
              <a:gdLst/>
              <a:ahLst/>
              <a:cxnLst/>
              <a:rect l="l" t="t" r="r" b="b"/>
              <a:pathLst>
                <a:path w="11485" h="16175" extrusionOk="0">
                  <a:moveTo>
                    <a:pt x="8584" y="0"/>
                  </a:moveTo>
                  <a:lnTo>
                    <a:pt x="8584" y="0"/>
                  </a:lnTo>
                  <a:cubicBezTo>
                    <a:pt x="8077" y="338"/>
                    <a:pt x="7604" y="676"/>
                    <a:pt x="7131" y="1014"/>
                  </a:cubicBezTo>
                  <a:cubicBezTo>
                    <a:pt x="7300" y="1791"/>
                    <a:pt x="6523" y="2163"/>
                    <a:pt x="6286" y="2467"/>
                  </a:cubicBezTo>
                  <a:cubicBezTo>
                    <a:pt x="6049" y="2805"/>
                    <a:pt x="6354" y="3650"/>
                    <a:pt x="6117" y="3717"/>
                  </a:cubicBezTo>
                  <a:cubicBezTo>
                    <a:pt x="6113" y="3718"/>
                    <a:pt x="6109" y="3718"/>
                    <a:pt x="6105" y="3718"/>
                  </a:cubicBezTo>
                  <a:cubicBezTo>
                    <a:pt x="5873" y="3718"/>
                    <a:pt x="5643" y="2763"/>
                    <a:pt x="5610" y="2298"/>
                  </a:cubicBezTo>
                  <a:cubicBezTo>
                    <a:pt x="3042" y="4697"/>
                    <a:pt x="1116" y="7671"/>
                    <a:pt x="1" y="10983"/>
                  </a:cubicBezTo>
                  <a:cubicBezTo>
                    <a:pt x="339" y="11760"/>
                    <a:pt x="575" y="12605"/>
                    <a:pt x="710" y="13483"/>
                  </a:cubicBezTo>
                  <a:cubicBezTo>
                    <a:pt x="879" y="14328"/>
                    <a:pt x="2197" y="13855"/>
                    <a:pt x="2603" y="14531"/>
                  </a:cubicBezTo>
                  <a:cubicBezTo>
                    <a:pt x="3076" y="15139"/>
                    <a:pt x="3684" y="15680"/>
                    <a:pt x="4360" y="16085"/>
                  </a:cubicBezTo>
                  <a:cubicBezTo>
                    <a:pt x="4458" y="16147"/>
                    <a:pt x="4521" y="16175"/>
                    <a:pt x="4555" y="16175"/>
                  </a:cubicBezTo>
                  <a:cubicBezTo>
                    <a:pt x="4710" y="16175"/>
                    <a:pt x="4298" y="15612"/>
                    <a:pt x="4022" y="15004"/>
                  </a:cubicBezTo>
                  <a:cubicBezTo>
                    <a:pt x="3684" y="14227"/>
                    <a:pt x="3278" y="13382"/>
                    <a:pt x="3380" y="12841"/>
                  </a:cubicBezTo>
                  <a:cubicBezTo>
                    <a:pt x="3422" y="12504"/>
                    <a:pt x="3227" y="12298"/>
                    <a:pt x="2984" y="12298"/>
                  </a:cubicBezTo>
                  <a:cubicBezTo>
                    <a:pt x="2838" y="12298"/>
                    <a:pt x="2675" y="12372"/>
                    <a:pt x="2535" y="12537"/>
                  </a:cubicBezTo>
                  <a:cubicBezTo>
                    <a:pt x="2375" y="12712"/>
                    <a:pt x="2234" y="12830"/>
                    <a:pt x="2112" y="12830"/>
                  </a:cubicBezTo>
                  <a:cubicBezTo>
                    <a:pt x="1949" y="12830"/>
                    <a:pt x="1820" y="12622"/>
                    <a:pt x="1724" y="12064"/>
                  </a:cubicBezTo>
                  <a:cubicBezTo>
                    <a:pt x="1521" y="11050"/>
                    <a:pt x="2603" y="10915"/>
                    <a:pt x="3177" y="10678"/>
                  </a:cubicBezTo>
                  <a:cubicBezTo>
                    <a:pt x="3290" y="10632"/>
                    <a:pt x="3392" y="10611"/>
                    <a:pt x="3485" y="10611"/>
                  </a:cubicBezTo>
                  <a:cubicBezTo>
                    <a:pt x="3864" y="10611"/>
                    <a:pt x="4102" y="10948"/>
                    <a:pt x="4427" y="11219"/>
                  </a:cubicBezTo>
                  <a:cubicBezTo>
                    <a:pt x="4497" y="11276"/>
                    <a:pt x="4551" y="11303"/>
                    <a:pt x="4594" y="11303"/>
                  </a:cubicBezTo>
                  <a:cubicBezTo>
                    <a:pt x="4780" y="11303"/>
                    <a:pt x="4751" y="10787"/>
                    <a:pt x="4833" y="9935"/>
                  </a:cubicBezTo>
                  <a:cubicBezTo>
                    <a:pt x="4934" y="8921"/>
                    <a:pt x="6590" y="6894"/>
                    <a:pt x="7097" y="5948"/>
                  </a:cubicBezTo>
                  <a:cubicBezTo>
                    <a:pt x="7638" y="4968"/>
                    <a:pt x="8212" y="4630"/>
                    <a:pt x="8347" y="4123"/>
                  </a:cubicBezTo>
                  <a:cubicBezTo>
                    <a:pt x="8406" y="3903"/>
                    <a:pt x="8648" y="3817"/>
                    <a:pt x="8984" y="3817"/>
                  </a:cubicBezTo>
                  <a:cubicBezTo>
                    <a:pt x="9423" y="3817"/>
                    <a:pt x="10022" y="3965"/>
                    <a:pt x="10578" y="4157"/>
                  </a:cubicBezTo>
                  <a:cubicBezTo>
                    <a:pt x="10769" y="4225"/>
                    <a:pt x="10918" y="4254"/>
                    <a:pt x="11033" y="4254"/>
                  </a:cubicBezTo>
                  <a:cubicBezTo>
                    <a:pt x="11484" y="4254"/>
                    <a:pt x="11381" y="3791"/>
                    <a:pt x="11085" y="3413"/>
                  </a:cubicBezTo>
                  <a:cubicBezTo>
                    <a:pt x="10713" y="2940"/>
                    <a:pt x="10375" y="2805"/>
                    <a:pt x="10747" y="2467"/>
                  </a:cubicBezTo>
                  <a:cubicBezTo>
                    <a:pt x="11118" y="2129"/>
                    <a:pt x="10645" y="1859"/>
                    <a:pt x="10274" y="1386"/>
                  </a:cubicBezTo>
                  <a:cubicBezTo>
                    <a:pt x="9902" y="912"/>
                    <a:pt x="9902" y="237"/>
                    <a:pt x="9767" y="34"/>
                  </a:cubicBezTo>
                  <a:cubicBezTo>
                    <a:pt x="9753" y="13"/>
                    <a:pt x="9734" y="4"/>
                    <a:pt x="9711" y="4"/>
                  </a:cubicBezTo>
                  <a:cubicBezTo>
                    <a:pt x="9514" y="4"/>
                    <a:pt x="9008" y="717"/>
                    <a:pt x="8584" y="777"/>
                  </a:cubicBezTo>
                  <a:cubicBezTo>
                    <a:pt x="8573" y="778"/>
                    <a:pt x="8562" y="778"/>
                    <a:pt x="8552" y="778"/>
                  </a:cubicBezTo>
                  <a:cubicBezTo>
                    <a:pt x="8126" y="778"/>
                    <a:pt x="8452" y="99"/>
                    <a:pt x="858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3" name="Google Shape;623;p29"/>
            <p:cNvSpPr/>
            <p:nvPr/>
          </p:nvSpPr>
          <p:spPr>
            <a:xfrm>
              <a:off x="1414725" y="6574800"/>
              <a:ext cx="72675" cy="63825"/>
            </a:xfrm>
            <a:custGeom>
              <a:avLst/>
              <a:gdLst/>
              <a:ahLst/>
              <a:cxnLst/>
              <a:rect l="l" t="t" r="r" b="b"/>
              <a:pathLst>
                <a:path w="2907" h="2553" extrusionOk="0">
                  <a:moveTo>
                    <a:pt x="2907" y="0"/>
                  </a:moveTo>
                  <a:lnTo>
                    <a:pt x="2907" y="0"/>
                  </a:lnTo>
                  <a:cubicBezTo>
                    <a:pt x="1893" y="237"/>
                    <a:pt x="947" y="507"/>
                    <a:pt x="1" y="879"/>
                  </a:cubicBezTo>
                  <a:cubicBezTo>
                    <a:pt x="305" y="1217"/>
                    <a:pt x="609" y="1555"/>
                    <a:pt x="846" y="1960"/>
                  </a:cubicBezTo>
                  <a:cubicBezTo>
                    <a:pt x="1036" y="2283"/>
                    <a:pt x="1311" y="2553"/>
                    <a:pt x="1570" y="2553"/>
                  </a:cubicBezTo>
                  <a:cubicBezTo>
                    <a:pt x="1771" y="2553"/>
                    <a:pt x="1963" y="2389"/>
                    <a:pt x="2096" y="1960"/>
                  </a:cubicBezTo>
                  <a:cubicBezTo>
                    <a:pt x="2434" y="980"/>
                    <a:pt x="2907" y="34"/>
                    <a:pt x="2907" y="0"/>
                  </a:cubicBezTo>
                  <a:close/>
                </a:path>
              </a:pathLst>
            </a:custGeom>
            <a:solidFill>
              <a:srgbClr val="108C9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4" name="Google Shape;624;p29"/>
            <p:cNvSpPr/>
            <p:nvPr/>
          </p:nvSpPr>
          <p:spPr>
            <a:xfrm>
              <a:off x="2681950" y="5328925"/>
              <a:ext cx="249025" cy="142575"/>
            </a:xfrm>
            <a:custGeom>
              <a:avLst/>
              <a:gdLst/>
              <a:ahLst/>
              <a:cxnLst/>
              <a:rect l="l" t="t" r="r" b="b"/>
              <a:pathLst>
                <a:path w="9961" h="5703" extrusionOk="0">
                  <a:moveTo>
                    <a:pt x="5172" y="1"/>
                  </a:moveTo>
                  <a:cubicBezTo>
                    <a:pt x="4448" y="1"/>
                    <a:pt x="3135" y="848"/>
                    <a:pt x="2468" y="1208"/>
                  </a:cubicBezTo>
                  <a:cubicBezTo>
                    <a:pt x="1623" y="1715"/>
                    <a:pt x="1" y="2796"/>
                    <a:pt x="1" y="2796"/>
                  </a:cubicBezTo>
                  <a:lnTo>
                    <a:pt x="508" y="5702"/>
                  </a:lnTo>
                  <a:lnTo>
                    <a:pt x="3414" y="4452"/>
                  </a:lnTo>
                  <a:cubicBezTo>
                    <a:pt x="3819" y="4513"/>
                    <a:pt x="4239" y="4542"/>
                    <a:pt x="4662" y="4542"/>
                  </a:cubicBezTo>
                  <a:cubicBezTo>
                    <a:pt x="7266" y="4542"/>
                    <a:pt x="9960" y="3462"/>
                    <a:pt x="9902" y="2357"/>
                  </a:cubicBezTo>
                  <a:cubicBezTo>
                    <a:pt x="9887" y="1790"/>
                    <a:pt x="8678" y="1631"/>
                    <a:pt x="7333" y="1631"/>
                  </a:cubicBezTo>
                  <a:cubicBezTo>
                    <a:pt x="5634" y="1631"/>
                    <a:pt x="3718" y="1884"/>
                    <a:pt x="3718" y="1884"/>
                  </a:cubicBezTo>
                  <a:cubicBezTo>
                    <a:pt x="3718" y="1884"/>
                    <a:pt x="5982" y="1140"/>
                    <a:pt x="5644" y="296"/>
                  </a:cubicBezTo>
                  <a:cubicBezTo>
                    <a:pt x="5571" y="85"/>
                    <a:pt x="5401" y="1"/>
                    <a:pt x="5172"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5" name="Google Shape;625;p29"/>
            <p:cNvSpPr/>
            <p:nvPr/>
          </p:nvSpPr>
          <p:spPr>
            <a:xfrm>
              <a:off x="1685075" y="5376000"/>
              <a:ext cx="1046750" cy="496775"/>
            </a:xfrm>
            <a:custGeom>
              <a:avLst/>
              <a:gdLst/>
              <a:ahLst/>
              <a:cxnLst/>
              <a:rect l="l" t="t" r="r" b="b"/>
              <a:pathLst>
                <a:path w="41870" h="19871" extrusionOk="0">
                  <a:moveTo>
                    <a:pt x="40247" y="1"/>
                  </a:moveTo>
                  <a:lnTo>
                    <a:pt x="20479" y="8381"/>
                  </a:lnTo>
                  <a:lnTo>
                    <a:pt x="0" y="9091"/>
                  </a:lnTo>
                  <a:lnTo>
                    <a:pt x="1116" y="11457"/>
                  </a:lnTo>
                  <a:lnTo>
                    <a:pt x="3549" y="19871"/>
                  </a:lnTo>
                  <a:cubicBezTo>
                    <a:pt x="24601" y="17472"/>
                    <a:pt x="41869" y="3583"/>
                    <a:pt x="41869" y="3583"/>
                  </a:cubicBezTo>
                  <a:lnTo>
                    <a:pt x="40247"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6" name="Google Shape;626;p29"/>
            <p:cNvSpPr/>
            <p:nvPr/>
          </p:nvSpPr>
          <p:spPr>
            <a:xfrm>
              <a:off x="1438400" y="6341225"/>
              <a:ext cx="1148950" cy="607850"/>
            </a:xfrm>
            <a:custGeom>
              <a:avLst/>
              <a:gdLst/>
              <a:ahLst/>
              <a:cxnLst/>
              <a:rect l="l" t="t" r="r" b="b"/>
              <a:pathLst>
                <a:path w="45958" h="24314" extrusionOk="0">
                  <a:moveTo>
                    <a:pt x="33142" y="0"/>
                  </a:moveTo>
                  <a:cubicBezTo>
                    <a:pt x="25940" y="0"/>
                    <a:pt x="16153" y="1909"/>
                    <a:pt x="16153" y="1909"/>
                  </a:cubicBezTo>
                  <a:cubicBezTo>
                    <a:pt x="16153" y="1909"/>
                    <a:pt x="8009" y="3058"/>
                    <a:pt x="7637" y="3193"/>
                  </a:cubicBezTo>
                  <a:cubicBezTo>
                    <a:pt x="7232" y="3295"/>
                    <a:pt x="7705" y="14007"/>
                    <a:pt x="7705" y="14007"/>
                  </a:cubicBezTo>
                  <a:lnTo>
                    <a:pt x="17031" y="13838"/>
                  </a:lnTo>
                  <a:lnTo>
                    <a:pt x="17031" y="13838"/>
                  </a:lnTo>
                  <a:lnTo>
                    <a:pt x="5137" y="15223"/>
                  </a:lnTo>
                  <a:lnTo>
                    <a:pt x="3514" y="16845"/>
                  </a:lnTo>
                  <a:cubicBezTo>
                    <a:pt x="3514" y="16845"/>
                    <a:pt x="270" y="18636"/>
                    <a:pt x="135" y="21475"/>
                  </a:cubicBezTo>
                  <a:cubicBezTo>
                    <a:pt x="0" y="24314"/>
                    <a:pt x="1622" y="24314"/>
                    <a:pt x="1622" y="24314"/>
                  </a:cubicBezTo>
                  <a:lnTo>
                    <a:pt x="7434" y="19008"/>
                  </a:lnTo>
                  <a:cubicBezTo>
                    <a:pt x="7434" y="19008"/>
                    <a:pt x="10481" y="19490"/>
                    <a:pt x="15117" y="19490"/>
                  </a:cubicBezTo>
                  <a:cubicBezTo>
                    <a:pt x="19911" y="19490"/>
                    <a:pt x="26402" y="18975"/>
                    <a:pt x="32982" y="16879"/>
                  </a:cubicBezTo>
                  <a:cubicBezTo>
                    <a:pt x="45958" y="12757"/>
                    <a:pt x="44167" y="4106"/>
                    <a:pt x="39706" y="1132"/>
                  </a:cubicBezTo>
                  <a:cubicBezTo>
                    <a:pt x="38433" y="299"/>
                    <a:pt x="35989" y="0"/>
                    <a:pt x="33142" y="0"/>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7" name="Google Shape;627;p29"/>
            <p:cNvSpPr/>
            <p:nvPr/>
          </p:nvSpPr>
          <p:spPr>
            <a:xfrm>
              <a:off x="1612425" y="6702375"/>
              <a:ext cx="122525" cy="124200"/>
            </a:xfrm>
            <a:custGeom>
              <a:avLst/>
              <a:gdLst/>
              <a:ahLst/>
              <a:cxnLst/>
              <a:rect l="l" t="t" r="r" b="b"/>
              <a:pathLst>
                <a:path w="4901" h="4968" extrusionOk="0">
                  <a:moveTo>
                    <a:pt x="4900" y="0"/>
                  </a:moveTo>
                  <a:lnTo>
                    <a:pt x="473" y="507"/>
                  </a:lnTo>
                  <a:cubicBezTo>
                    <a:pt x="304" y="1183"/>
                    <a:pt x="0" y="2467"/>
                    <a:pt x="135" y="3346"/>
                  </a:cubicBezTo>
                  <a:cubicBezTo>
                    <a:pt x="203" y="3751"/>
                    <a:pt x="338" y="4190"/>
                    <a:pt x="507" y="4562"/>
                  </a:cubicBezTo>
                  <a:cubicBezTo>
                    <a:pt x="778" y="4596"/>
                    <a:pt x="2400" y="4832"/>
                    <a:pt x="4900" y="4968"/>
                  </a:cubicBezTo>
                  <a:cubicBezTo>
                    <a:pt x="4765" y="3312"/>
                    <a:pt x="4765" y="1656"/>
                    <a:pt x="4900" y="0"/>
                  </a:cubicBez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8" name="Google Shape;628;p29"/>
            <p:cNvSpPr/>
            <p:nvPr/>
          </p:nvSpPr>
          <p:spPr>
            <a:xfrm>
              <a:off x="1438400" y="6523375"/>
              <a:ext cx="800900" cy="425700"/>
            </a:xfrm>
            <a:custGeom>
              <a:avLst/>
              <a:gdLst/>
              <a:ahLst/>
              <a:cxnLst/>
              <a:rect l="l" t="t" r="r" b="b"/>
              <a:pathLst>
                <a:path w="32036" h="17028" extrusionOk="0">
                  <a:moveTo>
                    <a:pt x="29623" y="0"/>
                  </a:moveTo>
                  <a:cubicBezTo>
                    <a:pt x="28212" y="0"/>
                    <a:pt x="26360" y="258"/>
                    <a:pt x="24567" y="1280"/>
                  </a:cubicBezTo>
                  <a:cubicBezTo>
                    <a:pt x="21183" y="3241"/>
                    <a:pt x="13388" y="4817"/>
                    <a:pt x="9439" y="4817"/>
                  </a:cubicBezTo>
                  <a:cubicBezTo>
                    <a:pt x="9169" y="4817"/>
                    <a:pt x="8916" y="4810"/>
                    <a:pt x="8685" y="4795"/>
                  </a:cubicBezTo>
                  <a:lnTo>
                    <a:pt x="7603" y="4727"/>
                  </a:lnTo>
                  <a:lnTo>
                    <a:pt x="7603" y="4727"/>
                  </a:lnTo>
                  <a:cubicBezTo>
                    <a:pt x="7637" y="5910"/>
                    <a:pt x="7671" y="6721"/>
                    <a:pt x="7671" y="6721"/>
                  </a:cubicBezTo>
                  <a:lnTo>
                    <a:pt x="17031" y="6552"/>
                  </a:lnTo>
                  <a:lnTo>
                    <a:pt x="5103" y="7937"/>
                  </a:lnTo>
                  <a:lnTo>
                    <a:pt x="3514" y="9559"/>
                  </a:lnTo>
                  <a:cubicBezTo>
                    <a:pt x="3514" y="9559"/>
                    <a:pt x="270" y="11350"/>
                    <a:pt x="135" y="14189"/>
                  </a:cubicBezTo>
                  <a:cubicBezTo>
                    <a:pt x="0" y="17028"/>
                    <a:pt x="1622" y="17028"/>
                    <a:pt x="1622" y="17028"/>
                  </a:cubicBezTo>
                  <a:lnTo>
                    <a:pt x="2433" y="16284"/>
                  </a:lnTo>
                  <a:cubicBezTo>
                    <a:pt x="2163" y="15608"/>
                    <a:pt x="1994" y="14865"/>
                    <a:pt x="1960" y="14121"/>
                  </a:cubicBezTo>
                  <a:cubicBezTo>
                    <a:pt x="1960" y="12398"/>
                    <a:pt x="4461" y="9492"/>
                    <a:pt x="5576" y="9390"/>
                  </a:cubicBezTo>
                  <a:cubicBezTo>
                    <a:pt x="6657" y="9323"/>
                    <a:pt x="15849" y="7904"/>
                    <a:pt x="20073" y="6180"/>
                  </a:cubicBezTo>
                  <a:cubicBezTo>
                    <a:pt x="24297" y="4457"/>
                    <a:pt x="27811" y="740"/>
                    <a:pt x="32035" y="266"/>
                  </a:cubicBezTo>
                  <a:cubicBezTo>
                    <a:pt x="32035" y="266"/>
                    <a:pt x="31057" y="0"/>
                    <a:pt x="2962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9" name="Google Shape;629;p29"/>
            <p:cNvSpPr/>
            <p:nvPr/>
          </p:nvSpPr>
          <p:spPr>
            <a:xfrm>
              <a:off x="691575" y="6346750"/>
              <a:ext cx="1150650" cy="600625"/>
            </a:xfrm>
            <a:custGeom>
              <a:avLst/>
              <a:gdLst/>
              <a:ahLst/>
              <a:cxnLst/>
              <a:rect l="l" t="t" r="r" b="b"/>
              <a:pathLst>
                <a:path w="46026" h="24025" extrusionOk="0">
                  <a:moveTo>
                    <a:pt x="13002" y="1"/>
                  </a:moveTo>
                  <a:cubicBezTo>
                    <a:pt x="10027" y="1"/>
                    <a:pt x="7459" y="309"/>
                    <a:pt x="6151" y="1181"/>
                  </a:cubicBezTo>
                  <a:cubicBezTo>
                    <a:pt x="1690" y="4189"/>
                    <a:pt x="0" y="12873"/>
                    <a:pt x="13011" y="16861"/>
                  </a:cubicBezTo>
                  <a:cubicBezTo>
                    <a:pt x="19407" y="18821"/>
                    <a:pt x="25698" y="19320"/>
                    <a:pt x="30440" y="19320"/>
                  </a:cubicBezTo>
                  <a:cubicBezTo>
                    <a:pt x="35343" y="19320"/>
                    <a:pt x="38592" y="18787"/>
                    <a:pt x="38592" y="18787"/>
                  </a:cubicBezTo>
                  <a:lnTo>
                    <a:pt x="44404" y="24025"/>
                  </a:lnTo>
                  <a:cubicBezTo>
                    <a:pt x="44404" y="24025"/>
                    <a:pt x="46026" y="24025"/>
                    <a:pt x="45891" y="21186"/>
                  </a:cubicBezTo>
                  <a:cubicBezTo>
                    <a:pt x="45756" y="18348"/>
                    <a:pt x="42478" y="16591"/>
                    <a:pt x="42478" y="16591"/>
                  </a:cubicBezTo>
                  <a:lnTo>
                    <a:pt x="40889" y="14969"/>
                  </a:lnTo>
                  <a:lnTo>
                    <a:pt x="28961" y="13684"/>
                  </a:lnTo>
                  <a:lnTo>
                    <a:pt x="28961" y="13684"/>
                  </a:lnTo>
                  <a:lnTo>
                    <a:pt x="38287" y="13786"/>
                  </a:lnTo>
                  <a:cubicBezTo>
                    <a:pt x="38287" y="13786"/>
                    <a:pt x="38659" y="3074"/>
                    <a:pt x="38254" y="2938"/>
                  </a:cubicBezTo>
                  <a:cubicBezTo>
                    <a:pt x="37848" y="2803"/>
                    <a:pt x="29704" y="1789"/>
                    <a:pt x="29704" y="1789"/>
                  </a:cubicBezTo>
                  <a:cubicBezTo>
                    <a:pt x="29704" y="1789"/>
                    <a:pt x="20170" y="1"/>
                    <a:pt x="13002"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0" name="Google Shape;630;p29"/>
            <p:cNvSpPr/>
            <p:nvPr/>
          </p:nvSpPr>
          <p:spPr>
            <a:xfrm>
              <a:off x="1043375" y="5601575"/>
              <a:ext cx="874900" cy="866175"/>
            </a:xfrm>
            <a:custGeom>
              <a:avLst/>
              <a:gdLst/>
              <a:ahLst/>
              <a:cxnLst/>
              <a:rect l="l" t="t" r="r" b="b"/>
              <a:pathLst>
                <a:path w="34996" h="34647" extrusionOk="0">
                  <a:moveTo>
                    <a:pt x="28102" y="0"/>
                  </a:moveTo>
                  <a:lnTo>
                    <a:pt x="18302" y="34"/>
                  </a:lnTo>
                  <a:cubicBezTo>
                    <a:pt x="17693" y="34"/>
                    <a:pt x="12929" y="169"/>
                    <a:pt x="11915" y="1825"/>
                  </a:cubicBezTo>
                  <a:lnTo>
                    <a:pt x="1304" y="22844"/>
                  </a:lnTo>
                  <a:cubicBezTo>
                    <a:pt x="1" y="24812"/>
                    <a:pt x="2794" y="27359"/>
                    <a:pt x="4979" y="27359"/>
                  </a:cubicBezTo>
                  <a:cubicBezTo>
                    <a:pt x="5683" y="27359"/>
                    <a:pt x="6324" y="27094"/>
                    <a:pt x="6745" y="26460"/>
                  </a:cubicBezTo>
                  <a:lnTo>
                    <a:pt x="14483" y="14835"/>
                  </a:lnTo>
                  <a:lnTo>
                    <a:pt x="12692" y="29873"/>
                  </a:lnTo>
                  <a:cubicBezTo>
                    <a:pt x="12557" y="30853"/>
                    <a:pt x="13064" y="31799"/>
                    <a:pt x="13942" y="32205"/>
                  </a:cubicBezTo>
                  <a:cubicBezTo>
                    <a:pt x="17237" y="33818"/>
                    <a:pt x="20532" y="34646"/>
                    <a:pt x="23831" y="34646"/>
                  </a:cubicBezTo>
                  <a:cubicBezTo>
                    <a:pt x="27096" y="34646"/>
                    <a:pt x="30366" y="33835"/>
                    <a:pt x="33644" y="32171"/>
                  </a:cubicBezTo>
                  <a:cubicBezTo>
                    <a:pt x="34522" y="31698"/>
                    <a:pt x="34995" y="30718"/>
                    <a:pt x="34826" y="29772"/>
                  </a:cubicBezTo>
                  <a:lnTo>
                    <a:pt x="30399" y="1960"/>
                  </a:lnTo>
                  <a:cubicBezTo>
                    <a:pt x="30197" y="811"/>
                    <a:pt x="29250" y="0"/>
                    <a:pt x="28102"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1" name="Google Shape;631;p29"/>
            <p:cNvSpPr/>
            <p:nvPr/>
          </p:nvSpPr>
          <p:spPr>
            <a:xfrm>
              <a:off x="1373350" y="5110750"/>
              <a:ext cx="464650" cy="318675"/>
            </a:xfrm>
            <a:custGeom>
              <a:avLst/>
              <a:gdLst/>
              <a:ahLst/>
              <a:cxnLst/>
              <a:rect l="l" t="t" r="r" b="b"/>
              <a:pathLst>
                <a:path w="18586" h="12747" extrusionOk="0">
                  <a:moveTo>
                    <a:pt x="15004" y="0"/>
                  </a:moveTo>
                  <a:cubicBezTo>
                    <a:pt x="15004" y="0"/>
                    <a:pt x="14700" y="1859"/>
                    <a:pt x="13652" y="2264"/>
                  </a:cubicBezTo>
                  <a:cubicBezTo>
                    <a:pt x="13652" y="2264"/>
                    <a:pt x="13044" y="879"/>
                    <a:pt x="12233" y="541"/>
                  </a:cubicBezTo>
                  <a:cubicBezTo>
                    <a:pt x="11422" y="1554"/>
                    <a:pt x="10239" y="2230"/>
                    <a:pt x="8921" y="2365"/>
                  </a:cubicBezTo>
                  <a:cubicBezTo>
                    <a:pt x="8815" y="2373"/>
                    <a:pt x="8710" y="2376"/>
                    <a:pt x="8606" y="2376"/>
                  </a:cubicBezTo>
                  <a:cubicBezTo>
                    <a:pt x="7261" y="2376"/>
                    <a:pt x="6078" y="1827"/>
                    <a:pt x="4963" y="1827"/>
                  </a:cubicBezTo>
                  <a:cubicBezTo>
                    <a:pt x="4516" y="1827"/>
                    <a:pt x="4081" y="1915"/>
                    <a:pt x="3650" y="2163"/>
                  </a:cubicBezTo>
                  <a:cubicBezTo>
                    <a:pt x="2028" y="3109"/>
                    <a:pt x="2298" y="4393"/>
                    <a:pt x="2298" y="4393"/>
                  </a:cubicBezTo>
                  <a:cubicBezTo>
                    <a:pt x="2298" y="4393"/>
                    <a:pt x="0" y="5035"/>
                    <a:pt x="101" y="6961"/>
                  </a:cubicBezTo>
                  <a:cubicBezTo>
                    <a:pt x="203" y="8854"/>
                    <a:pt x="2771" y="12300"/>
                    <a:pt x="2771" y="12300"/>
                  </a:cubicBezTo>
                  <a:cubicBezTo>
                    <a:pt x="2771" y="12300"/>
                    <a:pt x="3697" y="12746"/>
                    <a:pt x="4743" y="12746"/>
                  </a:cubicBezTo>
                  <a:cubicBezTo>
                    <a:pt x="5165" y="12746"/>
                    <a:pt x="5607" y="12674"/>
                    <a:pt x="6015" y="12469"/>
                  </a:cubicBezTo>
                  <a:cubicBezTo>
                    <a:pt x="7468" y="11760"/>
                    <a:pt x="6319" y="9023"/>
                    <a:pt x="6995" y="8347"/>
                  </a:cubicBezTo>
                  <a:cubicBezTo>
                    <a:pt x="7705" y="7637"/>
                    <a:pt x="14903" y="7468"/>
                    <a:pt x="14903" y="7468"/>
                  </a:cubicBezTo>
                  <a:cubicBezTo>
                    <a:pt x="15105" y="7434"/>
                    <a:pt x="18586" y="2433"/>
                    <a:pt x="1500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2" name="Google Shape;632;p29"/>
            <p:cNvSpPr/>
            <p:nvPr/>
          </p:nvSpPr>
          <p:spPr>
            <a:xfrm>
              <a:off x="1510975" y="5454575"/>
              <a:ext cx="192700" cy="229525"/>
            </a:xfrm>
            <a:custGeom>
              <a:avLst/>
              <a:gdLst/>
              <a:ahLst/>
              <a:cxnLst/>
              <a:rect l="l" t="t" r="r" b="b"/>
              <a:pathLst>
                <a:path w="7708" h="9181" extrusionOk="0">
                  <a:moveTo>
                    <a:pt x="916" y="1"/>
                  </a:moveTo>
                  <a:lnTo>
                    <a:pt x="71" y="6489"/>
                  </a:lnTo>
                  <a:cubicBezTo>
                    <a:pt x="0" y="8254"/>
                    <a:pt x="2051" y="9180"/>
                    <a:pt x="4045" y="9180"/>
                  </a:cubicBezTo>
                  <a:cubicBezTo>
                    <a:pt x="5868" y="9180"/>
                    <a:pt x="7643" y="8407"/>
                    <a:pt x="7708" y="6793"/>
                  </a:cubicBezTo>
                  <a:lnTo>
                    <a:pt x="6694" y="1251"/>
                  </a:lnTo>
                  <a:lnTo>
                    <a:pt x="1186" y="34"/>
                  </a:lnTo>
                  <a:lnTo>
                    <a:pt x="916"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3" name="Google Shape;633;p29"/>
            <p:cNvSpPr/>
            <p:nvPr/>
          </p:nvSpPr>
          <p:spPr>
            <a:xfrm>
              <a:off x="1373350" y="5114950"/>
              <a:ext cx="460425" cy="313925"/>
            </a:xfrm>
            <a:custGeom>
              <a:avLst/>
              <a:gdLst/>
              <a:ahLst/>
              <a:cxnLst/>
              <a:rect l="l" t="t" r="r" b="b"/>
              <a:pathLst>
                <a:path w="18417" h="12557" extrusionOk="0">
                  <a:moveTo>
                    <a:pt x="15240" y="1"/>
                  </a:moveTo>
                  <a:lnTo>
                    <a:pt x="15240" y="1"/>
                  </a:lnTo>
                  <a:cubicBezTo>
                    <a:pt x="15545" y="981"/>
                    <a:pt x="15883" y="2907"/>
                    <a:pt x="14463" y="4022"/>
                  </a:cubicBezTo>
                  <a:lnTo>
                    <a:pt x="13787" y="3177"/>
                  </a:lnTo>
                  <a:cubicBezTo>
                    <a:pt x="13787" y="3177"/>
                    <a:pt x="12976" y="5002"/>
                    <a:pt x="10205" y="5644"/>
                  </a:cubicBezTo>
                  <a:cubicBezTo>
                    <a:pt x="7434" y="6286"/>
                    <a:pt x="4630" y="5712"/>
                    <a:pt x="4292" y="6861"/>
                  </a:cubicBezTo>
                  <a:cubicBezTo>
                    <a:pt x="4089" y="7469"/>
                    <a:pt x="4359" y="8179"/>
                    <a:pt x="4934" y="8517"/>
                  </a:cubicBezTo>
                  <a:cubicBezTo>
                    <a:pt x="4934" y="8517"/>
                    <a:pt x="4511" y="8411"/>
                    <a:pt x="4016" y="8411"/>
                  </a:cubicBezTo>
                  <a:cubicBezTo>
                    <a:pt x="3502" y="8411"/>
                    <a:pt x="2911" y="8525"/>
                    <a:pt x="2636" y="8990"/>
                  </a:cubicBezTo>
                  <a:cubicBezTo>
                    <a:pt x="2332" y="9463"/>
                    <a:pt x="2230" y="10071"/>
                    <a:pt x="2399" y="10646"/>
                  </a:cubicBezTo>
                  <a:cubicBezTo>
                    <a:pt x="2399" y="10646"/>
                    <a:pt x="574" y="8652"/>
                    <a:pt x="642" y="7097"/>
                  </a:cubicBezTo>
                  <a:cubicBezTo>
                    <a:pt x="710" y="5543"/>
                    <a:pt x="2298" y="4191"/>
                    <a:pt x="2298" y="4191"/>
                  </a:cubicBezTo>
                  <a:lnTo>
                    <a:pt x="2298" y="4191"/>
                  </a:lnTo>
                  <a:cubicBezTo>
                    <a:pt x="2298" y="4191"/>
                    <a:pt x="0" y="4867"/>
                    <a:pt x="101" y="6759"/>
                  </a:cubicBezTo>
                  <a:cubicBezTo>
                    <a:pt x="203" y="8686"/>
                    <a:pt x="2771" y="12099"/>
                    <a:pt x="2771" y="12099"/>
                  </a:cubicBezTo>
                  <a:cubicBezTo>
                    <a:pt x="2771" y="12099"/>
                    <a:pt x="3723" y="12557"/>
                    <a:pt x="4786" y="12557"/>
                  </a:cubicBezTo>
                  <a:cubicBezTo>
                    <a:pt x="5195" y="12557"/>
                    <a:pt x="5621" y="12489"/>
                    <a:pt x="6015" y="12301"/>
                  </a:cubicBezTo>
                  <a:cubicBezTo>
                    <a:pt x="7468" y="11592"/>
                    <a:pt x="6319" y="8855"/>
                    <a:pt x="6995" y="8145"/>
                  </a:cubicBezTo>
                  <a:cubicBezTo>
                    <a:pt x="7705" y="7469"/>
                    <a:pt x="14903" y="7266"/>
                    <a:pt x="14903" y="7266"/>
                  </a:cubicBezTo>
                  <a:cubicBezTo>
                    <a:pt x="15105" y="7266"/>
                    <a:pt x="18417" y="2502"/>
                    <a:pt x="15240" y="1"/>
                  </a:cubicBezTo>
                  <a:close/>
                </a:path>
              </a:pathLst>
            </a:custGeom>
            <a:solidFill>
              <a:srgbClr val="F2A17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4" name="Google Shape;634;p29"/>
            <p:cNvSpPr/>
            <p:nvPr/>
          </p:nvSpPr>
          <p:spPr>
            <a:xfrm>
              <a:off x="1525400" y="5454575"/>
              <a:ext cx="169000" cy="118525"/>
            </a:xfrm>
            <a:custGeom>
              <a:avLst/>
              <a:gdLst/>
              <a:ahLst/>
              <a:cxnLst/>
              <a:rect l="l" t="t" r="r" b="b"/>
              <a:pathLst>
                <a:path w="6760" h="4741" extrusionOk="0">
                  <a:moveTo>
                    <a:pt x="339" y="1"/>
                  </a:moveTo>
                  <a:lnTo>
                    <a:pt x="1" y="2569"/>
                  </a:lnTo>
                  <a:cubicBezTo>
                    <a:pt x="1815" y="3969"/>
                    <a:pt x="4049" y="4740"/>
                    <a:pt x="6336" y="4740"/>
                  </a:cubicBezTo>
                  <a:cubicBezTo>
                    <a:pt x="6477" y="4740"/>
                    <a:pt x="6618" y="4737"/>
                    <a:pt x="6759" y="4732"/>
                  </a:cubicBezTo>
                  <a:lnTo>
                    <a:pt x="6083" y="1251"/>
                  </a:lnTo>
                  <a:lnTo>
                    <a:pt x="609" y="68"/>
                  </a:lnTo>
                  <a:lnTo>
                    <a:pt x="339" y="1"/>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5" name="Google Shape;635;p29"/>
            <p:cNvSpPr/>
            <p:nvPr/>
          </p:nvSpPr>
          <p:spPr>
            <a:xfrm>
              <a:off x="1436975" y="5251825"/>
              <a:ext cx="365550" cy="300225"/>
            </a:xfrm>
            <a:custGeom>
              <a:avLst/>
              <a:gdLst/>
              <a:ahLst/>
              <a:cxnLst/>
              <a:rect l="l" t="t" r="r" b="b"/>
              <a:pathLst>
                <a:path w="14622" h="12009" extrusionOk="0">
                  <a:moveTo>
                    <a:pt x="11817" y="0"/>
                  </a:moveTo>
                  <a:cubicBezTo>
                    <a:pt x="11466" y="1337"/>
                    <a:pt x="9577" y="1534"/>
                    <a:pt x="7684" y="1534"/>
                  </a:cubicBezTo>
                  <a:cubicBezTo>
                    <a:pt x="6897" y="1534"/>
                    <a:pt x="6110" y="1500"/>
                    <a:pt x="5432" y="1500"/>
                  </a:cubicBezTo>
                  <a:cubicBezTo>
                    <a:pt x="4443" y="1500"/>
                    <a:pt x="3686" y="1572"/>
                    <a:pt x="3504" y="1927"/>
                  </a:cubicBezTo>
                  <a:cubicBezTo>
                    <a:pt x="2929" y="3075"/>
                    <a:pt x="3876" y="3278"/>
                    <a:pt x="4078" y="4698"/>
                  </a:cubicBezTo>
                  <a:cubicBezTo>
                    <a:pt x="4211" y="5629"/>
                    <a:pt x="3660" y="5789"/>
                    <a:pt x="3266" y="5789"/>
                  </a:cubicBezTo>
                  <a:cubicBezTo>
                    <a:pt x="3059" y="5789"/>
                    <a:pt x="2896" y="5745"/>
                    <a:pt x="2896" y="5745"/>
                  </a:cubicBezTo>
                  <a:cubicBezTo>
                    <a:pt x="2524" y="5204"/>
                    <a:pt x="1983" y="4799"/>
                    <a:pt x="1341" y="4562"/>
                  </a:cubicBezTo>
                  <a:cubicBezTo>
                    <a:pt x="1236" y="4518"/>
                    <a:pt x="1137" y="4498"/>
                    <a:pt x="1046" y="4498"/>
                  </a:cubicBezTo>
                  <a:cubicBezTo>
                    <a:pt x="230" y="4498"/>
                    <a:pt x="0" y="6138"/>
                    <a:pt x="699" y="7232"/>
                  </a:cubicBezTo>
                  <a:cubicBezTo>
                    <a:pt x="1510" y="8449"/>
                    <a:pt x="3571" y="9091"/>
                    <a:pt x="3571" y="9091"/>
                  </a:cubicBezTo>
                  <a:cubicBezTo>
                    <a:pt x="3571" y="9091"/>
                    <a:pt x="6106" y="11862"/>
                    <a:pt x="8674" y="11997"/>
                  </a:cubicBezTo>
                  <a:cubicBezTo>
                    <a:pt x="8880" y="12005"/>
                    <a:pt x="9072" y="12009"/>
                    <a:pt x="9253" y="12009"/>
                  </a:cubicBezTo>
                  <a:cubicBezTo>
                    <a:pt x="11362" y="12009"/>
                    <a:pt x="11895" y="11436"/>
                    <a:pt x="13202" y="9631"/>
                  </a:cubicBezTo>
                  <a:cubicBezTo>
                    <a:pt x="14622" y="7705"/>
                    <a:pt x="11817" y="0"/>
                    <a:pt x="11817"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6" name="Google Shape;636;p29"/>
            <p:cNvSpPr/>
            <p:nvPr/>
          </p:nvSpPr>
          <p:spPr>
            <a:xfrm>
              <a:off x="1701125" y="5251825"/>
              <a:ext cx="101400" cy="297400"/>
            </a:xfrm>
            <a:custGeom>
              <a:avLst/>
              <a:gdLst/>
              <a:ahLst/>
              <a:cxnLst/>
              <a:rect l="l" t="t" r="r" b="b"/>
              <a:pathLst>
                <a:path w="4056" h="11896" extrusionOk="0">
                  <a:moveTo>
                    <a:pt x="1251" y="0"/>
                  </a:moveTo>
                  <a:cubicBezTo>
                    <a:pt x="1116" y="507"/>
                    <a:pt x="710" y="913"/>
                    <a:pt x="203" y="1082"/>
                  </a:cubicBezTo>
                  <a:cubicBezTo>
                    <a:pt x="1082" y="3481"/>
                    <a:pt x="2569" y="7806"/>
                    <a:pt x="2096" y="9023"/>
                  </a:cubicBezTo>
                  <a:cubicBezTo>
                    <a:pt x="1623" y="10138"/>
                    <a:pt x="913" y="11118"/>
                    <a:pt x="1" y="11895"/>
                  </a:cubicBezTo>
                  <a:cubicBezTo>
                    <a:pt x="1116" y="11659"/>
                    <a:pt x="1656" y="10983"/>
                    <a:pt x="2636" y="9631"/>
                  </a:cubicBezTo>
                  <a:cubicBezTo>
                    <a:pt x="4056" y="7739"/>
                    <a:pt x="1251" y="0"/>
                    <a:pt x="1251"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7" name="Google Shape;637;p29"/>
            <p:cNvSpPr/>
            <p:nvPr/>
          </p:nvSpPr>
          <p:spPr>
            <a:xfrm>
              <a:off x="1320125" y="5895575"/>
              <a:ext cx="332025" cy="572050"/>
            </a:xfrm>
            <a:custGeom>
              <a:avLst/>
              <a:gdLst/>
              <a:ahLst/>
              <a:cxnLst/>
              <a:rect l="l" t="t" r="r" b="b"/>
              <a:pathLst>
                <a:path w="13281" h="22882" extrusionOk="0">
                  <a:moveTo>
                    <a:pt x="4562" y="0"/>
                  </a:moveTo>
                  <a:lnTo>
                    <a:pt x="4562" y="0"/>
                  </a:lnTo>
                  <a:cubicBezTo>
                    <a:pt x="2703" y="2129"/>
                    <a:pt x="1014" y="5779"/>
                    <a:pt x="0" y="8178"/>
                  </a:cubicBezTo>
                  <a:lnTo>
                    <a:pt x="3379" y="3075"/>
                  </a:lnTo>
                  <a:lnTo>
                    <a:pt x="3379" y="3075"/>
                  </a:lnTo>
                  <a:lnTo>
                    <a:pt x="1588" y="18113"/>
                  </a:lnTo>
                  <a:cubicBezTo>
                    <a:pt x="1453" y="19093"/>
                    <a:pt x="1960" y="20039"/>
                    <a:pt x="2839" y="20479"/>
                  </a:cubicBezTo>
                  <a:cubicBezTo>
                    <a:pt x="5962" y="22040"/>
                    <a:pt x="9399" y="22882"/>
                    <a:pt x="12878" y="22882"/>
                  </a:cubicBezTo>
                  <a:cubicBezTo>
                    <a:pt x="13012" y="22882"/>
                    <a:pt x="13146" y="22880"/>
                    <a:pt x="13281" y="22878"/>
                  </a:cubicBezTo>
                  <a:cubicBezTo>
                    <a:pt x="11659" y="22033"/>
                    <a:pt x="8989" y="20445"/>
                    <a:pt x="10611" y="20005"/>
                  </a:cubicBezTo>
                  <a:cubicBezTo>
                    <a:pt x="12875" y="19363"/>
                    <a:pt x="11861" y="14835"/>
                    <a:pt x="11760" y="13652"/>
                  </a:cubicBezTo>
                  <a:cubicBezTo>
                    <a:pt x="11659" y="12470"/>
                    <a:pt x="6252" y="11861"/>
                    <a:pt x="5069" y="10814"/>
                  </a:cubicBezTo>
                  <a:cubicBezTo>
                    <a:pt x="3886" y="9733"/>
                    <a:pt x="4562" y="1"/>
                    <a:pt x="4562" y="0"/>
                  </a:cubicBezTo>
                  <a:close/>
                </a:path>
              </a:pathLst>
            </a:custGeom>
            <a:solidFill>
              <a:srgbClr val="F2A17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8" name="Google Shape;638;p29"/>
            <p:cNvSpPr/>
            <p:nvPr/>
          </p:nvSpPr>
          <p:spPr>
            <a:xfrm>
              <a:off x="1440075" y="6220725"/>
              <a:ext cx="317625" cy="192100"/>
            </a:xfrm>
            <a:custGeom>
              <a:avLst/>
              <a:gdLst/>
              <a:ahLst/>
              <a:cxnLst/>
              <a:rect l="l" t="t" r="r" b="b"/>
              <a:pathLst>
                <a:path w="12705" h="7684" extrusionOk="0">
                  <a:moveTo>
                    <a:pt x="7248" y="1"/>
                  </a:moveTo>
                  <a:cubicBezTo>
                    <a:pt x="7210" y="1"/>
                    <a:pt x="7171" y="2"/>
                    <a:pt x="7131" y="4"/>
                  </a:cubicBezTo>
                  <a:cubicBezTo>
                    <a:pt x="5610" y="140"/>
                    <a:pt x="5982" y="1289"/>
                    <a:pt x="5982" y="1289"/>
                  </a:cubicBezTo>
                  <a:lnTo>
                    <a:pt x="1082" y="309"/>
                  </a:lnTo>
                  <a:lnTo>
                    <a:pt x="1" y="3958"/>
                  </a:lnTo>
                  <a:lnTo>
                    <a:pt x="4157" y="5310"/>
                  </a:lnTo>
                  <a:lnTo>
                    <a:pt x="4833" y="5986"/>
                  </a:lnTo>
                  <a:cubicBezTo>
                    <a:pt x="5475" y="6695"/>
                    <a:pt x="8178" y="7304"/>
                    <a:pt x="9902" y="7642"/>
                  </a:cubicBezTo>
                  <a:cubicBezTo>
                    <a:pt x="10031" y="7670"/>
                    <a:pt x="10157" y="7684"/>
                    <a:pt x="10279" y="7684"/>
                  </a:cubicBezTo>
                  <a:cubicBezTo>
                    <a:pt x="11758" y="7684"/>
                    <a:pt x="12704" y="5698"/>
                    <a:pt x="12267" y="3857"/>
                  </a:cubicBezTo>
                  <a:cubicBezTo>
                    <a:pt x="11760" y="1863"/>
                    <a:pt x="8787" y="1829"/>
                    <a:pt x="8787" y="1829"/>
                  </a:cubicBezTo>
                  <a:cubicBezTo>
                    <a:pt x="8787" y="1829"/>
                    <a:pt x="8690" y="1"/>
                    <a:pt x="7248" y="1"/>
                  </a:cubicBez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9" name="Google Shape;639;p29"/>
            <p:cNvSpPr/>
            <p:nvPr/>
          </p:nvSpPr>
          <p:spPr>
            <a:xfrm>
              <a:off x="1055200" y="6139750"/>
              <a:ext cx="507400" cy="230625"/>
            </a:xfrm>
            <a:custGeom>
              <a:avLst/>
              <a:gdLst/>
              <a:ahLst/>
              <a:cxnLst/>
              <a:rect l="l" t="t" r="r" b="b"/>
              <a:pathLst>
                <a:path w="20296" h="9225" extrusionOk="0">
                  <a:moveTo>
                    <a:pt x="3645" y="0"/>
                  </a:moveTo>
                  <a:cubicBezTo>
                    <a:pt x="630" y="0"/>
                    <a:pt x="1" y="5057"/>
                    <a:pt x="3264" y="5541"/>
                  </a:cubicBezTo>
                  <a:lnTo>
                    <a:pt x="19214" y="9225"/>
                  </a:lnTo>
                  <a:lnTo>
                    <a:pt x="20296" y="3581"/>
                  </a:lnTo>
                  <a:lnTo>
                    <a:pt x="4075" y="33"/>
                  </a:lnTo>
                  <a:cubicBezTo>
                    <a:pt x="3927" y="11"/>
                    <a:pt x="3783" y="0"/>
                    <a:pt x="3645"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0" name="Google Shape;640;p29"/>
            <p:cNvSpPr/>
            <p:nvPr/>
          </p:nvSpPr>
          <p:spPr>
            <a:xfrm>
              <a:off x="1544825" y="6703200"/>
              <a:ext cx="122525" cy="124225"/>
            </a:xfrm>
            <a:custGeom>
              <a:avLst/>
              <a:gdLst/>
              <a:ahLst/>
              <a:cxnLst/>
              <a:rect l="l" t="t" r="r" b="b"/>
              <a:pathLst>
                <a:path w="4901" h="4969" extrusionOk="0">
                  <a:moveTo>
                    <a:pt x="1" y="1"/>
                  </a:moveTo>
                  <a:cubicBezTo>
                    <a:pt x="136" y="1623"/>
                    <a:pt x="136" y="3313"/>
                    <a:pt x="1" y="4968"/>
                  </a:cubicBezTo>
                  <a:cubicBezTo>
                    <a:pt x="2535" y="4833"/>
                    <a:pt x="4124" y="4563"/>
                    <a:pt x="4394" y="4529"/>
                  </a:cubicBezTo>
                  <a:cubicBezTo>
                    <a:pt x="4563" y="4124"/>
                    <a:pt x="4698" y="3718"/>
                    <a:pt x="4766" y="3313"/>
                  </a:cubicBezTo>
                  <a:cubicBezTo>
                    <a:pt x="4901" y="2434"/>
                    <a:pt x="4597" y="1116"/>
                    <a:pt x="4394" y="474"/>
                  </a:cubicBezTo>
                  <a:lnTo>
                    <a:pt x="1" y="1"/>
                  </a:ln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1" name="Google Shape;641;p29"/>
            <p:cNvSpPr/>
            <p:nvPr/>
          </p:nvSpPr>
          <p:spPr>
            <a:xfrm>
              <a:off x="1038800" y="6527575"/>
              <a:ext cx="804275" cy="419800"/>
            </a:xfrm>
            <a:custGeom>
              <a:avLst/>
              <a:gdLst/>
              <a:ahLst/>
              <a:cxnLst/>
              <a:rect l="l" t="t" r="r" b="b"/>
              <a:pathLst>
                <a:path w="32171" h="16792" extrusionOk="0">
                  <a:moveTo>
                    <a:pt x="2548" y="0"/>
                  </a:moveTo>
                  <a:cubicBezTo>
                    <a:pt x="1041" y="0"/>
                    <a:pt x="0" y="301"/>
                    <a:pt x="0" y="301"/>
                  </a:cubicBezTo>
                  <a:cubicBezTo>
                    <a:pt x="4224" y="707"/>
                    <a:pt x="7772" y="4424"/>
                    <a:pt x="11997" y="6114"/>
                  </a:cubicBezTo>
                  <a:cubicBezTo>
                    <a:pt x="16254" y="7803"/>
                    <a:pt x="25480" y="9121"/>
                    <a:pt x="26561" y="9189"/>
                  </a:cubicBezTo>
                  <a:cubicBezTo>
                    <a:pt x="27642" y="9290"/>
                    <a:pt x="30177" y="12162"/>
                    <a:pt x="30177" y="13886"/>
                  </a:cubicBezTo>
                  <a:cubicBezTo>
                    <a:pt x="30177" y="14629"/>
                    <a:pt x="30008" y="15373"/>
                    <a:pt x="29704" y="16049"/>
                  </a:cubicBezTo>
                  <a:lnTo>
                    <a:pt x="30549" y="16792"/>
                  </a:lnTo>
                  <a:cubicBezTo>
                    <a:pt x="30549" y="16792"/>
                    <a:pt x="32171" y="16792"/>
                    <a:pt x="32002" y="13953"/>
                  </a:cubicBezTo>
                  <a:cubicBezTo>
                    <a:pt x="31867" y="11081"/>
                    <a:pt x="28589" y="9358"/>
                    <a:pt x="28589" y="9358"/>
                  </a:cubicBezTo>
                  <a:lnTo>
                    <a:pt x="27000" y="7736"/>
                  </a:lnTo>
                  <a:lnTo>
                    <a:pt x="15072" y="6451"/>
                  </a:lnTo>
                  <a:lnTo>
                    <a:pt x="15072" y="6451"/>
                  </a:lnTo>
                  <a:lnTo>
                    <a:pt x="24398" y="6553"/>
                  </a:lnTo>
                  <a:cubicBezTo>
                    <a:pt x="24398" y="6553"/>
                    <a:pt x="24432" y="5742"/>
                    <a:pt x="24466" y="4559"/>
                  </a:cubicBezTo>
                  <a:lnTo>
                    <a:pt x="24466" y="4559"/>
                  </a:lnTo>
                  <a:lnTo>
                    <a:pt x="23385" y="4627"/>
                  </a:lnTo>
                  <a:cubicBezTo>
                    <a:pt x="23085" y="4652"/>
                    <a:pt x="22751" y="4664"/>
                    <a:pt x="22387" y="4664"/>
                  </a:cubicBezTo>
                  <a:cubicBezTo>
                    <a:pt x="18364" y="4664"/>
                    <a:pt x="10784" y="3169"/>
                    <a:pt x="7468" y="1247"/>
                  </a:cubicBezTo>
                  <a:cubicBezTo>
                    <a:pt x="5732" y="257"/>
                    <a:pt x="3940" y="0"/>
                    <a:pt x="254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2" name="Google Shape;642;p29"/>
            <p:cNvSpPr/>
            <p:nvPr/>
          </p:nvSpPr>
          <p:spPr>
            <a:xfrm>
              <a:off x="1206900" y="6143925"/>
              <a:ext cx="869275" cy="534350"/>
            </a:xfrm>
            <a:custGeom>
              <a:avLst/>
              <a:gdLst/>
              <a:ahLst/>
              <a:cxnLst/>
              <a:rect l="l" t="t" r="r" b="b"/>
              <a:pathLst>
                <a:path w="34771" h="21374" extrusionOk="0">
                  <a:moveTo>
                    <a:pt x="32226" y="1"/>
                  </a:moveTo>
                  <a:cubicBezTo>
                    <a:pt x="32208" y="1"/>
                    <a:pt x="32190" y="1"/>
                    <a:pt x="32171" y="1"/>
                  </a:cubicBezTo>
                  <a:lnTo>
                    <a:pt x="2603" y="238"/>
                  </a:lnTo>
                  <a:cubicBezTo>
                    <a:pt x="1116" y="272"/>
                    <a:pt x="1" y="1590"/>
                    <a:pt x="271" y="3043"/>
                  </a:cubicBezTo>
                  <a:lnTo>
                    <a:pt x="3245" y="19398"/>
                  </a:lnTo>
                  <a:cubicBezTo>
                    <a:pt x="3448" y="20547"/>
                    <a:pt x="4394" y="21358"/>
                    <a:pt x="5543" y="21358"/>
                  </a:cubicBezTo>
                  <a:cubicBezTo>
                    <a:pt x="6361" y="21369"/>
                    <a:pt x="7399" y="21374"/>
                    <a:pt x="8586" y="21374"/>
                  </a:cubicBezTo>
                  <a:cubicBezTo>
                    <a:pt x="14746" y="21374"/>
                    <a:pt x="24908" y="21246"/>
                    <a:pt x="29130" y="21189"/>
                  </a:cubicBezTo>
                  <a:cubicBezTo>
                    <a:pt x="30245" y="21189"/>
                    <a:pt x="31225" y="20378"/>
                    <a:pt x="31428" y="19263"/>
                  </a:cubicBezTo>
                  <a:lnTo>
                    <a:pt x="34503" y="2806"/>
                  </a:lnTo>
                  <a:cubicBezTo>
                    <a:pt x="34770" y="1337"/>
                    <a:pt x="33685" y="1"/>
                    <a:pt x="32226"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3" name="Google Shape;643;p29"/>
            <p:cNvSpPr/>
            <p:nvPr/>
          </p:nvSpPr>
          <p:spPr>
            <a:xfrm>
              <a:off x="1280400" y="6669425"/>
              <a:ext cx="724050" cy="59225"/>
            </a:xfrm>
            <a:custGeom>
              <a:avLst/>
              <a:gdLst/>
              <a:ahLst/>
              <a:cxnLst/>
              <a:rect l="l" t="t" r="r" b="b"/>
              <a:pathLst>
                <a:path w="28962" h="2369" extrusionOk="0">
                  <a:moveTo>
                    <a:pt x="28319" y="0"/>
                  </a:moveTo>
                  <a:lnTo>
                    <a:pt x="609" y="102"/>
                  </a:lnTo>
                  <a:cubicBezTo>
                    <a:pt x="271" y="135"/>
                    <a:pt x="1" y="406"/>
                    <a:pt x="1" y="744"/>
                  </a:cubicBezTo>
                  <a:lnTo>
                    <a:pt x="1" y="1757"/>
                  </a:lnTo>
                  <a:cubicBezTo>
                    <a:pt x="1" y="2078"/>
                    <a:pt x="244" y="2368"/>
                    <a:pt x="558" y="2368"/>
                  </a:cubicBezTo>
                  <a:cubicBezTo>
                    <a:pt x="575" y="2368"/>
                    <a:pt x="592" y="2367"/>
                    <a:pt x="609" y="2366"/>
                  </a:cubicBezTo>
                  <a:lnTo>
                    <a:pt x="28319" y="2264"/>
                  </a:lnTo>
                  <a:cubicBezTo>
                    <a:pt x="28657" y="2264"/>
                    <a:pt x="28961" y="1994"/>
                    <a:pt x="28961" y="1656"/>
                  </a:cubicBezTo>
                  <a:lnTo>
                    <a:pt x="28927" y="608"/>
                  </a:lnTo>
                  <a:cubicBezTo>
                    <a:pt x="28927" y="271"/>
                    <a:pt x="28657" y="0"/>
                    <a:pt x="28319" y="0"/>
                  </a:cubicBezTo>
                  <a:close/>
                </a:path>
              </a:pathLst>
            </a:custGeom>
            <a:solidFill>
              <a:srgbClr val="B3B3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4" name="Google Shape;644;p29"/>
            <p:cNvSpPr/>
            <p:nvPr/>
          </p:nvSpPr>
          <p:spPr>
            <a:xfrm>
              <a:off x="1578625" y="6388950"/>
              <a:ext cx="122525" cy="95575"/>
            </a:xfrm>
            <a:custGeom>
              <a:avLst/>
              <a:gdLst/>
              <a:ahLst/>
              <a:cxnLst/>
              <a:rect l="l" t="t" r="r" b="b"/>
              <a:pathLst>
                <a:path w="4901" h="3823" extrusionOk="0">
                  <a:moveTo>
                    <a:pt x="1150" y="0"/>
                  </a:moveTo>
                  <a:cubicBezTo>
                    <a:pt x="440" y="338"/>
                    <a:pt x="1" y="1048"/>
                    <a:pt x="1" y="1825"/>
                  </a:cubicBezTo>
                  <a:cubicBezTo>
                    <a:pt x="33" y="2934"/>
                    <a:pt x="1073" y="3822"/>
                    <a:pt x="2360" y="3822"/>
                  </a:cubicBezTo>
                  <a:cubicBezTo>
                    <a:pt x="2407" y="3822"/>
                    <a:pt x="2454" y="3821"/>
                    <a:pt x="2501" y="3819"/>
                  </a:cubicBezTo>
                  <a:cubicBezTo>
                    <a:pt x="3853" y="3785"/>
                    <a:pt x="4901" y="2805"/>
                    <a:pt x="4867" y="1622"/>
                  </a:cubicBezTo>
                  <a:cubicBezTo>
                    <a:pt x="4833" y="1149"/>
                    <a:pt x="4596" y="710"/>
                    <a:pt x="4258" y="372"/>
                  </a:cubicBezTo>
                  <a:cubicBezTo>
                    <a:pt x="3954" y="845"/>
                    <a:pt x="3414" y="1149"/>
                    <a:pt x="2839" y="1149"/>
                  </a:cubicBezTo>
                  <a:cubicBezTo>
                    <a:pt x="2790" y="1153"/>
                    <a:pt x="2741" y="1155"/>
                    <a:pt x="2692" y="1155"/>
                  </a:cubicBezTo>
                  <a:cubicBezTo>
                    <a:pt x="1974" y="1155"/>
                    <a:pt x="1339" y="696"/>
                    <a:pt x="1150"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5" name="Google Shape;645;p29"/>
            <p:cNvSpPr/>
            <p:nvPr/>
          </p:nvSpPr>
          <p:spPr>
            <a:xfrm>
              <a:off x="1597516" y="5392645"/>
              <a:ext cx="71825" cy="16900"/>
            </a:xfrm>
            <a:custGeom>
              <a:avLst/>
              <a:gdLst/>
              <a:ahLst/>
              <a:cxnLst/>
              <a:rect l="l" t="t" r="r" b="b"/>
              <a:pathLst>
                <a:path w="2873" h="676" extrusionOk="0">
                  <a:moveTo>
                    <a:pt x="1420" y="0"/>
                  </a:moveTo>
                  <a:cubicBezTo>
                    <a:pt x="643" y="0"/>
                    <a:pt x="0" y="135"/>
                    <a:pt x="0" y="338"/>
                  </a:cubicBezTo>
                  <a:cubicBezTo>
                    <a:pt x="0" y="541"/>
                    <a:pt x="643" y="676"/>
                    <a:pt x="1454" y="676"/>
                  </a:cubicBezTo>
                  <a:cubicBezTo>
                    <a:pt x="2231" y="676"/>
                    <a:pt x="2873" y="507"/>
                    <a:pt x="2873" y="338"/>
                  </a:cubicBezTo>
                  <a:cubicBezTo>
                    <a:pt x="2873" y="135"/>
                    <a:pt x="2231" y="0"/>
                    <a:pt x="1420"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nvGrpSpPr>
          <p:cNvPr id="646" name="Google Shape;646;p29"/>
          <p:cNvGrpSpPr/>
          <p:nvPr/>
        </p:nvGrpSpPr>
        <p:grpSpPr>
          <a:xfrm>
            <a:off x="15018334" y="3204821"/>
            <a:ext cx="2403080" cy="3620764"/>
            <a:chOff x="6368200" y="4983963"/>
            <a:chExt cx="1643175" cy="2475800"/>
          </a:xfrm>
        </p:grpSpPr>
        <p:grpSp>
          <p:nvGrpSpPr>
            <p:cNvPr id="647" name="Google Shape;647;p29"/>
            <p:cNvGrpSpPr/>
            <p:nvPr/>
          </p:nvGrpSpPr>
          <p:grpSpPr>
            <a:xfrm>
              <a:off x="6826925" y="6242363"/>
              <a:ext cx="838075" cy="1217400"/>
              <a:chOff x="6826925" y="6242363"/>
              <a:chExt cx="838075" cy="1217400"/>
            </a:xfrm>
          </p:grpSpPr>
          <p:sp>
            <p:nvSpPr>
              <p:cNvPr id="648" name="Google Shape;648;p29"/>
              <p:cNvSpPr/>
              <p:nvPr/>
            </p:nvSpPr>
            <p:spPr>
              <a:xfrm>
                <a:off x="6910575" y="7295838"/>
                <a:ext cx="612500" cy="120000"/>
              </a:xfrm>
              <a:custGeom>
                <a:avLst/>
                <a:gdLst/>
                <a:ahLst/>
                <a:cxnLst/>
                <a:rect l="l" t="t" r="r" b="b"/>
                <a:pathLst>
                  <a:path w="24500" h="4800" extrusionOk="0">
                    <a:moveTo>
                      <a:pt x="338" y="1"/>
                    </a:moveTo>
                    <a:cubicBezTo>
                      <a:pt x="338" y="1"/>
                      <a:pt x="1825" y="3110"/>
                      <a:pt x="0" y="4799"/>
                    </a:cubicBezTo>
                    <a:lnTo>
                      <a:pt x="24500" y="4799"/>
                    </a:lnTo>
                    <a:lnTo>
                      <a:pt x="24432" y="305"/>
                    </a:lnTo>
                    <a:lnTo>
                      <a:pt x="338"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9" name="Google Shape;649;p29"/>
              <p:cNvSpPr/>
              <p:nvPr/>
            </p:nvSpPr>
            <p:spPr>
              <a:xfrm>
                <a:off x="6902125" y="6890338"/>
                <a:ext cx="612500" cy="120000"/>
              </a:xfrm>
              <a:custGeom>
                <a:avLst/>
                <a:gdLst/>
                <a:ahLst/>
                <a:cxnLst/>
                <a:rect l="l" t="t" r="r" b="b"/>
                <a:pathLst>
                  <a:path w="24500" h="4800" extrusionOk="0">
                    <a:moveTo>
                      <a:pt x="338" y="1"/>
                    </a:moveTo>
                    <a:cubicBezTo>
                      <a:pt x="338" y="1"/>
                      <a:pt x="1825" y="3109"/>
                      <a:pt x="0" y="4799"/>
                    </a:cubicBezTo>
                    <a:lnTo>
                      <a:pt x="24500" y="4799"/>
                    </a:lnTo>
                    <a:lnTo>
                      <a:pt x="24432" y="305"/>
                    </a:lnTo>
                    <a:lnTo>
                      <a:pt x="338"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0" name="Google Shape;650;p29"/>
              <p:cNvSpPr/>
              <p:nvPr/>
            </p:nvSpPr>
            <p:spPr>
              <a:xfrm>
                <a:off x="6892825" y="6845563"/>
                <a:ext cx="684325" cy="207850"/>
              </a:xfrm>
              <a:custGeom>
                <a:avLst/>
                <a:gdLst/>
                <a:ahLst/>
                <a:cxnLst/>
                <a:rect l="l" t="t" r="r" b="b"/>
                <a:pathLst>
                  <a:path w="27373" h="8314" extrusionOk="0">
                    <a:moveTo>
                      <a:pt x="34" y="1"/>
                    </a:moveTo>
                    <a:lnTo>
                      <a:pt x="34" y="1994"/>
                    </a:lnTo>
                    <a:lnTo>
                      <a:pt x="24804" y="2062"/>
                    </a:lnTo>
                    <a:lnTo>
                      <a:pt x="24804" y="6320"/>
                    </a:lnTo>
                    <a:lnTo>
                      <a:pt x="1" y="6252"/>
                    </a:lnTo>
                    <a:lnTo>
                      <a:pt x="1" y="8246"/>
                    </a:lnTo>
                    <a:lnTo>
                      <a:pt x="27372" y="8314"/>
                    </a:lnTo>
                    <a:lnTo>
                      <a:pt x="27372" y="8246"/>
                    </a:lnTo>
                    <a:lnTo>
                      <a:pt x="27372" y="6320"/>
                    </a:lnTo>
                    <a:lnTo>
                      <a:pt x="27372" y="2062"/>
                    </a:lnTo>
                    <a:lnTo>
                      <a:pt x="27372" y="68"/>
                    </a:lnTo>
                    <a:lnTo>
                      <a:pt x="34"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1" name="Google Shape;651;p29"/>
              <p:cNvSpPr/>
              <p:nvPr/>
            </p:nvSpPr>
            <p:spPr>
              <a:xfrm>
                <a:off x="6942675" y="6917363"/>
                <a:ext cx="549150" cy="1725"/>
              </a:xfrm>
              <a:custGeom>
                <a:avLst/>
                <a:gdLst/>
                <a:ahLst/>
                <a:cxnLst/>
                <a:rect l="l" t="t" r="r" b="b"/>
                <a:pathLst>
                  <a:path w="21966" h="69" extrusionOk="0">
                    <a:moveTo>
                      <a:pt x="0" y="1"/>
                    </a:moveTo>
                    <a:lnTo>
                      <a:pt x="21965"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2" name="Google Shape;652;p29"/>
              <p:cNvSpPr/>
              <p:nvPr/>
            </p:nvSpPr>
            <p:spPr>
              <a:xfrm>
                <a:off x="6937600" y="6905538"/>
                <a:ext cx="549150" cy="9325"/>
              </a:xfrm>
              <a:custGeom>
                <a:avLst/>
                <a:gdLst/>
                <a:ahLst/>
                <a:cxnLst/>
                <a:rect l="l" t="t" r="r" b="b"/>
                <a:pathLst>
                  <a:path w="21966" h="373" extrusionOk="0">
                    <a:moveTo>
                      <a:pt x="1" y="1"/>
                    </a:moveTo>
                    <a:lnTo>
                      <a:pt x="1" y="373"/>
                    </a:lnTo>
                    <a:lnTo>
                      <a:pt x="21966" y="373"/>
                    </a:lnTo>
                    <a:lnTo>
                      <a:pt x="21966"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3" name="Google Shape;653;p29"/>
              <p:cNvSpPr/>
              <p:nvPr/>
            </p:nvSpPr>
            <p:spPr>
              <a:xfrm>
                <a:off x="6941825" y="6946938"/>
                <a:ext cx="550000" cy="875"/>
              </a:xfrm>
              <a:custGeom>
                <a:avLst/>
                <a:gdLst/>
                <a:ahLst/>
                <a:cxnLst/>
                <a:rect l="l" t="t" r="r" b="b"/>
                <a:pathLst>
                  <a:path w="22000" h="35" extrusionOk="0">
                    <a:moveTo>
                      <a:pt x="0" y="1"/>
                    </a:moveTo>
                    <a:lnTo>
                      <a:pt x="21999" y="34"/>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4" name="Google Shape;654;p29"/>
              <p:cNvSpPr/>
              <p:nvPr/>
            </p:nvSpPr>
            <p:spPr>
              <a:xfrm>
                <a:off x="6941825" y="6941863"/>
                <a:ext cx="550000" cy="11025"/>
              </a:xfrm>
              <a:custGeom>
                <a:avLst/>
                <a:gdLst/>
                <a:ahLst/>
                <a:cxnLst/>
                <a:rect l="l" t="t" r="r" b="b"/>
                <a:pathLst>
                  <a:path w="22000" h="441" extrusionOk="0">
                    <a:moveTo>
                      <a:pt x="0" y="1"/>
                    </a:moveTo>
                    <a:lnTo>
                      <a:pt x="0" y="373"/>
                    </a:lnTo>
                    <a:lnTo>
                      <a:pt x="21999" y="440"/>
                    </a:lnTo>
                    <a:lnTo>
                      <a:pt x="21999" y="68"/>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5" name="Google Shape;655;p29"/>
              <p:cNvSpPr/>
              <p:nvPr/>
            </p:nvSpPr>
            <p:spPr>
              <a:xfrm>
                <a:off x="6941825" y="6974813"/>
                <a:ext cx="550000" cy="1725"/>
              </a:xfrm>
              <a:custGeom>
                <a:avLst/>
                <a:gdLst/>
                <a:ahLst/>
                <a:cxnLst/>
                <a:rect l="l" t="t" r="r" b="b"/>
                <a:pathLst>
                  <a:path w="22000" h="69" extrusionOk="0">
                    <a:moveTo>
                      <a:pt x="0" y="1"/>
                    </a:moveTo>
                    <a:lnTo>
                      <a:pt x="21999"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6" name="Google Shape;656;p29"/>
              <p:cNvSpPr/>
              <p:nvPr/>
            </p:nvSpPr>
            <p:spPr>
              <a:xfrm>
                <a:off x="6936750" y="6962138"/>
                <a:ext cx="550000" cy="9325"/>
              </a:xfrm>
              <a:custGeom>
                <a:avLst/>
                <a:gdLst/>
                <a:ahLst/>
                <a:cxnLst/>
                <a:rect l="l" t="t" r="r" b="b"/>
                <a:pathLst>
                  <a:path w="22000" h="373" extrusionOk="0">
                    <a:moveTo>
                      <a:pt x="1" y="1"/>
                    </a:moveTo>
                    <a:lnTo>
                      <a:pt x="1" y="373"/>
                    </a:lnTo>
                    <a:lnTo>
                      <a:pt x="22000" y="373"/>
                    </a:lnTo>
                    <a:lnTo>
                      <a:pt x="2200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7" name="Google Shape;657;p29"/>
              <p:cNvSpPr/>
              <p:nvPr/>
            </p:nvSpPr>
            <p:spPr>
              <a:xfrm>
                <a:off x="6949425" y="7322888"/>
                <a:ext cx="549150" cy="10150"/>
              </a:xfrm>
              <a:custGeom>
                <a:avLst/>
                <a:gdLst/>
                <a:ahLst/>
                <a:cxnLst/>
                <a:rect l="l" t="t" r="r" b="b"/>
                <a:pathLst>
                  <a:path w="21966" h="406" extrusionOk="0">
                    <a:moveTo>
                      <a:pt x="1" y="0"/>
                    </a:moveTo>
                    <a:lnTo>
                      <a:pt x="1" y="372"/>
                    </a:lnTo>
                    <a:lnTo>
                      <a:pt x="21966" y="406"/>
                    </a:lnTo>
                    <a:lnTo>
                      <a:pt x="21966" y="34"/>
                    </a:lnTo>
                    <a:lnTo>
                      <a:pt x="1"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8" name="Google Shape;658;p29"/>
              <p:cNvSpPr/>
              <p:nvPr/>
            </p:nvSpPr>
            <p:spPr>
              <a:xfrm>
                <a:off x="6944350" y="7343163"/>
                <a:ext cx="549175" cy="9325"/>
              </a:xfrm>
              <a:custGeom>
                <a:avLst/>
                <a:gdLst/>
                <a:ahLst/>
                <a:cxnLst/>
                <a:rect l="l" t="t" r="r" b="b"/>
                <a:pathLst>
                  <a:path w="21967" h="373" extrusionOk="0">
                    <a:moveTo>
                      <a:pt x="1" y="0"/>
                    </a:moveTo>
                    <a:lnTo>
                      <a:pt x="1" y="372"/>
                    </a:lnTo>
                    <a:lnTo>
                      <a:pt x="21966" y="372"/>
                    </a:lnTo>
                    <a:lnTo>
                      <a:pt x="21966"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9" name="Google Shape;659;p29"/>
              <p:cNvSpPr/>
              <p:nvPr/>
            </p:nvSpPr>
            <p:spPr>
              <a:xfrm>
                <a:off x="6949425" y="7380338"/>
                <a:ext cx="549150" cy="10150"/>
              </a:xfrm>
              <a:custGeom>
                <a:avLst/>
                <a:gdLst/>
                <a:ahLst/>
                <a:cxnLst/>
                <a:rect l="l" t="t" r="r" b="b"/>
                <a:pathLst>
                  <a:path w="21966" h="406" extrusionOk="0">
                    <a:moveTo>
                      <a:pt x="1" y="0"/>
                    </a:moveTo>
                    <a:lnTo>
                      <a:pt x="1" y="372"/>
                    </a:lnTo>
                    <a:lnTo>
                      <a:pt x="21966" y="406"/>
                    </a:lnTo>
                    <a:lnTo>
                      <a:pt x="21966" y="34"/>
                    </a:lnTo>
                    <a:lnTo>
                      <a:pt x="1"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0" name="Google Shape;660;p29"/>
              <p:cNvSpPr/>
              <p:nvPr/>
            </p:nvSpPr>
            <p:spPr>
              <a:xfrm>
                <a:off x="6970550" y="7051688"/>
                <a:ext cx="684325" cy="207850"/>
              </a:xfrm>
              <a:custGeom>
                <a:avLst/>
                <a:gdLst/>
                <a:ahLst/>
                <a:cxnLst/>
                <a:rect l="l" t="t" r="r" b="b"/>
                <a:pathLst>
                  <a:path w="27373" h="8314" extrusionOk="0">
                    <a:moveTo>
                      <a:pt x="34" y="1"/>
                    </a:moveTo>
                    <a:lnTo>
                      <a:pt x="0" y="2028"/>
                    </a:lnTo>
                    <a:lnTo>
                      <a:pt x="24804" y="2062"/>
                    </a:lnTo>
                    <a:lnTo>
                      <a:pt x="24770" y="6320"/>
                    </a:lnTo>
                    <a:lnTo>
                      <a:pt x="0" y="6253"/>
                    </a:lnTo>
                    <a:lnTo>
                      <a:pt x="0" y="8246"/>
                    </a:lnTo>
                    <a:lnTo>
                      <a:pt x="27339" y="8314"/>
                    </a:lnTo>
                    <a:lnTo>
                      <a:pt x="27339" y="8246"/>
                    </a:lnTo>
                    <a:lnTo>
                      <a:pt x="27372" y="6320"/>
                    </a:lnTo>
                    <a:lnTo>
                      <a:pt x="27372" y="2062"/>
                    </a:lnTo>
                    <a:lnTo>
                      <a:pt x="27372" y="69"/>
                    </a:lnTo>
                    <a:lnTo>
                      <a:pt x="34"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1" name="Google Shape;661;p29"/>
              <p:cNvSpPr/>
              <p:nvPr/>
            </p:nvSpPr>
            <p:spPr>
              <a:xfrm>
                <a:off x="6901275" y="7251913"/>
                <a:ext cx="684325" cy="207850"/>
              </a:xfrm>
              <a:custGeom>
                <a:avLst/>
                <a:gdLst/>
                <a:ahLst/>
                <a:cxnLst/>
                <a:rect l="l" t="t" r="r" b="b"/>
                <a:pathLst>
                  <a:path w="27373" h="8314" extrusionOk="0">
                    <a:moveTo>
                      <a:pt x="34" y="1"/>
                    </a:moveTo>
                    <a:lnTo>
                      <a:pt x="34" y="1995"/>
                    </a:lnTo>
                    <a:lnTo>
                      <a:pt x="24804" y="2062"/>
                    </a:lnTo>
                    <a:lnTo>
                      <a:pt x="24804" y="6286"/>
                    </a:lnTo>
                    <a:lnTo>
                      <a:pt x="0" y="6252"/>
                    </a:lnTo>
                    <a:lnTo>
                      <a:pt x="0" y="8246"/>
                    </a:lnTo>
                    <a:lnTo>
                      <a:pt x="27372" y="8314"/>
                    </a:lnTo>
                    <a:lnTo>
                      <a:pt x="27372" y="8212"/>
                    </a:lnTo>
                    <a:lnTo>
                      <a:pt x="27372" y="6286"/>
                    </a:lnTo>
                    <a:lnTo>
                      <a:pt x="27372" y="2062"/>
                    </a:lnTo>
                    <a:lnTo>
                      <a:pt x="27372" y="68"/>
                    </a:lnTo>
                    <a:lnTo>
                      <a:pt x="34"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2" name="Google Shape;662;p29"/>
              <p:cNvSpPr/>
              <p:nvPr/>
            </p:nvSpPr>
            <p:spPr>
              <a:xfrm>
                <a:off x="6847200" y="6737438"/>
                <a:ext cx="672500" cy="131800"/>
              </a:xfrm>
              <a:custGeom>
                <a:avLst/>
                <a:gdLst/>
                <a:ahLst/>
                <a:cxnLst/>
                <a:rect l="l" t="t" r="r" b="b"/>
                <a:pathLst>
                  <a:path w="26900" h="5272" extrusionOk="0">
                    <a:moveTo>
                      <a:pt x="339" y="0"/>
                    </a:moveTo>
                    <a:cubicBezTo>
                      <a:pt x="339" y="0"/>
                      <a:pt x="1994" y="3413"/>
                      <a:pt x="1" y="5272"/>
                    </a:cubicBezTo>
                    <a:lnTo>
                      <a:pt x="26900" y="5272"/>
                    </a:lnTo>
                    <a:lnTo>
                      <a:pt x="26832" y="338"/>
                    </a:lnTo>
                    <a:lnTo>
                      <a:pt x="339"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3" name="Google Shape;663;p29"/>
              <p:cNvSpPr/>
              <p:nvPr/>
            </p:nvSpPr>
            <p:spPr>
              <a:xfrm>
                <a:off x="6837900" y="6290513"/>
                <a:ext cx="672500" cy="132675"/>
              </a:xfrm>
              <a:custGeom>
                <a:avLst/>
                <a:gdLst/>
                <a:ahLst/>
                <a:cxnLst/>
                <a:rect l="l" t="t" r="r" b="b"/>
                <a:pathLst>
                  <a:path w="26900" h="5307" extrusionOk="0">
                    <a:moveTo>
                      <a:pt x="373" y="1"/>
                    </a:moveTo>
                    <a:cubicBezTo>
                      <a:pt x="373" y="1"/>
                      <a:pt x="1995" y="3448"/>
                      <a:pt x="1" y="5306"/>
                    </a:cubicBezTo>
                    <a:lnTo>
                      <a:pt x="26900" y="5306"/>
                    </a:lnTo>
                    <a:lnTo>
                      <a:pt x="26832" y="373"/>
                    </a:lnTo>
                    <a:lnTo>
                      <a:pt x="373"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4" name="Google Shape;664;p29"/>
              <p:cNvSpPr/>
              <p:nvPr/>
            </p:nvSpPr>
            <p:spPr>
              <a:xfrm>
                <a:off x="6826925" y="6242363"/>
                <a:ext cx="752750" cy="228975"/>
              </a:xfrm>
              <a:custGeom>
                <a:avLst/>
                <a:gdLst/>
                <a:ahLst/>
                <a:cxnLst/>
                <a:rect l="l" t="t" r="r" b="b"/>
                <a:pathLst>
                  <a:path w="30110" h="9159" extrusionOk="0">
                    <a:moveTo>
                      <a:pt x="34" y="1"/>
                    </a:moveTo>
                    <a:lnTo>
                      <a:pt x="34" y="2197"/>
                    </a:lnTo>
                    <a:lnTo>
                      <a:pt x="27271" y="2265"/>
                    </a:lnTo>
                    <a:lnTo>
                      <a:pt x="27238" y="6928"/>
                    </a:lnTo>
                    <a:lnTo>
                      <a:pt x="34" y="6861"/>
                    </a:lnTo>
                    <a:lnTo>
                      <a:pt x="1" y="9091"/>
                    </a:lnTo>
                    <a:lnTo>
                      <a:pt x="30076" y="9158"/>
                    </a:lnTo>
                    <a:lnTo>
                      <a:pt x="30076" y="9057"/>
                    </a:lnTo>
                    <a:lnTo>
                      <a:pt x="30076" y="6962"/>
                    </a:lnTo>
                    <a:lnTo>
                      <a:pt x="30110" y="2299"/>
                    </a:lnTo>
                    <a:lnTo>
                      <a:pt x="30110" y="102"/>
                    </a:lnTo>
                    <a:lnTo>
                      <a:pt x="34"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5" name="Google Shape;665;p29"/>
              <p:cNvSpPr/>
              <p:nvPr/>
            </p:nvSpPr>
            <p:spPr>
              <a:xfrm>
                <a:off x="6881850" y="6353888"/>
                <a:ext cx="603225" cy="1700"/>
              </a:xfrm>
              <a:custGeom>
                <a:avLst/>
                <a:gdLst/>
                <a:ahLst/>
                <a:cxnLst/>
                <a:rect l="l" t="t" r="r" b="b"/>
                <a:pathLst>
                  <a:path w="24129" h="68" extrusionOk="0">
                    <a:moveTo>
                      <a:pt x="0" y="0"/>
                    </a:moveTo>
                    <a:lnTo>
                      <a:pt x="24128"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6" name="Google Shape;666;p29"/>
              <p:cNvSpPr/>
              <p:nvPr/>
            </p:nvSpPr>
            <p:spPr>
              <a:xfrm>
                <a:off x="6876775" y="6342063"/>
                <a:ext cx="603225" cy="11000"/>
              </a:xfrm>
              <a:custGeom>
                <a:avLst/>
                <a:gdLst/>
                <a:ahLst/>
                <a:cxnLst/>
                <a:rect l="l" t="t" r="r" b="b"/>
                <a:pathLst>
                  <a:path w="24129" h="440" extrusionOk="0">
                    <a:moveTo>
                      <a:pt x="0" y="0"/>
                    </a:moveTo>
                    <a:lnTo>
                      <a:pt x="0" y="439"/>
                    </a:lnTo>
                    <a:lnTo>
                      <a:pt x="24128" y="439"/>
                    </a:lnTo>
                    <a:lnTo>
                      <a:pt x="2412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7" name="Google Shape;667;p29"/>
              <p:cNvSpPr/>
              <p:nvPr/>
            </p:nvSpPr>
            <p:spPr>
              <a:xfrm>
                <a:off x="6881000" y="6385138"/>
                <a:ext cx="604075" cy="875"/>
              </a:xfrm>
              <a:custGeom>
                <a:avLst/>
                <a:gdLst/>
                <a:ahLst/>
                <a:cxnLst/>
                <a:rect l="l" t="t" r="r" b="b"/>
                <a:pathLst>
                  <a:path w="24163" h="35" extrusionOk="0">
                    <a:moveTo>
                      <a:pt x="0" y="1"/>
                    </a:moveTo>
                    <a:lnTo>
                      <a:pt x="24162" y="34"/>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8" name="Google Shape;668;p29"/>
              <p:cNvSpPr/>
              <p:nvPr/>
            </p:nvSpPr>
            <p:spPr>
              <a:xfrm>
                <a:off x="6881000" y="6379238"/>
                <a:ext cx="604075" cy="11850"/>
              </a:xfrm>
              <a:custGeom>
                <a:avLst/>
                <a:gdLst/>
                <a:ahLst/>
                <a:cxnLst/>
                <a:rect l="l" t="t" r="r" b="b"/>
                <a:pathLst>
                  <a:path w="24163" h="474" extrusionOk="0">
                    <a:moveTo>
                      <a:pt x="0" y="0"/>
                    </a:moveTo>
                    <a:lnTo>
                      <a:pt x="0" y="439"/>
                    </a:lnTo>
                    <a:lnTo>
                      <a:pt x="24162" y="473"/>
                    </a:lnTo>
                    <a:lnTo>
                      <a:pt x="24162" y="68"/>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9" name="Google Shape;669;p29"/>
              <p:cNvSpPr/>
              <p:nvPr/>
            </p:nvSpPr>
            <p:spPr>
              <a:xfrm>
                <a:off x="6889450" y="6766988"/>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0" name="Google Shape;670;p29"/>
              <p:cNvSpPr/>
              <p:nvPr/>
            </p:nvSpPr>
            <p:spPr>
              <a:xfrm>
                <a:off x="6889450" y="6799088"/>
                <a:ext cx="603225" cy="11875"/>
              </a:xfrm>
              <a:custGeom>
                <a:avLst/>
                <a:gdLst/>
                <a:ahLst/>
                <a:cxnLst/>
                <a:rect l="l" t="t" r="r" b="b"/>
                <a:pathLst>
                  <a:path w="24129" h="475" extrusionOk="0">
                    <a:moveTo>
                      <a:pt x="0" y="1"/>
                    </a:moveTo>
                    <a:lnTo>
                      <a:pt x="0" y="406"/>
                    </a:lnTo>
                    <a:lnTo>
                      <a:pt x="24128" y="474"/>
                    </a:lnTo>
                    <a:lnTo>
                      <a:pt x="24128" y="69"/>
                    </a:lnTo>
                    <a:lnTo>
                      <a:pt x="0"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1" name="Google Shape;671;p29"/>
              <p:cNvSpPr/>
              <p:nvPr/>
            </p:nvSpPr>
            <p:spPr>
              <a:xfrm>
                <a:off x="6889450" y="6830363"/>
                <a:ext cx="603225" cy="11000"/>
              </a:xfrm>
              <a:custGeom>
                <a:avLst/>
                <a:gdLst/>
                <a:ahLst/>
                <a:cxnLst/>
                <a:rect l="l" t="t" r="r" b="b"/>
                <a:pathLst>
                  <a:path w="24129" h="440" extrusionOk="0">
                    <a:moveTo>
                      <a:pt x="0" y="0"/>
                    </a:moveTo>
                    <a:lnTo>
                      <a:pt x="0" y="406"/>
                    </a:lnTo>
                    <a:lnTo>
                      <a:pt x="24128" y="440"/>
                    </a:lnTo>
                    <a:lnTo>
                      <a:pt x="24128" y="34"/>
                    </a:lnTo>
                    <a:lnTo>
                      <a:pt x="0"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2" name="Google Shape;672;p29"/>
              <p:cNvSpPr/>
              <p:nvPr/>
            </p:nvSpPr>
            <p:spPr>
              <a:xfrm>
                <a:off x="6923250" y="6517788"/>
                <a:ext cx="672475" cy="131800"/>
              </a:xfrm>
              <a:custGeom>
                <a:avLst/>
                <a:gdLst/>
                <a:ahLst/>
                <a:cxnLst/>
                <a:rect l="l" t="t" r="r" b="b"/>
                <a:pathLst>
                  <a:path w="26899" h="5272" extrusionOk="0">
                    <a:moveTo>
                      <a:pt x="338" y="0"/>
                    </a:moveTo>
                    <a:lnTo>
                      <a:pt x="338" y="0"/>
                    </a:lnTo>
                    <a:cubicBezTo>
                      <a:pt x="338" y="0"/>
                      <a:pt x="1994" y="3413"/>
                      <a:pt x="0" y="5272"/>
                    </a:cubicBezTo>
                    <a:lnTo>
                      <a:pt x="26899" y="5272"/>
                    </a:lnTo>
                    <a:lnTo>
                      <a:pt x="26831" y="338"/>
                    </a:lnTo>
                    <a:lnTo>
                      <a:pt x="338"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3" name="Google Shape;673;p29"/>
              <p:cNvSpPr/>
              <p:nvPr/>
            </p:nvSpPr>
            <p:spPr>
              <a:xfrm>
                <a:off x="6912250" y="6469613"/>
                <a:ext cx="752750" cy="228125"/>
              </a:xfrm>
              <a:custGeom>
                <a:avLst/>
                <a:gdLst/>
                <a:ahLst/>
                <a:cxnLst/>
                <a:rect l="l" t="t" r="r" b="b"/>
                <a:pathLst>
                  <a:path w="30110" h="9125" extrusionOk="0">
                    <a:moveTo>
                      <a:pt x="35" y="1"/>
                    </a:moveTo>
                    <a:lnTo>
                      <a:pt x="35" y="2197"/>
                    </a:lnTo>
                    <a:lnTo>
                      <a:pt x="27271" y="2265"/>
                    </a:lnTo>
                    <a:lnTo>
                      <a:pt x="27238" y="6928"/>
                    </a:lnTo>
                    <a:lnTo>
                      <a:pt x="1" y="6861"/>
                    </a:lnTo>
                    <a:lnTo>
                      <a:pt x="1" y="9057"/>
                    </a:lnTo>
                    <a:lnTo>
                      <a:pt x="30076" y="9125"/>
                    </a:lnTo>
                    <a:lnTo>
                      <a:pt x="30076" y="9023"/>
                    </a:lnTo>
                    <a:lnTo>
                      <a:pt x="30076" y="6928"/>
                    </a:lnTo>
                    <a:lnTo>
                      <a:pt x="30110" y="2265"/>
                    </a:lnTo>
                    <a:lnTo>
                      <a:pt x="30110" y="68"/>
                    </a:lnTo>
                    <a:lnTo>
                      <a:pt x="35"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4" name="Google Shape;674;p29"/>
              <p:cNvSpPr/>
              <p:nvPr/>
            </p:nvSpPr>
            <p:spPr>
              <a:xfrm>
                <a:off x="6967175" y="6543113"/>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5" name="Google Shape;675;p29"/>
              <p:cNvSpPr/>
              <p:nvPr/>
            </p:nvSpPr>
            <p:spPr>
              <a:xfrm>
                <a:off x="6966325" y="6575213"/>
                <a:ext cx="604075" cy="11875"/>
              </a:xfrm>
              <a:custGeom>
                <a:avLst/>
                <a:gdLst/>
                <a:ahLst/>
                <a:cxnLst/>
                <a:rect l="l" t="t" r="r" b="b"/>
                <a:pathLst>
                  <a:path w="24163" h="475" extrusionOk="0">
                    <a:moveTo>
                      <a:pt x="0" y="1"/>
                    </a:moveTo>
                    <a:lnTo>
                      <a:pt x="0" y="406"/>
                    </a:lnTo>
                    <a:lnTo>
                      <a:pt x="24162" y="474"/>
                    </a:lnTo>
                    <a:lnTo>
                      <a:pt x="24162" y="69"/>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6" name="Google Shape;676;p29"/>
              <p:cNvSpPr/>
              <p:nvPr/>
            </p:nvSpPr>
            <p:spPr>
              <a:xfrm>
                <a:off x="6966325" y="6606488"/>
                <a:ext cx="604075" cy="11850"/>
              </a:xfrm>
              <a:custGeom>
                <a:avLst/>
                <a:gdLst/>
                <a:ahLst/>
                <a:cxnLst/>
                <a:rect l="l" t="t" r="r" b="b"/>
                <a:pathLst>
                  <a:path w="24163" h="474" extrusionOk="0">
                    <a:moveTo>
                      <a:pt x="0" y="0"/>
                    </a:moveTo>
                    <a:lnTo>
                      <a:pt x="0" y="406"/>
                    </a:lnTo>
                    <a:lnTo>
                      <a:pt x="24162" y="473"/>
                    </a:lnTo>
                    <a:lnTo>
                      <a:pt x="24162" y="34"/>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7" name="Google Shape;677;p29"/>
              <p:cNvSpPr/>
              <p:nvPr/>
            </p:nvSpPr>
            <p:spPr>
              <a:xfrm>
                <a:off x="6836225" y="6688438"/>
                <a:ext cx="752750" cy="228950"/>
              </a:xfrm>
              <a:custGeom>
                <a:avLst/>
                <a:gdLst/>
                <a:ahLst/>
                <a:cxnLst/>
                <a:rect l="l" t="t" r="r" b="b"/>
                <a:pathLst>
                  <a:path w="30110" h="9158" extrusionOk="0">
                    <a:moveTo>
                      <a:pt x="34" y="0"/>
                    </a:moveTo>
                    <a:lnTo>
                      <a:pt x="34" y="2230"/>
                    </a:lnTo>
                    <a:lnTo>
                      <a:pt x="27271" y="2264"/>
                    </a:lnTo>
                    <a:lnTo>
                      <a:pt x="27237" y="6961"/>
                    </a:lnTo>
                    <a:lnTo>
                      <a:pt x="0" y="6894"/>
                    </a:lnTo>
                    <a:lnTo>
                      <a:pt x="0" y="9090"/>
                    </a:lnTo>
                    <a:lnTo>
                      <a:pt x="30076" y="9158"/>
                    </a:lnTo>
                    <a:lnTo>
                      <a:pt x="30076" y="9057"/>
                    </a:lnTo>
                    <a:lnTo>
                      <a:pt x="30076" y="6961"/>
                    </a:lnTo>
                    <a:lnTo>
                      <a:pt x="30110" y="2298"/>
                    </a:lnTo>
                    <a:lnTo>
                      <a:pt x="30110" y="102"/>
                    </a:lnTo>
                    <a:lnTo>
                      <a:pt x="34"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sp>
          <p:nvSpPr>
            <p:cNvPr id="678" name="Google Shape;678;p29"/>
            <p:cNvSpPr/>
            <p:nvPr/>
          </p:nvSpPr>
          <p:spPr>
            <a:xfrm rot="-5566440">
              <a:off x="7477852" y="6354170"/>
              <a:ext cx="139635" cy="236617"/>
            </a:xfrm>
            <a:custGeom>
              <a:avLst/>
              <a:gdLst/>
              <a:ahLst/>
              <a:cxnLst/>
              <a:rect l="l" t="t" r="r" b="b"/>
              <a:pathLst>
                <a:path w="5585" h="9464" extrusionOk="0">
                  <a:moveTo>
                    <a:pt x="4097" y="1"/>
                  </a:moveTo>
                  <a:cubicBezTo>
                    <a:pt x="4097" y="1"/>
                    <a:pt x="515" y="68"/>
                    <a:pt x="245" y="2467"/>
                  </a:cubicBezTo>
                  <a:cubicBezTo>
                    <a:pt x="0" y="4638"/>
                    <a:pt x="751" y="9463"/>
                    <a:pt x="2298" y="9463"/>
                  </a:cubicBezTo>
                  <a:cubicBezTo>
                    <a:pt x="2461" y="9463"/>
                    <a:pt x="2633" y="9410"/>
                    <a:pt x="2813" y="9294"/>
                  </a:cubicBezTo>
                  <a:cubicBezTo>
                    <a:pt x="4672" y="8111"/>
                    <a:pt x="2712" y="4191"/>
                    <a:pt x="3489" y="3143"/>
                  </a:cubicBezTo>
                  <a:cubicBezTo>
                    <a:pt x="4097" y="2434"/>
                    <a:pt x="4807" y="1792"/>
                    <a:pt x="5584" y="1285"/>
                  </a:cubicBezTo>
                  <a:lnTo>
                    <a:pt x="4097"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9" name="Google Shape;679;p29"/>
            <p:cNvSpPr/>
            <p:nvPr/>
          </p:nvSpPr>
          <p:spPr>
            <a:xfrm>
              <a:off x="7015325" y="7110838"/>
              <a:ext cx="549150" cy="9325"/>
            </a:xfrm>
            <a:custGeom>
              <a:avLst/>
              <a:gdLst/>
              <a:ahLst/>
              <a:cxnLst/>
              <a:rect l="l" t="t" r="r" b="b"/>
              <a:pathLst>
                <a:path w="21966" h="373" extrusionOk="0">
                  <a:moveTo>
                    <a:pt x="0" y="0"/>
                  </a:moveTo>
                  <a:lnTo>
                    <a:pt x="0" y="372"/>
                  </a:lnTo>
                  <a:lnTo>
                    <a:pt x="21966" y="372"/>
                  </a:lnTo>
                  <a:lnTo>
                    <a:pt x="21966"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0" name="Google Shape;680;p29"/>
            <p:cNvSpPr/>
            <p:nvPr/>
          </p:nvSpPr>
          <p:spPr>
            <a:xfrm>
              <a:off x="7019550" y="7148013"/>
              <a:ext cx="549150" cy="11000"/>
            </a:xfrm>
            <a:custGeom>
              <a:avLst/>
              <a:gdLst/>
              <a:ahLst/>
              <a:cxnLst/>
              <a:rect l="l" t="t" r="r" b="b"/>
              <a:pathLst>
                <a:path w="21966" h="440" extrusionOk="0">
                  <a:moveTo>
                    <a:pt x="0" y="0"/>
                  </a:moveTo>
                  <a:lnTo>
                    <a:pt x="0" y="406"/>
                  </a:lnTo>
                  <a:lnTo>
                    <a:pt x="21966" y="440"/>
                  </a:lnTo>
                  <a:lnTo>
                    <a:pt x="21966" y="68"/>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1" name="Google Shape;681;p29"/>
            <p:cNvSpPr/>
            <p:nvPr/>
          </p:nvSpPr>
          <p:spPr>
            <a:xfrm>
              <a:off x="7014475" y="7168288"/>
              <a:ext cx="549150" cy="9300"/>
            </a:xfrm>
            <a:custGeom>
              <a:avLst/>
              <a:gdLst/>
              <a:ahLst/>
              <a:cxnLst/>
              <a:rect l="l" t="t" r="r" b="b"/>
              <a:pathLst>
                <a:path w="21966" h="372" extrusionOk="0">
                  <a:moveTo>
                    <a:pt x="1" y="0"/>
                  </a:moveTo>
                  <a:lnTo>
                    <a:pt x="1" y="372"/>
                  </a:lnTo>
                  <a:lnTo>
                    <a:pt x="21966" y="372"/>
                  </a:lnTo>
                  <a:lnTo>
                    <a:pt x="21966"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2" name="Google Shape;682;p29"/>
            <p:cNvSpPr/>
            <p:nvPr/>
          </p:nvSpPr>
          <p:spPr>
            <a:xfrm>
              <a:off x="6979850" y="7095638"/>
              <a:ext cx="612500" cy="119975"/>
            </a:xfrm>
            <a:custGeom>
              <a:avLst/>
              <a:gdLst/>
              <a:ahLst/>
              <a:cxnLst/>
              <a:rect l="l" t="t" r="r" b="b"/>
              <a:pathLst>
                <a:path w="24500" h="4799" extrusionOk="0">
                  <a:moveTo>
                    <a:pt x="338" y="0"/>
                  </a:moveTo>
                  <a:cubicBezTo>
                    <a:pt x="338" y="0"/>
                    <a:pt x="1825" y="3143"/>
                    <a:pt x="0" y="4799"/>
                  </a:cubicBezTo>
                  <a:lnTo>
                    <a:pt x="24500" y="4799"/>
                  </a:lnTo>
                  <a:lnTo>
                    <a:pt x="24432" y="304"/>
                  </a:lnTo>
                  <a:lnTo>
                    <a:pt x="338"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3" name="Google Shape;683;p29"/>
            <p:cNvSpPr/>
            <p:nvPr/>
          </p:nvSpPr>
          <p:spPr>
            <a:xfrm>
              <a:off x="6881850" y="6321788"/>
              <a:ext cx="603225" cy="1700"/>
            </a:xfrm>
            <a:custGeom>
              <a:avLst/>
              <a:gdLst/>
              <a:ahLst/>
              <a:cxnLst/>
              <a:rect l="l" t="t" r="r" b="b"/>
              <a:pathLst>
                <a:path w="24129" h="68" extrusionOk="0">
                  <a:moveTo>
                    <a:pt x="0" y="0"/>
                  </a:moveTo>
                  <a:lnTo>
                    <a:pt x="24128"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4" name="Google Shape;684;p29"/>
            <p:cNvSpPr/>
            <p:nvPr/>
          </p:nvSpPr>
          <p:spPr>
            <a:xfrm>
              <a:off x="6881850" y="6316713"/>
              <a:ext cx="603225" cy="11850"/>
            </a:xfrm>
            <a:custGeom>
              <a:avLst/>
              <a:gdLst/>
              <a:ahLst/>
              <a:cxnLst/>
              <a:rect l="l" t="t" r="r" b="b"/>
              <a:pathLst>
                <a:path w="24129" h="474" extrusionOk="0">
                  <a:moveTo>
                    <a:pt x="0" y="0"/>
                  </a:moveTo>
                  <a:lnTo>
                    <a:pt x="0" y="406"/>
                  </a:lnTo>
                  <a:lnTo>
                    <a:pt x="24128" y="474"/>
                  </a:lnTo>
                  <a:lnTo>
                    <a:pt x="24128" y="34"/>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5" name="Google Shape;685;p29"/>
            <p:cNvSpPr/>
            <p:nvPr/>
          </p:nvSpPr>
          <p:spPr>
            <a:xfrm>
              <a:off x="6919850" y="4983963"/>
              <a:ext cx="589550" cy="442875"/>
            </a:xfrm>
            <a:custGeom>
              <a:avLst/>
              <a:gdLst/>
              <a:ahLst/>
              <a:cxnLst/>
              <a:rect l="l" t="t" r="r" b="b"/>
              <a:pathLst>
                <a:path w="23582" h="17715" extrusionOk="0">
                  <a:moveTo>
                    <a:pt x="9501" y="1"/>
                  </a:moveTo>
                  <a:cubicBezTo>
                    <a:pt x="8179" y="1"/>
                    <a:pt x="7006" y="2122"/>
                    <a:pt x="6793" y="3399"/>
                  </a:cubicBezTo>
                  <a:cubicBezTo>
                    <a:pt x="6455" y="5190"/>
                    <a:pt x="3346" y="7691"/>
                    <a:pt x="1859" y="8468"/>
                  </a:cubicBezTo>
                  <a:cubicBezTo>
                    <a:pt x="373" y="9211"/>
                    <a:pt x="1" y="10293"/>
                    <a:pt x="711" y="11847"/>
                  </a:cubicBezTo>
                  <a:cubicBezTo>
                    <a:pt x="1027" y="12525"/>
                    <a:pt x="1645" y="12712"/>
                    <a:pt x="2233" y="12712"/>
                  </a:cubicBezTo>
                  <a:cubicBezTo>
                    <a:pt x="2965" y="12712"/>
                    <a:pt x="3650" y="12422"/>
                    <a:pt x="3650" y="12421"/>
                  </a:cubicBezTo>
                  <a:lnTo>
                    <a:pt x="3650" y="12421"/>
                  </a:lnTo>
                  <a:cubicBezTo>
                    <a:pt x="2941" y="12793"/>
                    <a:pt x="2096" y="14145"/>
                    <a:pt x="3211" y="15159"/>
                  </a:cubicBezTo>
                  <a:cubicBezTo>
                    <a:pt x="3527" y="15446"/>
                    <a:pt x="3853" y="15548"/>
                    <a:pt x="4159" y="15548"/>
                  </a:cubicBezTo>
                  <a:cubicBezTo>
                    <a:pt x="4934" y="15548"/>
                    <a:pt x="5577" y="14888"/>
                    <a:pt x="5577" y="14888"/>
                  </a:cubicBezTo>
                  <a:lnTo>
                    <a:pt x="5577" y="14888"/>
                  </a:lnTo>
                  <a:cubicBezTo>
                    <a:pt x="5205" y="15666"/>
                    <a:pt x="5306" y="16578"/>
                    <a:pt x="5847" y="17288"/>
                  </a:cubicBezTo>
                  <a:cubicBezTo>
                    <a:pt x="6065" y="17598"/>
                    <a:pt x="6415" y="17715"/>
                    <a:pt x="6817" y="17715"/>
                  </a:cubicBezTo>
                  <a:cubicBezTo>
                    <a:pt x="8034" y="17715"/>
                    <a:pt x="9733" y="16646"/>
                    <a:pt x="9733" y="16646"/>
                  </a:cubicBezTo>
                  <a:lnTo>
                    <a:pt x="13214" y="16510"/>
                  </a:lnTo>
                  <a:cubicBezTo>
                    <a:pt x="13214" y="16510"/>
                    <a:pt x="14728" y="17073"/>
                    <a:pt x="15991" y="17073"/>
                  </a:cubicBezTo>
                  <a:cubicBezTo>
                    <a:pt x="16306" y="17073"/>
                    <a:pt x="16607" y="17038"/>
                    <a:pt x="16863" y="16950"/>
                  </a:cubicBezTo>
                  <a:cubicBezTo>
                    <a:pt x="18114" y="16510"/>
                    <a:pt x="17370" y="15159"/>
                    <a:pt x="17370" y="15159"/>
                  </a:cubicBezTo>
                  <a:lnTo>
                    <a:pt x="17370" y="15159"/>
                  </a:lnTo>
                  <a:cubicBezTo>
                    <a:pt x="17688" y="15355"/>
                    <a:pt x="18035" y="15448"/>
                    <a:pt x="18379" y="15448"/>
                  </a:cubicBezTo>
                  <a:cubicBezTo>
                    <a:pt x="19276" y="15448"/>
                    <a:pt x="20152" y="14815"/>
                    <a:pt x="20445" y="13739"/>
                  </a:cubicBezTo>
                  <a:cubicBezTo>
                    <a:pt x="20817" y="12286"/>
                    <a:pt x="19229" y="12016"/>
                    <a:pt x="19229" y="12016"/>
                  </a:cubicBezTo>
                  <a:lnTo>
                    <a:pt x="19229" y="12016"/>
                  </a:lnTo>
                  <a:cubicBezTo>
                    <a:pt x="19309" y="12026"/>
                    <a:pt x="19389" y="12030"/>
                    <a:pt x="19469" y="12030"/>
                  </a:cubicBezTo>
                  <a:cubicBezTo>
                    <a:pt x="21613" y="12030"/>
                    <a:pt x="23581" y="8651"/>
                    <a:pt x="20682" y="8130"/>
                  </a:cubicBezTo>
                  <a:cubicBezTo>
                    <a:pt x="17674" y="7555"/>
                    <a:pt x="16154" y="1675"/>
                    <a:pt x="14430" y="526"/>
                  </a:cubicBezTo>
                  <a:cubicBezTo>
                    <a:pt x="14050" y="273"/>
                    <a:pt x="13681" y="174"/>
                    <a:pt x="13337" y="174"/>
                  </a:cubicBezTo>
                  <a:cubicBezTo>
                    <a:pt x="12123" y="174"/>
                    <a:pt x="11220" y="1405"/>
                    <a:pt x="11220" y="1405"/>
                  </a:cubicBezTo>
                  <a:cubicBezTo>
                    <a:pt x="10662" y="391"/>
                    <a:pt x="10068" y="1"/>
                    <a:pt x="9501" y="1"/>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6" name="Google Shape;686;p29"/>
            <p:cNvSpPr/>
            <p:nvPr/>
          </p:nvSpPr>
          <p:spPr>
            <a:xfrm>
              <a:off x="6933375" y="5037113"/>
              <a:ext cx="546300" cy="390075"/>
            </a:xfrm>
            <a:custGeom>
              <a:avLst/>
              <a:gdLst/>
              <a:ahLst/>
              <a:cxnLst/>
              <a:rect l="l" t="t" r="r" b="b"/>
              <a:pathLst>
                <a:path w="21852" h="15603" extrusionOk="0">
                  <a:moveTo>
                    <a:pt x="9309" y="1"/>
                  </a:moveTo>
                  <a:cubicBezTo>
                    <a:pt x="9064" y="1"/>
                    <a:pt x="8799" y="66"/>
                    <a:pt x="8516" y="225"/>
                  </a:cubicBezTo>
                  <a:cubicBezTo>
                    <a:pt x="6894" y="1138"/>
                    <a:pt x="6455" y="7964"/>
                    <a:pt x="2603" y="8775"/>
                  </a:cubicBezTo>
                  <a:cubicBezTo>
                    <a:pt x="1487" y="9011"/>
                    <a:pt x="676" y="9147"/>
                    <a:pt x="1" y="9248"/>
                  </a:cubicBezTo>
                  <a:cubicBezTo>
                    <a:pt x="68" y="9417"/>
                    <a:pt x="136" y="9586"/>
                    <a:pt x="203" y="9721"/>
                  </a:cubicBezTo>
                  <a:cubicBezTo>
                    <a:pt x="517" y="10409"/>
                    <a:pt x="1129" y="10600"/>
                    <a:pt x="1713" y="10600"/>
                  </a:cubicBezTo>
                  <a:cubicBezTo>
                    <a:pt x="2449" y="10600"/>
                    <a:pt x="3143" y="10296"/>
                    <a:pt x="3143" y="10295"/>
                  </a:cubicBezTo>
                  <a:lnTo>
                    <a:pt x="3143" y="10295"/>
                  </a:lnTo>
                  <a:cubicBezTo>
                    <a:pt x="2467" y="10701"/>
                    <a:pt x="1623" y="12019"/>
                    <a:pt x="2704" y="13066"/>
                  </a:cubicBezTo>
                  <a:cubicBezTo>
                    <a:pt x="3010" y="13353"/>
                    <a:pt x="3332" y="13456"/>
                    <a:pt x="3637" y="13456"/>
                  </a:cubicBezTo>
                  <a:cubicBezTo>
                    <a:pt x="4409" y="13456"/>
                    <a:pt x="5069" y="12796"/>
                    <a:pt x="5069" y="12796"/>
                  </a:cubicBezTo>
                  <a:lnTo>
                    <a:pt x="5069" y="12796"/>
                  </a:lnTo>
                  <a:cubicBezTo>
                    <a:pt x="4698" y="13573"/>
                    <a:pt x="4799" y="14486"/>
                    <a:pt x="5340" y="15162"/>
                  </a:cubicBezTo>
                  <a:cubicBezTo>
                    <a:pt x="5559" y="15483"/>
                    <a:pt x="5912" y="15603"/>
                    <a:pt x="6318" y="15603"/>
                  </a:cubicBezTo>
                  <a:cubicBezTo>
                    <a:pt x="7534" y="15603"/>
                    <a:pt x="9226" y="14520"/>
                    <a:pt x="9226" y="14520"/>
                  </a:cubicBezTo>
                  <a:lnTo>
                    <a:pt x="12707" y="14418"/>
                  </a:lnTo>
                  <a:cubicBezTo>
                    <a:pt x="12707" y="14418"/>
                    <a:pt x="14220" y="14980"/>
                    <a:pt x="15483" y="14980"/>
                  </a:cubicBezTo>
                  <a:cubicBezTo>
                    <a:pt x="15799" y="14980"/>
                    <a:pt x="16099" y="14945"/>
                    <a:pt x="16356" y="14857"/>
                  </a:cubicBezTo>
                  <a:cubicBezTo>
                    <a:pt x="17606" y="14418"/>
                    <a:pt x="16863" y="13067"/>
                    <a:pt x="16863" y="13066"/>
                  </a:cubicBezTo>
                  <a:lnTo>
                    <a:pt x="16863" y="13066"/>
                  </a:lnTo>
                  <a:cubicBezTo>
                    <a:pt x="17181" y="13263"/>
                    <a:pt x="17528" y="13356"/>
                    <a:pt x="17871" y="13356"/>
                  </a:cubicBezTo>
                  <a:cubicBezTo>
                    <a:pt x="18769" y="13356"/>
                    <a:pt x="19645" y="12722"/>
                    <a:pt x="19938" y="11647"/>
                  </a:cubicBezTo>
                  <a:cubicBezTo>
                    <a:pt x="20310" y="10160"/>
                    <a:pt x="18722" y="9924"/>
                    <a:pt x="18722" y="9924"/>
                  </a:cubicBezTo>
                  <a:lnTo>
                    <a:pt x="18722" y="9924"/>
                  </a:lnTo>
                  <a:cubicBezTo>
                    <a:pt x="18795" y="9932"/>
                    <a:pt x="18868" y="9935"/>
                    <a:pt x="18940" y="9935"/>
                  </a:cubicBezTo>
                  <a:cubicBezTo>
                    <a:pt x="20449" y="9935"/>
                    <a:pt x="21852" y="8312"/>
                    <a:pt x="21594" y="7119"/>
                  </a:cubicBezTo>
                  <a:lnTo>
                    <a:pt x="21594" y="7119"/>
                  </a:lnTo>
                  <a:cubicBezTo>
                    <a:pt x="21143" y="7239"/>
                    <a:pt x="20684" y="7297"/>
                    <a:pt x="20230" y="7297"/>
                  </a:cubicBezTo>
                  <a:cubicBezTo>
                    <a:pt x="18506" y="7297"/>
                    <a:pt x="16839" y="6461"/>
                    <a:pt x="15849" y="4990"/>
                  </a:cubicBezTo>
                  <a:cubicBezTo>
                    <a:pt x="13455" y="1722"/>
                    <a:pt x="14004" y="250"/>
                    <a:pt x="13016" y="250"/>
                  </a:cubicBezTo>
                  <a:cubicBezTo>
                    <a:pt x="12972" y="250"/>
                    <a:pt x="12926" y="253"/>
                    <a:pt x="12876" y="259"/>
                  </a:cubicBezTo>
                  <a:cubicBezTo>
                    <a:pt x="12166" y="360"/>
                    <a:pt x="11524" y="834"/>
                    <a:pt x="11186" y="1476"/>
                  </a:cubicBezTo>
                  <a:cubicBezTo>
                    <a:pt x="11186" y="1476"/>
                    <a:pt x="10471" y="1"/>
                    <a:pt x="9309"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7" name="Google Shape;687;p29"/>
            <p:cNvSpPr/>
            <p:nvPr/>
          </p:nvSpPr>
          <p:spPr>
            <a:xfrm>
              <a:off x="7043200" y="5387413"/>
              <a:ext cx="348100" cy="616750"/>
            </a:xfrm>
            <a:custGeom>
              <a:avLst/>
              <a:gdLst/>
              <a:ahLst/>
              <a:cxnLst/>
              <a:rect l="l" t="t" r="r" b="b"/>
              <a:pathLst>
                <a:path w="13924" h="24670" extrusionOk="0">
                  <a:moveTo>
                    <a:pt x="3076" y="1"/>
                  </a:moveTo>
                  <a:cubicBezTo>
                    <a:pt x="1386" y="1"/>
                    <a:pt x="1" y="1386"/>
                    <a:pt x="1" y="3076"/>
                  </a:cubicBezTo>
                  <a:lnTo>
                    <a:pt x="1" y="21594"/>
                  </a:lnTo>
                  <a:cubicBezTo>
                    <a:pt x="1" y="23317"/>
                    <a:pt x="1386" y="24669"/>
                    <a:pt x="3076" y="24669"/>
                  </a:cubicBezTo>
                  <a:lnTo>
                    <a:pt x="10848" y="24669"/>
                  </a:lnTo>
                  <a:cubicBezTo>
                    <a:pt x="12538" y="24669"/>
                    <a:pt x="13923" y="23317"/>
                    <a:pt x="13923" y="21594"/>
                  </a:cubicBezTo>
                  <a:lnTo>
                    <a:pt x="13923" y="3076"/>
                  </a:lnTo>
                  <a:cubicBezTo>
                    <a:pt x="13923" y="1386"/>
                    <a:pt x="12538" y="1"/>
                    <a:pt x="10848"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8" name="Google Shape;688;p29"/>
            <p:cNvSpPr/>
            <p:nvPr/>
          </p:nvSpPr>
          <p:spPr>
            <a:xfrm>
              <a:off x="7108250" y="5385738"/>
              <a:ext cx="347250" cy="616875"/>
            </a:xfrm>
            <a:custGeom>
              <a:avLst/>
              <a:gdLst/>
              <a:ahLst/>
              <a:cxnLst/>
              <a:rect l="l" t="t" r="r" b="b"/>
              <a:pathLst>
                <a:path w="13890" h="24675" extrusionOk="0">
                  <a:moveTo>
                    <a:pt x="6962" y="0"/>
                  </a:moveTo>
                  <a:cubicBezTo>
                    <a:pt x="3143" y="0"/>
                    <a:pt x="1" y="3109"/>
                    <a:pt x="1" y="6961"/>
                  </a:cubicBezTo>
                  <a:lnTo>
                    <a:pt x="1" y="9699"/>
                  </a:lnTo>
                  <a:lnTo>
                    <a:pt x="2197" y="12503"/>
                  </a:lnTo>
                  <a:cubicBezTo>
                    <a:pt x="2197" y="12503"/>
                    <a:pt x="3076" y="12976"/>
                    <a:pt x="5576" y="14497"/>
                  </a:cubicBezTo>
                  <a:cubicBezTo>
                    <a:pt x="8043" y="16018"/>
                    <a:pt x="6523" y="17065"/>
                    <a:pt x="4934" y="17505"/>
                  </a:cubicBezTo>
                  <a:cubicBezTo>
                    <a:pt x="3312" y="17944"/>
                    <a:pt x="5306" y="18924"/>
                    <a:pt x="7503" y="19870"/>
                  </a:cubicBezTo>
                  <a:cubicBezTo>
                    <a:pt x="9294" y="20681"/>
                    <a:pt x="3921" y="22067"/>
                    <a:pt x="1961" y="22540"/>
                  </a:cubicBezTo>
                  <a:cubicBezTo>
                    <a:pt x="3380" y="24014"/>
                    <a:pt x="5152" y="24674"/>
                    <a:pt x="6893" y="24674"/>
                  </a:cubicBezTo>
                  <a:cubicBezTo>
                    <a:pt x="10457" y="24674"/>
                    <a:pt x="13889" y="21908"/>
                    <a:pt x="13889" y="17707"/>
                  </a:cubicBezTo>
                  <a:lnTo>
                    <a:pt x="13889" y="6961"/>
                  </a:lnTo>
                  <a:cubicBezTo>
                    <a:pt x="13889" y="3109"/>
                    <a:pt x="10814" y="0"/>
                    <a:pt x="6962" y="0"/>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9" name="Google Shape;689;p29"/>
            <p:cNvSpPr/>
            <p:nvPr/>
          </p:nvSpPr>
          <p:spPr>
            <a:xfrm>
              <a:off x="6790700" y="5840088"/>
              <a:ext cx="1104100" cy="464025"/>
            </a:xfrm>
            <a:custGeom>
              <a:avLst/>
              <a:gdLst/>
              <a:ahLst/>
              <a:cxnLst/>
              <a:rect l="l" t="t" r="r" b="b"/>
              <a:pathLst>
                <a:path w="44164" h="18561" extrusionOk="0">
                  <a:moveTo>
                    <a:pt x="5144" y="1"/>
                  </a:moveTo>
                  <a:cubicBezTo>
                    <a:pt x="2550" y="1"/>
                    <a:pt x="0" y="2227"/>
                    <a:pt x="132" y="4230"/>
                  </a:cubicBezTo>
                  <a:cubicBezTo>
                    <a:pt x="267" y="6258"/>
                    <a:pt x="2700" y="18153"/>
                    <a:pt x="11520" y="18423"/>
                  </a:cubicBezTo>
                  <a:cubicBezTo>
                    <a:pt x="13808" y="18493"/>
                    <a:pt x="15693" y="18561"/>
                    <a:pt x="17324" y="18561"/>
                  </a:cubicBezTo>
                  <a:cubicBezTo>
                    <a:pt x="22004" y="18561"/>
                    <a:pt x="24602" y="18004"/>
                    <a:pt x="28687" y="15348"/>
                  </a:cubicBezTo>
                  <a:cubicBezTo>
                    <a:pt x="34195" y="11766"/>
                    <a:pt x="44164" y="4366"/>
                    <a:pt x="38284" y="784"/>
                  </a:cubicBezTo>
                  <a:lnTo>
                    <a:pt x="38284" y="784"/>
                  </a:lnTo>
                  <a:cubicBezTo>
                    <a:pt x="38283" y="784"/>
                    <a:pt x="35986" y="1291"/>
                    <a:pt x="30714" y="3082"/>
                  </a:cubicBezTo>
                  <a:cubicBezTo>
                    <a:pt x="25476" y="4873"/>
                    <a:pt x="22773" y="5008"/>
                    <a:pt x="22773" y="5008"/>
                  </a:cubicBezTo>
                  <a:lnTo>
                    <a:pt x="14021" y="5582"/>
                  </a:lnTo>
                  <a:cubicBezTo>
                    <a:pt x="14021" y="5582"/>
                    <a:pt x="8073" y="142"/>
                    <a:pt x="5370" y="6"/>
                  </a:cubicBezTo>
                  <a:cubicBezTo>
                    <a:pt x="5294" y="3"/>
                    <a:pt x="5219" y="1"/>
                    <a:pt x="5144" y="1"/>
                  </a:cubicBezTo>
                  <a:close/>
                </a:path>
              </a:pathLst>
            </a:custGeom>
            <a:solidFill>
              <a:srgbClr val="1D327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0" name="Google Shape;690;p29"/>
            <p:cNvSpPr/>
            <p:nvPr/>
          </p:nvSpPr>
          <p:spPr>
            <a:xfrm>
              <a:off x="7171625" y="5887999"/>
              <a:ext cx="589525" cy="534349"/>
            </a:xfrm>
            <a:custGeom>
              <a:avLst/>
              <a:gdLst/>
              <a:ahLst/>
              <a:cxnLst/>
              <a:rect l="l" t="t" r="r" b="b"/>
              <a:pathLst>
                <a:path w="24906" h="22833" extrusionOk="0">
                  <a:moveTo>
                    <a:pt x="23222" y="1"/>
                  </a:moveTo>
                  <a:cubicBezTo>
                    <a:pt x="15806" y="1"/>
                    <a:pt x="0" y="20433"/>
                    <a:pt x="0" y="20433"/>
                  </a:cubicBezTo>
                  <a:lnTo>
                    <a:pt x="1419" y="22832"/>
                  </a:lnTo>
                  <a:cubicBezTo>
                    <a:pt x="1419" y="22832"/>
                    <a:pt x="3514" y="21988"/>
                    <a:pt x="6488" y="20602"/>
                  </a:cubicBezTo>
                  <a:cubicBezTo>
                    <a:pt x="10138" y="14790"/>
                    <a:pt x="18079" y="3300"/>
                    <a:pt x="24905" y="462"/>
                  </a:cubicBezTo>
                  <a:cubicBezTo>
                    <a:pt x="24413" y="146"/>
                    <a:pt x="23847" y="1"/>
                    <a:pt x="23222"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1" name="Google Shape;691;p29"/>
            <p:cNvSpPr/>
            <p:nvPr/>
          </p:nvSpPr>
          <p:spPr>
            <a:xfrm>
              <a:off x="6864100" y="5438513"/>
              <a:ext cx="246100" cy="599550"/>
            </a:xfrm>
            <a:custGeom>
              <a:avLst/>
              <a:gdLst/>
              <a:ahLst/>
              <a:cxnLst/>
              <a:rect l="l" t="t" r="r" b="b"/>
              <a:pathLst>
                <a:path w="9844" h="23982" extrusionOk="0">
                  <a:moveTo>
                    <a:pt x="9831" y="1"/>
                  </a:moveTo>
                  <a:cubicBezTo>
                    <a:pt x="9639" y="1"/>
                    <a:pt x="6667" y="1604"/>
                    <a:pt x="5137" y="5492"/>
                  </a:cubicBezTo>
                  <a:cubicBezTo>
                    <a:pt x="3515" y="9581"/>
                    <a:pt x="1" y="16475"/>
                    <a:pt x="1048" y="20327"/>
                  </a:cubicBezTo>
                  <a:cubicBezTo>
                    <a:pt x="1726" y="22902"/>
                    <a:pt x="2629" y="23982"/>
                    <a:pt x="4022" y="23982"/>
                  </a:cubicBezTo>
                  <a:cubicBezTo>
                    <a:pt x="4713" y="23982"/>
                    <a:pt x="5525" y="23716"/>
                    <a:pt x="6489" y="23233"/>
                  </a:cubicBezTo>
                  <a:cubicBezTo>
                    <a:pt x="9395" y="21780"/>
                    <a:pt x="5813" y="4276"/>
                    <a:pt x="9834" y="18"/>
                  </a:cubicBezTo>
                  <a:cubicBezTo>
                    <a:pt x="9844" y="6"/>
                    <a:pt x="9842" y="1"/>
                    <a:pt x="9831"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2" name="Google Shape;692;p29"/>
            <p:cNvSpPr/>
            <p:nvPr/>
          </p:nvSpPr>
          <p:spPr>
            <a:xfrm>
              <a:off x="6726400" y="5795238"/>
              <a:ext cx="781475" cy="703975"/>
            </a:xfrm>
            <a:custGeom>
              <a:avLst/>
              <a:gdLst/>
              <a:ahLst/>
              <a:cxnLst/>
              <a:rect l="l" t="t" r="r" b="b"/>
              <a:pathLst>
                <a:path w="31259" h="28159" extrusionOk="0">
                  <a:moveTo>
                    <a:pt x="6200" y="0"/>
                  </a:moveTo>
                  <a:cubicBezTo>
                    <a:pt x="3129" y="0"/>
                    <a:pt x="2298" y="2949"/>
                    <a:pt x="2298" y="2949"/>
                  </a:cubicBezTo>
                  <a:cubicBezTo>
                    <a:pt x="0" y="14709"/>
                    <a:pt x="29467" y="28159"/>
                    <a:pt x="29467" y="28159"/>
                  </a:cubicBezTo>
                  <a:lnTo>
                    <a:pt x="31259" y="26131"/>
                  </a:lnTo>
                  <a:cubicBezTo>
                    <a:pt x="31259" y="26131"/>
                    <a:pt x="11524" y="1023"/>
                    <a:pt x="7435" y="145"/>
                  </a:cubicBezTo>
                  <a:cubicBezTo>
                    <a:pt x="6988" y="45"/>
                    <a:pt x="6577" y="0"/>
                    <a:pt x="6200" y="0"/>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3" name="Google Shape;693;p29"/>
            <p:cNvSpPr/>
            <p:nvPr/>
          </p:nvSpPr>
          <p:spPr>
            <a:xfrm>
              <a:off x="7330150" y="5419088"/>
              <a:ext cx="245300" cy="599550"/>
            </a:xfrm>
            <a:custGeom>
              <a:avLst/>
              <a:gdLst/>
              <a:ahLst/>
              <a:cxnLst/>
              <a:rect l="l" t="t" r="r" b="b"/>
              <a:pathLst>
                <a:path w="9812" h="23982" extrusionOk="0">
                  <a:moveTo>
                    <a:pt x="10" y="1"/>
                  </a:moveTo>
                  <a:cubicBezTo>
                    <a:pt x="0" y="1"/>
                    <a:pt x="1" y="6"/>
                    <a:pt x="12" y="18"/>
                  </a:cubicBezTo>
                  <a:cubicBezTo>
                    <a:pt x="4000" y="4309"/>
                    <a:pt x="418" y="21780"/>
                    <a:pt x="3324" y="23233"/>
                  </a:cubicBezTo>
                  <a:cubicBezTo>
                    <a:pt x="4288" y="23715"/>
                    <a:pt x="5100" y="23982"/>
                    <a:pt x="5792" y="23982"/>
                  </a:cubicBezTo>
                  <a:cubicBezTo>
                    <a:pt x="7187" y="23982"/>
                    <a:pt x="8098" y="22901"/>
                    <a:pt x="8798" y="20327"/>
                  </a:cubicBezTo>
                  <a:cubicBezTo>
                    <a:pt x="9812" y="16509"/>
                    <a:pt x="6331" y="9581"/>
                    <a:pt x="4709" y="5492"/>
                  </a:cubicBezTo>
                  <a:cubicBezTo>
                    <a:pt x="3178" y="1632"/>
                    <a:pt x="171" y="1"/>
                    <a:pt x="10"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4" name="Google Shape;694;p29"/>
            <p:cNvSpPr/>
            <p:nvPr/>
          </p:nvSpPr>
          <p:spPr>
            <a:xfrm>
              <a:off x="7164850" y="5301238"/>
              <a:ext cx="109000" cy="169000"/>
            </a:xfrm>
            <a:custGeom>
              <a:avLst/>
              <a:gdLst/>
              <a:ahLst/>
              <a:cxnLst/>
              <a:rect l="l" t="t" r="r" b="b"/>
              <a:pathLst>
                <a:path w="4360" h="6760" extrusionOk="0">
                  <a:moveTo>
                    <a:pt x="1" y="1"/>
                  </a:moveTo>
                  <a:lnTo>
                    <a:pt x="1" y="6759"/>
                  </a:lnTo>
                  <a:lnTo>
                    <a:pt x="4360" y="6759"/>
                  </a:lnTo>
                  <a:lnTo>
                    <a:pt x="4360" y="1"/>
                  </a:lnTo>
                  <a:close/>
                </a:path>
              </a:pathLst>
            </a:custGeom>
            <a:solidFill>
              <a:srgbClr val="F2B3BB"/>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5" name="Google Shape;695;p29"/>
            <p:cNvSpPr/>
            <p:nvPr/>
          </p:nvSpPr>
          <p:spPr>
            <a:xfrm>
              <a:off x="6897050" y="5420363"/>
              <a:ext cx="636175" cy="391350"/>
            </a:xfrm>
            <a:custGeom>
              <a:avLst/>
              <a:gdLst/>
              <a:ahLst/>
              <a:cxnLst/>
              <a:rect l="l" t="t" r="r" b="b"/>
              <a:pathLst>
                <a:path w="25447" h="15654" extrusionOk="0">
                  <a:moveTo>
                    <a:pt x="23520" y="1"/>
                  </a:moveTo>
                  <a:lnTo>
                    <a:pt x="1893" y="203"/>
                  </a:lnTo>
                  <a:cubicBezTo>
                    <a:pt x="811" y="203"/>
                    <a:pt x="0" y="1183"/>
                    <a:pt x="203" y="2231"/>
                  </a:cubicBezTo>
                  <a:lnTo>
                    <a:pt x="2366" y="14227"/>
                  </a:lnTo>
                  <a:cubicBezTo>
                    <a:pt x="2501" y="15038"/>
                    <a:pt x="3211" y="15646"/>
                    <a:pt x="4056" y="15646"/>
                  </a:cubicBezTo>
                  <a:cubicBezTo>
                    <a:pt x="4575" y="15651"/>
                    <a:pt x="5213" y="15653"/>
                    <a:pt x="5939" y="15653"/>
                  </a:cubicBezTo>
                  <a:cubicBezTo>
                    <a:pt x="10408" y="15653"/>
                    <a:pt x="18154" y="15574"/>
                    <a:pt x="21324" y="15545"/>
                  </a:cubicBezTo>
                  <a:cubicBezTo>
                    <a:pt x="22168" y="15511"/>
                    <a:pt x="22844" y="14937"/>
                    <a:pt x="23013" y="14126"/>
                  </a:cubicBezTo>
                  <a:lnTo>
                    <a:pt x="25277" y="2062"/>
                  </a:lnTo>
                  <a:cubicBezTo>
                    <a:pt x="25446" y="981"/>
                    <a:pt x="24635" y="1"/>
                    <a:pt x="23520"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6" name="Google Shape;696;p29"/>
            <p:cNvSpPr/>
            <p:nvPr/>
          </p:nvSpPr>
          <p:spPr>
            <a:xfrm>
              <a:off x="6940125" y="5815738"/>
              <a:ext cx="529725" cy="41425"/>
            </a:xfrm>
            <a:custGeom>
              <a:avLst/>
              <a:gdLst/>
              <a:ahLst/>
              <a:cxnLst/>
              <a:rect l="l" t="t" r="r" b="b"/>
              <a:pathLst>
                <a:path w="21189" h="1657" extrusionOk="0">
                  <a:moveTo>
                    <a:pt x="440" y="0"/>
                  </a:moveTo>
                  <a:cubicBezTo>
                    <a:pt x="204" y="0"/>
                    <a:pt x="1" y="203"/>
                    <a:pt x="1" y="440"/>
                  </a:cubicBezTo>
                  <a:lnTo>
                    <a:pt x="1" y="1183"/>
                  </a:lnTo>
                  <a:cubicBezTo>
                    <a:pt x="1" y="1454"/>
                    <a:pt x="204" y="1656"/>
                    <a:pt x="440" y="1656"/>
                  </a:cubicBezTo>
                  <a:lnTo>
                    <a:pt x="20750" y="1656"/>
                  </a:lnTo>
                  <a:cubicBezTo>
                    <a:pt x="20986" y="1656"/>
                    <a:pt x="21189" y="1454"/>
                    <a:pt x="21189" y="1183"/>
                  </a:cubicBezTo>
                  <a:lnTo>
                    <a:pt x="21189" y="440"/>
                  </a:lnTo>
                  <a:cubicBezTo>
                    <a:pt x="21189" y="203"/>
                    <a:pt x="20986" y="0"/>
                    <a:pt x="20750" y="0"/>
                  </a:cubicBezTo>
                  <a:close/>
                </a:path>
              </a:pathLst>
            </a:custGeom>
            <a:solidFill>
              <a:srgbClr val="B3B3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7" name="Google Shape;697;p29"/>
            <p:cNvSpPr/>
            <p:nvPr/>
          </p:nvSpPr>
          <p:spPr>
            <a:xfrm>
              <a:off x="7169075" y="5599463"/>
              <a:ext cx="89575" cy="70400"/>
            </a:xfrm>
            <a:custGeom>
              <a:avLst/>
              <a:gdLst/>
              <a:ahLst/>
              <a:cxnLst/>
              <a:rect l="l" t="t" r="r" b="b"/>
              <a:pathLst>
                <a:path w="3583" h="2816" extrusionOk="0">
                  <a:moveTo>
                    <a:pt x="845" y="1"/>
                  </a:moveTo>
                  <a:cubicBezTo>
                    <a:pt x="339" y="271"/>
                    <a:pt x="1" y="778"/>
                    <a:pt x="1" y="1352"/>
                  </a:cubicBezTo>
                  <a:cubicBezTo>
                    <a:pt x="126" y="2201"/>
                    <a:pt x="837" y="2816"/>
                    <a:pt x="1643" y="2816"/>
                  </a:cubicBezTo>
                  <a:cubicBezTo>
                    <a:pt x="1703" y="2816"/>
                    <a:pt x="1764" y="2812"/>
                    <a:pt x="1825" y="2805"/>
                  </a:cubicBezTo>
                  <a:cubicBezTo>
                    <a:pt x="2805" y="2772"/>
                    <a:pt x="3583" y="2062"/>
                    <a:pt x="3549" y="1217"/>
                  </a:cubicBezTo>
                  <a:cubicBezTo>
                    <a:pt x="3549" y="879"/>
                    <a:pt x="3380" y="541"/>
                    <a:pt x="3143" y="271"/>
                  </a:cubicBezTo>
                  <a:cubicBezTo>
                    <a:pt x="2907" y="643"/>
                    <a:pt x="2501" y="845"/>
                    <a:pt x="2096" y="845"/>
                  </a:cubicBezTo>
                  <a:cubicBezTo>
                    <a:pt x="2051" y="851"/>
                    <a:pt x="2006" y="853"/>
                    <a:pt x="1961" y="853"/>
                  </a:cubicBezTo>
                  <a:cubicBezTo>
                    <a:pt x="1444" y="853"/>
                    <a:pt x="1001" y="499"/>
                    <a:pt x="845"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8" name="Google Shape;698;p29"/>
            <p:cNvSpPr/>
            <p:nvPr/>
          </p:nvSpPr>
          <p:spPr>
            <a:xfrm>
              <a:off x="7075300" y="5076113"/>
              <a:ext cx="280500" cy="311325"/>
            </a:xfrm>
            <a:custGeom>
              <a:avLst/>
              <a:gdLst/>
              <a:ahLst/>
              <a:cxnLst/>
              <a:rect l="l" t="t" r="r" b="b"/>
              <a:pathLst>
                <a:path w="11220" h="12453" extrusionOk="0">
                  <a:moveTo>
                    <a:pt x="6833" y="1"/>
                  </a:moveTo>
                  <a:cubicBezTo>
                    <a:pt x="6778" y="1"/>
                    <a:pt x="6720" y="6"/>
                    <a:pt x="6658" y="17"/>
                  </a:cubicBezTo>
                  <a:cubicBezTo>
                    <a:pt x="5306" y="287"/>
                    <a:pt x="5272" y="1065"/>
                    <a:pt x="5272" y="1065"/>
                  </a:cubicBezTo>
                  <a:cubicBezTo>
                    <a:pt x="5272" y="1065"/>
                    <a:pt x="4900" y="11"/>
                    <a:pt x="4246" y="11"/>
                  </a:cubicBezTo>
                  <a:cubicBezTo>
                    <a:pt x="4217" y="11"/>
                    <a:pt x="4187" y="13"/>
                    <a:pt x="4157" y="17"/>
                  </a:cubicBezTo>
                  <a:cubicBezTo>
                    <a:pt x="3448" y="152"/>
                    <a:pt x="2299" y="591"/>
                    <a:pt x="2130" y="2991"/>
                  </a:cubicBezTo>
                  <a:cubicBezTo>
                    <a:pt x="1927" y="5356"/>
                    <a:pt x="3076" y="6235"/>
                    <a:pt x="1150" y="6944"/>
                  </a:cubicBezTo>
                  <a:cubicBezTo>
                    <a:pt x="744" y="7113"/>
                    <a:pt x="339" y="7316"/>
                    <a:pt x="1" y="7620"/>
                  </a:cubicBezTo>
                  <a:cubicBezTo>
                    <a:pt x="710" y="10425"/>
                    <a:pt x="2873" y="12453"/>
                    <a:pt x="5475" y="12453"/>
                  </a:cubicBezTo>
                  <a:cubicBezTo>
                    <a:pt x="8618" y="12453"/>
                    <a:pt x="11152" y="9513"/>
                    <a:pt x="11220" y="5796"/>
                  </a:cubicBezTo>
                  <a:cubicBezTo>
                    <a:pt x="10274" y="5390"/>
                    <a:pt x="8888" y="4714"/>
                    <a:pt x="8449" y="3734"/>
                  </a:cubicBezTo>
                  <a:cubicBezTo>
                    <a:pt x="7772" y="2283"/>
                    <a:pt x="7987" y="1"/>
                    <a:pt x="6833"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9" name="Google Shape;699;p29"/>
            <p:cNvSpPr/>
            <p:nvPr/>
          </p:nvSpPr>
          <p:spPr>
            <a:xfrm>
              <a:off x="6797350" y="5794788"/>
              <a:ext cx="710525" cy="672325"/>
            </a:xfrm>
            <a:custGeom>
              <a:avLst/>
              <a:gdLst/>
              <a:ahLst/>
              <a:cxnLst/>
              <a:rect l="l" t="t" r="r" b="b"/>
              <a:pathLst>
                <a:path w="28421" h="26893" extrusionOk="0">
                  <a:moveTo>
                    <a:pt x="3418" y="1"/>
                  </a:moveTo>
                  <a:cubicBezTo>
                    <a:pt x="1572" y="1"/>
                    <a:pt x="538" y="1038"/>
                    <a:pt x="1" y="1886"/>
                  </a:cubicBezTo>
                  <a:cubicBezTo>
                    <a:pt x="2029" y="3305"/>
                    <a:pt x="1893" y="7496"/>
                    <a:pt x="3955" y="9827"/>
                  </a:cubicBezTo>
                  <a:cubicBezTo>
                    <a:pt x="4929" y="10948"/>
                    <a:pt x="5908" y="11279"/>
                    <a:pt x="6893" y="11279"/>
                  </a:cubicBezTo>
                  <a:cubicBezTo>
                    <a:pt x="8308" y="11279"/>
                    <a:pt x="9735" y="10595"/>
                    <a:pt x="11173" y="10595"/>
                  </a:cubicBezTo>
                  <a:cubicBezTo>
                    <a:pt x="11267" y="10595"/>
                    <a:pt x="11362" y="10598"/>
                    <a:pt x="11457" y="10604"/>
                  </a:cubicBezTo>
                  <a:cubicBezTo>
                    <a:pt x="13653" y="10740"/>
                    <a:pt x="24568" y="23209"/>
                    <a:pt x="27745" y="26892"/>
                  </a:cubicBezTo>
                  <a:lnTo>
                    <a:pt x="28421" y="26115"/>
                  </a:lnTo>
                  <a:cubicBezTo>
                    <a:pt x="28421" y="26115"/>
                    <a:pt x="8686" y="1041"/>
                    <a:pt x="4597" y="129"/>
                  </a:cubicBezTo>
                  <a:cubicBezTo>
                    <a:pt x="4171" y="40"/>
                    <a:pt x="3779" y="1"/>
                    <a:pt x="3418"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0" name="Google Shape;700;p29"/>
            <p:cNvSpPr/>
            <p:nvPr/>
          </p:nvSpPr>
          <p:spPr>
            <a:xfrm>
              <a:off x="7594875" y="5130588"/>
              <a:ext cx="290625" cy="220525"/>
            </a:xfrm>
            <a:custGeom>
              <a:avLst/>
              <a:gdLst/>
              <a:ahLst/>
              <a:cxnLst/>
              <a:rect l="l" t="t" r="r" b="b"/>
              <a:pathLst>
                <a:path w="11625" h="8821" extrusionOk="0">
                  <a:moveTo>
                    <a:pt x="10915" y="1"/>
                  </a:moveTo>
                  <a:lnTo>
                    <a:pt x="9597" y="136"/>
                  </a:lnTo>
                  <a:cubicBezTo>
                    <a:pt x="8009" y="1150"/>
                    <a:pt x="6759" y="2637"/>
                    <a:pt x="6049" y="4394"/>
                  </a:cubicBezTo>
                  <a:cubicBezTo>
                    <a:pt x="6049" y="4394"/>
                    <a:pt x="2230" y="4529"/>
                    <a:pt x="777" y="6117"/>
                  </a:cubicBezTo>
                  <a:lnTo>
                    <a:pt x="0" y="7199"/>
                  </a:lnTo>
                  <a:lnTo>
                    <a:pt x="1183" y="8821"/>
                  </a:lnTo>
                  <a:lnTo>
                    <a:pt x="6657" y="6286"/>
                  </a:lnTo>
                  <a:cubicBezTo>
                    <a:pt x="6657" y="6286"/>
                    <a:pt x="11625" y="1386"/>
                    <a:pt x="11557" y="1319"/>
                  </a:cubicBezTo>
                  <a:cubicBezTo>
                    <a:pt x="11523" y="1251"/>
                    <a:pt x="10915" y="1"/>
                    <a:pt x="10915"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1" name="Google Shape;701;p29"/>
            <p:cNvSpPr/>
            <p:nvPr/>
          </p:nvSpPr>
          <p:spPr>
            <a:xfrm>
              <a:off x="7758750" y="5117913"/>
              <a:ext cx="252625" cy="366675"/>
            </a:xfrm>
            <a:custGeom>
              <a:avLst/>
              <a:gdLst/>
              <a:ahLst/>
              <a:cxnLst/>
              <a:rect l="l" t="t" r="r" b="b"/>
              <a:pathLst>
                <a:path w="10105" h="14667" extrusionOk="0">
                  <a:moveTo>
                    <a:pt x="4563" y="1"/>
                  </a:moveTo>
                  <a:lnTo>
                    <a:pt x="1" y="4901"/>
                  </a:lnTo>
                  <a:lnTo>
                    <a:pt x="6320" y="14667"/>
                  </a:lnTo>
                  <a:lnTo>
                    <a:pt x="10105" y="9429"/>
                  </a:lnTo>
                  <a:lnTo>
                    <a:pt x="4563"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2" name="Google Shape;702;p29"/>
            <p:cNvSpPr/>
            <p:nvPr/>
          </p:nvSpPr>
          <p:spPr>
            <a:xfrm>
              <a:off x="7574600" y="5259013"/>
              <a:ext cx="315125" cy="276275"/>
            </a:xfrm>
            <a:custGeom>
              <a:avLst/>
              <a:gdLst/>
              <a:ahLst/>
              <a:cxnLst/>
              <a:rect l="l" t="t" r="r" b="b"/>
              <a:pathLst>
                <a:path w="12605" h="11051" extrusionOk="0">
                  <a:moveTo>
                    <a:pt x="6319" y="0"/>
                  </a:moveTo>
                  <a:lnTo>
                    <a:pt x="0" y="2095"/>
                  </a:lnTo>
                  <a:lnTo>
                    <a:pt x="6286" y="11050"/>
                  </a:lnTo>
                  <a:lnTo>
                    <a:pt x="12605" y="9766"/>
                  </a:lnTo>
                  <a:lnTo>
                    <a:pt x="6319"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3" name="Google Shape;703;p29"/>
            <p:cNvSpPr/>
            <p:nvPr/>
          </p:nvSpPr>
          <p:spPr>
            <a:xfrm>
              <a:off x="7728350" y="5237038"/>
              <a:ext cx="194325" cy="272050"/>
            </a:xfrm>
            <a:custGeom>
              <a:avLst/>
              <a:gdLst/>
              <a:ahLst/>
              <a:cxnLst/>
              <a:rect l="l" t="t" r="r" b="b"/>
              <a:pathLst>
                <a:path w="7773" h="10882" extrusionOk="0">
                  <a:moveTo>
                    <a:pt x="1318" y="1"/>
                  </a:moveTo>
                  <a:lnTo>
                    <a:pt x="0" y="845"/>
                  </a:lnTo>
                  <a:lnTo>
                    <a:pt x="6421" y="10882"/>
                  </a:lnTo>
                  <a:lnTo>
                    <a:pt x="7773" y="10003"/>
                  </a:lnTo>
                  <a:lnTo>
                    <a:pt x="1318" y="1"/>
                  </a:lnTo>
                  <a:close/>
                </a:path>
              </a:pathLst>
            </a:custGeom>
            <a:solidFill>
              <a:srgbClr val="1D327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4" name="Google Shape;704;p29"/>
            <p:cNvSpPr/>
            <p:nvPr/>
          </p:nvSpPr>
          <p:spPr>
            <a:xfrm>
              <a:off x="6494075" y="5130588"/>
              <a:ext cx="290650" cy="220525"/>
            </a:xfrm>
            <a:custGeom>
              <a:avLst/>
              <a:gdLst/>
              <a:ahLst/>
              <a:cxnLst/>
              <a:rect l="l" t="t" r="r" b="b"/>
              <a:pathLst>
                <a:path w="11626" h="8821" extrusionOk="0">
                  <a:moveTo>
                    <a:pt x="676" y="1"/>
                  </a:moveTo>
                  <a:cubicBezTo>
                    <a:pt x="676" y="1"/>
                    <a:pt x="68" y="1251"/>
                    <a:pt x="34" y="1319"/>
                  </a:cubicBezTo>
                  <a:cubicBezTo>
                    <a:pt x="0" y="1386"/>
                    <a:pt x="4934" y="6286"/>
                    <a:pt x="4934" y="6286"/>
                  </a:cubicBezTo>
                  <a:lnTo>
                    <a:pt x="10442" y="8821"/>
                  </a:lnTo>
                  <a:lnTo>
                    <a:pt x="11625" y="7199"/>
                  </a:lnTo>
                  <a:lnTo>
                    <a:pt x="10814" y="6117"/>
                  </a:lnTo>
                  <a:cubicBezTo>
                    <a:pt x="9395" y="4529"/>
                    <a:pt x="5542" y="4394"/>
                    <a:pt x="5542" y="4394"/>
                  </a:cubicBezTo>
                  <a:cubicBezTo>
                    <a:pt x="4833" y="2637"/>
                    <a:pt x="3582" y="1150"/>
                    <a:pt x="1994" y="136"/>
                  </a:cubicBezTo>
                  <a:lnTo>
                    <a:pt x="676"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5" name="Google Shape;705;p29"/>
            <p:cNvSpPr/>
            <p:nvPr/>
          </p:nvSpPr>
          <p:spPr>
            <a:xfrm>
              <a:off x="6368200" y="5117913"/>
              <a:ext cx="251775" cy="366675"/>
            </a:xfrm>
            <a:custGeom>
              <a:avLst/>
              <a:gdLst/>
              <a:ahLst/>
              <a:cxnLst/>
              <a:rect l="l" t="t" r="r" b="b"/>
              <a:pathLst>
                <a:path w="10071" h="14667" extrusionOk="0">
                  <a:moveTo>
                    <a:pt x="5542" y="1"/>
                  </a:moveTo>
                  <a:lnTo>
                    <a:pt x="0" y="9429"/>
                  </a:lnTo>
                  <a:lnTo>
                    <a:pt x="3785" y="14667"/>
                  </a:lnTo>
                  <a:lnTo>
                    <a:pt x="10071" y="4901"/>
                  </a:lnTo>
                  <a:lnTo>
                    <a:pt x="5542" y="1"/>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6" name="Google Shape;706;p29"/>
            <p:cNvSpPr/>
            <p:nvPr/>
          </p:nvSpPr>
          <p:spPr>
            <a:xfrm>
              <a:off x="6489850" y="5259013"/>
              <a:ext cx="314300" cy="276275"/>
            </a:xfrm>
            <a:custGeom>
              <a:avLst/>
              <a:gdLst/>
              <a:ahLst/>
              <a:cxnLst/>
              <a:rect l="l" t="t" r="r" b="b"/>
              <a:pathLst>
                <a:path w="12572" h="11051" extrusionOk="0">
                  <a:moveTo>
                    <a:pt x="6286" y="0"/>
                  </a:moveTo>
                  <a:lnTo>
                    <a:pt x="0" y="9766"/>
                  </a:lnTo>
                  <a:lnTo>
                    <a:pt x="6286" y="11050"/>
                  </a:lnTo>
                  <a:lnTo>
                    <a:pt x="12571" y="2095"/>
                  </a:lnTo>
                  <a:lnTo>
                    <a:pt x="6286" y="0"/>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7" name="Google Shape;707;p29"/>
            <p:cNvSpPr/>
            <p:nvPr/>
          </p:nvSpPr>
          <p:spPr>
            <a:xfrm>
              <a:off x="6456050" y="5237038"/>
              <a:ext cx="195175" cy="272050"/>
            </a:xfrm>
            <a:custGeom>
              <a:avLst/>
              <a:gdLst/>
              <a:ahLst/>
              <a:cxnLst/>
              <a:rect l="l" t="t" r="r" b="b"/>
              <a:pathLst>
                <a:path w="7807" h="10882" extrusionOk="0">
                  <a:moveTo>
                    <a:pt x="6455" y="1"/>
                  </a:moveTo>
                  <a:lnTo>
                    <a:pt x="1" y="10003"/>
                  </a:lnTo>
                  <a:lnTo>
                    <a:pt x="1352" y="10882"/>
                  </a:lnTo>
                  <a:lnTo>
                    <a:pt x="7807" y="845"/>
                  </a:lnTo>
                  <a:lnTo>
                    <a:pt x="6455"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8" name="Google Shape;708;p29"/>
            <p:cNvSpPr/>
            <p:nvPr/>
          </p:nvSpPr>
          <p:spPr>
            <a:xfrm>
              <a:off x="7030625" y="5472713"/>
              <a:ext cx="87800" cy="142825"/>
            </a:xfrm>
            <a:custGeom>
              <a:avLst/>
              <a:gdLst/>
              <a:ahLst/>
              <a:cxnLst/>
              <a:rect l="l" t="t" r="r" b="b"/>
              <a:pathLst>
                <a:path w="3512" h="5713" extrusionOk="0">
                  <a:moveTo>
                    <a:pt x="1555" y="0"/>
                  </a:moveTo>
                  <a:cubicBezTo>
                    <a:pt x="0" y="0"/>
                    <a:pt x="1382" y="2469"/>
                    <a:pt x="1382" y="2469"/>
                  </a:cubicBezTo>
                  <a:cubicBezTo>
                    <a:pt x="1318" y="2451"/>
                    <a:pt x="1252" y="2443"/>
                    <a:pt x="1188" y="2443"/>
                  </a:cubicBezTo>
                  <a:cubicBezTo>
                    <a:pt x="879" y="2443"/>
                    <a:pt x="587" y="2634"/>
                    <a:pt x="504" y="2942"/>
                  </a:cubicBezTo>
                  <a:cubicBezTo>
                    <a:pt x="233" y="3651"/>
                    <a:pt x="1146" y="5375"/>
                    <a:pt x="1146" y="5375"/>
                  </a:cubicBezTo>
                  <a:lnTo>
                    <a:pt x="2497" y="5713"/>
                  </a:lnTo>
                  <a:cubicBezTo>
                    <a:pt x="2497" y="5713"/>
                    <a:pt x="3477" y="3651"/>
                    <a:pt x="3511" y="2435"/>
                  </a:cubicBezTo>
                  <a:cubicBezTo>
                    <a:pt x="3511" y="1184"/>
                    <a:pt x="3275" y="35"/>
                    <a:pt x="1619" y="2"/>
                  </a:cubicBezTo>
                  <a:cubicBezTo>
                    <a:pt x="1597" y="1"/>
                    <a:pt x="1576" y="0"/>
                    <a:pt x="1555"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9" name="Google Shape;709;p29"/>
            <p:cNvSpPr/>
            <p:nvPr/>
          </p:nvSpPr>
          <p:spPr>
            <a:xfrm>
              <a:off x="7033075" y="5581713"/>
              <a:ext cx="81950" cy="71000"/>
            </a:xfrm>
            <a:custGeom>
              <a:avLst/>
              <a:gdLst/>
              <a:ahLst/>
              <a:cxnLst/>
              <a:rect l="l" t="t" r="r" b="b"/>
              <a:pathLst>
                <a:path w="3278" h="2840" extrusionOk="0">
                  <a:moveTo>
                    <a:pt x="406" y="1"/>
                  </a:moveTo>
                  <a:lnTo>
                    <a:pt x="0" y="2400"/>
                  </a:lnTo>
                  <a:lnTo>
                    <a:pt x="2636" y="2839"/>
                  </a:lnTo>
                  <a:lnTo>
                    <a:pt x="3278" y="373"/>
                  </a:lnTo>
                  <a:lnTo>
                    <a:pt x="406"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0" name="Google Shape;710;p29"/>
            <p:cNvSpPr/>
            <p:nvPr/>
          </p:nvSpPr>
          <p:spPr>
            <a:xfrm>
              <a:off x="6870850" y="5618113"/>
              <a:ext cx="285575" cy="435700"/>
            </a:xfrm>
            <a:custGeom>
              <a:avLst/>
              <a:gdLst/>
              <a:ahLst/>
              <a:cxnLst/>
              <a:rect l="l" t="t" r="r" b="b"/>
              <a:pathLst>
                <a:path w="11423" h="17428" extrusionOk="0">
                  <a:moveTo>
                    <a:pt x="8455" y="0"/>
                  </a:moveTo>
                  <a:cubicBezTo>
                    <a:pt x="7640" y="0"/>
                    <a:pt x="6622" y="346"/>
                    <a:pt x="5340" y="1012"/>
                  </a:cubicBezTo>
                  <a:cubicBezTo>
                    <a:pt x="2704" y="2431"/>
                    <a:pt x="1" y="13549"/>
                    <a:pt x="1285" y="15137"/>
                  </a:cubicBezTo>
                  <a:cubicBezTo>
                    <a:pt x="1233" y="15398"/>
                    <a:pt x="2628" y="17427"/>
                    <a:pt x="5083" y="17427"/>
                  </a:cubicBezTo>
                  <a:cubicBezTo>
                    <a:pt x="5811" y="17427"/>
                    <a:pt x="6632" y="17249"/>
                    <a:pt x="7537" y="16793"/>
                  </a:cubicBezTo>
                  <a:cubicBezTo>
                    <a:pt x="11288" y="14867"/>
                    <a:pt x="11423" y="2870"/>
                    <a:pt x="10477" y="1248"/>
                  </a:cubicBezTo>
                  <a:cubicBezTo>
                    <a:pt x="9985" y="405"/>
                    <a:pt x="9338" y="0"/>
                    <a:pt x="8455"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1" name="Google Shape;711;p29"/>
            <p:cNvSpPr/>
            <p:nvPr/>
          </p:nvSpPr>
          <p:spPr>
            <a:xfrm>
              <a:off x="7293275" y="5459163"/>
              <a:ext cx="86575" cy="143700"/>
            </a:xfrm>
            <a:custGeom>
              <a:avLst/>
              <a:gdLst/>
              <a:ahLst/>
              <a:cxnLst/>
              <a:rect l="l" t="t" r="r" b="b"/>
              <a:pathLst>
                <a:path w="3463" h="5748" extrusionOk="0">
                  <a:moveTo>
                    <a:pt x="1952" y="0"/>
                  </a:moveTo>
                  <a:cubicBezTo>
                    <a:pt x="1922" y="0"/>
                    <a:pt x="1891" y="1"/>
                    <a:pt x="1859" y="3"/>
                  </a:cubicBezTo>
                  <a:cubicBezTo>
                    <a:pt x="203" y="104"/>
                    <a:pt x="0" y="1253"/>
                    <a:pt x="68" y="2504"/>
                  </a:cubicBezTo>
                  <a:cubicBezTo>
                    <a:pt x="102" y="3720"/>
                    <a:pt x="1183" y="5748"/>
                    <a:pt x="1183" y="5748"/>
                  </a:cubicBezTo>
                  <a:lnTo>
                    <a:pt x="2535" y="5376"/>
                  </a:lnTo>
                  <a:cubicBezTo>
                    <a:pt x="2535" y="5376"/>
                    <a:pt x="3379" y="3585"/>
                    <a:pt x="3075" y="2909"/>
                  </a:cubicBezTo>
                  <a:cubicBezTo>
                    <a:pt x="2969" y="2616"/>
                    <a:pt x="2694" y="2428"/>
                    <a:pt x="2400" y="2428"/>
                  </a:cubicBezTo>
                  <a:cubicBezTo>
                    <a:pt x="2321" y="2428"/>
                    <a:pt x="2241" y="2441"/>
                    <a:pt x="2163" y="2470"/>
                  </a:cubicBezTo>
                  <a:cubicBezTo>
                    <a:pt x="2163" y="2470"/>
                    <a:pt x="3463" y="0"/>
                    <a:pt x="1952"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2" name="Google Shape;712;p29"/>
            <p:cNvSpPr/>
            <p:nvPr/>
          </p:nvSpPr>
          <p:spPr>
            <a:xfrm>
              <a:off x="7274675" y="5601013"/>
              <a:ext cx="294875" cy="425125"/>
            </a:xfrm>
            <a:custGeom>
              <a:avLst/>
              <a:gdLst/>
              <a:ahLst/>
              <a:cxnLst/>
              <a:rect l="l" t="t" r="r" b="b"/>
              <a:pathLst>
                <a:path w="11795" h="17005" extrusionOk="0">
                  <a:moveTo>
                    <a:pt x="3034" y="0"/>
                  </a:moveTo>
                  <a:cubicBezTo>
                    <a:pt x="2072" y="0"/>
                    <a:pt x="1379" y="451"/>
                    <a:pt x="879" y="1358"/>
                  </a:cubicBezTo>
                  <a:cubicBezTo>
                    <a:pt x="1" y="3014"/>
                    <a:pt x="237" y="16058"/>
                    <a:pt x="4394" y="16767"/>
                  </a:cubicBezTo>
                  <a:cubicBezTo>
                    <a:pt x="5325" y="16928"/>
                    <a:pt x="6102" y="17004"/>
                    <a:pt x="6759" y="17004"/>
                  </a:cubicBezTo>
                  <a:cubicBezTo>
                    <a:pt x="8870" y="17004"/>
                    <a:pt x="9753" y="16215"/>
                    <a:pt x="10578" y="14875"/>
                  </a:cubicBezTo>
                  <a:cubicBezTo>
                    <a:pt x="11794" y="12814"/>
                    <a:pt x="8652" y="2304"/>
                    <a:pt x="6016" y="919"/>
                  </a:cubicBezTo>
                  <a:cubicBezTo>
                    <a:pt x="4809" y="307"/>
                    <a:pt x="3829" y="0"/>
                    <a:pt x="3034" y="0"/>
                  </a:cubicBezTo>
                  <a:close/>
                </a:path>
              </a:pathLst>
            </a:custGeom>
            <a:solidFill>
              <a:srgbClr val="FB984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3" name="Google Shape;713;p29"/>
            <p:cNvSpPr/>
            <p:nvPr/>
          </p:nvSpPr>
          <p:spPr>
            <a:xfrm>
              <a:off x="7300025" y="5567363"/>
              <a:ext cx="83650" cy="72675"/>
            </a:xfrm>
            <a:custGeom>
              <a:avLst/>
              <a:gdLst/>
              <a:ahLst/>
              <a:cxnLst/>
              <a:rect l="l" t="t" r="r" b="b"/>
              <a:pathLst>
                <a:path w="3346" h="2907" extrusionOk="0">
                  <a:moveTo>
                    <a:pt x="2873" y="0"/>
                  </a:moveTo>
                  <a:lnTo>
                    <a:pt x="1" y="474"/>
                  </a:lnTo>
                  <a:lnTo>
                    <a:pt x="744" y="2907"/>
                  </a:lnTo>
                  <a:lnTo>
                    <a:pt x="3346" y="2366"/>
                  </a:lnTo>
                  <a:lnTo>
                    <a:pt x="2873"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4" name="Google Shape;714;p29"/>
            <p:cNvSpPr/>
            <p:nvPr/>
          </p:nvSpPr>
          <p:spPr>
            <a:xfrm>
              <a:off x="7274675" y="5601013"/>
              <a:ext cx="294875" cy="425125"/>
            </a:xfrm>
            <a:custGeom>
              <a:avLst/>
              <a:gdLst/>
              <a:ahLst/>
              <a:cxnLst/>
              <a:rect l="l" t="t" r="r" b="b"/>
              <a:pathLst>
                <a:path w="11795" h="17005" extrusionOk="0">
                  <a:moveTo>
                    <a:pt x="3034" y="0"/>
                  </a:moveTo>
                  <a:cubicBezTo>
                    <a:pt x="2072" y="0"/>
                    <a:pt x="1379" y="451"/>
                    <a:pt x="879" y="1358"/>
                  </a:cubicBezTo>
                  <a:cubicBezTo>
                    <a:pt x="1" y="3014"/>
                    <a:pt x="237" y="16058"/>
                    <a:pt x="4394" y="16767"/>
                  </a:cubicBezTo>
                  <a:cubicBezTo>
                    <a:pt x="5325" y="16928"/>
                    <a:pt x="6102" y="17004"/>
                    <a:pt x="6759" y="17004"/>
                  </a:cubicBezTo>
                  <a:cubicBezTo>
                    <a:pt x="8870" y="17004"/>
                    <a:pt x="9753" y="16215"/>
                    <a:pt x="10578" y="14875"/>
                  </a:cubicBezTo>
                  <a:cubicBezTo>
                    <a:pt x="11794" y="12814"/>
                    <a:pt x="8652" y="2304"/>
                    <a:pt x="6016" y="919"/>
                  </a:cubicBezTo>
                  <a:cubicBezTo>
                    <a:pt x="4809" y="307"/>
                    <a:pt x="3829" y="0"/>
                    <a:pt x="3034"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5" name="Google Shape;715;p29"/>
            <p:cNvSpPr/>
            <p:nvPr/>
          </p:nvSpPr>
          <p:spPr>
            <a:xfrm>
              <a:off x="7271300" y="5251127"/>
              <a:ext cx="56625" cy="26225"/>
            </a:xfrm>
            <a:custGeom>
              <a:avLst/>
              <a:gdLst/>
              <a:ahLst/>
              <a:cxnLst/>
              <a:rect l="l" t="t" r="r" b="b"/>
              <a:pathLst>
                <a:path w="2265" h="1049" extrusionOk="0">
                  <a:moveTo>
                    <a:pt x="1116" y="1"/>
                  </a:moveTo>
                  <a:cubicBezTo>
                    <a:pt x="507" y="1"/>
                    <a:pt x="1" y="237"/>
                    <a:pt x="1" y="541"/>
                  </a:cubicBezTo>
                  <a:cubicBezTo>
                    <a:pt x="1" y="812"/>
                    <a:pt x="507" y="1048"/>
                    <a:pt x="1116" y="1048"/>
                  </a:cubicBezTo>
                  <a:cubicBezTo>
                    <a:pt x="1758" y="1048"/>
                    <a:pt x="2265" y="812"/>
                    <a:pt x="2265" y="541"/>
                  </a:cubicBezTo>
                  <a:cubicBezTo>
                    <a:pt x="2265" y="237"/>
                    <a:pt x="1758" y="1"/>
                    <a:pt x="1116" y="1"/>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6" name="Google Shape;716;p29"/>
            <p:cNvSpPr/>
            <p:nvPr/>
          </p:nvSpPr>
          <p:spPr>
            <a:xfrm>
              <a:off x="7114175" y="5257902"/>
              <a:ext cx="52400" cy="25350"/>
            </a:xfrm>
            <a:custGeom>
              <a:avLst/>
              <a:gdLst/>
              <a:ahLst/>
              <a:cxnLst/>
              <a:rect l="l" t="t" r="r" b="b"/>
              <a:pathLst>
                <a:path w="2096" h="1014" extrusionOk="0">
                  <a:moveTo>
                    <a:pt x="1048" y="0"/>
                  </a:moveTo>
                  <a:cubicBezTo>
                    <a:pt x="473" y="0"/>
                    <a:pt x="0" y="237"/>
                    <a:pt x="0" y="507"/>
                  </a:cubicBezTo>
                  <a:cubicBezTo>
                    <a:pt x="0" y="811"/>
                    <a:pt x="473" y="1014"/>
                    <a:pt x="1048" y="1014"/>
                  </a:cubicBezTo>
                  <a:cubicBezTo>
                    <a:pt x="1622" y="1014"/>
                    <a:pt x="2095" y="811"/>
                    <a:pt x="2095" y="507"/>
                  </a:cubicBezTo>
                  <a:cubicBezTo>
                    <a:pt x="2095" y="237"/>
                    <a:pt x="1622" y="0"/>
                    <a:pt x="1048"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7" name="Google Shape;717;p29"/>
            <p:cNvSpPr/>
            <p:nvPr/>
          </p:nvSpPr>
          <p:spPr>
            <a:xfrm>
              <a:off x="7273825" y="5601263"/>
              <a:ext cx="201950" cy="425000"/>
            </a:xfrm>
            <a:custGeom>
              <a:avLst/>
              <a:gdLst/>
              <a:ahLst/>
              <a:cxnLst/>
              <a:rect l="l" t="t" r="r" b="b"/>
              <a:pathLst>
                <a:path w="8078" h="17000" extrusionOk="0">
                  <a:moveTo>
                    <a:pt x="3026" y="0"/>
                  </a:moveTo>
                  <a:cubicBezTo>
                    <a:pt x="2080" y="0"/>
                    <a:pt x="1392" y="444"/>
                    <a:pt x="913" y="1348"/>
                  </a:cubicBezTo>
                  <a:cubicBezTo>
                    <a:pt x="1" y="3004"/>
                    <a:pt x="238" y="16048"/>
                    <a:pt x="4428" y="16757"/>
                  </a:cubicBezTo>
                  <a:cubicBezTo>
                    <a:pt x="5321" y="16925"/>
                    <a:pt x="6081" y="17000"/>
                    <a:pt x="6724" y="17000"/>
                  </a:cubicBezTo>
                  <a:cubicBezTo>
                    <a:pt x="7250" y="17000"/>
                    <a:pt x="7698" y="16950"/>
                    <a:pt x="8077" y="16859"/>
                  </a:cubicBezTo>
                  <a:cubicBezTo>
                    <a:pt x="6726" y="15642"/>
                    <a:pt x="4428" y="13006"/>
                    <a:pt x="3076" y="8140"/>
                  </a:cubicBezTo>
                  <a:cubicBezTo>
                    <a:pt x="1893" y="3882"/>
                    <a:pt x="2840" y="1415"/>
                    <a:pt x="3853" y="98"/>
                  </a:cubicBezTo>
                  <a:cubicBezTo>
                    <a:pt x="3558" y="33"/>
                    <a:pt x="3282" y="0"/>
                    <a:pt x="3026" y="0"/>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8" name="Google Shape;718;p29"/>
            <p:cNvSpPr/>
            <p:nvPr/>
          </p:nvSpPr>
          <p:spPr>
            <a:xfrm>
              <a:off x="6968850" y="5618563"/>
              <a:ext cx="187575" cy="434625"/>
            </a:xfrm>
            <a:custGeom>
              <a:avLst/>
              <a:gdLst/>
              <a:ahLst/>
              <a:cxnLst/>
              <a:rect l="l" t="t" r="r" b="b"/>
              <a:pathLst>
                <a:path w="7503" h="17385" extrusionOk="0">
                  <a:moveTo>
                    <a:pt x="4548" y="1"/>
                  </a:moveTo>
                  <a:cubicBezTo>
                    <a:pt x="3998" y="1"/>
                    <a:pt x="3355" y="155"/>
                    <a:pt x="2603" y="453"/>
                  </a:cubicBezTo>
                  <a:cubicBezTo>
                    <a:pt x="3718" y="2109"/>
                    <a:pt x="4360" y="4001"/>
                    <a:pt x="4461" y="5961"/>
                  </a:cubicBezTo>
                  <a:cubicBezTo>
                    <a:pt x="4495" y="8867"/>
                    <a:pt x="3786" y="14207"/>
                    <a:pt x="1" y="17214"/>
                  </a:cubicBezTo>
                  <a:cubicBezTo>
                    <a:pt x="411" y="17328"/>
                    <a:pt x="829" y="17384"/>
                    <a:pt x="1245" y="17384"/>
                  </a:cubicBezTo>
                  <a:cubicBezTo>
                    <a:pt x="2064" y="17384"/>
                    <a:pt x="2877" y="17167"/>
                    <a:pt x="3617" y="16741"/>
                  </a:cubicBezTo>
                  <a:cubicBezTo>
                    <a:pt x="7368" y="14849"/>
                    <a:pt x="7503" y="2852"/>
                    <a:pt x="6557" y="1230"/>
                  </a:cubicBezTo>
                  <a:cubicBezTo>
                    <a:pt x="6078" y="397"/>
                    <a:pt x="5432" y="1"/>
                    <a:pt x="4548"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9" name="Google Shape;719;p29"/>
            <p:cNvSpPr/>
            <p:nvPr/>
          </p:nvSpPr>
          <p:spPr>
            <a:xfrm>
              <a:off x="7088625" y="6364863"/>
              <a:ext cx="139625" cy="236600"/>
            </a:xfrm>
            <a:custGeom>
              <a:avLst/>
              <a:gdLst/>
              <a:ahLst/>
              <a:cxnLst/>
              <a:rect l="l" t="t" r="r" b="b"/>
              <a:pathLst>
                <a:path w="5585" h="9464" extrusionOk="0">
                  <a:moveTo>
                    <a:pt x="4097" y="1"/>
                  </a:moveTo>
                  <a:cubicBezTo>
                    <a:pt x="4097" y="1"/>
                    <a:pt x="515" y="68"/>
                    <a:pt x="245" y="2467"/>
                  </a:cubicBezTo>
                  <a:cubicBezTo>
                    <a:pt x="0" y="4638"/>
                    <a:pt x="751" y="9463"/>
                    <a:pt x="2298" y="9463"/>
                  </a:cubicBezTo>
                  <a:cubicBezTo>
                    <a:pt x="2461" y="9463"/>
                    <a:pt x="2633" y="9410"/>
                    <a:pt x="2813" y="9294"/>
                  </a:cubicBezTo>
                  <a:cubicBezTo>
                    <a:pt x="4672" y="8111"/>
                    <a:pt x="2712" y="4191"/>
                    <a:pt x="3489" y="3143"/>
                  </a:cubicBezTo>
                  <a:cubicBezTo>
                    <a:pt x="4097" y="2434"/>
                    <a:pt x="4807" y="1792"/>
                    <a:pt x="5584" y="1285"/>
                  </a:cubicBezTo>
                  <a:lnTo>
                    <a:pt x="4097"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nvGrpSpPr>
            <p:cNvPr id="720" name="Google Shape;720;p29"/>
            <p:cNvGrpSpPr/>
            <p:nvPr/>
          </p:nvGrpSpPr>
          <p:grpSpPr>
            <a:xfrm>
              <a:off x="6976281" y="7121106"/>
              <a:ext cx="603225" cy="74375"/>
              <a:chOff x="6889450" y="6766988"/>
              <a:chExt cx="603225" cy="74375"/>
            </a:xfrm>
          </p:grpSpPr>
          <p:sp>
            <p:nvSpPr>
              <p:cNvPr id="721" name="Google Shape;721;p29"/>
              <p:cNvSpPr/>
              <p:nvPr/>
            </p:nvSpPr>
            <p:spPr>
              <a:xfrm>
                <a:off x="6889450" y="6766988"/>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2" name="Google Shape;722;p29"/>
              <p:cNvSpPr/>
              <p:nvPr/>
            </p:nvSpPr>
            <p:spPr>
              <a:xfrm>
                <a:off x="6889450" y="6799088"/>
                <a:ext cx="603225" cy="11875"/>
              </a:xfrm>
              <a:custGeom>
                <a:avLst/>
                <a:gdLst/>
                <a:ahLst/>
                <a:cxnLst/>
                <a:rect l="l" t="t" r="r" b="b"/>
                <a:pathLst>
                  <a:path w="24129" h="475" extrusionOk="0">
                    <a:moveTo>
                      <a:pt x="0" y="1"/>
                    </a:moveTo>
                    <a:lnTo>
                      <a:pt x="0" y="406"/>
                    </a:lnTo>
                    <a:lnTo>
                      <a:pt x="24128" y="474"/>
                    </a:lnTo>
                    <a:lnTo>
                      <a:pt x="24128" y="69"/>
                    </a:lnTo>
                    <a:lnTo>
                      <a:pt x="0"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3" name="Google Shape;723;p29"/>
              <p:cNvSpPr/>
              <p:nvPr/>
            </p:nvSpPr>
            <p:spPr>
              <a:xfrm>
                <a:off x="6889450" y="6830363"/>
                <a:ext cx="603225" cy="11000"/>
              </a:xfrm>
              <a:custGeom>
                <a:avLst/>
                <a:gdLst/>
                <a:ahLst/>
                <a:cxnLst/>
                <a:rect l="l" t="t" r="r" b="b"/>
                <a:pathLst>
                  <a:path w="24129" h="440" extrusionOk="0">
                    <a:moveTo>
                      <a:pt x="0" y="0"/>
                    </a:moveTo>
                    <a:lnTo>
                      <a:pt x="0" y="406"/>
                    </a:lnTo>
                    <a:lnTo>
                      <a:pt x="24128" y="440"/>
                    </a:lnTo>
                    <a:lnTo>
                      <a:pt x="24128" y="34"/>
                    </a:lnTo>
                    <a:lnTo>
                      <a:pt x="0" y="0"/>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pic>
        <p:nvPicPr>
          <p:cNvPr id="209" name="Graphic 2">
            <a:extLst>
              <a:ext uri="{FF2B5EF4-FFF2-40B4-BE49-F238E27FC236}">
                <a16:creationId xmlns:a16="http://schemas.microsoft.com/office/drawing/2014/main" id="{F7679615-6652-4E70-B473-92C145AAC234}"/>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210" name="Рисунок 209">
            <a:extLst>
              <a:ext uri="{FF2B5EF4-FFF2-40B4-BE49-F238E27FC236}">
                <a16:creationId xmlns:a16="http://schemas.microsoft.com/office/drawing/2014/main" id="{8929DF4D-24B5-4A69-92A0-6CFAD89BBC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11" name="Рисунок 210">
            <a:extLst>
              <a:ext uri="{FF2B5EF4-FFF2-40B4-BE49-F238E27FC236}">
                <a16:creationId xmlns:a16="http://schemas.microsoft.com/office/drawing/2014/main" id="{E263D5C6-B0CB-488A-9B57-276BAF9C60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3" name="Прямоугольник 2">
            <a:extLst>
              <a:ext uri="{FF2B5EF4-FFF2-40B4-BE49-F238E27FC236}">
                <a16:creationId xmlns:a16="http://schemas.microsoft.com/office/drawing/2014/main" id="{C3FC65DE-51A7-4EBD-AE7E-37803031B668}"/>
              </a:ext>
            </a:extLst>
          </p:cNvPr>
          <p:cNvSpPr/>
          <p:nvPr/>
        </p:nvSpPr>
        <p:spPr>
          <a:xfrm>
            <a:off x="1378997" y="3121392"/>
            <a:ext cx="7717893" cy="4795415"/>
          </a:xfrm>
          <a:prstGeom prst="rect">
            <a:avLst/>
          </a:prstGeom>
        </p:spPr>
        <p:txBody>
          <a:bodyPr wrap="square">
            <a:spAutoFit/>
          </a:bodyPr>
          <a:lstStyle/>
          <a:p>
            <a:pPr algn="ctr">
              <a:lnSpc>
                <a:spcPct val="107000"/>
              </a:lnSpc>
              <a:spcAft>
                <a:spcPts val="800"/>
              </a:spcAft>
            </a:pPr>
            <a:r>
              <a:rPr lang="uz-Latn-UZ" sz="4800" b="1" dirty="0">
                <a:solidFill>
                  <a:schemeClr val="accent6">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Oʻquvchilarning chuqurroq taʼlim olishini ragʻbatlantirish uchun oʻquv jarayoni mazmuniga baholashni qanday singdirishimiz mumkin?</a:t>
            </a:r>
            <a:endParaRPr lang="ru-RU" sz="4800" b="1" dirty="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5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82224795-60A0-4EB3-98B8-DD6C910D2D56}"/>
              </a:ext>
            </a:extLst>
          </p:cNvPr>
          <p:cNvSpPr>
            <a:spLocks noGrp="1"/>
          </p:cNvSpPr>
          <p:nvPr>
            <p:ph type="title"/>
          </p:nvPr>
        </p:nvSpPr>
        <p:spPr>
          <a:xfrm>
            <a:off x="1720849" y="2809875"/>
            <a:ext cx="8554177" cy="5638800"/>
          </a:xfrm>
        </p:spPr>
        <p:txBody>
          <a:bodyPr>
            <a:normAutofit fontScale="90000"/>
          </a:bodyPr>
          <a:lstStyle/>
          <a:p>
            <a:pPr algn="ctr"/>
            <a:r>
              <a:rPr lang="uz-Latn-UZ" b="1" dirty="0">
                <a:solidFill>
                  <a:srgbClr val="002060"/>
                </a:solidFill>
                <a:latin typeface="Times New Roman" panose="02020603050405020304" pitchFamily="18" charset="0"/>
                <a:cs typeface="Times New Roman" panose="02020603050405020304" pitchFamily="18" charset="0"/>
              </a:rPr>
              <a:t>Baholash oʻqitish va oʻrganish jarayonida muhim ahamiyat kasb etuvchi jarayon boʻlib, bunda oʻquv jarayonini oʻlchash, hujjatlashtirish va qoʻllab-quvvatlash uchun turli xil vosita va usullar qoʻllaniladi</a:t>
            </a:r>
            <a:endParaRPr lang="ru-RU" b="1" dirty="0">
              <a:solidFill>
                <a:srgbClr val="002060"/>
              </a:solidFill>
              <a:latin typeface="Times New Roman" panose="02020603050405020304" pitchFamily="18" charset="0"/>
              <a:cs typeface="Times New Roman" panose="02020603050405020304" pitchFamily="18" charset="0"/>
            </a:endParaRPr>
          </a:p>
        </p:txBody>
      </p:sp>
      <p:pic>
        <p:nvPicPr>
          <p:cNvPr id="5" name="Graphic 2">
            <a:extLst>
              <a:ext uri="{FF2B5EF4-FFF2-40B4-BE49-F238E27FC236}">
                <a16:creationId xmlns:a16="http://schemas.microsoft.com/office/drawing/2014/main" id="{3616E8E3-9BD4-47EC-9986-40AE60EC62B5}"/>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85CC5CE3-87A6-4296-9B7B-CB654A7919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Рисунок 6">
            <a:extLst>
              <a:ext uri="{FF2B5EF4-FFF2-40B4-BE49-F238E27FC236}">
                <a16:creationId xmlns:a16="http://schemas.microsoft.com/office/drawing/2014/main" id="{96D20715-E39A-4B14-BB3A-18AE952D50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F02465D0-1D28-4288-96F2-E4A6518DC7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95461" y="4257675"/>
            <a:ext cx="6061433" cy="6106250"/>
          </a:xfrm>
          <a:prstGeom prst="rect">
            <a:avLst/>
          </a:prstGeom>
        </p:spPr>
      </p:pic>
    </p:spTree>
  </p:cSld>
  <p:clrMapOvr>
    <a:masterClrMapping/>
  </p:clrMapOvr>
</p:sld>
</file>

<file path=ppt/slides/slide5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656" name="Google Shape;656;p18"/>
          <p:cNvGrpSpPr/>
          <p:nvPr/>
        </p:nvGrpSpPr>
        <p:grpSpPr>
          <a:xfrm>
            <a:off x="5297358" y="2360517"/>
            <a:ext cx="7401680" cy="7096702"/>
            <a:chOff x="2583363" y="923200"/>
            <a:chExt cx="3977273" cy="3813395"/>
          </a:xfrm>
        </p:grpSpPr>
        <p:sp>
          <p:nvSpPr>
            <p:cNvPr id="657" name="Google Shape;657;p18"/>
            <p:cNvSpPr/>
            <p:nvPr/>
          </p:nvSpPr>
          <p:spPr>
            <a:xfrm>
              <a:off x="5059909" y="3112512"/>
              <a:ext cx="1129429" cy="1460244"/>
            </a:xfrm>
            <a:custGeom>
              <a:avLst/>
              <a:gdLst/>
              <a:ahLst/>
              <a:cxnLst/>
              <a:rect l="l" t="t" r="r" b="b"/>
              <a:pathLst>
                <a:path w="34489" h="44591" extrusionOk="0">
                  <a:moveTo>
                    <a:pt x="31702" y="0"/>
                  </a:moveTo>
                  <a:lnTo>
                    <a:pt x="31195" y="475"/>
                  </a:lnTo>
                  <a:lnTo>
                    <a:pt x="26191" y="5289"/>
                  </a:lnTo>
                  <a:lnTo>
                    <a:pt x="26096" y="5384"/>
                  </a:lnTo>
                  <a:lnTo>
                    <a:pt x="26065" y="5542"/>
                  </a:lnTo>
                  <a:cubicBezTo>
                    <a:pt x="25336" y="8994"/>
                    <a:pt x="24164" y="12319"/>
                    <a:pt x="22613" y="15486"/>
                  </a:cubicBezTo>
                  <a:cubicBezTo>
                    <a:pt x="21093" y="18622"/>
                    <a:pt x="19129" y="21567"/>
                    <a:pt x="16881" y="24259"/>
                  </a:cubicBezTo>
                  <a:cubicBezTo>
                    <a:pt x="14600" y="26950"/>
                    <a:pt x="12004" y="29326"/>
                    <a:pt x="9185" y="31416"/>
                  </a:cubicBezTo>
                  <a:cubicBezTo>
                    <a:pt x="6335" y="33474"/>
                    <a:pt x="3263" y="35216"/>
                    <a:pt x="1" y="36546"/>
                  </a:cubicBezTo>
                  <a:lnTo>
                    <a:pt x="286" y="37306"/>
                  </a:lnTo>
                  <a:cubicBezTo>
                    <a:pt x="3643" y="36071"/>
                    <a:pt x="6873" y="34393"/>
                    <a:pt x="9818" y="32334"/>
                  </a:cubicBezTo>
                  <a:cubicBezTo>
                    <a:pt x="12795" y="30276"/>
                    <a:pt x="15455" y="27806"/>
                    <a:pt x="17767" y="25050"/>
                  </a:cubicBezTo>
                  <a:cubicBezTo>
                    <a:pt x="20111" y="22295"/>
                    <a:pt x="22074" y="19223"/>
                    <a:pt x="23626" y="15961"/>
                  </a:cubicBezTo>
                  <a:cubicBezTo>
                    <a:pt x="25160" y="12768"/>
                    <a:pt x="26292" y="9359"/>
                    <a:pt x="26990" y="5855"/>
                  </a:cubicBezTo>
                  <a:lnTo>
                    <a:pt x="26990" y="5855"/>
                  </a:lnTo>
                  <a:lnTo>
                    <a:pt x="31329" y="1627"/>
                  </a:lnTo>
                  <a:lnTo>
                    <a:pt x="33579" y="7181"/>
                  </a:lnTo>
                  <a:lnTo>
                    <a:pt x="33579" y="7181"/>
                  </a:lnTo>
                  <a:cubicBezTo>
                    <a:pt x="32785" y="11257"/>
                    <a:pt x="31494" y="15238"/>
                    <a:pt x="29707" y="19033"/>
                  </a:cubicBezTo>
                  <a:cubicBezTo>
                    <a:pt x="27901" y="22834"/>
                    <a:pt x="25590" y="26380"/>
                    <a:pt x="22866" y="29611"/>
                  </a:cubicBezTo>
                  <a:cubicBezTo>
                    <a:pt x="20142" y="32841"/>
                    <a:pt x="16976" y="35691"/>
                    <a:pt x="13524" y="38098"/>
                  </a:cubicBezTo>
                  <a:cubicBezTo>
                    <a:pt x="11813" y="39301"/>
                    <a:pt x="9977" y="40410"/>
                    <a:pt x="8108" y="41360"/>
                  </a:cubicBezTo>
                  <a:cubicBezTo>
                    <a:pt x="6240" y="42310"/>
                    <a:pt x="4308" y="43165"/>
                    <a:pt x="2313" y="43830"/>
                  </a:cubicBezTo>
                  <a:lnTo>
                    <a:pt x="2598" y="44590"/>
                  </a:lnTo>
                  <a:cubicBezTo>
                    <a:pt x="4593" y="43798"/>
                    <a:pt x="6525" y="42880"/>
                    <a:pt x="8393" y="41867"/>
                  </a:cubicBezTo>
                  <a:cubicBezTo>
                    <a:pt x="10262" y="40853"/>
                    <a:pt x="12067" y="39713"/>
                    <a:pt x="13777" y="38478"/>
                  </a:cubicBezTo>
                  <a:cubicBezTo>
                    <a:pt x="17261" y="36008"/>
                    <a:pt x="20427" y="33126"/>
                    <a:pt x="23183" y="29896"/>
                  </a:cubicBezTo>
                  <a:cubicBezTo>
                    <a:pt x="25970" y="26665"/>
                    <a:pt x="28313" y="23087"/>
                    <a:pt x="30213" y="19287"/>
                  </a:cubicBezTo>
                  <a:cubicBezTo>
                    <a:pt x="32145" y="15455"/>
                    <a:pt x="33570" y="11401"/>
                    <a:pt x="34457" y="7221"/>
                  </a:cubicBezTo>
                  <a:lnTo>
                    <a:pt x="34489" y="7094"/>
                  </a:lnTo>
                  <a:lnTo>
                    <a:pt x="34425" y="6967"/>
                  </a:lnTo>
                  <a:lnTo>
                    <a:pt x="31955" y="634"/>
                  </a:lnTo>
                  <a:lnTo>
                    <a:pt x="31702" y="0"/>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8" name="Google Shape;658;p18"/>
            <p:cNvSpPr/>
            <p:nvPr/>
          </p:nvSpPr>
          <p:spPr>
            <a:xfrm>
              <a:off x="5871954" y="3329531"/>
              <a:ext cx="92970" cy="260048"/>
            </a:xfrm>
            <a:custGeom>
              <a:avLst/>
              <a:gdLst/>
              <a:ahLst/>
              <a:cxnLst/>
              <a:rect l="l" t="t" r="r" b="b"/>
              <a:pathLst>
                <a:path w="2839" h="7941" extrusionOk="0">
                  <a:moveTo>
                    <a:pt x="2738" y="0"/>
                  </a:moveTo>
                  <a:cubicBezTo>
                    <a:pt x="2706" y="0"/>
                    <a:pt x="2674" y="18"/>
                    <a:pt x="2661" y="55"/>
                  </a:cubicBezTo>
                  <a:cubicBezTo>
                    <a:pt x="2344" y="1417"/>
                    <a:pt x="1964" y="2811"/>
                    <a:pt x="1521" y="4141"/>
                  </a:cubicBezTo>
                  <a:cubicBezTo>
                    <a:pt x="1299" y="4806"/>
                    <a:pt x="1046" y="5471"/>
                    <a:pt x="793" y="6136"/>
                  </a:cubicBezTo>
                  <a:cubicBezTo>
                    <a:pt x="634" y="6452"/>
                    <a:pt x="508" y="6769"/>
                    <a:pt x="381" y="7086"/>
                  </a:cubicBezTo>
                  <a:cubicBezTo>
                    <a:pt x="286" y="7308"/>
                    <a:pt x="1" y="7688"/>
                    <a:pt x="159" y="7909"/>
                  </a:cubicBezTo>
                  <a:cubicBezTo>
                    <a:pt x="191" y="7941"/>
                    <a:pt x="223" y="7941"/>
                    <a:pt x="254" y="7941"/>
                  </a:cubicBezTo>
                  <a:cubicBezTo>
                    <a:pt x="539" y="7909"/>
                    <a:pt x="634" y="7434"/>
                    <a:pt x="729" y="7213"/>
                  </a:cubicBezTo>
                  <a:cubicBezTo>
                    <a:pt x="856" y="6896"/>
                    <a:pt x="983" y="6611"/>
                    <a:pt x="1109" y="6326"/>
                  </a:cubicBezTo>
                  <a:cubicBezTo>
                    <a:pt x="1394" y="5629"/>
                    <a:pt x="1616" y="4964"/>
                    <a:pt x="1838" y="4267"/>
                  </a:cubicBezTo>
                  <a:cubicBezTo>
                    <a:pt x="2281" y="2906"/>
                    <a:pt x="2629" y="1544"/>
                    <a:pt x="2819" y="119"/>
                  </a:cubicBezTo>
                  <a:cubicBezTo>
                    <a:pt x="2839" y="42"/>
                    <a:pt x="2788" y="0"/>
                    <a:pt x="273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9" name="Google Shape;659;p18"/>
            <p:cNvSpPr/>
            <p:nvPr/>
          </p:nvSpPr>
          <p:spPr>
            <a:xfrm>
              <a:off x="5847066" y="3615025"/>
              <a:ext cx="22858" cy="31994"/>
            </a:xfrm>
            <a:custGeom>
              <a:avLst/>
              <a:gdLst/>
              <a:ahLst/>
              <a:cxnLst/>
              <a:rect l="l" t="t" r="r" b="b"/>
              <a:pathLst>
                <a:path w="698" h="977" extrusionOk="0">
                  <a:moveTo>
                    <a:pt x="571" y="1"/>
                  </a:moveTo>
                  <a:cubicBezTo>
                    <a:pt x="560" y="1"/>
                    <a:pt x="550" y="4"/>
                    <a:pt x="539" y="15"/>
                  </a:cubicBezTo>
                  <a:cubicBezTo>
                    <a:pt x="507" y="15"/>
                    <a:pt x="507" y="15"/>
                    <a:pt x="507" y="46"/>
                  </a:cubicBezTo>
                  <a:lnTo>
                    <a:pt x="476" y="46"/>
                  </a:lnTo>
                  <a:cubicBezTo>
                    <a:pt x="476" y="46"/>
                    <a:pt x="476" y="46"/>
                    <a:pt x="444" y="78"/>
                  </a:cubicBezTo>
                  <a:cubicBezTo>
                    <a:pt x="381" y="78"/>
                    <a:pt x="349" y="141"/>
                    <a:pt x="317" y="173"/>
                  </a:cubicBezTo>
                  <a:cubicBezTo>
                    <a:pt x="286" y="205"/>
                    <a:pt x="286" y="205"/>
                    <a:pt x="286" y="236"/>
                  </a:cubicBezTo>
                  <a:cubicBezTo>
                    <a:pt x="254" y="236"/>
                    <a:pt x="254" y="268"/>
                    <a:pt x="222" y="300"/>
                  </a:cubicBezTo>
                  <a:cubicBezTo>
                    <a:pt x="191" y="331"/>
                    <a:pt x="191" y="363"/>
                    <a:pt x="159" y="426"/>
                  </a:cubicBezTo>
                  <a:cubicBezTo>
                    <a:pt x="127" y="458"/>
                    <a:pt x="96" y="521"/>
                    <a:pt x="64" y="553"/>
                  </a:cubicBezTo>
                  <a:cubicBezTo>
                    <a:pt x="64" y="616"/>
                    <a:pt x="32" y="680"/>
                    <a:pt x="32" y="743"/>
                  </a:cubicBezTo>
                  <a:cubicBezTo>
                    <a:pt x="1" y="838"/>
                    <a:pt x="32" y="933"/>
                    <a:pt x="127" y="965"/>
                  </a:cubicBezTo>
                  <a:cubicBezTo>
                    <a:pt x="151" y="973"/>
                    <a:pt x="175" y="977"/>
                    <a:pt x="198" y="977"/>
                  </a:cubicBezTo>
                  <a:cubicBezTo>
                    <a:pt x="268" y="977"/>
                    <a:pt x="333" y="941"/>
                    <a:pt x="381" y="870"/>
                  </a:cubicBezTo>
                  <a:cubicBezTo>
                    <a:pt x="412" y="838"/>
                    <a:pt x="444" y="806"/>
                    <a:pt x="444" y="743"/>
                  </a:cubicBezTo>
                  <a:cubicBezTo>
                    <a:pt x="476" y="711"/>
                    <a:pt x="507" y="648"/>
                    <a:pt x="539" y="585"/>
                  </a:cubicBezTo>
                  <a:cubicBezTo>
                    <a:pt x="539" y="585"/>
                    <a:pt x="539" y="553"/>
                    <a:pt x="539" y="553"/>
                  </a:cubicBezTo>
                  <a:cubicBezTo>
                    <a:pt x="539" y="521"/>
                    <a:pt x="571" y="521"/>
                    <a:pt x="571" y="490"/>
                  </a:cubicBezTo>
                  <a:cubicBezTo>
                    <a:pt x="571" y="458"/>
                    <a:pt x="602" y="458"/>
                    <a:pt x="602" y="426"/>
                  </a:cubicBezTo>
                  <a:cubicBezTo>
                    <a:pt x="602" y="395"/>
                    <a:pt x="634" y="363"/>
                    <a:pt x="634" y="363"/>
                  </a:cubicBezTo>
                  <a:cubicBezTo>
                    <a:pt x="634" y="353"/>
                    <a:pt x="634" y="343"/>
                    <a:pt x="634" y="331"/>
                  </a:cubicBezTo>
                  <a:cubicBezTo>
                    <a:pt x="634" y="331"/>
                    <a:pt x="666" y="300"/>
                    <a:pt x="666" y="268"/>
                  </a:cubicBezTo>
                  <a:cubicBezTo>
                    <a:pt x="666" y="205"/>
                    <a:pt x="666" y="173"/>
                    <a:pt x="666" y="110"/>
                  </a:cubicBezTo>
                  <a:cubicBezTo>
                    <a:pt x="697" y="78"/>
                    <a:pt x="666" y="46"/>
                    <a:pt x="634" y="15"/>
                  </a:cubicBezTo>
                  <a:cubicBezTo>
                    <a:pt x="613" y="15"/>
                    <a:pt x="592" y="1"/>
                    <a:pt x="57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0" name="Google Shape;660;p18"/>
            <p:cNvSpPr/>
            <p:nvPr/>
          </p:nvSpPr>
          <p:spPr>
            <a:xfrm>
              <a:off x="5904571" y="3124432"/>
              <a:ext cx="298264" cy="889717"/>
            </a:xfrm>
            <a:custGeom>
              <a:avLst/>
              <a:gdLst/>
              <a:ahLst/>
              <a:cxnLst/>
              <a:rect l="l" t="t" r="r" b="b"/>
              <a:pathLst>
                <a:path w="9108" h="27169" extrusionOk="0">
                  <a:moveTo>
                    <a:pt x="6073" y="1"/>
                  </a:moveTo>
                  <a:cubicBezTo>
                    <a:pt x="6030" y="1"/>
                    <a:pt x="5983" y="49"/>
                    <a:pt x="6004" y="111"/>
                  </a:cubicBezTo>
                  <a:cubicBezTo>
                    <a:pt x="6257" y="1125"/>
                    <a:pt x="6669" y="2075"/>
                    <a:pt x="7017" y="3056"/>
                  </a:cubicBezTo>
                  <a:cubicBezTo>
                    <a:pt x="7365" y="4038"/>
                    <a:pt x="7714" y="5020"/>
                    <a:pt x="8094" y="6002"/>
                  </a:cubicBezTo>
                  <a:cubicBezTo>
                    <a:pt x="8252" y="6477"/>
                    <a:pt x="8474" y="6952"/>
                    <a:pt x="8569" y="7427"/>
                  </a:cubicBezTo>
                  <a:cubicBezTo>
                    <a:pt x="8696" y="7965"/>
                    <a:pt x="8601" y="8504"/>
                    <a:pt x="8506" y="9074"/>
                  </a:cubicBezTo>
                  <a:cubicBezTo>
                    <a:pt x="8316" y="9960"/>
                    <a:pt x="8126" y="10815"/>
                    <a:pt x="7872" y="11702"/>
                  </a:cubicBezTo>
                  <a:cubicBezTo>
                    <a:pt x="6922" y="15186"/>
                    <a:pt x="5497" y="18574"/>
                    <a:pt x="3660" y="21709"/>
                  </a:cubicBezTo>
                  <a:cubicBezTo>
                    <a:pt x="2615" y="23483"/>
                    <a:pt x="1443" y="25161"/>
                    <a:pt x="145" y="26776"/>
                  </a:cubicBezTo>
                  <a:cubicBezTo>
                    <a:pt x="0" y="26945"/>
                    <a:pt x="149" y="27169"/>
                    <a:pt x="312" y="27169"/>
                  </a:cubicBezTo>
                  <a:cubicBezTo>
                    <a:pt x="363" y="27169"/>
                    <a:pt x="416" y="27146"/>
                    <a:pt x="462" y="27093"/>
                  </a:cubicBezTo>
                  <a:cubicBezTo>
                    <a:pt x="2742" y="24180"/>
                    <a:pt x="4705" y="20981"/>
                    <a:pt x="6194" y="17561"/>
                  </a:cubicBezTo>
                  <a:cubicBezTo>
                    <a:pt x="6954" y="15851"/>
                    <a:pt x="7587" y="14109"/>
                    <a:pt x="8094" y="12335"/>
                  </a:cubicBezTo>
                  <a:cubicBezTo>
                    <a:pt x="8347" y="11449"/>
                    <a:pt x="8601" y="10530"/>
                    <a:pt x="8791" y="9612"/>
                  </a:cubicBezTo>
                  <a:cubicBezTo>
                    <a:pt x="8886" y="9169"/>
                    <a:pt x="9012" y="8694"/>
                    <a:pt x="9044" y="8219"/>
                  </a:cubicBezTo>
                  <a:cubicBezTo>
                    <a:pt x="9107" y="7680"/>
                    <a:pt x="8981" y="7205"/>
                    <a:pt x="8791" y="6698"/>
                  </a:cubicBezTo>
                  <a:cubicBezTo>
                    <a:pt x="8379" y="5590"/>
                    <a:pt x="7935" y="4482"/>
                    <a:pt x="7492" y="3373"/>
                  </a:cubicBezTo>
                  <a:cubicBezTo>
                    <a:pt x="7049" y="2265"/>
                    <a:pt x="6700" y="1093"/>
                    <a:pt x="6130" y="48"/>
                  </a:cubicBezTo>
                  <a:cubicBezTo>
                    <a:pt x="6119" y="15"/>
                    <a:pt x="6097" y="1"/>
                    <a:pt x="607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1" name="Google Shape;661;p18"/>
            <p:cNvSpPr/>
            <p:nvPr/>
          </p:nvSpPr>
          <p:spPr>
            <a:xfrm>
              <a:off x="3438963" y="1298979"/>
              <a:ext cx="1442593" cy="686257"/>
            </a:xfrm>
            <a:custGeom>
              <a:avLst/>
              <a:gdLst/>
              <a:ahLst/>
              <a:cxnLst/>
              <a:rect l="l" t="t" r="r" b="b"/>
              <a:pathLst>
                <a:path w="44052" h="20956" extrusionOk="0">
                  <a:moveTo>
                    <a:pt x="34458" y="0"/>
                  </a:moveTo>
                  <a:cubicBezTo>
                    <a:pt x="33716" y="0"/>
                    <a:pt x="32976" y="18"/>
                    <a:pt x="32239" y="54"/>
                  </a:cubicBezTo>
                  <a:cubicBezTo>
                    <a:pt x="28249" y="212"/>
                    <a:pt x="24322" y="909"/>
                    <a:pt x="20522" y="1985"/>
                  </a:cubicBezTo>
                  <a:cubicBezTo>
                    <a:pt x="16690" y="3126"/>
                    <a:pt x="13048" y="4741"/>
                    <a:pt x="9628" y="6704"/>
                  </a:cubicBezTo>
                  <a:cubicBezTo>
                    <a:pt x="6176" y="8699"/>
                    <a:pt x="3009" y="11138"/>
                    <a:pt x="159" y="13861"/>
                  </a:cubicBezTo>
                  <a:lnTo>
                    <a:pt x="0" y="13988"/>
                  </a:lnTo>
                  <a:lnTo>
                    <a:pt x="32" y="14178"/>
                  </a:lnTo>
                  <a:lnTo>
                    <a:pt x="444" y="20512"/>
                  </a:lnTo>
                  <a:lnTo>
                    <a:pt x="475" y="20955"/>
                  </a:lnTo>
                  <a:lnTo>
                    <a:pt x="919" y="20828"/>
                  </a:lnTo>
                  <a:lnTo>
                    <a:pt x="6967" y="18897"/>
                  </a:lnTo>
                  <a:lnTo>
                    <a:pt x="7031" y="18897"/>
                  </a:lnTo>
                  <a:lnTo>
                    <a:pt x="7062" y="18833"/>
                  </a:lnTo>
                  <a:cubicBezTo>
                    <a:pt x="9438" y="16807"/>
                    <a:pt x="11971" y="15001"/>
                    <a:pt x="14726" y="13481"/>
                  </a:cubicBezTo>
                  <a:cubicBezTo>
                    <a:pt x="17450" y="11993"/>
                    <a:pt x="20363" y="10821"/>
                    <a:pt x="23372" y="9966"/>
                  </a:cubicBezTo>
                  <a:cubicBezTo>
                    <a:pt x="24860" y="9586"/>
                    <a:pt x="26381" y="9206"/>
                    <a:pt x="27932" y="8984"/>
                  </a:cubicBezTo>
                  <a:cubicBezTo>
                    <a:pt x="28312" y="8921"/>
                    <a:pt x="28692" y="8858"/>
                    <a:pt x="29104" y="8794"/>
                  </a:cubicBezTo>
                  <a:lnTo>
                    <a:pt x="30244" y="8699"/>
                  </a:lnTo>
                  <a:cubicBezTo>
                    <a:pt x="31036" y="8573"/>
                    <a:pt x="31796" y="8573"/>
                    <a:pt x="32588" y="8509"/>
                  </a:cubicBezTo>
                  <a:cubicBezTo>
                    <a:pt x="33198" y="8478"/>
                    <a:pt x="33810" y="8463"/>
                    <a:pt x="34422" y="8463"/>
                  </a:cubicBezTo>
                  <a:cubicBezTo>
                    <a:pt x="36921" y="8463"/>
                    <a:pt x="39425" y="8716"/>
                    <a:pt x="41867" y="9174"/>
                  </a:cubicBezTo>
                  <a:lnTo>
                    <a:pt x="42025" y="8383"/>
                  </a:lnTo>
                  <a:cubicBezTo>
                    <a:pt x="39830" y="8072"/>
                    <a:pt x="37620" y="7917"/>
                    <a:pt x="35405" y="7917"/>
                  </a:cubicBezTo>
                  <a:cubicBezTo>
                    <a:pt x="34456" y="7917"/>
                    <a:pt x="33506" y="7946"/>
                    <a:pt x="32556" y="8003"/>
                  </a:cubicBezTo>
                  <a:cubicBezTo>
                    <a:pt x="31764" y="8066"/>
                    <a:pt x="30973" y="8098"/>
                    <a:pt x="30212" y="8224"/>
                  </a:cubicBezTo>
                  <a:lnTo>
                    <a:pt x="29041" y="8383"/>
                  </a:lnTo>
                  <a:cubicBezTo>
                    <a:pt x="28629" y="8414"/>
                    <a:pt x="28249" y="8509"/>
                    <a:pt x="27869" y="8573"/>
                  </a:cubicBezTo>
                  <a:cubicBezTo>
                    <a:pt x="26317" y="8794"/>
                    <a:pt x="24765" y="9174"/>
                    <a:pt x="23245" y="9586"/>
                  </a:cubicBezTo>
                  <a:cubicBezTo>
                    <a:pt x="20237" y="10441"/>
                    <a:pt x="17291" y="11644"/>
                    <a:pt x="14505" y="13101"/>
                  </a:cubicBezTo>
                  <a:cubicBezTo>
                    <a:pt x="11742" y="14577"/>
                    <a:pt x="9167" y="16332"/>
                    <a:pt x="6778" y="18367"/>
                  </a:cubicBezTo>
                  <a:lnTo>
                    <a:pt x="6778" y="18367"/>
                  </a:lnTo>
                  <a:lnTo>
                    <a:pt x="1120" y="20009"/>
                  </a:lnTo>
                  <a:lnTo>
                    <a:pt x="1120" y="20009"/>
                  </a:lnTo>
                  <a:lnTo>
                    <a:pt x="864" y="14342"/>
                  </a:lnTo>
                  <a:lnTo>
                    <a:pt x="864" y="14342"/>
                  </a:lnTo>
                  <a:cubicBezTo>
                    <a:pt x="2278" y="13088"/>
                    <a:pt x="3723" y="11894"/>
                    <a:pt x="5257" y="10789"/>
                  </a:cubicBezTo>
                  <a:cubicBezTo>
                    <a:pt x="6841" y="9649"/>
                    <a:pt x="8456" y="8604"/>
                    <a:pt x="10134" y="7654"/>
                  </a:cubicBezTo>
                  <a:cubicBezTo>
                    <a:pt x="13523" y="5722"/>
                    <a:pt x="17133" y="4234"/>
                    <a:pt x="20838" y="3157"/>
                  </a:cubicBezTo>
                  <a:cubicBezTo>
                    <a:pt x="22707" y="2619"/>
                    <a:pt x="24607" y="2176"/>
                    <a:pt x="26507" y="1859"/>
                  </a:cubicBezTo>
                  <a:cubicBezTo>
                    <a:pt x="28407" y="1510"/>
                    <a:pt x="30339" y="1320"/>
                    <a:pt x="32271" y="1194"/>
                  </a:cubicBezTo>
                  <a:cubicBezTo>
                    <a:pt x="33306" y="1126"/>
                    <a:pt x="34351" y="1094"/>
                    <a:pt x="35394" y="1094"/>
                  </a:cubicBezTo>
                  <a:cubicBezTo>
                    <a:pt x="36298" y="1094"/>
                    <a:pt x="37202" y="1118"/>
                    <a:pt x="38098" y="1162"/>
                  </a:cubicBezTo>
                  <a:cubicBezTo>
                    <a:pt x="40030" y="1257"/>
                    <a:pt x="41962" y="1479"/>
                    <a:pt x="43894" y="1764"/>
                  </a:cubicBezTo>
                  <a:lnTo>
                    <a:pt x="44052" y="1004"/>
                  </a:lnTo>
                  <a:cubicBezTo>
                    <a:pt x="42120" y="592"/>
                    <a:pt x="40157" y="307"/>
                    <a:pt x="38161" y="149"/>
                  </a:cubicBezTo>
                  <a:cubicBezTo>
                    <a:pt x="36934" y="50"/>
                    <a:pt x="35695" y="0"/>
                    <a:pt x="3445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2" name="Google Shape;662;p18"/>
            <p:cNvSpPr/>
            <p:nvPr/>
          </p:nvSpPr>
          <p:spPr>
            <a:xfrm>
              <a:off x="3543985" y="1545831"/>
              <a:ext cx="275832" cy="179293"/>
            </a:xfrm>
            <a:custGeom>
              <a:avLst/>
              <a:gdLst/>
              <a:ahLst/>
              <a:cxnLst/>
              <a:rect l="l" t="t" r="r" b="b"/>
              <a:pathLst>
                <a:path w="8423" h="5475" extrusionOk="0">
                  <a:moveTo>
                    <a:pt x="8233" y="0"/>
                  </a:moveTo>
                  <a:cubicBezTo>
                    <a:pt x="8211" y="0"/>
                    <a:pt x="8187" y="6"/>
                    <a:pt x="8162" y="21"/>
                  </a:cubicBezTo>
                  <a:cubicBezTo>
                    <a:pt x="7814" y="243"/>
                    <a:pt x="7466" y="465"/>
                    <a:pt x="7117" y="686"/>
                  </a:cubicBezTo>
                  <a:cubicBezTo>
                    <a:pt x="6769" y="876"/>
                    <a:pt x="6421" y="1098"/>
                    <a:pt x="6072" y="1320"/>
                  </a:cubicBezTo>
                  <a:cubicBezTo>
                    <a:pt x="5407" y="1731"/>
                    <a:pt x="4710" y="2143"/>
                    <a:pt x="4045" y="2586"/>
                  </a:cubicBezTo>
                  <a:cubicBezTo>
                    <a:pt x="2684" y="3473"/>
                    <a:pt x="1354" y="4360"/>
                    <a:pt x="55" y="5373"/>
                  </a:cubicBezTo>
                  <a:cubicBezTo>
                    <a:pt x="1" y="5401"/>
                    <a:pt x="40" y="5475"/>
                    <a:pt x="92" y="5475"/>
                  </a:cubicBezTo>
                  <a:cubicBezTo>
                    <a:pt x="101" y="5475"/>
                    <a:pt x="110" y="5473"/>
                    <a:pt x="118" y="5468"/>
                  </a:cubicBezTo>
                  <a:cubicBezTo>
                    <a:pt x="1449" y="4550"/>
                    <a:pt x="2779" y="3600"/>
                    <a:pt x="4140" y="2745"/>
                  </a:cubicBezTo>
                  <a:cubicBezTo>
                    <a:pt x="4805" y="2301"/>
                    <a:pt x="5471" y="1858"/>
                    <a:pt x="6167" y="1446"/>
                  </a:cubicBezTo>
                  <a:cubicBezTo>
                    <a:pt x="6516" y="1256"/>
                    <a:pt x="6864" y="1035"/>
                    <a:pt x="7212" y="813"/>
                  </a:cubicBezTo>
                  <a:cubicBezTo>
                    <a:pt x="7561" y="623"/>
                    <a:pt x="7941" y="465"/>
                    <a:pt x="8289" y="243"/>
                  </a:cubicBezTo>
                  <a:cubicBezTo>
                    <a:pt x="8423" y="189"/>
                    <a:pt x="8353" y="0"/>
                    <a:pt x="823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3" name="Google Shape;663;p18"/>
            <p:cNvSpPr/>
            <p:nvPr/>
          </p:nvSpPr>
          <p:spPr>
            <a:xfrm>
              <a:off x="3828104" y="1525757"/>
              <a:ext cx="42310" cy="20958"/>
            </a:xfrm>
            <a:custGeom>
              <a:avLst/>
              <a:gdLst/>
              <a:ahLst/>
              <a:cxnLst/>
              <a:rect l="l" t="t" r="r" b="b"/>
              <a:pathLst>
                <a:path w="1292" h="640" extrusionOk="0">
                  <a:moveTo>
                    <a:pt x="1260" y="1"/>
                  </a:moveTo>
                  <a:cubicBezTo>
                    <a:pt x="1197" y="1"/>
                    <a:pt x="1133" y="1"/>
                    <a:pt x="1101" y="33"/>
                  </a:cubicBezTo>
                  <a:cubicBezTo>
                    <a:pt x="1038" y="33"/>
                    <a:pt x="975" y="64"/>
                    <a:pt x="943" y="64"/>
                  </a:cubicBezTo>
                  <a:cubicBezTo>
                    <a:pt x="848" y="96"/>
                    <a:pt x="753" y="159"/>
                    <a:pt x="626" y="223"/>
                  </a:cubicBezTo>
                  <a:cubicBezTo>
                    <a:pt x="531" y="254"/>
                    <a:pt x="436" y="286"/>
                    <a:pt x="341" y="349"/>
                  </a:cubicBezTo>
                  <a:cubicBezTo>
                    <a:pt x="246" y="413"/>
                    <a:pt x="151" y="444"/>
                    <a:pt x="56" y="508"/>
                  </a:cubicBezTo>
                  <a:cubicBezTo>
                    <a:pt x="0" y="536"/>
                    <a:pt x="44" y="639"/>
                    <a:pt x="99" y="639"/>
                  </a:cubicBezTo>
                  <a:cubicBezTo>
                    <a:pt x="106" y="639"/>
                    <a:pt x="113" y="638"/>
                    <a:pt x="120" y="634"/>
                  </a:cubicBezTo>
                  <a:cubicBezTo>
                    <a:pt x="246" y="603"/>
                    <a:pt x="341" y="571"/>
                    <a:pt x="436" y="539"/>
                  </a:cubicBezTo>
                  <a:cubicBezTo>
                    <a:pt x="531" y="508"/>
                    <a:pt x="626" y="444"/>
                    <a:pt x="721" y="413"/>
                  </a:cubicBezTo>
                  <a:cubicBezTo>
                    <a:pt x="816" y="381"/>
                    <a:pt x="943" y="349"/>
                    <a:pt x="1038" y="286"/>
                  </a:cubicBezTo>
                  <a:cubicBezTo>
                    <a:pt x="1070" y="254"/>
                    <a:pt x="1101" y="223"/>
                    <a:pt x="1165" y="191"/>
                  </a:cubicBezTo>
                  <a:cubicBezTo>
                    <a:pt x="1197" y="159"/>
                    <a:pt x="1260" y="159"/>
                    <a:pt x="1292" y="96"/>
                  </a:cubicBezTo>
                  <a:cubicBezTo>
                    <a:pt x="1292" y="64"/>
                    <a:pt x="1292" y="1"/>
                    <a:pt x="126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4" name="Google Shape;664;p18"/>
            <p:cNvSpPr/>
            <p:nvPr/>
          </p:nvSpPr>
          <p:spPr>
            <a:xfrm>
              <a:off x="3447248" y="1668963"/>
              <a:ext cx="686453" cy="349612"/>
            </a:xfrm>
            <a:custGeom>
              <a:avLst/>
              <a:gdLst/>
              <a:ahLst/>
              <a:cxnLst/>
              <a:rect l="l" t="t" r="r" b="b"/>
              <a:pathLst>
                <a:path w="20962" h="10676" extrusionOk="0">
                  <a:moveTo>
                    <a:pt x="20748" y="0"/>
                  </a:moveTo>
                  <a:cubicBezTo>
                    <a:pt x="20718" y="0"/>
                    <a:pt x="20685" y="9"/>
                    <a:pt x="20649" y="30"/>
                  </a:cubicBezTo>
                  <a:cubicBezTo>
                    <a:pt x="17989" y="1233"/>
                    <a:pt x="15360" y="2405"/>
                    <a:pt x="12858" y="3862"/>
                  </a:cubicBezTo>
                  <a:cubicBezTo>
                    <a:pt x="11623" y="4590"/>
                    <a:pt x="10420" y="5382"/>
                    <a:pt x="9280" y="6237"/>
                  </a:cubicBezTo>
                  <a:cubicBezTo>
                    <a:pt x="8741" y="6649"/>
                    <a:pt x="8203" y="7060"/>
                    <a:pt x="7664" y="7504"/>
                  </a:cubicBezTo>
                  <a:cubicBezTo>
                    <a:pt x="7063" y="7979"/>
                    <a:pt x="6429" y="8359"/>
                    <a:pt x="5701" y="8644"/>
                  </a:cubicBezTo>
                  <a:cubicBezTo>
                    <a:pt x="4878" y="8929"/>
                    <a:pt x="4054" y="9182"/>
                    <a:pt x="3231" y="9435"/>
                  </a:cubicBezTo>
                  <a:cubicBezTo>
                    <a:pt x="2787" y="9594"/>
                    <a:pt x="2344" y="9720"/>
                    <a:pt x="1932" y="9847"/>
                  </a:cubicBezTo>
                  <a:cubicBezTo>
                    <a:pt x="1579" y="9973"/>
                    <a:pt x="1226" y="10039"/>
                    <a:pt x="873" y="10125"/>
                  </a:cubicBezTo>
                  <a:lnTo>
                    <a:pt x="873" y="10125"/>
                  </a:lnTo>
                  <a:cubicBezTo>
                    <a:pt x="814" y="8896"/>
                    <a:pt x="751" y="7691"/>
                    <a:pt x="634" y="6459"/>
                  </a:cubicBezTo>
                  <a:cubicBezTo>
                    <a:pt x="507" y="5160"/>
                    <a:pt x="381" y="3862"/>
                    <a:pt x="127" y="2563"/>
                  </a:cubicBezTo>
                  <a:cubicBezTo>
                    <a:pt x="115" y="2539"/>
                    <a:pt x="94" y="2529"/>
                    <a:pt x="72" y="2529"/>
                  </a:cubicBezTo>
                  <a:cubicBezTo>
                    <a:pt x="37" y="2529"/>
                    <a:pt x="1" y="2556"/>
                    <a:pt x="1" y="2595"/>
                  </a:cubicBezTo>
                  <a:cubicBezTo>
                    <a:pt x="32" y="3893"/>
                    <a:pt x="191" y="5192"/>
                    <a:pt x="254" y="6522"/>
                  </a:cubicBezTo>
                  <a:cubicBezTo>
                    <a:pt x="349" y="7820"/>
                    <a:pt x="412" y="9119"/>
                    <a:pt x="444" y="10417"/>
                  </a:cubicBezTo>
                  <a:cubicBezTo>
                    <a:pt x="444" y="10559"/>
                    <a:pt x="546" y="10675"/>
                    <a:pt x="680" y="10675"/>
                  </a:cubicBezTo>
                  <a:cubicBezTo>
                    <a:pt x="696" y="10675"/>
                    <a:pt x="712" y="10674"/>
                    <a:pt x="729" y="10671"/>
                  </a:cubicBezTo>
                  <a:cubicBezTo>
                    <a:pt x="1109" y="10544"/>
                    <a:pt x="1457" y="10354"/>
                    <a:pt x="1806" y="10227"/>
                  </a:cubicBezTo>
                  <a:cubicBezTo>
                    <a:pt x="2217" y="10069"/>
                    <a:pt x="2629" y="9942"/>
                    <a:pt x="3009" y="9815"/>
                  </a:cubicBezTo>
                  <a:cubicBezTo>
                    <a:pt x="3769" y="9530"/>
                    <a:pt x="4561" y="9309"/>
                    <a:pt x="5321" y="9055"/>
                  </a:cubicBezTo>
                  <a:cubicBezTo>
                    <a:pt x="5986" y="8834"/>
                    <a:pt x="6714" y="8739"/>
                    <a:pt x="7316" y="8295"/>
                  </a:cubicBezTo>
                  <a:cubicBezTo>
                    <a:pt x="7886" y="7884"/>
                    <a:pt x="8393" y="7377"/>
                    <a:pt x="8931" y="6934"/>
                  </a:cubicBezTo>
                  <a:cubicBezTo>
                    <a:pt x="11180" y="5129"/>
                    <a:pt x="13682" y="3703"/>
                    <a:pt x="16247" y="2405"/>
                  </a:cubicBezTo>
                  <a:cubicBezTo>
                    <a:pt x="17735" y="1677"/>
                    <a:pt x="19224" y="948"/>
                    <a:pt x="20775" y="315"/>
                  </a:cubicBezTo>
                  <a:cubicBezTo>
                    <a:pt x="20961" y="235"/>
                    <a:pt x="20902" y="0"/>
                    <a:pt x="2074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5" name="Google Shape;665;p18"/>
            <p:cNvSpPr/>
            <p:nvPr/>
          </p:nvSpPr>
          <p:spPr>
            <a:xfrm>
              <a:off x="3660894" y="1902748"/>
              <a:ext cx="18699" cy="45159"/>
            </a:xfrm>
            <a:custGeom>
              <a:avLst/>
              <a:gdLst/>
              <a:ahLst/>
              <a:cxnLst/>
              <a:rect l="l" t="t" r="r" b="b"/>
              <a:pathLst>
                <a:path w="571" h="1379" extrusionOk="0">
                  <a:moveTo>
                    <a:pt x="164" y="1"/>
                  </a:moveTo>
                  <a:cubicBezTo>
                    <a:pt x="99" y="1"/>
                    <a:pt x="32" y="49"/>
                    <a:pt x="32" y="111"/>
                  </a:cubicBezTo>
                  <a:cubicBezTo>
                    <a:pt x="32" y="102"/>
                    <a:pt x="32" y="98"/>
                    <a:pt x="31" y="98"/>
                  </a:cubicBezTo>
                  <a:cubicBezTo>
                    <a:pt x="29" y="98"/>
                    <a:pt x="23" y="121"/>
                    <a:pt x="0" y="143"/>
                  </a:cubicBezTo>
                  <a:cubicBezTo>
                    <a:pt x="0" y="175"/>
                    <a:pt x="0" y="175"/>
                    <a:pt x="0" y="206"/>
                  </a:cubicBezTo>
                  <a:cubicBezTo>
                    <a:pt x="0" y="238"/>
                    <a:pt x="0" y="301"/>
                    <a:pt x="0" y="333"/>
                  </a:cubicBezTo>
                  <a:cubicBezTo>
                    <a:pt x="0" y="365"/>
                    <a:pt x="0" y="428"/>
                    <a:pt x="32" y="460"/>
                  </a:cubicBezTo>
                  <a:cubicBezTo>
                    <a:pt x="32" y="586"/>
                    <a:pt x="64" y="681"/>
                    <a:pt x="64" y="776"/>
                  </a:cubicBezTo>
                  <a:cubicBezTo>
                    <a:pt x="95" y="871"/>
                    <a:pt x="95" y="998"/>
                    <a:pt x="127" y="1093"/>
                  </a:cubicBezTo>
                  <a:cubicBezTo>
                    <a:pt x="127" y="1156"/>
                    <a:pt x="159" y="1220"/>
                    <a:pt x="159" y="1283"/>
                  </a:cubicBezTo>
                  <a:cubicBezTo>
                    <a:pt x="222" y="1346"/>
                    <a:pt x="317" y="1378"/>
                    <a:pt x="412" y="1378"/>
                  </a:cubicBezTo>
                  <a:cubicBezTo>
                    <a:pt x="507" y="1346"/>
                    <a:pt x="570" y="1251"/>
                    <a:pt x="570" y="1156"/>
                  </a:cubicBezTo>
                  <a:cubicBezTo>
                    <a:pt x="570" y="1093"/>
                    <a:pt x="539" y="1030"/>
                    <a:pt x="539" y="966"/>
                  </a:cubicBezTo>
                  <a:cubicBezTo>
                    <a:pt x="507" y="871"/>
                    <a:pt x="475" y="776"/>
                    <a:pt x="475" y="650"/>
                  </a:cubicBezTo>
                  <a:cubicBezTo>
                    <a:pt x="444" y="555"/>
                    <a:pt x="412" y="460"/>
                    <a:pt x="380" y="365"/>
                  </a:cubicBezTo>
                  <a:cubicBezTo>
                    <a:pt x="380" y="333"/>
                    <a:pt x="380" y="270"/>
                    <a:pt x="349" y="206"/>
                  </a:cubicBezTo>
                  <a:cubicBezTo>
                    <a:pt x="349" y="206"/>
                    <a:pt x="349" y="206"/>
                    <a:pt x="349" y="175"/>
                  </a:cubicBezTo>
                  <a:cubicBezTo>
                    <a:pt x="326" y="152"/>
                    <a:pt x="320" y="130"/>
                    <a:pt x="318" y="130"/>
                  </a:cubicBezTo>
                  <a:cubicBezTo>
                    <a:pt x="317" y="130"/>
                    <a:pt x="317" y="134"/>
                    <a:pt x="317" y="143"/>
                  </a:cubicBezTo>
                  <a:cubicBezTo>
                    <a:pt x="317" y="111"/>
                    <a:pt x="317" y="80"/>
                    <a:pt x="285" y="48"/>
                  </a:cubicBezTo>
                  <a:cubicBezTo>
                    <a:pt x="268" y="48"/>
                    <a:pt x="251" y="38"/>
                    <a:pt x="244" y="35"/>
                  </a:cubicBezTo>
                  <a:lnTo>
                    <a:pt x="244" y="35"/>
                  </a:lnTo>
                  <a:cubicBezTo>
                    <a:pt x="222" y="11"/>
                    <a:pt x="193" y="1"/>
                    <a:pt x="1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6" name="Google Shape;666;p18"/>
            <p:cNvSpPr/>
            <p:nvPr/>
          </p:nvSpPr>
          <p:spPr>
            <a:xfrm>
              <a:off x="3900673" y="1497758"/>
              <a:ext cx="40247" cy="20958"/>
            </a:xfrm>
            <a:custGeom>
              <a:avLst/>
              <a:gdLst/>
              <a:ahLst/>
              <a:cxnLst/>
              <a:rect l="l" t="t" r="r" b="b"/>
              <a:pathLst>
                <a:path w="1229" h="640" extrusionOk="0">
                  <a:moveTo>
                    <a:pt x="1166" y="1"/>
                  </a:moveTo>
                  <a:cubicBezTo>
                    <a:pt x="1071" y="1"/>
                    <a:pt x="976" y="32"/>
                    <a:pt x="912" y="64"/>
                  </a:cubicBezTo>
                  <a:cubicBezTo>
                    <a:pt x="817" y="96"/>
                    <a:pt x="754" y="96"/>
                    <a:pt x="659" y="127"/>
                  </a:cubicBezTo>
                  <a:cubicBezTo>
                    <a:pt x="596" y="159"/>
                    <a:pt x="501" y="191"/>
                    <a:pt x="437" y="254"/>
                  </a:cubicBezTo>
                  <a:cubicBezTo>
                    <a:pt x="354" y="282"/>
                    <a:pt x="270" y="334"/>
                    <a:pt x="230" y="390"/>
                  </a:cubicBezTo>
                  <a:lnTo>
                    <a:pt x="230" y="390"/>
                  </a:lnTo>
                  <a:cubicBezTo>
                    <a:pt x="172" y="418"/>
                    <a:pt x="115" y="447"/>
                    <a:pt x="57" y="476"/>
                  </a:cubicBezTo>
                  <a:cubicBezTo>
                    <a:pt x="1" y="532"/>
                    <a:pt x="20" y="639"/>
                    <a:pt x="114" y="639"/>
                  </a:cubicBezTo>
                  <a:cubicBezTo>
                    <a:pt x="126" y="639"/>
                    <a:pt x="139" y="638"/>
                    <a:pt x="152" y="634"/>
                  </a:cubicBezTo>
                  <a:lnTo>
                    <a:pt x="318" y="579"/>
                  </a:lnTo>
                  <a:lnTo>
                    <a:pt x="318" y="579"/>
                  </a:lnTo>
                  <a:cubicBezTo>
                    <a:pt x="322" y="579"/>
                    <a:pt x="326" y="579"/>
                    <a:pt x="330" y="579"/>
                  </a:cubicBezTo>
                  <a:cubicBezTo>
                    <a:pt x="399" y="579"/>
                    <a:pt x="455" y="533"/>
                    <a:pt x="532" y="507"/>
                  </a:cubicBezTo>
                  <a:cubicBezTo>
                    <a:pt x="627" y="476"/>
                    <a:pt x="691" y="444"/>
                    <a:pt x="786" y="412"/>
                  </a:cubicBezTo>
                  <a:cubicBezTo>
                    <a:pt x="849" y="349"/>
                    <a:pt x="912" y="317"/>
                    <a:pt x="1007" y="286"/>
                  </a:cubicBezTo>
                  <a:cubicBezTo>
                    <a:pt x="1071" y="222"/>
                    <a:pt x="1166" y="191"/>
                    <a:pt x="1197" y="127"/>
                  </a:cubicBezTo>
                  <a:cubicBezTo>
                    <a:pt x="1229" y="64"/>
                    <a:pt x="1197" y="32"/>
                    <a:pt x="116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7" name="Google Shape;667;p18"/>
            <p:cNvSpPr/>
            <p:nvPr/>
          </p:nvSpPr>
          <p:spPr>
            <a:xfrm>
              <a:off x="2884118" y="2236185"/>
              <a:ext cx="416941" cy="1503765"/>
            </a:xfrm>
            <a:custGeom>
              <a:avLst/>
              <a:gdLst/>
              <a:ahLst/>
              <a:cxnLst/>
              <a:rect l="l" t="t" r="r" b="b"/>
              <a:pathLst>
                <a:path w="12732" h="45920" extrusionOk="0">
                  <a:moveTo>
                    <a:pt x="4814" y="0"/>
                  </a:moveTo>
                  <a:cubicBezTo>
                    <a:pt x="3991" y="1647"/>
                    <a:pt x="3294" y="3389"/>
                    <a:pt x="2660" y="5162"/>
                  </a:cubicBezTo>
                  <a:cubicBezTo>
                    <a:pt x="2059" y="6904"/>
                    <a:pt x="1552" y="8709"/>
                    <a:pt x="1172" y="10546"/>
                  </a:cubicBezTo>
                  <a:cubicBezTo>
                    <a:pt x="380" y="14188"/>
                    <a:pt x="0" y="17925"/>
                    <a:pt x="64" y="21662"/>
                  </a:cubicBezTo>
                  <a:cubicBezTo>
                    <a:pt x="127" y="25398"/>
                    <a:pt x="602" y="29104"/>
                    <a:pt x="1489" y="32746"/>
                  </a:cubicBezTo>
                  <a:cubicBezTo>
                    <a:pt x="2375" y="36356"/>
                    <a:pt x="3706" y="39871"/>
                    <a:pt x="5352" y="43196"/>
                  </a:cubicBezTo>
                  <a:lnTo>
                    <a:pt x="5416" y="43323"/>
                  </a:lnTo>
                  <a:lnTo>
                    <a:pt x="5574" y="43386"/>
                  </a:lnTo>
                  <a:lnTo>
                    <a:pt x="11623" y="45762"/>
                  </a:lnTo>
                  <a:lnTo>
                    <a:pt x="12003" y="45920"/>
                  </a:lnTo>
                  <a:lnTo>
                    <a:pt x="12034" y="45540"/>
                  </a:lnTo>
                  <a:cubicBezTo>
                    <a:pt x="12256" y="43513"/>
                    <a:pt x="12510" y="41518"/>
                    <a:pt x="12731" y="39523"/>
                  </a:cubicBezTo>
                  <a:lnTo>
                    <a:pt x="12731" y="39428"/>
                  </a:lnTo>
                  <a:lnTo>
                    <a:pt x="12700" y="39364"/>
                  </a:lnTo>
                  <a:cubicBezTo>
                    <a:pt x="11654" y="37211"/>
                    <a:pt x="10768" y="34931"/>
                    <a:pt x="10103" y="32619"/>
                  </a:cubicBezTo>
                  <a:cubicBezTo>
                    <a:pt x="9438" y="30307"/>
                    <a:pt x="8994" y="27900"/>
                    <a:pt x="8741" y="25493"/>
                  </a:cubicBezTo>
                  <a:cubicBezTo>
                    <a:pt x="8488" y="23087"/>
                    <a:pt x="8456" y="20680"/>
                    <a:pt x="8646" y="18241"/>
                  </a:cubicBezTo>
                  <a:cubicBezTo>
                    <a:pt x="8741" y="17038"/>
                    <a:pt x="8899" y="15834"/>
                    <a:pt x="9089" y="14663"/>
                  </a:cubicBezTo>
                  <a:cubicBezTo>
                    <a:pt x="9279" y="13459"/>
                    <a:pt x="9533" y="12288"/>
                    <a:pt x="9849" y="11116"/>
                  </a:cubicBezTo>
                  <a:lnTo>
                    <a:pt x="9089" y="10957"/>
                  </a:lnTo>
                  <a:cubicBezTo>
                    <a:pt x="8836" y="12161"/>
                    <a:pt x="8614" y="13364"/>
                    <a:pt x="8456" y="14568"/>
                  </a:cubicBezTo>
                  <a:cubicBezTo>
                    <a:pt x="8298" y="15771"/>
                    <a:pt x="8203" y="17006"/>
                    <a:pt x="8108" y="18210"/>
                  </a:cubicBezTo>
                  <a:cubicBezTo>
                    <a:pt x="7981" y="20680"/>
                    <a:pt x="8076" y="23118"/>
                    <a:pt x="8329" y="25557"/>
                  </a:cubicBezTo>
                  <a:cubicBezTo>
                    <a:pt x="8583" y="27964"/>
                    <a:pt x="9058" y="30370"/>
                    <a:pt x="9723" y="32746"/>
                  </a:cubicBezTo>
                  <a:cubicBezTo>
                    <a:pt x="10348" y="35061"/>
                    <a:pt x="11190" y="37345"/>
                    <a:pt x="12218" y="39507"/>
                  </a:cubicBezTo>
                  <a:lnTo>
                    <a:pt x="12218" y="39507"/>
                  </a:lnTo>
                  <a:cubicBezTo>
                    <a:pt x="11983" y="41361"/>
                    <a:pt x="11747" y="43215"/>
                    <a:pt x="11486" y="45070"/>
                  </a:cubicBezTo>
                  <a:lnTo>
                    <a:pt x="11486" y="45070"/>
                  </a:lnTo>
                  <a:lnTo>
                    <a:pt x="5984" y="42711"/>
                  </a:lnTo>
                  <a:lnTo>
                    <a:pt x="5984" y="42711"/>
                  </a:lnTo>
                  <a:cubicBezTo>
                    <a:pt x="4433" y="39458"/>
                    <a:pt x="3283" y="36021"/>
                    <a:pt x="2502" y="32492"/>
                  </a:cubicBezTo>
                  <a:cubicBezTo>
                    <a:pt x="1679" y="28945"/>
                    <a:pt x="1267" y="25303"/>
                    <a:pt x="1267" y="21630"/>
                  </a:cubicBezTo>
                  <a:cubicBezTo>
                    <a:pt x="1204" y="17988"/>
                    <a:pt x="1552" y="14346"/>
                    <a:pt x="2280" y="10767"/>
                  </a:cubicBezTo>
                  <a:cubicBezTo>
                    <a:pt x="2660" y="8994"/>
                    <a:pt x="3104" y="7221"/>
                    <a:pt x="3642" y="5479"/>
                  </a:cubicBezTo>
                  <a:cubicBezTo>
                    <a:pt x="4181" y="3737"/>
                    <a:pt x="4846" y="2027"/>
                    <a:pt x="5542" y="317"/>
                  </a:cubicBezTo>
                  <a:lnTo>
                    <a:pt x="4814" y="0"/>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8" name="Google Shape;668;p18"/>
            <p:cNvSpPr/>
            <p:nvPr/>
          </p:nvSpPr>
          <p:spPr>
            <a:xfrm>
              <a:off x="2968116" y="3162485"/>
              <a:ext cx="72634" cy="313983"/>
            </a:xfrm>
            <a:custGeom>
              <a:avLst/>
              <a:gdLst/>
              <a:ahLst/>
              <a:cxnLst/>
              <a:rect l="l" t="t" r="r" b="b"/>
              <a:pathLst>
                <a:path w="2218" h="9588" extrusionOk="0">
                  <a:moveTo>
                    <a:pt x="99" y="0"/>
                  </a:moveTo>
                  <a:cubicBezTo>
                    <a:pt x="54" y="0"/>
                    <a:pt x="0" y="34"/>
                    <a:pt x="0" y="89"/>
                  </a:cubicBezTo>
                  <a:cubicBezTo>
                    <a:pt x="190" y="1704"/>
                    <a:pt x="444" y="3288"/>
                    <a:pt x="760" y="4903"/>
                  </a:cubicBezTo>
                  <a:cubicBezTo>
                    <a:pt x="950" y="5695"/>
                    <a:pt x="1109" y="6486"/>
                    <a:pt x="1331" y="7278"/>
                  </a:cubicBezTo>
                  <a:cubicBezTo>
                    <a:pt x="1426" y="7658"/>
                    <a:pt x="1521" y="8070"/>
                    <a:pt x="1616" y="8482"/>
                  </a:cubicBezTo>
                  <a:cubicBezTo>
                    <a:pt x="1711" y="8798"/>
                    <a:pt x="1742" y="9273"/>
                    <a:pt x="1964" y="9527"/>
                  </a:cubicBezTo>
                  <a:cubicBezTo>
                    <a:pt x="1997" y="9570"/>
                    <a:pt x="2033" y="9588"/>
                    <a:pt x="2067" y="9588"/>
                  </a:cubicBezTo>
                  <a:cubicBezTo>
                    <a:pt x="2131" y="9588"/>
                    <a:pt x="2186" y="9526"/>
                    <a:pt x="2186" y="9463"/>
                  </a:cubicBezTo>
                  <a:cubicBezTo>
                    <a:pt x="2217" y="9273"/>
                    <a:pt x="2122" y="9083"/>
                    <a:pt x="2059" y="8893"/>
                  </a:cubicBezTo>
                  <a:cubicBezTo>
                    <a:pt x="1996" y="8703"/>
                    <a:pt x="1932" y="8513"/>
                    <a:pt x="1901" y="8292"/>
                  </a:cubicBezTo>
                  <a:cubicBezTo>
                    <a:pt x="1774" y="7943"/>
                    <a:pt x="1679" y="7563"/>
                    <a:pt x="1584" y="7183"/>
                  </a:cubicBezTo>
                  <a:cubicBezTo>
                    <a:pt x="1394" y="6391"/>
                    <a:pt x="1204" y="5600"/>
                    <a:pt x="1014" y="4808"/>
                  </a:cubicBezTo>
                  <a:cubicBezTo>
                    <a:pt x="697" y="3225"/>
                    <a:pt x="380" y="1641"/>
                    <a:pt x="159" y="58"/>
                  </a:cubicBezTo>
                  <a:cubicBezTo>
                    <a:pt x="159" y="18"/>
                    <a:pt x="131" y="0"/>
                    <a:pt x="9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9" name="Google Shape;669;p18"/>
            <p:cNvSpPr/>
            <p:nvPr/>
          </p:nvSpPr>
          <p:spPr>
            <a:xfrm>
              <a:off x="3042781" y="3491632"/>
              <a:ext cx="14540" cy="29931"/>
            </a:xfrm>
            <a:custGeom>
              <a:avLst/>
              <a:gdLst/>
              <a:ahLst/>
              <a:cxnLst/>
              <a:rect l="l" t="t" r="r" b="b"/>
              <a:pathLst>
                <a:path w="444" h="914" extrusionOk="0">
                  <a:moveTo>
                    <a:pt x="104" y="1"/>
                  </a:moveTo>
                  <a:cubicBezTo>
                    <a:pt x="88" y="1"/>
                    <a:pt x="73" y="5"/>
                    <a:pt x="64" y="14"/>
                  </a:cubicBezTo>
                  <a:cubicBezTo>
                    <a:pt x="1" y="14"/>
                    <a:pt x="1" y="77"/>
                    <a:pt x="1" y="141"/>
                  </a:cubicBezTo>
                  <a:cubicBezTo>
                    <a:pt x="1" y="172"/>
                    <a:pt x="1" y="204"/>
                    <a:pt x="32" y="236"/>
                  </a:cubicBezTo>
                  <a:cubicBezTo>
                    <a:pt x="32" y="236"/>
                    <a:pt x="32" y="267"/>
                    <a:pt x="32" y="267"/>
                  </a:cubicBezTo>
                  <a:cubicBezTo>
                    <a:pt x="32" y="267"/>
                    <a:pt x="32" y="299"/>
                    <a:pt x="32" y="299"/>
                  </a:cubicBezTo>
                  <a:cubicBezTo>
                    <a:pt x="32" y="394"/>
                    <a:pt x="64" y="457"/>
                    <a:pt x="96" y="521"/>
                  </a:cubicBezTo>
                  <a:cubicBezTo>
                    <a:pt x="96" y="584"/>
                    <a:pt x="127" y="647"/>
                    <a:pt x="127" y="711"/>
                  </a:cubicBezTo>
                  <a:cubicBezTo>
                    <a:pt x="159" y="806"/>
                    <a:pt x="222" y="869"/>
                    <a:pt x="317" y="901"/>
                  </a:cubicBezTo>
                  <a:cubicBezTo>
                    <a:pt x="327" y="910"/>
                    <a:pt x="336" y="914"/>
                    <a:pt x="345" y="914"/>
                  </a:cubicBezTo>
                  <a:cubicBezTo>
                    <a:pt x="368" y="914"/>
                    <a:pt x="390" y="892"/>
                    <a:pt x="412" y="869"/>
                  </a:cubicBezTo>
                  <a:cubicBezTo>
                    <a:pt x="444" y="837"/>
                    <a:pt x="444" y="774"/>
                    <a:pt x="444" y="742"/>
                  </a:cubicBezTo>
                  <a:cubicBezTo>
                    <a:pt x="444" y="711"/>
                    <a:pt x="444" y="679"/>
                    <a:pt x="412" y="616"/>
                  </a:cubicBezTo>
                  <a:cubicBezTo>
                    <a:pt x="412" y="552"/>
                    <a:pt x="381" y="489"/>
                    <a:pt x="349" y="426"/>
                  </a:cubicBezTo>
                  <a:cubicBezTo>
                    <a:pt x="349" y="362"/>
                    <a:pt x="317" y="299"/>
                    <a:pt x="286" y="236"/>
                  </a:cubicBezTo>
                  <a:cubicBezTo>
                    <a:pt x="254" y="172"/>
                    <a:pt x="222" y="109"/>
                    <a:pt x="191" y="46"/>
                  </a:cubicBezTo>
                  <a:cubicBezTo>
                    <a:pt x="191" y="23"/>
                    <a:pt x="143" y="1"/>
                    <a:pt x="10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0" name="Google Shape;670;p18"/>
            <p:cNvSpPr/>
            <p:nvPr/>
          </p:nvSpPr>
          <p:spPr>
            <a:xfrm>
              <a:off x="3179666" y="2956535"/>
              <a:ext cx="136950" cy="775461"/>
            </a:xfrm>
            <a:custGeom>
              <a:avLst/>
              <a:gdLst/>
              <a:ahLst/>
              <a:cxnLst/>
              <a:rect l="l" t="t" r="r" b="b"/>
              <a:pathLst>
                <a:path w="4182" h="23680" extrusionOk="0">
                  <a:moveTo>
                    <a:pt x="116" y="0"/>
                  </a:moveTo>
                  <a:cubicBezTo>
                    <a:pt x="87" y="0"/>
                    <a:pt x="50" y="24"/>
                    <a:pt x="33" y="76"/>
                  </a:cubicBezTo>
                  <a:cubicBezTo>
                    <a:pt x="1" y="1596"/>
                    <a:pt x="223" y="3148"/>
                    <a:pt x="444" y="4637"/>
                  </a:cubicBezTo>
                  <a:cubicBezTo>
                    <a:pt x="666" y="6157"/>
                    <a:pt x="951" y="7708"/>
                    <a:pt x="1299" y="9197"/>
                  </a:cubicBezTo>
                  <a:cubicBezTo>
                    <a:pt x="1679" y="10749"/>
                    <a:pt x="2091" y="12237"/>
                    <a:pt x="2598" y="13726"/>
                  </a:cubicBezTo>
                  <a:cubicBezTo>
                    <a:pt x="2819" y="14454"/>
                    <a:pt x="3104" y="15182"/>
                    <a:pt x="3358" y="15911"/>
                  </a:cubicBezTo>
                  <a:cubicBezTo>
                    <a:pt x="3516" y="16291"/>
                    <a:pt x="3643" y="16639"/>
                    <a:pt x="3706" y="17019"/>
                  </a:cubicBezTo>
                  <a:cubicBezTo>
                    <a:pt x="3801" y="17431"/>
                    <a:pt x="3770" y="17842"/>
                    <a:pt x="3738" y="18254"/>
                  </a:cubicBezTo>
                  <a:cubicBezTo>
                    <a:pt x="3548" y="20028"/>
                    <a:pt x="3199" y="21801"/>
                    <a:pt x="2661" y="23511"/>
                  </a:cubicBezTo>
                  <a:cubicBezTo>
                    <a:pt x="2642" y="23607"/>
                    <a:pt x="2728" y="23680"/>
                    <a:pt x="2812" y="23680"/>
                  </a:cubicBezTo>
                  <a:cubicBezTo>
                    <a:pt x="2867" y="23680"/>
                    <a:pt x="2921" y="23649"/>
                    <a:pt x="2946" y="23575"/>
                  </a:cubicBezTo>
                  <a:cubicBezTo>
                    <a:pt x="3390" y="22054"/>
                    <a:pt x="3770" y="20534"/>
                    <a:pt x="3991" y="18951"/>
                  </a:cubicBezTo>
                  <a:cubicBezTo>
                    <a:pt x="4086" y="18191"/>
                    <a:pt x="4181" y="17431"/>
                    <a:pt x="3960" y="16671"/>
                  </a:cubicBezTo>
                  <a:cubicBezTo>
                    <a:pt x="3738" y="15911"/>
                    <a:pt x="3421" y="15182"/>
                    <a:pt x="3136" y="14454"/>
                  </a:cubicBezTo>
                  <a:cubicBezTo>
                    <a:pt x="2123" y="11477"/>
                    <a:pt x="1331" y="8437"/>
                    <a:pt x="824" y="5333"/>
                  </a:cubicBezTo>
                  <a:cubicBezTo>
                    <a:pt x="698" y="4447"/>
                    <a:pt x="571" y="3560"/>
                    <a:pt x="476" y="2673"/>
                  </a:cubicBezTo>
                  <a:cubicBezTo>
                    <a:pt x="349" y="1786"/>
                    <a:pt x="318" y="900"/>
                    <a:pt x="159" y="45"/>
                  </a:cubicBezTo>
                  <a:cubicBezTo>
                    <a:pt x="159" y="16"/>
                    <a:pt x="140" y="0"/>
                    <a:pt x="11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1" name="Google Shape;671;p18"/>
            <p:cNvSpPr/>
            <p:nvPr/>
          </p:nvSpPr>
          <p:spPr>
            <a:xfrm>
              <a:off x="3292711" y="3514883"/>
              <a:ext cx="9366" cy="12215"/>
            </a:xfrm>
            <a:custGeom>
              <a:avLst/>
              <a:gdLst/>
              <a:ahLst/>
              <a:cxnLst/>
              <a:rect l="l" t="t" r="r" b="b"/>
              <a:pathLst>
                <a:path w="286" h="373" extrusionOk="0">
                  <a:moveTo>
                    <a:pt x="64" y="1"/>
                  </a:moveTo>
                  <a:cubicBezTo>
                    <a:pt x="33" y="1"/>
                    <a:pt x="33" y="32"/>
                    <a:pt x="33" y="32"/>
                  </a:cubicBezTo>
                  <a:cubicBezTo>
                    <a:pt x="33" y="64"/>
                    <a:pt x="1" y="64"/>
                    <a:pt x="33" y="96"/>
                  </a:cubicBezTo>
                  <a:lnTo>
                    <a:pt x="96" y="286"/>
                  </a:lnTo>
                  <a:cubicBezTo>
                    <a:pt x="96" y="317"/>
                    <a:pt x="128" y="317"/>
                    <a:pt x="128" y="349"/>
                  </a:cubicBezTo>
                  <a:lnTo>
                    <a:pt x="159" y="349"/>
                  </a:lnTo>
                  <a:cubicBezTo>
                    <a:pt x="159" y="365"/>
                    <a:pt x="167" y="373"/>
                    <a:pt x="179" y="373"/>
                  </a:cubicBezTo>
                  <a:cubicBezTo>
                    <a:pt x="191" y="373"/>
                    <a:pt x="207" y="365"/>
                    <a:pt x="223" y="349"/>
                  </a:cubicBezTo>
                  <a:cubicBezTo>
                    <a:pt x="286" y="349"/>
                    <a:pt x="286" y="286"/>
                    <a:pt x="254" y="222"/>
                  </a:cubicBezTo>
                  <a:cubicBezTo>
                    <a:pt x="223" y="159"/>
                    <a:pt x="191" y="96"/>
                    <a:pt x="159" y="32"/>
                  </a:cubicBezTo>
                  <a:cubicBezTo>
                    <a:pt x="128" y="1"/>
                    <a:pt x="96"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2" name="Google Shape;672;p18"/>
            <p:cNvSpPr/>
            <p:nvPr/>
          </p:nvSpPr>
          <p:spPr>
            <a:xfrm>
              <a:off x="5166732" y="1538201"/>
              <a:ext cx="985274" cy="957275"/>
            </a:xfrm>
            <a:custGeom>
              <a:avLst/>
              <a:gdLst/>
              <a:ahLst/>
              <a:cxnLst/>
              <a:rect l="l" t="t" r="r" b="b"/>
              <a:pathLst>
                <a:path w="30087" h="29232" extrusionOk="0">
                  <a:moveTo>
                    <a:pt x="6366" y="1"/>
                  </a:moveTo>
                  <a:lnTo>
                    <a:pt x="6240" y="33"/>
                  </a:lnTo>
                  <a:lnTo>
                    <a:pt x="476" y="413"/>
                  </a:lnTo>
                  <a:lnTo>
                    <a:pt x="1" y="444"/>
                  </a:lnTo>
                  <a:lnTo>
                    <a:pt x="64" y="951"/>
                  </a:lnTo>
                  <a:lnTo>
                    <a:pt x="1109" y="6746"/>
                  </a:lnTo>
                  <a:lnTo>
                    <a:pt x="1141" y="7000"/>
                  </a:lnTo>
                  <a:lnTo>
                    <a:pt x="1394" y="7126"/>
                  </a:lnTo>
                  <a:cubicBezTo>
                    <a:pt x="3611" y="8298"/>
                    <a:pt x="5733" y="9692"/>
                    <a:pt x="7696" y="11275"/>
                  </a:cubicBezTo>
                  <a:cubicBezTo>
                    <a:pt x="9660" y="12858"/>
                    <a:pt x="11528" y="14569"/>
                    <a:pt x="13207" y="16469"/>
                  </a:cubicBezTo>
                  <a:lnTo>
                    <a:pt x="14442" y="17894"/>
                  </a:lnTo>
                  <a:lnTo>
                    <a:pt x="15582" y="19382"/>
                  </a:lnTo>
                  <a:lnTo>
                    <a:pt x="16690" y="20934"/>
                  </a:lnTo>
                  <a:lnTo>
                    <a:pt x="17736" y="22517"/>
                  </a:lnTo>
                  <a:cubicBezTo>
                    <a:pt x="19066" y="24639"/>
                    <a:pt x="20237" y="26888"/>
                    <a:pt x="21219" y="29231"/>
                  </a:cubicBezTo>
                  <a:lnTo>
                    <a:pt x="21979" y="28946"/>
                  </a:lnTo>
                  <a:cubicBezTo>
                    <a:pt x="21092" y="26508"/>
                    <a:pt x="20016" y="24164"/>
                    <a:pt x="18686" y="21947"/>
                  </a:cubicBezTo>
                  <a:lnTo>
                    <a:pt x="17641" y="20301"/>
                  </a:lnTo>
                  <a:lnTo>
                    <a:pt x="16532" y="18686"/>
                  </a:lnTo>
                  <a:lnTo>
                    <a:pt x="15360" y="17165"/>
                  </a:lnTo>
                  <a:lnTo>
                    <a:pt x="14094" y="15677"/>
                  </a:lnTo>
                  <a:cubicBezTo>
                    <a:pt x="12383" y="13713"/>
                    <a:pt x="10483" y="11940"/>
                    <a:pt x="8425" y="10357"/>
                  </a:cubicBezTo>
                  <a:cubicBezTo>
                    <a:pt x="6435" y="8826"/>
                    <a:pt x="4327" y="7473"/>
                    <a:pt x="2100" y="6297"/>
                  </a:cubicBezTo>
                  <a:lnTo>
                    <a:pt x="2100" y="6297"/>
                  </a:lnTo>
                  <a:lnTo>
                    <a:pt x="1055" y="1291"/>
                  </a:lnTo>
                  <a:lnTo>
                    <a:pt x="1055" y="1291"/>
                  </a:lnTo>
                  <a:lnTo>
                    <a:pt x="6129" y="899"/>
                  </a:lnTo>
                  <a:lnTo>
                    <a:pt x="6129" y="899"/>
                  </a:lnTo>
                  <a:cubicBezTo>
                    <a:pt x="8854" y="2378"/>
                    <a:pt x="11425" y="4105"/>
                    <a:pt x="13840" y="6050"/>
                  </a:cubicBezTo>
                  <a:cubicBezTo>
                    <a:pt x="16279" y="8045"/>
                    <a:pt x="18527" y="10262"/>
                    <a:pt x="20522" y="12700"/>
                  </a:cubicBezTo>
                  <a:cubicBezTo>
                    <a:pt x="22549" y="15107"/>
                    <a:pt x="24291" y="17735"/>
                    <a:pt x="25779" y="20491"/>
                  </a:cubicBezTo>
                  <a:cubicBezTo>
                    <a:pt x="26508" y="21884"/>
                    <a:pt x="27173" y="23309"/>
                    <a:pt x="27775" y="24766"/>
                  </a:cubicBezTo>
                  <a:cubicBezTo>
                    <a:pt x="28345" y="26223"/>
                    <a:pt x="28883" y="27711"/>
                    <a:pt x="29295" y="29231"/>
                  </a:cubicBezTo>
                  <a:lnTo>
                    <a:pt x="30086" y="28978"/>
                  </a:lnTo>
                  <a:cubicBezTo>
                    <a:pt x="29548" y="27489"/>
                    <a:pt x="28946" y="26001"/>
                    <a:pt x="28313" y="24544"/>
                  </a:cubicBezTo>
                  <a:cubicBezTo>
                    <a:pt x="27648" y="23087"/>
                    <a:pt x="26951" y="21694"/>
                    <a:pt x="26160" y="20301"/>
                  </a:cubicBezTo>
                  <a:cubicBezTo>
                    <a:pt x="24639" y="17514"/>
                    <a:pt x="22866" y="14885"/>
                    <a:pt x="20871" y="12415"/>
                  </a:cubicBezTo>
                  <a:cubicBezTo>
                    <a:pt x="18876" y="9945"/>
                    <a:pt x="16627" y="7665"/>
                    <a:pt x="14220" y="5606"/>
                  </a:cubicBezTo>
                  <a:cubicBezTo>
                    <a:pt x="11845" y="3516"/>
                    <a:pt x="9217" y="1679"/>
                    <a:pt x="6461" y="64"/>
                  </a:cubicBezTo>
                  <a:lnTo>
                    <a:pt x="6366" y="1"/>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3" name="Google Shape;673;p18"/>
            <p:cNvSpPr/>
            <p:nvPr/>
          </p:nvSpPr>
          <p:spPr>
            <a:xfrm>
              <a:off x="5169843" y="1551398"/>
              <a:ext cx="478212" cy="622694"/>
            </a:xfrm>
            <a:custGeom>
              <a:avLst/>
              <a:gdLst/>
              <a:ahLst/>
              <a:cxnLst/>
              <a:rect l="l" t="t" r="r" b="b"/>
              <a:pathLst>
                <a:path w="14603" h="19015" extrusionOk="0">
                  <a:moveTo>
                    <a:pt x="133" y="0"/>
                  </a:moveTo>
                  <a:cubicBezTo>
                    <a:pt x="68" y="0"/>
                    <a:pt x="1" y="49"/>
                    <a:pt x="1" y="136"/>
                  </a:cubicBezTo>
                  <a:cubicBezTo>
                    <a:pt x="96" y="1973"/>
                    <a:pt x="286" y="3841"/>
                    <a:pt x="476" y="5678"/>
                  </a:cubicBezTo>
                  <a:cubicBezTo>
                    <a:pt x="508" y="6090"/>
                    <a:pt x="508" y="6533"/>
                    <a:pt x="603" y="6913"/>
                  </a:cubicBezTo>
                  <a:cubicBezTo>
                    <a:pt x="698" y="7230"/>
                    <a:pt x="919" y="7452"/>
                    <a:pt x="1204" y="7610"/>
                  </a:cubicBezTo>
                  <a:cubicBezTo>
                    <a:pt x="1901" y="7990"/>
                    <a:pt x="2566" y="8402"/>
                    <a:pt x="3231" y="8814"/>
                  </a:cubicBezTo>
                  <a:cubicBezTo>
                    <a:pt x="5923" y="10524"/>
                    <a:pt x="8393" y="12550"/>
                    <a:pt x="10610" y="14831"/>
                  </a:cubicBezTo>
                  <a:cubicBezTo>
                    <a:pt x="11845" y="16097"/>
                    <a:pt x="13080" y="17427"/>
                    <a:pt x="14062" y="18916"/>
                  </a:cubicBezTo>
                  <a:cubicBezTo>
                    <a:pt x="14114" y="18986"/>
                    <a:pt x="14183" y="19015"/>
                    <a:pt x="14252" y="19015"/>
                  </a:cubicBezTo>
                  <a:cubicBezTo>
                    <a:pt x="14431" y="19015"/>
                    <a:pt x="14603" y="18814"/>
                    <a:pt x="14442" y="18631"/>
                  </a:cubicBezTo>
                  <a:cubicBezTo>
                    <a:pt x="13460" y="17427"/>
                    <a:pt x="12478" y="16224"/>
                    <a:pt x="11402" y="15084"/>
                  </a:cubicBezTo>
                  <a:cubicBezTo>
                    <a:pt x="10325" y="13944"/>
                    <a:pt x="9185" y="12867"/>
                    <a:pt x="8013" y="11854"/>
                  </a:cubicBezTo>
                  <a:cubicBezTo>
                    <a:pt x="6841" y="10872"/>
                    <a:pt x="5606" y="9922"/>
                    <a:pt x="4308" y="9067"/>
                  </a:cubicBezTo>
                  <a:cubicBezTo>
                    <a:pt x="3674" y="8623"/>
                    <a:pt x="3009" y="8212"/>
                    <a:pt x="2344" y="7832"/>
                  </a:cubicBezTo>
                  <a:cubicBezTo>
                    <a:pt x="1996" y="7610"/>
                    <a:pt x="1679" y="7452"/>
                    <a:pt x="1331" y="7230"/>
                  </a:cubicBezTo>
                  <a:cubicBezTo>
                    <a:pt x="1173" y="7135"/>
                    <a:pt x="1046" y="7040"/>
                    <a:pt x="983" y="6850"/>
                  </a:cubicBezTo>
                  <a:cubicBezTo>
                    <a:pt x="919" y="6628"/>
                    <a:pt x="919" y="6407"/>
                    <a:pt x="919" y="6185"/>
                  </a:cubicBezTo>
                  <a:cubicBezTo>
                    <a:pt x="698" y="4158"/>
                    <a:pt x="539" y="2131"/>
                    <a:pt x="254" y="105"/>
                  </a:cubicBezTo>
                  <a:cubicBezTo>
                    <a:pt x="240" y="33"/>
                    <a:pt x="187" y="0"/>
                    <a:pt x="13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4" name="Google Shape;674;p18"/>
            <p:cNvSpPr/>
            <p:nvPr/>
          </p:nvSpPr>
          <p:spPr>
            <a:xfrm>
              <a:off x="5450262" y="1644467"/>
              <a:ext cx="318600" cy="287490"/>
            </a:xfrm>
            <a:custGeom>
              <a:avLst/>
              <a:gdLst/>
              <a:ahLst/>
              <a:cxnLst/>
              <a:rect l="l" t="t" r="r" b="b"/>
              <a:pathLst>
                <a:path w="9729" h="8779" extrusionOk="0">
                  <a:moveTo>
                    <a:pt x="80" y="0"/>
                  </a:moveTo>
                  <a:cubicBezTo>
                    <a:pt x="32" y="0"/>
                    <a:pt x="1" y="93"/>
                    <a:pt x="52" y="144"/>
                  </a:cubicBezTo>
                  <a:cubicBezTo>
                    <a:pt x="2744" y="2108"/>
                    <a:pt x="5277" y="4325"/>
                    <a:pt x="7589" y="6700"/>
                  </a:cubicBezTo>
                  <a:cubicBezTo>
                    <a:pt x="7906" y="7017"/>
                    <a:pt x="8254" y="7365"/>
                    <a:pt x="8571" y="7682"/>
                  </a:cubicBezTo>
                  <a:cubicBezTo>
                    <a:pt x="8888" y="8030"/>
                    <a:pt x="9173" y="8410"/>
                    <a:pt x="9521" y="8758"/>
                  </a:cubicBezTo>
                  <a:cubicBezTo>
                    <a:pt x="9542" y="8773"/>
                    <a:pt x="9565" y="8779"/>
                    <a:pt x="9587" y="8779"/>
                  </a:cubicBezTo>
                  <a:cubicBezTo>
                    <a:pt x="9663" y="8779"/>
                    <a:pt x="9728" y="8705"/>
                    <a:pt x="9679" y="8632"/>
                  </a:cubicBezTo>
                  <a:cubicBezTo>
                    <a:pt x="9426" y="8315"/>
                    <a:pt x="9141" y="8030"/>
                    <a:pt x="8888" y="7745"/>
                  </a:cubicBezTo>
                  <a:cubicBezTo>
                    <a:pt x="8602" y="7428"/>
                    <a:pt x="8317" y="7143"/>
                    <a:pt x="8001" y="6827"/>
                  </a:cubicBezTo>
                  <a:cubicBezTo>
                    <a:pt x="7431" y="6225"/>
                    <a:pt x="6797" y="5623"/>
                    <a:pt x="6196" y="5053"/>
                  </a:cubicBezTo>
                  <a:cubicBezTo>
                    <a:pt x="4961" y="3881"/>
                    <a:pt x="3694" y="2773"/>
                    <a:pt x="2364" y="1728"/>
                  </a:cubicBezTo>
                  <a:cubicBezTo>
                    <a:pt x="1635" y="1126"/>
                    <a:pt x="875" y="556"/>
                    <a:pt x="115" y="18"/>
                  </a:cubicBezTo>
                  <a:cubicBezTo>
                    <a:pt x="103" y="6"/>
                    <a:pt x="91" y="0"/>
                    <a:pt x="8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5" name="Google Shape;675;p18"/>
            <p:cNvSpPr/>
            <p:nvPr/>
          </p:nvSpPr>
          <p:spPr>
            <a:xfrm>
              <a:off x="5786908" y="1954358"/>
              <a:ext cx="26820" cy="26984"/>
            </a:xfrm>
            <a:custGeom>
              <a:avLst/>
              <a:gdLst/>
              <a:ahLst/>
              <a:cxnLst/>
              <a:rect l="l" t="t" r="r" b="b"/>
              <a:pathLst>
                <a:path w="819" h="824" extrusionOk="0">
                  <a:moveTo>
                    <a:pt x="96" y="0"/>
                  </a:moveTo>
                  <a:cubicBezTo>
                    <a:pt x="72" y="0"/>
                    <a:pt x="48" y="8"/>
                    <a:pt x="33" y="24"/>
                  </a:cubicBezTo>
                  <a:cubicBezTo>
                    <a:pt x="1" y="55"/>
                    <a:pt x="1" y="87"/>
                    <a:pt x="33" y="119"/>
                  </a:cubicBezTo>
                  <a:cubicBezTo>
                    <a:pt x="96" y="182"/>
                    <a:pt x="128" y="245"/>
                    <a:pt x="191" y="309"/>
                  </a:cubicBezTo>
                  <a:cubicBezTo>
                    <a:pt x="254" y="372"/>
                    <a:pt x="286" y="435"/>
                    <a:pt x="349" y="499"/>
                  </a:cubicBezTo>
                  <a:cubicBezTo>
                    <a:pt x="381" y="562"/>
                    <a:pt x="444" y="625"/>
                    <a:pt x="508" y="689"/>
                  </a:cubicBezTo>
                  <a:cubicBezTo>
                    <a:pt x="539" y="720"/>
                    <a:pt x="571" y="752"/>
                    <a:pt x="603" y="752"/>
                  </a:cubicBezTo>
                  <a:cubicBezTo>
                    <a:pt x="634" y="784"/>
                    <a:pt x="666" y="815"/>
                    <a:pt x="698" y="815"/>
                  </a:cubicBezTo>
                  <a:cubicBezTo>
                    <a:pt x="709" y="821"/>
                    <a:pt x="721" y="824"/>
                    <a:pt x="732" y="824"/>
                  </a:cubicBezTo>
                  <a:cubicBezTo>
                    <a:pt x="781" y="824"/>
                    <a:pt x="819" y="772"/>
                    <a:pt x="793" y="720"/>
                  </a:cubicBezTo>
                  <a:cubicBezTo>
                    <a:pt x="793" y="689"/>
                    <a:pt x="761" y="657"/>
                    <a:pt x="761" y="625"/>
                  </a:cubicBezTo>
                  <a:cubicBezTo>
                    <a:pt x="729" y="562"/>
                    <a:pt x="698" y="530"/>
                    <a:pt x="666" y="499"/>
                  </a:cubicBezTo>
                  <a:cubicBezTo>
                    <a:pt x="603" y="467"/>
                    <a:pt x="571" y="404"/>
                    <a:pt x="508" y="340"/>
                  </a:cubicBezTo>
                  <a:cubicBezTo>
                    <a:pt x="444" y="277"/>
                    <a:pt x="381" y="245"/>
                    <a:pt x="318" y="182"/>
                  </a:cubicBezTo>
                  <a:cubicBezTo>
                    <a:pt x="254" y="119"/>
                    <a:pt x="223" y="87"/>
                    <a:pt x="159" y="24"/>
                  </a:cubicBezTo>
                  <a:cubicBezTo>
                    <a:pt x="143" y="8"/>
                    <a:pt x="120"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6" name="Google Shape;676;p18"/>
            <p:cNvSpPr/>
            <p:nvPr/>
          </p:nvSpPr>
          <p:spPr>
            <a:xfrm>
              <a:off x="5384930" y="1600913"/>
              <a:ext cx="43194" cy="37922"/>
            </a:xfrm>
            <a:custGeom>
              <a:avLst/>
              <a:gdLst/>
              <a:ahLst/>
              <a:cxnLst/>
              <a:rect l="l" t="t" r="r" b="b"/>
              <a:pathLst>
                <a:path w="1319" h="1158" extrusionOk="0">
                  <a:moveTo>
                    <a:pt x="125" y="0"/>
                  </a:moveTo>
                  <a:cubicBezTo>
                    <a:pt x="53" y="0"/>
                    <a:pt x="0" y="93"/>
                    <a:pt x="52" y="144"/>
                  </a:cubicBezTo>
                  <a:cubicBezTo>
                    <a:pt x="242" y="334"/>
                    <a:pt x="432" y="524"/>
                    <a:pt x="622" y="714"/>
                  </a:cubicBezTo>
                  <a:cubicBezTo>
                    <a:pt x="717" y="778"/>
                    <a:pt x="812" y="873"/>
                    <a:pt x="907" y="968"/>
                  </a:cubicBezTo>
                  <a:cubicBezTo>
                    <a:pt x="970" y="999"/>
                    <a:pt x="1033" y="1031"/>
                    <a:pt x="1097" y="1094"/>
                  </a:cubicBezTo>
                  <a:cubicBezTo>
                    <a:pt x="1160" y="1126"/>
                    <a:pt x="1192" y="1126"/>
                    <a:pt x="1255" y="1158"/>
                  </a:cubicBezTo>
                  <a:cubicBezTo>
                    <a:pt x="1287" y="1158"/>
                    <a:pt x="1318" y="1094"/>
                    <a:pt x="1318" y="1063"/>
                  </a:cubicBezTo>
                  <a:cubicBezTo>
                    <a:pt x="1287" y="999"/>
                    <a:pt x="1255" y="968"/>
                    <a:pt x="1223" y="936"/>
                  </a:cubicBezTo>
                  <a:cubicBezTo>
                    <a:pt x="1160" y="873"/>
                    <a:pt x="1128" y="841"/>
                    <a:pt x="1065" y="809"/>
                  </a:cubicBezTo>
                  <a:cubicBezTo>
                    <a:pt x="970" y="714"/>
                    <a:pt x="875" y="619"/>
                    <a:pt x="748" y="556"/>
                  </a:cubicBezTo>
                  <a:cubicBezTo>
                    <a:pt x="558" y="366"/>
                    <a:pt x="368" y="208"/>
                    <a:pt x="178" y="18"/>
                  </a:cubicBezTo>
                  <a:cubicBezTo>
                    <a:pt x="160" y="6"/>
                    <a:pt x="142" y="0"/>
                    <a:pt x="12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7" name="Google Shape;677;p18"/>
            <p:cNvSpPr/>
            <p:nvPr/>
          </p:nvSpPr>
          <p:spPr>
            <a:xfrm>
              <a:off x="5625757" y="1813216"/>
              <a:ext cx="111407" cy="119397"/>
            </a:xfrm>
            <a:custGeom>
              <a:avLst/>
              <a:gdLst/>
              <a:ahLst/>
              <a:cxnLst/>
              <a:rect l="l" t="t" r="r" b="b"/>
              <a:pathLst>
                <a:path w="3402" h="3646" extrusionOk="0">
                  <a:moveTo>
                    <a:pt x="56" y="1"/>
                  </a:moveTo>
                  <a:cubicBezTo>
                    <a:pt x="19" y="1"/>
                    <a:pt x="0" y="45"/>
                    <a:pt x="45" y="90"/>
                  </a:cubicBezTo>
                  <a:cubicBezTo>
                    <a:pt x="552" y="724"/>
                    <a:pt x="1122" y="1325"/>
                    <a:pt x="1660" y="1927"/>
                  </a:cubicBezTo>
                  <a:cubicBezTo>
                    <a:pt x="1945" y="2212"/>
                    <a:pt x="2230" y="2497"/>
                    <a:pt x="2483" y="2814"/>
                  </a:cubicBezTo>
                  <a:cubicBezTo>
                    <a:pt x="2768" y="3099"/>
                    <a:pt x="3022" y="3415"/>
                    <a:pt x="3339" y="3637"/>
                  </a:cubicBezTo>
                  <a:cubicBezTo>
                    <a:pt x="3345" y="3643"/>
                    <a:pt x="3351" y="3646"/>
                    <a:pt x="3357" y="3646"/>
                  </a:cubicBezTo>
                  <a:cubicBezTo>
                    <a:pt x="3382" y="3646"/>
                    <a:pt x="3402" y="3605"/>
                    <a:pt x="3402" y="3605"/>
                  </a:cubicBezTo>
                  <a:cubicBezTo>
                    <a:pt x="3180" y="3257"/>
                    <a:pt x="2895" y="2972"/>
                    <a:pt x="2642" y="2687"/>
                  </a:cubicBezTo>
                  <a:cubicBezTo>
                    <a:pt x="2357" y="2402"/>
                    <a:pt x="2072" y="2085"/>
                    <a:pt x="1818" y="1800"/>
                  </a:cubicBezTo>
                  <a:cubicBezTo>
                    <a:pt x="1248" y="1167"/>
                    <a:pt x="678" y="597"/>
                    <a:pt x="108" y="27"/>
                  </a:cubicBezTo>
                  <a:cubicBezTo>
                    <a:pt x="90" y="8"/>
                    <a:pt x="71" y="1"/>
                    <a:pt x="5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8" name="Google Shape;678;p18"/>
            <p:cNvSpPr/>
            <p:nvPr/>
          </p:nvSpPr>
          <p:spPr>
            <a:xfrm>
              <a:off x="3860000" y="4255373"/>
              <a:ext cx="1037113" cy="370800"/>
            </a:xfrm>
            <a:custGeom>
              <a:avLst/>
              <a:gdLst/>
              <a:ahLst/>
              <a:cxnLst/>
              <a:rect l="l" t="t" r="r" b="b"/>
              <a:pathLst>
                <a:path w="31670" h="11323" extrusionOk="0">
                  <a:moveTo>
                    <a:pt x="3643" y="0"/>
                  </a:moveTo>
                  <a:lnTo>
                    <a:pt x="3326" y="729"/>
                  </a:lnTo>
                  <a:cubicBezTo>
                    <a:pt x="4149" y="1109"/>
                    <a:pt x="4973" y="1457"/>
                    <a:pt x="5828" y="1742"/>
                  </a:cubicBezTo>
                  <a:cubicBezTo>
                    <a:pt x="6240" y="1900"/>
                    <a:pt x="6683" y="2027"/>
                    <a:pt x="7095" y="2186"/>
                  </a:cubicBezTo>
                  <a:cubicBezTo>
                    <a:pt x="7538" y="2312"/>
                    <a:pt x="7950" y="2439"/>
                    <a:pt x="8393" y="2566"/>
                  </a:cubicBezTo>
                  <a:cubicBezTo>
                    <a:pt x="10103" y="3041"/>
                    <a:pt x="11877" y="3421"/>
                    <a:pt x="13650" y="3642"/>
                  </a:cubicBezTo>
                  <a:cubicBezTo>
                    <a:pt x="15424" y="3896"/>
                    <a:pt x="17229" y="4022"/>
                    <a:pt x="19002" y="4022"/>
                  </a:cubicBezTo>
                  <a:cubicBezTo>
                    <a:pt x="20758" y="4022"/>
                    <a:pt x="22513" y="3932"/>
                    <a:pt x="24240" y="3724"/>
                  </a:cubicBezTo>
                  <a:lnTo>
                    <a:pt x="24240" y="3724"/>
                  </a:lnTo>
                  <a:cubicBezTo>
                    <a:pt x="26164" y="4640"/>
                    <a:pt x="28112" y="5510"/>
                    <a:pt x="30063" y="6397"/>
                  </a:cubicBezTo>
                  <a:lnTo>
                    <a:pt x="30063" y="6397"/>
                  </a:lnTo>
                  <a:lnTo>
                    <a:pt x="25238" y="10433"/>
                  </a:lnTo>
                  <a:lnTo>
                    <a:pt x="25238" y="10433"/>
                  </a:lnTo>
                  <a:cubicBezTo>
                    <a:pt x="23149" y="10708"/>
                    <a:pt x="21059" y="10831"/>
                    <a:pt x="18939" y="10831"/>
                  </a:cubicBezTo>
                  <a:cubicBezTo>
                    <a:pt x="16817" y="10831"/>
                    <a:pt x="14664" y="10704"/>
                    <a:pt x="12573" y="10419"/>
                  </a:cubicBezTo>
                  <a:cubicBezTo>
                    <a:pt x="10452" y="10134"/>
                    <a:pt x="8330" y="9691"/>
                    <a:pt x="6303" y="9089"/>
                  </a:cubicBezTo>
                  <a:cubicBezTo>
                    <a:pt x="4244" y="8519"/>
                    <a:pt x="2249" y="7759"/>
                    <a:pt x="286" y="6904"/>
                  </a:cubicBezTo>
                  <a:lnTo>
                    <a:pt x="1" y="7633"/>
                  </a:lnTo>
                  <a:cubicBezTo>
                    <a:pt x="2028" y="8393"/>
                    <a:pt x="4086" y="9058"/>
                    <a:pt x="6176" y="9564"/>
                  </a:cubicBezTo>
                  <a:cubicBezTo>
                    <a:pt x="8266" y="10103"/>
                    <a:pt x="10357" y="10546"/>
                    <a:pt x="12510" y="10799"/>
                  </a:cubicBezTo>
                  <a:cubicBezTo>
                    <a:pt x="14632" y="11084"/>
                    <a:pt x="16785" y="11274"/>
                    <a:pt x="18939" y="11306"/>
                  </a:cubicBezTo>
                  <a:cubicBezTo>
                    <a:pt x="19320" y="11317"/>
                    <a:pt x="19702" y="11323"/>
                    <a:pt x="20083" y="11323"/>
                  </a:cubicBezTo>
                  <a:cubicBezTo>
                    <a:pt x="21855" y="11323"/>
                    <a:pt x="23627" y="11209"/>
                    <a:pt x="25399" y="11053"/>
                  </a:cubicBezTo>
                  <a:lnTo>
                    <a:pt x="25494" y="11021"/>
                  </a:lnTo>
                  <a:lnTo>
                    <a:pt x="25558" y="10958"/>
                  </a:lnTo>
                  <a:lnTo>
                    <a:pt x="31132" y="6651"/>
                  </a:lnTo>
                  <a:lnTo>
                    <a:pt x="31670" y="6207"/>
                  </a:lnTo>
                  <a:lnTo>
                    <a:pt x="31037" y="5891"/>
                  </a:lnTo>
                  <a:cubicBezTo>
                    <a:pt x="28883" y="4814"/>
                    <a:pt x="26730" y="3706"/>
                    <a:pt x="24544" y="2661"/>
                  </a:cubicBezTo>
                  <a:lnTo>
                    <a:pt x="24418" y="2597"/>
                  </a:lnTo>
                  <a:lnTo>
                    <a:pt x="24259" y="2597"/>
                  </a:lnTo>
                  <a:cubicBezTo>
                    <a:pt x="22881" y="2748"/>
                    <a:pt x="21503" y="2838"/>
                    <a:pt x="20125" y="2838"/>
                  </a:cubicBezTo>
                  <a:cubicBezTo>
                    <a:pt x="19761" y="2838"/>
                    <a:pt x="19397" y="2832"/>
                    <a:pt x="19034" y="2819"/>
                  </a:cubicBezTo>
                  <a:cubicBezTo>
                    <a:pt x="17292" y="2819"/>
                    <a:pt x="15519" y="2692"/>
                    <a:pt x="13809" y="2471"/>
                  </a:cubicBezTo>
                  <a:cubicBezTo>
                    <a:pt x="12067" y="2249"/>
                    <a:pt x="10357" y="1932"/>
                    <a:pt x="8646" y="1520"/>
                  </a:cubicBezTo>
                  <a:cubicBezTo>
                    <a:pt x="6968" y="1109"/>
                    <a:pt x="5290" y="602"/>
                    <a:pt x="364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9" name="Google Shape;679;p18"/>
            <p:cNvSpPr/>
            <p:nvPr/>
          </p:nvSpPr>
          <p:spPr>
            <a:xfrm>
              <a:off x="4711637" y="4458376"/>
              <a:ext cx="178048" cy="173758"/>
            </a:xfrm>
            <a:custGeom>
              <a:avLst/>
              <a:gdLst/>
              <a:ahLst/>
              <a:cxnLst/>
              <a:rect l="l" t="t" r="r" b="b"/>
              <a:pathLst>
                <a:path w="5437" h="5306" extrusionOk="0">
                  <a:moveTo>
                    <a:pt x="5350" y="0"/>
                  </a:moveTo>
                  <a:cubicBezTo>
                    <a:pt x="5339" y="0"/>
                    <a:pt x="5327" y="3"/>
                    <a:pt x="5316" y="8"/>
                  </a:cubicBezTo>
                  <a:cubicBezTo>
                    <a:pt x="4840" y="420"/>
                    <a:pt x="4397" y="864"/>
                    <a:pt x="3954" y="1307"/>
                  </a:cubicBezTo>
                  <a:cubicBezTo>
                    <a:pt x="3510" y="1750"/>
                    <a:pt x="3067" y="2194"/>
                    <a:pt x="2592" y="2637"/>
                  </a:cubicBezTo>
                  <a:cubicBezTo>
                    <a:pt x="2149" y="3049"/>
                    <a:pt x="1705" y="3492"/>
                    <a:pt x="1262" y="3935"/>
                  </a:cubicBezTo>
                  <a:cubicBezTo>
                    <a:pt x="1040" y="4157"/>
                    <a:pt x="819" y="4379"/>
                    <a:pt x="597" y="4569"/>
                  </a:cubicBezTo>
                  <a:cubicBezTo>
                    <a:pt x="343" y="4759"/>
                    <a:pt x="122" y="4854"/>
                    <a:pt x="27" y="5170"/>
                  </a:cubicBezTo>
                  <a:cubicBezTo>
                    <a:pt x="1" y="5249"/>
                    <a:pt x="60" y="5305"/>
                    <a:pt x="118" y="5305"/>
                  </a:cubicBezTo>
                  <a:cubicBezTo>
                    <a:pt x="130" y="5305"/>
                    <a:pt x="142" y="5303"/>
                    <a:pt x="153" y="5297"/>
                  </a:cubicBezTo>
                  <a:cubicBezTo>
                    <a:pt x="470" y="5202"/>
                    <a:pt x="565" y="5012"/>
                    <a:pt x="755" y="4790"/>
                  </a:cubicBezTo>
                  <a:cubicBezTo>
                    <a:pt x="945" y="4537"/>
                    <a:pt x="1167" y="4347"/>
                    <a:pt x="1389" y="4125"/>
                  </a:cubicBezTo>
                  <a:cubicBezTo>
                    <a:pt x="1832" y="3650"/>
                    <a:pt x="2307" y="3207"/>
                    <a:pt x="2750" y="2764"/>
                  </a:cubicBezTo>
                  <a:lnTo>
                    <a:pt x="4080" y="1465"/>
                  </a:lnTo>
                  <a:cubicBezTo>
                    <a:pt x="4524" y="1022"/>
                    <a:pt x="4999" y="578"/>
                    <a:pt x="5411" y="103"/>
                  </a:cubicBezTo>
                  <a:cubicBezTo>
                    <a:pt x="5436" y="52"/>
                    <a:pt x="5399" y="0"/>
                    <a:pt x="535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0" name="Google Shape;680;p18"/>
            <p:cNvSpPr/>
            <p:nvPr/>
          </p:nvSpPr>
          <p:spPr>
            <a:xfrm>
              <a:off x="3947600" y="4564478"/>
              <a:ext cx="625968" cy="101583"/>
            </a:xfrm>
            <a:custGeom>
              <a:avLst/>
              <a:gdLst/>
              <a:ahLst/>
              <a:cxnLst/>
              <a:rect l="l" t="t" r="r" b="b"/>
              <a:pathLst>
                <a:path w="19115" h="3102" extrusionOk="0">
                  <a:moveTo>
                    <a:pt x="454" y="0"/>
                  </a:moveTo>
                  <a:cubicBezTo>
                    <a:pt x="175" y="0"/>
                    <a:pt x="0" y="400"/>
                    <a:pt x="303" y="537"/>
                  </a:cubicBezTo>
                  <a:cubicBezTo>
                    <a:pt x="556" y="664"/>
                    <a:pt x="809" y="759"/>
                    <a:pt x="1094" y="854"/>
                  </a:cubicBezTo>
                  <a:cubicBezTo>
                    <a:pt x="1379" y="949"/>
                    <a:pt x="1664" y="1044"/>
                    <a:pt x="1981" y="1170"/>
                  </a:cubicBezTo>
                  <a:cubicBezTo>
                    <a:pt x="2520" y="1360"/>
                    <a:pt x="3121" y="1550"/>
                    <a:pt x="3691" y="1709"/>
                  </a:cubicBezTo>
                  <a:cubicBezTo>
                    <a:pt x="4831" y="1994"/>
                    <a:pt x="6003" y="2184"/>
                    <a:pt x="7175" y="2374"/>
                  </a:cubicBezTo>
                  <a:cubicBezTo>
                    <a:pt x="9613" y="2691"/>
                    <a:pt x="12115" y="2912"/>
                    <a:pt x="14585" y="3039"/>
                  </a:cubicBezTo>
                  <a:cubicBezTo>
                    <a:pt x="15202" y="3078"/>
                    <a:pt x="15819" y="3101"/>
                    <a:pt x="16435" y="3101"/>
                  </a:cubicBezTo>
                  <a:cubicBezTo>
                    <a:pt x="17307" y="3101"/>
                    <a:pt x="18179" y="3055"/>
                    <a:pt x="19051" y="2944"/>
                  </a:cubicBezTo>
                  <a:cubicBezTo>
                    <a:pt x="19114" y="2944"/>
                    <a:pt x="19114" y="2849"/>
                    <a:pt x="19051" y="2849"/>
                  </a:cubicBezTo>
                  <a:cubicBezTo>
                    <a:pt x="18350" y="2909"/>
                    <a:pt x="17650" y="2934"/>
                    <a:pt x="16950" y="2934"/>
                  </a:cubicBezTo>
                  <a:cubicBezTo>
                    <a:pt x="15053" y="2934"/>
                    <a:pt x="13157" y="2749"/>
                    <a:pt x="11260" y="2564"/>
                  </a:cubicBezTo>
                  <a:cubicBezTo>
                    <a:pt x="8917" y="2342"/>
                    <a:pt x="6573" y="2089"/>
                    <a:pt x="4293" y="1487"/>
                  </a:cubicBezTo>
                  <a:cubicBezTo>
                    <a:pt x="3660" y="1329"/>
                    <a:pt x="3058" y="1139"/>
                    <a:pt x="2456" y="917"/>
                  </a:cubicBezTo>
                  <a:cubicBezTo>
                    <a:pt x="2140" y="822"/>
                    <a:pt x="1823" y="695"/>
                    <a:pt x="1506" y="537"/>
                  </a:cubicBezTo>
                  <a:cubicBezTo>
                    <a:pt x="1189" y="410"/>
                    <a:pt x="904" y="189"/>
                    <a:pt x="588" y="30"/>
                  </a:cubicBezTo>
                  <a:cubicBezTo>
                    <a:pt x="542" y="9"/>
                    <a:pt x="497" y="0"/>
                    <a:pt x="45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1" name="Google Shape;681;p18"/>
            <p:cNvSpPr/>
            <p:nvPr/>
          </p:nvSpPr>
          <p:spPr>
            <a:xfrm>
              <a:off x="4150407" y="4378766"/>
              <a:ext cx="461511" cy="40967"/>
            </a:xfrm>
            <a:custGeom>
              <a:avLst/>
              <a:gdLst/>
              <a:ahLst/>
              <a:cxnLst/>
              <a:rect l="l" t="t" r="r" b="b"/>
              <a:pathLst>
                <a:path w="14093" h="1251" extrusionOk="0">
                  <a:moveTo>
                    <a:pt x="64" y="1"/>
                  </a:moveTo>
                  <a:cubicBezTo>
                    <a:pt x="32" y="1"/>
                    <a:pt x="0" y="96"/>
                    <a:pt x="64" y="96"/>
                  </a:cubicBezTo>
                  <a:cubicBezTo>
                    <a:pt x="1774" y="539"/>
                    <a:pt x="3547" y="761"/>
                    <a:pt x="5321" y="951"/>
                  </a:cubicBezTo>
                  <a:cubicBezTo>
                    <a:pt x="7126" y="1141"/>
                    <a:pt x="8899" y="1236"/>
                    <a:pt x="10704" y="1236"/>
                  </a:cubicBezTo>
                  <a:cubicBezTo>
                    <a:pt x="10884" y="1247"/>
                    <a:pt x="11060" y="1250"/>
                    <a:pt x="11233" y="1250"/>
                  </a:cubicBezTo>
                  <a:cubicBezTo>
                    <a:pt x="11580" y="1250"/>
                    <a:pt x="11918" y="1236"/>
                    <a:pt x="12256" y="1236"/>
                  </a:cubicBezTo>
                  <a:cubicBezTo>
                    <a:pt x="12763" y="1236"/>
                    <a:pt x="13301" y="1236"/>
                    <a:pt x="13808" y="1173"/>
                  </a:cubicBezTo>
                  <a:cubicBezTo>
                    <a:pt x="14093" y="1141"/>
                    <a:pt x="14093" y="729"/>
                    <a:pt x="13808" y="729"/>
                  </a:cubicBezTo>
                  <a:cubicBezTo>
                    <a:pt x="13365" y="729"/>
                    <a:pt x="12889" y="793"/>
                    <a:pt x="12446" y="824"/>
                  </a:cubicBezTo>
                  <a:cubicBezTo>
                    <a:pt x="12003" y="824"/>
                    <a:pt x="11591" y="856"/>
                    <a:pt x="11148" y="856"/>
                  </a:cubicBezTo>
                  <a:cubicBezTo>
                    <a:pt x="10704" y="872"/>
                    <a:pt x="10253" y="880"/>
                    <a:pt x="9802" y="880"/>
                  </a:cubicBezTo>
                  <a:cubicBezTo>
                    <a:pt x="9350" y="880"/>
                    <a:pt x="8899" y="872"/>
                    <a:pt x="8456" y="856"/>
                  </a:cubicBezTo>
                  <a:cubicBezTo>
                    <a:pt x="6682" y="824"/>
                    <a:pt x="4909" y="698"/>
                    <a:pt x="3167" y="476"/>
                  </a:cubicBezTo>
                  <a:cubicBezTo>
                    <a:pt x="2122" y="349"/>
                    <a:pt x="1109" y="159"/>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2" name="Google Shape;682;p18"/>
            <p:cNvSpPr/>
            <p:nvPr/>
          </p:nvSpPr>
          <p:spPr>
            <a:xfrm>
              <a:off x="4524779" y="4429591"/>
              <a:ext cx="120347" cy="9366"/>
            </a:xfrm>
            <a:custGeom>
              <a:avLst/>
              <a:gdLst/>
              <a:ahLst/>
              <a:cxnLst/>
              <a:rect l="l" t="t" r="r" b="b"/>
              <a:pathLst>
                <a:path w="3675" h="286" extrusionOk="0">
                  <a:moveTo>
                    <a:pt x="3484" y="1"/>
                  </a:moveTo>
                  <a:cubicBezTo>
                    <a:pt x="2344" y="32"/>
                    <a:pt x="1236" y="32"/>
                    <a:pt x="96" y="64"/>
                  </a:cubicBezTo>
                  <a:cubicBezTo>
                    <a:pt x="1" y="64"/>
                    <a:pt x="1" y="222"/>
                    <a:pt x="96" y="222"/>
                  </a:cubicBezTo>
                  <a:cubicBezTo>
                    <a:pt x="1236" y="222"/>
                    <a:pt x="2344" y="254"/>
                    <a:pt x="3484" y="286"/>
                  </a:cubicBezTo>
                  <a:cubicBezTo>
                    <a:pt x="3674" y="286"/>
                    <a:pt x="3674" y="1"/>
                    <a:pt x="348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3" name="Google Shape;683;p18"/>
            <p:cNvSpPr/>
            <p:nvPr/>
          </p:nvSpPr>
          <p:spPr>
            <a:xfrm>
              <a:off x="4598428" y="4453464"/>
              <a:ext cx="32158" cy="8318"/>
            </a:xfrm>
            <a:custGeom>
              <a:avLst/>
              <a:gdLst/>
              <a:ahLst/>
              <a:cxnLst/>
              <a:rect l="l" t="t" r="r" b="b"/>
              <a:pathLst>
                <a:path w="982" h="254" extrusionOk="0">
                  <a:moveTo>
                    <a:pt x="412" y="0"/>
                  </a:moveTo>
                  <a:cubicBezTo>
                    <a:pt x="380" y="0"/>
                    <a:pt x="349" y="32"/>
                    <a:pt x="317" y="32"/>
                  </a:cubicBezTo>
                  <a:lnTo>
                    <a:pt x="95" y="32"/>
                  </a:lnTo>
                  <a:cubicBezTo>
                    <a:pt x="32" y="32"/>
                    <a:pt x="0" y="158"/>
                    <a:pt x="95" y="190"/>
                  </a:cubicBezTo>
                  <a:cubicBezTo>
                    <a:pt x="222" y="222"/>
                    <a:pt x="380" y="253"/>
                    <a:pt x="507" y="253"/>
                  </a:cubicBezTo>
                  <a:cubicBezTo>
                    <a:pt x="602" y="253"/>
                    <a:pt x="665" y="222"/>
                    <a:pt x="729" y="222"/>
                  </a:cubicBezTo>
                  <a:cubicBezTo>
                    <a:pt x="792" y="190"/>
                    <a:pt x="887" y="190"/>
                    <a:pt x="950" y="127"/>
                  </a:cubicBezTo>
                  <a:cubicBezTo>
                    <a:pt x="982" y="127"/>
                    <a:pt x="982" y="32"/>
                    <a:pt x="919" y="32"/>
                  </a:cubicBezTo>
                  <a:cubicBezTo>
                    <a:pt x="897" y="21"/>
                    <a:pt x="876" y="18"/>
                    <a:pt x="854" y="18"/>
                  </a:cubicBezTo>
                  <a:cubicBezTo>
                    <a:pt x="810" y="18"/>
                    <a:pt x="760" y="32"/>
                    <a:pt x="697" y="32"/>
                  </a:cubicBezTo>
                  <a:cubicBezTo>
                    <a:pt x="634" y="32"/>
                    <a:pt x="570" y="0"/>
                    <a:pt x="50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4" name="Google Shape;684;p18"/>
            <p:cNvSpPr/>
            <p:nvPr/>
          </p:nvSpPr>
          <p:spPr>
            <a:xfrm>
              <a:off x="4043584" y="929455"/>
              <a:ext cx="1035017" cy="1035017"/>
            </a:xfrm>
            <a:custGeom>
              <a:avLst/>
              <a:gdLst/>
              <a:ahLst/>
              <a:cxnLst/>
              <a:rect l="l" t="t" r="r" b="b"/>
              <a:pathLst>
                <a:path w="31606" h="31606" extrusionOk="0">
                  <a:moveTo>
                    <a:pt x="15803" y="0"/>
                  </a:moveTo>
                  <a:cubicBezTo>
                    <a:pt x="7062" y="0"/>
                    <a:pt x="0" y="7062"/>
                    <a:pt x="0" y="15803"/>
                  </a:cubicBezTo>
                  <a:cubicBezTo>
                    <a:pt x="0" y="24512"/>
                    <a:pt x="7062" y="31606"/>
                    <a:pt x="15803" y="31606"/>
                  </a:cubicBezTo>
                  <a:cubicBezTo>
                    <a:pt x="24512" y="31606"/>
                    <a:pt x="31606" y="24512"/>
                    <a:pt x="31606" y="15803"/>
                  </a:cubicBezTo>
                  <a:cubicBezTo>
                    <a:pt x="31606" y="7062"/>
                    <a:pt x="24512" y="0"/>
                    <a:pt x="15803"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5" name="Google Shape;685;p18"/>
            <p:cNvSpPr/>
            <p:nvPr/>
          </p:nvSpPr>
          <p:spPr>
            <a:xfrm>
              <a:off x="4031140" y="923200"/>
              <a:ext cx="1059906" cy="1057875"/>
            </a:xfrm>
            <a:custGeom>
              <a:avLst/>
              <a:gdLst/>
              <a:ahLst/>
              <a:cxnLst/>
              <a:rect l="l" t="t" r="r" b="b"/>
              <a:pathLst>
                <a:path w="32366" h="32304" extrusionOk="0">
                  <a:moveTo>
                    <a:pt x="16183" y="381"/>
                  </a:moveTo>
                  <a:cubicBezTo>
                    <a:pt x="18210" y="413"/>
                    <a:pt x="20268" y="793"/>
                    <a:pt x="22137" y="1585"/>
                  </a:cubicBezTo>
                  <a:cubicBezTo>
                    <a:pt x="24037" y="2376"/>
                    <a:pt x="25747" y="3548"/>
                    <a:pt x="27172" y="5005"/>
                  </a:cubicBezTo>
                  <a:cubicBezTo>
                    <a:pt x="28597" y="6462"/>
                    <a:pt x="29737" y="8172"/>
                    <a:pt x="30498" y="10072"/>
                  </a:cubicBezTo>
                  <a:cubicBezTo>
                    <a:pt x="31258" y="11940"/>
                    <a:pt x="31638" y="13967"/>
                    <a:pt x="31606" y="15994"/>
                  </a:cubicBezTo>
                  <a:cubicBezTo>
                    <a:pt x="31606" y="18021"/>
                    <a:pt x="31163" y="20016"/>
                    <a:pt x="30371" y="21884"/>
                  </a:cubicBezTo>
                  <a:cubicBezTo>
                    <a:pt x="29611" y="23721"/>
                    <a:pt x="28439" y="25431"/>
                    <a:pt x="27014" y="26825"/>
                  </a:cubicBezTo>
                  <a:cubicBezTo>
                    <a:pt x="24191" y="29617"/>
                    <a:pt x="20249" y="31259"/>
                    <a:pt x="16296" y="31259"/>
                  </a:cubicBezTo>
                  <a:cubicBezTo>
                    <a:pt x="16259" y="31259"/>
                    <a:pt x="16221" y="31259"/>
                    <a:pt x="16183" y="31258"/>
                  </a:cubicBezTo>
                  <a:cubicBezTo>
                    <a:pt x="16112" y="31260"/>
                    <a:pt x="16040" y="31260"/>
                    <a:pt x="15968" y="31260"/>
                  </a:cubicBezTo>
                  <a:cubicBezTo>
                    <a:pt x="14043" y="31260"/>
                    <a:pt x="12095" y="30851"/>
                    <a:pt x="10324" y="30118"/>
                  </a:cubicBezTo>
                  <a:cubicBezTo>
                    <a:pt x="8456" y="29358"/>
                    <a:pt x="6777" y="28250"/>
                    <a:pt x="5321" y="26825"/>
                  </a:cubicBezTo>
                  <a:cubicBezTo>
                    <a:pt x="3896" y="25431"/>
                    <a:pt x="2755" y="23721"/>
                    <a:pt x="1964" y="21884"/>
                  </a:cubicBezTo>
                  <a:cubicBezTo>
                    <a:pt x="1172" y="20016"/>
                    <a:pt x="760" y="18021"/>
                    <a:pt x="729" y="15994"/>
                  </a:cubicBezTo>
                  <a:cubicBezTo>
                    <a:pt x="729" y="13967"/>
                    <a:pt x="1109" y="11940"/>
                    <a:pt x="1869" y="10072"/>
                  </a:cubicBezTo>
                  <a:cubicBezTo>
                    <a:pt x="2629" y="8172"/>
                    <a:pt x="3769" y="6462"/>
                    <a:pt x="5194" y="5005"/>
                  </a:cubicBezTo>
                  <a:cubicBezTo>
                    <a:pt x="6619" y="3548"/>
                    <a:pt x="8329" y="2376"/>
                    <a:pt x="10229" y="1616"/>
                  </a:cubicBezTo>
                  <a:cubicBezTo>
                    <a:pt x="12098" y="825"/>
                    <a:pt x="14125" y="413"/>
                    <a:pt x="16183" y="381"/>
                  </a:cubicBezTo>
                  <a:close/>
                  <a:moveTo>
                    <a:pt x="16297" y="1"/>
                  </a:moveTo>
                  <a:cubicBezTo>
                    <a:pt x="16259" y="1"/>
                    <a:pt x="16221" y="1"/>
                    <a:pt x="16183" y="1"/>
                  </a:cubicBezTo>
                  <a:cubicBezTo>
                    <a:pt x="14093" y="1"/>
                    <a:pt x="11971" y="381"/>
                    <a:pt x="10039" y="1173"/>
                  </a:cubicBezTo>
                  <a:cubicBezTo>
                    <a:pt x="8108" y="1965"/>
                    <a:pt x="6302" y="3168"/>
                    <a:pt x="4814" y="4625"/>
                  </a:cubicBezTo>
                  <a:cubicBezTo>
                    <a:pt x="3325" y="6113"/>
                    <a:pt x="2122" y="7887"/>
                    <a:pt x="1299" y="9819"/>
                  </a:cubicBezTo>
                  <a:cubicBezTo>
                    <a:pt x="475" y="11782"/>
                    <a:pt x="32" y="13872"/>
                    <a:pt x="0" y="15994"/>
                  </a:cubicBezTo>
                  <a:cubicBezTo>
                    <a:pt x="0" y="18116"/>
                    <a:pt x="412" y="20238"/>
                    <a:pt x="1204" y="22201"/>
                  </a:cubicBezTo>
                  <a:cubicBezTo>
                    <a:pt x="1995" y="24165"/>
                    <a:pt x="3167" y="25970"/>
                    <a:pt x="4687" y="27490"/>
                  </a:cubicBezTo>
                  <a:cubicBezTo>
                    <a:pt x="6176" y="29010"/>
                    <a:pt x="7981" y="30213"/>
                    <a:pt x="9944" y="31037"/>
                  </a:cubicBezTo>
                  <a:cubicBezTo>
                    <a:pt x="11908" y="31860"/>
                    <a:pt x="14030" y="32303"/>
                    <a:pt x="16183" y="32303"/>
                  </a:cubicBezTo>
                  <a:cubicBezTo>
                    <a:pt x="18305" y="32303"/>
                    <a:pt x="20458" y="31892"/>
                    <a:pt x="22422" y="31068"/>
                  </a:cubicBezTo>
                  <a:cubicBezTo>
                    <a:pt x="24385" y="30245"/>
                    <a:pt x="26191" y="29010"/>
                    <a:pt x="27679" y="27490"/>
                  </a:cubicBezTo>
                  <a:cubicBezTo>
                    <a:pt x="29167" y="25970"/>
                    <a:pt x="30371" y="24165"/>
                    <a:pt x="31163" y="22201"/>
                  </a:cubicBezTo>
                  <a:cubicBezTo>
                    <a:pt x="31954" y="20238"/>
                    <a:pt x="32366" y="18116"/>
                    <a:pt x="32334" y="15994"/>
                  </a:cubicBezTo>
                  <a:cubicBezTo>
                    <a:pt x="32303" y="13872"/>
                    <a:pt x="31891" y="11782"/>
                    <a:pt x="31068" y="9819"/>
                  </a:cubicBezTo>
                  <a:cubicBezTo>
                    <a:pt x="30244" y="7887"/>
                    <a:pt x="29009" y="6113"/>
                    <a:pt x="27521" y="4657"/>
                  </a:cubicBezTo>
                  <a:cubicBezTo>
                    <a:pt x="24571" y="1707"/>
                    <a:pt x="20439" y="1"/>
                    <a:pt x="1629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6" name="Google Shape;686;p18"/>
            <p:cNvSpPr/>
            <p:nvPr/>
          </p:nvSpPr>
          <p:spPr>
            <a:xfrm>
              <a:off x="4772941" y="1846226"/>
              <a:ext cx="166718" cy="112160"/>
            </a:xfrm>
            <a:custGeom>
              <a:avLst/>
              <a:gdLst/>
              <a:ahLst/>
              <a:cxnLst/>
              <a:rect l="l" t="t" r="r" b="b"/>
              <a:pathLst>
                <a:path w="5091" h="3425" extrusionOk="0">
                  <a:moveTo>
                    <a:pt x="4869" y="1"/>
                  </a:moveTo>
                  <a:cubicBezTo>
                    <a:pt x="4774" y="1"/>
                    <a:pt x="4679" y="1"/>
                    <a:pt x="4615" y="64"/>
                  </a:cubicBezTo>
                  <a:cubicBezTo>
                    <a:pt x="4014" y="792"/>
                    <a:pt x="3349" y="1426"/>
                    <a:pt x="2557" y="1964"/>
                  </a:cubicBezTo>
                  <a:cubicBezTo>
                    <a:pt x="2208" y="2217"/>
                    <a:pt x="1797" y="2407"/>
                    <a:pt x="1417" y="2629"/>
                  </a:cubicBezTo>
                  <a:cubicBezTo>
                    <a:pt x="973" y="2851"/>
                    <a:pt x="530" y="3072"/>
                    <a:pt x="87" y="3262"/>
                  </a:cubicBezTo>
                  <a:cubicBezTo>
                    <a:pt x="0" y="3291"/>
                    <a:pt x="19" y="3425"/>
                    <a:pt x="118" y="3425"/>
                  </a:cubicBezTo>
                  <a:cubicBezTo>
                    <a:pt x="128" y="3425"/>
                    <a:pt x="139" y="3424"/>
                    <a:pt x="150" y="3421"/>
                  </a:cubicBezTo>
                  <a:cubicBezTo>
                    <a:pt x="625" y="3326"/>
                    <a:pt x="1068" y="3231"/>
                    <a:pt x="1512" y="3041"/>
                  </a:cubicBezTo>
                  <a:cubicBezTo>
                    <a:pt x="1955" y="2851"/>
                    <a:pt x="2398" y="2597"/>
                    <a:pt x="2810" y="2344"/>
                  </a:cubicBezTo>
                  <a:cubicBezTo>
                    <a:pt x="3602" y="1837"/>
                    <a:pt x="4362" y="1172"/>
                    <a:pt x="4995" y="444"/>
                  </a:cubicBezTo>
                  <a:cubicBezTo>
                    <a:pt x="5059" y="381"/>
                    <a:pt x="5090" y="286"/>
                    <a:pt x="5059" y="191"/>
                  </a:cubicBezTo>
                  <a:cubicBezTo>
                    <a:pt x="5059" y="159"/>
                    <a:pt x="5059" y="127"/>
                    <a:pt x="5027" y="96"/>
                  </a:cubicBezTo>
                  <a:cubicBezTo>
                    <a:pt x="5027" y="64"/>
                    <a:pt x="4995" y="32"/>
                    <a:pt x="493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7" name="Google Shape;687;p18"/>
            <p:cNvSpPr/>
            <p:nvPr/>
          </p:nvSpPr>
          <p:spPr>
            <a:xfrm>
              <a:off x="4947912" y="1798119"/>
              <a:ext cx="33239" cy="37823"/>
            </a:xfrm>
            <a:custGeom>
              <a:avLst/>
              <a:gdLst/>
              <a:ahLst/>
              <a:cxnLst/>
              <a:rect l="l" t="t" r="r" b="b"/>
              <a:pathLst>
                <a:path w="1015" h="1155" extrusionOk="0">
                  <a:moveTo>
                    <a:pt x="833" y="488"/>
                  </a:moveTo>
                  <a:cubicBezTo>
                    <a:pt x="828" y="497"/>
                    <a:pt x="824" y="508"/>
                    <a:pt x="824" y="519"/>
                  </a:cubicBezTo>
                  <a:cubicBezTo>
                    <a:pt x="852" y="491"/>
                    <a:pt x="855" y="488"/>
                    <a:pt x="833" y="488"/>
                  </a:cubicBezTo>
                  <a:close/>
                  <a:moveTo>
                    <a:pt x="812" y="1"/>
                  </a:moveTo>
                  <a:cubicBezTo>
                    <a:pt x="733" y="1"/>
                    <a:pt x="650" y="37"/>
                    <a:pt x="602" y="108"/>
                  </a:cubicBezTo>
                  <a:cubicBezTo>
                    <a:pt x="575" y="163"/>
                    <a:pt x="523" y="219"/>
                    <a:pt x="489" y="274"/>
                  </a:cubicBezTo>
                  <a:lnTo>
                    <a:pt x="489" y="274"/>
                  </a:lnTo>
                  <a:cubicBezTo>
                    <a:pt x="488" y="274"/>
                    <a:pt x="488" y="274"/>
                    <a:pt x="488" y="274"/>
                  </a:cubicBezTo>
                  <a:cubicBezTo>
                    <a:pt x="484" y="274"/>
                    <a:pt x="476" y="282"/>
                    <a:pt x="476" y="298"/>
                  </a:cubicBezTo>
                  <a:cubicBezTo>
                    <a:pt x="480" y="290"/>
                    <a:pt x="484" y="282"/>
                    <a:pt x="489" y="274"/>
                  </a:cubicBezTo>
                  <a:lnTo>
                    <a:pt x="489" y="274"/>
                  </a:lnTo>
                  <a:cubicBezTo>
                    <a:pt x="491" y="276"/>
                    <a:pt x="490" y="284"/>
                    <a:pt x="476" y="298"/>
                  </a:cubicBezTo>
                  <a:cubicBezTo>
                    <a:pt x="476" y="329"/>
                    <a:pt x="444" y="329"/>
                    <a:pt x="444" y="361"/>
                  </a:cubicBezTo>
                  <a:cubicBezTo>
                    <a:pt x="412" y="361"/>
                    <a:pt x="412" y="393"/>
                    <a:pt x="412" y="393"/>
                  </a:cubicBezTo>
                  <a:cubicBezTo>
                    <a:pt x="381" y="424"/>
                    <a:pt x="349" y="488"/>
                    <a:pt x="317" y="519"/>
                  </a:cubicBezTo>
                  <a:cubicBezTo>
                    <a:pt x="222" y="646"/>
                    <a:pt x="1" y="994"/>
                    <a:pt x="222" y="1121"/>
                  </a:cubicBezTo>
                  <a:cubicBezTo>
                    <a:pt x="256" y="1144"/>
                    <a:pt x="290" y="1154"/>
                    <a:pt x="322" y="1154"/>
                  </a:cubicBezTo>
                  <a:cubicBezTo>
                    <a:pt x="381" y="1154"/>
                    <a:pt x="435" y="1119"/>
                    <a:pt x="476" y="1058"/>
                  </a:cubicBezTo>
                  <a:cubicBezTo>
                    <a:pt x="539" y="1026"/>
                    <a:pt x="571" y="994"/>
                    <a:pt x="602" y="931"/>
                  </a:cubicBezTo>
                  <a:cubicBezTo>
                    <a:pt x="634" y="868"/>
                    <a:pt x="666" y="804"/>
                    <a:pt x="729" y="741"/>
                  </a:cubicBezTo>
                  <a:cubicBezTo>
                    <a:pt x="729" y="709"/>
                    <a:pt x="761" y="646"/>
                    <a:pt x="792" y="614"/>
                  </a:cubicBezTo>
                  <a:cubicBezTo>
                    <a:pt x="792" y="614"/>
                    <a:pt x="792" y="583"/>
                    <a:pt x="824" y="583"/>
                  </a:cubicBezTo>
                  <a:cubicBezTo>
                    <a:pt x="824" y="551"/>
                    <a:pt x="824" y="519"/>
                    <a:pt x="824" y="488"/>
                  </a:cubicBezTo>
                  <a:cubicBezTo>
                    <a:pt x="827" y="488"/>
                    <a:pt x="830" y="488"/>
                    <a:pt x="833" y="488"/>
                  </a:cubicBezTo>
                  <a:lnTo>
                    <a:pt x="833" y="488"/>
                  </a:lnTo>
                  <a:cubicBezTo>
                    <a:pt x="842" y="470"/>
                    <a:pt x="856" y="456"/>
                    <a:pt x="856" y="456"/>
                  </a:cubicBezTo>
                  <a:cubicBezTo>
                    <a:pt x="887" y="424"/>
                    <a:pt x="887" y="424"/>
                    <a:pt x="887" y="393"/>
                  </a:cubicBezTo>
                  <a:cubicBezTo>
                    <a:pt x="919" y="361"/>
                    <a:pt x="951" y="329"/>
                    <a:pt x="951" y="298"/>
                  </a:cubicBezTo>
                  <a:cubicBezTo>
                    <a:pt x="1014" y="203"/>
                    <a:pt x="982" y="76"/>
                    <a:pt x="887" y="13"/>
                  </a:cubicBezTo>
                  <a:cubicBezTo>
                    <a:pt x="864" y="5"/>
                    <a:pt x="838" y="1"/>
                    <a:pt x="81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8" name="Google Shape;688;p18"/>
            <p:cNvSpPr/>
            <p:nvPr/>
          </p:nvSpPr>
          <p:spPr>
            <a:xfrm>
              <a:off x="4094703" y="976448"/>
              <a:ext cx="171171" cy="165440"/>
            </a:xfrm>
            <a:custGeom>
              <a:avLst/>
              <a:gdLst/>
              <a:ahLst/>
              <a:cxnLst/>
              <a:rect l="l" t="t" r="r" b="b"/>
              <a:pathLst>
                <a:path w="5227" h="5052" extrusionOk="0">
                  <a:moveTo>
                    <a:pt x="4820" y="1"/>
                  </a:moveTo>
                  <a:cubicBezTo>
                    <a:pt x="4774" y="1"/>
                    <a:pt x="4726" y="17"/>
                    <a:pt x="4678" y="54"/>
                  </a:cubicBezTo>
                  <a:cubicBezTo>
                    <a:pt x="3760" y="750"/>
                    <a:pt x="2841" y="1384"/>
                    <a:pt x="2018" y="2239"/>
                  </a:cubicBezTo>
                  <a:cubicBezTo>
                    <a:pt x="1258" y="2999"/>
                    <a:pt x="466" y="3917"/>
                    <a:pt x="23" y="4962"/>
                  </a:cubicBezTo>
                  <a:cubicBezTo>
                    <a:pt x="0" y="5007"/>
                    <a:pt x="57" y="5052"/>
                    <a:pt x="103" y="5052"/>
                  </a:cubicBezTo>
                  <a:cubicBezTo>
                    <a:pt x="123" y="5052"/>
                    <a:pt x="140" y="5044"/>
                    <a:pt x="149" y="5026"/>
                  </a:cubicBezTo>
                  <a:cubicBezTo>
                    <a:pt x="529" y="4614"/>
                    <a:pt x="846" y="4139"/>
                    <a:pt x="1163" y="3727"/>
                  </a:cubicBezTo>
                  <a:cubicBezTo>
                    <a:pt x="1511" y="3316"/>
                    <a:pt x="1891" y="2904"/>
                    <a:pt x="2303" y="2492"/>
                  </a:cubicBezTo>
                  <a:cubicBezTo>
                    <a:pt x="3063" y="1732"/>
                    <a:pt x="3950" y="972"/>
                    <a:pt x="4963" y="529"/>
                  </a:cubicBezTo>
                  <a:cubicBezTo>
                    <a:pt x="5227" y="397"/>
                    <a:pt x="5051" y="1"/>
                    <a:pt x="482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9" name="Google Shape;689;p18"/>
            <p:cNvSpPr/>
            <p:nvPr/>
          </p:nvSpPr>
          <p:spPr>
            <a:xfrm>
              <a:off x="4142089" y="1144640"/>
              <a:ext cx="601539" cy="456598"/>
            </a:xfrm>
            <a:custGeom>
              <a:avLst/>
              <a:gdLst/>
              <a:ahLst/>
              <a:cxnLst/>
              <a:rect l="l" t="t" r="r" b="b"/>
              <a:pathLst>
                <a:path w="18369" h="13943" extrusionOk="0">
                  <a:moveTo>
                    <a:pt x="8995" y="998"/>
                  </a:moveTo>
                  <a:cubicBezTo>
                    <a:pt x="9153" y="1030"/>
                    <a:pt x="9312" y="1061"/>
                    <a:pt x="9502" y="1061"/>
                  </a:cubicBezTo>
                  <a:cubicBezTo>
                    <a:pt x="9692" y="1093"/>
                    <a:pt x="9850" y="1093"/>
                    <a:pt x="10040" y="1156"/>
                  </a:cubicBezTo>
                  <a:cubicBezTo>
                    <a:pt x="10357" y="1220"/>
                    <a:pt x="10673" y="1378"/>
                    <a:pt x="10895" y="1600"/>
                  </a:cubicBezTo>
                  <a:cubicBezTo>
                    <a:pt x="11338" y="2011"/>
                    <a:pt x="11528" y="2613"/>
                    <a:pt x="11402" y="3215"/>
                  </a:cubicBezTo>
                  <a:cubicBezTo>
                    <a:pt x="11275" y="3753"/>
                    <a:pt x="10832" y="4197"/>
                    <a:pt x="10325" y="4450"/>
                  </a:cubicBezTo>
                  <a:cubicBezTo>
                    <a:pt x="10115" y="4555"/>
                    <a:pt x="9862" y="4616"/>
                    <a:pt x="9619" y="4616"/>
                  </a:cubicBezTo>
                  <a:cubicBezTo>
                    <a:pt x="9569" y="4616"/>
                    <a:pt x="9519" y="4614"/>
                    <a:pt x="9470" y="4608"/>
                  </a:cubicBezTo>
                  <a:cubicBezTo>
                    <a:pt x="9217" y="4608"/>
                    <a:pt x="8995" y="4513"/>
                    <a:pt x="8741" y="4482"/>
                  </a:cubicBezTo>
                  <a:cubicBezTo>
                    <a:pt x="8710" y="4418"/>
                    <a:pt x="8678" y="4387"/>
                    <a:pt x="8615" y="4355"/>
                  </a:cubicBezTo>
                  <a:cubicBezTo>
                    <a:pt x="8583" y="4292"/>
                    <a:pt x="8520" y="4197"/>
                    <a:pt x="8456" y="4133"/>
                  </a:cubicBezTo>
                  <a:cubicBezTo>
                    <a:pt x="8330" y="4007"/>
                    <a:pt x="8203" y="3880"/>
                    <a:pt x="8108" y="3690"/>
                  </a:cubicBezTo>
                  <a:cubicBezTo>
                    <a:pt x="7886" y="3342"/>
                    <a:pt x="7791" y="2930"/>
                    <a:pt x="7823" y="2518"/>
                  </a:cubicBezTo>
                  <a:cubicBezTo>
                    <a:pt x="7823" y="2466"/>
                    <a:pt x="7785" y="2442"/>
                    <a:pt x="7750" y="2442"/>
                  </a:cubicBezTo>
                  <a:cubicBezTo>
                    <a:pt x="7722" y="2442"/>
                    <a:pt x="7696" y="2458"/>
                    <a:pt x="7696" y="2487"/>
                  </a:cubicBezTo>
                  <a:cubicBezTo>
                    <a:pt x="7665" y="2645"/>
                    <a:pt x="7665" y="2835"/>
                    <a:pt x="7665" y="2993"/>
                  </a:cubicBezTo>
                  <a:cubicBezTo>
                    <a:pt x="7633" y="2740"/>
                    <a:pt x="7633" y="2487"/>
                    <a:pt x="7696" y="2265"/>
                  </a:cubicBezTo>
                  <a:cubicBezTo>
                    <a:pt x="7823" y="1885"/>
                    <a:pt x="8108" y="1536"/>
                    <a:pt x="8393" y="1251"/>
                  </a:cubicBezTo>
                  <a:lnTo>
                    <a:pt x="8425" y="1220"/>
                  </a:lnTo>
                  <a:cubicBezTo>
                    <a:pt x="8583" y="1125"/>
                    <a:pt x="8805" y="1061"/>
                    <a:pt x="8995" y="998"/>
                  </a:cubicBezTo>
                  <a:close/>
                  <a:moveTo>
                    <a:pt x="4593" y="3025"/>
                  </a:moveTo>
                  <a:cubicBezTo>
                    <a:pt x="4941" y="3025"/>
                    <a:pt x="5321" y="3152"/>
                    <a:pt x="5638" y="3342"/>
                  </a:cubicBezTo>
                  <a:cubicBezTo>
                    <a:pt x="5955" y="3563"/>
                    <a:pt x="6208" y="3848"/>
                    <a:pt x="6335" y="4228"/>
                  </a:cubicBezTo>
                  <a:cubicBezTo>
                    <a:pt x="6430" y="4608"/>
                    <a:pt x="6335" y="5083"/>
                    <a:pt x="6240" y="5463"/>
                  </a:cubicBezTo>
                  <a:cubicBezTo>
                    <a:pt x="6023" y="6222"/>
                    <a:pt x="5359" y="6572"/>
                    <a:pt x="4667" y="6572"/>
                  </a:cubicBezTo>
                  <a:cubicBezTo>
                    <a:pt x="3944" y="6572"/>
                    <a:pt x="3190" y="6191"/>
                    <a:pt x="2883" y="5495"/>
                  </a:cubicBezTo>
                  <a:cubicBezTo>
                    <a:pt x="2724" y="5147"/>
                    <a:pt x="2693" y="4767"/>
                    <a:pt x="2788" y="4387"/>
                  </a:cubicBezTo>
                  <a:cubicBezTo>
                    <a:pt x="2883" y="4007"/>
                    <a:pt x="3104" y="3722"/>
                    <a:pt x="3326" y="3405"/>
                  </a:cubicBezTo>
                  <a:lnTo>
                    <a:pt x="3421" y="3405"/>
                  </a:lnTo>
                  <a:cubicBezTo>
                    <a:pt x="3801" y="3183"/>
                    <a:pt x="4149" y="3025"/>
                    <a:pt x="4593" y="3025"/>
                  </a:cubicBezTo>
                  <a:close/>
                  <a:moveTo>
                    <a:pt x="14278" y="3874"/>
                  </a:moveTo>
                  <a:cubicBezTo>
                    <a:pt x="14322" y="3874"/>
                    <a:pt x="14366" y="3876"/>
                    <a:pt x="14410" y="3880"/>
                  </a:cubicBezTo>
                  <a:cubicBezTo>
                    <a:pt x="14822" y="3912"/>
                    <a:pt x="15234" y="4070"/>
                    <a:pt x="15582" y="4292"/>
                  </a:cubicBezTo>
                  <a:cubicBezTo>
                    <a:pt x="15930" y="4513"/>
                    <a:pt x="16152" y="4830"/>
                    <a:pt x="16152" y="5242"/>
                  </a:cubicBezTo>
                  <a:cubicBezTo>
                    <a:pt x="16184" y="6033"/>
                    <a:pt x="15772" y="6952"/>
                    <a:pt x="15012" y="7237"/>
                  </a:cubicBezTo>
                  <a:cubicBezTo>
                    <a:pt x="14819" y="7304"/>
                    <a:pt x="14619" y="7336"/>
                    <a:pt x="14420" y="7336"/>
                  </a:cubicBezTo>
                  <a:cubicBezTo>
                    <a:pt x="13871" y="7336"/>
                    <a:pt x="13334" y="7094"/>
                    <a:pt x="12985" y="6698"/>
                  </a:cubicBezTo>
                  <a:cubicBezTo>
                    <a:pt x="12542" y="6192"/>
                    <a:pt x="12447" y="5527"/>
                    <a:pt x="12637" y="4893"/>
                  </a:cubicBezTo>
                  <a:cubicBezTo>
                    <a:pt x="12700" y="4798"/>
                    <a:pt x="12795" y="4767"/>
                    <a:pt x="12858" y="4703"/>
                  </a:cubicBezTo>
                  <a:cubicBezTo>
                    <a:pt x="12890" y="4640"/>
                    <a:pt x="12922" y="4545"/>
                    <a:pt x="12985" y="4482"/>
                  </a:cubicBezTo>
                  <a:cubicBezTo>
                    <a:pt x="13080" y="4355"/>
                    <a:pt x="13238" y="4228"/>
                    <a:pt x="13397" y="4133"/>
                  </a:cubicBezTo>
                  <a:cubicBezTo>
                    <a:pt x="13673" y="3967"/>
                    <a:pt x="13974" y="3874"/>
                    <a:pt x="14278" y="3874"/>
                  </a:cubicBezTo>
                  <a:close/>
                  <a:moveTo>
                    <a:pt x="6366" y="8535"/>
                  </a:moveTo>
                  <a:cubicBezTo>
                    <a:pt x="6398" y="8599"/>
                    <a:pt x="6461" y="8630"/>
                    <a:pt x="6493" y="8662"/>
                  </a:cubicBezTo>
                  <a:cubicBezTo>
                    <a:pt x="6746" y="9010"/>
                    <a:pt x="6746" y="9485"/>
                    <a:pt x="6525" y="9834"/>
                  </a:cubicBezTo>
                  <a:cubicBezTo>
                    <a:pt x="6113" y="10499"/>
                    <a:pt x="5321" y="11005"/>
                    <a:pt x="4624" y="11259"/>
                  </a:cubicBezTo>
                  <a:cubicBezTo>
                    <a:pt x="4213" y="11385"/>
                    <a:pt x="3833" y="11480"/>
                    <a:pt x="3421" y="11512"/>
                  </a:cubicBezTo>
                  <a:cubicBezTo>
                    <a:pt x="3324" y="11512"/>
                    <a:pt x="3202" y="11518"/>
                    <a:pt x="3074" y="11518"/>
                  </a:cubicBezTo>
                  <a:cubicBezTo>
                    <a:pt x="2787" y="11518"/>
                    <a:pt x="2466" y="11488"/>
                    <a:pt x="2313" y="11290"/>
                  </a:cubicBezTo>
                  <a:cubicBezTo>
                    <a:pt x="2123" y="11037"/>
                    <a:pt x="2154" y="10689"/>
                    <a:pt x="2218" y="10404"/>
                  </a:cubicBezTo>
                  <a:cubicBezTo>
                    <a:pt x="2249" y="10372"/>
                    <a:pt x="2249" y="10372"/>
                    <a:pt x="2281" y="10372"/>
                  </a:cubicBezTo>
                  <a:cubicBezTo>
                    <a:pt x="2503" y="10119"/>
                    <a:pt x="2756" y="9865"/>
                    <a:pt x="3041" y="9675"/>
                  </a:cubicBezTo>
                  <a:cubicBezTo>
                    <a:pt x="3358" y="9485"/>
                    <a:pt x="3674" y="9295"/>
                    <a:pt x="4023" y="9169"/>
                  </a:cubicBezTo>
                  <a:cubicBezTo>
                    <a:pt x="4720" y="8915"/>
                    <a:pt x="5480" y="8757"/>
                    <a:pt x="6176" y="8725"/>
                  </a:cubicBezTo>
                  <a:cubicBezTo>
                    <a:pt x="6303" y="8725"/>
                    <a:pt x="6366" y="8630"/>
                    <a:pt x="6366" y="8535"/>
                  </a:cubicBezTo>
                  <a:close/>
                  <a:moveTo>
                    <a:pt x="13986" y="8909"/>
                  </a:moveTo>
                  <a:cubicBezTo>
                    <a:pt x="14022" y="8909"/>
                    <a:pt x="14057" y="8911"/>
                    <a:pt x="14094" y="8915"/>
                  </a:cubicBezTo>
                  <a:cubicBezTo>
                    <a:pt x="14664" y="8979"/>
                    <a:pt x="15234" y="9200"/>
                    <a:pt x="15677" y="9549"/>
                  </a:cubicBezTo>
                  <a:cubicBezTo>
                    <a:pt x="15867" y="9675"/>
                    <a:pt x="16057" y="9865"/>
                    <a:pt x="16120" y="10119"/>
                  </a:cubicBezTo>
                  <a:cubicBezTo>
                    <a:pt x="16215" y="10404"/>
                    <a:pt x="16152" y="10720"/>
                    <a:pt x="16089" y="11005"/>
                  </a:cubicBezTo>
                  <a:cubicBezTo>
                    <a:pt x="15899" y="11544"/>
                    <a:pt x="15677" y="11987"/>
                    <a:pt x="15139" y="12241"/>
                  </a:cubicBezTo>
                  <a:cubicBezTo>
                    <a:pt x="14921" y="12337"/>
                    <a:pt x="14703" y="12379"/>
                    <a:pt x="14485" y="12379"/>
                  </a:cubicBezTo>
                  <a:cubicBezTo>
                    <a:pt x="14418" y="12379"/>
                    <a:pt x="14351" y="12375"/>
                    <a:pt x="14284" y="12367"/>
                  </a:cubicBezTo>
                  <a:cubicBezTo>
                    <a:pt x="13935" y="12336"/>
                    <a:pt x="13619" y="12209"/>
                    <a:pt x="13302" y="12146"/>
                  </a:cubicBezTo>
                  <a:cubicBezTo>
                    <a:pt x="13270" y="12146"/>
                    <a:pt x="13238" y="12177"/>
                    <a:pt x="13238" y="12177"/>
                  </a:cubicBezTo>
                  <a:cubicBezTo>
                    <a:pt x="13048" y="12082"/>
                    <a:pt x="12858" y="11924"/>
                    <a:pt x="12763" y="11766"/>
                  </a:cubicBezTo>
                  <a:cubicBezTo>
                    <a:pt x="12478" y="11385"/>
                    <a:pt x="12415" y="10879"/>
                    <a:pt x="12510" y="10435"/>
                  </a:cubicBezTo>
                  <a:cubicBezTo>
                    <a:pt x="12542" y="10119"/>
                    <a:pt x="12668" y="9865"/>
                    <a:pt x="12827" y="9612"/>
                  </a:cubicBezTo>
                  <a:cubicBezTo>
                    <a:pt x="12985" y="9454"/>
                    <a:pt x="13175" y="9327"/>
                    <a:pt x="13333" y="9169"/>
                  </a:cubicBezTo>
                  <a:cubicBezTo>
                    <a:pt x="13527" y="9003"/>
                    <a:pt x="13745" y="8909"/>
                    <a:pt x="13986" y="8909"/>
                  </a:cubicBezTo>
                  <a:close/>
                  <a:moveTo>
                    <a:pt x="8291" y="0"/>
                  </a:moveTo>
                  <a:cubicBezTo>
                    <a:pt x="8123" y="0"/>
                    <a:pt x="7957" y="5"/>
                    <a:pt x="7791" y="16"/>
                  </a:cubicBezTo>
                  <a:cubicBezTo>
                    <a:pt x="5638" y="175"/>
                    <a:pt x="3643" y="1283"/>
                    <a:pt x="2218" y="2867"/>
                  </a:cubicBezTo>
                  <a:cubicBezTo>
                    <a:pt x="1838" y="3310"/>
                    <a:pt x="1489" y="3785"/>
                    <a:pt x="1204" y="4292"/>
                  </a:cubicBezTo>
                  <a:cubicBezTo>
                    <a:pt x="1046" y="4545"/>
                    <a:pt x="888" y="4798"/>
                    <a:pt x="761" y="5083"/>
                  </a:cubicBezTo>
                  <a:cubicBezTo>
                    <a:pt x="634" y="5368"/>
                    <a:pt x="539" y="5653"/>
                    <a:pt x="476" y="5938"/>
                  </a:cubicBezTo>
                  <a:cubicBezTo>
                    <a:pt x="444" y="5970"/>
                    <a:pt x="476" y="6033"/>
                    <a:pt x="508" y="6065"/>
                  </a:cubicBezTo>
                  <a:cubicBezTo>
                    <a:pt x="222" y="7395"/>
                    <a:pt x="1" y="8789"/>
                    <a:pt x="254" y="10150"/>
                  </a:cubicBezTo>
                  <a:cubicBezTo>
                    <a:pt x="444" y="11227"/>
                    <a:pt x="983" y="12241"/>
                    <a:pt x="1838" y="12937"/>
                  </a:cubicBezTo>
                  <a:cubicBezTo>
                    <a:pt x="1743" y="12969"/>
                    <a:pt x="1679" y="13096"/>
                    <a:pt x="1774" y="13191"/>
                  </a:cubicBezTo>
                  <a:cubicBezTo>
                    <a:pt x="2218" y="13634"/>
                    <a:pt x="2819" y="13824"/>
                    <a:pt x="3453" y="13887"/>
                  </a:cubicBezTo>
                  <a:cubicBezTo>
                    <a:pt x="3703" y="13925"/>
                    <a:pt x="3972" y="13943"/>
                    <a:pt x="4246" y="13943"/>
                  </a:cubicBezTo>
                  <a:cubicBezTo>
                    <a:pt x="4666" y="13943"/>
                    <a:pt x="5096" y="13901"/>
                    <a:pt x="5480" y="13824"/>
                  </a:cubicBezTo>
                  <a:cubicBezTo>
                    <a:pt x="5828" y="13729"/>
                    <a:pt x="6145" y="13571"/>
                    <a:pt x="6493" y="13444"/>
                  </a:cubicBezTo>
                  <a:cubicBezTo>
                    <a:pt x="6841" y="13286"/>
                    <a:pt x="7221" y="13159"/>
                    <a:pt x="7601" y="13032"/>
                  </a:cubicBezTo>
                  <a:cubicBezTo>
                    <a:pt x="8330" y="12811"/>
                    <a:pt x="9090" y="12557"/>
                    <a:pt x="9882" y="12526"/>
                  </a:cubicBezTo>
                  <a:cubicBezTo>
                    <a:pt x="10325" y="12526"/>
                    <a:pt x="10768" y="12589"/>
                    <a:pt x="11212" y="12652"/>
                  </a:cubicBezTo>
                  <a:cubicBezTo>
                    <a:pt x="11307" y="12684"/>
                    <a:pt x="11370" y="12716"/>
                    <a:pt x="11465" y="12747"/>
                  </a:cubicBezTo>
                  <a:cubicBezTo>
                    <a:pt x="11497" y="12779"/>
                    <a:pt x="11497" y="12811"/>
                    <a:pt x="11560" y="12842"/>
                  </a:cubicBezTo>
                  <a:cubicBezTo>
                    <a:pt x="12035" y="13127"/>
                    <a:pt x="12573" y="13349"/>
                    <a:pt x="13112" y="13507"/>
                  </a:cubicBezTo>
                  <a:cubicBezTo>
                    <a:pt x="13112" y="13539"/>
                    <a:pt x="13143" y="13539"/>
                    <a:pt x="13175" y="13571"/>
                  </a:cubicBezTo>
                  <a:cubicBezTo>
                    <a:pt x="13517" y="13763"/>
                    <a:pt x="13903" y="13855"/>
                    <a:pt x="14303" y="13855"/>
                  </a:cubicBezTo>
                  <a:cubicBezTo>
                    <a:pt x="14495" y="13855"/>
                    <a:pt x="14690" y="13833"/>
                    <a:pt x="14885" y="13792"/>
                  </a:cubicBezTo>
                  <a:cubicBezTo>
                    <a:pt x="15170" y="13729"/>
                    <a:pt x="15487" y="13634"/>
                    <a:pt x="15740" y="13507"/>
                  </a:cubicBezTo>
                  <a:cubicBezTo>
                    <a:pt x="15994" y="13412"/>
                    <a:pt x="16342" y="13254"/>
                    <a:pt x="16469" y="13001"/>
                  </a:cubicBezTo>
                  <a:cubicBezTo>
                    <a:pt x="16469" y="12969"/>
                    <a:pt x="16469" y="12937"/>
                    <a:pt x="16469" y="12906"/>
                  </a:cubicBezTo>
                  <a:cubicBezTo>
                    <a:pt x="16500" y="12906"/>
                    <a:pt x="16500" y="12874"/>
                    <a:pt x="16532" y="12842"/>
                  </a:cubicBezTo>
                  <a:cubicBezTo>
                    <a:pt x="16722" y="12621"/>
                    <a:pt x="16912" y="12399"/>
                    <a:pt x="17070" y="12177"/>
                  </a:cubicBezTo>
                  <a:cubicBezTo>
                    <a:pt x="17387" y="11702"/>
                    <a:pt x="17640" y="11195"/>
                    <a:pt x="17862" y="10657"/>
                  </a:cubicBezTo>
                  <a:cubicBezTo>
                    <a:pt x="18274" y="9549"/>
                    <a:pt x="18369" y="8345"/>
                    <a:pt x="18211" y="7174"/>
                  </a:cubicBezTo>
                  <a:cubicBezTo>
                    <a:pt x="17830" y="4798"/>
                    <a:pt x="16342" y="2677"/>
                    <a:pt x="14315" y="1410"/>
                  </a:cubicBezTo>
                  <a:cubicBezTo>
                    <a:pt x="13777" y="1093"/>
                    <a:pt x="13207" y="808"/>
                    <a:pt x="12573" y="618"/>
                  </a:cubicBezTo>
                  <a:cubicBezTo>
                    <a:pt x="12003" y="396"/>
                    <a:pt x="11370" y="238"/>
                    <a:pt x="10737" y="238"/>
                  </a:cubicBezTo>
                  <a:cubicBezTo>
                    <a:pt x="10673" y="238"/>
                    <a:pt x="10673" y="270"/>
                    <a:pt x="10673" y="301"/>
                  </a:cubicBezTo>
                  <a:cubicBezTo>
                    <a:pt x="9889" y="118"/>
                    <a:pt x="9083" y="0"/>
                    <a:pt x="8291" y="0"/>
                  </a:cubicBezTo>
                  <a:close/>
                </a:path>
              </a:pathLst>
            </a:custGeom>
            <a:solidFill>
              <a:srgbClr val="D6D6D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0" name="Google Shape;690;p18"/>
            <p:cNvSpPr/>
            <p:nvPr/>
          </p:nvSpPr>
          <p:spPr>
            <a:xfrm>
              <a:off x="4236468" y="1243669"/>
              <a:ext cx="113077" cy="111669"/>
            </a:xfrm>
            <a:custGeom>
              <a:avLst/>
              <a:gdLst/>
              <a:ahLst/>
              <a:cxnLst/>
              <a:rect l="l" t="t" r="r" b="b"/>
              <a:pathLst>
                <a:path w="3453" h="3410" extrusionOk="0">
                  <a:moveTo>
                    <a:pt x="1711" y="1"/>
                  </a:moveTo>
                  <a:cubicBezTo>
                    <a:pt x="1489" y="1"/>
                    <a:pt x="1267" y="33"/>
                    <a:pt x="1077" y="128"/>
                  </a:cubicBezTo>
                  <a:cubicBezTo>
                    <a:pt x="1046" y="128"/>
                    <a:pt x="1014" y="96"/>
                    <a:pt x="982" y="96"/>
                  </a:cubicBezTo>
                  <a:cubicBezTo>
                    <a:pt x="856" y="96"/>
                    <a:pt x="792" y="191"/>
                    <a:pt x="729" y="254"/>
                  </a:cubicBezTo>
                  <a:cubicBezTo>
                    <a:pt x="602" y="318"/>
                    <a:pt x="507" y="413"/>
                    <a:pt x="444" y="539"/>
                  </a:cubicBezTo>
                  <a:cubicBezTo>
                    <a:pt x="412" y="603"/>
                    <a:pt x="381" y="666"/>
                    <a:pt x="349" y="729"/>
                  </a:cubicBezTo>
                  <a:cubicBezTo>
                    <a:pt x="64" y="951"/>
                    <a:pt x="1" y="1426"/>
                    <a:pt x="1" y="1774"/>
                  </a:cubicBezTo>
                  <a:cubicBezTo>
                    <a:pt x="1" y="2154"/>
                    <a:pt x="159" y="2566"/>
                    <a:pt x="476" y="2788"/>
                  </a:cubicBezTo>
                  <a:cubicBezTo>
                    <a:pt x="507" y="2819"/>
                    <a:pt x="507" y="2819"/>
                    <a:pt x="507" y="2851"/>
                  </a:cubicBezTo>
                  <a:cubicBezTo>
                    <a:pt x="767" y="3249"/>
                    <a:pt x="1167" y="3410"/>
                    <a:pt x="1587" y="3410"/>
                  </a:cubicBezTo>
                  <a:cubicBezTo>
                    <a:pt x="2036" y="3410"/>
                    <a:pt x="2507" y="3225"/>
                    <a:pt x="2851" y="2946"/>
                  </a:cubicBezTo>
                  <a:cubicBezTo>
                    <a:pt x="3199" y="2693"/>
                    <a:pt x="3453" y="2281"/>
                    <a:pt x="3453" y="1838"/>
                  </a:cubicBezTo>
                  <a:cubicBezTo>
                    <a:pt x="3421" y="1394"/>
                    <a:pt x="3199" y="888"/>
                    <a:pt x="2851" y="603"/>
                  </a:cubicBezTo>
                  <a:cubicBezTo>
                    <a:pt x="2503" y="349"/>
                    <a:pt x="2154" y="64"/>
                    <a:pt x="1711" y="1"/>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1" name="Google Shape;691;p18"/>
            <p:cNvSpPr/>
            <p:nvPr/>
          </p:nvSpPr>
          <p:spPr>
            <a:xfrm>
              <a:off x="4399289" y="1180138"/>
              <a:ext cx="113077" cy="111178"/>
            </a:xfrm>
            <a:custGeom>
              <a:avLst/>
              <a:gdLst/>
              <a:ahLst/>
              <a:cxnLst/>
              <a:rect l="l" t="t" r="r" b="b"/>
              <a:pathLst>
                <a:path w="3453" h="3395" extrusionOk="0">
                  <a:moveTo>
                    <a:pt x="1593" y="1"/>
                  </a:moveTo>
                  <a:cubicBezTo>
                    <a:pt x="1412" y="1"/>
                    <a:pt x="1234" y="58"/>
                    <a:pt x="1077" y="136"/>
                  </a:cubicBezTo>
                  <a:cubicBezTo>
                    <a:pt x="1046" y="104"/>
                    <a:pt x="1014" y="104"/>
                    <a:pt x="982" y="104"/>
                  </a:cubicBezTo>
                  <a:cubicBezTo>
                    <a:pt x="856" y="104"/>
                    <a:pt x="792" y="199"/>
                    <a:pt x="729" y="231"/>
                  </a:cubicBezTo>
                  <a:cubicBezTo>
                    <a:pt x="602" y="326"/>
                    <a:pt x="507" y="421"/>
                    <a:pt x="444" y="547"/>
                  </a:cubicBezTo>
                  <a:cubicBezTo>
                    <a:pt x="412" y="611"/>
                    <a:pt x="381" y="674"/>
                    <a:pt x="349" y="737"/>
                  </a:cubicBezTo>
                  <a:cubicBezTo>
                    <a:pt x="64" y="959"/>
                    <a:pt x="1" y="1434"/>
                    <a:pt x="1" y="1751"/>
                  </a:cubicBezTo>
                  <a:cubicBezTo>
                    <a:pt x="1" y="2163"/>
                    <a:pt x="159" y="2543"/>
                    <a:pt x="476" y="2796"/>
                  </a:cubicBezTo>
                  <a:lnTo>
                    <a:pt x="507" y="2796"/>
                  </a:lnTo>
                  <a:cubicBezTo>
                    <a:pt x="507" y="2828"/>
                    <a:pt x="507" y="2828"/>
                    <a:pt x="507" y="2859"/>
                  </a:cubicBezTo>
                  <a:cubicBezTo>
                    <a:pt x="782" y="3241"/>
                    <a:pt x="1182" y="3394"/>
                    <a:pt x="1597" y="3394"/>
                  </a:cubicBezTo>
                  <a:cubicBezTo>
                    <a:pt x="2043" y="3394"/>
                    <a:pt x="2506" y="3217"/>
                    <a:pt x="2851" y="2954"/>
                  </a:cubicBezTo>
                  <a:cubicBezTo>
                    <a:pt x="3199" y="2669"/>
                    <a:pt x="3453" y="2289"/>
                    <a:pt x="3453" y="1846"/>
                  </a:cubicBezTo>
                  <a:cubicBezTo>
                    <a:pt x="3421" y="1403"/>
                    <a:pt x="3199" y="896"/>
                    <a:pt x="2851" y="611"/>
                  </a:cubicBezTo>
                  <a:cubicBezTo>
                    <a:pt x="2534" y="326"/>
                    <a:pt x="2154" y="72"/>
                    <a:pt x="1711" y="9"/>
                  </a:cubicBezTo>
                  <a:cubicBezTo>
                    <a:pt x="1672" y="3"/>
                    <a:pt x="1632" y="1"/>
                    <a:pt x="1593" y="1"/>
                  </a:cubicBezTo>
                  <a:close/>
                </a:path>
              </a:pathLst>
            </a:custGeom>
            <a:solidFill>
              <a:srgbClr val="ACE5F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2" name="Google Shape;692;p18"/>
            <p:cNvSpPr/>
            <p:nvPr/>
          </p:nvSpPr>
          <p:spPr>
            <a:xfrm>
              <a:off x="4553826" y="1272323"/>
              <a:ext cx="113077" cy="111014"/>
            </a:xfrm>
            <a:custGeom>
              <a:avLst/>
              <a:gdLst/>
              <a:ahLst/>
              <a:cxnLst/>
              <a:rect l="l" t="t" r="r" b="b"/>
              <a:pathLst>
                <a:path w="3453" h="3390" extrusionOk="0">
                  <a:moveTo>
                    <a:pt x="1545" y="1"/>
                  </a:moveTo>
                  <a:cubicBezTo>
                    <a:pt x="1380" y="1"/>
                    <a:pt x="1220" y="36"/>
                    <a:pt x="1077" y="108"/>
                  </a:cubicBezTo>
                  <a:cubicBezTo>
                    <a:pt x="1046" y="108"/>
                    <a:pt x="1014" y="76"/>
                    <a:pt x="982" y="76"/>
                  </a:cubicBezTo>
                  <a:cubicBezTo>
                    <a:pt x="855" y="76"/>
                    <a:pt x="760" y="171"/>
                    <a:pt x="729" y="234"/>
                  </a:cubicBezTo>
                  <a:cubicBezTo>
                    <a:pt x="602" y="298"/>
                    <a:pt x="507" y="424"/>
                    <a:pt x="444" y="519"/>
                  </a:cubicBezTo>
                  <a:cubicBezTo>
                    <a:pt x="412" y="583"/>
                    <a:pt x="380" y="646"/>
                    <a:pt x="349" y="741"/>
                  </a:cubicBezTo>
                  <a:cubicBezTo>
                    <a:pt x="64" y="931"/>
                    <a:pt x="0" y="1406"/>
                    <a:pt x="0" y="1754"/>
                  </a:cubicBezTo>
                  <a:cubicBezTo>
                    <a:pt x="0" y="2134"/>
                    <a:pt x="159" y="2546"/>
                    <a:pt x="475" y="2768"/>
                  </a:cubicBezTo>
                  <a:cubicBezTo>
                    <a:pt x="475" y="2799"/>
                    <a:pt x="507" y="2831"/>
                    <a:pt x="507" y="2831"/>
                  </a:cubicBezTo>
                  <a:cubicBezTo>
                    <a:pt x="767" y="3229"/>
                    <a:pt x="1167" y="3390"/>
                    <a:pt x="1586" y="3390"/>
                  </a:cubicBezTo>
                  <a:cubicBezTo>
                    <a:pt x="2035" y="3390"/>
                    <a:pt x="2507" y="3205"/>
                    <a:pt x="2851" y="2926"/>
                  </a:cubicBezTo>
                  <a:cubicBezTo>
                    <a:pt x="3199" y="2673"/>
                    <a:pt x="3452" y="2261"/>
                    <a:pt x="3452" y="1818"/>
                  </a:cubicBezTo>
                  <a:cubicBezTo>
                    <a:pt x="3421" y="1374"/>
                    <a:pt x="3199" y="868"/>
                    <a:pt x="2851" y="583"/>
                  </a:cubicBezTo>
                  <a:cubicBezTo>
                    <a:pt x="2502" y="329"/>
                    <a:pt x="2154" y="44"/>
                    <a:pt x="1711" y="13"/>
                  </a:cubicBezTo>
                  <a:cubicBezTo>
                    <a:pt x="1655" y="5"/>
                    <a:pt x="1600" y="1"/>
                    <a:pt x="1545" y="1"/>
                  </a:cubicBezTo>
                  <a:close/>
                </a:path>
              </a:pathLst>
            </a:custGeom>
            <a:solidFill>
              <a:srgbClr val="2B76D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3" name="Google Shape;693;p18"/>
            <p:cNvSpPr/>
            <p:nvPr/>
          </p:nvSpPr>
          <p:spPr>
            <a:xfrm>
              <a:off x="4554874" y="1435537"/>
              <a:ext cx="113077" cy="111669"/>
            </a:xfrm>
            <a:custGeom>
              <a:avLst/>
              <a:gdLst/>
              <a:ahLst/>
              <a:cxnLst/>
              <a:rect l="l" t="t" r="r" b="b"/>
              <a:pathLst>
                <a:path w="3453" h="3410" extrusionOk="0">
                  <a:moveTo>
                    <a:pt x="1710" y="1"/>
                  </a:moveTo>
                  <a:cubicBezTo>
                    <a:pt x="1489" y="1"/>
                    <a:pt x="1267" y="32"/>
                    <a:pt x="1077" y="127"/>
                  </a:cubicBezTo>
                  <a:cubicBezTo>
                    <a:pt x="1045" y="127"/>
                    <a:pt x="1014" y="96"/>
                    <a:pt x="982" y="96"/>
                  </a:cubicBezTo>
                  <a:cubicBezTo>
                    <a:pt x="855" y="96"/>
                    <a:pt x="792" y="191"/>
                    <a:pt x="728" y="254"/>
                  </a:cubicBezTo>
                  <a:cubicBezTo>
                    <a:pt x="602" y="317"/>
                    <a:pt x="507" y="412"/>
                    <a:pt x="443" y="539"/>
                  </a:cubicBezTo>
                  <a:cubicBezTo>
                    <a:pt x="412" y="602"/>
                    <a:pt x="380" y="666"/>
                    <a:pt x="348" y="729"/>
                  </a:cubicBezTo>
                  <a:cubicBezTo>
                    <a:pt x="63" y="951"/>
                    <a:pt x="0" y="1426"/>
                    <a:pt x="0" y="1774"/>
                  </a:cubicBezTo>
                  <a:cubicBezTo>
                    <a:pt x="0" y="2154"/>
                    <a:pt x="158" y="2566"/>
                    <a:pt x="475" y="2788"/>
                  </a:cubicBezTo>
                  <a:cubicBezTo>
                    <a:pt x="507" y="2819"/>
                    <a:pt x="507" y="2819"/>
                    <a:pt x="507" y="2851"/>
                  </a:cubicBezTo>
                  <a:cubicBezTo>
                    <a:pt x="767" y="3248"/>
                    <a:pt x="1167" y="3410"/>
                    <a:pt x="1586" y="3410"/>
                  </a:cubicBezTo>
                  <a:cubicBezTo>
                    <a:pt x="2035" y="3410"/>
                    <a:pt x="2506" y="3224"/>
                    <a:pt x="2850" y="2946"/>
                  </a:cubicBezTo>
                  <a:cubicBezTo>
                    <a:pt x="3199" y="2692"/>
                    <a:pt x="3452" y="2281"/>
                    <a:pt x="3452" y="1837"/>
                  </a:cubicBezTo>
                  <a:cubicBezTo>
                    <a:pt x="3420" y="1394"/>
                    <a:pt x="3199" y="887"/>
                    <a:pt x="2850" y="602"/>
                  </a:cubicBezTo>
                  <a:cubicBezTo>
                    <a:pt x="2502" y="349"/>
                    <a:pt x="2154" y="64"/>
                    <a:pt x="1710" y="1"/>
                  </a:cubicBezTo>
                  <a:close/>
                </a:path>
              </a:pathLst>
            </a:custGeom>
            <a:solidFill>
              <a:srgbClr val="D99E8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4" name="Google Shape;694;p18"/>
            <p:cNvSpPr/>
            <p:nvPr/>
          </p:nvSpPr>
          <p:spPr>
            <a:xfrm>
              <a:off x="4090249" y="1131672"/>
              <a:ext cx="659600" cy="467241"/>
            </a:xfrm>
            <a:custGeom>
              <a:avLst/>
              <a:gdLst/>
              <a:ahLst/>
              <a:cxnLst/>
              <a:rect l="l" t="t" r="r" b="b"/>
              <a:pathLst>
                <a:path w="20142" h="14268" extrusionOk="0">
                  <a:moveTo>
                    <a:pt x="10532" y="788"/>
                  </a:moveTo>
                  <a:cubicBezTo>
                    <a:pt x="11317" y="788"/>
                    <a:pt x="12101" y="867"/>
                    <a:pt x="12858" y="1014"/>
                  </a:cubicBezTo>
                  <a:cubicBezTo>
                    <a:pt x="14410" y="1299"/>
                    <a:pt x="15867" y="1932"/>
                    <a:pt x="17038" y="2978"/>
                  </a:cubicBezTo>
                  <a:cubicBezTo>
                    <a:pt x="18273" y="4086"/>
                    <a:pt x="19097" y="5574"/>
                    <a:pt x="19445" y="7189"/>
                  </a:cubicBezTo>
                  <a:cubicBezTo>
                    <a:pt x="19762" y="8805"/>
                    <a:pt x="19635" y="10483"/>
                    <a:pt x="18748" y="11876"/>
                  </a:cubicBezTo>
                  <a:cubicBezTo>
                    <a:pt x="18337" y="12573"/>
                    <a:pt x="17703" y="13112"/>
                    <a:pt x="16975" y="13365"/>
                  </a:cubicBezTo>
                  <a:cubicBezTo>
                    <a:pt x="16537" y="13516"/>
                    <a:pt x="16091" y="13595"/>
                    <a:pt x="15649" y="13595"/>
                  </a:cubicBezTo>
                  <a:cubicBezTo>
                    <a:pt x="15164" y="13595"/>
                    <a:pt x="14683" y="13500"/>
                    <a:pt x="14220" y="13302"/>
                  </a:cubicBezTo>
                  <a:cubicBezTo>
                    <a:pt x="13776" y="13143"/>
                    <a:pt x="13333" y="12890"/>
                    <a:pt x="12953" y="12605"/>
                  </a:cubicBezTo>
                  <a:cubicBezTo>
                    <a:pt x="12945" y="12600"/>
                    <a:pt x="12936" y="12596"/>
                    <a:pt x="12928" y="12593"/>
                  </a:cubicBezTo>
                  <a:lnTo>
                    <a:pt x="12928" y="12593"/>
                  </a:lnTo>
                  <a:cubicBezTo>
                    <a:pt x="12257" y="12087"/>
                    <a:pt x="11442" y="11840"/>
                    <a:pt x="10622" y="11840"/>
                  </a:cubicBezTo>
                  <a:cubicBezTo>
                    <a:pt x="9818" y="11840"/>
                    <a:pt x="9009" y="12078"/>
                    <a:pt x="8329" y="12542"/>
                  </a:cubicBezTo>
                  <a:cubicBezTo>
                    <a:pt x="7569" y="13048"/>
                    <a:pt x="6746" y="13460"/>
                    <a:pt x="5796" y="13492"/>
                  </a:cubicBezTo>
                  <a:cubicBezTo>
                    <a:pt x="5740" y="13494"/>
                    <a:pt x="5683" y="13495"/>
                    <a:pt x="5627" y="13495"/>
                  </a:cubicBezTo>
                  <a:cubicBezTo>
                    <a:pt x="4892" y="13495"/>
                    <a:pt x="4167" y="13302"/>
                    <a:pt x="3579" y="12890"/>
                  </a:cubicBezTo>
                  <a:cubicBezTo>
                    <a:pt x="2059" y="11845"/>
                    <a:pt x="1679" y="9691"/>
                    <a:pt x="1869" y="8013"/>
                  </a:cubicBezTo>
                  <a:cubicBezTo>
                    <a:pt x="2059" y="6303"/>
                    <a:pt x="2851" y="4656"/>
                    <a:pt x="3991" y="3389"/>
                  </a:cubicBezTo>
                  <a:cubicBezTo>
                    <a:pt x="5667" y="1546"/>
                    <a:pt x="8102" y="788"/>
                    <a:pt x="10532" y="788"/>
                  </a:cubicBezTo>
                  <a:close/>
                  <a:moveTo>
                    <a:pt x="10487" y="1"/>
                  </a:moveTo>
                  <a:cubicBezTo>
                    <a:pt x="10200" y="1"/>
                    <a:pt x="9913" y="11"/>
                    <a:pt x="9628" y="32"/>
                  </a:cubicBezTo>
                  <a:cubicBezTo>
                    <a:pt x="7886" y="159"/>
                    <a:pt x="6144" y="666"/>
                    <a:pt x="4719" y="1679"/>
                  </a:cubicBezTo>
                  <a:cubicBezTo>
                    <a:pt x="1710" y="3864"/>
                    <a:pt x="0" y="8361"/>
                    <a:pt x="1710" y="11845"/>
                  </a:cubicBezTo>
                  <a:cubicBezTo>
                    <a:pt x="2122" y="12668"/>
                    <a:pt x="2787" y="13428"/>
                    <a:pt x="3674" y="13840"/>
                  </a:cubicBezTo>
                  <a:cubicBezTo>
                    <a:pt x="4292" y="14125"/>
                    <a:pt x="4963" y="14267"/>
                    <a:pt x="5647" y="14267"/>
                  </a:cubicBezTo>
                  <a:cubicBezTo>
                    <a:pt x="5875" y="14267"/>
                    <a:pt x="6105" y="14252"/>
                    <a:pt x="6334" y="14220"/>
                  </a:cubicBezTo>
                  <a:cubicBezTo>
                    <a:pt x="6841" y="14157"/>
                    <a:pt x="7316" y="13998"/>
                    <a:pt x="7759" y="13777"/>
                  </a:cubicBezTo>
                  <a:cubicBezTo>
                    <a:pt x="8234" y="13555"/>
                    <a:pt x="8646" y="13238"/>
                    <a:pt x="9058" y="12953"/>
                  </a:cubicBezTo>
                  <a:cubicBezTo>
                    <a:pt x="9592" y="12553"/>
                    <a:pt x="10307" y="12400"/>
                    <a:pt x="10973" y="12400"/>
                  </a:cubicBezTo>
                  <a:cubicBezTo>
                    <a:pt x="11097" y="12400"/>
                    <a:pt x="11219" y="12405"/>
                    <a:pt x="11338" y="12415"/>
                  </a:cubicBezTo>
                  <a:cubicBezTo>
                    <a:pt x="11845" y="12447"/>
                    <a:pt x="12351" y="12637"/>
                    <a:pt x="12763" y="12922"/>
                  </a:cubicBezTo>
                  <a:cubicBezTo>
                    <a:pt x="12771" y="12926"/>
                    <a:pt x="12778" y="12930"/>
                    <a:pt x="12786" y="12933"/>
                  </a:cubicBezTo>
                  <a:lnTo>
                    <a:pt x="12786" y="12933"/>
                  </a:lnTo>
                  <a:cubicBezTo>
                    <a:pt x="13645" y="13600"/>
                    <a:pt x="14821" y="14039"/>
                    <a:pt x="15961" y="14039"/>
                  </a:cubicBezTo>
                  <a:cubicBezTo>
                    <a:pt x="16718" y="14039"/>
                    <a:pt x="17460" y="13846"/>
                    <a:pt x="18083" y="13397"/>
                  </a:cubicBezTo>
                  <a:cubicBezTo>
                    <a:pt x="19445" y="12415"/>
                    <a:pt x="20110" y="10610"/>
                    <a:pt x="20110" y="8995"/>
                  </a:cubicBezTo>
                  <a:cubicBezTo>
                    <a:pt x="20142" y="7221"/>
                    <a:pt x="19635" y="5384"/>
                    <a:pt x="18653" y="3928"/>
                  </a:cubicBezTo>
                  <a:cubicBezTo>
                    <a:pt x="17672" y="2471"/>
                    <a:pt x="16310" y="1426"/>
                    <a:pt x="14695" y="792"/>
                  </a:cubicBezTo>
                  <a:cubicBezTo>
                    <a:pt x="13375" y="265"/>
                    <a:pt x="11924" y="1"/>
                    <a:pt x="1048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5" name="Google Shape;695;p18"/>
            <p:cNvSpPr/>
            <p:nvPr/>
          </p:nvSpPr>
          <p:spPr>
            <a:xfrm>
              <a:off x="4198317" y="1410387"/>
              <a:ext cx="167831" cy="120773"/>
            </a:xfrm>
            <a:custGeom>
              <a:avLst/>
              <a:gdLst/>
              <a:ahLst/>
              <a:cxnLst/>
              <a:rect l="l" t="t" r="r" b="b"/>
              <a:pathLst>
                <a:path w="5125" h="3688" extrusionOk="0">
                  <a:moveTo>
                    <a:pt x="3699" y="452"/>
                  </a:moveTo>
                  <a:cubicBezTo>
                    <a:pt x="3984" y="484"/>
                    <a:pt x="4333" y="484"/>
                    <a:pt x="4491" y="769"/>
                  </a:cubicBezTo>
                  <a:cubicBezTo>
                    <a:pt x="4586" y="990"/>
                    <a:pt x="4523" y="1275"/>
                    <a:pt x="4428" y="1497"/>
                  </a:cubicBezTo>
                  <a:cubicBezTo>
                    <a:pt x="4111" y="2162"/>
                    <a:pt x="3414" y="2637"/>
                    <a:pt x="2749" y="2890"/>
                  </a:cubicBezTo>
                  <a:cubicBezTo>
                    <a:pt x="2432" y="3017"/>
                    <a:pt x="2084" y="3112"/>
                    <a:pt x="1704" y="3144"/>
                  </a:cubicBezTo>
                  <a:cubicBezTo>
                    <a:pt x="1419" y="3144"/>
                    <a:pt x="1071" y="3112"/>
                    <a:pt x="881" y="2890"/>
                  </a:cubicBezTo>
                  <a:cubicBezTo>
                    <a:pt x="659" y="2669"/>
                    <a:pt x="754" y="2320"/>
                    <a:pt x="849" y="2067"/>
                  </a:cubicBezTo>
                  <a:cubicBezTo>
                    <a:pt x="1034" y="1665"/>
                    <a:pt x="1280" y="1354"/>
                    <a:pt x="1557" y="1045"/>
                  </a:cubicBezTo>
                  <a:lnTo>
                    <a:pt x="1557" y="1045"/>
                  </a:lnTo>
                  <a:cubicBezTo>
                    <a:pt x="1712" y="924"/>
                    <a:pt x="1866" y="861"/>
                    <a:pt x="2021" y="769"/>
                  </a:cubicBezTo>
                  <a:cubicBezTo>
                    <a:pt x="2147" y="705"/>
                    <a:pt x="2242" y="674"/>
                    <a:pt x="2369" y="674"/>
                  </a:cubicBezTo>
                  <a:cubicBezTo>
                    <a:pt x="2464" y="674"/>
                    <a:pt x="2527" y="674"/>
                    <a:pt x="2622" y="642"/>
                  </a:cubicBezTo>
                  <a:cubicBezTo>
                    <a:pt x="2971" y="515"/>
                    <a:pt x="3351" y="452"/>
                    <a:pt x="3699" y="452"/>
                  </a:cubicBezTo>
                  <a:close/>
                  <a:moveTo>
                    <a:pt x="3867" y="1"/>
                  </a:moveTo>
                  <a:cubicBezTo>
                    <a:pt x="3535" y="1"/>
                    <a:pt x="3189" y="68"/>
                    <a:pt x="2876" y="135"/>
                  </a:cubicBezTo>
                  <a:cubicBezTo>
                    <a:pt x="2749" y="167"/>
                    <a:pt x="2622" y="199"/>
                    <a:pt x="2496" y="230"/>
                  </a:cubicBezTo>
                  <a:cubicBezTo>
                    <a:pt x="2337" y="294"/>
                    <a:pt x="2306" y="389"/>
                    <a:pt x="2179" y="452"/>
                  </a:cubicBezTo>
                  <a:cubicBezTo>
                    <a:pt x="2084" y="515"/>
                    <a:pt x="1926" y="547"/>
                    <a:pt x="1831" y="610"/>
                  </a:cubicBezTo>
                  <a:cubicBezTo>
                    <a:pt x="1672" y="674"/>
                    <a:pt x="1546" y="737"/>
                    <a:pt x="1419" y="832"/>
                  </a:cubicBezTo>
                  <a:cubicBezTo>
                    <a:pt x="1409" y="839"/>
                    <a:pt x="1401" y="847"/>
                    <a:pt x="1394" y="855"/>
                  </a:cubicBezTo>
                  <a:lnTo>
                    <a:pt x="1394" y="855"/>
                  </a:lnTo>
                  <a:cubicBezTo>
                    <a:pt x="685" y="1164"/>
                    <a:pt x="0" y="2057"/>
                    <a:pt x="247" y="2859"/>
                  </a:cubicBezTo>
                  <a:cubicBezTo>
                    <a:pt x="443" y="3490"/>
                    <a:pt x="1043" y="3687"/>
                    <a:pt x="1636" y="3687"/>
                  </a:cubicBezTo>
                  <a:cubicBezTo>
                    <a:pt x="1905" y="3687"/>
                    <a:pt x="2173" y="3647"/>
                    <a:pt x="2401" y="3587"/>
                  </a:cubicBezTo>
                  <a:cubicBezTo>
                    <a:pt x="3351" y="3365"/>
                    <a:pt x="4269" y="2827"/>
                    <a:pt x="4776" y="2004"/>
                  </a:cubicBezTo>
                  <a:cubicBezTo>
                    <a:pt x="4998" y="1655"/>
                    <a:pt x="5124" y="1244"/>
                    <a:pt x="5061" y="864"/>
                  </a:cubicBezTo>
                  <a:cubicBezTo>
                    <a:pt x="4998" y="420"/>
                    <a:pt x="4713" y="104"/>
                    <a:pt x="4269" y="40"/>
                  </a:cubicBezTo>
                  <a:cubicBezTo>
                    <a:pt x="4139" y="12"/>
                    <a:pt x="4004" y="1"/>
                    <a:pt x="386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6" name="Google Shape;696;p18"/>
            <p:cNvSpPr/>
            <p:nvPr/>
          </p:nvSpPr>
          <p:spPr>
            <a:xfrm>
              <a:off x="4220913" y="1239117"/>
              <a:ext cx="145235" cy="126373"/>
            </a:xfrm>
            <a:custGeom>
              <a:avLst/>
              <a:gdLst/>
              <a:ahLst/>
              <a:cxnLst/>
              <a:rect l="l" t="t" r="r" b="b"/>
              <a:pathLst>
                <a:path w="4435" h="3859" extrusionOk="0">
                  <a:moveTo>
                    <a:pt x="2122" y="235"/>
                  </a:moveTo>
                  <a:cubicBezTo>
                    <a:pt x="2217" y="235"/>
                    <a:pt x="2313" y="235"/>
                    <a:pt x="2376" y="267"/>
                  </a:cubicBezTo>
                  <a:cubicBezTo>
                    <a:pt x="2471" y="298"/>
                    <a:pt x="2534" y="393"/>
                    <a:pt x="2629" y="425"/>
                  </a:cubicBezTo>
                  <a:cubicBezTo>
                    <a:pt x="2914" y="552"/>
                    <a:pt x="3168" y="710"/>
                    <a:pt x="3358" y="932"/>
                  </a:cubicBezTo>
                  <a:cubicBezTo>
                    <a:pt x="3801" y="1407"/>
                    <a:pt x="3674" y="2167"/>
                    <a:pt x="3294" y="2642"/>
                  </a:cubicBezTo>
                  <a:cubicBezTo>
                    <a:pt x="3006" y="3035"/>
                    <a:pt x="2566" y="3276"/>
                    <a:pt x="2100" y="3276"/>
                  </a:cubicBezTo>
                  <a:cubicBezTo>
                    <a:pt x="2003" y="3276"/>
                    <a:pt x="1904" y="3265"/>
                    <a:pt x="1806" y="3243"/>
                  </a:cubicBezTo>
                  <a:cubicBezTo>
                    <a:pt x="1204" y="3148"/>
                    <a:pt x="697" y="2705"/>
                    <a:pt x="666" y="2072"/>
                  </a:cubicBezTo>
                  <a:cubicBezTo>
                    <a:pt x="571" y="1343"/>
                    <a:pt x="1077" y="615"/>
                    <a:pt x="1711" y="267"/>
                  </a:cubicBezTo>
                  <a:cubicBezTo>
                    <a:pt x="1714" y="264"/>
                    <a:pt x="1718" y="262"/>
                    <a:pt x="1721" y="259"/>
                  </a:cubicBezTo>
                  <a:lnTo>
                    <a:pt x="1721" y="259"/>
                  </a:lnTo>
                  <a:cubicBezTo>
                    <a:pt x="1861" y="235"/>
                    <a:pt x="1978" y="235"/>
                    <a:pt x="2122" y="235"/>
                  </a:cubicBezTo>
                  <a:close/>
                  <a:moveTo>
                    <a:pt x="2061" y="0"/>
                  </a:moveTo>
                  <a:cubicBezTo>
                    <a:pt x="1913" y="0"/>
                    <a:pt x="1773" y="22"/>
                    <a:pt x="1616" y="45"/>
                  </a:cubicBezTo>
                  <a:cubicBezTo>
                    <a:pt x="1615" y="45"/>
                    <a:pt x="1614" y="45"/>
                    <a:pt x="1614" y="45"/>
                  </a:cubicBezTo>
                  <a:lnTo>
                    <a:pt x="1614" y="45"/>
                  </a:lnTo>
                  <a:cubicBezTo>
                    <a:pt x="745" y="69"/>
                    <a:pt x="158" y="1005"/>
                    <a:pt x="96" y="1787"/>
                  </a:cubicBezTo>
                  <a:cubicBezTo>
                    <a:pt x="1" y="2673"/>
                    <a:pt x="571" y="3433"/>
                    <a:pt x="1394" y="3750"/>
                  </a:cubicBezTo>
                  <a:cubicBezTo>
                    <a:pt x="1611" y="3823"/>
                    <a:pt x="1839" y="3859"/>
                    <a:pt x="2066" y="3859"/>
                  </a:cubicBezTo>
                  <a:cubicBezTo>
                    <a:pt x="2632" y="3859"/>
                    <a:pt x="3195" y="3633"/>
                    <a:pt x="3579" y="3180"/>
                  </a:cubicBezTo>
                  <a:cubicBezTo>
                    <a:pt x="4118" y="2578"/>
                    <a:pt x="4434" y="1565"/>
                    <a:pt x="3896" y="868"/>
                  </a:cubicBezTo>
                  <a:cubicBezTo>
                    <a:pt x="3643" y="520"/>
                    <a:pt x="3263" y="235"/>
                    <a:pt x="2883" y="77"/>
                  </a:cubicBezTo>
                  <a:cubicBezTo>
                    <a:pt x="2788" y="45"/>
                    <a:pt x="2693" y="13"/>
                    <a:pt x="2598" y="13"/>
                  </a:cubicBezTo>
                  <a:cubicBezTo>
                    <a:pt x="2513" y="13"/>
                    <a:pt x="2443" y="27"/>
                    <a:pt x="2368" y="27"/>
                  </a:cubicBezTo>
                  <a:cubicBezTo>
                    <a:pt x="2330" y="27"/>
                    <a:pt x="2291" y="24"/>
                    <a:pt x="2249" y="13"/>
                  </a:cubicBezTo>
                  <a:cubicBezTo>
                    <a:pt x="2184" y="4"/>
                    <a:pt x="2122" y="0"/>
                    <a:pt x="206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7" name="Google Shape;697;p18"/>
            <p:cNvSpPr/>
            <p:nvPr/>
          </p:nvSpPr>
          <p:spPr>
            <a:xfrm>
              <a:off x="4541382" y="1266854"/>
              <a:ext cx="144187" cy="126471"/>
            </a:xfrm>
            <a:custGeom>
              <a:avLst/>
              <a:gdLst/>
              <a:ahLst/>
              <a:cxnLst/>
              <a:rect l="l" t="t" r="r" b="b"/>
              <a:pathLst>
                <a:path w="4403" h="3862" extrusionOk="0">
                  <a:moveTo>
                    <a:pt x="2122" y="243"/>
                  </a:moveTo>
                  <a:cubicBezTo>
                    <a:pt x="2186" y="243"/>
                    <a:pt x="2281" y="243"/>
                    <a:pt x="2344" y="275"/>
                  </a:cubicBezTo>
                  <a:cubicBezTo>
                    <a:pt x="2439" y="306"/>
                    <a:pt x="2502" y="401"/>
                    <a:pt x="2597" y="433"/>
                  </a:cubicBezTo>
                  <a:cubicBezTo>
                    <a:pt x="2882" y="560"/>
                    <a:pt x="3167" y="718"/>
                    <a:pt x="3357" y="940"/>
                  </a:cubicBezTo>
                  <a:cubicBezTo>
                    <a:pt x="3801" y="1415"/>
                    <a:pt x="3642" y="2175"/>
                    <a:pt x="3294" y="2650"/>
                  </a:cubicBezTo>
                  <a:cubicBezTo>
                    <a:pt x="3006" y="3043"/>
                    <a:pt x="2566" y="3284"/>
                    <a:pt x="2100" y="3284"/>
                  </a:cubicBezTo>
                  <a:cubicBezTo>
                    <a:pt x="2003" y="3284"/>
                    <a:pt x="1904" y="3273"/>
                    <a:pt x="1806" y="3252"/>
                  </a:cubicBezTo>
                  <a:cubicBezTo>
                    <a:pt x="1204" y="3157"/>
                    <a:pt x="697" y="2713"/>
                    <a:pt x="634" y="2080"/>
                  </a:cubicBezTo>
                  <a:cubicBezTo>
                    <a:pt x="570" y="1351"/>
                    <a:pt x="1077" y="623"/>
                    <a:pt x="1679" y="275"/>
                  </a:cubicBezTo>
                  <a:cubicBezTo>
                    <a:pt x="1683" y="272"/>
                    <a:pt x="1686" y="270"/>
                    <a:pt x="1689" y="267"/>
                  </a:cubicBezTo>
                  <a:lnTo>
                    <a:pt x="1689" y="267"/>
                  </a:lnTo>
                  <a:cubicBezTo>
                    <a:pt x="1834" y="243"/>
                    <a:pt x="1978" y="243"/>
                    <a:pt x="2122" y="243"/>
                  </a:cubicBezTo>
                  <a:close/>
                  <a:moveTo>
                    <a:pt x="1973" y="0"/>
                  </a:moveTo>
                  <a:cubicBezTo>
                    <a:pt x="1844" y="0"/>
                    <a:pt x="1714" y="16"/>
                    <a:pt x="1584" y="53"/>
                  </a:cubicBezTo>
                  <a:cubicBezTo>
                    <a:pt x="1583" y="53"/>
                    <a:pt x="1583" y="53"/>
                    <a:pt x="1582" y="53"/>
                  </a:cubicBezTo>
                  <a:lnTo>
                    <a:pt x="1582" y="53"/>
                  </a:lnTo>
                  <a:cubicBezTo>
                    <a:pt x="745" y="78"/>
                    <a:pt x="158" y="1013"/>
                    <a:pt x="95" y="1763"/>
                  </a:cubicBezTo>
                  <a:cubicBezTo>
                    <a:pt x="0" y="2681"/>
                    <a:pt x="570" y="3442"/>
                    <a:pt x="1362" y="3758"/>
                  </a:cubicBezTo>
                  <a:cubicBezTo>
                    <a:pt x="1579" y="3828"/>
                    <a:pt x="1803" y="3861"/>
                    <a:pt x="2026" y="3861"/>
                  </a:cubicBezTo>
                  <a:cubicBezTo>
                    <a:pt x="2614" y="3861"/>
                    <a:pt x="3188" y="3625"/>
                    <a:pt x="3579" y="3188"/>
                  </a:cubicBezTo>
                  <a:cubicBezTo>
                    <a:pt x="4086" y="2586"/>
                    <a:pt x="4402" y="1573"/>
                    <a:pt x="3896" y="876"/>
                  </a:cubicBezTo>
                  <a:cubicBezTo>
                    <a:pt x="3642" y="496"/>
                    <a:pt x="3262" y="243"/>
                    <a:pt x="2851" y="85"/>
                  </a:cubicBezTo>
                  <a:cubicBezTo>
                    <a:pt x="2756" y="53"/>
                    <a:pt x="2661" y="21"/>
                    <a:pt x="2566" y="21"/>
                  </a:cubicBezTo>
                  <a:lnTo>
                    <a:pt x="2249" y="21"/>
                  </a:lnTo>
                  <a:cubicBezTo>
                    <a:pt x="2157" y="8"/>
                    <a:pt x="2065" y="0"/>
                    <a:pt x="197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8" name="Google Shape;698;p18"/>
            <p:cNvSpPr/>
            <p:nvPr/>
          </p:nvSpPr>
          <p:spPr>
            <a:xfrm>
              <a:off x="4384782" y="1175226"/>
              <a:ext cx="144187" cy="126438"/>
            </a:xfrm>
            <a:custGeom>
              <a:avLst/>
              <a:gdLst/>
              <a:ahLst/>
              <a:cxnLst/>
              <a:rect l="l" t="t" r="r" b="b"/>
              <a:pathLst>
                <a:path w="4403" h="3861" extrusionOk="0">
                  <a:moveTo>
                    <a:pt x="1984" y="241"/>
                  </a:moveTo>
                  <a:cubicBezTo>
                    <a:pt x="2029" y="241"/>
                    <a:pt x="2076" y="245"/>
                    <a:pt x="2122" y="254"/>
                  </a:cubicBezTo>
                  <a:cubicBezTo>
                    <a:pt x="2217" y="254"/>
                    <a:pt x="2312" y="254"/>
                    <a:pt x="2376" y="286"/>
                  </a:cubicBezTo>
                  <a:cubicBezTo>
                    <a:pt x="2471" y="317"/>
                    <a:pt x="2534" y="381"/>
                    <a:pt x="2629" y="444"/>
                  </a:cubicBezTo>
                  <a:cubicBezTo>
                    <a:pt x="2914" y="539"/>
                    <a:pt x="3167" y="697"/>
                    <a:pt x="3357" y="919"/>
                  </a:cubicBezTo>
                  <a:cubicBezTo>
                    <a:pt x="3801" y="1394"/>
                    <a:pt x="3642" y="2186"/>
                    <a:pt x="3294" y="2661"/>
                  </a:cubicBezTo>
                  <a:cubicBezTo>
                    <a:pt x="2995" y="3042"/>
                    <a:pt x="2532" y="3283"/>
                    <a:pt x="2046" y="3283"/>
                  </a:cubicBezTo>
                  <a:cubicBezTo>
                    <a:pt x="1966" y="3283"/>
                    <a:pt x="1886" y="3276"/>
                    <a:pt x="1806" y="3263"/>
                  </a:cubicBezTo>
                  <a:cubicBezTo>
                    <a:pt x="1204" y="3136"/>
                    <a:pt x="697" y="2693"/>
                    <a:pt x="665" y="2059"/>
                  </a:cubicBezTo>
                  <a:cubicBezTo>
                    <a:pt x="573" y="1354"/>
                    <a:pt x="1045" y="649"/>
                    <a:pt x="1650" y="288"/>
                  </a:cubicBezTo>
                  <a:lnTo>
                    <a:pt x="1650" y="288"/>
                  </a:lnTo>
                  <a:cubicBezTo>
                    <a:pt x="1651" y="288"/>
                    <a:pt x="1651" y="289"/>
                    <a:pt x="1652" y="289"/>
                  </a:cubicBezTo>
                  <a:cubicBezTo>
                    <a:pt x="1661" y="289"/>
                    <a:pt x="1670" y="288"/>
                    <a:pt x="1679" y="286"/>
                  </a:cubicBezTo>
                  <a:cubicBezTo>
                    <a:pt x="1768" y="263"/>
                    <a:pt x="1874" y="241"/>
                    <a:pt x="1984" y="241"/>
                  </a:cubicBezTo>
                  <a:close/>
                  <a:moveTo>
                    <a:pt x="2249" y="1"/>
                  </a:moveTo>
                  <a:cubicBezTo>
                    <a:pt x="2027" y="1"/>
                    <a:pt x="1806" y="1"/>
                    <a:pt x="1615" y="32"/>
                  </a:cubicBezTo>
                  <a:cubicBezTo>
                    <a:pt x="760" y="32"/>
                    <a:pt x="159" y="1014"/>
                    <a:pt x="95" y="1774"/>
                  </a:cubicBezTo>
                  <a:cubicBezTo>
                    <a:pt x="0" y="2661"/>
                    <a:pt x="570" y="3453"/>
                    <a:pt x="1394" y="3738"/>
                  </a:cubicBezTo>
                  <a:cubicBezTo>
                    <a:pt x="1614" y="3820"/>
                    <a:pt x="1844" y="3860"/>
                    <a:pt x="2073" y="3860"/>
                  </a:cubicBezTo>
                  <a:cubicBezTo>
                    <a:pt x="2637" y="3860"/>
                    <a:pt x="3196" y="3618"/>
                    <a:pt x="3579" y="3168"/>
                  </a:cubicBezTo>
                  <a:cubicBezTo>
                    <a:pt x="4117" y="2598"/>
                    <a:pt x="4402" y="1553"/>
                    <a:pt x="3896" y="856"/>
                  </a:cubicBezTo>
                  <a:cubicBezTo>
                    <a:pt x="3642" y="507"/>
                    <a:pt x="3262" y="254"/>
                    <a:pt x="2882" y="96"/>
                  </a:cubicBezTo>
                  <a:cubicBezTo>
                    <a:pt x="2787" y="32"/>
                    <a:pt x="2692" y="1"/>
                    <a:pt x="2597" y="1"/>
                  </a:cubicBezTo>
                  <a:cubicBezTo>
                    <a:pt x="2534" y="17"/>
                    <a:pt x="2478" y="25"/>
                    <a:pt x="2423" y="25"/>
                  </a:cubicBezTo>
                  <a:cubicBezTo>
                    <a:pt x="2368" y="25"/>
                    <a:pt x="2312" y="17"/>
                    <a:pt x="224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9" name="Google Shape;699;p18"/>
            <p:cNvSpPr/>
            <p:nvPr/>
          </p:nvSpPr>
          <p:spPr>
            <a:xfrm>
              <a:off x="4541382" y="1430723"/>
              <a:ext cx="144187" cy="126078"/>
            </a:xfrm>
            <a:custGeom>
              <a:avLst/>
              <a:gdLst/>
              <a:ahLst/>
              <a:cxnLst/>
              <a:rect l="l" t="t" r="r" b="b"/>
              <a:pathLst>
                <a:path w="4403" h="3850" extrusionOk="0">
                  <a:moveTo>
                    <a:pt x="2122" y="243"/>
                  </a:moveTo>
                  <a:cubicBezTo>
                    <a:pt x="2186" y="243"/>
                    <a:pt x="2281" y="243"/>
                    <a:pt x="2344" y="274"/>
                  </a:cubicBezTo>
                  <a:cubicBezTo>
                    <a:pt x="2439" y="306"/>
                    <a:pt x="2502" y="401"/>
                    <a:pt x="2597" y="433"/>
                  </a:cubicBezTo>
                  <a:cubicBezTo>
                    <a:pt x="2882" y="528"/>
                    <a:pt x="3167" y="686"/>
                    <a:pt x="3357" y="939"/>
                  </a:cubicBezTo>
                  <a:cubicBezTo>
                    <a:pt x="3801" y="1414"/>
                    <a:pt x="3642" y="2174"/>
                    <a:pt x="3294" y="2649"/>
                  </a:cubicBezTo>
                  <a:cubicBezTo>
                    <a:pt x="3006" y="3042"/>
                    <a:pt x="2566" y="3284"/>
                    <a:pt x="2100" y="3284"/>
                  </a:cubicBezTo>
                  <a:cubicBezTo>
                    <a:pt x="2003" y="3284"/>
                    <a:pt x="1904" y="3273"/>
                    <a:pt x="1806" y="3251"/>
                  </a:cubicBezTo>
                  <a:cubicBezTo>
                    <a:pt x="1204" y="3125"/>
                    <a:pt x="697" y="2681"/>
                    <a:pt x="634" y="2079"/>
                  </a:cubicBezTo>
                  <a:cubicBezTo>
                    <a:pt x="570" y="1351"/>
                    <a:pt x="1077" y="623"/>
                    <a:pt x="1679" y="274"/>
                  </a:cubicBezTo>
                  <a:cubicBezTo>
                    <a:pt x="1683" y="272"/>
                    <a:pt x="1686" y="269"/>
                    <a:pt x="1689" y="267"/>
                  </a:cubicBezTo>
                  <a:lnTo>
                    <a:pt x="1689" y="267"/>
                  </a:lnTo>
                  <a:cubicBezTo>
                    <a:pt x="1834" y="243"/>
                    <a:pt x="1978" y="243"/>
                    <a:pt x="2122" y="243"/>
                  </a:cubicBezTo>
                  <a:close/>
                  <a:moveTo>
                    <a:pt x="1973" y="0"/>
                  </a:moveTo>
                  <a:cubicBezTo>
                    <a:pt x="1844" y="0"/>
                    <a:pt x="1714" y="16"/>
                    <a:pt x="1584" y="53"/>
                  </a:cubicBezTo>
                  <a:cubicBezTo>
                    <a:pt x="1583" y="53"/>
                    <a:pt x="1583" y="53"/>
                    <a:pt x="1582" y="53"/>
                  </a:cubicBezTo>
                  <a:lnTo>
                    <a:pt x="1582" y="53"/>
                  </a:lnTo>
                  <a:cubicBezTo>
                    <a:pt x="745" y="78"/>
                    <a:pt x="158" y="1013"/>
                    <a:pt x="95" y="1763"/>
                  </a:cubicBezTo>
                  <a:cubicBezTo>
                    <a:pt x="0" y="2649"/>
                    <a:pt x="570" y="3441"/>
                    <a:pt x="1362" y="3726"/>
                  </a:cubicBezTo>
                  <a:cubicBezTo>
                    <a:pt x="1593" y="3809"/>
                    <a:pt x="1832" y="3849"/>
                    <a:pt x="2069" y="3849"/>
                  </a:cubicBezTo>
                  <a:cubicBezTo>
                    <a:pt x="2642" y="3849"/>
                    <a:pt x="3198" y="3614"/>
                    <a:pt x="3579" y="3188"/>
                  </a:cubicBezTo>
                  <a:cubicBezTo>
                    <a:pt x="4086" y="2586"/>
                    <a:pt x="4402" y="1573"/>
                    <a:pt x="3896" y="876"/>
                  </a:cubicBezTo>
                  <a:cubicBezTo>
                    <a:pt x="3642" y="496"/>
                    <a:pt x="3262" y="243"/>
                    <a:pt x="2851" y="84"/>
                  </a:cubicBezTo>
                  <a:cubicBezTo>
                    <a:pt x="2774" y="59"/>
                    <a:pt x="2697" y="12"/>
                    <a:pt x="2620" y="12"/>
                  </a:cubicBezTo>
                  <a:cubicBezTo>
                    <a:pt x="2602" y="12"/>
                    <a:pt x="2584" y="15"/>
                    <a:pt x="2566" y="21"/>
                  </a:cubicBezTo>
                  <a:lnTo>
                    <a:pt x="2249" y="21"/>
                  </a:lnTo>
                  <a:cubicBezTo>
                    <a:pt x="2157" y="8"/>
                    <a:pt x="2065" y="0"/>
                    <a:pt x="197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0" name="Google Shape;700;p18"/>
            <p:cNvSpPr/>
            <p:nvPr/>
          </p:nvSpPr>
          <p:spPr>
            <a:xfrm>
              <a:off x="4129645" y="1378491"/>
              <a:ext cx="449918" cy="227235"/>
            </a:xfrm>
            <a:custGeom>
              <a:avLst/>
              <a:gdLst/>
              <a:ahLst/>
              <a:cxnLst/>
              <a:rect l="l" t="t" r="r" b="b"/>
              <a:pathLst>
                <a:path w="13739" h="6939" extrusionOk="0">
                  <a:moveTo>
                    <a:pt x="191" y="1"/>
                  </a:moveTo>
                  <a:cubicBezTo>
                    <a:pt x="143" y="1"/>
                    <a:pt x="96" y="33"/>
                    <a:pt x="96" y="96"/>
                  </a:cubicBezTo>
                  <a:cubicBezTo>
                    <a:pt x="1" y="2408"/>
                    <a:pt x="159" y="5416"/>
                    <a:pt x="2566" y="6525"/>
                  </a:cubicBezTo>
                  <a:cubicBezTo>
                    <a:pt x="3163" y="6814"/>
                    <a:pt x="3802" y="6938"/>
                    <a:pt x="4440" y="6938"/>
                  </a:cubicBezTo>
                  <a:cubicBezTo>
                    <a:pt x="4919" y="6938"/>
                    <a:pt x="5398" y="6868"/>
                    <a:pt x="5860" y="6746"/>
                  </a:cubicBezTo>
                  <a:cubicBezTo>
                    <a:pt x="7031" y="6398"/>
                    <a:pt x="8108" y="5765"/>
                    <a:pt x="9311" y="5543"/>
                  </a:cubicBezTo>
                  <a:cubicBezTo>
                    <a:pt x="9511" y="5508"/>
                    <a:pt x="9712" y="5493"/>
                    <a:pt x="9915" y="5493"/>
                  </a:cubicBezTo>
                  <a:cubicBezTo>
                    <a:pt x="10455" y="5493"/>
                    <a:pt x="11008" y="5604"/>
                    <a:pt x="11560" y="5765"/>
                  </a:cubicBezTo>
                  <a:cubicBezTo>
                    <a:pt x="12257" y="5986"/>
                    <a:pt x="12922" y="6335"/>
                    <a:pt x="13618" y="6588"/>
                  </a:cubicBezTo>
                  <a:cubicBezTo>
                    <a:pt x="13629" y="6591"/>
                    <a:pt x="13638" y="6593"/>
                    <a:pt x="13647" y="6593"/>
                  </a:cubicBezTo>
                  <a:cubicBezTo>
                    <a:pt x="13719" y="6593"/>
                    <a:pt x="13738" y="6486"/>
                    <a:pt x="13682" y="6430"/>
                  </a:cubicBezTo>
                  <a:cubicBezTo>
                    <a:pt x="12668" y="5796"/>
                    <a:pt x="11402" y="5290"/>
                    <a:pt x="10198" y="5258"/>
                  </a:cubicBezTo>
                  <a:cubicBezTo>
                    <a:pt x="10127" y="5254"/>
                    <a:pt x="10056" y="5252"/>
                    <a:pt x="9986" y="5252"/>
                  </a:cubicBezTo>
                  <a:cubicBezTo>
                    <a:pt x="8896" y="5252"/>
                    <a:pt x="7884" y="5697"/>
                    <a:pt x="6873" y="6113"/>
                  </a:cubicBezTo>
                  <a:cubicBezTo>
                    <a:pt x="6077" y="6431"/>
                    <a:pt x="5248" y="6684"/>
                    <a:pt x="4410" y="6684"/>
                  </a:cubicBezTo>
                  <a:cubicBezTo>
                    <a:pt x="4081" y="6684"/>
                    <a:pt x="3751" y="6646"/>
                    <a:pt x="3421" y="6556"/>
                  </a:cubicBezTo>
                  <a:cubicBezTo>
                    <a:pt x="2249" y="6271"/>
                    <a:pt x="1394" y="5480"/>
                    <a:pt x="888" y="4403"/>
                  </a:cubicBezTo>
                  <a:cubicBezTo>
                    <a:pt x="254" y="3073"/>
                    <a:pt x="286" y="1521"/>
                    <a:pt x="286" y="96"/>
                  </a:cubicBezTo>
                  <a:cubicBezTo>
                    <a:pt x="286" y="33"/>
                    <a:pt x="238" y="1"/>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1" name="Google Shape;701;p18"/>
            <p:cNvSpPr/>
            <p:nvPr/>
          </p:nvSpPr>
          <p:spPr>
            <a:xfrm>
              <a:off x="4604650" y="1476996"/>
              <a:ext cx="131743" cy="124604"/>
            </a:xfrm>
            <a:custGeom>
              <a:avLst/>
              <a:gdLst/>
              <a:ahLst/>
              <a:cxnLst/>
              <a:rect l="l" t="t" r="r" b="b"/>
              <a:pathLst>
                <a:path w="4023" h="3805" extrusionOk="0">
                  <a:moveTo>
                    <a:pt x="3906" y="0"/>
                  </a:moveTo>
                  <a:cubicBezTo>
                    <a:pt x="3881" y="0"/>
                    <a:pt x="3855" y="11"/>
                    <a:pt x="3832" y="33"/>
                  </a:cubicBezTo>
                  <a:cubicBezTo>
                    <a:pt x="3737" y="223"/>
                    <a:pt x="3705" y="445"/>
                    <a:pt x="3642" y="635"/>
                  </a:cubicBezTo>
                  <a:cubicBezTo>
                    <a:pt x="3579" y="856"/>
                    <a:pt x="3484" y="1078"/>
                    <a:pt x="3389" y="1268"/>
                  </a:cubicBezTo>
                  <a:cubicBezTo>
                    <a:pt x="3199" y="1680"/>
                    <a:pt x="2945" y="2060"/>
                    <a:pt x="2660" y="2408"/>
                  </a:cubicBezTo>
                  <a:cubicBezTo>
                    <a:pt x="2053" y="3074"/>
                    <a:pt x="1261" y="3660"/>
                    <a:pt x="356" y="3660"/>
                  </a:cubicBezTo>
                  <a:cubicBezTo>
                    <a:pt x="270" y="3660"/>
                    <a:pt x="183" y="3654"/>
                    <a:pt x="95" y="3643"/>
                  </a:cubicBezTo>
                  <a:cubicBezTo>
                    <a:pt x="32" y="3643"/>
                    <a:pt x="0" y="3770"/>
                    <a:pt x="95" y="3770"/>
                  </a:cubicBezTo>
                  <a:cubicBezTo>
                    <a:pt x="215" y="3793"/>
                    <a:pt x="336" y="3804"/>
                    <a:pt x="456" y="3804"/>
                  </a:cubicBezTo>
                  <a:cubicBezTo>
                    <a:pt x="1320" y="3804"/>
                    <a:pt x="2172" y="3241"/>
                    <a:pt x="2755" y="2630"/>
                  </a:cubicBezTo>
                  <a:cubicBezTo>
                    <a:pt x="3072" y="2282"/>
                    <a:pt x="3357" y="1870"/>
                    <a:pt x="3579" y="1458"/>
                  </a:cubicBezTo>
                  <a:cubicBezTo>
                    <a:pt x="3801" y="1046"/>
                    <a:pt x="4022" y="540"/>
                    <a:pt x="3991" y="96"/>
                  </a:cubicBezTo>
                  <a:cubicBezTo>
                    <a:pt x="3991" y="35"/>
                    <a:pt x="3951" y="0"/>
                    <a:pt x="390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2" name="Google Shape;702;p18"/>
            <p:cNvSpPr/>
            <p:nvPr/>
          </p:nvSpPr>
          <p:spPr>
            <a:xfrm>
              <a:off x="4206405" y="1426008"/>
              <a:ext cx="155583" cy="91726"/>
            </a:xfrm>
            <a:custGeom>
              <a:avLst/>
              <a:gdLst/>
              <a:ahLst/>
              <a:cxnLst/>
              <a:rect l="l" t="t" r="r" b="b"/>
              <a:pathLst>
                <a:path w="4751" h="2801" extrusionOk="0">
                  <a:moveTo>
                    <a:pt x="4049" y="0"/>
                  </a:moveTo>
                  <a:cubicBezTo>
                    <a:pt x="3770" y="0"/>
                    <a:pt x="3477" y="79"/>
                    <a:pt x="3231" y="133"/>
                  </a:cubicBezTo>
                  <a:cubicBezTo>
                    <a:pt x="2882" y="197"/>
                    <a:pt x="2565" y="292"/>
                    <a:pt x="2249" y="387"/>
                  </a:cubicBezTo>
                  <a:cubicBezTo>
                    <a:pt x="1679" y="608"/>
                    <a:pt x="1077" y="893"/>
                    <a:pt x="634" y="1337"/>
                  </a:cubicBezTo>
                  <a:cubicBezTo>
                    <a:pt x="285" y="1685"/>
                    <a:pt x="0" y="2255"/>
                    <a:pt x="317" y="2762"/>
                  </a:cubicBezTo>
                  <a:cubicBezTo>
                    <a:pt x="335" y="2789"/>
                    <a:pt x="363" y="2800"/>
                    <a:pt x="393" y="2800"/>
                  </a:cubicBezTo>
                  <a:cubicBezTo>
                    <a:pt x="468" y="2800"/>
                    <a:pt x="552" y="2726"/>
                    <a:pt x="507" y="2635"/>
                  </a:cubicBezTo>
                  <a:cubicBezTo>
                    <a:pt x="285" y="2192"/>
                    <a:pt x="665" y="1685"/>
                    <a:pt x="982" y="1400"/>
                  </a:cubicBezTo>
                  <a:cubicBezTo>
                    <a:pt x="1362" y="1083"/>
                    <a:pt x="1805" y="862"/>
                    <a:pt x="2249" y="703"/>
                  </a:cubicBezTo>
                  <a:cubicBezTo>
                    <a:pt x="2724" y="513"/>
                    <a:pt x="3199" y="387"/>
                    <a:pt x="3674" y="323"/>
                  </a:cubicBezTo>
                  <a:cubicBezTo>
                    <a:pt x="3770" y="310"/>
                    <a:pt x="3889" y="290"/>
                    <a:pt x="4004" y="290"/>
                  </a:cubicBezTo>
                  <a:cubicBezTo>
                    <a:pt x="4155" y="290"/>
                    <a:pt x="4299" y="324"/>
                    <a:pt x="4371" y="450"/>
                  </a:cubicBezTo>
                  <a:cubicBezTo>
                    <a:pt x="4466" y="640"/>
                    <a:pt x="4402" y="925"/>
                    <a:pt x="4402" y="1147"/>
                  </a:cubicBezTo>
                  <a:cubicBezTo>
                    <a:pt x="4402" y="1184"/>
                    <a:pt x="4435" y="1199"/>
                    <a:pt x="4468" y="1199"/>
                  </a:cubicBezTo>
                  <a:cubicBezTo>
                    <a:pt x="4492" y="1199"/>
                    <a:pt x="4516" y="1191"/>
                    <a:pt x="4529" y="1178"/>
                  </a:cubicBezTo>
                  <a:cubicBezTo>
                    <a:pt x="4656" y="925"/>
                    <a:pt x="4751" y="672"/>
                    <a:pt x="4656" y="387"/>
                  </a:cubicBezTo>
                  <a:cubicBezTo>
                    <a:pt x="4561" y="197"/>
                    <a:pt x="4402" y="38"/>
                    <a:pt x="4181" y="7"/>
                  </a:cubicBezTo>
                  <a:cubicBezTo>
                    <a:pt x="4137" y="2"/>
                    <a:pt x="4093" y="0"/>
                    <a:pt x="404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3" name="Google Shape;703;p18"/>
            <p:cNvSpPr/>
            <p:nvPr/>
          </p:nvSpPr>
          <p:spPr>
            <a:xfrm>
              <a:off x="4261945" y="1307559"/>
              <a:ext cx="64775" cy="31569"/>
            </a:xfrm>
            <a:custGeom>
              <a:avLst/>
              <a:gdLst/>
              <a:ahLst/>
              <a:cxnLst/>
              <a:rect l="l" t="t" r="r" b="b"/>
              <a:pathLst>
                <a:path w="1978" h="964" extrusionOk="0">
                  <a:moveTo>
                    <a:pt x="1744" y="1"/>
                  </a:moveTo>
                  <a:cubicBezTo>
                    <a:pt x="1687" y="1"/>
                    <a:pt x="1633" y="24"/>
                    <a:pt x="1598" y="77"/>
                  </a:cubicBezTo>
                  <a:cubicBezTo>
                    <a:pt x="1535" y="140"/>
                    <a:pt x="1503" y="203"/>
                    <a:pt x="1471" y="267"/>
                  </a:cubicBezTo>
                  <a:cubicBezTo>
                    <a:pt x="1440" y="298"/>
                    <a:pt x="1440" y="330"/>
                    <a:pt x="1376" y="393"/>
                  </a:cubicBezTo>
                  <a:cubicBezTo>
                    <a:pt x="1281" y="488"/>
                    <a:pt x="1186" y="552"/>
                    <a:pt x="1060" y="583"/>
                  </a:cubicBezTo>
                  <a:cubicBezTo>
                    <a:pt x="901" y="615"/>
                    <a:pt x="774" y="615"/>
                    <a:pt x="616" y="615"/>
                  </a:cubicBezTo>
                  <a:cubicBezTo>
                    <a:pt x="521" y="583"/>
                    <a:pt x="458" y="583"/>
                    <a:pt x="394" y="583"/>
                  </a:cubicBezTo>
                  <a:cubicBezTo>
                    <a:pt x="331" y="552"/>
                    <a:pt x="236" y="520"/>
                    <a:pt x="204" y="488"/>
                  </a:cubicBezTo>
                  <a:cubicBezTo>
                    <a:pt x="178" y="471"/>
                    <a:pt x="149" y="463"/>
                    <a:pt x="122" y="463"/>
                  </a:cubicBezTo>
                  <a:cubicBezTo>
                    <a:pt x="54" y="463"/>
                    <a:pt x="0" y="515"/>
                    <a:pt x="46" y="583"/>
                  </a:cubicBezTo>
                  <a:cubicBezTo>
                    <a:pt x="141" y="710"/>
                    <a:pt x="204" y="805"/>
                    <a:pt x="363" y="868"/>
                  </a:cubicBezTo>
                  <a:cubicBezTo>
                    <a:pt x="489" y="932"/>
                    <a:pt x="648" y="963"/>
                    <a:pt x="806" y="963"/>
                  </a:cubicBezTo>
                  <a:cubicBezTo>
                    <a:pt x="1091" y="963"/>
                    <a:pt x="1408" y="868"/>
                    <a:pt x="1630" y="678"/>
                  </a:cubicBezTo>
                  <a:cubicBezTo>
                    <a:pt x="1661" y="615"/>
                    <a:pt x="1725" y="583"/>
                    <a:pt x="1756" y="520"/>
                  </a:cubicBezTo>
                  <a:cubicBezTo>
                    <a:pt x="1820" y="488"/>
                    <a:pt x="1883" y="425"/>
                    <a:pt x="1915" y="362"/>
                  </a:cubicBezTo>
                  <a:cubicBezTo>
                    <a:pt x="1946" y="267"/>
                    <a:pt x="1978" y="140"/>
                    <a:pt x="1883" y="45"/>
                  </a:cubicBezTo>
                  <a:cubicBezTo>
                    <a:pt x="1840" y="17"/>
                    <a:pt x="1791" y="1"/>
                    <a:pt x="174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4" name="Google Shape;704;p18"/>
            <p:cNvSpPr/>
            <p:nvPr/>
          </p:nvSpPr>
          <p:spPr>
            <a:xfrm>
              <a:off x="4317355" y="1287223"/>
              <a:ext cx="15588" cy="15621"/>
            </a:xfrm>
            <a:custGeom>
              <a:avLst/>
              <a:gdLst/>
              <a:ahLst/>
              <a:cxnLst/>
              <a:rect l="l" t="t" r="r" b="b"/>
              <a:pathLst>
                <a:path w="476" h="477" extrusionOk="0">
                  <a:moveTo>
                    <a:pt x="191" y="1"/>
                  </a:moveTo>
                  <a:cubicBezTo>
                    <a:pt x="159" y="33"/>
                    <a:pt x="128" y="33"/>
                    <a:pt x="96" y="64"/>
                  </a:cubicBezTo>
                  <a:lnTo>
                    <a:pt x="64" y="64"/>
                  </a:lnTo>
                  <a:lnTo>
                    <a:pt x="64" y="96"/>
                  </a:lnTo>
                  <a:lnTo>
                    <a:pt x="33" y="128"/>
                  </a:lnTo>
                  <a:cubicBezTo>
                    <a:pt x="33" y="159"/>
                    <a:pt x="33" y="159"/>
                    <a:pt x="1" y="191"/>
                  </a:cubicBezTo>
                  <a:cubicBezTo>
                    <a:pt x="1" y="223"/>
                    <a:pt x="1" y="254"/>
                    <a:pt x="1" y="286"/>
                  </a:cubicBezTo>
                  <a:cubicBezTo>
                    <a:pt x="1" y="318"/>
                    <a:pt x="33" y="349"/>
                    <a:pt x="33" y="349"/>
                  </a:cubicBezTo>
                  <a:cubicBezTo>
                    <a:pt x="64" y="381"/>
                    <a:pt x="64" y="413"/>
                    <a:pt x="96" y="413"/>
                  </a:cubicBezTo>
                  <a:cubicBezTo>
                    <a:pt x="128" y="444"/>
                    <a:pt x="159" y="444"/>
                    <a:pt x="159" y="476"/>
                  </a:cubicBezTo>
                  <a:lnTo>
                    <a:pt x="223" y="476"/>
                  </a:lnTo>
                  <a:cubicBezTo>
                    <a:pt x="286" y="476"/>
                    <a:pt x="318" y="444"/>
                    <a:pt x="349" y="444"/>
                  </a:cubicBezTo>
                  <a:lnTo>
                    <a:pt x="381" y="413"/>
                  </a:lnTo>
                  <a:cubicBezTo>
                    <a:pt x="413" y="381"/>
                    <a:pt x="444" y="349"/>
                    <a:pt x="444" y="318"/>
                  </a:cubicBezTo>
                  <a:cubicBezTo>
                    <a:pt x="444" y="286"/>
                    <a:pt x="444" y="286"/>
                    <a:pt x="444" y="286"/>
                  </a:cubicBezTo>
                  <a:cubicBezTo>
                    <a:pt x="476" y="254"/>
                    <a:pt x="476" y="223"/>
                    <a:pt x="444" y="191"/>
                  </a:cubicBezTo>
                  <a:cubicBezTo>
                    <a:pt x="444" y="159"/>
                    <a:pt x="444" y="159"/>
                    <a:pt x="444" y="128"/>
                  </a:cubicBezTo>
                  <a:lnTo>
                    <a:pt x="413" y="128"/>
                  </a:lnTo>
                  <a:cubicBezTo>
                    <a:pt x="413" y="128"/>
                    <a:pt x="413" y="128"/>
                    <a:pt x="413" y="96"/>
                  </a:cubicBezTo>
                  <a:cubicBezTo>
                    <a:pt x="413" y="64"/>
                    <a:pt x="381" y="64"/>
                    <a:pt x="349" y="33"/>
                  </a:cubicBezTo>
                  <a:cubicBezTo>
                    <a:pt x="318" y="1"/>
                    <a:pt x="286" y="1"/>
                    <a:pt x="25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5" name="Google Shape;705;p18"/>
            <p:cNvSpPr/>
            <p:nvPr/>
          </p:nvSpPr>
          <p:spPr>
            <a:xfrm>
              <a:off x="4413371" y="1240263"/>
              <a:ext cx="78823" cy="35171"/>
            </a:xfrm>
            <a:custGeom>
              <a:avLst/>
              <a:gdLst/>
              <a:ahLst/>
              <a:cxnLst/>
              <a:rect l="l" t="t" r="r" b="b"/>
              <a:pathLst>
                <a:path w="2407" h="1074" extrusionOk="0">
                  <a:moveTo>
                    <a:pt x="2222" y="1"/>
                  </a:moveTo>
                  <a:cubicBezTo>
                    <a:pt x="2187" y="1"/>
                    <a:pt x="2147" y="13"/>
                    <a:pt x="2104" y="42"/>
                  </a:cubicBezTo>
                  <a:cubicBezTo>
                    <a:pt x="2009" y="73"/>
                    <a:pt x="1978" y="168"/>
                    <a:pt x="1914" y="263"/>
                  </a:cubicBezTo>
                  <a:cubicBezTo>
                    <a:pt x="1851" y="327"/>
                    <a:pt x="1819" y="390"/>
                    <a:pt x="1724" y="453"/>
                  </a:cubicBezTo>
                  <a:cubicBezTo>
                    <a:pt x="1598" y="548"/>
                    <a:pt x="1471" y="612"/>
                    <a:pt x="1313" y="643"/>
                  </a:cubicBezTo>
                  <a:cubicBezTo>
                    <a:pt x="1239" y="662"/>
                    <a:pt x="1161" y="671"/>
                    <a:pt x="1082" y="671"/>
                  </a:cubicBezTo>
                  <a:cubicBezTo>
                    <a:pt x="757" y="671"/>
                    <a:pt x="414" y="518"/>
                    <a:pt x="236" y="263"/>
                  </a:cubicBezTo>
                  <a:cubicBezTo>
                    <a:pt x="217" y="226"/>
                    <a:pt x="188" y="211"/>
                    <a:pt x="157" y="211"/>
                  </a:cubicBezTo>
                  <a:cubicBezTo>
                    <a:pt x="83" y="211"/>
                    <a:pt x="1" y="300"/>
                    <a:pt x="46" y="390"/>
                  </a:cubicBezTo>
                  <a:cubicBezTo>
                    <a:pt x="236" y="707"/>
                    <a:pt x="552" y="992"/>
                    <a:pt x="933" y="1055"/>
                  </a:cubicBezTo>
                  <a:cubicBezTo>
                    <a:pt x="1009" y="1068"/>
                    <a:pt x="1086" y="1074"/>
                    <a:pt x="1163" y="1074"/>
                  </a:cubicBezTo>
                  <a:cubicBezTo>
                    <a:pt x="1472" y="1074"/>
                    <a:pt x="1781" y="973"/>
                    <a:pt x="2009" y="770"/>
                  </a:cubicBezTo>
                  <a:cubicBezTo>
                    <a:pt x="2168" y="643"/>
                    <a:pt x="2326" y="453"/>
                    <a:pt x="2358" y="295"/>
                  </a:cubicBezTo>
                  <a:cubicBezTo>
                    <a:pt x="2407" y="148"/>
                    <a:pt x="2342" y="1"/>
                    <a:pt x="222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6" name="Google Shape;706;p18"/>
            <p:cNvSpPr/>
            <p:nvPr/>
          </p:nvSpPr>
          <p:spPr>
            <a:xfrm>
              <a:off x="4487446" y="1225002"/>
              <a:ext cx="7303" cy="9366"/>
            </a:xfrm>
            <a:custGeom>
              <a:avLst/>
              <a:gdLst/>
              <a:ahLst/>
              <a:cxnLst/>
              <a:rect l="l" t="t" r="r" b="b"/>
              <a:pathLst>
                <a:path w="223" h="286" extrusionOk="0">
                  <a:moveTo>
                    <a:pt x="64" y="1"/>
                  </a:moveTo>
                  <a:lnTo>
                    <a:pt x="32" y="33"/>
                  </a:lnTo>
                  <a:cubicBezTo>
                    <a:pt x="32" y="33"/>
                    <a:pt x="32" y="33"/>
                    <a:pt x="32" y="64"/>
                  </a:cubicBezTo>
                  <a:lnTo>
                    <a:pt x="1" y="64"/>
                  </a:lnTo>
                  <a:cubicBezTo>
                    <a:pt x="1" y="96"/>
                    <a:pt x="1" y="96"/>
                    <a:pt x="1" y="128"/>
                  </a:cubicBezTo>
                  <a:lnTo>
                    <a:pt x="1" y="159"/>
                  </a:lnTo>
                  <a:cubicBezTo>
                    <a:pt x="1" y="191"/>
                    <a:pt x="1" y="191"/>
                    <a:pt x="1" y="223"/>
                  </a:cubicBezTo>
                  <a:cubicBezTo>
                    <a:pt x="1" y="223"/>
                    <a:pt x="32" y="254"/>
                    <a:pt x="32" y="254"/>
                  </a:cubicBezTo>
                  <a:lnTo>
                    <a:pt x="64" y="254"/>
                  </a:lnTo>
                  <a:cubicBezTo>
                    <a:pt x="64" y="286"/>
                    <a:pt x="64" y="286"/>
                    <a:pt x="96" y="286"/>
                  </a:cubicBezTo>
                  <a:lnTo>
                    <a:pt x="127" y="286"/>
                  </a:lnTo>
                  <a:cubicBezTo>
                    <a:pt x="127" y="286"/>
                    <a:pt x="127" y="286"/>
                    <a:pt x="159" y="254"/>
                  </a:cubicBezTo>
                  <a:lnTo>
                    <a:pt x="191" y="254"/>
                  </a:lnTo>
                  <a:cubicBezTo>
                    <a:pt x="191" y="223"/>
                    <a:pt x="191" y="223"/>
                    <a:pt x="191" y="223"/>
                  </a:cubicBezTo>
                  <a:cubicBezTo>
                    <a:pt x="191" y="223"/>
                    <a:pt x="191" y="191"/>
                    <a:pt x="222" y="191"/>
                  </a:cubicBezTo>
                  <a:cubicBezTo>
                    <a:pt x="222" y="191"/>
                    <a:pt x="222" y="159"/>
                    <a:pt x="222" y="159"/>
                  </a:cubicBezTo>
                  <a:cubicBezTo>
                    <a:pt x="222" y="159"/>
                    <a:pt x="222" y="128"/>
                    <a:pt x="222" y="128"/>
                  </a:cubicBezTo>
                  <a:cubicBezTo>
                    <a:pt x="222" y="96"/>
                    <a:pt x="222" y="96"/>
                    <a:pt x="222" y="96"/>
                  </a:cubicBezTo>
                  <a:cubicBezTo>
                    <a:pt x="222" y="96"/>
                    <a:pt x="222" y="64"/>
                    <a:pt x="222" y="64"/>
                  </a:cubicBezTo>
                  <a:lnTo>
                    <a:pt x="191" y="64"/>
                  </a:lnTo>
                  <a:cubicBezTo>
                    <a:pt x="191" y="33"/>
                    <a:pt x="191" y="33"/>
                    <a:pt x="191" y="33"/>
                  </a:cubicBezTo>
                  <a:lnTo>
                    <a:pt x="159" y="33"/>
                  </a:lnTo>
                  <a:cubicBezTo>
                    <a:pt x="159" y="1"/>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7" name="Google Shape;707;p18"/>
            <p:cNvSpPr/>
            <p:nvPr/>
          </p:nvSpPr>
          <p:spPr>
            <a:xfrm>
              <a:off x="4570429" y="1328158"/>
              <a:ext cx="81934" cy="38118"/>
            </a:xfrm>
            <a:custGeom>
              <a:avLst/>
              <a:gdLst/>
              <a:ahLst/>
              <a:cxnLst/>
              <a:rect l="l" t="t" r="r" b="b"/>
              <a:pathLst>
                <a:path w="2502" h="1164" extrusionOk="0">
                  <a:moveTo>
                    <a:pt x="2267" y="0"/>
                  </a:moveTo>
                  <a:cubicBezTo>
                    <a:pt x="2208" y="0"/>
                    <a:pt x="2150" y="26"/>
                    <a:pt x="2122" y="81"/>
                  </a:cubicBezTo>
                  <a:cubicBezTo>
                    <a:pt x="2090" y="144"/>
                    <a:pt x="2059" y="239"/>
                    <a:pt x="2027" y="334"/>
                  </a:cubicBezTo>
                  <a:cubicBezTo>
                    <a:pt x="1964" y="429"/>
                    <a:pt x="1932" y="493"/>
                    <a:pt x="1869" y="556"/>
                  </a:cubicBezTo>
                  <a:cubicBezTo>
                    <a:pt x="1710" y="714"/>
                    <a:pt x="1520" y="778"/>
                    <a:pt x="1299" y="778"/>
                  </a:cubicBezTo>
                  <a:cubicBezTo>
                    <a:pt x="1243" y="786"/>
                    <a:pt x="1188" y="790"/>
                    <a:pt x="1133" y="790"/>
                  </a:cubicBezTo>
                  <a:cubicBezTo>
                    <a:pt x="968" y="790"/>
                    <a:pt x="808" y="754"/>
                    <a:pt x="665" y="683"/>
                  </a:cubicBezTo>
                  <a:cubicBezTo>
                    <a:pt x="475" y="588"/>
                    <a:pt x="253" y="461"/>
                    <a:pt x="127" y="303"/>
                  </a:cubicBezTo>
                  <a:cubicBezTo>
                    <a:pt x="118" y="284"/>
                    <a:pt x="103" y="277"/>
                    <a:pt x="87" y="277"/>
                  </a:cubicBezTo>
                  <a:cubicBezTo>
                    <a:pt x="48" y="277"/>
                    <a:pt x="0" y="321"/>
                    <a:pt x="0" y="366"/>
                  </a:cubicBezTo>
                  <a:cubicBezTo>
                    <a:pt x="95" y="619"/>
                    <a:pt x="253" y="809"/>
                    <a:pt x="507" y="968"/>
                  </a:cubicBezTo>
                  <a:cubicBezTo>
                    <a:pt x="727" y="1078"/>
                    <a:pt x="995" y="1164"/>
                    <a:pt x="1248" y="1164"/>
                  </a:cubicBezTo>
                  <a:cubicBezTo>
                    <a:pt x="1286" y="1164"/>
                    <a:pt x="1324" y="1162"/>
                    <a:pt x="1362" y="1158"/>
                  </a:cubicBezTo>
                  <a:cubicBezTo>
                    <a:pt x="1647" y="1158"/>
                    <a:pt x="1932" y="1031"/>
                    <a:pt x="2122" y="841"/>
                  </a:cubicBezTo>
                  <a:cubicBezTo>
                    <a:pt x="2312" y="683"/>
                    <a:pt x="2502" y="366"/>
                    <a:pt x="2439" y="113"/>
                  </a:cubicBezTo>
                  <a:cubicBezTo>
                    <a:pt x="2421" y="42"/>
                    <a:pt x="2343" y="0"/>
                    <a:pt x="226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8" name="Google Shape;708;p18"/>
            <p:cNvSpPr/>
            <p:nvPr/>
          </p:nvSpPr>
          <p:spPr>
            <a:xfrm>
              <a:off x="4568333" y="1313749"/>
              <a:ext cx="9366" cy="11887"/>
            </a:xfrm>
            <a:custGeom>
              <a:avLst/>
              <a:gdLst/>
              <a:ahLst/>
              <a:cxnLst/>
              <a:rect l="l" t="t" r="r" b="b"/>
              <a:pathLst>
                <a:path w="286" h="363" extrusionOk="0">
                  <a:moveTo>
                    <a:pt x="136" y="0"/>
                  </a:moveTo>
                  <a:cubicBezTo>
                    <a:pt x="120" y="0"/>
                    <a:pt x="106" y="4"/>
                    <a:pt x="96" y="14"/>
                  </a:cubicBezTo>
                  <a:cubicBezTo>
                    <a:pt x="64" y="14"/>
                    <a:pt x="32" y="46"/>
                    <a:pt x="32" y="78"/>
                  </a:cubicBezTo>
                  <a:cubicBezTo>
                    <a:pt x="32" y="78"/>
                    <a:pt x="1" y="109"/>
                    <a:pt x="1" y="141"/>
                  </a:cubicBezTo>
                  <a:cubicBezTo>
                    <a:pt x="1" y="141"/>
                    <a:pt x="1" y="141"/>
                    <a:pt x="1" y="173"/>
                  </a:cubicBezTo>
                  <a:cubicBezTo>
                    <a:pt x="1" y="204"/>
                    <a:pt x="1" y="204"/>
                    <a:pt x="1" y="236"/>
                  </a:cubicBezTo>
                  <a:cubicBezTo>
                    <a:pt x="1" y="236"/>
                    <a:pt x="1" y="236"/>
                    <a:pt x="1" y="268"/>
                  </a:cubicBezTo>
                  <a:cubicBezTo>
                    <a:pt x="1" y="299"/>
                    <a:pt x="1" y="299"/>
                    <a:pt x="1" y="299"/>
                  </a:cubicBezTo>
                  <a:cubicBezTo>
                    <a:pt x="1" y="299"/>
                    <a:pt x="1" y="331"/>
                    <a:pt x="32" y="331"/>
                  </a:cubicBezTo>
                  <a:cubicBezTo>
                    <a:pt x="32" y="331"/>
                    <a:pt x="32" y="331"/>
                    <a:pt x="64" y="363"/>
                  </a:cubicBezTo>
                  <a:lnTo>
                    <a:pt x="159" y="363"/>
                  </a:lnTo>
                  <a:cubicBezTo>
                    <a:pt x="191" y="363"/>
                    <a:pt x="191" y="363"/>
                    <a:pt x="191" y="331"/>
                  </a:cubicBezTo>
                  <a:cubicBezTo>
                    <a:pt x="222" y="331"/>
                    <a:pt x="222" y="331"/>
                    <a:pt x="222" y="299"/>
                  </a:cubicBezTo>
                  <a:cubicBezTo>
                    <a:pt x="254" y="268"/>
                    <a:pt x="254" y="268"/>
                    <a:pt x="254" y="236"/>
                  </a:cubicBezTo>
                  <a:cubicBezTo>
                    <a:pt x="254" y="236"/>
                    <a:pt x="254" y="223"/>
                    <a:pt x="254" y="204"/>
                  </a:cubicBezTo>
                  <a:cubicBezTo>
                    <a:pt x="254" y="204"/>
                    <a:pt x="286" y="173"/>
                    <a:pt x="286" y="141"/>
                  </a:cubicBezTo>
                  <a:cubicBezTo>
                    <a:pt x="286" y="141"/>
                    <a:pt x="286" y="109"/>
                    <a:pt x="286" y="109"/>
                  </a:cubicBezTo>
                  <a:cubicBezTo>
                    <a:pt x="286" y="78"/>
                    <a:pt x="254" y="78"/>
                    <a:pt x="254" y="46"/>
                  </a:cubicBezTo>
                  <a:cubicBezTo>
                    <a:pt x="254" y="46"/>
                    <a:pt x="222" y="14"/>
                    <a:pt x="222" y="14"/>
                  </a:cubicBezTo>
                  <a:cubicBezTo>
                    <a:pt x="201" y="14"/>
                    <a:pt x="166" y="0"/>
                    <a:pt x="13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9" name="Google Shape;709;p18"/>
            <p:cNvSpPr/>
            <p:nvPr/>
          </p:nvSpPr>
          <p:spPr>
            <a:xfrm>
              <a:off x="4571444" y="1500443"/>
              <a:ext cx="79904" cy="33664"/>
            </a:xfrm>
            <a:custGeom>
              <a:avLst/>
              <a:gdLst/>
              <a:ahLst/>
              <a:cxnLst/>
              <a:rect l="l" t="t" r="r" b="b"/>
              <a:pathLst>
                <a:path w="2440" h="1028" extrusionOk="0">
                  <a:moveTo>
                    <a:pt x="62" y="1"/>
                  </a:moveTo>
                  <a:cubicBezTo>
                    <a:pt x="32" y="1"/>
                    <a:pt x="1" y="23"/>
                    <a:pt x="1" y="45"/>
                  </a:cubicBezTo>
                  <a:cubicBezTo>
                    <a:pt x="32" y="615"/>
                    <a:pt x="666" y="1027"/>
                    <a:pt x="1204" y="1027"/>
                  </a:cubicBezTo>
                  <a:cubicBezTo>
                    <a:pt x="1489" y="996"/>
                    <a:pt x="1774" y="901"/>
                    <a:pt x="1996" y="742"/>
                  </a:cubicBezTo>
                  <a:cubicBezTo>
                    <a:pt x="2218" y="584"/>
                    <a:pt x="2439" y="330"/>
                    <a:pt x="2376" y="45"/>
                  </a:cubicBezTo>
                  <a:cubicBezTo>
                    <a:pt x="2354" y="23"/>
                    <a:pt x="2331" y="1"/>
                    <a:pt x="2309" y="1"/>
                  </a:cubicBezTo>
                  <a:cubicBezTo>
                    <a:pt x="2300" y="1"/>
                    <a:pt x="2290" y="5"/>
                    <a:pt x="2281" y="14"/>
                  </a:cubicBezTo>
                  <a:cubicBezTo>
                    <a:pt x="2186" y="77"/>
                    <a:pt x="2091" y="140"/>
                    <a:pt x="1996" y="235"/>
                  </a:cubicBezTo>
                  <a:cubicBezTo>
                    <a:pt x="1964" y="299"/>
                    <a:pt x="1869" y="362"/>
                    <a:pt x="1806" y="425"/>
                  </a:cubicBezTo>
                  <a:cubicBezTo>
                    <a:pt x="1616" y="584"/>
                    <a:pt x="1394" y="647"/>
                    <a:pt x="1173" y="647"/>
                  </a:cubicBezTo>
                  <a:cubicBezTo>
                    <a:pt x="1152" y="649"/>
                    <a:pt x="1132" y="649"/>
                    <a:pt x="1111" y="649"/>
                  </a:cubicBezTo>
                  <a:cubicBezTo>
                    <a:pt x="694" y="649"/>
                    <a:pt x="337" y="346"/>
                    <a:pt x="96" y="14"/>
                  </a:cubicBezTo>
                  <a:cubicBezTo>
                    <a:pt x="87" y="5"/>
                    <a:pt x="75" y="1"/>
                    <a:pt x="6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0" name="Google Shape;710;p18"/>
            <p:cNvSpPr/>
            <p:nvPr/>
          </p:nvSpPr>
          <p:spPr>
            <a:xfrm>
              <a:off x="4873247" y="1404427"/>
              <a:ext cx="41524" cy="36088"/>
            </a:xfrm>
            <a:custGeom>
              <a:avLst/>
              <a:gdLst/>
              <a:ahLst/>
              <a:cxnLst/>
              <a:rect l="l" t="t" r="r" b="b"/>
              <a:pathLst>
                <a:path w="1268" h="1102" extrusionOk="0">
                  <a:moveTo>
                    <a:pt x="1172" y="1"/>
                  </a:moveTo>
                  <a:cubicBezTo>
                    <a:pt x="1141" y="32"/>
                    <a:pt x="1077" y="32"/>
                    <a:pt x="1014" y="64"/>
                  </a:cubicBezTo>
                  <a:cubicBezTo>
                    <a:pt x="951" y="96"/>
                    <a:pt x="919" y="127"/>
                    <a:pt x="856" y="159"/>
                  </a:cubicBezTo>
                  <a:cubicBezTo>
                    <a:pt x="792" y="159"/>
                    <a:pt x="761" y="222"/>
                    <a:pt x="697" y="254"/>
                  </a:cubicBezTo>
                  <a:lnTo>
                    <a:pt x="539" y="381"/>
                  </a:lnTo>
                  <a:cubicBezTo>
                    <a:pt x="381" y="539"/>
                    <a:pt x="191" y="729"/>
                    <a:pt x="64" y="919"/>
                  </a:cubicBezTo>
                  <a:cubicBezTo>
                    <a:pt x="32" y="951"/>
                    <a:pt x="1" y="1014"/>
                    <a:pt x="64" y="1077"/>
                  </a:cubicBezTo>
                  <a:cubicBezTo>
                    <a:pt x="80" y="1093"/>
                    <a:pt x="111" y="1101"/>
                    <a:pt x="143" y="1101"/>
                  </a:cubicBezTo>
                  <a:cubicBezTo>
                    <a:pt x="175" y="1101"/>
                    <a:pt x="206" y="1093"/>
                    <a:pt x="222" y="1077"/>
                  </a:cubicBezTo>
                  <a:cubicBezTo>
                    <a:pt x="381" y="887"/>
                    <a:pt x="539" y="729"/>
                    <a:pt x="729" y="571"/>
                  </a:cubicBezTo>
                  <a:cubicBezTo>
                    <a:pt x="761" y="539"/>
                    <a:pt x="792" y="507"/>
                    <a:pt x="856" y="444"/>
                  </a:cubicBezTo>
                  <a:cubicBezTo>
                    <a:pt x="887" y="412"/>
                    <a:pt x="951" y="381"/>
                    <a:pt x="982" y="349"/>
                  </a:cubicBezTo>
                  <a:cubicBezTo>
                    <a:pt x="1014" y="286"/>
                    <a:pt x="1077" y="254"/>
                    <a:pt x="1109" y="222"/>
                  </a:cubicBezTo>
                  <a:cubicBezTo>
                    <a:pt x="1141" y="191"/>
                    <a:pt x="1204" y="127"/>
                    <a:pt x="1236" y="96"/>
                  </a:cubicBezTo>
                  <a:cubicBezTo>
                    <a:pt x="1267" y="64"/>
                    <a:pt x="1236" y="1"/>
                    <a:pt x="117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1" name="Google Shape;711;p18"/>
            <p:cNvSpPr/>
            <p:nvPr/>
          </p:nvSpPr>
          <p:spPr>
            <a:xfrm>
              <a:off x="4918865" y="1412712"/>
              <a:ext cx="6255" cy="6255"/>
            </a:xfrm>
            <a:custGeom>
              <a:avLst/>
              <a:gdLst/>
              <a:ahLst/>
              <a:cxnLst/>
              <a:rect l="l" t="t" r="r" b="b"/>
              <a:pathLst>
                <a:path w="191" h="191" extrusionOk="0">
                  <a:moveTo>
                    <a:pt x="96" y="1"/>
                  </a:moveTo>
                  <a:cubicBezTo>
                    <a:pt x="96" y="33"/>
                    <a:pt x="64" y="33"/>
                    <a:pt x="33" y="33"/>
                  </a:cubicBezTo>
                  <a:cubicBezTo>
                    <a:pt x="1" y="64"/>
                    <a:pt x="1" y="64"/>
                    <a:pt x="1" y="96"/>
                  </a:cubicBezTo>
                  <a:cubicBezTo>
                    <a:pt x="1" y="96"/>
                    <a:pt x="1" y="128"/>
                    <a:pt x="1" y="128"/>
                  </a:cubicBezTo>
                  <a:lnTo>
                    <a:pt x="1" y="159"/>
                  </a:lnTo>
                  <a:lnTo>
                    <a:pt x="33" y="159"/>
                  </a:lnTo>
                  <a:cubicBezTo>
                    <a:pt x="33" y="191"/>
                    <a:pt x="33" y="191"/>
                    <a:pt x="64" y="191"/>
                  </a:cubicBezTo>
                  <a:lnTo>
                    <a:pt x="96" y="191"/>
                  </a:lnTo>
                  <a:cubicBezTo>
                    <a:pt x="96" y="191"/>
                    <a:pt x="128" y="191"/>
                    <a:pt x="128" y="159"/>
                  </a:cubicBezTo>
                  <a:cubicBezTo>
                    <a:pt x="159" y="159"/>
                    <a:pt x="159" y="128"/>
                    <a:pt x="191" y="96"/>
                  </a:cubicBezTo>
                  <a:cubicBezTo>
                    <a:pt x="191" y="96"/>
                    <a:pt x="191" y="64"/>
                    <a:pt x="191" y="64"/>
                  </a:cubicBezTo>
                  <a:cubicBezTo>
                    <a:pt x="191" y="33"/>
                    <a:pt x="191" y="33"/>
                    <a:pt x="191" y="33"/>
                  </a:cubicBezTo>
                  <a:cubicBezTo>
                    <a:pt x="159" y="1"/>
                    <a:pt x="159"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2" name="Google Shape;712;p18"/>
            <p:cNvSpPr/>
            <p:nvPr/>
          </p:nvSpPr>
          <p:spPr>
            <a:xfrm>
              <a:off x="4570462" y="1481810"/>
              <a:ext cx="269184" cy="269250"/>
            </a:xfrm>
            <a:custGeom>
              <a:avLst/>
              <a:gdLst/>
              <a:ahLst/>
              <a:cxnLst/>
              <a:rect l="l" t="t" r="r" b="b"/>
              <a:pathLst>
                <a:path w="8220" h="8222" extrusionOk="0">
                  <a:moveTo>
                    <a:pt x="7921" y="1"/>
                  </a:moveTo>
                  <a:cubicBezTo>
                    <a:pt x="7868" y="1"/>
                    <a:pt x="7811" y="23"/>
                    <a:pt x="7758" y="76"/>
                  </a:cubicBezTo>
                  <a:cubicBezTo>
                    <a:pt x="5826" y="2166"/>
                    <a:pt x="3831" y="4225"/>
                    <a:pt x="1804" y="6220"/>
                  </a:cubicBezTo>
                  <a:cubicBezTo>
                    <a:pt x="1234" y="6790"/>
                    <a:pt x="633" y="7328"/>
                    <a:pt x="126" y="7962"/>
                  </a:cubicBezTo>
                  <a:cubicBezTo>
                    <a:pt x="1" y="8062"/>
                    <a:pt x="113" y="8221"/>
                    <a:pt x="244" y="8221"/>
                  </a:cubicBezTo>
                  <a:cubicBezTo>
                    <a:pt x="278" y="8221"/>
                    <a:pt x="314" y="8210"/>
                    <a:pt x="347" y="8183"/>
                  </a:cubicBezTo>
                  <a:cubicBezTo>
                    <a:pt x="918" y="7740"/>
                    <a:pt x="1393" y="7233"/>
                    <a:pt x="1899" y="6727"/>
                  </a:cubicBezTo>
                  <a:cubicBezTo>
                    <a:pt x="2406" y="6220"/>
                    <a:pt x="2913" y="5681"/>
                    <a:pt x="3419" y="5175"/>
                  </a:cubicBezTo>
                  <a:cubicBezTo>
                    <a:pt x="4433" y="4161"/>
                    <a:pt x="5415" y="3148"/>
                    <a:pt x="6428" y="2103"/>
                  </a:cubicBezTo>
                  <a:cubicBezTo>
                    <a:pt x="6966" y="1533"/>
                    <a:pt x="7536" y="963"/>
                    <a:pt x="8075" y="393"/>
                  </a:cubicBezTo>
                  <a:cubicBezTo>
                    <a:pt x="8219" y="224"/>
                    <a:pt x="8089" y="1"/>
                    <a:pt x="7921" y="1"/>
                  </a:cubicBezTo>
                  <a:close/>
                </a:path>
              </a:pathLst>
            </a:custGeom>
            <a:solidFill>
              <a:srgbClr val="BF360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3" name="Google Shape;713;p18"/>
            <p:cNvSpPr/>
            <p:nvPr/>
          </p:nvSpPr>
          <p:spPr>
            <a:xfrm>
              <a:off x="4840074" y="1468743"/>
              <a:ext cx="33" cy="1048"/>
            </a:xfrm>
            <a:custGeom>
              <a:avLst/>
              <a:gdLst/>
              <a:ahLst/>
              <a:cxnLst/>
              <a:rect l="l" t="t" r="r" b="b"/>
              <a:pathLst>
                <a:path w="1" h="32" extrusionOk="0">
                  <a:moveTo>
                    <a:pt x="0" y="0"/>
                  </a:moveTo>
                  <a:cubicBezTo>
                    <a:pt x="0" y="0"/>
                    <a:pt x="0" y="0"/>
                    <a:pt x="0" y="0"/>
                  </a:cubicBezTo>
                  <a:cubicBezTo>
                    <a:pt x="0" y="0"/>
                    <a:pt x="0" y="32"/>
                    <a:pt x="0" y="0"/>
                  </a:cubicBezTo>
                  <a:close/>
                </a:path>
              </a:pathLst>
            </a:custGeom>
            <a:solidFill>
              <a:srgbClr val="B2B1B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4" name="Google Shape;714;p18"/>
            <p:cNvSpPr/>
            <p:nvPr/>
          </p:nvSpPr>
          <p:spPr>
            <a:xfrm>
              <a:off x="4828939" y="1450077"/>
              <a:ext cx="45388" cy="39886"/>
            </a:xfrm>
            <a:custGeom>
              <a:avLst/>
              <a:gdLst/>
              <a:ahLst/>
              <a:cxnLst/>
              <a:rect l="l" t="t" r="r" b="b"/>
              <a:pathLst>
                <a:path w="1386" h="1218" extrusionOk="0">
                  <a:moveTo>
                    <a:pt x="669" y="213"/>
                  </a:moveTo>
                  <a:cubicBezTo>
                    <a:pt x="667" y="213"/>
                    <a:pt x="663" y="215"/>
                    <a:pt x="657" y="222"/>
                  </a:cubicBezTo>
                  <a:cubicBezTo>
                    <a:pt x="657" y="230"/>
                    <a:pt x="657" y="234"/>
                    <a:pt x="657" y="235"/>
                  </a:cubicBezTo>
                  <a:lnTo>
                    <a:pt x="657" y="235"/>
                  </a:lnTo>
                  <a:cubicBezTo>
                    <a:pt x="667" y="224"/>
                    <a:pt x="672" y="213"/>
                    <a:pt x="669" y="213"/>
                  </a:cubicBezTo>
                  <a:close/>
                  <a:moveTo>
                    <a:pt x="942" y="0"/>
                  </a:moveTo>
                  <a:cubicBezTo>
                    <a:pt x="878" y="0"/>
                    <a:pt x="815" y="32"/>
                    <a:pt x="783" y="95"/>
                  </a:cubicBezTo>
                  <a:cubicBezTo>
                    <a:pt x="752" y="127"/>
                    <a:pt x="720" y="158"/>
                    <a:pt x="720" y="190"/>
                  </a:cubicBezTo>
                  <a:cubicBezTo>
                    <a:pt x="688" y="190"/>
                    <a:pt x="688" y="222"/>
                    <a:pt x="688" y="222"/>
                  </a:cubicBezTo>
                  <a:cubicBezTo>
                    <a:pt x="667" y="222"/>
                    <a:pt x="660" y="236"/>
                    <a:pt x="658" y="236"/>
                  </a:cubicBezTo>
                  <a:cubicBezTo>
                    <a:pt x="658" y="236"/>
                    <a:pt x="657" y="236"/>
                    <a:pt x="657" y="235"/>
                  </a:cubicBezTo>
                  <a:lnTo>
                    <a:pt x="657" y="235"/>
                  </a:lnTo>
                  <a:cubicBezTo>
                    <a:pt x="649" y="245"/>
                    <a:pt x="637" y="253"/>
                    <a:pt x="625" y="253"/>
                  </a:cubicBezTo>
                  <a:cubicBezTo>
                    <a:pt x="625" y="285"/>
                    <a:pt x="625" y="285"/>
                    <a:pt x="625" y="285"/>
                  </a:cubicBezTo>
                  <a:cubicBezTo>
                    <a:pt x="625" y="317"/>
                    <a:pt x="593" y="317"/>
                    <a:pt x="593" y="348"/>
                  </a:cubicBezTo>
                  <a:cubicBezTo>
                    <a:pt x="562" y="380"/>
                    <a:pt x="530" y="380"/>
                    <a:pt x="498" y="412"/>
                  </a:cubicBezTo>
                  <a:cubicBezTo>
                    <a:pt x="467" y="475"/>
                    <a:pt x="403" y="538"/>
                    <a:pt x="340" y="570"/>
                  </a:cubicBezTo>
                  <a:cubicBezTo>
                    <a:pt x="340" y="570"/>
                    <a:pt x="340" y="570"/>
                    <a:pt x="308" y="602"/>
                  </a:cubicBezTo>
                  <a:cubicBezTo>
                    <a:pt x="308" y="602"/>
                    <a:pt x="277" y="602"/>
                    <a:pt x="277" y="633"/>
                  </a:cubicBezTo>
                  <a:cubicBezTo>
                    <a:pt x="245" y="633"/>
                    <a:pt x="213" y="665"/>
                    <a:pt x="182" y="697"/>
                  </a:cubicBezTo>
                  <a:lnTo>
                    <a:pt x="150" y="697"/>
                  </a:lnTo>
                  <a:cubicBezTo>
                    <a:pt x="118" y="728"/>
                    <a:pt x="87" y="760"/>
                    <a:pt x="87" y="792"/>
                  </a:cubicBezTo>
                  <a:lnTo>
                    <a:pt x="55" y="792"/>
                  </a:lnTo>
                  <a:cubicBezTo>
                    <a:pt x="55" y="792"/>
                    <a:pt x="55" y="792"/>
                    <a:pt x="55" y="823"/>
                  </a:cubicBezTo>
                  <a:cubicBezTo>
                    <a:pt x="0" y="878"/>
                    <a:pt x="64" y="956"/>
                    <a:pt x="123" y="956"/>
                  </a:cubicBezTo>
                  <a:cubicBezTo>
                    <a:pt x="132" y="956"/>
                    <a:pt x="141" y="954"/>
                    <a:pt x="150" y="950"/>
                  </a:cubicBezTo>
                  <a:cubicBezTo>
                    <a:pt x="195" y="972"/>
                    <a:pt x="224" y="995"/>
                    <a:pt x="248" y="995"/>
                  </a:cubicBezTo>
                  <a:cubicBezTo>
                    <a:pt x="258" y="995"/>
                    <a:pt x="267" y="991"/>
                    <a:pt x="277" y="982"/>
                  </a:cubicBezTo>
                  <a:cubicBezTo>
                    <a:pt x="308" y="1013"/>
                    <a:pt x="308" y="1045"/>
                    <a:pt x="308" y="1077"/>
                  </a:cubicBezTo>
                  <a:cubicBezTo>
                    <a:pt x="308" y="1161"/>
                    <a:pt x="365" y="1217"/>
                    <a:pt x="430" y="1217"/>
                  </a:cubicBezTo>
                  <a:cubicBezTo>
                    <a:pt x="463" y="1217"/>
                    <a:pt x="498" y="1203"/>
                    <a:pt x="530" y="1172"/>
                  </a:cubicBezTo>
                  <a:cubicBezTo>
                    <a:pt x="688" y="1013"/>
                    <a:pt x="878" y="887"/>
                    <a:pt x="1100" y="792"/>
                  </a:cubicBezTo>
                  <a:cubicBezTo>
                    <a:pt x="1195" y="728"/>
                    <a:pt x="1322" y="665"/>
                    <a:pt x="1385" y="570"/>
                  </a:cubicBezTo>
                  <a:cubicBezTo>
                    <a:pt x="1385" y="475"/>
                    <a:pt x="1385" y="412"/>
                    <a:pt x="1322" y="348"/>
                  </a:cubicBezTo>
                  <a:cubicBezTo>
                    <a:pt x="1322" y="317"/>
                    <a:pt x="1322" y="285"/>
                    <a:pt x="1290" y="253"/>
                  </a:cubicBezTo>
                  <a:cubicBezTo>
                    <a:pt x="1238" y="202"/>
                    <a:pt x="1187" y="150"/>
                    <a:pt x="1118" y="150"/>
                  </a:cubicBezTo>
                  <a:cubicBezTo>
                    <a:pt x="1102" y="150"/>
                    <a:pt x="1086" y="153"/>
                    <a:pt x="1068" y="158"/>
                  </a:cubicBezTo>
                  <a:cubicBezTo>
                    <a:pt x="1068" y="127"/>
                    <a:pt x="1068" y="95"/>
                    <a:pt x="1037" y="95"/>
                  </a:cubicBezTo>
                  <a:cubicBezTo>
                    <a:pt x="1037" y="63"/>
                    <a:pt x="1005" y="32"/>
                    <a:pt x="942" y="0"/>
                  </a:cubicBezTo>
                  <a:close/>
                </a:path>
              </a:pathLst>
            </a:custGeom>
            <a:solidFill>
              <a:srgbClr val="B2B1B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5" name="Google Shape;715;p18"/>
            <p:cNvSpPr/>
            <p:nvPr/>
          </p:nvSpPr>
          <p:spPr>
            <a:xfrm>
              <a:off x="4952071" y="1343516"/>
              <a:ext cx="55343" cy="103318"/>
            </a:xfrm>
            <a:custGeom>
              <a:avLst/>
              <a:gdLst/>
              <a:ahLst/>
              <a:cxnLst/>
              <a:rect l="l" t="t" r="r" b="b"/>
              <a:pathLst>
                <a:path w="1690" h="3155" extrusionOk="0">
                  <a:moveTo>
                    <a:pt x="1472" y="1"/>
                  </a:moveTo>
                  <a:cubicBezTo>
                    <a:pt x="1447" y="1"/>
                    <a:pt x="1420" y="8"/>
                    <a:pt x="1394" y="24"/>
                  </a:cubicBezTo>
                  <a:cubicBezTo>
                    <a:pt x="1172" y="150"/>
                    <a:pt x="919" y="277"/>
                    <a:pt x="697" y="372"/>
                  </a:cubicBezTo>
                  <a:cubicBezTo>
                    <a:pt x="475" y="467"/>
                    <a:pt x="222" y="562"/>
                    <a:pt x="32" y="720"/>
                  </a:cubicBezTo>
                  <a:cubicBezTo>
                    <a:pt x="0" y="752"/>
                    <a:pt x="32" y="847"/>
                    <a:pt x="64" y="847"/>
                  </a:cubicBezTo>
                  <a:cubicBezTo>
                    <a:pt x="115" y="856"/>
                    <a:pt x="163" y="860"/>
                    <a:pt x="210" y="860"/>
                  </a:cubicBezTo>
                  <a:cubicBezTo>
                    <a:pt x="339" y="860"/>
                    <a:pt x="454" y="830"/>
                    <a:pt x="570" y="784"/>
                  </a:cubicBezTo>
                  <a:cubicBezTo>
                    <a:pt x="602" y="784"/>
                    <a:pt x="602" y="816"/>
                    <a:pt x="634" y="847"/>
                  </a:cubicBezTo>
                  <a:cubicBezTo>
                    <a:pt x="729" y="911"/>
                    <a:pt x="855" y="847"/>
                    <a:pt x="855" y="1006"/>
                  </a:cubicBezTo>
                  <a:cubicBezTo>
                    <a:pt x="824" y="1164"/>
                    <a:pt x="729" y="1322"/>
                    <a:pt x="665" y="1449"/>
                  </a:cubicBezTo>
                  <a:cubicBezTo>
                    <a:pt x="602" y="1607"/>
                    <a:pt x="729" y="1702"/>
                    <a:pt x="824" y="1702"/>
                  </a:cubicBezTo>
                  <a:cubicBezTo>
                    <a:pt x="792" y="1829"/>
                    <a:pt x="729" y="1987"/>
                    <a:pt x="665" y="2114"/>
                  </a:cubicBezTo>
                  <a:cubicBezTo>
                    <a:pt x="570" y="2399"/>
                    <a:pt x="475" y="2684"/>
                    <a:pt x="380" y="2969"/>
                  </a:cubicBezTo>
                  <a:cubicBezTo>
                    <a:pt x="338" y="3076"/>
                    <a:pt x="440" y="3154"/>
                    <a:pt x="540" y="3154"/>
                  </a:cubicBezTo>
                  <a:cubicBezTo>
                    <a:pt x="588" y="3154"/>
                    <a:pt x="635" y="3137"/>
                    <a:pt x="665" y="3096"/>
                  </a:cubicBezTo>
                  <a:cubicBezTo>
                    <a:pt x="729" y="2969"/>
                    <a:pt x="792" y="2874"/>
                    <a:pt x="855" y="2779"/>
                  </a:cubicBezTo>
                  <a:cubicBezTo>
                    <a:pt x="919" y="2684"/>
                    <a:pt x="1014" y="2621"/>
                    <a:pt x="1109" y="2526"/>
                  </a:cubicBezTo>
                  <a:cubicBezTo>
                    <a:pt x="1235" y="2336"/>
                    <a:pt x="1299" y="2114"/>
                    <a:pt x="1362" y="1892"/>
                  </a:cubicBezTo>
                  <a:cubicBezTo>
                    <a:pt x="1489" y="1417"/>
                    <a:pt x="1552" y="911"/>
                    <a:pt x="1615" y="404"/>
                  </a:cubicBezTo>
                  <a:cubicBezTo>
                    <a:pt x="1647" y="372"/>
                    <a:pt x="1615" y="309"/>
                    <a:pt x="1584" y="277"/>
                  </a:cubicBezTo>
                  <a:cubicBezTo>
                    <a:pt x="1689" y="172"/>
                    <a:pt x="1597" y="1"/>
                    <a:pt x="1472" y="1"/>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6" name="Google Shape;716;p18"/>
            <p:cNvSpPr/>
            <p:nvPr/>
          </p:nvSpPr>
          <p:spPr>
            <a:xfrm>
              <a:off x="4858740" y="1361135"/>
              <a:ext cx="117203" cy="100109"/>
            </a:xfrm>
            <a:custGeom>
              <a:avLst/>
              <a:gdLst/>
              <a:ahLst/>
              <a:cxnLst/>
              <a:rect l="l" t="t" r="r" b="b"/>
              <a:pathLst>
                <a:path w="3579" h="3057" extrusionOk="0">
                  <a:moveTo>
                    <a:pt x="2724" y="0"/>
                  </a:moveTo>
                  <a:cubicBezTo>
                    <a:pt x="2700" y="0"/>
                    <a:pt x="2676" y="8"/>
                    <a:pt x="2660" y="24"/>
                  </a:cubicBezTo>
                  <a:cubicBezTo>
                    <a:pt x="2597" y="24"/>
                    <a:pt x="2565" y="56"/>
                    <a:pt x="2502" y="56"/>
                  </a:cubicBezTo>
                  <a:lnTo>
                    <a:pt x="2407" y="119"/>
                  </a:lnTo>
                  <a:cubicBezTo>
                    <a:pt x="2375" y="119"/>
                    <a:pt x="2312" y="87"/>
                    <a:pt x="2280" y="87"/>
                  </a:cubicBezTo>
                  <a:cubicBezTo>
                    <a:pt x="2090" y="119"/>
                    <a:pt x="1932" y="151"/>
                    <a:pt x="1742" y="182"/>
                  </a:cubicBezTo>
                  <a:cubicBezTo>
                    <a:pt x="1615" y="214"/>
                    <a:pt x="1457" y="246"/>
                    <a:pt x="1299" y="278"/>
                  </a:cubicBezTo>
                  <a:cubicBezTo>
                    <a:pt x="1172" y="309"/>
                    <a:pt x="982" y="404"/>
                    <a:pt x="887" y="531"/>
                  </a:cubicBezTo>
                  <a:cubicBezTo>
                    <a:pt x="729" y="626"/>
                    <a:pt x="602" y="721"/>
                    <a:pt x="507" y="848"/>
                  </a:cubicBezTo>
                  <a:cubicBezTo>
                    <a:pt x="285" y="1133"/>
                    <a:pt x="95" y="1513"/>
                    <a:pt x="63" y="1861"/>
                  </a:cubicBezTo>
                  <a:cubicBezTo>
                    <a:pt x="0" y="2241"/>
                    <a:pt x="190" y="2621"/>
                    <a:pt x="380" y="2906"/>
                  </a:cubicBezTo>
                  <a:cubicBezTo>
                    <a:pt x="459" y="3024"/>
                    <a:pt x="550" y="3057"/>
                    <a:pt x="653" y="3057"/>
                  </a:cubicBezTo>
                  <a:cubicBezTo>
                    <a:pt x="716" y="3057"/>
                    <a:pt x="783" y="3045"/>
                    <a:pt x="855" y="3033"/>
                  </a:cubicBezTo>
                  <a:cubicBezTo>
                    <a:pt x="1077" y="3033"/>
                    <a:pt x="1267" y="3001"/>
                    <a:pt x="1489" y="2969"/>
                  </a:cubicBezTo>
                  <a:cubicBezTo>
                    <a:pt x="1710" y="2938"/>
                    <a:pt x="1932" y="2874"/>
                    <a:pt x="2185" y="2843"/>
                  </a:cubicBezTo>
                  <a:cubicBezTo>
                    <a:pt x="2344" y="2811"/>
                    <a:pt x="2629" y="2811"/>
                    <a:pt x="2755" y="2684"/>
                  </a:cubicBezTo>
                  <a:cubicBezTo>
                    <a:pt x="2794" y="2723"/>
                    <a:pt x="2846" y="2751"/>
                    <a:pt x="2894" y="2751"/>
                  </a:cubicBezTo>
                  <a:cubicBezTo>
                    <a:pt x="2924" y="2751"/>
                    <a:pt x="2953" y="2740"/>
                    <a:pt x="2977" y="2716"/>
                  </a:cubicBezTo>
                  <a:cubicBezTo>
                    <a:pt x="3104" y="2653"/>
                    <a:pt x="3135" y="2494"/>
                    <a:pt x="3167" y="2368"/>
                  </a:cubicBezTo>
                  <a:cubicBezTo>
                    <a:pt x="3167" y="2241"/>
                    <a:pt x="3230" y="2114"/>
                    <a:pt x="3262" y="1988"/>
                  </a:cubicBezTo>
                  <a:cubicBezTo>
                    <a:pt x="3294" y="1861"/>
                    <a:pt x="3357" y="1734"/>
                    <a:pt x="3389" y="1608"/>
                  </a:cubicBezTo>
                  <a:cubicBezTo>
                    <a:pt x="3420" y="1513"/>
                    <a:pt x="3452" y="1449"/>
                    <a:pt x="3452" y="1386"/>
                  </a:cubicBezTo>
                  <a:cubicBezTo>
                    <a:pt x="3484" y="1323"/>
                    <a:pt x="3515" y="1259"/>
                    <a:pt x="3452" y="1228"/>
                  </a:cubicBezTo>
                  <a:cubicBezTo>
                    <a:pt x="3420" y="1196"/>
                    <a:pt x="3389" y="1196"/>
                    <a:pt x="3357" y="1196"/>
                  </a:cubicBezTo>
                  <a:cubicBezTo>
                    <a:pt x="3389" y="1133"/>
                    <a:pt x="3420" y="1101"/>
                    <a:pt x="3420" y="1038"/>
                  </a:cubicBezTo>
                  <a:cubicBezTo>
                    <a:pt x="3484" y="943"/>
                    <a:pt x="3515" y="848"/>
                    <a:pt x="3547" y="753"/>
                  </a:cubicBezTo>
                  <a:cubicBezTo>
                    <a:pt x="3579" y="689"/>
                    <a:pt x="3579" y="626"/>
                    <a:pt x="3579" y="563"/>
                  </a:cubicBezTo>
                  <a:cubicBezTo>
                    <a:pt x="3579" y="531"/>
                    <a:pt x="3579" y="468"/>
                    <a:pt x="3515" y="436"/>
                  </a:cubicBezTo>
                  <a:cubicBezTo>
                    <a:pt x="3515" y="436"/>
                    <a:pt x="3515" y="436"/>
                    <a:pt x="3515" y="404"/>
                  </a:cubicBezTo>
                  <a:cubicBezTo>
                    <a:pt x="3484" y="373"/>
                    <a:pt x="3452" y="373"/>
                    <a:pt x="3420" y="373"/>
                  </a:cubicBezTo>
                  <a:lnTo>
                    <a:pt x="3294" y="373"/>
                  </a:lnTo>
                  <a:cubicBezTo>
                    <a:pt x="3230" y="373"/>
                    <a:pt x="3167" y="373"/>
                    <a:pt x="3104" y="404"/>
                  </a:cubicBezTo>
                  <a:lnTo>
                    <a:pt x="2882" y="404"/>
                  </a:lnTo>
                  <a:cubicBezTo>
                    <a:pt x="2850" y="404"/>
                    <a:pt x="2850" y="373"/>
                    <a:pt x="2850" y="373"/>
                  </a:cubicBezTo>
                  <a:cubicBezTo>
                    <a:pt x="2819" y="373"/>
                    <a:pt x="2819" y="373"/>
                    <a:pt x="2787" y="341"/>
                  </a:cubicBezTo>
                  <a:lnTo>
                    <a:pt x="2755" y="341"/>
                  </a:lnTo>
                  <a:cubicBezTo>
                    <a:pt x="2724" y="309"/>
                    <a:pt x="2692" y="309"/>
                    <a:pt x="2629" y="278"/>
                  </a:cubicBezTo>
                  <a:cubicBezTo>
                    <a:pt x="2692" y="246"/>
                    <a:pt x="2755" y="214"/>
                    <a:pt x="2787" y="151"/>
                  </a:cubicBezTo>
                  <a:cubicBezTo>
                    <a:pt x="2819" y="119"/>
                    <a:pt x="2819" y="56"/>
                    <a:pt x="2787" y="24"/>
                  </a:cubicBezTo>
                  <a:cubicBezTo>
                    <a:pt x="2771" y="8"/>
                    <a:pt x="2747" y="0"/>
                    <a:pt x="2724" y="0"/>
                  </a:cubicBezTo>
                  <a:close/>
                </a:path>
              </a:pathLst>
            </a:custGeom>
            <a:solidFill>
              <a:srgbClr val="D6D6D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7" name="Google Shape;717;p18"/>
            <p:cNvSpPr/>
            <p:nvPr/>
          </p:nvSpPr>
          <p:spPr>
            <a:xfrm>
              <a:off x="4519637" y="1480238"/>
              <a:ext cx="330815" cy="331863"/>
            </a:xfrm>
            <a:custGeom>
              <a:avLst/>
              <a:gdLst/>
              <a:ahLst/>
              <a:cxnLst/>
              <a:rect l="l" t="t" r="r" b="b"/>
              <a:pathLst>
                <a:path w="10102" h="10134" extrusionOk="0">
                  <a:moveTo>
                    <a:pt x="9529" y="151"/>
                  </a:moveTo>
                  <a:cubicBezTo>
                    <a:pt x="9552" y="151"/>
                    <a:pt x="9563" y="162"/>
                    <a:pt x="9563" y="219"/>
                  </a:cubicBezTo>
                  <a:cubicBezTo>
                    <a:pt x="9563" y="219"/>
                    <a:pt x="9532" y="346"/>
                    <a:pt x="9532" y="346"/>
                  </a:cubicBezTo>
                  <a:cubicBezTo>
                    <a:pt x="9437" y="504"/>
                    <a:pt x="9278" y="631"/>
                    <a:pt x="9152" y="757"/>
                  </a:cubicBezTo>
                  <a:cubicBezTo>
                    <a:pt x="8803" y="1074"/>
                    <a:pt x="8518" y="1423"/>
                    <a:pt x="8202" y="1739"/>
                  </a:cubicBezTo>
                  <a:cubicBezTo>
                    <a:pt x="7568" y="2404"/>
                    <a:pt x="6903" y="3069"/>
                    <a:pt x="6270" y="3703"/>
                  </a:cubicBezTo>
                  <a:cubicBezTo>
                    <a:pt x="5194" y="4778"/>
                    <a:pt x="4140" y="5854"/>
                    <a:pt x="3090" y="6912"/>
                  </a:cubicBezTo>
                  <a:lnTo>
                    <a:pt x="3090" y="6912"/>
                  </a:lnTo>
                  <a:cubicBezTo>
                    <a:pt x="3219" y="6771"/>
                    <a:pt x="3350" y="6630"/>
                    <a:pt x="3483" y="6490"/>
                  </a:cubicBezTo>
                  <a:cubicBezTo>
                    <a:pt x="4718" y="5191"/>
                    <a:pt x="5921" y="3893"/>
                    <a:pt x="7125" y="2594"/>
                  </a:cubicBezTo>
                  <a:cubicBezTo>
                    <a:pt x="7808" y="1850"/>
                    <a:pt x="8460" y="1135"/>
                    <a:pt x="9141" y="362"/>
                  </a:cubicBezTo>
                  <a:lnTo>
                    <a:pt x="9141" y="362"/>
                  </a:lnTo>
                  <a:cubicBezTo>
                    <a:pt x="9155" y="360"/>
                    <a:pt x="9170" y="355"/>
                    <a:pt x="9183" y="346"/>
                  </a:cubicBezTo>
                  <a:cubicBezTo>
                    <a:pt x="9247" y="251"/>
                    <a:pt x="9342" y="156"/>
                    <a:pt x="9468" y="156"/>
                  </a:cubicBezTo>
                  <a:cubicBezTo>
                    <a:pt x="9494" y="156"/>
                    <a:pt x="9514" y="151"/>
                    <a:pt x="9529" y="151"/>
                  </a:cubicBezTo>
                  <a:close/>
                  <a:moveTo>
                    <a:pt x="9571" y="1"/>
                  </a:moveTo>
                  <a:cubicBezTo>
                    <a:pt x="9388" y="1"/>
                    <a:pt x="9192" y="110"/>
                    <a:pt x="9068" y="210"/>
                  </a:cubicBezTo>
                  <a:lnTo>
                    <a:pt x="9068" y="210"/>
                  </a:lnTo>
                  <a:cubicBezTo>
                    <a:pt x="9064" y="212"/>
                    <a:pt x="9060" y="216"/>
                    <a:pt x="9057" y="219"/>
                  </a:cubicBezTo>
                  <a:cubicBezTo>
                    <a:pt x="9057" y="219"/>
                    <a:pt x="9057" y="219"/>
                    <a:pt x="9057" y="219"/>
                  </a:cubicBezTo>
                  <a:lnTo>
                    <a:pt x="9057" y="219"/>
                  </a:lnTo>
                  <a:cubicBezTo>
                    <a:pt x="9047" y="225"/>
                    <a:pt x="9040" y="232"/>
                    <a:pt x="9035" y="239"/>
                  </a:cubicBezTo>
                  <a:lnTo>
                    <a:pt x="9035" y="239"/>
                  </a:lnTo>
                  <a:cubicBezTo>
                    <a:pt x="7712" y="1468"/>
                    <a:pt x="6421" y="2728"/>
                    <a:pt x="5130" y="3956"/>
                  </a:cubicBezTo>
                  <a:cubicBezTo>
                    <a:pt x="3926" y="5159"/>
                    <a:pt x="2660" y="6331"/>
                    <a:pt x="1519" y="7598"/>
                  </a:cubicBezTo>
                  <a:cubicBezTo>
                    <a:pt x="949" y="8263"/>
                    <a:pt x="316" y="8960"/>
                    <a:pt x="63" y="9815"/>
                  </a:cubicBezTo>
                  <a:cubicBezTo>
                    <a:pt x="1" y="10022"/>
                    <a:pt x="141" y="10134"/>
                    <a:pt x="299" y="10134"/>
                  </a:cubicBezTo>
                  <a:cubicBezTo>
                    <a:pt x="383" y="10134"/>
                    <a:pt x="472" y="10102"/>
                    <a:pt x="538" y="10036"/>
                  </a:cubicBezTo>
                  <a:cubicBezTo>
                    <a:pt x="696" y="9815"/>
                    <a:pt x="918" y="9656"/>
                    <a:pt x="1076" y="9466"/>
                  </a:cubicBezTo>
                  <a:cubicBezTo>
                    <a:pt x="1266" y="9276"/>
                    <a:pt x="1424" y="9086"/>
                    <a:pt x="1614" y="8928"/>
                  </a:cubicBezTo>
                  <a:cubicBezTo>
                    <a:pt x="1995" y="8548"/>
                    <a:pt x="2375" y="8200"/>
                    <a:pt x="2755" y="7820"/>
                  </a:cubicBezTo>
                  <a:cubicBezTo>
                    <a:pt x="3483" y="7091"/>
                    <a:pt x="4211" y="6331"/>
                    <a:pt x="4971" y="5603"/>
                  </a:cubicBezTo>
                  <a:cubicBezTo>
                    <a:pt x="5700" y="4843"/>
                    <a:pt x="6428" y="4114"/>
                    <a:pt x="7157" y="3354"/>
                  </a:cubicBezTo>
                  <a:cubicBezTo>
                    <a:pt x="7917" y="2626"/>
                    <a:pt x="8677" y="1898"/>
                    <a:pt x="9437" y="1137"/>
                  </a:cubicBezTo>
                  <a:cubicBezTo>
                    <a:pt x="9627" y="916"/>
                    <a:pt x="10102" y="441"/>
                    <a:pt x="9848" y="124"/>
                  </a:cubicBezTo>
                  <a:cubicBezTo>
                    <a:pt x="9770" y="35"/>
                    <a:pt x="9673" y="1"/>
                    <a:pt x="957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8" name="Google Shape;718;p18"/>
            <p:cNvSpPr/>
            <p:nvPr/>
          </p:nvSpPr>
          <p:spPr>
            <a:xfrm>
              <a:off x="4815349" y="1443429"/>
              <a:ext cx="67263" cy="76858"/>
            </a:xfrm>
            <a:custGeom>
              <a:avLst/>
              <a:gdLst/>
              <a:ahLst/>
              <a:cxnLst/>
              <a:rect l="l" t="t" r="r" b="b"/>
              <a:pathLst>
                <a:path w="2054" h="2347" extrusionOk="0">
                  <a:moveTo>
                    <a:pt x="1307" y="1"/>
                  </a:moveTo>
                  <a:cubicBezTo>
                    <a:pt x="1262" y="1"/>
                    <a:pt x="1222" y="30"/>
                    <a:pt x="1198" y="76"/>
                  </a:cubicBezTo>
                  <a:cubicBezTo>
                    <a:pt x="1103" y="203"/>
                    <a:pt x="1008" y="298"/>
                    <a:pt x="882" y="393"/>
                  </a:cubicBezTo>
                  <a:cubicBezTo>
                    <a:pt x="787" y="520"/>
                    <a:pt x="692" y="615"/>
                    <a:pt x="597" y="741"/>
                  </a:cubicBezTo>
                  <a:cubicBezTo>
                    <a:pt x="502" y="836"/>
                    <a:pt x="375" y="931"/>
                    <a:pt x="280" y="1026"/>
                  </a:cubicBezTo>
                  <a:cubicBezTo>
                    <a:pt x="185" y="1121"/>
                    <a:pt x="90" y="1248"/>
                    <a:pt x="27" y="1375"/>
                  </a:cubicBezTo>
                  <a:cubicBezTo>
                    <a:pt x="1" y="1426"/>
                    <a:pt x="17" y="1478"/>
                    <a:pt x="59" y="1478"/>
                  </a:cubicBezTo>
                  <a:cubicBezTo>
                    <a:pt x="68" y="1478"/>
                    <a:pt x="78" y="1476"/>
                    <a:pt x="90" y="1470"/>
                  </a:cubicBezTo>
                  <a:cubicBezTo>
                    <a:pt x="217" y="1406"/>
                    <a:pt x="343" y="1280"/>
                    <a:pt x="438" y="1185"/>
                  </a:cubicBezTo>
                  <a:cubicBezTo>
                    <a:pt x="565" y="1090"/>
                    <a:pt x="660" y="963"/>
                    <a:pt x="755" y="868"/>
                  </a:cubicBezTo>
                  <a:cubicBezTo>
                    <a:pt x="946" y="704"/>
                    <a:pt x="1137" y="494"/>
                    <a:pt x="1328" y="317"/>
                  </a:cubicBezTo>
                  <a:lnTo>
                    <a:pt x="1328" y="317"/>
                  </a:lnTo>
                  <a:cubicBezTo>
                    <a:pt x="1402" y="373"/>
                    <a:pt x="1482" y="423"/>
                    <a:pt x="1547" y="488"/>
                  </a:cubicBezTo>
                  <a:cubicBezTo>
                    <a:pt x="1614" y="555"/>
                    <a:pt x="1680" y="621"/>
                    <a:pt x="1747" y="699"/>
                  </a:cubicBezTo>
                  <a:lnTo>
                    <a:pt x="1747" y="699"/>
                  </a:lnTo>
                  <a:cubicBezTo>
                    <a:pt x="1444" y="918"/>
                    <a:pt x="1163" y="1118"/>
                    <a:pt x="882" y="1343"/>
                  </a:cubicBezTo>
                  <a:cubicBezTo>
                    <a:pt x="723" y="1470"/>
                    <a:pt x="565" y="1628"/>
                    <a:pt x="407" y="1755"/>
                  </a:cubicBezTo>
                  <a:cubicBezTo>
                    <a:pt x="280" y="1913"/>
                    <a:pt x="153" y="2071"/>
                    <a:pt x="58" y="2261"/>
                  </a:cubicBezTo>
                  <a:cubicBezTo>
                    <a:pt x="34" y="2286"/>
                    <a:pt x="65" y="2346"/>
                    <a:pt x="95" y="2346"/>
                  </a:cubicBezTo>
                  <a:cubicBezTo>
                    <a:pt x="105" y="2346"/>
                    <a:pt x="114" y="2340"/>
                    <a:pt x="122" y="2325"/>
                  </a:cubicBezTo>
                  <a:cubicBezTo>
                    <a:pt x="280" y="2230"/>
                    <a:pt x="470" y="2135"/>
                    <a:pt x="597" y="2008"/>
                  </a:cubicBezTo>
                  <a:cubicBezTo>
                    <a:pt x="755" y="1881"/>
                    <a:pt x="913" y="1755"/>
                    <a:pt x="1072" y="1596"/>
                  </a:cubicBezTo>
                  <a:cubicBezTo>
                    <a:pt x="1357" y="1343"/>
                    <a:pt x="1673" y="1058"/>
                    <a:pt x="1990" y="836"/>
                  </a:cubicBezTo>
                  <a:cubicBezTo>
                    <a:pt x="2054" y="805"/>
                    <a:pt x="2054" y="741"/>
                    <a:pt x="2022" y="678"/>
                  </a:cubicBezTo>
                  <a:cubicBezTo>
                    <a:pt x="1864" y="393"/>
                    <a:pt x="1642" y="108"/>
                    <a:pt x="1357" y="13"/>
                  </a:cubicBezTo>
                  <a:cubicBezTo>
                    <a:pt x="1340" y="5"/>
                    <a:pt x="1323" y="1"/>
                    <a:pt x="130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9" name="Google Shape;719;p18"/>
            <p:cNvSpPr/>
            <p:nvPr/>
          </p:nvSpPr>
          <p:spPr>
            <a:xfrm>
              <a:off x="4850422" y="1333856"/>
              <a:ext cx="165735" cy="135214"/>
            </a:xfrm>
            <a:custGeom>
              <a:avLst/>
              <a:gdLst/>
              <a:ahLst/>
              <a:cxnLst/>
              <a:rect l="l" t="t" r="r" b="b"/>
              <a:pathLst>
                <a:path w="5061" h="4129" extrusionOk="0">
                  <a:moveTo>
                    <a:pt x="4905" y="1"/>
                  </a:moveTo>
                  <a:cubicBezTo>
                    <a:pt x="4876" y="1"/>
                    <a:pt x="4845" y="11"/>
                    <a:pt x="4814" y="34"/>
                  </a:cubicBezTo>
                  <a:cubicBezTo>
                    <a:pt x="4795" y="46"/>
                    <a:pt x="4774" y="58"/>
                    <a:pt x="4754" y="70"/>
                  </a:cubicBezTo>
                  <a:lnTo>
                    <a:pt x="4754" y="70"/>
                  </a:lnTo>
                  <a:cubicBezTo>
                    <a:pt x="4753" y="68"/>
                    <a:pt x="4752" y="67"/>
                    <a:pt x="4751" y="65"/>
                  </a:cubicBezTo>
                  <a:cubicBezTo>
                    <a:pt x="4749" y="69"/>
                    <a:pt x="4747" y="72"/>
                    <a:pt x="4745" y="75"/>
                  </a:cubicBezTo>
                  <a:lnTo>
                    <a:pt x="4745" y="75"/>
                  </a:lnTo>
                  <a:cubicBezTo>
                    <a:pt x="4184" y="397"/>
                    <a:pt x="3458" y="576"/>
                    <a:pt x="2819" y="667"/>
                  </a:cubicBezTo>
                  <a:cubicBezTo>
                    <a:pt x="2249" y="762"/>
                    <a:pt x="1616" y="762"/>
                    <a:pt x="1078" y="1079"/>
                  </a:cubicBezTo>
                  <a:cubicBezTo>
                    <a:pt x="602" y="1364"/>
                    <a:pt x="317" y="1839"/>
                    <a:pt x="191" y="2377"/>
                  </a:cubicBezTo>
                  <a:cubicBezTo>
                    <a:pt x="96" y="2789"/>
                    <a:pt x="1" y="3517"/>
                    <a:pt x="476" y="3771"/>
                  </a:cubicBezTo>
                  <a:cubicBezTo>
                    <a:pt x="489" y="3775"/>
                    <a:pt x="502" y="3777"/>
                    <a:pt x="515" y="3777"/>
                  </a:cubicBezTo>
                  <a:cubicBezTo>
                    <a:pt x="601" y="3777"/>
                    <a:pt x="689" y="3695"/>
                    <a:pt x="634" y="3612"/>
                  </a:cubicBezTo>
                  <a:cubicBezTo>
                    <a:pt x="349" y="3201"/>
                    <a:pt x="444" y="2631"/>
                    <a:pt x="602" y="2219"/>
                  </a:cubicBezTo>
                  <a:cubicBezTo>
                    <a:pt x="793" y="1681"/>
                    <a:pt x="1173" y="1332"/>
                    <a:pt x="1711" y="1174"/>
                  </a:cubicBezTo>
                  <a:cubicBezTo>
                    <a:pt x="2218" y="1047"/>
                    <a:pt x="2756" y="1047"/>
                    <a:pt x="3294" y="920"/>
                  </a:cubicBezTo>
                  <a:cubicBezTo>
                    <a:pt x="3743" y="821"/>
                    <a:pt x="4153" y="642"/>
                    <a:pt x="4585" y="463"/>
                  </a:cubicBezTo>
                  <a:lnTo>
                    <a:pt x="4585" y="463"/>
                  </a:lnTo>
                  <a:cubicBezTo>
                    <a:pt x="4482" y="870"/>
                    <a:pt x="4529" y="1309"/>
                    <a:pt x="4434" y="1712"/>
                  </a:cubicBezTo>
                  <a:cubicBezTo>
                    <a:pt x="4339" y="2282"/>
                    <a:pt x="4118" y="2916"/>
                    <a:pt x="3643" y="3232"/>
                  </a:cubicBezTo>
                  <a:cubicBezTo>
                    <a:pt x="3168" y="3517"/>
                    <a:pt x="2566" y="3517"/>
                    <a:pt x="2028" y="3581"/>
                  </a:cubicBezTo>
                  <a:cubicBezTo>
                    <a:pt x="1711" y="3612"/>
                    <a:pt x="1394" y="3612"/>
                    <a:pt x="1109" y="3707"/>
                  </a:cubicBezTo>
                  <a:cubicBezTo>
                    <a:pt x="951" y="3771"/>
                    <a:pt x="761" y="3802"/>
                    <a:pt x="729" y="3992"/>
                  </a:cubicBezTo>
                  <a:cubicBezTo>
                    <a:pt x="712" y="4079"/>
                    <a:pt x="780" y="4128"/>
                    <a:pt x="846" y="4128"/>
                  </a:cubicBezTo>
                  <a:cubicBezTo>
                    <a:pt x="899" y="4128"/>
                    <a:pt x="951" y="4095"/>
                    <a:pt x="951" y="4024"/>
                  </a:cubicBezTo>
                  <a:cubicBezTo>
                    <a:pt x="951" y="4024"/>
                    <a:pt x="1774" y="3992"/>
                    <a:pt x="1838" y="3961"/>
                  </a:cubicBezTo>
                  <a:cubicBezTo>
                    <a:pt x="2154" y="3961"/>
                    <a:pt x="2439" y="3929"/>
                    <a:pt x="2756" y="3897"/>
                  </a:cubicBezTo>
                  <a:cubicBezTo>
                    <a:pt x="3231" y="3834"/>
                    <a:pt x="3769" y="3739"/>
                    <a:pt x="4149" y="3391"/>
                  </a:cubicBezTo>
                  <a:cubicBezTo>
                    <a:pt x="4561" y="3042"/>
                    <a:pt x="4783" y="2441"/>
                    <a:pt x="4878" y="1934"/>
                  </a:cubicBezTo>
                  <a:cubicBezTo>
                    <a:pt x="5004" y="1364"/>
                    <a:pt x="4909" y="762"/>
                    <a:pt x="5036" y="192"/>
                  </a:cubicBezTo>
                  <a:cubicBezTo>
                    <a:pt x="5060" y="96"/>
                    <a:pt x="4994" y="1"/>
                    <a:pt x="490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0" name="Google Shape;720;p18"/>
            <p:cNvSpPr/>
            <p:nvPr/>
          </p:nvSpPr>
          <p:spPr>
            <a:xfrm>
              <a:off x="4938579" y="1340962"/>
              <a:ext cx="64054" cy="118480"/>
            </a:xfrm>
            <a:custGeom>
              <a:avLst/>
              <a:gdLst/>
              <a:ahLst/>
              <a:cxnLst/>
              <a:rect l="l" t="t" r="r" b="b"/>
              <a:pathLst>
                <a:path w="1956" h="3618" extrusionOk="0">
                  <a:moveTo>
                    <a:pt x="1864" y="0"/>
                  </a:moveTo>
                  <a:cubicBezTo>
                    <a:pt x="1855" y="0"/>
                    <a:pt x="1846" y="2"/>
                    <a:pt x="1837" y="7"/>
                  </a:cubicBezTo>
                  <a:cubicBezTo>
                    <a:pt x="1552" y="197"/>
                    <a:pt x="1267" y="355"/>
                    <a:pt x="951" y="482"/>
                  </a:cubicBezTo>
                  <a:cubicBezTo>
                    <a:pt x="792" y="545"/>
                    <a:pt x="666" y="577"/>
                    <a:pt x="507" y="608"/>
                  </a:cubicBezTo>
                  <a:cubicBezTo>
                    <a:pt x="381" y="672"/>
                    <a:pt x="222" y="703"/>
                    <a:pt x="96" y="767"/>
                  </a:cubicBezTo>
                  <a:cubicBezTo>
                    <a:pt x="1" y="830"/>
                    <a:pt x="1" y="989"/>
                    <a:pt x="96" y="1052"/>
                  </a:cubicBezTo>
                  <a:cubicBezTo>
                    <a:pt x="286" y="1179"/>
                    <a:pt x="507" y="1179"/>
                    <a:pt x="697" y="1179"/>
                  </a:cubicBezTo>
                  <a:cubicBezTo>
                    <a:pt x="824" y="1179"/>
                    <a:pt x="919" y="1147"/>
                    <a:pt x="1014" y="1147"/>
                  </a:cubicBezTo>
                  <a:lnTo>
                    <a:pt x="1101" y="1147"/>
                  </a:lnTo>
                  <a:cubicBezTo>
                    <a:pt x="1083" y="1197"/>
                    <a:pt x="1039" y="1280"/>
                    <a:pt x="1014" y="1305"/>
                  </a:cubicBezTo>
                  <a:cubicBezTo>
                    <a:pt x="982" y="1432"/>
                    <a:pt x="824" y="1654"/>
                    <a:pt x="887" y="1812"/>
                  </a:cubicBezTo>
                  <a:cubicBezTo>
                    <a:pt x="914" y="1879"/>
                    <a:pt x="970" y="1912"/>
                    <a:pt x="1035" y="1921"/>
                  </a:cubicBezTo>
                  <a:lnTo>
                    <a:pt x="1035" y="1921"/>
                  </a:lnTo>
                  <a:cubicBezTo>
                    <a:pt x="932" y="2244"/>
                    <a:pt x="825" y="2550"/>
                    <a:pt x="697" y="2857"/>
                  </a:cubicBezTo>
                  <a:cubicBezTo>
                    <a:pt x="634" y="3015"/>
                    <a:pt x="571" y="3142"/>
                    <a:pt x="412" y="3237"/>
                  </a:cubicBezTo>
                  <a:cubicBezTo>
                    <a:pt x="317" y="3269"/>
                    <a:pt x="254" y="3300"/>
                    <a:pt x="191" y="3332"/>
                  </a:cubicBezTo>
                  <a:cubicBezTo>
                    <a:pt x="127" y="3395"/>
                    <a:pt x="96" y="3459"/>
                    <a:pt x="32" y="3490"/>
                  </a:cubicBezTo>
                  <a:cubicBezTo>
                    <a:pt x="1" y="3522"/>
                    <a:pt x="32" y="3585"/>
                    <a:pt x="64" y="3585"/>
                  </a:cubicBezTo>
                  <a:cubicBezTo>
                    <a:pt x="127" y="3585"/>
                    <a:pt x="191" y="3617"/>
                    <a:pt x="286" y="3617"/>
                  </a:cubicBezTo>
                  <a:cubicBezTo>
                    <a:pt x="381" y="3585"/>
                    <a:pt x="444" y="3554"/>
                    <a:pt x="539" y="3522"/>
                  </a:cubicBezTo>
                  <a:cubicBezTo>
                    <a:pt x="666" y="3395"/>
                    <a:pt x="792" y="3269"/>
                    <a:pt x="887" y="3110"/>
                  </a:cubicBezTo>
                  <a:cubicBezTo>
                    <a:pt x="982" y="2889"/>
                    <a:pt x="1014" y="2699"/>
                    <a:pt x="1109" y="2477"/>
                  </a:cubicBezTo>
                  <a:cubicBezTo>
                    <a:pt x="1172" y="2255"/>
                    <a:pt x="1267" y="2002"/>
                    <a:pt x="1331" y="1780"/>
                  </a:cubicBezTo>
                  <a:cubicBezTo>
                    <a:pt x="1355" y="1681"/>
                    <a:pt x="1284" y="1602"/>
                    <a:pt x="1206" y="1602"/>
                  </a:cubicBezTo>
                  <a:cubicBezTo>
                    <a:pt x="1203" y="1602"/>
                    <a:pt x="1200" y="1602"/>
                    <a:pt x="1197" y="1602"/>
                  </a:cubicBezTo>
                  <a:lnTo>
                    <a:pt x="1197" y="1602"/>
                  </a:lnTo>
                  <a:cubicBezTo>
                    <a:pt x="1208" y="1563"/>
                    <a:pt x="1215" y="1516"/>
                    <a:pt x="1236" y="1495"/>
                  </a:cubicBezTo>
                  <a:cubicBezTo>
                    <a:pt x="1267" y="1400"/>
                    <a:pt x="1331" y="1337"/>
                    <a:pt x="1362" y="1242"/>
                  </a:cubicBezTo>
                  <a:cubicBezTo>
                    <a:pt x="1394" y="1115"/>
                    <a:pt x="1426" y="989"/>
                    <a:pt x="1299" y="894"/>
                  </a:cubicBezTo>
                  <a:cubicBezTo>
                    <a:pt x="1242" y="836"/>
                    <a:pt x="1139" y="825"/>
                    <a:pt x="1032" y="825"/>
                  </a:cubicBezTo>
                  <a:cubicBezTo>
                    <a:pt x="961" y="825"/>
                    <a:pt x="887" y="830"/>
                    <a:pt x="824" y="830"/>
                  </a:cubicBezTo>
                  <a:cubicBezTo>
                    <a:pt x="748" y="830"/>
                    <a:pt x="672" y="835"/>
                    <a:pt x="596" y="835"/>
                  </a:cubicBezTo>
                  <a:cubicBezTo>
                    <a:pt x="581" y="835"/>
                    <a:pt x="566" y="835"/>
                    <a:pt x="551" y="835"/>
                  </a:cubicBezTo>
                  <a:lnTo>
                    <a:pt x="551" y="835"/>
                  </a:lnTo>
                  <a:cubicBezTo>
                    <a:pt x="610" y="812"/>
                    <a:pt x="661" y="789"/>
                    <a:pt x="729" y="767"/>
                  </a:cubicBezTo>
                  <a:cubicBezTo>
                    <a:pt x="856" y="735"/>
                    <a:pt x="982" y="672"/>
                    <a:pt x="1141" y="608"/>
                  </a:cubicBezTo>
                  <a:cubicBezTo>
                    <a:pt x="1426" y="482"/>
                    <a:pt x="1679" y="323"/>
                    <a:pt x="1901" y="102"/>
                  </a:cubicBezTo>
                  <a:cubicBezTo>
                    <a:pt x="1955" y="75"/>
                    <a:pt x="1916" y="0"/>
                    <a:pt x="186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1" name="Google Shape;721;p18"/>
            <p:cNvSpPr/>
            <p:nvPr/>
          </p:nvSpPr>
          <p:spPr>
            <a:xfrm>
              <a:off x="5490312" y="1984159"/>
              <a:ext cx="1035050" cy="1035050"/>
            </a:xfrm>
            <a:custGeom>
              <a:avLst/>
              <a:gdLst/>
              <a:ahLst/>
              <a:cxnLst/>
              <a:rect l="l" t="t" r="r" b="b"/>
              <a:pathLst>
                <a:path w="31607" h="31607" extrusionOk="0">
                  <a:moveTo>
                    <a:pt x="15803" y="0"/>
                  </a:moveTo>
                  <a:cubicBezTo>
                    <a:pt x="7094" y="0"/>
                    <a:pt x="1" y="7094"/>
                    <a:pt x="1" y="15803"/>
                  </a:cubicBezTo>
                  <a:cubicBezTo>
                    <a:pt x="1" y="24544"/>
                    <a:pt x="7094" y="31606"/>
                    <a:pt x="15803" y="31606"/>
                  </a:cubicBezTo>
                  <a:cubicBezTo>
                    <a:pt x="24544" y="31606"/>
                    <a:pt x="31606" y="24544"/>
                    <a:pt x="31606" y="15803"/>
                  </a:cubicBezTo>
                  <a:cubicBezTo>
                    <a:pt x="31606" y="7094"/>
                    <a:pt x="24544" y="0"/>
                    <a:pt x="15803"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2" name="Google Shape;722;p18"/>
            <p:cNvSpPr/>
            <p:nvPr/>
          </p:nvSpPr>
          <p:spPr>
            <a:xfrm>
              <a:off x="5477868" y="1977937"/>
              <a:ext cx="1059938" cy="1058890"/>
            </a:xfrm>
            <a:custGeom>
              <a:avLst/>
              <a:gdLst/>
              <a:ahLst/>
              <a:cxnLst/>
              <a:rect l="l" t="t" r="r" b="b"/>
              <a:pathLst>
                <a:path w="32367" h="32335" extrusionOk="0">
                  <a:moveTo>
                    <a:pt x="16183" y="412"/>
                  </a:moveTo>
                  <a:cubicBezTo>
                    <a:pt x="18242" y="412"/>
                    <a:pt x="20269" y="824"/>
                    <a:pt x="22169" y="1584"/>
                  </a:cubicBezTo>
                  <a:cubicBezTo>
                    <a:pt x="24037" y="2376"/>
                    <a:pt x="25748" y="3547"/>
                    <a:pt x="27204" y="5004"/>
                  </a:cubicBezTo>
                  <a:cubicBezTo>
                    <a:pt x="28629" y="6461"/>
                    <a:pt x="29738" y="8203"/>
                    <a:pt x="30498" y="10071"/>
                  </a:cubicBezTo>
                  <a:cubicBezTo>
                    <a:pt x="31258" y="11971"/>
                    <a:pt x="31638" y="13966"/>
                    <a:pt x="31638" y="15993"/>
                  </a:cubicBezTo>
                  <a:cubicBezTo>
                    <a:pt x="31606" y="18020"/>
                    <a:pt x="31195" y="20047"/>
                    <a:pt x="30403" y="21884"/>
                  </a:cubicBezTo>
                  <a:cubicBezTo>
                    <a:pt x="29611" y="23752"/>
                    <a:pt x="28471" y="25431"/>
                    <a:pt x="27046" y="26856"/>
                  </a:cubicBezTo>
                  <a:cubicBezTo>
                    <a:pt x="24164" y="29674"/>
                    <a:pt x="20205" y="31289"/>
                    <a:pt x="16183" y="31289"/>
                  </a:cubicBezTo>
                  <a:cubicBezTo>
                    <a:pt x="14188" y="31289"/>
                    <a:pt x="12193" y="30909"/>
                    <a:pt x="10356" y="30149"/>
                  </a:cubicBezTo>
                  <a:cubicBezTo>
                    <a:pt x="8488" y="29389"/>
                    <a:pt x="6778" y="28249"/>
                    <a:pt x="5353" y="26856"/>
                  </a:cubicBezTo>
                  <a:cubicBezTo>
                    <a:pt x="3928" y="25431"/>
                    <a:pt x="2756" y="23752"/>
                    <a:pt x="1996" y="21884"/>
                  </a:cubicBezTo>
                  <a:cubicBezTo>
                    <a:pt x="1204" y="20047"/>
                    <a:pt x="792" y="18020"/>
                    <a:pt x="761" y="15993"/>
                  </a:cubicBezTo>
                  <a:cubicBezTo>
                    <a:pt x="729" y="13998"/>
                    <a:pt x="1109" y="11971"/>
                    <a:pt x="1869" y="10071"/>
                  </a:cubicBezTo>
                  <a:cubicBezTo>
                    <a:pt x="2629" y="8203"/>
                    <a:pt x="3769" y="6461"/>
                    <a:pt x="5194" y="5004"/>
                  </a:cubicBezTo>
                  <a:cubicBezTo>
                    <a:pt x="6651" y="3579"/>
                    <a:pt x="8361" y="2407"/>
                    <a:pt x="10230" y="1616"/>
                  </a:cubicBezTo>
                  <a:cubicBezTo>
                    <a:pt x="12098" y="824"/>
                    <a:pt x="14157" y="412"/>
                    <a:pt x="16183" y="412"/>
                  </a:cubicBezTo>
                  <a:close/>
                  <a:moveTo>
                    <a:pt x="16183" y="0"/>
                  </a:moveTo>
                  <a:cubicBezTo>
                    <a:pt x="14093" y="0"/>
                    <a:pt x="12003" y="412"/>
                    <a:pt x="10071" y="1204"/>
                  </a:cubicBezTo>
                  <a:cubicBezTo>
                    <a:pt x="8108" y="1996"/>
                    <a:pt x="6334" y="3167"/>
                    <a:pt x="4846" y="4656"/>
                  </a:cubicBezTo>
                  <a:cubicBezTo>
                    <a:pt x="3357" y="6144"/>
                    <a:pt x="2122" y="7918"/>
                    <a:pt x="1299" y="9849"/>
                  </a:cubicBezTo>
                  <a:cubicBezTo>
                    <a:pt x="476" y="11781"/>
                    <a:pt x="32" y="13903"/>
                    <a:pt x="32" y="16025"/>
                  </a:cubicBezTo>
                  <a:cubicBezTo>
                    <a:pt x="1" y="18115"/>
                    <a:pt x="412" y="20237"/>
                    <a:pt x="1204" y="22200"/>
                  </a:cubicBezTo>
                  <a:cubicBezTo>
                    <a:pt x="1996" y="24196"/>
                    <a:pt x="3199" y="26001"/>
                    <a:pt x="4688" y="27521"/>
                  </a:cubicBezTo>
                  <a:cubicBezTo>
                    <a:pt x="6176" y="29009"/>
                    <a:pt x="7981" y="30244"/>
                    <a:pt x="9945" y="31068"/>
                  </a:cubicBezTo>
                  <a:cubicBezTo>
                    <a:pt x="11908" y="31891"/>
                    <a:pt x="14062" y="32334"/>
                    <a:pt x="16183" y="32334"/>
                  </a:cubicBezTo>
                  <a:cubicBezTo>
                    <a:pt x="18337" y="32334"/>
                    <a:pt x="20459" y="31891"/>
                    <a:pt x="22422" y="31068"/>
                  </a:cubicBezTo>
                  <a:cubicBezTo>
                    <a:pt x="24417" y="30244"/>
                    <a:pt x="26191" y="29041"/>
                    <a:pt x="27711" y="27521"/>
                  </a:cubicBezTo>
                  <a:cubicBezTo>
                    <a:pt x="29199" y="26001"/>
                    <a:pt x="30371" y="24196"/>
                    <a:pt x="31163" y="22200"/>
                  </a:cubicBezTo>
                  <a:cubicBezTo>
                    <a:pt x="31986" y="20237"/>
                    <a:pt x="32366" y="18115"/>
                    <a:pt x="32366" y="15993"/>
                  </a:cubicBezTo>
                  <a:cubicBezTo>
                    <a:pt x="32335" y="13903"/>
                    <a:pt x="31891" y="11781"/>
                    <a:pt x="31068" y="9849"/>
                  </a:cubicBezTo>
                  <a:cubicBezTo>
                    <a:pt x="30245" y="7918"/>
                    <a:pt x="29041" y="6144"/>
                    <a:pt x="27553" y="4656"/>
                  </a:cubicBezTo>
                  <a:cubicBezTo>
                    <a:pt x="24544" y="1711"/>
                    <a:pt x="20395" y="0"/>
                    <a:pt x="1618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3" name="Google Shape;723;p18"/>
            <p:cNvSpPr/>
            <p:nvPr/>
          </p:nvSpPr>
          <p:spPr>
            <a:xfrm>
              <a:off x="5444171" y="2195218"/>
              <a:ext cx="90416" cy="265779"/>
            </a:xfrm>
            <a:custGeom>
              <a:avLst/>
              <a:gdLst/>
              <a:ahLst/>
              <a:cxnLst/>
              <a:rect l="l" t="t" r="r" b="b"/>
              <a:pathLst>
                <a:path w="2761" h="8116" extrusionOk="0">
                  <a:moveTo>
                    <a:pt x="2661" y="1"/>
                  </a:moveTo>
                  <a:cubicBezTo>
                    <a:pt x="2633" y="1"/>
                    <a:pt x="2603" y="14"/>
                    <a:pt x="2581" y="48"/>
                  </a:cubicBezTo>
                  <a:cubicBezTo>
                    <a:pt x="1821" y="1219"/>
                    <a:pt x="1220" y="2454"/>
                    <a:pt x="808" y="3785"/>
                  </a:cubicBezTo>
                  <a:cubicBezTo>
                    <a:pt x="365" y="5115"/>
                    <a:pt x="143" y="6508"/>
                    <a:pt x="16" y="7901"/>
                  </a:cubicBezTo>
                  <a:cubicBezTo>
                    <a:pt x="0" y="8044"/>
                    <a:pt x="111" y="8115"/>
                    <a:pt x="226" y="8115"/>
                  </a:cubicBezTo>
                  <a:cubicBezTo>
                    <a:pt x="341" y="8115"/>
                    <a:pt x="460" y="8044"/>
                    <a:pt x="460" y="7901"/>
                  </a:cubicBezTo>
                  <a:cubicBezTo>
                    <a:pt x="523" y="5210"/>
                    <a:pt x="1410" y="2454"/>
                    <a:pt x="2740" y="111"/>
                  </a:cubicBezTo>
                  <a:cubicBezTo>
                    <a:pt x="2760" y="49"/>
                    <a:pt x="2714" y="1"/>
                    <a:pt x="266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4" name="Google Shape;724;p18"/>
            <p:cNvSpPr/>
            <p:nvPr/>
          </p:nvSpPr>
          <p:spPr>
            <a:xfrm>
              <a:off x="5440536" y="2498264"/>
              <a:ext cx="16636" cy="39723"/>
            </a:xfrm>
            <a:custGeom>
              <a:avLst/>
              <a:gdLst/>
              <a:ahLst/>
              <a:cxnLst/>
              <a:rect l="l" t="t" r="r" b="b"/>
              <a:pathLst>
                <a:path w="508" h="1213" extrusionOk="0">
                  <a:moveTo>
                    <a:pt x="274" y="0"/>
                  </a:moveTo>
                  <a:cubicBezTo>
                    <a:pt x="216" y="0"/>
                    <a:pt x="156" y="33"/>
                    <a:pt x="127" y="104"/>
                  </a:cubicBezTo>
                  <a:cubicBezTo>
                    <a:pt x="127" y="104"/>
                    <a:pt x="127" y="136"/>
                    <a:pt x="127" y="136"/>
                  </a:cubicBezTo>
                  <a:cubicBezTo>
                    <a:pt x="127" y="136"/>
                    <a:pt x="107" y="176"/>
                    <a:pt x="99" y="176"/>
                  </a:cubicBezTo>
                  <a:cubicBezTo>
                    <a:pt x="97" y="176"/>
                    <a:pt x="95" y="174"/>
                    <a:pt x="95" y="168"/>
                  </a:cubicBezTo>
                  <a:cubicBezTo>
                    <a:pt x="95" y="199"/>
                    <a:pt x="64" y="231"/>
                    <a:pt x="64" y="263"/>
                  </a:cubicBezTo>
                  <a:cubicBezTo>
                    <a:pt x="64" y="263"/>
                    <a:pt x="64" y="294"/>
                    <a:pt x="64" y="294"/>
                  </a:cubicBezTo>
                  <a:cubicBezTo>
                    <a:pt x="32" y="389"/>
                    <a:pt x="32" y="453"/>
                    <a:pt x="32" y="548"/>
                  </a:cubicBezTo>
                  <a:cubicBezTo>
                    <a:pt x="0" y="706"/>
                    <a:pt x="32" y="864"/>
                    <a:pt x="64" y="991"/>
                  </a:cubicBezTo>
                  <a:cubicBezTo>
                    <a:pt x="84" y="1070"/>
                    <a:pt x="128" y="1112"/>
                    <a:pt x="181" y="1140"/>
                  </a:cubicBezTo>
                  <a:lnTo>
                    <a:pt x="181" y="1140"/>
                  </a:lnTo>
                  <a:cubicBezTo>
                    <a:pt x="205" y="1164"/>
                    <a:pt x="230" y="1188"/>
                    <a:pt x="254" y="1213"/>
                  </a:cubicBezTo>
                  <a:cubicBezTo>
                    <a:pt x="317" y="1213"/>
                    <a:pt x="381" y="1213"/>
                    <a:pt x="412" y="1149"/>
                  </a:cubicBezTo>
                  <a:cubicBezTo>
                    <a:pt x="421" y="1140"/>
                    <a:pt x="428" y="1131"/>
                    <a:pt x="433" y="1121"/>
                  </a:cubicBezTo>
                  <a:lnTo>
                    <a:pt x="433" y="1121"/>
                  </a:lnTo>
                  <a:cubicBezTo>
                    <a:pt x="488" y="1078"/>
                    <a:pt x="507" y="1009"/>
                    <a:pt x="507" y="959"/>
                  </a:cubicBezTo>
                  <a:cubicBezTo>
                    <a:pt x="507" y="864"/>
                    <a:pt x="476" y="769"/>
                    <a:pt x="476" y="706"/>
                  </a:cubicBezTo>
                  <a:cubicBezTo>
                    <a:pt x="476" y="674"/>
                    <a:pt x="476" y="674"/>
                    <a:pt x="476" y="643"/>
                  </a:cubicBezTo>
                  <a:cubicBezTo>
                    <a:pt x="476" y="611"/>
                    <a:pt x="476" y="579"/>
                    <a:pt x="476" y="548"/>
                  </a:cubicBezTo>
                  <a:cubicBezTo>
                    <a:pt x="476" y="484"/>
                    <a:pt x="476" y="453"/>
                    <a:pt x="444" y="421"/>
                  </a:cubicBezTo>
                  <a:cubicBezTo>
                    <a:pt x="444" y="409"/>
                    <a:pt x="444" y="389"/>
                    <a:pt x="444" y="389"/>
                  </a:cubicBezTo>
                  <a:cubicBezTo>
                    <a:pt x="444" y="370"/>
                    <a:pt x="444" y="341"/>
                    <a:pt x="444" y="326"/>
                  </a:cubicBezTo>
                  <a:cubicBezTo>
                    <a:pt x="444" y="294"/>
                    <a:pt x="444" y="263"/>
                    <a:pt x="412" y="199"/>
                  </a:cubicBezTo>
                  <a:lnTo>
                    <a:pt x="412" y="136"/>
                  </a:lnTo>
                  <a:cubicBezTo>
                    <a:pt x="412" y="49"/>
                    <a:pt x="345" y="0"/>
                    <a:pt x="27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5" name="Google Shape;725;p18"/>
            <p:cNvSpPr/>
            <p:nvPr/>
          </p:nvSpPr>
          <p:spPr>
            <a:xfrm>
              <a:off x="6315849" y="2526296"/>
              <a:ext cx="244788" cy="439995"/>
            </a:xfrm>
            <a:custGeom>
              <a:avLst/>
              <a:gdLst/>
              <a:ahLst/>
              <a:cxnLst/>
              <a:rect l="l" t="t" r="r" b="b"/>
              <a:pathLst>
                <a:path w="7475" h="13436" extrusionOk="0">
                  <a:moveTo>
                    <a:pt x="7411" y="0"/>
                  </a:moveTo>
                  <a:cubicBezTo>
                    <a:pt x="7379" y="0"/>
                    <a:pt x="7347" y="24"/>
                    <a:pt x="7347" y="72"/>
                  </a:cubicBezTo>
                  <a:cubicBezTo>
                    <a:pt x="7189" y="2098"/>
                    <a:pt x="6714" y="4125"/>
                    <a:pt x="5891" y="5994"/>
                  </a:cubicBezTo>
                  <a:cubicBezTo>
                    <a:pt x="5067" y="7862"/>
                    <a:pt x="3895" y="9541"/>
                    <a:pt x="2502" y="10997"/>
                  </a:cubicBezTo>
                  <a:cubicBezTo>
                    <a:pt x="2122" y="11409"/>
                    <a:pt x="1710" y="11789"/>
                    <a:pt x="1299" y="12169"/>
                  </a:cubicBezTo>
                  <a:cubicBezTo>
                    <a:pt x="1077" y="12359"/>
                    <a:pt x="824" y="12549"/>
                    <a:pt x="602" y="12708"/>
                  </a:cubicBezTo>
                  <a:cubicBezTo>
                    <a:pt x="380" y="12898"/>
                    <a:pt x="159" y="13056"/>
                    <a:pt x="32" y="13309"/>
                  </a:cubicBezTo>
                  <a:cubicBezTo>
                    <a:pt x="0" y="13373"/>
                    <a:pt x="64" y="13436"/>
                    <a:pt x="127" y="13436"/>
                  </a:cubicBezTo>
                  <a:cubicBezTo>
                    <a:pt x="602" y="13373"/>
                    <a:pt x="1045" y="12929"/>
                    <a:pt x="1425" y="12613"/>
                  </a:cubicBezTo>
                  <a:cubicBezTo>
                    <a:pt x="1805" y="12296"/>
                    <a:pt x="2154" y="11947"/>
                    <a:pt x="2534" y="11567"/>
                  </a:cubicBezTo>
                  <a:cubicBezTo>
                    <a:pt x="3230" y="10839"/>
                    <a:pt x="3895" y="10016"/>
                    <a:pt x="4466" y="9161"/>
                  </a:cubicBezTo>
                  <a:cubicBezTo>
                    <a:pt x="5637" y="7451"/>
                    <a:pt x="6492" y="5487"/>
                    <a:pt x="6999" y="3492"/>
                  </a:cubicBezTo>
                  <a:cubicBezTo>
                    <a:pt x="7252" y="2383"/>
                    <a:pt x="7442" y="1212"/>
                    <a:pt x="7474" y="72"/>
                  </a:cubicBezTo>
                  <a:cubicBezTo>
                    <a:pt x="7474" y="24"/>
                    <a:pt x="7442" y="0"/>
                    <a:pt x="741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6" name="Google Shape;726;p18"/>
            <p:cNvSpPr/>
            <p:nvPr/>
          </p:nvSpPr>
          <p:spPr>
            <a:xfrm>
              <a:off x="6547113" y="2451206"/>
              <a:ext cx="11429" cy="37791"/>
            </a:xfrm>
            <a:custGeom>
              <a:avLst/>
              <a:gdLst/>
              <a:ahLst/>
              <a:cxnLst/>
              <a:rect l="l" t="t" r="r" b="b"/>
              <a:pathLst>
                <a:path w="349" h="1154" extrusionOk="0">
                  <a:moveTo>
                    <a:pt x="93" y="1"/>
                  </a:moveTo>
                  <a:cubicBezTo>
                    <a:pt x="46" y="1"/>
                    <a:pt x="0" y="34"/>
                    <a:pt x="0" y="84"/>
                  </a:cubicBezTo>
                  <a:lnTo>
                    <a:pt x="0" y="243"/>
                  </a:lnTo>
                  <a:lnTo>
                    <a:pt x="0" y="275"/>
                  </a:lnTo>
                  <a:cubicBezTo>
                    <a:pt x="0" y="275"/>
                    <a:pt x="0" y="275"/>
                    <a:pt x="0" y="306"/>
                  </a:cubicBezTo>
                  <a:cubicBezTo>
                    <a:pt x="0" y="338"/>
                    <a:pt x="0" y="338"/>
                    <a:pt x="0" y="370"/>
                  </a:cubicBezTo>
                  <a:cubicBezTo>
                    <a:pt x="0" y="465"/>
                    <a:pt x="0" y="528"/>
                    <a:pt x="0" y="623"/>
                  </a:cubicBezTo>
                  <a:cubicBezTo>
                    <a:pt x="32" y="718"/>
                    <a:pt x="64" y="781"/>
                    <a:pt x="64" y="876"/>
                  </a:cubicBezTo>
                  <a:cubicBezTo>
                    <a:pt x="95" y="971"/>
                    <a:pt x="95" y="1066"/>
                    <a:pt x="190" y="1130"/>
                  </a:cubicBezTo>
                  <a:cubicBezTo>
                    <a:pt x="206" y="1145"/>
                    <a:pt x="222" y="1153"/>
                    <a:pt x="238" y="1153"/>
                  </a:cubicBezTo>
                  <a:cubicBezTo>
                    <a:pt x="254" y="1153"/>
                    <a:pt x="270" y="1145"/>
                    <a:pt x="285" y="1130"/>
                  </a:cubicBezTo>
                  <a:cubicBezTo>
                    <a:pt x="349" y="1066"/>
                    <a:pt x="349" y="971"/>
                    <a:pt x="349" y="908"/>
                  </a:cubicBezTo>
                  <a:cubicBezTo>
                    <a:pt x="349" y="845"/>
                    <a:pt x="349" y="750"/>
                    <a:pt x="349" y="686"/>
                  </a:cubicBezTo>
                  <a:cubicBezTo>
                    <a:pt x="349" y="623"/>
                    <a:pt x="317" y="528"/>
                    <a:pt x="317" y="465"/>
                  </a:cubicBezTo>
                  <a:cubicBezTo>
                    <a:pt x="289" y="380"/>
                    <a:pt x="286" y="321"/>
                    <a:pt x="241" y="264"/>
                  </a:cubicBezTo>
                  <a:lnTo>
                    <a:pt x="241" y="264"/>
                  </a:lnTo>
                  <a:cubicBezTo>
                    <a:pt x="221" y="191"/>
                    <a:pt x="217" y="138"/>
                    <a:pt x="190" y="84"/>
                  </a:cubicBezTo>
                  <a:cubicBezTo>
                    <a:pt x="176" y="26"/>
                    <a:pt x="134" y="1"/>
                    <a:pt x="9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7" name="Google Shape;727;p18"/>
            <p:cNvSpPr/>
            <p:nvPr/>
          </p:nvSpPr>
          <p:spPr>
            <a:xfrm>
              <a:off x="5751672" y="2125203"/>
              <a:ext cx="514430" cy="751555"/>
            </a:xfrm>
            <a:custGeom>
              <a:avLst/>
              <a:gdLst/>
              <a:ahLst/>
              <a:cxnLst/>
              <a:rect l="l" t="t" r="r" b="b"/>
              <a:pathLst>
                <a:path w="15709" h="22950" extrusionOk="0">
                  <a:moveTo>
                    <a:pt x="6841" y="0"/>
                  </a:moveTo>
                  <a:cubicBezTo>
                    <a:pt x="6524" y="0"/>
                    <a:pt x="6176" y="32"/>
                    <a:pt x="5859" y="64"/>
                  </a:cubicBezTo>
                  <a:cubicBezTo>
                    <a:pt x="5606" y="95"/>
                    <a:pt x="5352" y="159"/>
                    <a:pt x="5162" y="317"/>
                  </a:cubicBezTo>
                  <a:cubicBezTo>
                    <a:pt x="5131" y="285"/>
                    <a:pt x="5091" y="270"/>
                    <a:pt x="5051" y="270"/>
                  </a:cubicBezTo>
                  <a:cubicBezTo>
                    <a:pt x="5012" y="270"/>
                    <a:pt x="4972" y="285"/>
                    <a:pt x="4941" y="317"/>
                  </a:cubicBezTo>
                  <a:cubicBezTo>
                    <a:pt x="4624" y="570"/>
                    <a:pt x="4434" y="1046"/>
                    <a:pt x="4687" y="1426"/>
                  </a:cubicBezTo>
                  <a:cubicBezTo>
                    <a:pt x="4909" y="1774"/>
                    <a:pt x="5384" y="1964"/>
                    <a:pt x="5764" y="2091"/>
                  </a:cubicBezTo>
                  <a:cubicBezTo>
                    <a:pt x="6017" y="3231"/>
                    <a:pt x="5859" y="4402"/>
                    <a:pt x="5827" y="5543"/>
                  </a:cubicBezTo>
                  <a:cubicBezTo>
                    <a:pt x="5796" y="6144"/>
                    <a:pt x="5796" y="6778"/>
                    <a:pt x="5796" y="7411"/>
                  </a:cubicBezTo>
                  <a:cubicBezTo>
                    <a:pt x="5796" y="7696"/>
                    <a:pt x="5796" y="8013"/>
                    <a:pt x="5796" y="8329"/>
                  </a:cubicBezTo>
                  <a:cubicBezTo>
                    <a:pt x="5796" y="8519"/>
                    <a:pt x="5764" y="8773"/>
                    <a:pt x="5859" y="8994"/>
                  </a:cubicBezTo>
                  <a:cubicBezTo>
                    <a:pt x="5827" y="9026"/>
                    <a:pt x="5827" y="9089"/>
                    <a:pt x="5796" y="9153"/>
                  </a:cubicBezTo>
                  <a:cubicBezTo>
                    <a:pt x="5764" y="9311"/>
                    <a:pt x="5701" y="9438"/>
                    <a:pt x="5637" y="9596"/>
                  </a:cubicBezTo>
                  <a:cubicBezTo>
                    <a:pt x="5542" y="9881"/>
                    <a:pt x="5447" y="10134"/>
                    <a:pt x="5352" y="10420"/>
                  </a:cubicBezTo>
                  <a:cubicBezTo>
                    <a:pt x="5336" y="10404"/>
                    <a:pt x="5321" y="10396"/>
                    <a:pt x="5305" y="10396"/>
                  </a:cubicBezTo>
                  <a:cubicBezTo>
                    <a:pt x="5289" y="10396"/>
                    <a:pt x="5273" y="10404"/>
                    <a:pt x="5257" y="10420"/>
                  </a:cubicBezTo>
                  <a:cubicBezTo>
                    <a:pt x="4846" y="11116"/>
                    <a:pt x="4529" y="11876"/>
                    <a:pt x="4181" y="12605"/>
                  </a:cubicBezTo>
                  <a:cubicBezTo>
                    <a:pt x="3832" y="13333"/>
                    <a:pt x="3452" y="14061"/>
                    <a:pt x="3104" y="14821"/>
                  </a:cubicBezTo>
                  <a:cubicBezTo>
                    <a:pt x="2407" y="16278"/>
                    <a:pt x="1647" y="17735"/>
                    <a:pt x="919" y="19192"/>
                  </a:cubicBezTo>
                  <a:cubicBezTo>
                    <a:pt x="729" y="19572"/>
                    <a:pt x="539" y="19952"/>
                    <a:pt x="380" y="20332"/>
                  </a:cubicBezTo>
                  <a:cubicBezTo>
                    <a:pt x="222" y="20649"/>
                    <a:pt x="0" y="20965"/>
                    <a:pt x="317" y="21250"/>
                  </a:cubicBezTo>
                  <a:cubicBezTo>
                    <a:pt x="792" y="21725"/>
                    <a:pt x="1489" y="22010"/>
                    <a:pt x="2122" y="22200"/>
                  </a:cubicBezTo>
                  <a:cubicBezTo>
                    <a:pt x="3642" y="22644"/>
                    <a:pt x="5226" y="22865"/>
                    <a:pt x="6777" y="22929"/>
                  </a:cubicBezTo>
                  <a:cubicBezTo>
                    <a:pt x="7158" y="22942"/>
                    <a:pt x="7533" y="22950"/>
                    <a:pt x="7905" y="22950"/>
                  </a:cubicBezTo>
                  <a:cubicBezTo>
                    <a:pt x="8430" y="22950"/>
                    <a:pt x="8950" y="22934"/>
                    <a:pt x="9469" y="22897"/>
                  </a:cubicBezTo>
                  <a:cubicBezTo>
                    <a:pt x="9913" y="22834"/>
                    <a:pt x="10388" y="22802"/>
                    <a:pt x="10831" y="22739"/>
                  </a:cubicBezTo>
                  <a:cubicBezTo>
                    <a:pt x="11179" y="22675"/>
                    <a:pt x="11528" y="22644"/>
                    <a:pt x="11844" y="22549"/>
                  </a:cubicBezTo>
                  <a:cubicBezTo>
                    <a:pt x="11876" y="22549"/>
                    <a:pt x="11876" y="22580"/>
                    <a:pt x="11908" y="22580"/>
                  </a:cubicBezTo>
                  <a:cubicBezTo>
                    <a:pt x="11938" y="22584"/>
                    <a:pt x="11969" y="22585"/>
                    <a:pt x="12001" y="22585"/>
                  </a:cubicBezTo>
                  <a:cubicBezTo>
                    <a:pt x="12267" y="22585"/>
                    <a:pt x="12572" y="22475"/>
                    <a:pt x="12826" y="22390"/>
                  </a:cubicBezTo>
                  <a:cubicBezTo>
                    <a:pt x="13143" y="22327"/>
                    <a:pt x="13460" y="22232"/>
                    <a:pt x="13776" y="22105"/>
                  </a:cubicBezTo>
                  <a:cubicBezTo>
                    <a:pt x="14061" y="22010"/>
                    <a:pt x="14378" y="21915"/>
                    <a:pt x="14663" y="21789"/>
                  </a:cubicBezTo>
                  <a:cubicBezTo>
                    <a:pt x="14821" y="21757"/>
                    <a:pt x="14980" y="21694"/>
                    <a:pt x="15106" y="21630"/>
                  </a:cubicBezTo>
                  <a:cubicBezTo>
                    <a:pt x="15201" y="21599"/>
                    <a:pt x="15296" y="21567"/>
                    <a:pt x="15391" y="21504"/>
                  </a:cubicBezTo>
                  <a:cubicBezTo>
                    <a:pt x="15408" y="21509"/>
                    <a:pt x="15425" y="21512"/>
                    <a:pt x="15442" y="21512"/>
                  </a:cubicBezTo>
                  <a:cubicBezTo>
                    <a:pt x="15518" y="21512"/>
                    <a:pt x="15587" y="21455"/>
                    <a:pt x="15613" y="21377"/>
                  </a:cubicBezTo>
                  <a:cubicBezTo>
                    <a:pt x="15708" y="21250"/>
                    <a:pt x="15645" y="21092"/>
                    <a:pt x="15518" y="21060"/>
                  </a:cubicBezTo>
                  <a:cubicBezTo>
                    <a:pt x="15328" y="20680"/>
                    <a:pt x="15106" y="20300"/>
                    <a:pt x="14885" y="19920"/>
                  </a:cubicBezTo>
                  <a:cubicBezTo>
                    <a:pt x="14378" y="18938"/>
                    <a:pt x="13903" y="17957"/>
                    <a:pt x="13460" y="16975"/>
                  </a:cubicBezTo>
                  <a:cubicBezTo>
                    <a:pt x="13412" y="16904"/>
                    <a:pt x="13347" y="16868"/>
                    <a:pt x="13290" y="16868"/>
                  </a:cubicBezTo>
                  <a:cubicBezTo>
                    <a:pt x="13272" y="16868"/>
                    <a:pt x="13254" y="16872"/>
                    <a:pt x="13238" y="16880"/>
                  </a:cubicBezTo>
                  <a:cubicBezTo>
                    <a:pt x="13175" y="16753"/>
                    <a:pt x="13111" y="16595"/>
                    <a:pt x="13048" y="16468"/>
                  </a:cubicBezTo>
                  <a:cubicBezTo>
                    <a:pt x="12763" y="15835"/>
                    <a:pt x="12446" y="15233"/>
                    <a:pt x="12129" y="14631"/>
                  </a:cubicBezTo>
                  <a:cubicBezTo>
                    <a:pt x="11781" y="14030"/>
                    <a:pt x="11369" y="13460"/>
                    <a:pt x="11021" y="12858"/>
                  </a:cubicBezTo>
                  <a:cubicBezTo>
                    <a:pt x="10673" y="12288"/>
                    <a:pt x="10324" y="11686"/>
                    <a:pt x="10039" y="11085"/>
                  </a:cubicBezTo>
                  <a:cubicBezTo>
                    <a:pt x="9723" y="10388"/>
                    <a:pt x="9438" y="9691"/>
                    <a:pt x="9121" y="8994"/>
                  </a:cubicBezTo>
                  <a:cubicBezTo>
                    <a:pt x="9121" y="8868"/>
                    <a:pt x="9121" y="8741"/>
                    <a:pt x="9121" y="8646"/>
                  </a:cubicBezTo>
                  <a:cubicBezTo>
                    <a:pt x="9121" y="8361"/>
                    <a:pt x="9121" y="8044"/>
                    <a:pt x="9121" y="7759"/>
                  </a:cubicBezTo>
                  <a:cubicBezTo>
                    <a:pt x="9121" y="7158"/>
                    <a:pt x="9121" y="6556"/>
                    <a:pt x="9121" y="5923"/>
                  </a:cubicBezTo>
                  <a:cubicBezTo>
                    <a:pt x="9121" y="5321"/>
                    <a:pt x="9121" y="4751"/>
                    <a:pt x="9121" y="4149"/>
                  </a:cubicBezTo>
                  <a:cubicBezTo>
                    <a:pt x="9121" y="3547"/>
                    <a:pt x="9184" y="2946"/>
                    <a:pt x="9153" y="2376"/>
                  </a:cubicBezTo>
                  <a:cubicBezTo>
                    <a:pt x="9406" y="2186"/>
                    <a:pt x="9691" y="1964"/>
                    <a:pt x="9913" y="1742"/>
                  </a:cubicBezTo>
                  <a:cubicBezTo>
                    <a:pt x="10134" y="1552"/>
                    <a:pt x="10324" y="1267"/>
                    <a:pt x="10261" y="982"/>
                  </a:cubicBezTo>
                  <a:cubicBezTo>
                    <a:pt x="10229" y="697"/>
                    <a:pt x="10008" y="539"/>
                    <a:pt x="9754" y="412"/>
                  </a:cubicBezTo>
                  <a:cubicBezTo>
                    <a:pt x="9469" y="285"/>
                    <a:pt x="9153" y="222"/>
                    <a:pt x="8804" y="159"/>
                  </a:cubicBezTo>
                  <a:cubicBezTo>
                    <a:pt x="8171" y="32"/>
                    <a:pt x="7506" y="0"/>
                    <a:pt x="6841" y="0"/>
                  </a:cubicBezTo>
                  <a:close/>
                </a:path>
              </a:pathLst>
            </a:custGeom>
            <a:solidFill>
              <a:srgbClr val="D6D6D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8" name="Google Shape;728;p18"/>
            <p:cNvSpPr/>
            <p:nvPr/>
          </p:nvSpPr>
          <p:spPr>
            <a:xfrm>
              <a:off x="5797289" y="2496431"/>
              <a:ext cx="404497" cy="333894"/>
            </a:xfrm>
            <a:custGeom>
              <a:avLst/>
              <a:gdLst/>
              <a:ahLst/>
              <a:cxnLst/>
              <a:rect l="l" t="t" r="r" b="b"/>
              <a:pathLst>
                <a:path w="12352" h="10196" extrusionOk="0">
                  <a:moveTo>
                    <a:pt x="4767" y="0"/>
                  </a:moveTo>
                  <a:cubicBezTo>
                    <a:pt x="4649" y="0"/>
                    <a:pt x="4537" y="39"/>
                    <a:pt x="4466" y="129"/>
                  </a:cubicBezTo>
                  <a:cubicBezTo>
                    <a:pt x="4434" y="160"/>
                    <a:pt x="4403" y="192"/>
                    <a:pt x="4403" y="224"/>
                  </a:cubicBezTo>
                  <a:cubicBezTo>
                    <a:pt x="4339" y="255"/>
                    <a:pt x="4276" y="255"/>
                    <a:pt x="4244" y="319"/>
                  </a:cubicBezTo>
                  <a:cubicBezTo>
                    <a:pt x="4086" y="572"/>
                    <a:pt x="3959" y="889"/>
                    <a:pt x="3833" y="1174"/>
                  </a:cubicBezTo>
                  <a:cubicBezTo>
                    <a:pt x="3674" y="1427"/>
                    <a:pt x="3548" y="1712"/>
                    <a:pt x="3421" y="1965"/>
                  </a:cubicBezTo>
                  <a:cubicBezTo>
                    <a:pt x="3136" y="2535"/>
                    <a:pt x="2883" y="3105"/>
                    <a:pt x="2598" y="3676"/>
                  </a:cubicBezTo>
                  <a:cubicBezTo>
                    <a:pt x="2059" y="4784"/>
                    <a:pt x="1521" y="5892"/>
                    <a:pt x="982" y="7001"/>
                  </a:cubicBezTo>
                  <a:cubicBezTo>
                    <a:pt x="666" y="7634"/>
                    <a:pt x="349" y="8267"/>
                    <a:pt x="64" y="8901"/>
                  </a:cubicBezTo>
                  <a:cubicBezTo>
                    <a:pt x="1" y="9059"/>
                    <a:pt x="32" y="9186"/>
                    <a:pt x="191" y="9249"/>
                  </a:cubicBezTo>
                  <a:cubicBezTo>
                    <a:pt x="1457" y="9693"/>
                    <a:pt x="2819" y="9946"/>
                    <a:pt x="4181" y="10073"/>
                  </a:cubicBezTo>
                  <a:cubicBezTo>
                    <a:pt x="4883" y="10156"/>
                    <a:pt x="5594" y="10196"/>
                    <a:pt x="6309" y="10196"/>
                  </a:cubicBezTo>
                  <a:cubicBezTo>
                    <a:pt x="6949" y="10196"/>
                    <a:pt x="7592" y="10164"/>
                    <a:pt x="8235" y="10104"/>
                  </a:cubicBezTo>
                  <a:cubicBezTo>
                    <a:pt x="8615" y="10041"/>
                    <a:pt x="8995" y="10009"/>
                    <a:pt x="9343" y="9946"/>
                  </a:cubicBezTo>
                  <a:cubicBezTo>
                    <a:pt x="9723" y="9883"/>
                    <a:pt x="10135" y="9851"/>
                    <a:pt x="10451" y="9661"/>
                  </a:cubicBezTo>
                  <a:lnTo>
                    <a:pt x="10483" y="9661"/>
                  </a:lnTo>
                  <a:cubicBezTo>
                    <a:pt x="10926" y="9598"/>
                    <a:pt x="11338" y="9471"/>
                    <a:pt x="11750" y="9344"/>
                  </a:cubicBezTo>
                  <a:cubicBezTo>
                    <a:pt x="11940" y="9281"/>
                    <a:pt x="12352" y="9186"/>
                    <a:pt x="12352" y="8901"/>
                  </a:cubicBezTo>
                  <a:cubicBezTo>
                    <a:pt x="12320" y="8743"/>
                    <a:pt x="12257" y="8616"/>
                    <a:pt x="12193" y="8489"/>
                  </a:cubicBezTo>
                  <a:cubicBezTo>
                    <a:pt x="12130" y="8363"/>
                    <a:pt x="12067" y="8236"/>
                    <a:pt x="11972" y="8109"/>
                  </a:cubicBezTo>
                  <a:cubicBezTo>
                    <a:pt x="11655" y="7507"/>
                    <a:pt x="11307" y="6969"/>
                    <a:pt x="11021" y="6367"/>
                  </a:cubicBezTo>
                  <a:cubicBezTo>
                    <a:pt x="10705" y="5766"/>
                    <a:pt x="10388" y="5164"/>
                    <a:pt x="10071" y="4562"/>
                  </a:cubicBezTo>
                  <a:lnTo>
                    <a:pt x="9533" y="3549"/>
                  </a:lnTo>
                  <a:cubicBezTo>
                    <a:pt x="9343" y="3200"/>
                    <a:pt x="9185" y="2820"/>
                    <a:pt x="8963" y="2504"/>
                  </a:cubicBezTo>
                  <a:cubicBezTo>
                    <a:pt x="8923" y="2444"/>
                    <a:pt x="8870" y="2421"/>
                    <a:pt x="8812" y="2421"/>
                  </a:cubicBezTo>
                  <a:cubicBezTo>
                    <a:pt x="8779" y="2421"/>
                    <a:pt x="8744" y="2429"/>
                    <a:pt x="8710" y="2440"/>
                  </a:cubicBezTo>
                  <a:cubicBezTo>
                    <a:pt x="8567" y="2440"/>
                    <a:pt x="8425" y="2448"/>
                    <a:pt x="8278" y="2448"/>
                  </a:cubicBezTo>
                  <a:cubicBezTo>
                    <a:pt x="8132" y="2448"/>
                    <a:pt x="7981" y="2440"/>
                    <a:pt x="7823" y="2409"/>
                  </a:cubicBezTo>
                  <a:cubicBezTo>
                    <a:pt x="7570" y="2377"/>
                    <a:pt x="7380" y="2250"/>
                    <a:pt x="7158" y="2124"/>
                  </a:cubicBezTo>
                  <a:cubicBezTo>
                    <a:pt x="6746" y="1807"/>
                    <a:pt x="6398" y="1427"/>
                    <a:pt x="6049" y="1079"/>
                  </a:cubicBezTo>
                  <a:cubicBezTo>
                    <a:pt x="5891" y="889"/>
                    <a:pt x="5701" y="699"/>
                    <a:pt x="5543" y="540"/>
                  </a:cubicBezTo>
                  <a:cubicBezTo>
                    <a:pt x="5384" y="350"/>
                    <a:pt x="5226" y="160"/>
                    <a:pt x="5036" y="65"/>
                  </a:cubicBezTo>
                  <a:cubicBezTo>
                    <a:pt x="4953" y="24"/>
                    <a:pt x="4858" y="0"/>
                    <a:pt x="4767" y="0"/>
                  </a:cubicBezTo>
                  <a:close/>
                </a:path>
              </a:pathLst>
            </a:custGeom>
            <a:solidFill>
              <a:srgbClr val="8BDCEA"/>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9" name="Google Shape;729;p18"/>
            <p:cNvSpPr/>
            <p:nvPr/>
          </p:nvSpPr>
          <p:spPr>
            <a:xfrm>
              <a:off x="6278517" y="2385776"/>
              <a:ext cx="78823" cy="74992"/>
            </a:xfrm>
            <a:custGeom>
              <a:avLst/>
              <a:gdLst/>
              <a:ahLst/>
              <a:cxnLst/>
              <a:rect l="l" t="t" r="r" b="b"/>
              <a:pathLst>
                <a:path w="2407" h="2290" extrusionOk="0">
                  <a:moveTo>
                    <a:pt x="1057" y="0"/>
                  </a:moveTo>
                  <a:cubicBezTo>
                    <a:pt x="1014" y="0"/>
                    <a:pt x="966" y="8"/>
                    <a:pt x="918" y="24"/>
                  </a:cubicBezTo>
                  <a:cubicBezTo>
                    <a:pt x="792" y="56"/>
                    <a:pt x="633" y="151"/>
                    <a:pt x="538" y="246"/>
                  </a:cubicBezTo>
                  <a:cubicBezTo>
                    <a:pt x="317" y="404"/>
                    <a:pt x="127" y="689"/>
                    <a:pt x="63" y="942"/>
                  </a:cubicBezTo>
                  <a:cubicBezTo>
                    <a:pt x="0" y="1291"/>
                    <a:pt x="95" y="1576"/>
                    <a:pt x="317" y="1829"/>
                  </a:cubicBezTo>
                  <a:cubicBezTo>
                    <a:pt x="475" y="2051"/>
                    <a:pt x="728" y="2241"/>
                    <a:pt x="1014" y="2273"/>
                  </a:cubicBezTo>
                  <a:cubicBezTo>
                    <a:pt x="1078" y="2284"/>
                    <a:pt x="1141" y="2289"/>
                    <a:pt x="1204" y="2289"/>
                  </a:cubicBezTo>
                  <a:cubicBezTo>
                    <a:pt x="1668" y="2289"/>
                    <a:pt x="2077" y="1990"/>
                    <a:pt x="2217" y="1544"/>
                  </a:cubicBezTo>
                  <a:cubicBezTo>
                    <a:pt x="2238" y="1544"/>
                    <a:pt x="2245" y="1558"/>
                    <a:pt x="2247" y="1558"/>
                  </a:cubicBezTo>
                  <a:cubicBezTo>
                    <a:pt x="2249" y="1558"/>
                    <a:pt x="2249" y="1555"/>
                    <a:pt x="2249" y="1544"/>
                  </a:cubicBezTo>
                  <a:cubicBezTo>
                    <a:pt x="2312" y="1544"/>
                    <a:pt x="2312" y="1481"/>
                    <a:pt x="2344" y="1449"/>
                  </a:cubicBezTo>
                  <a:cubicBezTo>
                    <a:pt x="2375" y="1417"/>
                    <a:pt x="2375" y="1322"/>
                    <a:pt x="2407" y="1259"/>
                  </a:cubicBezTo>
                  <a:cubicBezTo>
                    <a:pt x="2407" y="1196"/>
                    <a:pt x="2375" y="1132"/>
                    <a:pt x="2375" y="1069"/>
                  </a:cubicBezTo>
                  <a:cubicBezTo>
                    <a:pt x="2375" y="1006"/>
                    <a:pt x="2344" y="942"/>
                    <a:pt x="2344" y="911"/>
                  </a:cubicBezTo>
                  <a:cubicBezTo>
                    <a:pt x="2312" y="847"/>
                    <a:pt x="2312" y="816"/>
                    <a:pt x="2280" y="784"/>
                  </a:cubicBezTo>
                  <a:cubicBezTo>
                    <a:pt x="2280" y="784"/>
                    <a:pt x="2249" y="752"/>
                    <a:pt x="2249" y="721"/>
                  </a:cubicBezTo>
                  <a:cubicBezTo>
                    <a:pt x="2217" y="689"/>
                    <a:pt x="2185" y="689"/>
                    <a:pt x="2154" y="689"/>
                  </a:cubicBezTo>
                  <a:cubicBezTo>
                    <a:pt x="2122" y="657"/>
                    <a:pt x="2122" y="657"/>
                    <a:pt x="2122" y="626"/>
                  </a:cubicBezTo>
                  <a:cubicBezTo>
                    <a:pt x="2090" y="594"/>
                    <a:pt x="2059" y="562"/>
                    <a:pt x="2027" y="531"/>
                  </a:cubicBezTo>
                  <a:cubicBezTo>
                    <a:pt x="2027" y="467"/>
                    <a:pt x="2027" y="436"/>
                    <a:pt x="1995" y="404"/>
                  </a:cubicBezTo>
                  <a:cubicBezTo>
                    <a:pt x="1995" y="341"/>
                    <a:pt x="1932" y="277"/>
                    <a:pt x="1900" y="214"/>
                  </a:cubicBezTo>
                  <a:cubicBezTo>
                    <a:pt x="1837" y="182"/>
                    <a:pt x="1805" y="151"/>
                    <a:pt x="1742" y="119"/>
                  </a:cubicBezTo>
                  <a:cubicBezTo>
                    <a:pt x="1710" y="119"/>
                    <a:pt x="1679" y="87"/>
                    <a:pt x="1647" y="87"/>
                  </a:cubicBezTo>
                  <a:lnTo>
                    <a:pt x="1520" y="87"/>
                  </a:lnTo>
                  <a:cubicBezTo>
                    <a:pt x="1511" y="78"/>
                    <a:pt x="1499" y="74"/>
                    <a:pt x="1485" y="74"/>
                  </a:cubicBezTo>
                  <a:cubicBezTo>
                    <a:pt x="1451" y="74"/>
                    <a:pt x="1407" y="97"/>
                    <a:pt x="1362" y="119"/>
                  </a:cubicBezTo>
                  <a:cubicBezTo>
                    <a:pt x="1362" y="87"/>
                    <a:pt x="1362" y="87"/>
                    <a:pt x="1330" y="87"/>
                  </a:cubicBezTo>
                  <a:cubicBezTo>
                    <a:pt x="1362" y="87"/>
                    <a:pt x="1299" y="56"/>
                    <a:pt x="1299" y="56"/>
                  </a:cubicBezTo>
                  <a:cubicBezTo>
                    <a:pt x="1235" y="56"/>
                    <a:pt x="1204" y="24"/>
                    <a:pt x="1172" y="24"/>
                  </a:cubicBezTo>
                  <a:cubicBezTo>
                    <a:pt x="1140" y="8"/>
                    <a:pt x="1101" y="0"/>
                    <a:pt x="1057" y="0"/>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0" name="Google Shape;730;p18"/>
            <p:cNvSpPr/>
            <p:nvPr/>
          </p:nvSpPr>
          <p:spPr>
            <a:xfrm>
              <a:off x="6147821" y="2301451"/>
              <a:ext cx="75745" cy="74468"/>
            </a:xfrm>
            <a:custGeom>
              <a:avLst/>
              <a:gdLst/>
              <a:ahLst/>
              <a:cxnLst/>
              <a:rect l="l" t="t" r="r" b="b"/>
              <a:pathLst>
                <a:path w="2313" h="2274" extrusionOk="0">
                  <a:moveTo>
                    <a:pt x="1091" y="0"/>
                  </a:moveTo>
                  <a:cubicBezTo>
                    <a:pt x="862" y="0"/>
                    <a:pt x="633" y="81"/>
                    <a:pt x="444" y="256"/>
                  </a:cubicBezTo>
                  <a:cubicBezTo>
                    <a:pt x="286" y="414"/>
                    <a:pt x="191" y="604"/>
                    <a:pt x="159" y="826"/>
                  </a:cubicBezTo>
                  <a:cubicBezTo>
                    <a:pt x="96" y="857"/>
                    <a:pt x="32" y="921"/>
                    <a:pt x="32" y="1016"/>
                  </a:cubicBezTo>
                  <a:cubicBezTo>
                    <a:pt x="1" y="1522"/>
                    <a:pt x="317" y="2029"/>
                    <a:pt x="824" y="2219"/>
                  </a:cubicBezTo>
                  <a:cubicBezTo>
                    <a:pt x="934" y="2256"/>
                    <a:pt x="1050" y="2274"/>
                    <a:pt x="1166" y="2274"/>
                  </a:cubicBezTo>
                  <a:cubicBezTo>
                    <a:pt x="1549" y="2274"/>
                    <a:pt x="1935" y="2077"/>
                    <a:pt x="2154" y="1712"/>
                  </a:cubicBezTo>
                  <a:cubicBezTo>
                    <a:pt x="2281" y="1491"/>
                    <a:pt x="2313" y="1237"/>
                    <a:pt x="2281" y="984"/>
                  </a:cubicBezTo>
                  <a:cubicBezTo>
                    <a:pt x="2218" y="731"/>
                    <a:pt x="2059" y="477"/>
                    <a:pt x="1838" y="319"/>
                  </a:cubicBezTo>
                  <a:cubicBezTo>
                    <a:pt x="1632" y="113"/>
                    <a:pt x="1361" y="0"/>
                    <a:pt x="1091" y="0"/>
                  </a:cubicBezTo>
                  <a:close/>
                </a:path>
              </a:pathLst>
            </a:custGeom>
            <a:solidFill>
              <a:srgbClr val="ACE5F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1" name="Google Shape;731;p18"/>
            <p:cNvSpPr/>
            <p:nvPr/>
          </p:nvSpPr>
          <p:spPr>
            <a:xfrm>
              <a:off x="6205915" y="2471411"/>
              <a:ext cx="57079" cy="57046"/>
            </a:xfrm>
            <a:custGeom>
              <a:avLst/>
              <a:gdLst/>
              <a:ahLst/>
              <a:cxnLst/>
              <a:rect l="l" t="t" r="r" b="b"/>
              <a:pathLst>
                <a:path w="1743" h="1742" extrusionOk="0">
                  <a:moveTo>
                    <a:pt x="908" y="1"/>
                  </a:moveTo>
                  <a:cubicBezTo>
                    <a:pt x="684" y="1"/>
                    <a:pt x="457" y="95"/>
                    <a:pt x="317" y="259"/>
                  </a:cubicBezTo>
                  <a:cubicBezTo>
                    <a:pt x="285" y="291"/>
                    <a:pt x="254" y="323"/>
                    <a:pt x="190" y="386"/>
                  </a:cubicBezTo>
                  <a:cubicBezTo>
                    <a:pt x="0" y="639"/>
                    <a:pt x="32" y="1019"/>
                    <a:pt x="222" y="1273"/>
                  </a:cubicBezTo>
                  <a:cubicBezTo>
                    <a:pt x="317" y="1431"/>
                    <a:pt x="444" y="1526"/>
                    <a:pt x="602" y="1621"/>
                  </a:cubicBezTo>
                  <a:cubicBezTo>
                    <a:pt x="716" y="1689"/>
                    <a:pt x="847" y="1741"/>
                    <a:pt x="982" y="1741"/>
                  </a:cubicBezTo>
                  <a:cubicBezTo>
                    <a:pt x="1034" y="1741"/>
                    <a:pt x="1087" y="1734"/>
                    <a:pt x="1140" y="1716"/>
                  </a:cubicBezTo>
                  <a:cubicBezTo>
                    <a:pt x="1520" y="1653"/>
                    <a:pt x="1742" y="1241"/>
                    <a:pt x="1710" y="861"/>
                  </a:cubicBezTo>
                  <a:cubicBezTo>
                    <a:pt x="1679" y="513"/>
                    <a:pt x="1489" y="164"/>
                    <a:pt x="1140" y="38"/>
                  </a:cubicBezTo>
                  <a:cubicBezTo>
                    <a:pt x="1066" y="13"/>
                    <a:pt x="987" y="1"/>
                    <a:pt x="908" y="1"/>
                  </a:cubicBezTo>
                  <a:close/>
                </a:path>
              </a:pathLst>
            </a:custGeom>
            <a:solidFill>
              <a:srgbClr val="BF360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2" name="Google Shape;732;p18"/>
            <p:cNvSpPr/>
            <p:nvPr/>
          </p:nvSpPr>
          <p:spPr>
            <a:xfrm>
              <a:off x="5602309" y="2460965"/>
              <a:ext cx="126569" cy="113765"/>
            </a:xfrm>
            <a:custGeom>
              <a:avLst/>
              <a:gdLst/>
              <a:ahLst/>
              <a:cxnLst/>
              <a:rect l="l" t="t" r="r" b="b"/>
              <a:pathLst>
                <a:path w="3865" h="3474" extrusionOk="0">
                  <a:moveTo>
                    <a:pt x="1935" y="0"/>
                  </a:moveTo>
                  <a:cubicBezTo>
                    <a:pt x="1623" y="0"/>
                    <a:pt x="1318" y="130"/>
                    <a:pt x="1078" y="388"/>
                  </a:cubicBezTo>
                  <a:cubicBezTo>
                    <a:pt x="1046" y="388"/>
                    <a:pt x="1046" y="420"/>
                    <a:pt x="1014" y="420"/>
                  </a:cubicBezTo>
                  <a:cubicBezTo>
                    <a:pt x="951" y="452"/>
                    <a:pt x="919" y="515"/>
                    <a:pt x="856" y="547"/>
                  </a:cubicBezTo>
                  <a:cubicBezTo>
                    <a:pt x="666" y="705"/>
                    <a:pt x="476" y="895"/>
                    <a:pt x="349" y="1085"/>
                  </a:cubicBezTo>
                  <a:cubicBezTo>
                    <a:pt x="1" y="1592"/>
                    <a:pt x="128" y="2162"/>
                    <a:pt x="349" y="2668"/>
                  </a:cubicBezTo>
                  <a:cubicBezTo>
                    <a:pt x="603" y="3143"/>
                    <a:pt x="1046" y="3428"/>
                    <a:pt x="1584" y="3460"/>
                  </a:cubicBezTo>
                  <a:cubicBezTo>
                    <a:pt x="1657" y="3469"/>
                    <a:pt x="1732" y="3474"/>
                    <a:pt x="1807" y="3474"/>
                  </a:cubicBezTo>
                  <a:cubicBezTo>
                    <a:pt x="2252" y="3474"/>
                    <a:pt x="2716" y="3315"/>
                    <a:pt x="3041" y="3017"/>
                  </a:cubicBezTo>
                  <a:cubicBezTo>
                    <a:pt x="3864" y="2257"/>
                    <a:pt x="3453" y="768"/>
                    <a:pt x="2598" y="198"/>
                  </a:cubicBezTo>
                  <a:cubicBezTo>
                    <a:pt x="2387" y="66"/>
                    <a:pt x="2159" y="0"/>
                    <a:pt x="1935" y="0"/>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3" name="Google Shape;733;p18"/>
            <p:cNvSpPr/>
            <p:nvPr/>
          </p:nvSpPr>
          <p:spPr>
            <a:xfrm>
              <a:off x="5695673" y="2303318"/>
              <a:ext cx="80919" cy="83441"/>
            </a:xfrm>
            <a:custGeom>
              <a:avLst/>
              <a:gdLst/>
              <a:ahLst/>
              <a:cxnLst/>
              <a:rect l="l" t="t" r="r" b="b"/>
              <a:pathLst>
                <a:path w="2471" h="2548" extrusionOk="0">
                  <a:moveTo>
                    <a:pt x="1433" y="1"/>
                  </a:moveTo>
                  <a:cubicBezTo>
                    <a:pt x="1378" y="1"/>
                    <a:pt x="1322" y="12"/>
                    <a:pt x="1267" y="40"/>
                  </a:cubicBezTo>
                  <a:cubicBezTo>
                    <a:pt x="1267" y="40"/>
                    <a:pt x="1267" y="72"/>
                    <a:pt x="1267" y="72"/>
                  </a:cubicBezTo>
                  <a:cubicBezTo>
                    <a:pt x="1200" y="49"/>
                    <a:pt x="1132" y="27"/>
                    <a:pt x="1076" y="27"/>
                  </a:cubicBezTo>
                  <a:cubicBezTo>
                    <a:pt x="1053" y="27"/>
                    <a:pt x="1032" y="31"/>
                    <a:pt x="1013" y="40"/>
                  </a:cubicBezTo>
                  <a:cubicBezTo>
                    <a:pt x="855" y="72"/>
                    <a:pt x="697" y="199"/>
                    <a:pt x="570" y="294"/>
                  </a:cubicBezTo>
                  <a:cubicBezTo>
                    <a:pt x="317" y="515"/>
                    <a:pt x="127" y="832"/>
                    <a:pt x="95" y="1149"/>
                  </a:cubicBezTo>
                  <a:cubicBezTo>
                    <a:pt x="0" y="1814"/>
                    <a:pt x="412" y="2479"/>
                    <a:pt x="1108" y="2542"/>
                  </a:cubicBezTo>
                  <a:cubicBezTo>
                    <a:pt x="1151" y="2546"/>
                    <a:pt x="1195" y="2548"/>
                    <a:pt x="1240" y="2548"/>
                  </a:cubicBezTo>
                  <a:cubicBezTo>
                    <a:pt x="1556" y="2548"/>
                    <a:pt x="1900" y="2447"/>
                    <a:pt x="2122" y="2225"/>
                  </a:cubicBezTo>
                  <a:cubicBezTo>
                    <a:pt x="2375" y="1972"/>
                    <a:pt x="2470" y="1624"/>
                    <a:pt x="2407" y="1307"/>
                  </a:cubicBezTo>
                  <a:cubicBezTo>
                    <a:pt x="2407" y="1244"/>
                    <a:pt x="2375" y="1180"/>
                    <a:pt x="2375" y="1117"/>
                  </a:cubicBezTo>
                  <a:cubicBezTo>
                    <a:pt x="2375" y="1054"/>
                    <a:pt x="2375" y="959"/>
                    <a:pt x="2375" y="895"/>
                  </a:cubicBezTo>
                  <a:cubicBezTo>
                    <a:pt x="2312" y="579"/>
                    <a:pt x="2122" y="294"/>
                    <a:pt x="1805" y="135"/>
                  </a:cubicBezTo>
                  <a:cubicBezTo>
                    <a:pt x="1693" y="68"/>
                    <a:pt x="1565" y="1"/>
                    <a:pt x="1433" y="1"/>
                  </a:cubicBezTo>
                  <a:close/>
                </a:path>
              </a:pathLst>
            </a:custGeom>
            <a:solidFill>
              <a:srgbClr val="ACE5F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4" name="Google Shape;734;p18"/>
            <p:cNvSpPr/>
            <p:nvPr/>
          </p:nvSpPr>
          <p:spPr>
            <a:xfrm>
              <a:off x="5739227" y="2223217"/>
              <a:ext cx="534112" cy="669850"/>
            </a:xfrm>
            <a:custGeom>
              <a:avLst/>
              <a:gdLst/>
              <a:ahLst/>
              <a:cxnLst/>
              <a:rect l="l" t="t" r="r" b="b"/>
              <a:pathLst>
                <a:path w="16310" h="20455" extrusionOk="0">
                  <a:moveTo>
                    <a:pt x="737" y="18013"/>
                  </a:moveTo>
                  <a:cubicBezTo>
                    <a:pt x="749" y="18028"/>
                    <a:pt x="754" y="18040"/>
                    <a:pt x="752" y="18040"/>
                  </a:cubicBezTo>
                  <a:cubicBezTo>
                    <a:pt x="750" y="18040"/>
                    <a:pt x="745" y="18034"/>
                    <a:pt x="736" y="18018"/>
                  </a:cubicBezTo>
                  <a:lnTo>
                    <a:pt x="736" y="18018"/>
                  </a:lnTo>
                  <a:cubicBezTo>
                    <a:pt x="736" y="18016"/>
                    <a:pt x="737" y="18015"/>
                    <a:pt x="737" y="18013"/>
                  </a:cubicBezTo>
                  <a:close/>
                  <a:moveTo>
                    <a:pt x="15763" y="18209"/>
                  </a:moveTo>
                  <a:cubicBezTo>
                    <a:pt x="15762" y="18211"/>
                    <a:pt x="15762" y="18213"/>
                    <a:pt x="15762" y="18214"/>
                  </a:cubicBezTo>
                  <a:lnTo>
                    <a:pt x="15762" y="18214"/>
                  </a:lnTo>
                  <a:cubicBezTo>
                    <a:pt x="15771" y="18210"/>
                    <a:pt x="15770" y="18210"/>
                    <a:pt x="15767" y="18210"/>
                  </a:cubicBezTo>
                  <a:cubicBezTo>
                    <a:pt x="15766" y="18210"/>
                    <a:pt x="15764" y="18210"/>
                    <a:pt x="15763" y="18209"/>
                  </a:cubicBezTo>
                  <a:close/>
                  <a:moveTo>
                    <a:pt x="6330" y="0"/>
                  </a:moveTo>
                  <a:cubicBezTo>
                    <a:pt x="6247" y="0"/>
                    <a:pt x="6160" y="48"/>
                    <a:pt x="6144" y="143"/>
                  </a:cubicBezTo>
                  <a:cubicBezTo>
                    <a:pt x="6081" y="1884"/>
                    <a:pt x="6081" y="3626"/>
                    <a:pt x="6049" y="5336"/>
                  </a:cubicBezTo>
                  <a:cubicBezTo>
                    <a:pt x="6049" y="5431"/>
                    <a:pt x="6049" y="5495"/>
                    <a:pt x="6049" y="5558"/>
                  </a:cubicBezTo>
                  <a:cubicBezTo>
                    <a:pt x="6049" y="5558"/>
                    <a:pt x="6049" y="5590"/>
                    <a:pt x="6049" y="5590"/>
                  </a:cubicBezTo>
                  <a:cubicBezTo>
                    <a:pt x="6017" y="5653"/>
                    <a:pt x="6017" y="5685"/>
                    <a:pt x="6017" y="5716"/>
                  </a:cubicBezTo>
                  <a:cubicBezTo>
                    <a:pt x="5922" y="5970"/>
                    <a:pt x="5827" y="6160"/>
                    <a:pt x="5764" y="6381"/>
                  </a:cubicBezTo>
                  <a:cubicBezTo>
                    <a:pt x="5416" y="7110"/>
                    <a:pt x="5036" y="7838"/>
                    <a:pt x="4656" y="8567"/>
                  </a:cubicBezTo>
                  <a:cubicBezTo>
                    <a:pt x="3674" y="10498"/>
                    <a:pt x="2692" y="12399"/>
                    <a:pt x="1710" y="14330"/>
                  </a:cubicBezTo>
                  <a:cubicBezTo>
                    <a:pt x="1330" y="15090"/>
                    <a:pt x="919" y="15850"/>
                    <a:pt x="570" y="16642"/>
                  </a:cubicBezTo>
                  <a:cubicBezTo>
                    <a:pt x="412" y="16927"/>
                    <a:pt x="285" y="17181"/>
                    <a:pt x="190" y="17497"/>
                  </a:cubicBezTo>
                  <a:cubicBezTo>
                    <a:pt x="127" y="17656"/>
                    <a:pt x="32" y="17814"/>
                    <a:pt x="32" y="18004"/>
                  </a:cubicBezTo>
                  <a:cubicBezTo>
                    <a:pt x="0" y="18352"/>
                    <a:pt x="317" y="18637"/>
                    <a:pt x="570" y="18796"/>
                  </a:cubicBezTo>
                  <a:cubicBezTo>
                    <a:pt x="1045" y="19144"/>
                    <a:pt x="1615" y="19334"/>
                    <a:pt x="2154" y="19524"/>
                  </a:cubicBezTo>
                  <a:cubicBezTo>
                    <a:pt x="3737" y="20094"/>
                    <a:pt x="5479" y="20379"/>
                    <a:pt x="7157" y="20442"/>
                  </a:cubicBezTo>
                  <a:cubicBezTo>
                    <a:pt x="7370" y="20451"/>
                    <a:pt x="7584" y="20455"/>
                    <a:pt x="7798" y="20455"/>
                  </a:cubicBezTo>
                  <a:cubicBezTo>
                    <a:pt x="9244" y="20455"/>
                    <a:pt x="10723" y="20275"/>
                    <a:pt x="12129" y="19999"/>
                  </a:cubicBezTo>
                  <a:cubicBezTo>
                    <a:pt x="12858" y="19841"/>
                    <a:pt x="13555" y="19682"/>
                    <a:pt x="14283" y="19461"/>
                  </a:cubicBezTo>
                  <a:cubicBezTo>
                    <a:pt x="14758" y="19302"/>
                    <a:pt x="15265" y="19144"/>
                    <a:pt x="15740" y="18891"/>
                  </a:cubicBezTo>
                  <a:cubicBezTo>
                    <a:pt x="15961" y="18764"/>
                    <a:pt x="16310" y="18542"/>
                    <a:pt x="16310" y="18194"/>
                  </a:cubicBezTo>
                  <a:cubicBezTo>
                    <a:pt x="16310" y="18036"/>
                    <a:pt x="16215" y="17846"/>
                    <a:pt x="16151" y="17719"/>
                  </a:cubicBezTo>
                  <a:cubicBezTo>
                    <a:pt x="15866" y="17117"/>
                    <a:pt x="15550" y="16547"/>
                    <a:pt x="15233" y="15977"/>
                  </a:cubicBezTo>
                  <a:cubicBezTo>
                    <a:pt x="14220" y="14109"/>
                    <a:pt x="13143" y="12304"/>
                    <a:pt x="12129" y="10435"/>
                  </a:cubicBezTo>
                  <a:cubicBezTo>
                    <a:pt x="11623" y="9548"/>
                    <a:pt x="11148" y="8662"/>
                    <a:pt x="10704" y="7775"/>
                  </a:cubicBezTo>
                  <a:cubicBezTo>
                    <a:pt x="10388" y="7173"/>
                    <a:pt x="10071" y="6540"/>
                    <a:pt x="9849" y="5906"/>
                  </a:cubicBezTo>
                  <a:cubicBezTo>
                    <a:pt x="9818" y="5811"/>
                    <a:pt x="9818" y="5716"/>
                    <a:pt x="9786" y="5621"/>
                  </a:cubicBezTo>
                  <a:cubicBezTo>
                    <a:pt x="9786" y="5613"/>
                    <a:pt x="9786" y="5606"/>
                    <a:pt x="9786" y="5590"/>
                  </a:cubicBezTo>
                  <a:lnTo>
                    <a:pt x="9786" y="5463"/>
                  </a:lnTo>
                  <a:cubicBezTo>
                    <a:pt x="9786" y="5051"/>
                    <a:pt x="9786" y="4671"/>
                    <a:pt x="9786" y="4260"/>
                  </a:cubicBezTo>
                  <a:cubicBezTo>
                    <a:pt x="9786" y="3183"/>
                    <a:pt x="9754" y="2106"/>
                    <a:pt x="9754" y="1029"/>
                  </a:cubicBezTo>
                  <a:cubicBezTo>
                    <a:pt x="9754" y="744"/>
                    <a:pt x="9754" y="459"/>
                    <a:pt x="9723" y="206"/>
                  </a:cubicBezTo>
                  <a:cubicBezTo>
                    <a:pt x="9707" y="95"/>
                    <a:pt x="9612" y="40"/>
                    <a:pt x="9525" y="40"/>
                  </a:cubicBezTo>
                  <a:cubicBezTo>
                    <a:pt x="9438" y="40"/>
                    <a:pt x="9358" y="95"/>
                    <a:pt x="9374" y="206"/>
                  </a:cubicBezTo>
                  <a:cubicBezTo>
                    <a:pt x="9406" y="459"/>
                    <a:pt x="9374" y="744"/>
                    <a:pt x="9374" y="1029"/>
                  </a:cubicBezTo>
                  <a:cubicBezTo>
                    <a:pt x="9374" y="1536"/>
                    <a:pt x="9374" y="2043"/>
                    <a:pt x="9343" y="2550"/>
                  </a:cubicBezTo>
                  <a:cubicBezTo>
                    <a:pt x="9343" y="3500"/>
                    <a:pt x="9311" y="4450"/>
                    <a:pt x="9311" y="5400"/>
                  </a:cubicBezTo>
                  <a:cubicBezTo>
                    <a:pt x="9311" y="5906"/>
                    <a:pt x="9469" y="6318"/>
                    <a:pt x="9659" y="6761"/>
                  </a:cubicBezTo>
                  <a:cubicBezTo>
                    <a:pt x="9976" y="7522"/>
                    <a:pt x="10356" y="8250"/>
                    <a:pt x="10736" y="8978"/>
                  </a:cubicBezTo>
                  <a:cubicBezTo>
                    <a:pt x="11749" y="10847"/>
                    <a:pt x="12794" y="12715"/>
                    <a:pt x="13840" y="14584"/>
                  </a:cubicBezTo>
                  <a:cubicBezTo>
                    <a:pt x="14283" y="15344"/>
                    <a:pt x="14726" y="16135"/>
                    <a:pt x="15138" y="16927"/>
                  </a:cubicBezTo>
                  <a:cubicBezTo>
                    <a:pt x="15296" y="17181"/>
                    <a:pt x="15423" y="17466"/>
                    <a:pt x="15581" y="17751"/>
                  </a:cubicBezTo>
                  <a:cubicBezTo>
                    <a:pt x="15613" y="17846"/>
                    <a:pt x="15676" y="17941"/>
                    <a:pt x="15708" y="18036"/>
                  </a:cubicBezTo>
                  <a:cubicBezTo>
                    <a:pt x="15720" y="18059"/>
                    <a:pt x="15740" y="18099"/>
                    <a:pt x="15740" y="18099"/>
                  </a:cubicBezTo>
                  <a:cubicBezTo>
                    <a:pt x="15740" y="18131"/>
                    <a:pt x="15771" y="18162"/>
                    <a:pt x="15771" y="18194"/>
                  </a:cubicBezTo>
                  <a:cubicBezTo>
                    <a:pt x="15771" y="18194"/>
                    <a:pt x="15771" y="18194"/>
                    <a:pt x="15771" y="18194"/>
                  </a:cubicBezTo>
                  <a:lnTo>
                    <a:pt x="15771" y="18194"/>
                  </a:lnTo>
                  <a:cubicBezTo>
                    <a:pt x="15771" y="18194"/>
                    <a:pt x="15771" y="18194"/>
                    <a:pt x="15771" y="18194"/>
                  </a:cubicBezTo>
                  <a:lnTo>
                    <a:pt x="15771" y="18194"/>
                  </a:lnTo>
                  <a:cubicBezTo>
                    <a:pt x="15762" y="18204"/>
                    <a:pt x="15761" y="18207"/>
                    <a:pt x="15763" y="18209"/>
                  </a:cubicBezTo>
                  <a:lnTo>
                    <a:pt x="15763" y="18209"/>
                  </a:lnTo>
                  <a:cubicBezTo>
                    <a:pt x="15763" y="18207"/>
                    <a:pt x="15764" y="18205"/>
                    <a:pt x="15765" y="18203"/>
                  </a:cubicBezTo>
                  <a:lnTo>
                    <a:pt x="15765" y="18203"/>
                  </a:lnTo>
                  <a:cubicBezTo>
                    <a:pt x="15765" y="18203"/>
                    <a:pt x="15765" y="18203"/>
                    <a:pt x="15766" y="18203"/>
                  </a:cubicBezTo>
                  <a:cubicBezTo>
                    <a:pt x="15767" y="18203"/>
                    <a:pt x="15770" y="18202"/>
                    <a:pt x="15774" y="18200"/>
                  </a:cubicBezTo>
                  <a:lnTo>
                    <a:pt x="15774" y="18200"/>
                  </a:lnTo>
                  <a:cubicBezTo>
                    <a:pt x="15784" y="18222"/>
                    <a:pt x="15781" y="18231"/>
                    <a:pt x="15775" y="18231"/>
                  </a:cubicBezTo>
                  <a:cubicBezTo>
                    <a:pt x="15770" y="18231"/>
                    <a:pt x="15763" y="18224"/>
                    <a:pt x="15762" y="18214"/>
                  </a:cubicBezTo>
                  <a:lnTo>
                    <a:pt x="15762" y="18214"/>
                  </a:lnTo>
                  <a:cubicBezTo>
                    <a:pt x="15758" y="18217"/>
                    <a:pt x="15751" y="18220"/>
                    <a:pt x="15740" y="18226"/>
                  </a:cubicBezTo>
                  <a:cubicBezTo>
                    <a:pt x="15740" y="18257"/>
                    <a:pt x="15708" y="18289"/>
                    <a:pt x="15676" y="18289"/>
                  </a:cubicBezTo>
                  <a:cubicBezTo>
                    <a:pt x="15645" y="18321"/>
                    <a:pt x="15550" y="18384"/>
                    <a:pt x="15486" y="18416"/>
                  </a:cubicBezTo>
                  <a:cubicBezTo>
                    <a:pt x="15075" y="18669"/>
                    <a:pt x="14568" y="18827"/>
                    <a:pt x="14093" y="18954"/>
                  </a:cubicBezTo>
                  <a:cubicBezTo>
                    <a:pt x="12636" y="19397"/>
                    <a:pt x="11116" y="19651"/>
                    <a:pt x="9596" y="19777"/>
                  </a:cubicBezTo>
                  <a:cubicBezTo>
                    <a:pt x="9153" y="19810"/>
                    <a:pt x="8713" y="19825"/>
                    <a:pt x="8275" y="19825"/>
                  </a:cubicBezTo>
                  <a:cubicBezTo>
                    <a:pt x="6987" y="19825"/>
                    <a:pt x="5718" y="19689"/>
                    <a:pt x="4466" y="19429"/>
                  </a:cubicBezTo>
                  <a:cubicBezTo>
                    <a:pt x="3705" y="19271"/>
                    <a:pt x="2977" y="19081"/>
                    <a:pt x="2249" y="18796"/>
                  </a:cubicBezTo>
                  <a:cubicBezTo>
                    <a:pt x="1774" y="18637"/>
                    <a:pt x="1267" y="18447"/>
                    <a:pt x="855" y="18131"/>
                  </a:cubicBezTo>
                  <a:lnTo>
                    <a:pt x="855" y="18131"/>
                  </a:lnTo>
                  <a:cubicBezTo>
                    <a:pt x="868" y="18137"/>
                    <a:pt x="874" y="18139"/>
                    <a:pt x="876" y="18139"/>
                  </a:cubicBezTo>
                  <a:cubicBezTo>
                    <a:pt x="884" y="18139"/>
                    <a:pt x="824" y="18099"/>
                    <a:pt x="824" y="18099"/>
                  </a:cubicBezTo>
                  <a:lnTo>
                    <a:pt x="737" y="18013"/>
                  </a:lnTo>
                  <a:lnTo>
                    <a:pt x="737" y="18013"/>
                  </a:lnTo>
                  <a:cubicBezTo>
                    <a:pt x="742" y="17998"/>
                    <a:pt x="749" y="17983"/>
                    <a:pt x="760" y="17972"/>
                  </a:cubicBezTo>
                  <a:cubicBezTo>
                    <a:pt x="760" y="17909"/>
                    <a:pt x="792" y="17814"/>
                    <a:pt x="824" y="17751"/>
                  </a:cubicBezTo>
                  <a:cubicBezTo>
                    <a:pt x="848" y="17702"/>
                    <a:pt x="891" y="17635"/>
                    <a:pt x="881" y="17635"/>
                  </a:cubicBezTo>
                  <a:lnTo>
                    <a:pt x="881" y="17635"/>
                  </a:lnTo>
                  <a:cubicBezTo>
                    <a:pt x="878" y="17635"/>
                    <a:pt x="870" y="17641"/>
                    <a:pt x="855" y="17656"/>
                  </a:cubicBezTo>
                  <a:cubicBezTo>
                    <a:pt x="887" y="17592"/>
                    <a:pt x="919" y="17561"/>
                    <a:pt x="950" y="17497"/>
                  </a:cubicBezTo>
                  <a:cubicBezTo>
                    <a:pt x="1267" y="16801"/>
                    <a:pt x="1584" y="16135"/>
                    <a:pt x="1932" y="15439"/>
                  </a:cubicBezTo>
                  <a:cubicBezTo>
                    <a:pt x="2850" y="13570"/>
                    <a:pt x="3832" y="11702"/>
                    <a:pt x="4751" y="9802"/>
                  </a:cubicBezTo>
                  <a:cubicBezTo>
                    <a:pt x="5131" y="9010"/>
                    <a:pt x="5542" y="8187"/>
                    <a:pt x="5922" y="7332"/>
                  </a:cubicBezTo>
                  <a:cubicBezTo>
                    <a:pt x="6144" y="6825"/>
                    <a:pt x="6397" y="6318"/>
                    <a:pt x="6524" y="5748"/>
                  </a:cubicBezTo>
                  <a:cubicBezTo>
                    <a:pt x="6556" y="5590"/>
                    <a:pt x="6556" y="5431"/>
                    <a:pt x="6556" y="5241"/>
                  </a:cubicBezTo>
                  <a:cubicBezTo>
                    <a:pt x="6556" y="4861"/>
                    <a:pt x="6556" y="4450"/>
                    <a:pt x="6524" y="4038"/>
                  </a:cubicBezTo>
                  <a:cubicBezTo>
                    <a:pt x="6524" y="2993"/>
                    <a:pt x="6524" y="1948"/>
                    <a:pt x="6492" y="934"/>
                  </a:cubicBezTo>
                  <a:cubicBezTo>
                    <a:pt x="6492" y="681"/>
                    <a:pt x="6492" y="396"/>
                    <a:pt x="6492" y="143"/>
                  </a:cubicBezTo>
                  <a:cubicBezTo>
                    <a:pt x="6492" y="48"/>
                    <a:pt x="6413" y="0"/>
                    <a:pt x="633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5" name="Google Shape;735;p18"/>
            <p:cNvSpPr/>
            <p:nvPr/>
          </p:nvSpPr>
          <p:spPr>
            <a:xfrm>
              <a:off x="5881287" y="2113938"/>
              <a:ext cx="230280" cy="91136"/>
            </a:xfrm>
            <a:custGeom>
              <a:avLst/>
              <a:gdLst/>
              <a:ahLst/>
              <a:cxnLst/>
              <a:rect l="l" t="t" r="r" b="b"/>
              <a:pathLst>
                <a:path w="7032" h="2783" extrusionOk="0">
                  <a:moveTo>
                    <a:pt x="3413" y="0"/>
                  </a:moveTo>
                  <a:cubicBezTo>
                    <a:pt x="3167" y="0"/>
                    <a:pt x="2925" y="11"/>
                    <a:pt x="2693" y="28"/>
                  </a:cubicBezTo>
                  <a:cubicBezTo>
                    <a:pt x="1901" y="59"/>
                    <a:pt x="919" y="281"/>
                    <a:pt x="476" y="1009"/>
                  </a:cubicBezTo>
                  <a:cubicBezTo>
                    <a:pt x="1" y="1801"/>
                    <a:pt x="888" y="2435"/>
                    <a:pt x="1584" y="2625"/>
                  </a:cubicBezTo>
                  <a:cubicBezTo>
                    <a:pt x="2028" y="2751"/>
                    <a:pt x="2503" y="2783"/>
                    <a:pt x="2978" y="2783"/>
                  </a:cubicBezTo>
                  <a:cubicBezTo>
                    <a:pt x="3548" y="2783"/>
                    <a:pt x="4149" y="2751"/>
                    <a:pt x="4751" y="2688"/>
                  </a:cubicBezTo>
                  <a:cubicBezTo>
                    <a:pt x="4878" y="2656"/>
                    <a:pt x="4878" y="2498"/>
                    <a:pt x="4751" y="2498"/>
                  </a:cubicBezTo>
                  <a:cubicBezTo>
                    <a:pt x="4411" y="2512"/>
                    <a:pt x="4059" y="2526"/>
                    <a:pt x="3705" y="2526"/>
                  </a:cubicBezTo>
                  <a:cubicBezTo>
                    <a:pt x="3267" y="2526"/>
                    <a:pt x="2828" y="2505"/>
                    <a:pt x="2408" y="2435"/>
                  </a:cubicBezTo>
                  <a:cubicBezTo>
                    <a:pt x="2059" y="2403"/>
                    <a:pt x="1711" y="2308"/>
                    <a:pt x="1426" y="2181"/>
                  </a:cubicBezTo>
                  <a:cubicBezTo>
                    <a:pt x="1141" y="2086"/>
                    <a:pt x="729" y="1833"/>
                    <a:pt x="729" y="1516"/>
                  </a:cubicBezTo>
                  <a:cubicBezTo>
                    <a:pt x="698" y="1136"/>
                    <a:pt x="1141" y="883"/>
                    <a:pt x="1426" y="724"/>
                  </a:cubicBezTo>
                  <a:cubicBezTo>
                    <a:pt x="1743" y="566"/>
                    <a:pt x="2091" y="503"/>
                    <a:pt x="2439" y="471"/>
                  </a:cubicBezTo>
                  <a:cubicBezTo>
                    <a:pt x="2718" y="431"/>
                    <a:pt x="3008" y="414"/>
                    <a:pt x="3299" y="414"/>
                  </a:cubicBezTo>
                  <a:cubicBezTo>
                    <a:pt x="3703" y="414"/>
                    <a:pt x="4111" y="448"/>
                    <a:pt x="4498" y="503"/>
                  </a:cubicBezTo>
                  <a:cubicBezTo>
                    <a:pt x="4910" y="534"/>
                    <a:pt x="5353" y="629"/>
                    <a:pt x="5733" y="788"/>
                  </a:cubicBezTo>
                  <a:cubicBezTo>
                    <a:pt x="5891" y="851"/>
                    <a:pt x="6050" y="978"/>
                    <a:pt x="6176" y="1136"/>
                  </a:cubicBezTo>
                  <a:cubicBezTo>
                    <a:pt x="6303" y="1295"/>
                    <a:pt x="6271" y="1516"/>
                    <a:pt x="6303" y="1738"/>
                  </a:cubicBezTo>
                  <a:cubicBezTo>
                    <a:pt x="6303" y="1784"/>
                    <a:pt x="6337" y="1814"/>
                    <a:pt x="6380" y="1814"/>
                  </a:cubicBezTo>
                  <a:cubicBezTo>
                    <a:pt x="6396" y="1814"/>
                    <a:pt x="6413" y="1810"/>
                    <a:pt x="6430" y="1801"/>
                  </a:cubicBezTo>
                  <a:cubicBezTo>
                    <a:pt x="7031" y="1105"/>
                    <a:pt x="5923" y="471"/>
                    <a:pt x="5385" y="281"/>
                  </a:cubicBezTo>
                  <a:cubicBezTo>
                    <a:pt x="4762" y="74"/>
                    <a:pt x="4072" y="0"/>
                    <a:pt x="341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6" name="Google Shape;736;p18"/>
            <p:cNvSpPr/>
            <p:nvPr/>
          </p:nvSpPr>
          <p:spPr>
            <a:xfrm>
              <a:off x="5893731" y="2157263"/>
              <a:ext cx="60190" cy="108492"/>
            </a:xfrm>
            <a:custGeom>
              <a:avLst/>
              <a:gdLst/>
              <a:ahLst/>
              <a:cxnLst/>
              <a:rect l="l" t="t" r="r" b="b"/>
              <a:pathLst>
                <a:path w="1838" h="3313" extrusionOk="0">
                  <a:moveTo>
                    <a:pt x="130" y="0"/>
                  </a:moveTo>
                  <a:cubicBezTo>
                    <a:pt x="102" y="0"/>
                    <a:pt x="76" y="11"/>
                    <a:pt x="64" y="35"/>
                  </a:cubicBezTo>
                  <a:cubicBezTo>
                    <a:pt x="33" y="193"/>
                    <a:pt x="1" y="288"/>
                    <a:pt x="1" y="447"/>
                  </a:cubicBezTo>
                  <a:cubicBezTo>
                    <a:pt x="1" y="605"/>
                    <a:pt x="64" y="763"/>
                    <a:pt x="191" y="890"/>
                  </a:cubicBezTo>
                  <a:cubicBezTo>
                    <a:pt x="286" y="1017"/>
                    <a:pt x="444" y="1112"/>
                    <a:pt x="603" y="1175"/>
                  </a:cubicBezTo>
                  <a:cubicBezTo>
                    <a:pt x="761" y="1238"/>
                    <a:pt x="919" y="1270"/>
                    <a:pt x="1078" y="1302"/>
                  </a:cubicBezTo>
                  <a:cubicBezTo>
                    <a:pt x="1236" y="1365"/>
                    <a:pt x="1394" y="1397"/>
                    <a:pt x="1394" y="1555"/>
                  </a:cubicBezTo>
                  <a:cubicBezTo>
                    <a:pt x="1394" y="1745"/>
                    <a:pt x="1363" y="1935"/>
                    <a:pt x="1363" y="2125"/>
                  </a:cubicBezTo>
                  <a:cubicBezTo>
                    <a:pt x="1363" y="2315"/>
                    <a:pt x="1363" y="2505"/>
                    <a:pt x="1394" y="2695"/>
                  </a:cubicBezTo>
                  <a:cubicBezTo>
                    <a:pt x="1426" y="2885"/>
                    <a:pt x="1426" y="3107"/>
                    <a:pt x="1521" y="3265"/>
                  </a:cubicBezTo>
                  <a:cubicBezTo>
                    <a:pt x="1537" y="3297"/>
                    <a:pt x="1576" y="3313"/>
                    <a:pt x="1620" y="3313"/>
                  </a:cubicBezTo>
                  <a:cubicBezTo>
                    <a:pt x="1663" y="3313"/>
                    <a:pt x="1711" y="3297"/>
                    <a:pt x="1743" y="3265"/>
                  </a:cubicBezTo>
                  <a:cubicBezTo>
                    <a:pt x="1806" y="3107"/>
                    <a:pt x="1806" y="2917"/>
                    <a:pt x="1806" y="2727"/>
                  </a:cubicBezTo>
                  <a:cubicBezTo>
                    <a:pt x="1806" y="2537"/>
                    <a:pt x="1838" y="2347"/>
                    <a:pt x="1806" y="2157"/>
                  </a:cubicBezTo>
                  <a:cubicBezTo>
                    <a:pt x="1806" y="1808"/>
                    <a:pt x="1774" y="1428"/>
                    <a:pt x="1584" y="1175"/>
                  </a:cubicBezTo>
                  <a:cubicBezTo>
                    <a:pt x="1489" y="1048"/>
                    <a:pt x="1363" y="953"/>
                    <a:pt x="1236" y="890"/>
                  </a:cubicBezTo>
                  <a:cubicBezTo>
                    <a:pt x="1078" y="827"/>
                    <a:pt x="951" y="732"/>
                    <a:pt x="824" y="668"/>
                  </a:cubicBezTo>
                  <a:cubicBezTo>
                    <a:pt x="603" y="542"/>
                    <a:pt x="254" y="320"/>
                    <a:pt x="223" y="67"/>
                  </a:cubicBezTo>
                  <a:cubicBezTo>
                    <a:pt x="223" y="27"/>
                    <a:pt x="174" y="0"/>
                    <a:pt x="13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7" name="Google Shape;737;p18"/>
            <p:cNvSpPr/>
            <p:nvPr/>
          </p:nvSpPr>
          <p:spPr>
            <a:xfrm>
              <a:off x="6042046" y="2160636"/>
              <a:ext cx="52625" cy="182011"/>
            </a:xfrm>
            <a:custGeom>
              <a:avLst/>
              <a:gdLst/>
              <a:ahLst/>
              <a:cxnLst/>
              <a:rect l="l" t="t" r="r" b="b"/>
              <a:pathLst>
                <a:path w="1607" h="5558" extrusionOk="0">
                  <a:moveTo>
                    <a:pt x="1528" y="1"/>
                  </a:moveTo>
                  <a:cubicBezTo>
                    <a:pt x="1513" y="1"/>
                    <a:pt x="1498" y="8"/>
                    <a:pt x="1489" y="27"/>
                  </a:cubicBezTo>
                  <a:cubicBezTo>
                    <a:pt x="1331" y="249"/>
                    <a:pt x="1141" y="439"/>
                    <a:pt x="951" y="597"/>
                  </a:cubicBezTo>
                  <a:cubicBezTo>
                    <a:pt x="761" y="755"/>
                    <a:pt x="571" y="850"/>
                    <a:pt x="349" y="977"/>
                  </a:cubicBezTo>
                  <a:cubicBezTo>
                    <a:pt x="1" y="1230"/>
                    <a:pt x="1" y="1579"/>
                    <a:pt x="1" y="1959"/>
                  </a:cubicBezTo>
                  <a:cubicBezTo>
                    <a:pt x="32" y="2560"/>
                    <a:pt x="64" y="3130"/>
                    <a:pt x="96" y="3700"/>
                  </a:cubicBezTo>
                  <a:cubicBezTo>
                    <a:pt x="96" y="4017"/>
                    <a:pt x="127" y="4302"/>
                    <a:pt x="127" y="4587"/>
                  </a:cubicBezTo>
                  <a:cubicBezTo>
                    <a:pt x="159" y="4872"/>
                    <a:pt x="159" y="5189"/>
                    <a:pt x="254" y="5474"/>
                  </a:cubicBezTo>
                  <a:cubicBezTo>
                    <a:pt x="271" y="5525"/>
                    <a:pt x="324" y="5557"/>
                    <a:pt x="375" y="5557"/>
                  </a:cubicBezTo>
                  <a:cubicBezTo>
                    <a:pt x="419" y="5557"/>
                    <a:pt x="461" y="5533"/>
                    <a:pt x="476" y="5474"/>
                  </a:cubicBezTo>
                  <a:cubicBezTo>
                    <a:pt x="634" y="4967"/>
                    <a:pt x="539" y="4366"/>
                    <a:pt x="539" y="3859"/>
                  </a:cubicBezTo>
                  <a:cubicBezTo>
                    <a:pt x="539" y="3257"/>
                    <a:pt x="507" y="2687"/>
                    <a:pt x="507" y="2117"/>
                  </a:cubicBezTo>
                  <a:cubicBezTo>
                    <a:pt x="507" y="1959"/>
                    <a:pt x="444" y="1705"/>
                    <a:pt x="507" y="1547"/>
                  </a:cubicBezTo>
                  <a:cubicBezTo>
                    <a:pt x="539" y="1389"/>
                    <a:pt x="792" y="1294"/>
                    <a:pt x="919" y="1199"/>
                  </a:cubicBezTo>
                  <a:cubicBezTo>
                    <a:pt x="1331" y="914"/>
                    <a:pt x="1521" y="565"/>
                    <a:pt x="1584" y="90"/>
                  </a:cubicBezTo>
                  <a:cubicBezTo>
                    <a:pt x="1606" y="45"/>
                    <a:pt x="1565" y="1"/>
                    <a:pt x="152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8" name="Google Shape;738;p18"/>
            <p:cNvSpPr/>
            <p:nvPr/>
          </p:nvSpPr>
          <p:spPr>
            <a:xfrm>
              <a:off x="5910825" y="2120717"/>
              <a:ext cx="170647" cy="55376"/>
            </a:xfrm>
            <a:custGeom>
              <a:avLst/>
              <a:gdLst/>
              <a:ahLst/>
              <a:cxnLst/>
              <a:rect l="l" t="t" r="r" b="b"/>
              <a:pathLst>
                <a:path w="5211" h="1691" extrusionOk="0">
                  <a:moveTo>
                    <a:pt x="3752" y="1"/>
                  </a:moveTo>
                  <a:cubicBezTo>
                    <a:pt x="3620" y="1"/>
                    <a:pt x="3487" y="16"/>
                    <a:pt x="3342" y="42"/>
                  </a:cubicBezTo>
                  <a:cubicBezTo>
                    <a:pt x="3311" y="42"/>
                    <a:pt x="3279" y="137"/>
                    <a:pt x="3342" y="169"/>
                  </a:cubicBezTo>
                  <a:cubicBezTo>
                    <a:pt x="3564" y="264"/>
                    <a:pt x="3818" y="327"/>
                    <a:pt x="4039" y="391"/>
                  </a:cubicBezTo>
                  <a:cubicBezTo>
                    <a:pt x="4198" y="454"/>
                    <a:pt x="4609" y="581"/>
                    <a:pt x="4578" y="802"/>
                  </a:cubicBezTo>
                  <a:cubicBezTo>
                    <a:pt x="4578" y="1024"/>
                    <a:pt x="4008" y="1151"/>
                    <a:pt x="3818" y="1183"/>
                  </a:cubicBezTo>
                  <a:cubicBezTo>
                    <a:pt x="3501" y="1246"/>
                    <a:pt x="3184" y="1246"/>
                    <a:pt x="2867" y="1246"/>
                  </a:cubicBezTo>
                  <a:cubicBezTo>
                    <a:pt x="2667" y="1256"/>
                    <a:pt x="2463" y="1263"/>
                    <a:pt x="2259" y="1263"/>
                  </a:cubicBezTo>
                  <a:cubicBezTo>
                    <a:pt x="1851" y="1263"/>
                    <a:pt x="1442" y="1235"/>
                    <a:pt x="1062" y="1151"/>
                  </a:cubicBezTo>
                  <a:cubicBezTo>
                    <a:pt x="872" y="1088"/>
                    <a:pt x="366" y="993"/>
                    <a:pt x="524" y="707"/>
                  </a:cubicBezTo>
                  <a:cubicBezTo>
                    <a:pt x="587" y="581"/>
                    <a:pt x="714" y="454"/>
                    <a:pt x="841" y="359"/>
                  </a:cubicBezTo>
                  <a:cubicBezTo>
                    <a:pt x="967" y="264"/>
                    <a:pt x="1094" y="232"/>
                    <a:pt x="1189" y="169"/>
                  </a:cubicBezTo>
                  <a:cubicBezTo>
                    <a:pt x="1252" y="137"/>
                    <a:pt x="1252" y="42"/>
                    <a:pt x="1189" y="42"/>
                  </a:cubicBezTo>
                  <a:cubicBezTo>
                    <a:pt x="1134" y="24"/>
                    <a:pt x="1075" y="16"/>
                    <a:pt x="1015" y="16"/>
                  </a:cubicBezTo>
                  <a:cubicBezTo>
                    <a:pt x="556" y="16"/>
                    <a:pt x="0" y="513"/>
                    <a:pt x="112" y="961"/>
                  </a:cubicBezTo>
                  <a:cubicBezTo>
                    <a:pt x="239" y="1563"/>
                    <a:pt x="1189" y="1626"/>
                    <a:pt x="1664" y="1658"/>
                  </a:cubicBezTo>
                  <a:cubicBezTo>
                    <a:pt x="1911" y="1680"/>
                    <a:pt x="2162" y="1691"/>
                    <a:pt x="2414" y="1691"/>
                  </a:cubicBezTo>
                  <a:cubicBezTo>
                    <a:pt x="2873" y="1691"/>
                    <a:pt x="3336" y="1656"/>
                    <a:pt x="3786" y="1594"/>
                  </a:cubicBezTo>
                  <a:cubicBezTo>
                    <a:pt x="4229" y="1531"/>
                    <a:pt x="5211" y="1246"/>
                    <a:pt x="4958" y="612"/>
                  </a:cubicBezTo>
                  <a:cubicBezTo>
                    <a:pt x="4863" y="327"/>
                    <a:pt x="4578" y="201"/>
                    <a:pt x="4324" y="106"/>
                  </a:cubicBezTo>
                  <a:cubicBezTo>
                    <a:pt x="4120" y="32"/>
                    <a:pt x="3938" y="1"/>
                    <a:pt x="375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39" name="Google Shape;739;p18"/>
            <p:cNvSpPr/>
            <p:nvPr/>
          </p:nvSpPr>
          <p:spPr>
            <a:xfrm>
              <a:off x="5781734" y="2490241"/>
              <a:ext cx="436655" cy="354852"/>
            </a:xfrm>
            <a:custGeom>
              <a:avLst/>
              <a:gdLst/>
              <a:ahLst/>
              <a:cxnLst/>
              <a:rect l="l" t="t" r="r" b="b"/>
              <a:pathLst>
                <a:path w="13334" h="10836" extrusionOk="0">
                  <a:moveTo>
                    <a:pt x="5174" y="467"/>
                  </a:moveTo>
                  <a:cubicBezTo>
                    <a:pt x="5610" y="467"/>
                    <a:pt x="5933" y="1100"/>
                    <a:pt x="6081" y="1521"/>
                  </a:cubicBezTo>
                  <a:cubicBezTo>
                    <a:pt x="6271" y="2091"/>
                    <a:pt x="6429" y="2724"/>
                    <a:pt x="6841" y="3199"/>
                  </a:cubicBezTo>
                  <a:cubicBezTo>
                    <a:pt x="7189" y="3643"/>
                    <a:pt x="7696" y="3896"/>
                    <a:pt x="8235" y="3991"/>
                  </a:cubicBezTo>
                  <a:cubicBezTo>
                    <a:pt x="8347" y="4003"/>
                    <a:pt x="8461" y="4009"/>
                    <a:pt x="8576" y="4009"/>
                  </a:cubicBezTo>
                  <a:cubicBezTo>
                    <a:pt x="8975" y="4009"/>
                    <a:pt x="9381" y="3933"/>
                    <a:pt x="9725" y="3746"/>
                  </a:cubicBezTo>
                  <a:lnTo>
                    <a:pt x="9725" y="3746"/>
                  </a:lnTo>
                  <a:cubicBezTo>
                    <a:pt x="9823" y="3887"/>
                    <a:pt x="9928" y="4022"/>
                    <a:pt x="10008" y="4181"/>
                  </a:cubicBezTo>
                  <a:cubicBezTo>
                    <a:pt x="10135" y="4435"/>
                    <a:pt x="10261" y="4688"/>
                    <a:pt x="10388" y="4941"/>
                  </a:cubicBezTo>
                  <a:cubicBezTo>
                    <a:pt x="10673" y="5448"/>
                    <a:pt x="10958" y="5955"/>
                    <a:pt x="11211" y="6461"/>
                  </a:cubicBezTo>
                  <a:cubicBezTo>
                    <a:pt x="11496" y="6968"/>
                    <a:pt x="11782" y="7475"/>
                    <a:pt x="12035" y="7981"/>
                  </a:cubicBezTo>
                  <a:cubicBezTo>
                    <a:pt x="12238" y="8388"/>
                    <a:pt x="12421" y="8814"/>
                    <a:pt x="12616" y="9228"/>
                  </a:cubicBezTo>
                  <a:lnTo>
                    <a:pt x="12616" y="9228"/>
                  </a:lnTo>
                  <a:cubicBezTo>
                    <a:pt x="11189" y="9718"/>
                    <a:pt x="9710" y="10112"/>
                    <a:pt x="8203" y="10230"/>
                  </a:cubicBezTo>
                  <a:cubicBezTo>
                    <a:pt x="7741" y="10266"/>
                    <a:pt x="7277" y="10284"/>
                    <a:pt x="6813" y="10284"/>
                  </a:cubicBezTo>
                  <a:cubicBezTo>
                    <a:pt x="5652" y="10284"/>
                    <a:pt x="4489" y="10171"/>
                    <a:pt x="3358" y="9945"/>
                  </a:cubicBezTo>
                  <a:cubicBezTo>
                    <a:pt x="2460" y="9777"/>
                    <a:pt x="1587" y="9534"/>
                    <a:pt x="716" y="9282"/>
                  </a:cubicBezTo>
                  <a:lnTo>
                    <a:pt x="716" y="9282"/>
                  </a:lnTo>
                  <a:cubicBezTo>
                    <a:pt x="2048" y="6408"/>
                    <a:pt x="3379" y="3533"/>
                    <a:pt x="4710" y="659"/>
                  </a:cubicBezTo>
                  <a:lnTo>
                    <a:pt x="4710" y="659"/>
                  </a:lnTo>
                  <a:cubicBezTo>
                    <a:pt x="4735" y="657"/>
                    <a:pt x="4761" y="649"/>
                    <a:pt x="4783" y="634"/>
                  </a:cubicBezTo>
                  <a:cubicBezTo>
                    <a:pt x="4921" y="517"/>
                    <a:pt x="5052" y="467"/>
                    <a:pt x="5174" y="467"/>
                  </a:cubicBezTo>
                  <a:close/>
                  <a:moveTo>
                    <a:pt x="5131" y="1"/>
                  </a:moveTo>
                  <a:cubicBezTo>
                    <a:pt x="4814" y="1"/>
                    <a:pt x="4688" y="223"/>
                    <a:pt x="4593" y="508"/>
                  </a:cubicBezTo>
                  <a:cubicBezTo>
                    <a:pt x="4577" y="539"/>
                    <a:pt x="4575" y="567"/>
                    <a:pt x="4582" y="589"/>
                  </a:cubicBezTo>
                  <a:lnTo>
                    <a:pt x="4582" y="589"/>
                  </a:lnTo>
                  <a:cubicBezTo>
                    <a:pt x="3076" y="3507"/>
                    <a:pt x="1570" y="6394"/>
                    <a:pt x="64" y="9312"/>
                  </a:cubicBezTo>
                  <a:cubicBezTo>
                    <a:pt x="1" y="9470"/>
                    <a:pt x="64" y="9660"/>
                    <a:pt x="254" y="9723"/>
                  </a:cubicBezTo>
                  <a:cubicBezTo>
                    <a:pt x="2371" y="10429"/>
                    <a:pt x="4598" y="10836"/>
                    <a:pt x="6826" y="10836"/>
                  </a:cubicBezTo>
                  <a:cubicBezTo>
                    <a:pt x="7997" y="10836"/>
                    <a:pt x="9168" y="10723"/>
                    <a:pt x="10325" y="10483"/>
                  </a:cubicBezTo>
                  <a:cubicBezTo>
                    <a:pt x="11243" y="10262"/>
                    <a:pt x="12162" y="9977"/>
                    <a:pt x="13080" y="9628"/>
                  </a:cubicBezTo>
                  <a:cubicBezTo>
                    <a:pt x="13238" y="9565"/>
                    <a:pt x="13333" y="9407"/>
                    <a:pt x="13238" y="9248"/>
                  </a:cubicBezTo>
                  <a:cubicBezTo>
                    <a:pt x="12985" y="8742"/>
                    <a:pt x="12668" y="8266"/>
                    <a:pt x="12415" y="7760"/>
                  </a:cubicBezTo>
                  <a:cubicBezTo>
                    <a:pt x="12130" y="7253"/>
                    <a:pt x="11845" y="6746"/>
                    <a:pt x="11591" y="6240"/>
                  </a:cubicBezTo>
                  <a:cubicBezTo>
                    <a:pt x="11306" y="5733"/>
                    <a:pt x="11053" y="5226"/>
                    <a:pt x="10768" y="4720"/>
                  </a:cubicBezTo>
                  <a:cubicBezTo>
                    <a:pt x="10641" y="4466"/>
                    <a:pt x="10515" y="4213"/>
                    <a:pt x="10388" y="3960"/>
                  </a:cubicBezTo>
                  <a:cubicBezTo>
                    <a:pt x="10261" y="3706"/>
                    <a:pt x="10198" y="3453"/>
                    <a:pt x="10071" y="3199"/>
                  </a:cubicBezTo>
                  <a:cubicBezTo>
                    <a:pt x="10029" y="3115"/>
                    <a:pt x="9917" y="3059"/>
                    <a:pt x="9818" y="3059"/>
                  </a:cubicBezTo>
                  <a:cubicBezTo>
                    <a:pt x="9769" y="3059"/>
                    <a:pt x="9723" y="3073"/>
                    <a:pt x="9691" y="3104"/>
                  </a:cubicBezTo>
                  <a:cubicBezTo>
                    <a:pt x="9274" y="3374"/>
                    <a:pt x="8819" y="3568"/>
                    <a:pt x="8341" y="3568"/>
                  </a:cubicBezTo>
                  <a:cubicBezTo>
                    <a:pt x="8202" y="3568"/>
                    <a:pt x="8061" y="3552"/>
                    <a:pt x="7918" y="3516"/>
                  </a:cubicBezTo>
                  <a:cubicBezTo>
                    <a:pt x="7601" y="3453"/>
                    <a:pt x="7316" y="3326"/>
                    <a:pt x="7126" y="3104"/>
                  </a:cubicBezTo>
                  <a:cubicBezTo>
                    <a:pt x="6873" y="2851"/>
                    <a:pt x="6714" y="2503"/>
                    <a:pt x="6588" y="2154"/>
                  </a:cubicBezTo>
                  <a:cubicBezTo>
                    <a:pt x="6398" y="1553"/>
                    <a:pt x="6271" y="824"/>
                    <a:pt x="5828" y="349"/>
                  </a:cubicBezTo>
                  <a:cubicBezTo>
                    <a:pt x="5669" y="128"/>
                    <a:pt x="5416" y="1"/>
                    <a:pt x="513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0" name="Google Shape;740;p18"/>
            <p:cNvSpPr/>
            <p:nvPr/>
          </p:nvSpPr>
          <p:spPr>
            <a:xfrm>
              <a:off x="5932504" y="2490667"/>
              <a:ext cx="189150" cy="137441"/>
            </a:xfrm>
            <a:custGeom>
              <a:avLst/>
              <a:gdLst/>
              <a:ahLst/>
              <a:cxnLst/>
              <a:rect l="l" t="t" r="r" b="b"/>
              <a:pathLst>
                <a:path w="5776" h="4197" extrusionOk="0">
                  <a:moveTo>
                    <a:pt x="611" y="1"/>
                  </a:moveTo>
                  <a:cubicBezTo>
                    <a:pt x="417" y="1"/>
                    <a:pt x="227" y="89"/>
                    <a:pt x="52" y="305"/>
                  </a:cubicBezTo>
                  <a:cubicBezTo>
                    <a:pt x="0" y="382"/>
                    <a:pt x="54" y="480"/>
                    <a:pt x="126" y="480"/>
                  </a:cubicBezTo>
                  <a:cubicBezTo>
                    <a:pt x="143" y="480"/>
                    <a:pt x="161" y="475"/>
                    <a:pt x="179" y="463"/>
                  </a:cubicBezTo>
                  <a:cubicBezTo>
                    <a:pt x="334" y="345"/>
                    <a:pt x="484" y="295"/>
                    <a:pt x="628" y="295"/>
                  </a:cubicBezTo>
                  <a:cubicBezTo>
                    <a:pt x="1221" y="295"/>
                    <a:pt x="1716" y="1138"/>
                    <a:pt x="2047" y="1571"/>
                  </a:cubicBezTo>
                  <a:cubicBezTo>
                    <a:pt x="2551" y="2227"/>
                    <a:pt x="3296" y="2802"/>
                    <a:pt x="4122" y="2802"/>
                  </a:cubicBezTo>
                  <a:cubicBezTo>
                    <a:pt x="4292" y="2802"/>
                    <a:pt x="4466" y="2777"/>
                    <a:pt x="4643" y="2724"/>
                  </a:cubicBezTo>
                  <a:lnTo>
                    <a:pt x="4643" y="2724"/>
                  </a:lnTo>
                  <a:cubicBezTo>
                    <a:pt x="4651" y="2769"/>
                    <a:pt x="4659" y="2819"/>
                    <a:pt x="4676" y="2870"/>
                  </a:cubicBezTo>
                  <a:cubicBezTo>
                    <a:pt x="4739" y="2996"/>
                    <a:pt x="4802" y="3123"/>
                    <a:pt x="4866" y="3250"/>
                  </a:cubicBezTo>
                  <a:cubicBezTo>
                    <a:pt x="5024" y="3598"/>
                    <a:pt x="5182" y="3852"/>
                    <a:pt x="5436" y="4137"/>
                  </a:cubicBezTo>
                  <a:cubicBezTo>
                    <a:pt x="5469" y="4179"/>
                    <a:pt x="5510" y="4196"/>
                    <a:pt x="5550" y="4196"/>
                  </a:cubicBezTo>
                  <a:cubicBezTo>
                    <a:pt x="5662" y="4196"/>
                    <a:pt x="5776" y="4063"/>
                    <a:pt x="5752" y="3947"/>
                  </a:cubicBezTo>
                  <a:cubicBezTo>
                    <a:pt x="5689" y="3725"/>
                    <a:pt x="5626" y="3503"/>
                    <a:pt x="5531" y="3281"/>
                  </a:cubicBezTo>
                  <a:cubicBezTo>
                    <a:pt x="5436" y="3123"/>
                    <a:pt x="5309" y="2965"/>
                    <a:pt x="5214" y="2806"/>
                  </a:cubicBezTo>
                  <a:cubicBezTo>
                    <a:pt x="5087" y="2616"/>
                    <a:pt x="4929" y="2395"/>
                    <a:pt x="4676" y="2395"/>
                  </a:cubicBezTo>
                  <a:cubicBezTo>
                    <a:pt x="4486" y="2395"/>
                    <a:pt x="4296" y="2458"/>
                    <a:pt x="4074" y="2458"/>
                  </a:cubicBezTo>
                  <a:cubicBezTo>
                    <a:pt x="3852" y="2426"/>
                    <a:pt x="3631" y="2363"/>
                    <a:pt x="3409" y="2300"/>
                  </a:cubicBezTo>
                  <a:cubicBezTo>
                    <a:pt x="3061" y="2141"/>
                    <a:pt x="2776" y="1888"/>
                    <a:pt x="2490" y="1603"/>
                  </a:cubicBezTo>
                  <a:cubicBezTo>
                    <a:pt x="2117" y="1204"/>
                    <a:pt x="1331" y="1"/>
                    <a:pt x="61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1" name="Google Shape;741;p18"/>
            <p:cNvSpPr/>
            <p:nvPr/>
          </p:nvSpPr>
          <p:spPr>
            <a:xfrm>
              <a:off x="5976714" y="2436961"/>
              <a:ext cx="38413" cy="34811"/>
            </a:xfrm>
            <a:custGeom>
              <a:avLst/>
              <a:gdLst/>
              <a:ahLst/>
              <a:cxnLst/>
              <a:rect l="l" t="t" r="r" b="b"/>
              <a:pathLst>
                <a:path w="1173" h="1063" extrusionOk="0">
                  <a:moveTo>
                    <a:pt x="749" y="393"/>
                  </a:moveTo>
                  <a:cubicBezTo>
                    <a:pt x="751" y="397"/>
                    <a:pt x="754" y="402"/>
                    <a:pt x="757" y="402"/>
                  </a:cubicBezTo>
                  <a:cubicBezTo>
                    <a:pt x="759" y="402"/>
                    <a:pt x="760" y="400"/>
                    <a:pt x="760" y="393"/>
                  </a:cubicBezTo>
                  <a:close/>
                  <a:moveTo>
                    <a:pt x="447" y="637"/>
                  </a:moveTo>
                  <a:cubicBezTo>
                    <a:pt x="445" y="637"/>
                    <a:pt x="444" y="639"/>
                    <a:pt x="444" y="646"/>
                  </a:cubicBezTo>
                  <a:lnTo>
                    <a:pt x="460" y="646"/>
                  </a:lnTo>
                  <a:cubicBezTo>
                    <a:pt x="455" y="642"/>
                    <a:pt x="450" y="637"/>
                    <a:pt x="447" y="637"/>
                  </a:cubicBezTo>
                  <a:close/>
                  <a:moveTo>
                    <a:pt x="460" y="646"/>
                  </a:moveTo>
                  <a:lnTo>
                    <a:pt x="460" y="646"/>
                  </a:lnTo>
                  <a:cubicBezTo>
                    <a:pt x="464" y="651"/>
                    <a:pt x="469" y="655"/>
                    <a:pt x="472" y="655"/>
                  </a:cubicBezTo>
                  <a:cubicBezTo>
                    <a:pt x="474" y="655"/>
                    <a:pt x="475" y="653"/>
                    <a:pt x="475" y="646"/>
                  </a:cubicBezTo>
                  <a:close/>
                  <a:moveTo>
                    <a:pt x="824" y="0"/>
                  </a:moveTo>
                  <a:cubicBezTo>
                    <a:pt x="803" y="0"/>
                    <a:pt x="782" y="4"/>
                    <a:pt x="760" y="13"/>
                  </a:cubicBezTo>
                  <a:cubicBezTo>
                    <a:pt x="634" y="44"/>
                    <a:pt x="602" y="171"/>
                    <a:pt x="665" y="266"/>
                  </a:cubicBezTo>
                  <a:cubicBezTo>
                    <a:pt x="652" y="253"/>
                    <a:pt x="645" y="245"/>
                    <a:pt x="642" y="245"/>
                  </a:cubicBezTo>
                  <a:lnTo>
                    <a:pt x="642" y="245"/>
                  </a:lnTo>
                  <a:cubicBezTo>
                    <a:pt x="639" y="245"/>
                    <a:pt x="647" y="261"/>
                    <a:pt x="665" y="298"/>
                  </a:cubicBezTo>
                  <a:cubicBezTo>
                    <a:pt x="697" y="329"/>
                    <a:pt x="697" y="329"/>
                    <a:pt x="729" y="361"/>
                  </a:cubicBezTo>
                  <a:cubicBezTo>
                    <a:pt x="729" y="361"/>
                    <a:pt x="729" y="361"/>
                    <a:pt x="729" y="393"/>
                  </a:cubicBezTo>
                  <a:lnTo>
                    <a:pt x="749" y="393"/>
                  </a:lnTo>
                  <a:cubicBezTo>
                    <a:pt x="746" y="388"/>
                    <a:pt x="745" y="384"/>
                    <a:pt x="748" y="384"/>
                  </a:cubicBezTo>
                  <a:lnTo>
                    <a:pt x="748" y="384"/>
                  </a:lnTo>
                  <a:cubicBezTo>
                    <a:pt x="750" y="384"/>
                    <a:pt x="754" y="386"/>
                    <a:pt x="760" y="393"/>
                  </a:cubicBezTo>
                  <a:cubicBezTo>
                    <a:pt x="760" y="424"/>
                    <a:pt x="760" y="456"/>
                    <a:pt x="760" y="488"/>
                  </a:cubicBezTo>
                  <a:cubicBezTo>
                    <a:pt x="760" y="512"/>
                    <a:pt x="760" y="535"/>
                    <a:pt x="760" y="551"/>
                  </a:cubicBezTo>
                  <a:cubicBezTo>
                    <a:pt x="760" y="551"/>
                    <a:pt x="760" y="583"/>
                    <a:pt x="760" y="583"/>
                  </a:cubicBezTo>
                  <a:cubicBezTo>
                    <a:pt x="760" y="576"/>
                    <a:pt x="759" y="574"/>
                    <a:pt x="757" y="574"/>
                  </a:cubicBezTo>
                  <a:cubicBezTo>
                    <a:pt x="752" y="574"/>
                    <a:pt x="743" y="592"/>
                    <a:pt x="748" y="592"/>
                  </a:cubicBezTo>
                  <a:cubicBezTo>
                    <a:pt x="750" y="592"/>
                    <a:pt x="754" y="590"/>
                    <a:pt x="760" y="583"/>
                  </a:cubicBezTo>
                  <a:lnTo>
                    <a:pt x="760" y="583"/>
                  </a:lnTo>
                  <a:cubicBezTo>
                    <a:pt x="759" y="584"/>
                    <a:pt x="729" y="614"/>
                    <a:pt x="729" y="614"/>
                  </a:cubicBezTo>
                  <a:lnTo>
                    <a:pt x="729" y="646"/>
                  </a:lnTo>
                  <a:lnTo>
                    <a:pt x="697" y="646"/>
                  </a:lnTo>
                  <a:cubicBezTo>
                    <a:pt x="697" y="646"/>
                    <a:pt x="665" y="678"/>
                    <a:pt x="665" y="678"/>
                  </a:cubicBezTo>
                  <a:cubicBezTo>
                    <a:pt x="676" y="667"/>
                    <a:pt x="676" y="664"/>
                    <a:pt x="672" y="664"/>
                  </a:cubicBezTo>
                  <a:cubicBezTo>
                    <a:pt x="665" y="664"/>
                    <a:pt x="644" y="678"/>
                    <a:pt x="665" y="678"/>
                  </a:cubicBezTo>
                  <a:lnTo>
                    <a:pt x="507" y="678"/>
                  </a:lnTo>
                  <a:cubicBezTo>
                    <a:pt x="528" y="678"/>
                    <a:pt x="507" y="664"/>
                    <a:pt x="500" y="664"/>
                  </a:cubicBezTo>
                  <a:cubicBezTo>
                    <a:pt x="497" y="664"/>
                    <a:pt x="497" y="667"/>
                    <a:pt x="507" y="678"/>
                  </a:cubicBezTo>
                  <a:cubicBezTo>
                    <a:pt x="475" y="678"/>
                    <a:pt x="475" y="646"/>
                    <a:pt x="444" y="646"/>
                  </a:cubicBezTo>
                  <a:cubicBezTo>
                    <a:pt x="444" y="614"/>
                    <a:pt x="444" y="614"/>
                    <a:pt x="444" y="614"/>
                  </a:cubicBezTo>
                  <a:cubicBezTo>
                    <a:pt x="412" y="614"/>
                    <a:pt x="412" y="583"/>
                    <a:pt x="412" y="551"/>
                  </a:cubicBezTo>
                  <a:cubicBezTo>
                    <a:pt x="412" y="543"/>
                    <a:pt x="412" y="535"/>
                    <a:pt x="412" y="519"/>
                  </a:cubicBezTo>
                  <a:lnTo>
                    <a:pt x="380" y="519"/>
                  </a:lnTo>
                  <a:cubicBezTo>
                    <a:pt x="380" y="488"/>
                    <a:pt x="380" y="456"/>
                    <a:pt x="380" y="393"/>
                  </a:cubicBezTo>
                  <a:cubicBezTo>
                    <a:pt x="412" y="361"/>
                    <a:pt x="412" y="361"/>
                    <a:pt x="412" y="329"/>
                  </a:cubicBezTo>
                  <a:cubicBezTo>
                    <a:pt x="412" y="298"/>
                    <a:pt x="444" y="266"/>
                    <a:pt x="444" y="234"/>
                  </a:cubicBezTo>
                  <a:cubicBezTo>
                    <a:pt x="444" y="234"/>
                    <a:pt x="444" y="203"/>
                    <a:pt x="444" y="171"/>
                  </a:cubicBezTo>
                  <a:cubicBezTo>
                    <a:pt x="444" y="171"/>
                    <a:pt x="444" y="171"/>
                    <a:pt x="444" y="139"/>
                  </a:cubicBezTo>
                  <a:cubicBezTo>
                    <a:pt x="475" y="108"/>
                    <a:pt x="444" y="44"/>
                    <a:pt x="412" y="44"/>
                  </a:cubicBezTo>
                  <a:lnTo>
                    <a:pt x="317" y="44"/>
                  </a:lnTo>
                  <a:cubicBezTo>
                    <a:pt x="254" y="44"/>
                    <a:pt x="190" y="108"/>
                    <a:pt x="159" y="139"/>
                  </a:cubicBezTo>
                  <a:cubicBezTo>
                    <a:pt x="95" y="203"/>
                    <a:pt x="64" y="298"/>
                    <a:pt x="32" y="393"/>
                  </a:cubicBezTo>
                  <a:cubicBezTo>
                    <a:pt x="0" y="614"/>
                    <a:pt x="95" y="836"/>
                    <a:pt x="285" y="963"/>
                  </a:cubicBezTo>
                  <a:cubicBezTo>
                    <a:pt x="370" y="1031"/>
                    <a:pt x="473" y="1062"/>
                    <a:pt x="575" y="1062"/>
                  </a:cubicBezTo>
                  <a:cubicBezTo>
                    <a:pt x="663" y="1062"/>
                    <a:pt x="750" y="1039"/>
                    <a:pt x="824" y="995"/>
                  </a:cubicBezTo>
                  <a:cubicBezTo>
                    <a:pt x="1014" y="931"/>
                    <a:pt x="1109" y="773"/>
                    <a:pt x="1140" y="583"/>
                  </a:cubicBezTo>
                  <a:cubicBezTo>
                    <a:pt x="1172" y="488"/>
                    <a:pt x="1140" y="361"/>
                    <a:pt x="1109" y="266"/>
                  </a:cubicBezTo>
                  <a:cubicBezTo>
                    <a:pt x="1054" y="157"/>
                    <a:pt x="952" y="0"/>
                    <a:pt x="82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2" name="Google Shape;742;p18"/>
            <p:cNvSpPr/>
            <p:nvPr/>
          </p:nvSpPr>
          <p:spPr>
            <a:xfrm>
              <a:off x="5927953" y="2736667"/>
              <a:ext cx="37398" cy="35073"/>
            </a:xfrm>
            <a:custGeom>
              <a:avLst/>
              <a:gdLst/>
              <a:ahLst/>
              <a:cxnLst/>
              <a:rect l="l" t="t" r="r" b="b"/>
              <a:pathLst>
                <a:path w="1142" h="1071" extrusionOk="0">
                  <a:moveTo>
                    <a:pt x="749" y="413"/>
                  </a:moveTo>
                  <a:cubicBezTo>
                    <a:pt x="752" y="421"/>
                    <a:pt x="757" y="431"/>
                    <a:pt x="759" y="431"/>
                  </a:cubicBezTo>
                  <a:cubicBezTo>
                    <a:pt x="760" y="431"/>
                    <a:pt x="761" y="430"/>
                    <a:pt x="761" y="425"/>
                  </a:cubicBezTo>
                  <a:cubicBezTo>
                    <a:pt x="761" y="425"/>
                    <a:pt x="756" y="419"/>
                    <a:pt x="749" y="413"/>
                  </a:cubicBezTo>
                  <a:close/>
                  <a:moveTo>
                    <a:pt x="759" y="576"/>
                  </a:moveTo>
                  <a:cubicBezTo>
                    <a:pt x="758" y="576"/>
                    <a:pt x="756" y="580"/>
                    <a:pt x="754" y="584"/>
                  </a:cubicBezTo>
                  <a:lnTo>
                    <a:pt x="754" y="584"/>
                  </a:lnTo>
                  <a:cubicBezTo>
                    <a:pt x="756" y="583"/>
                    <a:pt x="758" y="583"/>
                    <a:pt x="761" y="583"/>
                  </a:cubicBezTo>
                  <a:cubicBezTo>
                    <a:pt x="761" y="578"/>
                    <a:pt x="760" y="576"/>
                    <a:pt x="759" y="576"/>
                  </a:cubicBezTo>
                  <a:close/>
                  <a:moveTo>
                    <a:pt x="730" y="617"/>
                  </a:moveTo>
                  <a:cubicBezTo>
                    <a:pt x="729" y="626"/>
                    <a:pt x="729" y="636"/>
                    <a:pt x="729" y="646"/>
                  </a:cubicBezTo>
                  <a:cubicBezTo>
                    <a:pt x="713" y="646"/>
                    <a:pt x="722" y="629"/>
                    <a:pt x="730" y="617"/>
                  </a:cubicBezTo>
                  <a:close/>
                  <a:moveTo>
                    <a:pt x="698" y="662"/>
                  </a:moveTo>
                  <a:lnTo>
                    <a:pt x="698" y="678"/>
                  </a:lnTo>
                  <a:cubicBezTo>
                    <a:pt x="682" y="678"/>
                    <a:pt x="690" y="670"/>
                    <a:pt x="698" y="662"/>
                  </a:cubicBezTo>
                  <a:close/>
                  <a:moveTo>
                    <a:pt x="634" y="678"/>
                  </a:moveTo>
                  <a:cubicBezTo>
                    <a:pt x="603" y="710"/>
                    <a:pt x="603" y="710"/>
                    <a:pt x="571" y="710"/>
                  </a:cubicBezTo>
                  <a:cubicBezTo>
                    <a:pt x="571" y="710"/>
                    <a:pt x="603" y="710"/>
                    <a:pt x="634" y="678"/>
                  </a:cubicBezTo>
                  <a:close/>
                  <a:moveTo>
                    <a:pt x="824" y="1"/>
                  </a:moveTo>
                  <a:cubicBezTo>
                    <a:pt x="804" y="1"/>
                    <a:pt x="783" y="4"/>
                    <a:pt x="761" y="13"/>
                  </a:cubicBezTo>
                  <a:cubicBezTo>
                    <a:pt x="634" y="76"/>
                    <a:pt x="603" y="171"/>
                    <a:pt x="634" y="266"/>
                  </a:cubicBezTo>
                  <a:cubicBezTo>
                    <a:pt x="634" y="266"/>
                    <a:pt x="634" y="298"/>
                    <a:pt x="666" y="298"/>
                  </a:cubicBezTo>
                  <a:cubicBezTo>
                    <a:pt x="666" y="330"/>
                    <a:pt x="698" y="330"/>
                    <a:pt x="729" y="361"/>
                  </a:cubicBezTo>
                  <a:cubicBezTo>
                    <a:pt x="729" y="361"/>
                    <a:pt x="729" y="361"/>
                    <a:pt x="729" y="393"/>
                  </a:cubicBezTo>
                  <a:cubicBezTo>
                    <a:pt x="729" y="393"/>
                    <a:pt x="740" y="404"/>
                    <a:pt x="749" y="413"/>
                  </a:cubicBezTo>
                  <a:lnTo>
                    <a:pt x="749" y="413"/>
                  </a:lnTo>
                  <a:cubicBezTo>
                    <a:pt x="747" y="407"/>
                    <a:pt x="746" y="402"/>
                    <a:pt x="747" y="402"/>
                  </a:cubicBezTo>
                  <a:lnTo>
                    <a:pt x="747" y="402"/>
                  </a:lnTo>
                  <a:cubicBezTo>
                    <a:pt x="749" y="402"/>
                    <a:pt x="753" y="408"/>
                    <a:pt x="761" y="425"/>
                  </a:cubicBezTo>
                  <a:cubicBezTo>
                    <a:pt x="761" y="488"/>
                    <a:pt x="761" y="520"/>
                    <a:pt x="761" y="551"/>
                  </a:cubicBezTo>
                  <a:cubicBezTo>
                    <a:pt x="761" y="583"/>
                    <a:pt x="761" y="583"/>
                    <a:pt x="761" y="583"/>
                  </a:cubicBezTo>
                  <a:cubicBezTo>
                    <a:pt x="753" y="600"/>
                    <a:pt x="749" y="605"/>
                    <a:pt x="747" y="605"/>
                  </a:cubicBezTo>
                  <a:cubicBezTo>
                    <a:pt x="745" y="605"/>
                    <a:pt x="749" y="592"/>
                    <a:pt x="754" y="584"/>
                  </a:cubicBezTo>
                  <a:lnTo>
                    <a:pt x="754" y="584"/>
                  </a:lnTo>
                  <a:cubicBezTo>
                    <a:pt x="739" y="587"/>
                    <a:pt x="733" y="598"/>
                    <a:pt x="731" y="613"/>
                  </a:cubicBezTo>
                  <a:lnTo>
                    <a:pt x="731" y="613"/>
                  </a:lnTo>
                  <a:cubicBezTo>
                    <a:pt x="730" y="614"/>
                    <a:pt x="730" y="614"/>
                    <a:pt x="729" y="615"/>
                  </a:cubicBezTo>
                  <a:lnTo>
                    <a:pt x="698" y="646"/>
                  </a:lnTo>
                  <a:cubicBezTo>
                    <a:pt x="666" y="678"/>
                    <a:pt x="666" y="678"/>
                    <a:pt x="634" y="678"/>
                  </a:cubicBezTo>
                  <a:cubicBezTo>
                    <a:pt x="634" y="678"/>
                    <a:pt x="634" y="678"/>
                    <a:pt x="634" y="678"/>
                  </a:cubicBezTo>
                  <a:lnTo>
                    <a:pt x="634" y="678"/>
                  </a:lnTo>
                  <a:cubicBezTo>
                    <a:pt x="603" y="694"/>
                    <a:pt x="579" y="702"/>
                    <a:pt x="559" y="702"/>
                  </a:cubicBezTo>
                  <a:cubicBezTo>
                    <a:pt x="555" y="702"/>
                    <a:pt x="551" y="702"/>
                    <a:pt x="546" y="701"/>
                  </a:cubicBezTo>
                  <a:lnTo>
                    <a:pt x="546" y="701"/>
                  </a:lnTo>
                  <a:cubicBezTo>
                    <a:pt x="535" y="691"/>
                    <a:pt x="528" y="678"/>
                    <a:pt x="508" y="678"/>
                  </a:cubicBezTo>
                  <a:cubicBezTo>
                    <a:pt x="476" y="678"/>
                    <a:pt x="476" y="678"/>
                    <a:pt x="444" y="646"/>
                  </a:cubicBezTo>
                  <a:cubicBezTo>
                    <a:pt x="444" y="646"/>
                    <a:pt x="413" y="646"/>
                    <a:pt x="413" y="615"/>
                  </a:cubicBezTo>
                  <a:cubicBezTo>
                    <a:pt x="413" y="615"/>
                    <a:pt x="413" y="583"/>
                    <a:pt x="413" y="583"/>
                  </a:cubicBezTo>
                  <a:cubicBezTo>
                    <a:pt x="413" y="551"/>
                    <a:pt x="381" y="551"/>
                    <a:pt x="381" y="551"/>
                  </a:cubicBezTo>
                  <a:cubicBezTo>
                    <a:pt x="381" y="551"/>
                    <a:pt x="381" y="520"/>
                    <a:pt x="381" y="520"/>
                  </a:cubicBezTo>
                  <a:cubicBezTo>
                    <a:pt x="381" y="488"/>
                    <a:pt x="381" y="456"/>
                    <a:pt x="381" y="425"/>
                  </a:cubicBezTo>
                  <a:cubicBezTo>
                    <a:pt x="381" y="425"/>
                    <a:pt x="381" y="425"/>
                    <a:pt x="381" y="393"/>
                  </a:cubicBezTo>
                  <a:cubicBezTo>
                    <a:pt x="381" y="393"/>
                    <a:pt x="413" y="361"/>
                    <a:pt x="413" y="361"/>
                  </a:cubicBezTo>
                  <a:cubicBezTo>
                    <a:pt x="413" y="298"/>
                    <a:pt x="444" y="298"/>
                    <a:pt x="444" y="235"/>
                  </a:cubicBezTo>
                  <a:cubicBezTo>
                    <a:pt x="444" y="235"/>
                    <a:pt x="444" y="203"/>
                    <a:pt x="444" y="203"/>
                  </a:cubicBezTo>
                  <a:cubicBezTo>
                    <a:pt x="444" y="190"/>
                    <a:pt x="444" y="179"/>
                    <a:pt x="444" y="171"/>
                  </a:cubicBezTo>
                  <a:cubicBezTo>
                    <a:pt x="476" y="108"/>
                    <a:pt x="444" y="76"/>
                    <a:pt x="413" y="76"/>
                  </a:cubicBezTo>
                  <a:lnTo>
                    <a:pt x="318" y="76"/>
                  </a:lnTo>
                  <a:cubicBezTo>
                    <a:pt x="254" y="76"/>
                    <a:pt x="191" y="108"/>
                    <a:pt x="159" y="140"/>
                  </a:cubicBezTo>
                  <a:cubicBezTo>
                    <a:pt x="96" y="203"/>
                    <a:pt x="33" y="330"/>
                    <a:pt x="33" y="425"/>
                  </a:cubicBezTo>
                  <a:cubicBezTo>
                    <a:pt x="1" y="646"/>
                    <a:pt x="96" y="868"/>
                    <a:pt x="286" y="995"/>
                  </a:cubicBezTo>
                  <a:cubicBezTo>
                    <a:pt x="373" y="1047"/>
                    <a:pt x="480" y="1071"/>
                    <a:pt x="584" y="1071"/>
                  </a:cubicBezTo>
                  <a:cubicBezTo>
                    <a:pt x="669" y="1071"/>
                    <a:pt x="753" y="1055"/>
                    <a:pt x="824" y="1027"/>
                  </a:cubicBezTo>
                  <a:cubicBezTo>
                    <a:pt x="983" y="931"/>
                    <a:pt x="1109" y="773"/>
                    <a:pt x="1141" y="583"/>
                  </a:cubicBezTo>
                  <a:cubicBezTo>
                    <a:pt x="1141" y="488"/>
                    <a:pt x="1141" y="393"/>
                    <a:pt x="1109" y="266"/>
                  </a:cubicBezTo>
                  <a:cubicBezTo>
                    <a:pt x="1055" y="157"/>
                    <a:pt x="953" y="1"/>
                    <a:pt x="82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3" name="Google Shape;743;p18"/>
            <p:cNvSpPr/>
            <p:nvPr/>
          </p:nvSpPr>
          <p:spPr>
            <a:xfrm>
              <a:off x="6003665" y="2394847"/>
              <a:ext cx="19747" cy="16636"/>
            </a:xfrm>
            <a:custGeom>
              <a:avLst/>
              <a:gdLst/>
              <a:ahLst/>
              <a:cxnLst/>
              <a:rect l="l" t="t" r="r" b="b"/>
              <a:pathLst>
                <a:path w="603" h="508" extrusionOk="0">
                  <a:moveTo>
                    <a:pt x="381" y="222"/>
                  </a:moveTo>
                  <a:cubicBezTo>
                    <a:pt x="381" y="233"/>
                    <a:pt x="377" y="240"/>
                    <a:pt x="372" y="245"/>
                  </a:cubicBezTo>
                  <a:lnTo>
                    <a:pt x="372" y="245"/>
                  </a:lnTo>
                  <a:cubicBezTo>
                    <a:pt x="381" y="236"/>
                    <a:pt x="381" y="222"/>
                    <a:pt x="381" y="222"/>
                  </a:cubicBezTo>
                  <a:close/>
                  <a:moveTo>
                    <a:pt x="273" y="259"/>
                  </a:moveTo>
                  <a:cubicBezTo>
                    <a:pt x="280" y="264"/>
                    <a:pt x="286" y="271"/>
                    <a:pt x="286" y="285"/>
                  </a:cubicBezTo>
                  <a:lnTo>
                    <a:pt x="273" y="259"/>
                  </a:lnTo>
                  <a:close/>
                  <a:moveTo>
                    <a:pt x="191" y="0"/>
                  </a:moveTo>
                  <a:cubicBezTo>
                    <a:pt x="159" y="32"/>
                    <a:pt x="159" y="32"/>
                    <a:pt x="127" y="32"/>
                  </a:cubicBezTo>
                  <a:cubicBezTo>
                    <a:pt x="127" y="32"/>
                    <a:pt x="96" y="64"/>
                    <a:pt x="96" y="64"/>
                  </a:cubicBezTo>
                  <a:cubicBezTo>
                    <a:pt x="64" y="95"/>
                    <a:pt x="64" y="95"/>
                    <a:pt x="64" y="127"/>
                  </a:cubicBezTo>
                  <a:cubicBezTo>
                    <a:pt x="32" y="127"/>
                    <a:pt x="32" y="159"/>
                    <a:pt x="32" y="190"/>
                  </a:cubicBezTo>
                  <a:cubicBezTo>
                    <a:pt x="1" y="254"/>
                    <a:pt x="32" y="349"/>
                    <a:pt x="96" y="412"/>
                  </a:cubicBezTo>
                  <a:cubicBezTo>
                    <a:pt x="127" y="475"/>
                    <a:pt x="222" y="507"/>
                    <a:pt x="286" y="507"/>
                  </a:cubicBezTo>
                  <a:cubicBezTo>
                    <a:pt x="381" y="507"/>
                    <a:pt x="476" y="507"/>
                    <a:pt x="507" y="444"/>
                  </a:cubicBezTo>
                  <a:cubicBezTo>
                    <a:pt x="539" y="380"/>
                    <a:pt x="571" y="349"/>
                    <a:pt x="571" y="317"/>
                  </a:cubicBezTo>
                  <a:cubicBezTo>
                    <a:pt x="595" y="268"/>
                    <a:pt x="601" y="238"/>
                    <a:pt x="602" y="197"/>
                  </a:cubicBezTo>
                  <a:lnTo>
                    <a:pt x="602" y="197"/>
                  </a:lnTo>
                  <a:cubicBezTo>
                    <a:pt x="603" y="206"/>
                    <a:pt x="603" y="215"/>
                    <a:pt x="603" y="222"/>
                  </a:cubicBezTo>
                  <a:cubicBezTo>
                    <a:pt x="603" y="222"/>
                    <a:pt x="603" y="190"/>
                    <a:pt x="603" y="190"/>
                  </a:cubicBezTo>
                  <a:cubicBezTo>
                    <a:pt x="603" y="190"/>
                    <a:pt x="603" y="159"/>
                    <a:pt x="603" y="159"/>
                  </a:cubicBezTo>
                  <a:cubicBezTo>
                    <a:pt x="603" y="173"/>
                    <a:pt x="603" y="185"/>
                    <a:pt x="602" y="197"/>
                  </a:cubicBezTo>
                  <a:lnTo>
                    <a:pt x="602" y="197"/>
                  </a:lnTo>
                  <a:cubicBezTo>
                    <a:pt x="601" y="164"/>
                    <a:pt x="595" y="120"/>
                    <a:pt x="571" y="95"/>
                  </a:cubicBezTo>
                  <a:cubicBezTo>
                    <a:pt x="571" y="95"/>
                    <a:pt x="571" y="64"/>
                    <a:pt x="539" y="64"/>
                  </a:cubicBezTo>
                  <a:cubicBezTo>
                    <a:pt x="539" y="64"/>
                    <a:pt x="507" y="32"/>
                    <a:pt x="507" y="32"/>
                  </a:cubicBezTo>
                  <a:lnTo>
                    <a:pt x="412" y="32"/>
                  </a:lnTo>
                  <a:cubicBezTo>
                    <a:pt x="412" y="64"/>
                    <a:pt x="381" y="64"/>
                    <a:pt x="381" y="95"/>
                  </a:cubicBezTo>
                  <a:cubicBezTo>
                    <a:pt x="349" y="95"/>
                    <a:pt x="349" y="127"/>
                    <a:pt x="349" y="159"/>
                  </a:cubicBezTo>
                  <a:cubicBezTo>
                    <a:pt x="349" y="159"/>
                    <a:pt x="349" y="183"/>
                    <a:pt x="371" y="211"/>
                  </a:cubicBezTo>
                  <a:lnTo>
                    <a:pt x="371" y="211"/>
                  </a:lnTo>
                  <a:lnTo>
                    <a:pt x="349" y="254"/>
                  </a:lnTo>
                  <a:lnTo>
                    <a:pt x="381" y="254"/>
                  </a:lnTo>
                  <a:cubicBezTo>
                    <a:pt x="349" y="254"/>
                    <a:pt x="349" y="254"/>
                    <a:pt x="349" y="285"/>
                  </a:cubicBezTo>
                  <a:cubicBezTo>
                    <a:pt x="349" y="254"/>
                    <a:pt x="349" y="254"/>
                    <a:pt x="349" y="254"/>
                  </a:cubicBezTo>
                  <a:cubicBezTo>
                    <a:pt x="349" y="254"/>
                    <a:pt x="349" y="285"/>
                    <a:pt x="317" y="285"/>
                  </a:cubicBezTo>
                  <a:lnTo>
                    <a:pt x="286" y="254"/>
                  </a:lnTo>
                  <a:lnTo>
                    <a:pt x="286" y="254"/>
                  </a:lnTo>
                  <a:cubicBezTo>
                    <a:pt x="286" y="254"/>
                    <a:pt x="286" y="255"/>
                    <a:pt x="286" y="258"/>
                  </a:cubicBezTo>
                  <a:lnTo>
                    <a:pt x="286" y="258"/>
                  </a:lnTo>
                  <a:cubicBezTo>
                    <a:pt x="281" y="255"/>
                    <a:pt x="277" y="254"/>
                    <a:pt x="270" y="254"/>
                  </a:cubicBezTo>
                  <a:lnTo>
                    <a:pt x="270" y="254"/>
                  </a:lnTo>
                  <a:lnTo>
                    <a:pt x="254" y="222"/>
                  </a:lnTo>
                  <a:lnTo>
                    <a:pt x="254" y="190"/>
                  </a:lnTo>
                  <a:cubicBezTo>
                    <a:pt x="254" y="159"/>
                    <a:pt x="254" y="159"/>
                    <a:pt x="254" y="127"/>
                  </a:cubicBezTo>
                  <a:cubicBezTo>
                    <a:pt x="286" y="127"/>
                    <a:pt x="286" y="95"/>
                    <a:pt x="286" y="95"/>
                  </a:cubicBezTo>
                  <a:cubicBezTo>
                    <a:pt x="286" y="64"/>
                    <a:pt x="286" y="64"/>
                    <a:pt x="286" y="32"/>
                  </a:cubicBezTo>
                  <a:cubicBezTo>
                    <a:pt x="254" y="32"/>
                    <a:pt x="222" y="0"/>
                    <a:pt x="19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4" name="Google Shape;744;p18"/>
            <p:cNvSpPr/>
            <p:nvPr/>
          </p:nvSpPr>
          <p:spPr>
            <a:xfrm>
              <a:off x="6049316" y="2659285"/>
              <a:ext cx="19681" cy="16636"/>
            </a:xfrm>
            <a:custGeom>
              <a:avLst/>
              <a:gdLst/>
              <a:ahLst/>
              <a:cxnLst/>
              <a:rect l="l" t="t" r="r" b="b"/>
              <a:pathLst>
                <a:path w="601" h="508" extrusionOk="0">
                  <a:moveTo>
                    <a:pt x="272" y="260"/>
                  </a:moveTo>
                  <a:cubicBezTo>
                    <a:pt x="279" y="264"/>
                    <a:pt x="285" y="272"/>
                    <a:pt x="285" y="286"/>
                  </a:cubicBezTo>
                  <a:lnTo>
                    <a:pt x="272" y="260"/>
                  </a:lnTo>
                  <a:close/>
                  <a:moveTo>
                    <a:pt x="190" y="1"/>
                  </a:moveTo>
                  <a:cubicBezTo>
                    <a:pt x="159" y="33"/>
                    <a:pt x="159" y="33"/>
                    <a:pt x="127" y="33"/>
                  </a:cubicBezTo>
                  <a:cubicBezTo>
                    <a:pt x="127" y="33"/>
                    <a:pt x="95" y="64"/>
                    <a:pt x="64" y="64"/>
                  </a:cubicBezTo>
                  <a:cubicBezTo>
                    <a:pt x="64" y="96"/>
                    <a:pt x="64" y="96"/>
                    <a:pt x="32" y="128"/>
                  </a:cubicBezTo>
                  <a:cubicBezTo>
                    <a:pt x="32" y="128"/>
                    <a:pt x="32" y="159"/>
                    <a:pt x="32" y="191"/>
                  </a:cubicBezTo>
                  <a:cubicBezTo>
                    <a:pt x="0" y="254"/>
                    <a:pt x="32" y="349"/>
                    <a:pt x="95" y="413"/>
                  </a:cubicBezTo>
                  <a:cubicBezTo>
                    <a:pt x="127" y="476"/>
                    <a:pt x="222" y="508"/>
                    <a:pt x="285" y="508"/>
                  </a:cubicBezTo>
                  <a:cubicBezTo>
                    <a:pt x="380" y="508"/>
                    <a:pt x="444" y="508"/>
                    <a:pt x="507" y="444"/>
                  </a:cubicBezTo>
                  <a:cubicBezTo>
                    <a:pt x="539" y="381"/>
                    <a:pt x="570" y="349"/>
                    <a:pt x="570" y="318"/>
                  </a:cubicBezTo>
                  <a:cubicBezTo>
                    <a:pt x="595" y="268"/>
                    <a:pt x="600" y="238"/>
                    <a:pt x="587" y="198"/>
                  </a:cubicBezTo>
                  <a:lnTo>
                    <a:pt x="587" y="198"/>
                  </a:lnTo>
                  <a:cubicBezTo>
                    <a:pt x="600" y="164"/>
                    <a:pt x="595" y="121"/>
                    <a:pt x="570" y="96"/>
                  </a:cubicBezTo>
                  <a:cubicBezTo>
                    <a:pt x="570" y="96"/>
                    <a:pt x="539" y="64"/>
                    <a:pt x="539" y="64"/>
                  </a:cubicBezTo>
                  <a:cubicBezTo>
                    <a:pt x="539" y="64"/>
                    <a:pt x="507" y="33"/>
                    <a:pt x="507" y="33"/>
                  </a:cubicBezTo>
                  <a:lnTo>
                    <a:pt x="412" y="33"/>
                  </a:lnTo>
                  <a:cubicBezTo>
                    <a:pt x="412" y="64"/>
                    <a:pt x="380" y="64"/>
                    <a:pt x="380" y="96"/>
                  </a:cubicBezTo>
                  <a:cubicBezTo>
                    <a:pt x="349" y="96"/>
                    <a:pt x="349" y="128"/>
                    <a:pt x="349" y="159"/>
                  </a:cubicBezTo>
                  <a:cubicBezTo>
                    <a:pt x="349" y="159"/>
                    <a:pt x="349" y="184"/>
                    <a:pt x="370" y="211"/>
                  </a:cubicBezTo>
                  <a:lnTo>
                    <a:pt x="370" y="211"/>
                  </a:lnTo>
                  <a:lnTo>
                    <a:pt x="349" y="254"/>
                  </a:lnTo>
                  <a:lnTo>
                    <a:pt x="380" y="254"/>
                  </a:lnTo>
                  <a:cubicBezTo>
                    <a:pt x="349" y="254"/>
                    <a:pt x="349" y="254"/>
                    <a:pt x="349" y="286"/>
                  </a:cubicBezTo>
                  <a:cubicBezTo>
                    <a:pt x="349" y="254"/>
                    <a:pt x="349" y="254"/>
                    <a:pt x="349" y="254"/>
                  </a:cubicBezTo>
                  <a:cubicBezTo>
                    <a:pt x="317" y="254"/>
                    <a:pt x="317" y="286"/>
                    <a:pt x="317" y="286"/>
                  </a:cubicBezTo>
                  <a:lnTo>
                    <a:pt x="285" y="254"/>
                  </a:lnTo>
                  <a:cubicBezTo>
                    <a:pt x="285" y="254"/>
                    <a:pt x="285" y="286"/>
                    <a:pt x="285" y="286"/>
                  </a:cubicBezTo>
                  <a:cubicBezTo>
                    <a:pt x="285" y="261"/>
                    <a:pt x="285" y="256"/>
                    <a:pt x="270" y="255"/>
                  </a:cubicBezTo>
                  <a:lnTo>
                    <a:pt x="270" y="255"/>
                  </a:lnTo>
                  <a:lnTo>
                    <a:pt x="254" y="223"/>
                  </a:lnTo>
                  <a:lnTo>
                    <a:pt x="254" y="191"/>
                  </a:lnTo>
                  <a:cubicBezTo>
                    <a:pt x="254" y="159"/>
                    <a:pt x="254" y="159"/>
                    <a:pt x="254" y="128"/>
                  </a:cubicBezTo>
                  <a:cubicBezTo>
                    <a:pt x="285" y="128"/>
                    <a:pt x="285" y="96"/>
                    <a:pt x="285" y="96"/>
                  </a:cubicBezTo>
                  <a:cubicBezTo>
                    <a:pt x="285" y="64"/>
                    <a:pt x="285" y="64"/>
                    <a:pt x="285" y="33"/>
                  </a:cubicBezTo>
                  <a:cubicBezTo>
                    <a:pt x="254" y="33"/>
                    <a:pt x="222" y="1"/>
                    <a:pt x="19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5" name="Google Shape;745;p18"/>
            <p:cNvSpPr/>
            <p:nvPr/>
          </p:nvSpPr>
          <p:spPr>
            <a:xfrm>
              <a:off x="5974651" y="2261073"/>
              <a:ext cx="22825" cy="19157"/>
            </a:xfrm>
            <a:custGeom>
              <a:avLst/>
              <a:gdLst/>
              <a:ahLst/>
              <a:cxnLst/>
              <a:rect l="l" t="t" r="r" b="b"/>
              <a:pathLst>
                <a:path w="697" h="585" extrusionOk="0">
                  <a:moveTo>
                    <a:pt x="484" y="276"/>
                  </a:moveTo>
                  <a:cubicBezTo>
                    <a:pt x="493" y="285"/>
                    <a:pt x="507" y="285"/>
                    <a:pt x="507" y="285"/>
                  </a:cubicBezTo>
                  <a:cubicBezTo>
                    <a:pt x="496" y="285"/>
                    <a:pt x="489" y="281"/>
                    <a:pt x="484" y="276"/>
                  </a:cubicBezTo>
                  <a:close/>
                  <a:moveTo>
                    <a:pt x="190" y="0"/>
                  </a:moveTo>
                  <a:cubicBezTo>
                    <a:pt x="158" y="0"/>
                    <a:pt x="127" y="32"/>
                    <a:pt x="95" y="63"/>
                  </a:cubicBezTo>
                  <a:cubicBezTo>
                    <a:pt x="32" y="127"/>
                    <a:pt x="32" y="158"/>
                    <a:pt x="32" y="222"/>
                  </a:cubicBezTo>
                  <a:cubicBezTo>
                    <a:pt x="0" y="348"/>
                    <a:pt x="63" y="443"/>
                    <a:pt x="158" y="507"/>
                  </a:cubicBezTo>
                  <a:cubicBezTo>
                    <a:pt x="190" y="538"/>
                    <a:pt x="253" y="570"/>
                    <a:pt x="317" y="570"/>
                  </a:cubicBezTo>
                  <a:cubicBezTo>
                    <a:pt x="327" y="581"/>
                    <a:pt x="341" y="584"/>
                    <a:pt x="358" y="584"/>
                  </a:cubicBezTo>
                  <a:cubicBezTo>
                    <a:pt x="391" y="584"/>
                    <a:pt x="433" y="570"/>
                    <a:pt x="475" y="570"/>
                  </a:cubicBezTo>
                  <a:cubicBezTo>
                    <a:pt x="570" y="538"/>
                    <a:pt x="665" y="443"/>
                    <a:pt x="697" y="317"/>
                  </a:cubicBezTo>
                  <a:cubicBezTo>
                    <a:pt x="697" y="285"/>
                    <a:pt x="697" y="253"/>
                    <a:pt x="697" y="222"/>
                  </a:cubicBezTo>
                  <a:cubicBezTo>
                    <a:pt x="697" y="222"/>
                    <a:pt x="697" y="190"/>
                    <a:pt x="697" y="190"/>
                  </a:cubicBezTo>
                  <a:cubicBezTo>
                    <a:pt x="697" y="190"/>
                    <a:pt x="697" y="158"/>
                    <a:pt x="697" y="158"/>
                  </a:cubicBezTo>
                  <a:cubicBezTo>
                    <a:pt x="697" y="127"/>
                    <a:pt x="665" y="95"/>
                    <a:pt x="633" y="63"/>
                  </a:cubicBezTo>
                  <a:cubicBezTo>
                    <a:pt x="602" y="0"/>
                    <a:pt x="538" y="0"/>
                    <a:pt x="475" y="0"/>
                  </a:cubicBezTo>
                  <a:cubicBezTo>
                    <a:pt x="380" y="32"/>
                    <a:pt x="348" y="127"/>
                    <a:pt x="412" y="190"/>
                  </a:cubicBezTo>
                  <a:cubicBezTo>
                    <a:pt x="412" y="242"/>
                    <a:pt x="433" y="251"/>
                    <a:pt x="475" y="270"/>
                  </a:cubicBezTo>
                  <a:lnTo>
                    <a:pt x="475" y="270"/>
                  </a:lnTo>
                  <a:cubicBezTo>
                    <a:pt x="475" y="274"/>
                    <a:pt x="475" y="279"/>
                    <a:pt x="475" y="285"/>
                  </a:cubicBezTo>
                  <a:cubicBezTo>
                    <a:pt x="475" y="285"/>
                    <a:pt x="443" y="317"/>
                    <a:pt x="443" y="317"/>
                  </a:cubicBezTo>
                  <a:lnTo>
                    <a:pt x="412" y="317"/>
                  </a:lnTo>
                  <a:cubicBezTo>
                    <a:pt x="412" y="348"/>
                    <a:pt x="412" y="348"/>
                    <a:pt x="380" y="348"/>
                  </a:cubicBezTo>
                  <a:lnTo>
                    <a:pt x="348" y="348"/>
                  </a:lnTo>
                  <a:cubicBezTo>
                    <a:pt x="348" y="348"/>
                    <a:pt x="348" y="348"/>
                    <a:pt x="317" y="317"/>
                  </a:cubicBezTo>
                  <a:lnTo>
                    <a:pt x="285" y="317"/>
                  </a:lnTo>
                  <a:lnTo>
                    <a:pt x="285" y="285"/>
                  </a:lnTo>
                  <a:cubicBezTo>
                    <a:pt x="285" y="285"/>
                    <a:pt x="253" y="253"/>
                    <a:pt x="253" y="253"/>
                  </a:cubicBezTo>
                  <a:cubicBezTo>
                    <a:pt x="253" y="253"/>
                    <a:pt x="253" y="222"/>
                    <a:pt x="253" y="222"/>
                  </a:cubicBezTo>
                  <a:cubicBezTo>
                    <a:pt x="253" y="222"/>
                    <a:pt x="285" y="190"/>
                    <a:pt x="285" y="190"/>
                  </a:cubicBezTo>
                  <a:cubicBezTo>
                    <a:pt x="285" y="190"/>
                    <a:pt x="285" y="158"/>
                    <a:pt x="285" y="158"/>
                  </a:cubicBezTo>
                  <a:cubicBezTo>
                    <a:pt x="348" y="127"/>
                    <a:pt x="317" y="32"/>
                    <a:pt x="253" y="32"/>
                  </a:cubicBezTo>
                  <a:cubicBezTo>
                    <a:pt x="222" y="0"/>
                    <a:pt x="222" y="0"/>
                    <a:pt x="19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6" name="Google Shape;746;p18"/>
            <p:cNvSpPr/>
            <p:nvPr/>
          </p:nvSpPr>
          <p:spPr>
            <a:xfrm>
              <a:off x="5897890" y="2689969"/>
              <a:ext cx="22858" cy="19157"/>
            </a:xfrm>
            <a:custGeom>
              <a:avLst/>
              <a:gdLst/>
              <a:ahLst/>
              <a:cxnLst/>
              <a:rect l="l" t="t" r="r" b="b"/>
              <a:pathLst>
                <a:path w="698" h="585" extrusionOk="0">
                  <a:moveTo>
                    <a:pt x="254" y="267"/>
                  </a:moveTo>
                  <a:cubicBezTo>
                    <a:pt x="254" y="267"/>
                    <a:pt x="254" y="292"/>
                    <a:pt x="275" y="298"/>
                  </a:cubicBezTo>
                  <a:lnTo>
                    <a:pt x="275" y="298"/>
                  </a:lnTo>
                  <a:cubicBezTo>
                    <a:pt x="282" y="295"/>
                    <a:pt x="275" y="288"/>
                    <a:pt x="254" y="267"/>
                  </a:cubicBezTo>
                  <a:close/>
                  <a:moveTo>
                    <a:pt x="530" y="1"/>
                  </a:moveTo>
                  <a:cubicBezTo>
                    <a:pt x="513" y="1"/>
                    <a:pt x="494" y="5"/>
                    <a:pt x="476" y="14"/>
                  </a:cubicBezTo>
                  <a:cubicBezTo>
                    <a:pt x="381" y="14"/>
                    <a:pt x="349" y="141"/>
                    <a:pt x="381" y="204"/>
                  </a:cubicBezTo>
                  <a:cubicBezTo>
                    <a:pt x="412" y="236"/>
                    <a:pt x="444" y="267"/>
                    <a:pt x="476" y="267"/>
                  </a:cubicBezTo>
                  <a:cubicBezTo>
                    <a:pt x="444" y="267"/>
                    <a:pt x="444" y="299"/>
                    <a:pt x="444" y="299"/>
                  </a:cubicBezTo>
                  <a:cubicBezTo>
                    <a:pt x="444" y="299"/>
                    <a:pt x="444" y="299"/>
                    <a:pt x="444" y="331"/>
                  </a:cubicBezTo>
                  <a:lnTo>
                    <a:pt x="412" y="331"/>
                  </a:lnTo>
                  <a:cubicBezTo>
                    <a:pt x="412" y="331"/>
                    <a:pt x="408" y="331"/>
                    <a:pt x="403" y="332"/>
                  </a:cubicBezTo>
                  <a:lnTo>
                    <a:pt x="403" y="332"/>
                  </a:lnTo>
                  <a:cubicBezTo>
                    <a:pt x="400" y="331"/>
                    <a:pt x="392" y="331"/>
                    <a:pt x="381" y="331"/>
                  </a:cubicBezTo>
                  <a:cubicBezTo>
                    <a:pt x="381" y="331"/>
                    <a:pt x="381" y="362"/>
                    <a:pt x="381" y="362"/>
                  </a:cubicBezTo>
                  <a:lnTo>
                    <a:pt x="349" y="362"/>
                  </a:lnTo>
                  <a:cubicBezTo>
                    <a:pt x="349" y="331"/>
                    <a:pt x="317" y="331"/>
                    <a:pt x="317" y="331"/>
                  </a:cubicBezTo>
                  <a:cubicBezTo>
                    <a:pt x="317" y="331"/>
                    <a:pt x="286" y="331"/>
                    <a:pt x="286" y="299"/>
                  </a:cubicBezTo>
                  <a:cubicBezTo>
                    <a:pt x="282" y="299"/>
                    <a:pt x="278" y="299"/>
                    <a:pt x="275" y="298"/>
                  </a:cubicBezTo>
                  <a:lnTo>
                    <a:pt x="275" y="298"/>
                  </a:lnTo>
                  <a:cubicBezTo>
                    <a:pt x="272" y="299"/>
                    <a:pt x="265" y="299"/>
                    <a:pt x="254" y="299"/>
                  </a:cubicBezTo>
                  <a:cubicBezTo>
                    <a:pt x="254" y="267"/>
                    <a:pt x="254" y="267"/>
                    <a:pt x="254" y="267"/>
                  </a:cubicBezTo>
                  <a:cubicBezTo>
                    <a:pt x="254" y="267"/>
                    <a:pt x="254" y="267"/>
                    <a:pt x="254" y="236"/>
                  </a:cubicBezTo>
                  <a:cubicBezTo>
                    <a:pt x="254" y="204"/>
                    <a:pt x="254" y="204"/>
                    <a:pt x="286" y="204"/>
                  </a:cubicBezTo>
                  <a:cubicBezTo>
                    <a:pt x="254" y="204"/>
                    <a:pt x="286" y="141"/>
                    <a:pt x="286" y="141"/>
                  </a:cubicBezTo>
                  <a:cubicBezTo>
                    <a:pt x="286" y="172"/>
                    <a:pt x="286" y="172"/>
                    <a:pt x="286" y="172"/>
                  </a:cubicBezTo>
                  <a:cubicBezTo>
                    <a:pt x="317" y="109"/>
                    <a:pt x="286" y="46"/>
                    <a:pt x="254" y="46"/>
                  </a:cubicBezTo>
                  <a:cubicBezTo>
                    <a:pt x="222" y="14"/>
                    <a:pt x="191" y="14"/>
                    <a:pt x="191" y="14"/>
                  </a:cubicBezTo>
                  <a:cubicBezTo>
                    <a:pt x="127" y="14"/>
                    <a:pt x="96" y="46"/>
                    <a:pt x="64" y="77"/>
                  </a:cubicBezTo>
                  <a:cubicBezTo>
                    <a:pt x="32" y="109"/>
                    <a:pt x="32" y="172"/>
                    <a:pt x="1" y="236"/>
                  </a:cubicBezTo>
                  <a:cubicBezTo>
                    <a:pt x="1" y="331"/>
                    <a:pt x="64" y="457"/>
                    <a:pt x="159" y="521"/>
                  </a:cubicBezTo>
                  <a:cubicBezTo>
                    <a:pt x="191" y="552"/>
                    <a:pt x="254" y="584"/>
                    <a:pt x="286" y="584"/>
                  </a:cubicBezTo>
                  <a:lnTo>
                    <a:pt x="476" y="584"/>
                  </a:lnTo>
                  <a:cubicBezTo>
                    <a:pt x="571" y="521"/>
                    <a:pt x="666" y="457"/>
                    <a:pt x="697" y="331"/>
                  </a:cubicBezTo>
                  <a:cubicBezTo>
                    <a:pt x="697" y="299"/>
                    <a:pt x="697" y="267"/>
                    <a:pt x="697" y="236"/>
                  </a:cubicBezTo>
                  <a:cubicBezTo>
                    <a:pt x="697" y="236"/>
                    <a:pt x="697" y="204"/>
                    <a:pt x="697" y="204"/>
                  </a:cubicBezTo>
                  <a:cubicBezTo>
                    <a:pt x="697" y="172"/>
                    <a:pt x="697" y="172"/>
                    <a:pt x="697" y="172"/>
                  </a:cubicBezTo>
                  <a:cubicBezTo>
                    <a:pt x="666" y="109"/>
                    <a:pt x="666" y="77"/>
                    <a:pt x="634" y="46"/>
                  </a:cubicBezTo>
                  <a:cubicBezTo>
                    <a:pt x="612" y="23"/>
                    <a:pt x="573" y="1"/>
                    <a:pt x="53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7" name="Google Shape;747;p18"/>
            <p:cNvSpPr/>
            <p:nvPr/>
          </p:nvSpPr>
          <p:spPr>
            <a:xfrm>
              <a:off x="5931064" y="2149043"/>
              <a:ext cx="50857" cy="16636"/>
            </a:xfrm>
            <a:custGeom>
              <a:avLst/>
              <a:gdLst/>
              <a:ahLst/>
              <a:cxnLst/>
              <a:rect l="l" t="t" r="r" b="b"/>
              <a:pathLst>
                <a:path w="1553" h="508" extrusionOk="0">
                  <a:moveTo>
                    <a:pt x="1014" y="1"/>
                  </a:moveTo>
                  <a:cubicBezTo>
                    <a:pt x="856" y="1"/>
                    <a:pt x="698" y="1"/>
                    <a:pt x="571" y="33"/>
                  </a:cubicBezTo>
                  <a:cubicBezTo>
                    <a:pt x="476" y="33"/>
                    <a:pt x="413" y="33"/>
                    <a:pt x="349" y="64"/>
                  </a:cubicBezTo>
                  <a:cubicBezTo>
                    <a:pt x="286" y="64"/>
                    <a:pt x="191" y="64"/>
                    <a:pt x="128" y="96"/>
                  </a:cubicBezTo>
                  <a:cubicBezTo>
                    <a:pt x="33" y="159"/>
                    <a:pt x="1" y="254"/>
                    <a:pt x="33" y="349"/>
                  </a:cubicBezTo>
                  <a:cubicBezTo>
                    <a:pt x="64" y="444"/>
                    <a:pt x="128" y="476"/>
                    <a:pt x="223" y="508"/>
                  </a:cubicBezTo>
                  <a:cubicBezTo>
                    <a:pt x="254" y="508"/>
                    <a:pt x="318" y="476"/>
                    <a:pt x="318" y="444"/>
                  </a:cubicBezTo>
                  <a:cubicBezTo>
                    <a:pt x="349" y="413"/>
                    <a:pt x="349" y="382"/>
                    <a:pt x="349" y="321"/>
                  </a:cubicBezTo>
                  <a:lnTo>
                    <a:pt x="349" y="321"/>
                  </a:lnTo>
                  <a:cubicBezTo>
                    <a:pt x="406" y="298"/>
                    <a:pt x="469" y="286"/>
                    <a:pt x="508" y="286"/>
                  </a:cubicBezTo>
                  <a:cubicBezTo>
                    <a:pt x="603" y="254"/>
                    <a:pt x="729" y="223"/>
                    <a:pt x="824" y="223"/>
                  </a:cubicBezTo>
                  <a:cubicBezTo>
                    <a:pt x="919" y="191"/>
                    <a:pt x="1046" y="191"/>
                    <a:pt x="1141" y="159"/>
                  </a:cubicBezTo>
                  <a:lnTo>
                    <a:pt x="1458" y="159"/>
                  </a:lnTo>
                  <a:cubicBezTo>
                    <a:pt x="1553" y="159"/>
                    <a:pt x="1553" y="1"/>
                    <a:pt x="145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8" name="Google Shape;748;p18"/>
            <p:cNvSpPr/>
            <p:nvPr/>
          </p:nvSpPr>
          <p:spPr>
            <a:xfrm>
              <a:off x="6012998" y="2148028"/>
              <a:ext cx="52920" cy="13132"/>
            </a:xfrm>
            <a:custGeom>
              <a:avLst/>
              <a:gdLst/>
              <a:ahLst/>
              <a:cxnLst/>
              <a:rect l="l" t="t" r="r" b="b"/>
              <a:pathLst>
                <a:path w="1616" h="401" extrusionOk="0">
                  <a:moveTo>
                    <a:pt x="539" y="0"/>
                  </a:moveTo>
                  <a:cubicBezTo>
                    <a:pt x="444" y="0"/>
                    <a:pt x="381" y="0"/>
                    <a:pt x="318" y="32"/>
                  </a:cubicBezTo>
                  <a:lnTo>
                    <a:pt x="96" y="32"/>
                  </a:lnTo>
                  <a:cubicBezTo>
                    <a:pt x="32" y="64"/>
                    <a:pt x="1" y="159"/>
                    <a:pt x="96" y="190"/>
                  </a:cubicBezTo>
                  <a:lnTo>
                    <a:pt x="191" y="190"/>
                  </a:lnTo>
                  <a:cubicBezTo>
                    <a:pt x="222" y="190"/>
                    <a:pt x="222" y="222"/>
                    <a:pt x="254" y="222"/>
                  </a:cubicBezTo>
                  <a:cubicBezTo>
                    <a:pt x="318" y="254"/>
                    <a:pt x="381" y="254"/>
                    <a:pt x="444" y="254"/>
                  </a:cubicBezTo>
                  <a:cubicBezTo>
                    <a:pt x="539" y="285"/>
                    <a:pt x="666" y="285"/>
                    <a:pt x="793" y="285"/>
                  </a:cubicBezTo>
                  <a:cubicBezTo>
                    <a:pt x="888" y="317"/>
                    <a:pt x="1014" y="317"/>
                    <a:pt x="1109" y="317"/>
                  </a:cubicBezTo>
                  <a:lnTo>
                    <a:pt x="1204" y="317"/>
                  </a:lnTo>
                  <a:cubicBezTo>
                    <a:pt x="1225" y="317"/>
                    <a:pt x="1246" y="331"/>
                    <a:pt x="1268" y="331"/>
                  </a:cubicBezTo>
                  <a:cubicBezTo>
                    <a:pt x="1278" y="331"/>
                    <a:pt x="1289" y="327"/>
                    <a:pt x="1299" y="317"/>
                  </a:cubicBezTo>
                  <a:cubicBezTo>
                    <a:pt x="1299" y="317"/>
                    <a:pt x="1331" y="349"/>
                    <a:pt x="1331" y="349"/>
                  </a:cubicBezTo>
                  <a:cubicBezTo>
                    <a:pt x="1349" y="386"/>
                    <a:pt x="1379" y="401"/>
                    <a:pt x="1406" y="401"/>
                  </a:cubicBezTo>
                  <a:cubicBezTo>
                    <a:pt x="1426" y="401"/>
                    <a:pt x="1444" y="393"/>
                    <a:pt x="1458" y="380"/>
                  </a:cubicBezTo>
                  <a:cubicBezTo>
                    <a:pt x="1616" y="285"/>
                    <a:pt x="1521" y="95"/>
                    <a:pt x="1363" y="64"/>
                  </a:cubicBezTo>
                  <a:lnTo>
                    <a:pt x="1173" y="64"/>
                  </a:lnTo>
                  <a:cubicBezTo>
                    <a:pt x="1109" y="64"/>
                    <a:pt x="1014" y="32"/>
                    <a:pt x="951" y="32"/>
                  </a:cubicBezTo>
                  <a:cubicBezTo>
                    <a:pt x="793" y="32"/>
                    <a:pt x="666" y="32"/>
                    <a:pt x="53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49" name="Google Shape;749;p18"/>
            <p:cNvSpPr/>
            <p:nvPr/>
          </p:nvSpPr>
          <p:spPr>
            <a:xfrm>
              <a:off x="5996428" y="2149043"/>
              <a:ext cx="7270" cy="6255"/>
            </a:xfrm>
            <a:custGeom>
              <a:avLst/>
              <a:gdLst/>
              <a:ahLst/>
              <a:cxnLst/>
              <a:rect l="l" t="t" r="r" b="b"/>
              <a:pathLst>
                <a:path w="222" h="191" extrusionOk="0">
                  <a:moveTo>
                    <a:pt x="32" y="1"/>
                  </a:moveTo>
                  <a:cubicBezTo>
                    <a:pt x="32" y="33"/>
                    <a:pt x="0" y="33"/>
                    <a:pt x="0" y="64"/>
                  </a:cubicBezTo>
                  <a:cubicBezTo>
                    <a:pt x="0" y="64"/>
                    <a:pt x="0" y="96"/>
                    <a:pt x="0" y="96"/>
                  </a:cubicBezTo>
                  <a:cubicBezTo>
                    <a:pt x="0" y="128"/>
                    <a:pt x="0" y="128"/>
                    <a:pt x="0" y="128"/>
                  </a:cubicBezTo>
                  <a:cubicBezTo>
                    <a:pt x="32" y="159"/>
                    <a:pt x="63" y="191"/>
                    <a:pt x="95" y="191"/>
                  </a:cubicBezTo>
                  <a:lnTo>
                    <a:pt x="158" y="191"/>
                  </a:lnTo>
                  <a:cubicBezTo>
                    <a:pt x="158" y="159"/>
                    <a:pt x="158" y="159"/>
                    <a:pt x="190" y="159"/>
                  </a:cubicBezTo>
                  <a:lnTo>
                    <a:pt x="222" y="159"/>
                  </a:lnTo>
                  <a:cubicBezTo>
                    <a:pt x="222" y="128"/>
                    <a:pt x="222" y="128"/>
                    <a:pt x="222" y="128"/>
                  </a:cubicBezTo>
                  <a:cubicBezTo>
                    <a:pt x="222" y="128"/>
                    <a:pt x="222" y="96"/>
                    <a:pt x="222" y="96"/>
                  </a:cubicBezTo>
                  <a:cubicBezTo>
                    <a:pt x="222" y="96"/>
                    <a:pt x="222" y="64"/>
                    <a:pt x="190" y="64"/>
                  </a:cubicBezTo>
                  <a:cubicBezTo>
                    <a:pt x="190" y="64"/>
                    <a:pt x="190" y="33"/>
                    <a:pt x="190" y="33"/>
                  </a:cubicBezTo>
                  <a:lnTo>
                    <a:pt x="158" y="33"/>
                  </a:lnTo>
                  <a:cubicBezTo>
                    <a:pt x="158" y="33"/>
                    <a:pt x="158"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0" name="Google Shape;750;p18"/>
            <p:cNvSpPr/>
            <p:nvPr/>
          </p:nvSpPr>
          <p:spPr>
            <a:xfrm>
              <a:off x="6122212" y="2675004"/>
              <a:ext cx="59502" cy="121264"/>
            </a:xfrm>
            <a:custGeom>
              <a:avLst/>
              <a:gdLst/>
              <a:ahLst/>
              <a:cxnLst/>
              <a:rect l="l" t="t" r="r" b="b"/>
              <a:pathLst>
                <a:path w="1817" h="3703" extrusionOk="0">
                  <a:moveTo>
                    <a:pt x="51" y="1"/>
                  </a:moveTo>
                  <a:cubicBezTo>
                    <a:pt x="24" y="1"/>
                    <a:pt x="1" y="37"/>
                    <a:pt x="23" y="59"/>
                  </a:cubicBezTo>
                  <a:cubicBezTo>
                    <a:pt x="276" y="661"/>
                    <a:pt x="529" y="1263"/>
                    <a:pt x="814" y="1864"/>
                  </a:cubicBezTo>
                  <a:cubicBezTo>
                    <a:pt x="973" y="2181"/>
                    <a:pt x="1099" y="2466"/>
                    <a:pt x="1226" y="2783"/>
                  </a:cubicBezTo>
                  <a:cubicBezTo>
                    <a:pt x="1353" y="3068"/>
                    <a:pt x="1480" y="3416"/>
                    <a:pt x="1670" y="3670"/>
                  </a:cubicBezTo>
                  <a:cubicBezTo>
                    <a:pt x="1681" y="3692"/>
                    <a:pt x="1704" y="3703"/>
                    <a:pt x="1728" y="3703"/>
                  </a:cubicBezTo>
                  <a:cubicBezTo>
                    <a:pt x="1771" y="3703"/>
                    <a:pt x="1817" y="3668"/>
                    <a:pt x="1796" y="3606"/>
                  </a:cubicBezTo>
                  <a:cubicBezTo>
                    <a:pt x="1733" y="3321"/>
                    <a:pt x="1543" y="3036"/>
                    <a:pt x="1416" y="2751"/>
                  </a:cubicBezTo>
                  <a:cubicBezTo>
                    <a:pt x="1258" y="2434"/>
                    <a:pt x="1099" y="2149"/>
                    <a:pt x="973" y="1833"/>
                  </a:cubicBezTo>
                  <a:cubicBezTo>
                    <a:pt x="688" y="1231"/>
                    <a:pt x="371" y="629"/>
                    <a:pt x="86" y="28"/>
                  </a:cubicBezTo>
                  <a:cubicBezTo>
                    <a:pt x="76" y="8"/>
                    <a:pt x="63" y="1"/>
                    <a:pt x="5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1" name="Google Shape;751;p18"/>
            <p:cNvSpPr/>
            <p:nvPr/>
          </p:nvSpPr>
          <p:spPr>
            <a:xfrm>
              <a:off x="6139830" y="2742431"/>
              <a:ext cx="24626" cy="47386"/>
            </a:xfrm>
            <a:custGeom>
              <a:avLst/>
              <a:gdLst/>
              <a:ahLst/>
              <a:cxnLst/>
              <a:rect l="l" t="t" r="r" b="b"/>
              <a:pathLst>
                <a:path w="752" h="1447" extrusionOk="0">
                  <a:moveTo>
                    <a:pt x="79" y="1"/>
                  </a:moveTo>
                  <a:cubicBezTo>
                    <a:pt x="42" y="1"/>
                    <a:pt x="1" y="46"/>
                    <a:pt x="23" y="90"/>
                  </a:cubicBezTo>
                  <a:cubicBezTo>
                    <a:pt x="118" y="312"/>
                    <a:pt x="213" y="534"/>
                    <a:pt x="308" y="755"/>
                  </a:cubicBezTo>
                  <a:cubicBezTo>
                    <a:pt x="371" y="882"/>
                    <a:pt x="403" y="977"/>
                    <a:pt x="466" y="1104"/>
                  </a:cubicBezTo>
                  <a:cubicBezTo>
                    <a:pt x="530" y="1231"/>
                    <a:pt x="561" y="1326"/>
                    <a:pt x="625" y="1421"/>
                  </a:cubicBezTo>
                  <a:cubicBezTo>
                    <a:pt x="643" y="1439"/>
                    <a:pt x="662" y="1447"/>
                    <a:pt x="679" y="1447"/>
                  </a:cubicBezTo>
                  <a:cubicBezTo>
                    <a:pt x="720" y="1447"/>
                    <a:pt x="751" y="1402"/>
                    <a:pt x="751" y="1357"/>
                  </a:cubicBezTo>
                  <a:cubicBezTo>
                    <a:pt x="720" y="1262"/>
                    <a:pt x="656" y="1136"/>
                    <a:pt x="593" y="1041"/>
                  </a:cubicBezTo>
                  <a:cubicBezTo>
                    <a:pt x="530" y="914"/>
                    <a:pt x="498" y="787"/>
                    <a:pt x="435" y="692"/>
                  </a:cubicBezTo>
                  <a:cubicBezTo>
                    <a:pt x="340" y="470"/>
                    <a:pt x="213" y="249"/>
                    <a:pt x="118" y="27"/>
                  </a:cubicBezTo>
                  <a:cubicBezTo>
                    <a:pt x="109" y="9"/>
                    <a:pt x="94" y="1"/>
                    <a:pt x="7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2" name="Google Shape;752;p18"/>
            <p:cNvSpPr/>
            <p:nvPr/>
          </p:nvSpPr>
          <p:spPr>
            <a:xfrm>
              <a:off x="6139535" y="2765092"/>
              <a:ext cx="14540" cy="21810"/>
            </a:xfrm>
            <a:custGeom>
              <a:avLst/>
              <a:gdLst/>
              <a:ahLst/>
              <a:cxnLst/>
              <a:rect l="l" t="t" r="r" b="b"/>
              <a:pathLst>
                <a:path w="444" h="666" extrusionOk="0">
                  <a:moveTo>
                    <a:pt x="64" y="0"/>
                  </a:moveTo>
                  <a:cubicBezTo>
                    <a:pt x="32" y="63"/>
                    <a:pt x="0" y="95"/>
                    <a:pt x="32" y="159"/>
                  </a:cubicBezTo>
                  <a:cubicBezTo>
                    <a:pt x="64" y="254"/>
                    <a:pt x="127" y="317"/>
                    <a:pt x="159" y="412"/>
                  </a:cubicBezTo>
                  <a:cubicBezTo>
                    <a:pt x="190" y="444"/>
                    <a:pt x="190" y="507"/>
                    <a:pt x="222" y="539"/>
                  </a:cubicBezTo>
                  <a:cubicBezTo>
                    <a:pt x="222" y="570"/>
                    <a:pt x="254" y="570"/>
                    <a:pt x="285" y="602"/>
                  </a:cubicBezTo>
                  <a:cubicBezTo>
                    <a:pt x="285" y="634"/>
                    <a:pt x="317" y="634"/>
                    <a:pt x="349" y="665"/>
                  </a:cubicBezTo>
                  <a:cubicBezTo>
                    <a:pt x="380" y="665"/>
                    <a:pt x="412" y="634"/>
                    <a:pt x="444" y="602"/>
                  </a:cubicBezTo>
                  <a:cubicBezTo>
                    <a:pt x="444" y="570"/>
                    <a:pt x="444" y="539"/>
                    <a:pt x="444" y="507"/>
                  </a:cubicBezTo>
                  <a:cubicBezTo>
                    <a:pt x="444" y="475"/>
                    <a:pt x="412" y="444"/>
                    <a:pt x="412" y="412"/>
                  </a:cubicBezTo>
                  <a:cubicBezTo>
                    <a:pt x="380" y="380"/>
                    <a:pt x="380" y="349"/>
                    <a:pt x="349" y="285"/>
                  </a:cubicBezTo>
                  <a:cubicBezTo>
                    <a:pt x="285" y="222"/>
                    <a:pt x="254" y="127"/>
                    <a:pt x="190" y="63"/>
                  </a:cubicBezTo>
                  <a:cubicBezTo>
                    <a:pt x="190" y="0"/>
                    <a:pt x="95" y="0"/>
                    <a:pt x="6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3" name="Google Shape;753;p18"/>
            <p:cNvSpPr/>
            <p:nvPr/>
          </p:nvSpPr>
          <p:spPr>
            <a:xfrm>
              <a:off x="6132265" y="2750552"/>
              <a:ext cx="7303" cy="9366"/>
            </a:xfrm>
            <a:custGeom>
              <a:avLst/>
              <a:gdLst/>
              <a:ahLst/>
              <a:cxnLst/>
              <a:rect l="l" t="t" r="r" b="b"/>
              <a:pathLst>
                <a:path w="223" h="286" extrusionOk="0">
                  <a:moveTo>
                    <a:pt x="64" y="1"/>
                  </a:moveTo>
                  <a:cubicBezTo>
                    <a:pt x="64" y="32"/>
                    <a:pt x="32" y="32"/>
                    <a:pt x="32" y="64"/>
                  </a:cubicBezTo>
                  <a:cubicBezTo>
                    <a:pt x="1" y="64"/>
                    <a:pt x="1" y="96"/>
                    <a:pt x="32" y="127"/>
                  </a:cubicBezTo>
                  <a:cubicBezTo>
                    <a:pt x="32" y="127"/>
                    <a:pt x="32" y="159"/>
                    <a:pt x="32" y="191"/>
                  </a:cubicBezTo>
                  <a:cubicBezTo>
                    <a:pt x="32" y="191"/>
                    <a:pt x="32" y="191"/>
                    <a:pt x="32" y="222"/>
                  </a:cubicBezTo>
                  <a:lnTo>
                    <a:pt x="64" y="254"/>
                  </a:lnTo>
                  <a:cubicBezTo>
                    <a:pt x="64" y="254"/>
                    <a:pt x="64" y="254"/>
                    <a:pt x="96" y="286"/>
                  </a:cubicBezTo>
                  <a:lnTo>
                    <a:pt x="159" y="286"/>
                  </a:lnTo>
                  <a:cubicBezTo>
                    <a:pt x="159" y="286"/>
                    <a:pt x="191" y="286"/>
                    <a:pt x="191" y="254"/>
                  </a:cubicBezTo>
                  <a:cubicBezTo>
                    <a:pt x="191" y="254"/>
                    <a:pt x="191" y="222"/>
                    <a:pt x="222" y="191"/>
                  </a:cubicBezTo>
                  <a:cubicBezTo>
                    <a:pt x="222" y="191"/>
                    <a:pt x="222" y="159"/>
                    <a:pt x="191" y="159"/>
                  </a:cubicBezTo>
                  <a:cubicBezTo>
                    <a:pt x="191" y="159"/>
                    <a:pt x="191" y="127"/>
                    <a:pt x="191" y="127"/>
                  </a:cubicBezTo>
                  <a:cubicBezTo>
                    <a:pt x="191" y="127"/>
                    <a:pt x="191" y="96"/>
                    <a:pt x="191" y="64"/>
                  </a:cubicBezTo>
                  <a:cubicBezTo>
                    <a:pt x="159" y="64"/>
                    <a:pt x="159" y="32"/>
                    <a:pt x="127" y="32"/>
                  </a:cubicBezTo>
                  <a:cubicBezTo>
                    <a:pt x="127" y="1"/>
                    <a:pt x="96"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4" name="Google Shape;754;p18"/>
            <p:cNvSpPr/>
            <p:nvPr/>
          </p:nvSpPr>
          <p:spPr>
            <a:xfrm>
              <a:off x="6135377" y="2781663"/>
              <a:ext cx="6255" cy="7303"/>
            </a:xfrm>
            <a:custGeom>
              <a:avLst/>
              <a:gdLst/>
              <a:ahLst/>
              <a:cxnLst/>
              <a:rect l="l" t="t" r="r" b="b"/>
              <a:pathLst>
                <a:path w="191" h="223" extrusionOk="0">
                  <a:moveTo>
                    <a:pt x="64" y="1"/>
                  </a:moveTo>
                  <a:cubicBezTo>
                    <a:pt x="64" y="1"/>
                    <a:pt x="32" y="1"/>
                    <a:pt x="32" y="33"/>
                  </a:cubicBezTo>
                  <a:cubicBezTo>
                    <a:pt x="32" y="33"/>
                    <a:pt x="32" y="33"/>
                    <a:pt x="32" y="64"/>
                  </a:cubicBezTo>
                  <a:cubicBezTo>
                    <a:pt x="1" y="64"/>
                    <a:pt x="1" y="96"/>
                    <a:pt x="32" y="96"/>
                  </a:cubicBezTo>
                  <a:cubicBezTo>
                    <a:pt x="32" y="128"/>
                    <a:pt x="32" y="128"/>
                    <a:pt x="32" y="159"/>
                  </a:cubicBezTo>
                  <a:cubicBezTo>
                    <a:pt x="64" y="159"/>
                    <a:pt x="64" y="191"/>
                    <a:pt x="96" y="191"/>
                  </a:cubicBezTo>
                  <a:cubicBezTo>
                    <a:pt x="96" y="191"/>
                    <a:pt x="96" y="223"/>
                    <a:pt x="127" y="223"/>
                  </a:cubicBezTo>
                  <a:lnTo>
                    <a:pt x="191" y="223"/>
                  </a:lnTo>
                  <a:cubicBezTo>
                    <a:pt x="191" y="191"/>
                    <a:pt x="191" y="191"/>
                    <a:pt x="191" y="191"/>
                  </a:cubicBezTo>
                  <a:cubicBezTo>
                    <a:pt x="191" y="191"/>
                    <a:pt x="191" y="159"/>
                    <a:pt x="191" y="159"/>
                  </a:cubicBezTo>
                  <a:cubicBezTo>
                    <a:pt x="191" y="128"/>
                    <a:pt x="191" y="96"/>
                    <a:pt x="191" y="96"/>
                  </a:cubicBezTo>
                  <a:cubicBezTo>
                    <a:pt x="191" y="64"/>
                    <a:pt x="191" y="64"/>
                    <a:pt x="159" y="33"/>
                  </a:cubicBezTo>
                  <a:cubicBezTo>
                    <a:pt x="159" y="33"/>
                    <a:pt x="159"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5" name="Google Shape;755;p18"/>
            <p:cNvSpPr/>
            <p:nvPr/>
          </p:nvSpPr>
          <p:spPr>
            <a:xfrm>
              <a:off x="5899953" y="2521090"/>
              <a:ext cx="43292" cy="85176"/>
            </a:xfrm>
            <a:custGeom>
              <a:avLst/>
              <a:gdLst/>
              <a:ahLst/>
              <a:cxnLst/>
              <a:rect l="l" t="t" r="r" b="b"/>
              <a:pathLst>
                <a:path w="1322" h="2601" extrusionOk="0">
                  <a:moveTo>
                    <a:pt x="1221" y="0"/>
                  </a:moveTo>
                  <a:cubicBezTo>
                    <a:pt x="1201" y="0"/>
                    <a:pt x="1182" y="12"/>
                    <a:pt x="1173" y="41"/>
                  </a:cubicBezTo>
                  <a:cubicBezTo>
                    <a:pt x="983" y="452"/>
                    <a:pt x="793" y="864"/>
                    <a:pt x="603" y="1276"/>
                  </a:cubicBezTo>
                  <a:cubicBezTo>
                    <a:pt x="476" y="1497"/>
                    <a:pt x="381" y="1687"/>
                    <a:pt x="286" y="1877"/>
                  </a:cubicBezTo>
                  <a:cubicBezTo>
                    <a:pt x="254" y="1972"/>
                    <a:pt x="191" y="2099"/>
                    <a:pt x="159" y="2194"/>
                  </a:cubicBezTo>
                  <a:cubicBezTo>
                    <a:pt x="96" y="2289"/>
                    <a:pt x="33" y="2384"/>
                    <a:pt x="1" y="2511"/>
                  </a:cubicBezTo>
                  <a:cubicBezTo>
                    <a:pt x="1" y="2556"/>
                    <a:pt x="33" y="2600"/>
                    <a:pt x="73" y="2600"/>
                  </a:cubicBezTo>
                  <a:cubicBezTo>
                    <a:pt x="90" y="2600"/>
                    <a:pt x="109" y="2593"/>
                    <a:pt x="128" y="2574"/>
                  </a:cubicBezTo>
                  <a:cubicBezTo>
                    <a:pt x="191" y="2511"/>
                    <a:pt x="254" y="2384"/>
                    <a:pt x="286" y="2289"/>
                  </a:cubicBezTo>
                  <a:cubicBezTo>
                    <a:pt x="349" y="2194"/>
                    <a:pt x="381" y="2067"/>
                    <a:pt x="444" y="1972"/>
                  </a:cubicBezTo>
                  <a:cubicBezTo>
                    <a:pt x="539" y="1782"/>
                    <a:pt x="666" y="1561"/>
                    <a:pt x="761" y="1371"/>
                  </a:cubicBezTo>
                  <a:cubicBezTo>
                    <a:pt x="951" y="959"/>
                    <a:pt x="1141" y="547"/>
                    <a:pt x="1299" y="104"/>
                  </a:cubicBezTo>
                  <a:cubicBezTo>
                    <a:pt x="1321" y="60"/>
                    <a:pt x="1267" y="0"/>
                    <a:pt x="122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6" name="Google Shape;756;p18"/>
            <p:cNvSpPr/>
            <p:nvPr/>
          </p:nvSpPr>
          <p:spPr>
            <a:xfrm>
              <a:off x="5885446" y="2620511"/>
              <a:ext cx="9366" cy="13918"/>
            </a:xfrm>
            <a:custGeom>
              <a:avLst/>
              <a:gdLst/>
              <a:ahLst/>
              <a:cxnLst/>
              <a:rect l="l" t="t" r="r" b="b"/>
              <a:pathLst>
                <a:path w="286" h="425" extrusionOk="0">
                  <a:moveTo>
                    <a:pt x="173" y="1"/>
                  </a:moveTo>
                  <a:cubicBezTo>
                    <a:pt x="129" y="1"/>
                    <a:pt x="96" y="30"/>
                    <a:pt x="96" y="77"/>
                  </a:cubicBezTo>
                  <a:cubicBezTo>
                    <a:pt x="64" y="140"/>
                    <a:pt x="64" y="172"/>
                    <a:pt x="32" y="235"/>
                  </a:cubicBezTo>
                  <a:cubicBezTo>
                    <a:pt x="32" y="235"/>
                    <a:pt x="32" y="267"/>
                    <a:pt x="1" y="298"/>
                  </a:cubicBezTo>
                  <a:cubicBezTo>
                    <a:pt x="1" y="330"/>
                    <a:pt x="1" y="330"/>
                    <a:pt x="1" y="362"/>
                  </a:cubicBezTo>
                  <a:lnTo>
                    <a:pt x="1" y="393"/>
                  </a:lnTo>
                  <a:cubicBezTo>
                    <a:pt x="1" y="425"/>
                    <a:pt x="32" y="425"/>
                    <a:pt x="64" y="425"/>
                  </a:cubicBezTo>
                  <a:cubicBezTo>
                    <a:pt x="96" y="393"/>
                    <a:pt x="96" y="393"/>
                    <a:pt x="127" y="362"/>
                  </a:cubicBezTo>
                  <a:cubicBezTo>
                    <a:pt x="159" y="330"/>
                    <a:pt x="159" y="330"/>
                    <a:pt x="191" y="298"/>
                  </a:cubicBezTo>
                  <a:cubicBezTo>
                    <a:pt x="222" y="235"/>
                    <a:pt x="254" y="203"/>
                    <a:pt x="286" y="172"/>
                  </a:cubicBezTo>
                  <a:cubicBezTo>
                    <a:pt x="286" y="140"/>
                    <a:pt x="286" y="108"/>
                    <a:pt x="286" y="77"/>
                  </a:cubicBezTo>
                  <a:cubicBezTo>
                    <a:pt x="286" y="45"/>
                    <a:pt x="254" y="13"/>
                    <a:pt x="222" y="13"/>
                  </a:cubicBezTo>
                  <a:cubicBezTo>
                    <a:pt x="205" y="5"/>
                    <a:pt x="188" y="1"/>
                    <a:pt x="17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7" name="Google Shape;757;p18"/>
            <p:cNvSpPr/>
            <p:nvPr/>
          </p:nvSpPr>
          <p:spPr>
            <a:xfrm>
              <a:off x="5968429" y="2214375"/>
              <a:ext cx="40476" cy="5698"/>
            </a:xfrm>
            <a:custGeom>
              <a:avLst/>
              <a:gdLst/>
              <a:ahLst/>
              <a:cxnLst/>
              <a:rect l="l" t="t" r="r" b="b"/>
              <a:pathLst>
                <a:path w="1236" h="174" extrusionOk="0">
                  <a:moveTo>
                    <a:pt x="127" y="1"/>
                  </a:moveTo>
                  <a:cubicBezTo>
                    <a:pt x="0" y="1"/>
                    <a:pt x="0" y="159"/>
                    <a:pt x="127" y="159"/>
                  </a:cubicBezTo>
                  <a:cubicBezTo>
                    <a:pt x="232" y="159"/>
                    <a:pt x="352" y="173"/>
                    <a:pt x="476" y="173"/>
                  </a:cubicBezTo>
                  <a:cubicBezTo>
                    <a:pt x="538" y="173"/>
                    <a:pt x="602" y="170"/>
                    <a:pt x="665" y="159"/>
                  </a:cubicBezTo>
                  <a:cubicBezTo>
                    <a:pt x="760" y="159"/>
                    <a:pt x="823" y="159"/>
                    <a:pt x="918" y="128"/>
                  </a:cubicBezTo>
                  <a:cubicBezTo>
                    <a:pt x="1013" y="128"/>
                    <a:pt x="1108" y="96"/>
                    <a:pt x="1172" y="64"/>
                  </a:cubicBezTo>
                  <a:cubicBezTo>
                    <a:pt x="1235" y="64"/>
                    <a:pt x="1203" y="1"/>
                    <a:pt x="117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8" name="Google Shape;758;p18"/>
            <p:cNvSpPr/>
            <p:nvPr/>
          </p:nvSpPr>
          <p:spPr>
            <a:xfrm>
              <a:off x="5987095" y="2224756"/>
              <a:ext cx="16603" cy="5240"/>
            </a:xfrm>
            <a:custGeom>
              <a:avLst/>
              <a:gdLst/>
              <a:ahLst/>
              <a:cxnLst/>
              <a:rect l="l" t="t" r="r" b="b"/>
              <a:pathLst>
                <a:path w="507" h="160" extrusionOk="0">
                  <a:moveTo>
                    <a:pt x="253" y="1"/>
                  </a:moveTo>
                  <a:cubicBezTo>
                    <a:pt x="190" y="1"/>
                    <a:pt x="127" y="1"/>
                    <a:pt x="63" y="32"/>
                  </a:cubicBezTo>
                  <a:cubicBezTo>
                    <a:pt x="32" y="32"/>
                    <a:pt x="0" y="64"/>
                    <a:pt x="0" y="96"/>
                  </a:cubicBezTo>
                  <a:cubicBezTo>
                    <a:pt x="32" y="127"/>
                    <a:pt x="63" y="159"/>
                    <a:pt x="95" y="159"/>
                  </a:cubicBezTo>
                  <a:lnTo>
                    <a:pt x="285" y="159"/>
                  </a:lnTo>
                  <a:cubicBezTo>
                    <a:pt x="317" y="159"/>
                    <a:pt x="348" y="127"/>
                    <a:pt x="380" y="127"/>
                  </a:cubicBezTo>
                  <a:cubicBezTo>
                    <a:pt x="412" y="127"/>
                    <a:pt x="412" y="96"/>
                    <a:pt x="443" y="96"/>
                  </a:cubicBezTo>
                  <a:lnTo>
                    <a:pt x="475" y="96"/>
                  </a:lnTo>
                  <a:cubicBezTo>
                    <a:pt x="507" y="64"/>
                    <a:pt x="507" y="32"/>
                    <a:pt x="47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59" name="Google Shape;759;p18"/>
            <p:cNvSpPr/>
            <p:nvPr/>
          </p:nvSpPr>
          <p:spPr>
            <a:xfrm>
              <a:off x="5996428" y="2229472"/>
              <a:ext cx="15588" cy="7761"/>
            </a:xfrm>
            <a:custGeom>
              <a:avLst/>
              <a:gdLst/>
              <a:ahLst/>
              <a:cxnLst/>
              <a:rect l="l" t="t" r="r" b="b"/>
              <a:pathLst>
                <a:path w="476" h="237" extrusionOk="0">
                  <a:moveTo>
                    <a:pt x="379" y="143"/>
                  </a:moveTo>
                  <a:lnTo>
                    <a:pt x="379" y="143"/>
                  </a:lnTo>
                  <a:cubicBezTo>
                    <a:pt x="370" y="151"/>
                    <a:pt x="360" y="159"/>
                    <a:pt x="349" y="166"/>
                  </a:cubicBezTo>
                  <a:lnTo>
                    <a:pt x="349" y="166"/>
                  </a:lnTo>
                  <a:cubicBezTo>
                    <a:pt x="352" y="151"/>
                    <a:pt x="363" y="146"/>
                    <a:pt x="379" y="143"/>
                  </a:cubicBezTo>
                  <a:close/>
                  <a:moveTo>
                    <a:pt x="309" y="1"/>
                  </a:moveTo>
                  <a:cubicBezTo>
                    <a:pt x="278" y="1"/>
                    <a:pt x="243" y="15"/>
                    <a:pt x="222" y="15"/>
                  </a:cubicBezTo>
                  <a:lnTo>
                    <a:pt x="95" y="15"/>
                  </a:lnTo>
                  <a:cubicBezTo>
                    <a:pt x="32" y="15"/>
                    <a:pt x="0" y="78"/>
                    <a:pt x="0" y="142"/>
                  </a:cubicBezTo>
                  <a:cubicBezTo>
                    <a:pt x="0" y="173"/>
                    <a:pt x="32" y="237"/>
                    <a:pt x="95" y="237"/>
                  </a:cubicBezTo>
                  <a:cubicBezTo>
                    <a:pt x="158" y="237"/>
                    <a:pt x="190" y="237"/>
                    <a:pt x="222" y="205"/>
                  </a:cubicBezTo>
                  <a:cubicBezTo>
                    <a:pt x="268" y="205"/>
                    <a:pt x="315" y="188"/>
                    <a:pt x="349" y="166"/>
                  </a:cubicBezTo>
                  <a:lnTo>
                    <a:pt x="349" y="166"/>
                  </a:lnTo>
                  <a:cubicBezTo>
                    <a:pt x="349" y="168"/>
                    <a:pt x="348" y="171"/>
                    <a:pt x="348" y="173"/>
                  </a:cubicBezTo>
                  <a:lnTo>
                    <a:pt x="379" y="143"/>
                  </a:lnTo>
                  <a:lnTo>
                    <a:pt x="379" y="143"/>
                  </a:lnTo>
                  <a:cubicBezTo>
                    <a:pt x="379" y="143"/>
                    <a:pt x="379" y="143"/>
                    <a:pt x="379" y="143"/>
                  </a:cubicBezTo>
                  <a:lnTo>
                    <a:pt x="379" y="143"/>
                  </a:lnTo>
                  <a:cubicBezTo>
                    <a:pt x="379" y="143"/>
                    <a:pt x="380" y="142"/>
                    <a:pt x="380" y="142"/>
                  </a:cubicBezTo>
                  <a:lnTo>
                    <a:pt x="380" y="142"/>
                  </a:lnTo>
                  <a:lnTo>
                    <a:pt x="379" y="143"/>
                  </a:lnTo>
                  <a:lnTo>
                    <a:pt x="379" y="143"/>
                  </a:lnTo>
                  <a:cubicBezTo>
                    <a:pt x="389" y="142"/>
                    <a:pt x="400" y="142"/>
                    <a:pt x="412" y="142"/>
                  </a:cubicBezTo>
                  <a:cubicBezTo>
                    <a:pt x="412" y="110"/>
                    <a:pt x="443" y="110"/>
                    <a:pt x="443" y="78"/>
                  </a:cubicBezTo>
                  <a:cubicBezTo>
                    <a:pt x="475" y="47"/>
                    <a:pt x="475" y="15"/>
                    <a:pt x="412" y="15"/>
                  </a:cubicBezTo>
                  <a:lnTo>
                    <a:pt x="348" y="15"/>
                  </a:lnTo>
                  <a:cubicBezTo>
                    <a:pt x="338" y="4"/>
                    <a:pt x="324" y="1"/>
                    <a:pt x="30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0" name="Google Shape;760;p18"/>
            <p:cNvSpPr/>
            <p:nvPr/>
          </p:nvSpPr>
          <p:spPr>
            <a:xfrm>
              <a:off x="6010935" y="2237200"/>
              <a:ext cx="5207" cy="4192"/>
            </a:xfrm>
            <a:custGeom>
              <a:avLst/>
              <a:gdLst/>
              <a:ahLst/>
              <a:cxnLst/>
              <a:rect l="l" t="t" r="r" b="b"/>
              <a:pathLst>
                <a:path w="159" h="128" extrusionOk="0">
                  <a:moveTo>
                    <a:pt x="32" y="1"/>
                  </a:moveTo>
                  <a:cubicBezTo>
                    <a:pt x="32" y="1"/>
                    <a:pt x="32" y="32"/>
                    <a:pt x="0" y="32"/>
                  </a:cubicBezTo>
                  <a:cubicBezTo>
                    <a:pt x="0" y="32"/>
                    <a:pt x="0" y="32"/>
                    <a:pt x="0" y="64"/>
                  </a:cubicBezTo>
                  <a:cubicBezTo>
                    <a:pt x="0" y="64"/>
                    <a:pt x="0" y="64"/>
                    <a:pt x="0" y="96"/>
                  </a:cubicBezTo>
                  <a:cubicBezTo>
                    <a:pt x="0" y="96"/>
                    <a:pt x="0" y="96"/>
                    <a:pt x="0" y="127"/>
                  </a:cubicBezTo>
                  <a:lnTo>
                    <a:pt x="127" y="127"/>
                  </a:lnTo>
                  <a:cubicBezTo>
                    <a:pt x="159" y="96"/>
                    <a:pt x="159" y="96"/>
                    <a:pt x="159" y="64"/>
                  </a:cubicBezTo>
                  <a:cubicBezTo>
                    <a:pt x="159" y="64"/>
                    <a:pt x="159" y="64"/>
                    <a:pt x="159" y="32"/>
                  </a:cubicBezTo>
                  <a:lnTo>
                    <a:pt x="95" y="32"/>
                  </a:lnTo>
                  <a:cubicBezTo>
                    <a:pt x="95" y="1"/>
                    <a:pt x="64" y="1"/>
                    <a:pt x="3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1" name="Google Shape;761;p18"/>
            <p:cNvSpPr/>
            <p:nvPr/>
          </p:nvSpPr>
          <p:spPr>
            <a:xfrm>
              <a:off x="5931064" y="2525674"/>
              <a:ext cx="20467" cy="42834"/>
            </a:xfrm>
            <a:custGeom>
              <a:avLst/>
              <a:gdLst/>
              <a:ahLst/>
              <a:cxnLst/>
              <a:rect l="l" t="t" r="r" b="b"/>
              <a:pathLst>
                <a:path w="625" h="1308" extrusionOk="0">
                  <a:moveTo>
                    <a:pt x="550" y="0"/>
                  </a:moveTo>
                  <a:cubicBezTo>
                    <a:pt x="533" y="0"/>
                    <a:pt x="517" y="8"/>
                    <a:pt x="508" y="27"/>
                  </a:cubicBezTo>
                  <a:cubicBezTo>
                    <a:pt x="381" y="217"/>
                    <a:pt x="318" y="439"/>
                    <a:pt x="223" y="629"/>
                  </a:cubicBezTo>
                  <a:cubicBezTo>
                    <a:pt x="191" y="724"/>
                    <a:pt x="128" y="851"/>
                    <a:pt x="96" y="946"/>
                  </a:cubicBezTo>
                  <a:cubicBezTo>
                    <a:pt x="64" y="977"/>
                    <a:pt x="64" y="1041"/>
                    <a:pt x="33" y="1072"/>
                  </a:cubicBezTo>
                  <a:cubicBezTo>
                    <a:pt x="33" y="1136"/>
                    <a:pt x="1" y="1199"/>
                    <a:pt x="1" y="1262"/>
                  </a:cubicBezTo>
                  <a:cubicBezTo>
                    <a:pt x="1" y="1285"/>
                    <a:pt x="17" y="1307"/>
                    <a:pt x="48" y="1307"/>
                  </a:cubicBezTo>
                  <a:cubicBezTo>
                    <a:pt x="62" y="1307"/>
                    <a:pt x="77" y="1303"/>
                    <a:pt x="96" y="1294"/>
                  </a:cubicBezTo>
                  <a:cubicBezTo>
                    <a:pt x="128" y="1262"/>
                    <a:pt x="159" y="1199"/>
                    <a:pt x="159" y="1136"/>
                  </a:cubicBezTo>
                  <a:cubicBezTo>
                    <a:pt x="191" y="1104"/>
                    <a:pt x="223" y="1041"/>
                    <a:pt x="254" y="1009"/>
                  </a:cubicBezTo>
                  <a:cubicBezTo>
                    <a:pt x="286" y="882"/>
                    <a:pt x="349" y="787"/>
                    <a:pt x="381" y="692"/>
                  </a:cubicBezTo>
                  <a:cubicBezTo>
                    <a:pt x="476" y="502"/>
                    <a:pt x="571" y="281"/>
                    <a:pt x="603" y="59"/>
                  </a:cubicBezTo>
                  <a:cubicBezTo>
                    <a:pt x="625" y="37"/>
                    <a:pt x="586" y="0"/>
                    <a:pt x="55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2" name="Google Shape;762;p18"/>
            <p:cNvSpPr/>
            <p:nvPr/>
          </p:nvSpPr>
          <p:spPr>
            <a:xfrm>
              <a:off x="5943508" y="2551021"/>
              <a:ext cx="6255" cy="10217"/>
            </a:xfrm>
            <a:custGeom>
              <a:avLst/>
              <a:gdLst/>
              <a:ahLst/>
              <a:cxnLst/>
              <a:rect l="l" t="t" r="r" b="b"/>
              <a:pathLst>
                <a:path w="191" h="312" extrusionOk="0">
                  <a:moveTo>
                    <a:pt x="97" y="1"/>
                  </a:moveTo>
                  <a:cubicBezTo>
                    <a:pt x="67" y="1"/>
                    <a:pt x="33" y="30"/>
                    <a:pt x="33" y="77"/>
                  </a:cubicBezTo>
                  <a:cubicBezTo>
                    <a:pt x="1" y="77"/>
                    <a:pt x="1" y="108"/>
                    <a:pt x="1" y="140"/>
                  </a:cubicBezTo>
                  <a:cubicBezTo>
                    <a:pt x="1" y="140"/>
                    <a:pt x="1" y="172"/>
                    <a:pt x="1" y="172"/>
                  </a:cubicBezTo>
                  <a:cubicBezTo>
                    <a:pt x="1" y="172"/>
                    <a:pt x="1" y="203"/>
                    <a:pt x="1" y="203"/>
                  </a:cubicBezTo>
                  <a:lnTo>
                    <a:pt x="1" y="235"/>
                  </a:lnTo>
                  <a:cubicBezTo>
                    <a:pt x="1" y="235"/>
                    <a:pt x="1" y="267"/>
                    <a:pt x="1" y="267"/>
                  </a:cubicBezTo>
                  <a:cubicBezTo>
                    <a:pt x="1" y="289"/>
                    <a:pt x="17" y="312"/>
                    <a:pt x="37" y="312"/>
                  </a:cubicBezTo>
                  <a:cubicBezTo>
                    <a:pt x="46" y="312"/>
                    <a:pt x="55" y="308"/>
                    <a:pt x="64" y="298"/>
                  </a:cubicBezTo>
                  <a:cubicBezTo>
                    <a:pt x="64" y="267"/>
                    <a:pt x="64" y="267"/>
                    <a:pt x="64" y="267"/>
                  </a:cubicBezTo>
                  <a:lnTo>
                    <a:pt x="96" y="267"/>
                  </a:lnTo>
                  <a:cubicBezTo>
                    <a:pt x="96" y="235"/>
                    <a:pt x="128" y="235"/>
                    <a:pt x="128" y="235"/>
                  </a:cubicBezTo>
                  <a:cubicBezTo>
                    <a:pt x="128" y="203"/>
                    <a:pt x="128" y="203"/>
                    <a:pt x="128" y="203"/>
                  </a:cubicBezTo>
                  <a:cubicBezTo>
                    <a:pt x="159" y="172"/>
                    <a:pt x="159" y="140"/>
                    <a:pt x="191" y="140"/>
                  </a:cubicBezTo>
                  <a:cubicBezTo>
                    <a:pt x="191" y="77"/>
                    <a:pt x="191" y="13"/>
                    <a:pt x="128" y="13"/>
                  </a:cubicBezTo>
                  <a:cubicBezTo>
                    <a:pt x="119" y="5"/>
                    <a:pt x="108" y="1"/>
                    <a:pt x="9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3" name="Google Shape;763;p18"/>
            <p:cNvSpPr/>
            <p:nvPr/>
          </p:nvSpPr>
          <p:spPr>
            <a:xfrm>
              <a:off x="6134361" y="2291790"/>
              <a:ext cx="96474" cy="97588"/>
            </a:xfrm>
            <a:custGeom>
              <a:avLst/>
              <a:gdLst/>
              <a:ahLst/>
              <a:cxnLst/>
              <a:rect l="l" t="t" r="r" b="b"/>
              <a:pathLst>
                <a:path w="2946" h="2980" extrusionOk="0">
                  <a:moveTo>
                    <a:pt x="2882" y="1659"/>
                  </a:moveTo>
                  <a:cubicBezTo>
                    <a:pt x="2899" y="1676"/>
                    <a:pt x="2907" y="1694"/>
                    <a:pt x="2911" y="1711"/>
                  </a:cubicBezTo>
                  <a:lnTo>
                    <a:pt x="2911" y="1711"/>
                  </a:lnTo>
                  <a:cubicBezTo>
                    <a:pt x="2903" y="1694"/>
                    <a:pt x="2894" y="1676"/>
                    <a:pt x="2882" y="1659"/>
                  </a:cubicBezTo>
                  <a:close/>
                  <a:moveTo>
                    <a:pt x="1548" y="453"/>
                  </a:moveTo>
                  <a:cubicBezTo>
                    <a:pt x="1570" y="453"/>
                    <a:pt x="1593" y="454"/>
                    <a:pt x="1615" y="456"/>
                  </a:cubicBezTo>
                  <a:cubicBezTo>
                    <a:pt x="2167" y="486"/>
                    <a:pt x="2570" y="991"/>
                    <a:pt x="2653" y="1483"/>
                  </a:cubicBezTo>
                  <a:lnTo>
                    <a:pt x="2653" y="1483"/>
                  </a:lnTo>
                  <a:cubicBezTo>
                    <a:pt x="2629" y="1532"/>
                    <a:pt x="2605" y="1580"/>
                    <a:pt x="2581" y="1628"/>
                  </a:cubicBezTo>
                  <a:lnTo>
                    <a:pt x="2581" y="1628"/>
                  </a:lnTo>
                  <a:cubicBezTo>
                    <a:pt x="2541" y="1652"/>
                    <a:pt x="2491" y="1680"/>
                    <a:pt x="2470" y="1722"/>
                  </a:cubicBezTo>
                  <a:cubicBezTo>
                    <a:pt x="2439" y="1786"/>
                    <a:pt x="2439" y="1817"/>
                    <a:pt x="2407" y="1881"/>
                  </a:cubicBezTo>
                  <a:cubicBezTo>
                    <a:pt x="2375" y="1912"/>
                    <a:pt x="2344" y="1976"/>
                    <a:pt x="2312" y="2007"/>
                  </a:cubicBezTo>
                  <a:cubicBezTo>
                    <a:pt x="2312" y="2039"/>
                    <a:pt x="2312" y="2039"/>
                    <a:pt x="2280" y="2071"/>
                  </a:cubicBezTo>
                  <a:cubicBezTo>
                    <a:pt x="2280" y="2071"/>
                    <a:pt x="2280" y="2102"/>
                    <a:pt x="2249" y="2102"/>
                  </a:cubicBezTo>
                  <a:cubicBezTo>
                    <a:pt x="2217" y="2166"/>
                    <a:pt x="2154" y="2229"/>
                    <a:pt x="2090" y="2292"/>
                  </a:cubicBezTo>
                  <a:cubicBezTo>
                    <a:pt x="2101" y="2282"/>
                    <a:pt x="2101" y="2278"/>
                    <a:pt x="2096" y="2278"/>
                  </a:cubicBezTo>
                  <a:cubicBezTo>
                    <a:pt x="2087" y="2278"/>
                    <a:pt x="2059" y="2292"/>
                    <a:pt x="2059" y="2292"/>
                  </a:cubicBezTo>
                  <a:cubicBezTo>
                    <a:pt x="2027" y="2324"/>
                    <a:pt x="2027" y="2324"/>
                    <a:pt x="1995" y="2356"/>
                  </a:cubicBezTo>
                  <a:cubicBezTo>
                    <a:pt x="1964" y="2356"/>
                    <a:pt x="1900" y="2387"/>
                    <a:pt x="1900" y="2387"/>
                  </a:cubicBezTo>
                  <a:cubicBezTo>
                    <a:pt x="1784" y="2434"/>
                    <a:pt x="1702" y="2463"/>
                    <a:pt x="1605" y="2463"/>
                  </a:cubicBezTo>
                  <a:cubicBezTo>
                    <a:pt x="1569" y="2463"/>
                    <a:pt x="1531" y="2459"/>
                    <a:pt x="1489" y="2451"/>
                  </a:cubicBezTo>
                  <a:lnTo>
                    <a:pt x="1425" y="2451"/>
                  </a:lnTo>
                  <a:cubicBezTo>
                    <a:pt x="1394" y="2419"/>
                    <a:pt x="1330" y="2419"/>
                    <a:pt x="1299" y="2419"/>
                  </a:cubicBezTo>
                  <a:cubicBezTo>
                    <a:pt x="1204" y="2356"/>
                    <a:pt x="1109" y="2324"/>
                    <a:pt x="1014" y="2261"/>
                  </a:cubicBezTo>
                  <a:cubicBezTo>
                    <a:pt x="697" y="1976"/>
                    <a:pt x="538" y="1564"/>
                    <a:pt x="665" y="1152"/>
                  </a:cubicBezTo>
                  <a:cubicBezTo>
                    <a:pt x="785" y="731"/>
                    <a:pt x="1134" y="453"/>
                    <a:pt x="1548" y="453"/>
                  </a:cubicBezTo>
                  <a:close/>
                  <a:moveTo>
                    <a:pt x="1494" y="0"/>
                  </a:moveTo>
                  <a:cubicBezTo>
                    <a:pt x="1011" y="0"/>
                    <a:pt x="561" y="270"/>
                    <a:pt x="317" y="709"/>
                  </a:cubicBezTo>
                  <a:cubicBezTo>
                    <a:pt x="0" y="1247"/>
                    <a:pt x="95" y="1912"/>
                    <a:pt x="475" y="2419"/>
                  </a:cubicBezTo>
                  <a:cubicBezTo>
                    <a:pt x="770" y="2767"/>
                    <a:pt x="1200" y="2979"/>
                    <a:pt x="1632" y="2979"/>
                  </a:cubicBezTo>
                  <a:cubicBezTo>
                    <a:pt x="1711" y="2979"/>
                    <a:pt x="1790" y="2972"/>
                    <a:pt x="1869" y="2957"/>
                  </a:cubicBezTo>
                  <a:cubicBezTo>
                    <a:pt x="2154" y="2894"/>
                    <a:pt x="2375" y="2736"/>
                    <a:pt x="2565" y="2577"/>
                  </a:cubicBezTo>
                  <a:cubicBezTo>
                    <a:pt x="2692" y="2451"/>
                    <a:pt x="2787" y="2324"/>
                    <a:pt x="2850" y="2197"/>
                  </a:cubicBezTo>
                  <a:cubicBezTo>
                    <a:pt x="2882" y="2134"/>
                    <a:pt x="2914" y="2039"/>
                    <a:pt x="2945" y="1944"/>
                  </a:cubicBezTo>
                  <a:cubicBezTo>
                    <a:pt x="2945" y="1869"/>
                    <a:pt x="2945" y="1793"/>
                    <a:pt x="2914" y="1718"/>
                  </a:cubicBezTo>
                  <a:lnTo>
                    <a:pt x="2914" y="1718"/>
                  </a:lnTo>
                  <a:cubicBezTo>
                    <a:pt x="2914" y="1665"/>
                    <a:pt x="2914" y="1609"/>
                    <a:pt x="2914" y="1532"/>
                  </a:cubicBezTo>
                  <a:cubicBezTo>
                    <a:pt x="2945" y="867"/>
                    <a:pt x="2565" y="265"/>
                    <a:pt x="1932" y="75"/>
                  </a:cubicBezTo>
                  <a:cubicBezTo>
                    <a:pt x="1786" y="24"/>
                    <a:pt x="1638" y="0"/>
                    <a:pt x="149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4" name="Google Shape;764;p18"/>
            <p:cNvSpPr/>
            <p:nvPr/>
          </p:nvSpPr>
          <p:spPr>
            <a:xfrm>
              <a:off x="6266073" y="2375788"/>
              <a:ext cx="97162" cy="97653"/>
            </a:xfrm>
            <a:custGeom>
              <a:avLst/>
              <a:gdLst/>
              <a:ahLst/>
              <a:cxnLst/>
              <a:rect l="l" t="t" r="r" b="b"/>
              <a:pathLst>
                <a:path w="2967" h="2982" extrusionOk="0">
                  <a:moveTo>
                    <a:pt x="2629" y="1596"/>
                  </a:moveTo>
                  <a:cubicBezTo>
                    <a:pt x="2629" y="1612"/>
                    <a:pt x="2605" y="1627"/>
                    <a:pt x="2577" y="1647"/>
                  </a:cubicBezTo>
                  <a:lnTo>
                    <a:pt x="2577" y="1647"/>
                  </a:lnTo>
                  <a:lnTo>
                    <a:pt x="2629" y="1596"/>
                  </a:lnTo>
                  <a:close/>
                  <a:moveTo>
                    <a:pt x="1575" y="453"/>
                  </a:moveTo>
                  <a:cubicBezTo>
                    <a:pt x="1599" y="453"/>
                    <a:pt x="1623" y="454"/>
                    <a:pt x="1647" y="456"/>
                  </a:cubicBezTo>
                  <a:cubicBezTo>
                    <a:pt x="2182" y="487"/>
                    <a:pt x="2592" y="1019"/>
                    <a:pt x="2659" y="1523"/>
                  </a:cubicBezTo>
                  <a:lnTo>
                    <a:pt x="2659" y="1523"/>
                  </a:lnTo>
                  <a:cubicBezTo>
                    <a:pt x="2628" y="1566"/>
                    <a:pt x="2591" y="1610"/>
                    <a:pt x="2568" y="1654"/>
                  </a:cubicBezTo>
                  <a:lnTo>
                    <a:pt x="2568" y="1654"/>
                  </a:lnTo>
                  <a:cubicBezTo>
                    <a:pt x="2543" y="1672"/>
                    <a:pt x="2516" y="1694"/>
                    <a:pt x="2502" y="1722"/>
                  </a:cubicBezTo>
                  <a:cubicBezTo>
                    <a:pt x="2470" y="1786"/>
                    <a:pt x="2439" y="1817"/>
                    <a:pt x="2407" y="1881"/>
                  </a:cubicBezTo>
                  <a:cubicBezTo>
                    <a:pt x="2375" y="1912"/>
                    <a:pt x="2375" y="1976"/>
                    <a:pt x="2344" y="2007"/>
                  </a:cubicBezTo>
                  <a:cubicBezTo>
                    <a:pt x="2312" y="2039"/>
                    <a:pt x="2312" y="2039"/>
                    <a:pt x="2312" y="2071"/>
                  </a:cubicBezTo>
                  <a:cubicBezTo>
                    <a:pt x="2280" y="2071"/>
                    <a:pt x="2280" y="2102"/>
                    <a:pt x="2280" y="2102"/>
                  </a:cubicBezTo>
                  <a:cubicBezTo>
                    <a:pt x="2217" y="2197"/>
                    <a:pt x="2154" y="2261"/>
                    <a:pt x="2090" y="2292"/>
                  </a:cubicBezTo>
                  <a:cubicBezTo>
                    <a:pt x="2082" y="2301"/>
                    <a:pt x="2070" y="2313"/>
                    <a:pt x="2059" y="2324"/>
                  </a:cubicBezTo>
                  <a:cubicBezTo>
                    <a:pt x="2059" y="2324"/>
                    <a:pt x="2027" y="2324"/>
                    <a:pt x="2027" y="2356"/>
                  </a:cubicBezTo>
                  <a:cubicBezTo>
                    <a:pt x="1995" y="2356"/>
                    <a:pt x="1900" y="2387"/>
                    <a:pt x="1900" y="2387"/>
                  </a:cubicBezTo>
                  <a:cubicBezTo>
                    <a:pt x="1807" y="2434"/>
                    <a:pt x="1732" y="2463"/>
                    <a:pt x="1623" y="2463"/>
                  </a:cubicBezTo>
                  <a:cubicBezTo>
                    <a:pt x="1584" y="2463"/>
                    <a:pt x="1539" y="2459"/>
                    <a:pt x="1489" y="2451"/>
                  </a:cubicBezTo>
                  <a:lnTo>
                    <a:pt x="1425" y="2451"/>
                  </a:lnTo>
                  <a:cubicBezTo>
                    <a:pt x="1394" y="2451"/>
                    <a:pt x="1330" y="2419"/>
                    <a:pt x="1298" y="2419"/>
                  </a:cubicBezTo>
                  <a:cubicBezTo>
                    <a:pt x="1203" y="2387"/>
                    <a:pt x="1108" y="2324"/>
                    <a:pt x="1045" y="2261"/>
                  </a:cubicBezTo>
                  <a:cubicBezTo>
                    <a:pt x="728" y="1976"/>
                    <a:pt x="538" y="1564"/>
                    <a:pt x="665" y="1152"/>
                  </a:cubicBezTo>
                  <a:cubicBezTo>
                    <a:pt x="785" y="731"/>
                    <a:pt x="1134" y="453"/>
                    <a:pt x="1575" y="453"/>
                  </a:cubicBezTo>
                  <a:close/>
                  <a:moveTo>
                    <a:pt x="1507" y="0"/>
                  </a:moveTo>
                  <a:cubicBezTo>
                    <a:pt x="1029" y="0"/>
                    <a:pt x="560" y="270"/>
                    <a:pt x="317" y="709"/>
                  </a:cubicBezTo>
                  <a:cubicBezTo>
                    <a:pt x="0" y="1247"/>
                    <a:pt x="95" y="1944"/>
                    <a:pt x="475" y="2419"/>
                  </a:cubicBezTo>
                  <a:cubicBezTo>
                    <a:pt x="765" y="2788"/>
                    <a:pt x="1186" y="2981"/>
                    <a:pt x="1629" y="2981"/>
                  </a:cubicBezTo>
                  <a:cubicBezTo>
                    <a:pt x="1719" y="2981"/>
                    <a:pt x="1810" y="2974"/>
                    <a:pt x="1900" y="2958"/>
                  </a:cubicBezTo>
                  <a:cubicBezTo>
                    <a:pt x="2154" y="2894"/>
                    <a:pt x="2407" y="2768"/>
                    <a:pt x="2597" y="2578"/>
                  </a:cubicBezTo>
                  <a:cubicBezTo>
                    <a:pt x="2692" y="2451"/>
                    <a:pt x="2787" y="2324"/>
                    <a:pt x="2850" y="2197"/>
                  </a:cubicBezTo>
                  <a:cubicBezTo>
                    <a:pt x="2882" y="2134"/>
                    <a:pt x="2914" y="2039"/>
                    <a:pt x="2945" y="1944"/>
                  </a:cubicBezTo>
                  <a:cubicBezTo>
                    <a:pt x="2967" y="1880"/>
                    <a:pt x="2959" y="1815"/>
                    <a:pt x="2942" y="1751"/>
                  </a:cubicBezTo>
                  <a:lnTo>
                    <a:pt x="2942" y="1751"/>
                  </a:lnTo>
                  <a:cubicBezTo>
                    <a:pt x="2943" y="1752"/>
                    <a:pt x="2944" y="1753"/>
                    <a:pt x="2945" y="1754"/>
                  </a:cubicBezTo>
                  <a:cubicBezTo>
                    <a:pt x="2943" y="1750"/>
                    <a:pt x="2942" y="1746"/>
                    <a:pt x="2940" y="1742"/>
                  </a:cubicBezTo>
                  <a:lnTo>
                    <a:pt x="2940" y="1742"/>
                  </a:lnTo>
                  <a:cubicBezTo>
                    <a:pt x="2934" y="1723"/>
                    <a:pt x="2928" y="1704"/>
                    <a:pt x="2922" y="1684"/>
                  </a:cubicBezTo>
                  <a:lnTo>
                    <a:pt x="2922" y="1684"/>
                  </a:lnTo>
                  <a:cubicBezTo>
                    <a:pt x="2914" y="1641"/>
                    <a:pt x="2914" y="1593"/>
                    <a:pt x="2914" y="1532"/>
                  </a:cubicBezTo>
                  <a:cubicBezTo>
                    <a:pt x="2945" y="899"/>
                    <a:pt x="2565" y="297"/>
                    <a:pt x="1932" y="76"/>
                  </a:cubicBezTo>
                  <a:cubicBezTo>
                    <a:pt x="1793" y="25"/>
                    <a:pt x="1650" y="0"/>
                    <a:pt x="150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5" name="Google Shape;765;p18"/>
            <p:cNvSpPr/>
            <p:nvPr/>
          </p:nvSpPr>
          <p:spPr>
            <a:xfrm>
              <a:off x="6193471" y="2465026"/>
              <a:ext cx="77808" cy="76171"/>
            </a:xfrm>
            <a:custGeom>
              <a:avLst/>
              <a:gdLst/>
              <a:ahLst/>
              <a:cxnLst/>
              <a:rect l="l" t="t" r="r" b="b"/>
              <a:pathLst>
                <a:path w="2376" h="2326" extrusionOk="0">
                  <a:moveTo>
                    <a:pt x="1501" y="1741"/>
                  </a:moveTo>
                  <a:cubicBezTo>
                    <a:pt x="1489" y="1745"/>
                    <a:pt x="1473" y="1753"/>
                    <a:pt x="1489" y="1753"/>
                  </a:cubicBezTo>
                  <a:cubicBezTo>
                    <a:pt x="1493" y="1748"/>
                    <a:pt x="1497" y="1744"/>
                    <a:pt x="1501" y="1741"/>
                  </a:cubicBezTo>
                  <a:close/>
                  <a:moveTo>
                    <a:pt x="1180" y="442"/>
                  </a:moveTo>
                  <a:cubicBezTo>
                    <a:pt x="1219" y="442"/>
                    <a:pt x="1259" y="446"/>
                    <a:pt x="1299" y="454"/>
                  </a:cubicBezTo>
                  <a:cubicBezTo>
                    <a:pt x="1683" y="484"/>
                    <a:pt x="1957" y="789"/>
                    <a:pt x="2043" y="1138"/>
                  </a:cubicBezTo>
                  <a:lnTo>
                    <a:pt x="2043" y="1138"/>
                  </a:lnTo>
                  <a:cubicBezTo>
                    <a:pt x="2032" y="1155"/>
                    <a:pt x="2026" y="1171"/>
                    <a:pt x="2016" y="1187"/>
                  </a:cubicBezTo>
                  <a:lnTo>
                    <a:pt x="2016" y="1187"/>
                  </a:lnTo>
                  <a:cubicBezTo>
                    <a:pt x="1931" y="1217"/>
                    <a:pt x="1884" y="1311"/>
                    <a:pt x="1837" y="1404"/>
                  </a:cubicBezTo>
                  <a:cubicBezTo>
                    <a:pt x="1805" y="1436"/>
                    <a:pt x="1805" y="1468"/>
                    <a:pt x="1774" y="1499"/>
                  </a:cubicBezTo>
                  <a:cubicBezTo>
                    <a:pt x="1774" y="1499"/>
                    <a:pt x="1774" y="1531"/>
                    <a:pt x="1742" y="1531"/>
                  </a:cubicBezTo>
                  <a:cubicBezTo>
                    <a:pt x="1742" y="1531"/>
                    <a:pt x="1731" y="1553"/>
                    <a:pt x="1728" y="1564"/>
                  </a:cubicBezTo>
                  <a:lnTo>
                    <a:pt x="1728" y="1564"/>
                  </a:lnTo>
                  <a:cubicBezTo>
                    <a:pt x="1701" y="1572"/>
                    <a:pt x="1674" y="1599"/>
                    <a:pt x="1647" y="1626"/>
                  </a:cubicBezTo>
                  <a:cubicBezTo>
                    <a:pt x="1647" y="1626"/>
                    <a:pt x="1647" y="1658"/>
                    <a:pt x="1615" y="1658"/>
                  </a:cubicBezTo>
                  <a:cubicBezTo>
                    <a:pt x="1584" y="1689"/>
                    <a:pt x="1584" y="1689"/>
                    <a:pt x="1552" y="1721"/>
                  </a:cubicBezTo>
                  <a:cubicBezTo>
                    <a:pt x="1525" y="1721"/>
                    <a:pt x="1521" y="1721"/>
                    <a:pt x="1501" y="1741"/>
                  </a:cubicBezTo>
                  <a:lnTo>
                    <a:pt x="1501" y="1741"/>
                  </a:lnTo>
                  <a:cubicBezTo>
                    <a:pt x="1505" y="1739"/>
                    <a:pt x="1508" y="1739"/>
                    <a:pt x="1510" y="1739"/>
                  </a:cubicBezTo>
                  <a:cubicBezTo>
                    <a:pt x="1513" y="1739"/>
                    <a:pt x="1510" y="1742"/>
                    <a:pt x="1489" y="1753"/>
                  </a:cubicBezTo>
                  <a:cubicBezTo>
                    <a:pt x="1425" y="1753"/>
                    <a:pt x="1394" y="1784"/>
                    <a:pt x="1330" y="1784"/>
                  </a:cubicBezTo>
                  <a:lnTo>
                    <a:pt x="1140" y="1784"/>
                  </a:lnTo>
                  <a:cubicBezTo>
                    <a:pt x="1109" y="1753"/>
                    <a:pt x="1045" y="1753"/>
                    <a:pt x="1014" y="1721"/>
                  </a:cubicBezTo>
                  <a:cubicBezTo>
                    <a:pt x="982" y="1721"/>
                    <a:pt x="950" y="1721"/>
                    <a:pt x="950" y="1689"/>
                  </a:cubicBezTo>
                  <a:cubicBezTo>
                    <a:pt x="919" y="1689"/>
                    <a:pt x="919" y="1689"/>
                    <a:pt x="887" y="1658"/>
                  </a:cubicBezTo>
                  <a:cubicBezTo>
                    <a:pt x="887" y="1658"/>
                    <a:pt x="859" y="1644"/>
                    <a:pt x="849" y="1644"/>
                  </a:cubicBezTo>
                  <a:cubicBezTo>
                    <a:pt x="845" y="1644"/>
                    <a:pt x="845" y="1647"/>
                    <a:pt x="855" y="1658"/>
                  </a:cubicBezTo>
                  <a:cubicBezTo>
                    <a:pt x="824" y="1626"/>
                    <a:pt x="792" y="1594"/>
                    <a:pt x="760" y="1563"/>
                  </a:cubicBezTo>
                  <a:cubicBezTo>
                    <a:pt x="760" y="1531"/>
                    <a:pt x="760" y="1531"/>
                    <a:pt x="729" y="1499"/>
                  </a:cubicBezTo>
                  <a:cubicBezTo>
                    <a:pt x="724" y="1494"/>
                    <a:pt x="721" y="1493"/>
                    <a:pt x="720" y="1493"/>
                  </a:cubicBezTo>
                  <a:lnTo>
                    <a:pt x="720" y="1493"/>
                  </a:lnTo>
                  <a:cubicBezTo>
                    <a:pt x="716" y="1493"/>
                    <a:pt x="727" y="1511"/>
                    <a:pt x="726" y="1511"/>
                  </a:cubicBezTo>
                  <a:cubicBezTo>
                    <a:pt x="726" y="1511"/>
                    <a:pt x="719" y="1501"/>
                    <a:pt x="697" y="1468"/>
                  </a:cubicBezTo>
                  <a:cubicBezTo>
                    <a:pt x="697" y="1436"/>
                    <a:pt x="665" y="1404"/>
                    <a:pt x="665" y="1373"/>
                  </a:cubicBezTo>
                  <a:cubicBezTo>
                    <a:pt x="634" y="1373"/>
                    <a:pt x="634" y="1341"/>
                    <a:pt x="634" y="1341"/>
                  </a:cubicBezTo>
                  <a:cubicBezTo>
                    <a:pt x="634" y="1347"/>
                    <a:pt x="632" y="1350"/>
                    <a:pt x="631" y="1350"/>
                  </a:cubicBezTo>
                  <a:cubicBezTo>
                    <a:pt x="623" y="1350"/>
                    <a:pt x="602" y="1303"/>
                    <a:pt x="602" y="1278"/>
                  </a:cubicBezTo>
                  <a:cubicBezTo>
                    <a:pt x="602" y="1246"/>
                    <a:pt x="602" y="1214"/>
                    <a:pt x="570" y="1183"/>
                  </a:cubicBezTo>
                  <a:cubicBezTo>
                    <a:pt x="570" y="1171"/>
                    <a:pt x="570" y="1159"/>
                    <a:pt x="570" y="1151"/>
                  </a:cubicBezTo>
                  <a:cubicBezTo>
                    <a:pt x="570" y="1151"/>
                    <a:pt x="570" y="1119"/>
                    <a:pt x="570" y="1088"/>
                  </a:cubicBezTo>
                  <a:cubicBezTo>
                    <a:pt x="570" y="993"/>
                    <a:pt x="570" y="961"/>
                    <a:pt x="602" y="866"/>
                  </a:cubicBezTo>
                  <a:cubicBezTo>
                    <a:pt x="634" y="739"/>
                    <a:pt x="729" y="613"/>
                    <a:pt x="855" y="549"/>
                  </a:cubicBezTo>
                  <a:cubicBezTo>
                    <a:pt x="950" y="478"/>
                    <a:pt x="1063" y="442"/>
                    <a:pt x="1180" y="442"/>
                  </a:cubicBezTo>
                  <a:close/>
                  <a:moveTo>
                    <a:pt x="1172" y="0"/>
                  </a:moveTo>
                  <a:cubicBezTo>
                    <a:pt x="822" y="0"/>
                    <a:pt x="486" y="183"/>
                    <a:pt x="254" y="486"/>
                  </a:cubicBezTo>
                  <a:cubicBezTo>
                    <a:pt x="0" y="866"/>
                    <a:pt x="32" y="1404"/>
                    <a:pt x="285" y="1784"/>
                  </a:cubicBezTo>
                  <a:cubicBezTo>
                    <a:pt x="523" y="2111"/>
                    <a:pt x="899" y="2326"/>
                    <a:pt x="1310" y="2326"/>
                  </a:cubicBezTo>
                  <a:cubicBezTo>
                    <a:pt x="1337" y="2326"/>
                    <a:pt x="1366" y="2325"/>
                    <a:pt x="1394" y="2323"/>
                  </a:cubicBezTo>
                  <a:cubicBezTo>
                    <a:pt x="1615" y="2291"/>
                    <a:pt x="1805" y="2196"/>
                    <a:pt x="1995" y="2038"/>
                  </a:cubicBezTo>
                  <a:cubicBezTo>
                    <a:pt x="2185" y="1911"/>
                    <a:pt x="2375" y="1658"/>
                    <a:pt x="2344" y="1404"/>
                  </a:cubicBezTo>
                  <a:cubicBezTo>
                    <a:pt x="2344" y="1347"/>
                    <a:pt x="2332" y="1301"/>
                    <a:pt x="2309" y="1260"/>
                  </a:cubicBezTo>
                  <a:lnTo>
                    <a:pt x="2309" y="1260"/>
                  </a:lnTo>
                  <a:cubicBezTo>
                    <a:pt x="2306" y="1222"/>
                    <a:pt x="2299" y="1190"/>
                    <a:pt x="2283" y="1157"/>
                  </a:cubicBezTo>
                  <a:lnTo>
                    <a:pt x="2283" y="1157"/>
                  </a:lnTo>
                  <a:cubicBezTo>
                    <a:pt x="2333" y="661"/>
                    <a:pt x="2019" y="230"/>
                    <a:pt x="1552" y="74"/>
                  </a:cubicBezTo>
                  <a:cubicBezTo>
                    <a:pt x="1426" y="24"/>
                    <a:pt x="1298" y="0"/>
                    <a:pt x="1172"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6" name="Google Shape;766;p18"/>
            <p:cNvSpPr/>
            <p:nvPr/>
          </p:nvSpPr>
          <p:spPr>
            <a:xfrm>
              <a:off x="6210041" y="2353716"/>
              <a:ext cx="78692" cy="52691"/>
            </a:xfrm>
            <a:custGeom>
              <a:avLst/>
              <a:gdLst/>
              <a:ahLst/>
              <a:cxnLst/>
              <a:rect l="l" t="t" r="r" b="b"/>
              <a:pathLst>
                <a:path w="2403" h="1609" extrusionOk="0">
                  <a:moveTo>
                    <a:pt x="297" y="0"/>
                  </a:moveTo>
                  <a:cubicBezTo>
                    <a:pt x="264" y="0"/>
                    <a:pt x="230" y="8"/>
                    <a:pt x="191" y="21"/>
                  </a:cubicBezTo>
                  <a:cubicBezTo>
                    <a:pt x="64" y="53"/>
                    <a:pt x="1" y="180"/>
                    <a:pt x="33" y="275"/>
                  </a:cubicBezTo>
                  <a:cubicBezTo>
                    <a:pt x="81" y="421"/>
                    <a:pt x="186" y="492"/>
                    <a:pt x="304" y="503"/>
                  </a:cubicBezTo>
                  <a:lnTo>
                    <a:pt x="304" y="503"/>
                  </a:lnTo>
                  <a:cubicBezTo>
                    <a:pt x="393" y="536"/>
                    <a:pt x="480" y="593"/>
                    <a:pt x="539" y="623"/>
                  </a:cubicBezTo>
                  <a:cubicBezTo>
                    <a:pt x="603" y="655"/>
                    <a:pt x="698" y="718"/>
                    <a:pt x="793" y="750"/>
                  </a:cubicBezTo>
                  <a:cubicBezTo>
                    <a:pt x="951" y="845"/>
                    <a:pt x="1109" y="971"/>
                    <a:pt x="1268" y="1066"/>
                  </a:cubicBezTo>
                  <a:cubicBezTo>
                    <a:pt x="1426" y="1161"/>
                    <a:pt x="1584" y="1256"/>
                    <a:pt x="1743" y="1351"/>
                  </a:cubicBezTo>
                  <a:cubicBezTo>
                    <a:pt x="1901" y="1446"/>
                    <a:pt x="2059" y="1541"/>
                    <a:pt x="2218" y="1605"/>
                  </a:cubicBezTo>
                  <a:cubicBezTo>
                    <a:pt x="2229" y="1608"/>
                    <a:pt x="2240" y="1609"/>
                    <a:pt x="2250" y="1609"/>
                  </a:cubicBezTo>
                  <a:cubicBezTo>
                    <a:pt x="2355" y="1609"/>
                    <a:pt x="2402" y="1470"/>
                    <a:pt x="2344" y="1383"/>
                  </a:cubicBezTo>
                  <a:cubicBezTo>
                    <a:pt x="2218" y="1256"/>
                    <a:pt x="2059" y="1161"/>
                    <a:pt x="1901" y="1066"/>
                  </a:cubicBezTo>
                  <a:cubicBezTo>
                    <a:pt x="1743" y="971"/>
                    <a:pt x="1584" y="845"/>
                    <a:pt x="1426" y="750"/>
                  </a:cubicBezTo>
                  <a:cubicBezTo>
                    <a:pt x="1109" y="560"/>
                    <a:pt x="793" y="370"/>
                    <a:pt x="476" y="148"/>
                  </a:cubicBezTo>
                  <a:lnTo>
                    <a:pt x="476" y="148"/>
                  </a:lnTo>
                  <a:lnTo>
                    <a:pt x="571" y="211"/>
                  </a:lnTo>
                  <a:cubicBezTo>
                    <a:pt x="508" y="148"/>
                    <a:pt x="508" y="116"/>
                    <a:pt x="444" y="53"/>
                  </a:cubicBezTo>
                  <a:cubicBezTo>
                    <a:pt x="389" y="16"/>
                    <a:pt x="344" y="0"/>
                    <a:pt x="29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7" name="Google Shape;767;p18"/>
            <p:cNvSpPr/>
            <p:nvPr/>
          </p:nvSpPr>
          <p:spPr>
            <a:xfrm>
              <a:off x="6245311" y="2444624"/>
              <a:ext cx="43587" cy="39526"/>
            </a:xfrm>
            <a:custGeom>
              <a:avLst/>
              <a:gdLst/>
              <a:ahLst/>
              <a:cxnLst/>
              <a:rect l="l" t="t" r="r" b="b"/>
              <a:pathLst>
                <a:path w="1331" h="1207" extrusionOk="0">
                  <a:moveTo>
                    <a:pt x="1204" y="0"/>
                  </a:moveTo>
                  <a:cubicBezTo>
                    <a:pt x="1077" y="32"/>
                    <a:pt x="951" y="127"/>
                    <a:pt x="856" y="190"/>
                  </a:cubicBezTo>
                  <a:cubicBezTo>
                    <a:pt x="761" y="285"/>
                    <a:pt x="666" y="349"/>
                    <a:pt x="571" y="412"/>
                  </a:cubicBezTo>
                  <a:cubicBezTo>
                    <a:pt x="507" y="507"/>
                    <a:pt x="412" y="571"/>
                    <a:pt x="317" y="634"/>
                  </a:cubicBezTo>
                  <a:cubicBezTo>
                    <a:pt x="286" y="697"/>
                    <a:pt x="254" y="729"/>
                    <a:pt x="191" y="761"/>
                  </a:cubicBezTo>
                  <a:cubicBezTo>
                    <a:pt x="191" y="792"/>
                    <a:pt x="159" y="792"/>
                    <a:pt x="127" y="824"/>
                  </a:cubicBezTo>
                  <a:cubicBezTo>
                    <a:pt x="96" y="824"/>
                    <a:pt x="96" y="856"/>
                    <a:pt x="64" y="887"/>
                  </a:cubicBezTo>
                  <a:cubicBezTo>
                    <a:pt x="1" y="951"/>
                    <a:pt x="1" y="1046"/>
                    <a:pt x="32" y="1141"/>
                  </a:cubicBezTo>
                  <a:cubicBezTo>
                    <a:pt x="71" y="1180"/>
                    <a:pt x="135" y="1207"/>
                    <a:pt x="192" y="1207"/>
                  </a:cubicBezTo>
                  <a:cubicBezTo>
                    <a:pt x="228" y="1207"/>
                    <a:pt x="262" y="1196"/>
                    <a:pt x="286" y="1172"/>
                  </a:cubicBezTo>
                  <a:cubicBezTo>
                    <a:pt x="317" y="1141"/>
                    <a:pt x="317" y="1141"/>
                    <a:pt x="349" y="1109"/>
                  </a:cubicBezTo>
                  <a:cubicBezTo>
                    <a:pt x="349" y="1109"/>
                    <a:pt x="381" y="1077"/>
                    <a:pt x="381" y="1077"/>
                  </a:cubicBezTo>
                  <a:cubicBezTo>
                    <a:pt x="397" y="1061"/>
                    <a:pt x="389" y="1061"/>
                    <a:pt x="385" y="1061"/>
                  </a:cubicBezTo>
                  <a:cubicBezTo>
                    <a:pt x="381" y="1061"/>
                    <a:pt x="381" y="1061"/>
                    <a:pt x="412" y="1046"/>
                  </a:cubicBezTo>
                  <a:cubicBezTo>
                    <a:pt x="412" y="1046"/>
                    <a:pt x="412" y="1046"/>
                    <a:pt x="412" y="1014"/>
                  </a:cubicBezTo>
                  <a:cubicBezTo>
                    <a:pt x="476" y="982"/>
                    <a:pt x="507" y="951"/>
                    <a:pt x="539" y="919"/>
                  </a:cubicBezTo>
                  <a:cubicBezTo>
                    <a:pt x="634" y="824"/>
                    <a:pt x="729" y="761"/>
                    <a:pt x="792" y="666"/>
                  </a:cubicBezTo>
                  <a:cubicBezTo>
                    <a:pt x="887" y="602"/>
                    <a:pt x="982" y="507"/>
                    <a:pt x="1046" y="444"/>
                  </a:cubicBezTo>
                  <a:cubicBezTo>
                    <a:pt x="1109" y="412"/>
                    <a:pt x="1141" y="380"/>
                    <a:pt x="1172" y="317"/>
                  </a:cubicBezTo>
                  <a:cubicBezTo>
                    <a:pt x="1236" y="285"/>
                    <a:pt x="1267" y="222"/>
                    <a:pt x="1299" y="159"/>
                  </a:cubicBezTo>
                  <a:cubicBezTo>
                    <a:pt x="1331" y="95"/>
                    <a:pt x="1267" y="0"/>
                    <a:pt x="120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8" name="Google Shape;768;p18"/>
            <p:cNvSpPr/>
            <p:nvPr/>
          </p:nvSpPr>
          <p:spPr>
            <a:xfrm>
              <a:off x="6257755" y="2458116"/>
              <a:ext cx="42572" cy="37889"/>
            </a:xfrm>
            <a:custGeom>
              <a:avLst/>
              <a:gdLst/>
              <a:ahLst/>
              <a:cxnLst/>
              <a:rect l="l" t="t" r="r" b="b"/>
              <a:pathLst>
                <a:path w="1300" h="1157" extrusionOk="0">
                  <a:moveTo>
                    <a:pt x="1172" y="0"/>
                  </a:moveTo>
                  <a:cubicBezTo>
                    <a:pt x="1141" y="0"/>
                    <a:pt x="1141" y="0"/>
                    <a:pt x="1109" y="32"/>
                  </a:cubicBezTo>
                  <a:cubicBezTo>
                    <a:pt x="1077" y="32"/>
                    <a:pt x="1077" y="32"/>
                    <a:pt x="1046" y="64"/>
                  </a:cubicBezTo>
                  <a:cubicBezTo>
                    <a:pt x="982" y="95"/>
                    <a:pt x="951" y="127"/>
                    <a:pt x="887" y="159"/>
                  </a:cubicBezTo>
                  <a:cubicBezTo>
                    <a:pt x="792" y="222"/>
                    <a:pt x="697" y="317"/>
                    <a:pt x="602" y="380"/>
                  </a:cubicBezTo>
                  <a:cubicBezTo>
                    <a:pt x="444" y="539"/>
                    <a:pt x="254" y="697"/>
                    <a:pt x="64" y="855"/>
                  </a:cubicBezTo>
                  <a:cubicBezTo>
                    <a:pt x="1" y="919"/>
                    <a:pt x="1" y="1045"/>
                    <a:pt x="64" y="1109"/>
                  </a:cubicBezTo>
                  <a:cubicBezTo>
                    <a:pt x="112" y="1140"/>
                    <a:pt x="159" y="1156"/>
                    <a:pt x="207" y="1156"/>
                  </a:cubicBezTo>
                  <a:cubicBezTo>
                    <a:pt x="254" y="1156"/>
                    <a:pt x="302" y="1140"/>
                    <a:pt x="349" y="1109"/>
                  </a:cubicBezTo>
                  <a:cubicBezTo>
                    <a:pt x="507" y="950"/>
                    <a:pt x="697" y="792"/>
                    <a:pt x="856" y="634"/>
                  </a:cubicBezTo>
                  <a:cubicBezTo>
                    <a:pt x="951" y="570"/>
                    <a:pt x="1014" y="475"/>
                    <a:pt x="1077" y="380"/>
                  </a:cubicBezTo>
                  <a:cubicBezTo>
                    <a:pt x="1141" y="349"/>
                    <a:pt x="1172" y="285"/>
                    <a:pt x="1204" y="254"/>
                  </a:cubicBezTo>
                  <a:cubicBezTo>
                    <a:pt x="1204" y="222"/>
                    <a:pt x="1236" y="190"/>
                    <a:pt x="1236" y="159"/>
                  </a:cubicBezTo>
                  <a:cubicBezTo>
                    <a:pt x="1267" y="159"/>
                    <a:pt x="1267" y="127"/>
                    <a:pt x="1267" y="127"/>
                  </a:cubicBezTo>
                  <a:cubicBezTo>
                    <a:pt x="1267" y="95"/>
                    <a:pt x="1267" y="95"/>
                    <a:pt x="1267" y="95"/>
                  </a:cubicBezTo>
                  <a:cubicBezTo>
                    <a:pt x="1299" y="32"/>
                    <a:pt x="1236" y="0"/>
                    <a:pt x="120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69" name="Google Shape;769;p18"/>
            <p:cNvSpPr/>
            <p:nvPr/>
          </p:nvSpPr>
          <p:spPr>
            <a:xfrm>
              <a:off x="6289913" y="2404770"/>
              <a:ext cx="13525" cy="33763"/>
            </a:xfrm>
            <a:custGeom>
              <a:avLst/>
              <a:gdLst/>
              <a:ahLst/>
              <a:cxnLst/>
              <a:rect l="l" t="t" r="r" b="b"/>
              <a:pathLst>
                <a:path w="413" h="1031" extrusionOk="0">
                  <a:moveTo>
                    <a:pt x="336" y="1"/>
                  </a:moveTo>
                  <a:cubicBezTo>
                    <a:pt x="325" y="1"/>
                    <a:pt x="317" y="5"/>
                    <a:pt x="317" y="14"/>
                  </a:cubicBezTo>
                  <a:cubicBezTo>
                    <a:pt x="285" y="46"/>
                    <a:pt x="285" y="46"/>
                    <a:pt x="254" y="46"/>
                  </a:cubicBezTo>
                  <a:cubicBezTo>
                    <a:pt x="222" y="77"/>
                    <a:pt x="222" y="77"/>
                    <a:pt x="190" y="109"/>
                  </a:cubicBezTo>
                  <a:cubicBezTo>
                    <a:pt x="159" y="141"/>
                    <a:pt x="127" y="172"/>
                    <a:pt x="127" y="204"/>
                  </a:cubicBezTo>
                  <a:cubicBezTo>
                    <a:pt x="64" y="236"/>
                    <a:pt x="64" y="267"/>
                    <a:pt x="32" y="331"/>
                  </a:cubicBezTo>
                  <a:cubicBezTo>
                    <a:pt x="32" y="362"/>
                    <a:pt x="0" y="426"/>
                    <a:pt x="0" y="457"/>
                  </a:cubicBezTo>
                  <a:cubicBezTo>
                    <a:pt x="0" y="647"/>
                    <a:pt x="32" y="806"/>
                    <a:pt x="127" y="964"/>
                  </a:cubicBezTo>
                  <a:cubicBezTo>
                    <a:pt x="166" y="1003"/>
                    <a:pt x="205" y="1030"/>
                    <a:pt x="252" y="1030"/>
                  </a:cubicBezTo>
                  <a:cubicBezTo>
                    <a:pt x="281" y="1030"/>
                    <a:pt x="313" y="1020"/>
                    <a:pt x="349" y="996"/>
                  </a:cubicBezTo>
                  <a:cubicBezTo>
                    <a:pt x="412" y="932"/>
                    <a:pt x="412" y="837"/>
                    <a:pt x="349" y="774"/>
                  </a:cubicBezTo>
                  <a:lnTo>
                    <a:pt x="349" y="774"/>
                  </a:lnTo>
                  <a:cubicBezTo>
                    <a:pt x="358" y="783"/>
                    <a:pt x="362" y="787"/>
                    <a:pt x="363" y="787"/>
                  </a:cubicBezTo>
                  <a:cubicBezTo>
                    <a:pt x="365" y="787"/>
                    <a:pt x="349" y="765"/>
                    <a:pt x="349" y="742"/>
                  </a:cubicBezTo>
                  <a:cubicBezTo>
                    <a:pt x="349" y="742"/>
                    <a:pt x="317" y="742"/>
                    <a:pt x="317" y="711"/>
                  </a:cubicBezTo>
                  <a:lnTo>
                    <a:pt x="317" y="679"/>
                  </a:lnTo>
                  <a:cubicBezTo>
                    <a:pt x="285" y="679"/>
                    <a:pt x="285" y="647"/>
                    <a:pt x="285" y="647"/>
                  </a:cubicBezTo>
                  <a:lnTo>
                    <a:pt x="285" y="584"/>
                  </a:lnTo>
                  <a:lnTo>
                    <a:pt x="285" y="552"/>
                  </a:lnTo>
                  <a:cubicBezTo>
                    <a:pt x="254" y="521"/>
                    <a:pt x="285" y="489"/>
                    <a:pt x="285" y="457"/>
                  </a:cubicBezTo>
                  <a:lnTo>
                    <a:pt x="285" y="457"/>
                  </a:lnTo>
                  <a:cubicBezTo>
                    <a:pt x="279" y="464"/>
                    <a:pt x="275" y="466"/>
                    <a:pt x="273" y="466"/>
                  </a:cubicBezTo>
                  <a:cubicBezTo>
                    <a:pt x="265" y="466"/>
                    <a:pt x="285" y="426"/>
                    <a:pt x="285" y="426"/>
                  </a:cubicBezTo>
                  <a:lnTo>
                    <a:pt x="285" y="362"/>
                  </a:lnTo>
                  <a:cubicBezTo>
                    <a:pt x="285" y="331"/>
                    <a:pt x="317" y="299"/>
                    <a:pt x="317" y="267"/>
                  </a:cubicBezTo>
                  <a:cubicBezTo>
                    <a:pt x="317" y="236"/>
                    <a:pt x="349" y="204"/>
                    <a:pt x="349" y="172"/>
                  </a:cubicBezTo>
                  <a:cubicBezTo>
                    <a:pt x="380" y="141"/>
                    <a:pt x="349" y="77"/>
                    <a:pt x="380" y="46"/>
                  </a:cubicBezTo>
                  <a:cubicBezTo>
                    <a:pt x="403" y="23"/>
                    <a:pt x="362" y="1"/>
                    <a:pt x="33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0" name="Google Shape;770;p18"/>
            <p:cNvSpPr/>
            <p:nvPr/>
          </p:nvSpPr>
          <p:spPr>
            <a:xfrm>
              <a:off x="6301309" y="2439450"/>
              <a:ext cx="8351" cy="7270"/>
            </a:xfrm>
            <a:custGeom>
              <a:avLst/>
              <a:gdLst/>
              <a:ahLst/>
              <a:cxnLst/>
              <a:rect l="l" t="t" r="r" b="b"/>
              <a:pathLst>
                <a:path w="255" h="222" extrusionOk="0">
                  <a:moveTo>
                    <a:pt x="64" y="0"/>
                  </a:moveTo>
                  <a:cubicBezTo>
                    <a:pt x="64" y="0"/>
                    <a:pt x="32" y="0"/>
                    <a:pt x="32" y="32"/>
                  </a:cubicBezTo>
                  <a:cubicBezTo>
                    <a:pt x="32" y="32"/>
                    <a:pt x="1" y="32"/>
                    <a:pt x="1" y="63"/>
                  </a:cubicBezTo>
                  <a:cubicBezTo>
                    <a:pt x="1" y="95"/>
                    <a:pt x="1" y="95"/>
                    <a:pt x="1" y="95"/>
                  </a:cubicBezTo>
                  <a:cubicBezTo>
                    <a:pt x="1" y="127"/>
                    <a:pt x="1" y="127"/>
                    <a:pt x="1" y="158"/>
                  </a:cubicBezTo>
                  <a:cubicBezTo>
                    <a:pt x="1" y="158"/>
                    <a:pt x="1" y="190"/>
                    <a:pt x="32" y="190"/>
                  </a:cubicBezTo>
                  <a:cubicBezTo>
                    <a:pt x="32" y="222"/>
                    <a:pt x="64" y="222"/>
                    <a:pt x="96" y="222"/>
                  </a:cubicBezTo>
                  <a:lnTo>
                    <a:pt x="191" y="222"/>
                  </a:lnTo>
                  <a:cubicBezTo>
                    <a:pt x="222" y="222"/>
                    <a:pt x="222" y="190"/>
                    <a:pt x="222" y="190"/>
                  </a:cubicBezTo>
                  <a:lnTo>
                    <a:pt x="254" y="158"/>
                  </a:lnTo>
                  <a:cubicBezTo>
                    <a:pt x="254" y="158"/>
                    <a:pt x="254" y="158"/>
                    <a:pt x="254" y="127"/>
                  </a:cubicBezTo>
                  <a:cubicBezTo>
                    <a:pt x="254" y="127"/>
                    <a:pt x="254" y="95"/>
                    <a:pt x="254" y="95"/>
                  </a:cubicBezTo>
                  <a:cubicBezTo>
                    <a:pt x="222" y="63"/>
                    <a:pt x="222" y="63"/>
                    <a:pt x="222" y="63"/>
                  </a:cubicBezTo>
                  <a:lnTo>
                    <a:pt x="191" y="32"/>
                  </a:lnTo>
                  <a:cubicBezTo>
                    <a:pt x="159" y="0"/>
                    <a:pt x="159" y="0"/>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1" name="Google Shape;771;p18"/>
            <p:cNvSpPr/>
            <p:nvPr/>
          </p:nvSpPr>
          <p:spPr>
            <a:xfrm>
              <a:off x="6214200" y="2489226"/>
              <a:ext cx="11429" cy="14540"/>
            </a:xfrm>
            <a:custGeom>
              <a:avLst/>
              <a:gdLst/>
              <a:ahLst/>
              <a:cxnLst/>
              <a:rect l="l" t="t" r="r" b="b"/>
              <a:pathLst>
                <a:path w="349" h="444" extrusionOk="0">
                  <a:moveTo>
                    <a:pt x="222" y="0"/>
                  </a:moveTo>
                  <a:cubicBezTo>
                    <a:pt x="222" y="32"/>
                    <a:pt x="191" y="32"/>
                    <a:pt x="191" y="32"/>
                  </a:cubicBezTo>
                  <a:lnTo>
                    <a:pt x="159" y="32"/>
                  </a:lnTo>
                  <a:cubicBezTo>
                    <a:pt x="127" y="64"/>
                    <a:pt x="127" y="64"/>
                    <a:pt x="96" y="64"/>
                  </a:cubicBezTo>
                  <a:cubicBezTo>
                    <a:pt x="96" y="95"/>
                    <a:pt x="64" y="127"/>
                    <a:pt x="64" y="127"/>
                  </a:cubicBezTo>
                  <a:cubicBezTo>
                    <a:pt x="32" y="159"/>
                    <a:pt x="32" y="190"/>
                    <a:pt x="32" y="222"/>
                  </a:cubicBezTo>
                  <a:cubicBezTo>
                    <a:pt x="1" y="222"/>
                    <a:pt x="1" y="254"/>
                    <a:pt x="1" y="285"/>
                  </a:cubicBezTo>
                  <a:cubicBezTo>
                    <a:pt x="1" y="317"/>
                    <a:pt x="1" y="317"/>
                    <a:pt x="32" y="349"/>
                  </a:cubicBezTo>
                  <a:cubicBezTo>
                    <a:pt x="32" y="380"/>
                    <a:pt x="32" y="380"/>
                    <a:pt x="64" y="412"/>
                  </a:cubicBezTo>
                  <a:cubicBezTo>
                    <a:pt x="96" y="444"/>
                    <a:pt x="127" y="444"/>
                    <a:pt x="159" y="444"/>
                  </a:cubicBezTo>
                  <a:cubicBezTo>
                    <a:pt x="191" y="444"/>
                    <a:pt x="222" y="412"/>
                    <a:pt x="254" y="380"/>
                  </a:cubicBezTo>
                  <a:cubicBezTo>
                    <a:pt x="254" y="369"/>
                    <a:pt x="254" y="357"/>
                    <a:pt x="256" y="347"/>
                  </a:cubicBezTo>
                  <a:lnTo>
                    <a:pt x="256" y="347"/>
                  </a:lnTo>
                  <a:cubicBezTo>
                    <a:pt x="270" y="332"/>
                    <a:pt x="278" y="325"/>
                    <a:pt x="281" y="317"/>
                  </a:cubicBezTo>
                  <a:lnTo>
                    <a:pt x="281" y="317"/>
                  </a:lnTo>
                  <a:cubicBezTo>
                    <a:pt x="278" y="318"/>
                    <a:pt x="273" y="319"/>
                    <a:pt x="268" y="322"/>
                  </a:cubicBezTo>
                  <a:lnTo>
                    <a:pt x="268" y="322"/>
                  </a:lnTo>
                  <a:cubicBezTo>
                    <a:pt x="272" y="319"/>
                    <a:pt x="276" y="318"/>
                    <a:pt x="282" y="317"/>
                  </a:cubicBezTo>
                  <a:lnTo>
                    <a:pt x="282" y="317"/>
                  </a:lnTo>
                  <a:cubicBezTo>
                    <a:pt x="282" y="317"/>
                    <a:pt x="282" y="317"/>
                    <a:pt x="281" y="317"/>
                  </a:cubicBezTo>
                  <a:lnTo>
                    <a:pt x="281" y="317"/>
                  </a:lnTo>
                  <a:cubicBezTo>
                    <a:pt x="284" y="317"/>
                    <a:pt x="286" y="317"/>
                    <a:pt x="286" y="317"/>
                  </a:cubicBezTo>
                  <a:cubicBezTo>
                    <a:pt x="284" y="317"/>
                    <a:pt x="283" y="317"/>
                    <a:pt x="282" y="317"/>
                  </a:cubicBezTo>
                  <a:lnTo>
                    <a:pt x="282" y="317"/>
                  </a:lnTo>
                  <a:cubicBezTo>
                    <a:pt x="286" y="309"/>
                    <a:pt x="286" y="301"/>
                    <a:pt x="286" y="285"/>
                  </a:cubicBezTo>
                  <a:cubicBezTo>
                    <a:pt x="286" y="285"/>
                    <a:pt x="286" y="285"/>
                    <a:pt x="286" y="254"/>
                  </a:cubicBezTo>
                  <a:cubicBezTo>
                    <a:pt x="286" y="254"/>
                    <a:pt x="286" y="222"/>
                    <a:pt x="286" y="222"/>
                  </a:cubicBezTo>
                  <a:cubicBezTo>
                    <a:pt x="317" y="190"/>
                    <a:pt x="317" y="190"/>
                    <a:pt x="317" y="159"/>
                  </a:cubicBezTo>
                  <a:cubicBezTo>
                    <a:pt x="317" y="159"/>
                    <a:pt x="317" y="127"/>
                    <a:pt x="317" y="127"/>
                  </a:cubicBezTo>
                  <a:cubicBezTo>
                    <a:pt x="317" y="127"/>
                    <a:pt x="349" y="127"/>
                    <a:pt x="317" y="95"/>
                  </a:cubicBezTo>
                  <a:cubicBezTo>
                    <a:pt x="317" y="95"/>
                    <a:pt x="349" y="64"/>
                    <a:pt x="317" y="32"/>
                  </a:cubicBezTo>
                  <a:cubicBezTo>
                    <a:pt x="286" y="0"/>
                    <a:pt x="254" y="0"/>
                    <a:pt x="222"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2" name="Google Shape;772;p18"/>
            <p:cNvSpPr/>
            <p:nvPr/>
          </p:nvSpPr>
          <p:spPr>
            <a:xfrm>
              <a:off x="6159250" y="2314779"/>
              <a:ext cx="20467" cy="37561"/>
            </a:xfrm>
            <a:custGeom>
              <a:avLst/>
              <a:gdLst/>
              <a:ahLst/>
              <a:cxnLst/>
              <a:rect l="l" t="t" r="r" b="b"/>
              <a:pathLst>
                <a:path w="625" h="1147" extrusionOk="0">
                  <a:moveTo>
                    <a:pt x="533" y="0"/>
                  </a:moveTo>
                  <a:cubicBezTo>
                    <a:pt x="525" y="0"/>
                    <a:pt x="516" y="2"/>
                    <a:pt x="507" y="7"/>
                  </a:cubicBezTo>
                  <a:cubicBezTo>
                    <a:pt x="412" y="70"/>
                    <a:pt x="349" y="102"/>
                    <a:pt x="285" y="165"/>
                  </a:cubicBezTo>
                  <a:cubicBezTo>
                    <a:pt x="222" y="260"/>
                    <a:pt x="190" y="355"/>
                    <a:pt x="127" y="450"/>
                  </a:cubicBezTo>
                  <a:cubicBezTo>
                    <a:pt x="63" y="640"/>
                    <a:pt x="0" y="862"/>
                    <a:pt x="95" y="1084"/>
                  </a:cubicBezTo>
                  <a:cubicBezTo>
                    <a:pt x="127" y="1115"/>
                    <a:pt x="190" y="1147"/>
                    <a:pt x="254" y="1147"/>
                  </a:cubicBezTo>
                  <a:cubicBezTo>
                    <a:pt x="285" y="1147"/>
                    <a:pt x="285" y="1115"/>
                    <a:pt x="285" y="1115"/>
                  </a:cubicBezTo>
                  <a:cubicBezTo>
                    <a:pt x="349" y="1084"/>
                    <a:pt x="380" y="1020"/>
                    <a:pt x="380" y="957"/>
                  </a:cubicBezTo>
                  <a:cubicBezTo>
                    <a:pt x="349" y="862"/>
                    <a:pt x="317" y="830"/>
                    <a:pt x="317" y="735"/>
                  </a:cubicBezTo>
                  <a:cubicBezTo>
                    <a:pt x="317" y="672"/>
                    <a:pt x="349" y="609"/>
                    <a:pt x="380" y="545"/>
                  </a:cubicBezTo>
                  <a:cubicBezTo>
                    <a:pt x="412" y="450"/>
                    <a:pt x="444" y="387"/>
                    <a:pt x="475" y="324"/>
                  </a:cubicBezTo>
                  <a:cubicBezTo>
                    <a:pt x="507" y="260"/>
                    <a:pt x="539" y="165"/>
                    <a:pt x="570" y="102"/>
                  </a:cubicBezTo>
                  <a:cubicBezTo>
                    <a:pt x="625" y="75"/>
                    <a:pt x="585" y="0"/>
                    <a:pt x="53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3" name="Google Shape;773;p18"/>
            <p:cNvSpPr/>
            <p:nvPr/>
          </p:nvSpPr>
          <p:spPr>
            <a:xfrm>
              <a:off x="6168583" y="2354404"/>
              <a:ext cx="11429" cy="11429"/>
            </a:xfrm>
            <a:custGeom>
              <a:avLst/>
              <a:gdLst/>
              <a:ahLst/>
              <a:cxnLst/>
              <a:rect l="l" t="t" r="r" b="b"/>
              <a:pathLst>
                <a:path w="349" h="349" extrusionOk="0">
                  <a:moveTo>
                    <a:pt x="64" y="0"/>
                  </a:moveTo>
                  <a:cubicBezTo>
                    <a:pt x="52" y="12"/>
                    <a:pt x="41" y="23"/>
                    <a:pt x="31" y="34"/>
                  </a:cubicBezTo>
                  <a:lnTo>
                    <a:pt x="31" y="34"/>
                  </a:lnTo>
                  <a:lnTo>
                    <a:pt x="32" y="32"/>
                  </a:lnTo>
                  <a:lnTo>
                    <a:pt x="32" y="32"/>
                  </a:lnTo>
                  <a:cubicBezTo>
                    <a:pt x="0" y="64"/>
                    <a:pt x="0" y="64"/>
                    <a:pt x="0" y="95"/>
                  </a:cubicBezTo>
                  <a:cubicBezTo>
                    <a:pt x="0" y="127"/>
                    <a:pt x="0" y="159"/>
                    <a:pt x="0" y="159"/>
                  </a:cubicBezTo>
                  <a:cubicBezTo>
                    <a:pt x="0" y="190"/>
                    <a:pt x="0" y="190"/>
                    <a:pt x="0" y="222"/>
                  </a:cubicBezTo>
                  <a:cubicBezTo>
                    <a:pt x="0" y="222"/>
                    <a:pt x="0" y="254"/>
                    <a:pt x="32" y="254"/>
                  </a:cubicBezTo>
                  <a:cubicBezTo>
                    <a:pt x="32" y="285"/>
                    <a:pt x="32" y="285"/>
                    <a:pt x="64" y="285"/>
                  </a:cubicBezTo>
                  <a:cubicBezTo>
                    <a:pt x="95" y="317"/>
                    <a:pt x="95" y="317"/>
                    <a:pt x="127" y="349"/>
                  </a:cubicBezTo>
                  <a:lnTo>
                    <a:pt x="222" y="349"/>
                  </a:lnTo>
                  <a:cubicBezTo>
                    <a:pt x="254" y="349"/>
                    <a:pt x="254" y="349"/>
                    <a:pt x="285" y="317"/>
                  </a:cubicBezTo>
                  <a:cubicBezTo>
                    <a:pt x="285" y="317"/>
                    <a:pt x="317" y="317"/>
                    <a:pt x="317" y="285"/>
                  </a:cubicBezTo>
                  <a:cubicBezTo>
                    <a:pt x="317" y="254"/>
                    <a:pt x="349" y="254"/>
                    <a:pt x="349" y="222"/>
                  </a:cubicBezTo>
                  <a:cubicBezTo>
                    <a:pt x="349" y="222"/>
                    <a:pt x="349" y="190"/>
                    <a:pt x="349" y="190"/>
                  </a:cubicBezTo>
                  <a:cubicBezTo>
                    <a:pt x="349" y="159"/>
                    <a:pt x="349" y="159"/>
                    <a:pt x="349" y="159"/>
                  </a:cubicBezTo>
                  <a:cubicBezTo>
                    <a:pt x="349" y="127"/>
                    <a:pt x="317" y="127"/>
                    <a:pt x="317" y="127"/>
                  </a:cubicBezTo>
                  <a:cubicBezTo>
                    <a:pt x="317" y="95"/>
                    <a:pt x="317" y="95"/>
                    <a:pt x="285" y="64"/>
                  </a:cubicBezTo>
                  <a:cubicBezTo>
                    <a:pt x="254" y="32"/>
                    <a:pt x="222" y="0"/>
                    <a:pt x="19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4" name="Google Shape;774;p18"/>
            <p:cNvSpPr/>
            <p:nvPr/>
          </p:nvSpPr>
          <p:spPr>
            <a:xfrm>
              <a:off x="5682181" y="2298242"/>
              <a:ext cx="109966" cy="103973"/>
            </a:xfrm>
            <a:custGeom>
              <a:avLst/>
              <a:gdLst/>
              <a:ahLst/>
              <a:cxnLst/>
              <a:rect l="l" t="t" r="r" b="b"/>
              <a:pathLst>
                <a:path w="3358" h="3175" extrusionOk="0">
                  <a:moveTo>
                    <a:pt x="1791" y="327"/>
                  </a:moveTo>
                  <a:cubicBezTo>
                    <a:pt x="1906" y="362"/>
                    <a:pt x="1968" y="453"/>
                    <a:pt x="2059" y="544"/>
                  </a:cubicBezTo>
                  <a:cubicBezTo>
                    <a:pt x="2154" y="639"/>
                    <a:pt x="2344" y="734"/>
                    <a:pt x="2439" y="829"/>
                  </a:cubicBezTo>
                  <a:cubicBezTo>
                    <a:pt x="2439" y="829"/>
                    <a:pt x="2471" y="860"/>
                    <a:pt x="2471" y="860"/>
                  </a:cubicBezTo>
                  <a:cubicBezTo>
                    <a:pt x="2502" y="892"/>
                    <a:pt x="2534" y="924"/>
                    <a:pt x="2566" y="924"/>
                  </a:cubicBezTo>
                  <a:cubicBezTo>
                    <a:pt x="2597" y="987"/>
                    <a:pt x="2597" y="987"/>
                    <a:pt x="2629" y="1050"/>
                  </a:cubicBezTo>
                  <a:cubicBezTo>
                    <a:pt x="2692" y="1145"/>
                    <a:pt x="2724" y="1272"/>
                    <a:pt x="2756" y="1430"/>
                  </a:cubicBezTo>
                  <a:cubicBezTo>
                    <a:pt x="2819" y="1842"/>
                    <a:pt x="2597" y="2285"/>
                    <a:pt x="2186" y="2507"/>
                  </a:cubicBezTo>
                  <a:cubicBezTo>
                    <a:pt x="2029" y="2585"/>
                    <a:pt x="1808" y="2642"/>
                    <a:pt x="1629" y="2642"/>
                  </a:cubicBezTo>
                  <a:cubicBezTo>
                    <a:pt x="1591" y="2642"/>
                    <a:pt x="1554" y="2639"/>
                    <a:pt x="1520" y="2634"/>
                  </a:cubicBezTo>
                  <a:cubicBezTo>
                    <a:pt x="1330" y="2602"/>
                    <a:pt x="1172" y="2507"/>
                    <a:pt x="1014" y="2380"/>
                  </a:cubicBezTo>
                  <a:cubicBezTo>
                    <a:pt x="729" y="2095"/>
                    <a:pt x="570" y="1684"/>
                    <a:pt x="665" y="1304"/>
                  </a:cubicBezTo>
                  <a:cubicBezTo>
                    <a:pt x="729" y="1050"/>
                    <a:pt x="887" y="860"/>
                    <a:pt x="1077" y="670"/>
                  </a:cubicBezTo>
                  <a:cubicBezTo>
                    <a:pt x="1271" y="504"/>
                    <a:pt x="1537" y="411"/>
                    <a:pt x="1791" y="327"/>
                  </a:cubicBezTo>
                  <a:close/>
                  <a:moveTo>
                    <a:pt x="2198" y="0"/>
                  </a:moveTo>
                  <a:cubicBezTo>
                    <a:pt x="2088" y="0"/>
                    <a:pt x="1979" y="19"/>
                    <a:pt x="1869" y="37"/>
                  </a:cubicBezTo>
                  <a:cubicBezTo>
                    <a:pt x="1838" y="37"/>
                    <a:pt x="1809" y="50"/>
                    <a:pt x="1785" y="71"/>
                  </a:cubicBezTo>
                  <a:lnTo>
                    <a:pt x="1785" y="71"/>
                  </a:lnTo>
                  <a:cubicBezTo>
                    <a:pt x="1689" y="41"/>
                    <a:pt x="1591" y="26"/>
                    <a:pt x="1492" y="26"/>
                  </a:cubicBezTo>
                  <a:cubicBezTo>
                    <a:pt x="1289" y="26"/>
                    <a:pt x="1082" y="91"/>
                    <a:pt x="887" y="227"/>
                  </a:cubicBezTo>
                  <a:cubicBezTo>
                    <a:pt x="634" y="385"/>
                    <a:pt x="380" y="639"/>
                    <a:pt x="254" y="955"/>
                  </a:cubicBezTo>
                  <a:cubicBezTo>
                    <a:pt x="0" y="1525"/>
                    <a:pt x="127" y="2159"/>
                    <a:pt x="507" y="2634"/>
                  </a:cubicBezTo>
                  <a:cubicBezTo>
                    <a:pt x="797" y="2991"/>
                    <a:pt x="1229" y="3175"/>
                    <a:pt x="1669" y="3175"/>
                  </a:cubicBezTo>
                  <a:cubicBezTo>
                    <a:pt x="1854" y="3175"/>
                    <a:pt x="2040" y="3143"/>
                    <a:pt x="2217" y="3077"/>
                  </a:cubicBezTo>
                  <a:cubicBezTo>
                    <a:pt x="2882" y="2855"/>
                    <a:pt x="3294" y="2285"/>
                    <a:pt x="3326" y="1589"/>
                  </a:cubicBezTo>
                  <a:cubicBezTo>
                    <a:pt x="3357" y="1145"/>
                    <a:pt x="3262" y="734"/>
                    <a:pt x="2977" y="417"/>
                  </a:cubicBezTo>
                  <a:cubicBezTo>
                    <a:pt x="2851" y="259"/>
                    <a:pt x="2629" y="100"/>
                    <a:pt x="2439" y="37"/>
                  </a:cubicBezTo>
                  <a:cubicBezTo>
                    <a:pt x="2359" y="10"/>
                    <a:pt x="2278" y="0"/>
                    <a:pt x="219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5" name="Google Shape;775;p18"/>
            <p:cNvSpPr/>
            <p:nvPr/>
          </p:nvSpPr>
          <p:spPr>
            <a:xfrm>
              <a:off x="5713684" y="2360626"/>
              <a:ext cx="46305" cy="16603"/>
            </a:xfrm>
            <a:custGeom>
              <a:avLst/>
              <a:gdLst/>
              <a:ahLst/>
              <a:cxnLst/>
              <a:rect l="l" t="t" r="r" b="b"/>
              <a:pathLst>
                <a:path w="1414" h="507" extrusionOk="0">
                  <a:moveTo>
                    <a:pt x="1287" y="0"/>
                  </a:moveTo>
                  <a:cubicBezTo>
                    <a:pt x="1160" y="0"/>
                    <a:pt x="1097" y="95"/>
                    <a:pt x="1002" y="159"/>
                  </a:cubicBezTo>
                  <a:cubicBezTo>
                    <a:pt x="907" y="190"/>
                    <a:pt x="812" y="222"/>
                    <a:pt x="717" y="222"/>
                  </a:cubicBezTo>
                  <a:cubicBezTo>
                    <a:pt x="622" y="222"/>
                    <a:pt x="527" y="222"/>
                    <a:pt x="463" y="159"/>
                  </a:cubicBezTo>
                  <a:cubicBezTo>
                    <a:pt x="400" y="159"/>
                    <a:pt x="368" y="127"/>
                    <a:pt x="305" y="95"/>
                  </a:cubicBezTo>
                  <a:cubicBezTo>
                    <a:pt x="273" y="95"/>
                    <a:pt x="242" y="64"/>
                    <a:pt x="210" y="64"/>
                  </a:cubicBezTo>
                  <a:cubicBezTo>
                    <a:pt x="194" y="48"/>
                    <a:pt x="186" y="48"/>
                    <a:pt x="178" y="48"/>
                  </a:cubicBezTo>
                  <a:cubicBezTo>
                    <a:pt x="171" y="48"/>
                    <a:pt x="163" y="48"/>
                    <a:pt x="147" y="32"/>
                  </a:cubicBezTo>
                  <a:cubicBezTo>
                    <a:pt x="135" y="20"/>
                    <a:pt x="121" y="15"/>
                    <a:pt x="108" y="15"/>
                  </a:cubicBezTo>
                  <a:cubicBezTo>
                    <a:pt x="53" y="15"/>
                    <a:pt x="1" y="107"/>
                    <a:pt x="52" y="159"/>
                  </a:cubicBezTo>
                  <a:cubicBezTo>
                    <a:pt x="52" y="190"/>
                    <a:pt x="83" y="190"/>
                    <a:pt x="83" y="222"/>
                  </a:cubicBezTo>
                  <a:cubicBezTo>
                    <a:pt x="83" y="254"/>
                    <a:pt x="115" y="285"/>
                    <a:pt x="147" y="317"/>
                  </a:cubicBezTo>
                  <a:cubicBezTo>
                    <a:pt x="210" y="349"/>
                    <a:pt x="273" y="380"/>
                    <a:pt x="337" y="412"/>
                  </a:cubicBezTo>
                  <a:cubicBezTo>
                    <a:pt x="463" y="475"/>
                    <a:pt x="590" y="507"/>
                    <a:pt x="717" y="507"/>
                  </a:cubicBezTo>
                  <a:cubicBezTo>
                    <a:pt x="875" y="507"/>
                    <a:pt x="1002" y="475"/>
                    <a:pt x="1129" y="412"/>
                  </a:cubicBezTo>
                  <a:cubicBezTo>
                    <a:pt x="1224" y="349"/>
                    <a:pt x="1414" y="254"/>
                    <a:pt x="1382" y="127"/>
                  </a:cubicBezTo>
                  <a:cubicBezTo>
                    <a:pt x="1382" y="64"/>
                    <a:pt x="1350" y="0"/>
                    <a:pt x="128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6" name="Google Shape;776;p18"/>
            <p:cNvSpPr/>
            <p:nvPr/>
          </p:nvSpPr>
          <p:spPr>
            <a:xfrm>
              <a:off x="5592976" y="2455856"/>
              <a:ext cx="136950" cy="129254"/>
            </a:xfrm>
            <a:custGeom>
              <a:avLst/>
              <a:gdLst/>
              <a:ahLst/>
              <a:cxnLst/>
              <a:rect l="l" t="t" r="r" b="b"/>
              <a:pathLst>
                <a:path w="4182" h="3947" extrusionOk="0">
                  <a:moveTo>
                    <a:pt x="2230" y="291"/>
                  </a:moveTo>
                  <a:cubicBezTo>
                    <a:pt x="2244" y="304"/>
                    <a:pt x="2261" y="314"/>
                    <a:pt x="2281" y="323"/>
                  </a:cubicBezTo>
                  <a:cubicBezTo>
                    <a:pt x="2439" y="386"/>
                    <a:pt x="2566" y="513"/>
                    <a:pt x="2693" y="608"/>
                  </a:cubicBezTo>
                  <a:cubicBezTo>
                    <a:pt x="2851" y="703"/>
                    <a:pt x="3009" y="798"/>
                    <a:pt x="3136" y="924"/>
                  </a:cubicBezTo>
                  <a:cubicBezTo>
                    <a:pt x="3389" y="1146"/>
                    <a:pt x="3516" y="1431"/>
                    <a:pt x="3548" y="1748"/>
                  </a:cubicBezTo>
                  <a:cubicBezTo>
                    <a:pt x="3643" y="2349"/>
                    <a:pt x="3326" y="2951"/>
                    <a:pt x="2756" y="3236"/>
                  </a:cubicBezTo>
                  <a:cubicBezTo>
                    <a:pt x="2545" y="3341"/>
                    <a:pt x="2313" y="3397"/>
                    <a:pt x="2081" y="3397"/>
                  </a:cubicBezTo>
                  <a:cubicBezTo>
                    <a:pt x="1756" y="3397"/>
                    <a:pt x="1432" y="3287"/>
                    <a:pt x="1173" y="3046"/>
                  </a:cubicBezTo>
                  <a:cubicBezTo>
                    <a:pt x="793" y="2666"/>
                    <a:pt x="571" y="2096"/>
                    <a:pt x="698" y="1589"/>
                  </a:cubicBezTo>
                  <a:cubicBezTo>
                    <a:pt x="793" y="1209"/>
                    <a:pt x="1014" y="924"/>
                    <a:pt x="1299" y="703"/>
                  </a:cubicBezTo>
                  <a:cubicBezTo>
                    <a:pt x="1582" y="505"/>
                    <a:pt x="1914" y="383"/>
                    <a:pt x="2230" y="291"/>
                  </a:cubicBezTo>
                  <a:close/>
                  <a:moveTo>
                    <a:pt x="2622" y="1"/>
                  </a:moveTo>
                  <a:cubicBezTo>
                    <a:pt x="2527" y="1"/>
                    <a:pt x="2433" y="6"/>
                    <a:pt x="2344" y="6"/>
                  </a:cubicBezTo>
                  <a:cubicBezTo>
                    <a:pt x="2310" y="12"/>
                    <a:pt x="2281" y="24"/>
                    <a:pt x="2257" y="40"/>
                  </a:cubicBezTo>
                  <a:lnTo>
                    <a:pt x="2257" y="40"/>
                  </a:lnTo>
                  <a:cubicBezTo>
                    <a:pt x="2149" y="17"/>
                    <a:pt x="2042" y="6"/>
                    <a:pt x="1936" y="6"/>
                  </a:cubicBezTo>
                  <a:cubicBezTo>
                    <a:pt x="1648" y="6"/>
                    <a:pt x="1373" y="90"/>
                    <a:pt x="1141" y="259"/>
                  </a:cubicBezTo>
                  <a:cubicBezTo>
                    <a:pt x="793" y="481"/>
                    <a:pt x="476" y="798"/>
                    <a:pt x="318" y="1209"/>
                  </a:cubicBezTo>
                  <a:cubicBezTo>
                    <a:pt x="1" y="1906"/>
                    <a:pt x="191" y="2698"/>
                    <a:pt x="634" y="3268"/>
                  </a:cubicBezTo>
                  <a:cubicBezTo>
                    <a:pt x="1019" y="3720"/>
                    <a:pt x="1549" y="3946"/>
                    <a:pt x="2109" y="3946"/>
                  </a:cubicBezTo>
                  <a:cubicBezTo>
                    <a:pt x="2333" y="3946"/>
                    <a:pt x="2562" y="3910"/>
                    <a:pt x="2788" y="3838"/>
                  </a:cubicBezTo>
                  <a:cubicBezTo>
                    <a:pt x="3579" y="3553"/>
                    <a:pt x="4118" y="2824"/>
                    <a:pt x="4149" y="1969"/>
                  </a:cubicBezTo>
                  <a:cubicBezTo>
                    <a:pt x="4181" y="1463"/>
                    <a:pt x="4054" y="924"/>
                    <a:pt x="3706" y="544"/>
                  </a:cubicBezTo>
                  <a:cubicBezTo>
                    <a:pt x="3548" y="354"/>
                    <a:pt x="3294" y="164"/>
                    <a:pt x="3041" y="69"/>
                  </a:cubicBezTo>
                  <a:cubicBezTo>
                    <a:pt x="2908" y="12"/>
                    <a:pt x="2764" y="1"/>
                    <a:pt x="262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7" name="Google Shape;777;p18"/>
            <p:cNvSpPr/>
            <p:nvPr/>
          </p:nvSpPr>
          <p:spPr>
            <a:xfrm>
              <a:off x="5688403" y="2518240"/>
              <a:ext cx="13525" cy="13525"/>
            </a:xfrm>
            <a:custGeom>
              <a:avLst/>
              <a:gdLst/>
              <a:ahLst/>
              <a:cxnLst/>
              <a:rect l="l" t="t" r="r" b="b"/>
              <a:pathLst>
                <a:path w="413" h="413" extrusionOk="0">
                  <a:moveTo>
                    <a:pt x="190" y="1"/>
                  </a:moveTo>
                  <a:cubicBezTo>
                    <a:pt x="159" y="1"/>
                    <a:pt x="159" y="1"/>
                    <a:pt x="127" y="33"/>
                  </a:cubicBezTo>
                  <a:lnTo>
                    <a:pt x="95" y="33"/>
                  </a:lnTo>
                  <a:lnTo>
                    <a:pt x="95" y="64"/>
                  </a:lnTo>
                  <a:cubicBezTo>
                    <a:pt x="95" y="64"/>
                    <a:pt x="64" y="64"/>
                    <a:pt x="64" y="96"/>
                  </a:cubicBezTo>
                  <a:lnTo>
                    <a:pt x="32" y="96"/>
                  </a:lnTo>
                  <a:cubicBezTo>
                    <a:pt x="32" y="128"/>
                    <a:pt x="32" y="128"/>
                    <a:pt x="32" y="128"/>
                  </a:cubicBezTo>
                  <a:cubicBezTo>
                    <a:pt x="0" y="159"/>
                    <a:pt x="0" y="191"/>
                    <a:pt x="0" y="191"/>
                  </a:cubicBezTo>
                  <a:cubicBezTo>
                    <a:pt x="0" y="223"/>
                    <a:pt x="0" y="254"/>
                    <a:pt x="0" y="286"/>
                  </a:cubicBezTo>
                  <a:cubicBezTo>
                    <a:pt x="0" y="286"/>
                    <a:pt x="0" y="318"/>
                    <a:pt x="32" y="318"/>
                  </a:cubicBezTo>
                  <a:cubicBezTo>
                    <a:pt x="32" y="349"/>
                    <a:pt x="32" y="381"/>
                    <a:pt x="64" y="381"/>
                  </a:cubicBezTo>
                  <a:cubicBezTo>
                    <a:pt x="64" y="381"/>
                    <a:pt x="95" y="413"/>
                    <a:pt x="127" y="413"/>
                  </a:cubicBezTo>
                  <a:lnTo>
                    <a:pt x="254" y="413"/>
                  </a:lnTo>
                  <a:cubicBezTo>
                    <a:pt x="285" y="413"/>
                    <a:pt x="285" y="381"/>
                    <a:pt x="317" y="349"/>
                  </a:cubicBezTo>
                  <a:lnTo>
                    <a:pt x="349" y="349"/>
                  </a:lnTo>
                  <a:cubicBezTo>
                    <a:pt x="349" y="349"/>
                    <a:pt x="349" y="318"/>
                    <a:pt x="380" y="318"/>
                  </a:cubicBezTo>
                  <a:cubicBezTo>
                    <a:pt x="380" y="302"/>
                    <a:pt x="380" y="294"/>
                    <a:pt x="380" y="286"/>
                  </a:cubicBezTo>
                  <a:cubicBezTo>
                    <a:pt x="380" y="254"/>
                    <a:pt x="380" y="254"/>
                    <a:pt x="380" y="223"/>
                  </a:cubicBezTo>
                  <a:cubicBezTo>
                    <a:pt x="412" y="223"/>
                    <a:pt x="412" y="191"/>
                    <a:pt x="412" y="159"/>
                  </a:cubicBezTo>
                  <a:cubicBezTo>
                    <a:pt x="412" y="159"/>
                    <a:pt x="380" y="128"/>
                    <a:pt x="380" y="128"/>
                  </a:cubicBezTo>
                  <a:cubicBezTo>
                    <a:pt x="380" y="96"/>
                    <a:pt x="380" y="64"/>
                    <a:pt x="349" y="64"/>
                  </a:cubicBezTo>
                  <a:cubicBezTo>
                    <a:pt x="349" y="33"/>
                    <a:pt x="317" y="33"/>
                    <a:pt x="317" y="33"/>
                  </a:cubicBezTo>
                  <a:cubicBezTo>
                    <a:pt x="285" y="33"/>
                    <a:pt x="285" y="1"/>
                    <a:pt x="28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8" name="Google Shape;778;p18"/>
            <p:cNvSpPr/>
            <p:nvPr/>
          </p:nvSpPr>
          <p:spPr>
            <a:xfrm>
              <a:off x="4936516" y="3684974"/>
              <a:ext cx="1035050" cy="1035017"/>
            </a:xfrm>
            <a:custGeom>
              <a:avLst/>
              <a:gdLst/>
              <a:ahLst/>
              <a:cxnLst/>
              <a:rect l="l" t="t" r="r" b="b"/>
              <a:pathLst>
                <a:path w="31607" h="31606" extrusionOk="0">
                  <a:moveTo>
                    <a:pt x="15803" y="0"/>
                  </a:moveTo>
                  <a:cubicBezTo>
                    <a:pt x="7094" y="0"/>
                    <a:pt x="0" y="7063"/>
                    <a:pt x="0" y="15803"/>
                  </a:cubicBezTo>
                  <a:cubicBezTo>
                    <a:pt x="0" y="24512"/>
                    <a:pt x="7094" y="31606"/>
                    <a:pt x="15803" y="31606"/>
                  </a:cubicBezTo>
                  <a:cubicBezTo>
                    <a:pt x="24544" y="31606"/>
                    <a:pt x="31606" y="24512"/>
                    <a:pt x="31606" y="15803"/>
                  </a:cubicBezTo>
                  <a:cubicBezTo>
                    <a:pt x="31606" y="7063"/>
                    <a:pt x="24544" y="0"/>
                    <a:pt x="15803"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79" name="Google Shape;779;p18"/>
            <p:cNvSpPr/>
            <p:nvPr/>
          </p:nvSpPr>
          <p:spPr>
            <a:xfrm>
              <a:off x="4925087" y="3678687"/>
              <a:ext cx="1058923" cy="1057908"/>
            </a:xfrm>
            <a:custGeom>
              <a:avLst/>
              <a:gdLst/>
              <a:ahLst/>
              <a:cxnLst/>
              <a:rect l="l" t="t" r="r" b="b"/>
              <a:pathLst>
                <a:path w="32336" h="32305" extrusionOk="0">
                  <a:moveTo>
                    <a:pt x="16152" y="382"/>
                  </a:moveTo>
                  <a:cubicBezTo>
                    <a:pt x="18211" y="382"/>
                    <a:pt x="20237" y="794"/>
                    <a:pt x="22138" y="1586"/>
                  </a:cubicBezTo>
                  <a:cubicBezTo>
                    <a:pt x="24006" y="2378"/>
                    <a:pt x="25748" y="3549"/>
                    <a:pt x="27173" y="4974"/>
                  </a:cubicBezTo>
                  <a:cubicBezTo>
                    <a:pt x="28598" y="6431"/>
                    <a:pt x="29738" y="8173"/>
                    <a:pt x="30467" y="10041"/>
                  </a:cubicBezTo>
                  <a:cubicBezTo>
                    <a:pt x="31227" y="11942"/>
                    <a:pt x="31607" y="13968"/>
                    <a:pt x="31607" y="15995"/>
                  </a:cubicBezTo>
                  <a:cubicBezTo>
                    <a:pt x="31575" y="18022"/>
                    <a:pt x="31163" y="20017"/>
                    <a:pt x="30372" y="21886"/>
                  </a:cubicBezTo>
                  <a:cubicBezTo>
                    <a:pt x="29580" y="23722"/>
                    <a:pt x="28440" y="25433"/>
                    <a:pt x="27015" y="26826"/>
                  </a:cubicBezTo>
                  <a:cubicBezTo>
                    <a:pt x="24133" y="29645"/>
                    <a:pt x="20174" y="31260"/>
                    <a:pt x="16184" y="31260"/>
                  </a:cubicBezTo>
                  <a:cubicBezTo>
                    <a:pt x="14157" y="31260"/>
                    <a:pt x="12162" y="30880"/>
                    <a:pt x="10325" y="30120"/>
                  </a:cubicBezTo>
                  <a:cubicBezTo>
                    <a:pt x="8457" y="29360"/>
                    <a:pt x="6746" y="28251"/>
                    <a:pt x="5321" y="26826"/>
                  </a:cubicBezTo>
                  <a:cubicBezTo>
                    <a:pt x="3896" y="25433"/>
                    <a:pt x="2756" y="23722"/>
                    <a:pt x="1964" y="21886"/>
                  </a:cubicBezTo>
                  <a:cubicBezTo>
                    <a:pt x="1173" y="20017"/>
                    <a:pt x="761" y="18022"/>
                    <a:pt x="729" y="15995"/>
                  </a:cubicBezTo>
                  <a:cubicBezTo>
                    <a:pt x="729" y="13968"/>
                    <a:pt x="1109" y="11942"/>
                    <a:pt x="1869" y="10073"/>
                  </a:cubicBezTo>
                  <a:cubicBezTo>
                    <a:pt x="2629" y="8173"/>
                    <a:pt x="3738" y="6431"/>
                    <a:pt x="5163" y="5006"/>
                  </a:cubicBezTo>
                  <a:cubicBezTo>
                    <a:pt x="6620" y="3549"/>
                    <a:pt x="8330" y="2378"/>
                    <a:pt x="10198" y="1586"/>
                  </a:cubicBezTo>
                  <a:cubicBezTo>
                    <a:pt x="12099" y="794"/>
                    <a:pt x="14125" y="382"/>
                    <a:pt x="16152" y="382"/>
                  </a:cubicBezTo>
                  <a:close/>
                  <a:moveTo>
                    <a:pt x="15956" y="1"/>
                  </a:moveTo>
                  <a:cubicBezTo>
                    <a:pt x="13913" y="1"/>
                    <a:pt x="11903" y="411"/>
                    <a:pt x="10040" y="1174"/>
                  </a:cubicBezTo>
                  <a:cubicBezTo>
                    <a:pt x="8077" y="1966"/>
                    <a:pt x="6303" y="3169"/>
                    <a:pt x="4815" y="4626"/>
                  </a:cubicBezTo>
                  <a:cubicBezTo>
                    <a:pt x="3326" y="6115"/>
                    <a:pt x="2123" y="7888"/>
                    <a:pt x="1299" y="9820"/>
                  </a:cubicBezTo>
                  <a:cubicBezTo>
                    <a:pt x="444" y="11752"/>
                    <a:pt x="33" y="13873"/>
                    <a:pt x="1" y="15995"/>
                  </a:cubicBezTo>
                  <a:cubicBezTo>
                    <a:pt x="1" y="18117"/>
                    <a:pt x="381" y="20239"/>
                    <a:pt x="1173" y="22202"/>
                  </a:cubicBezTo>
                  <a:cubicBezTo>
                    <a:pt x="1996" y="24166"/>
                    <a:pt x="3168" y="25971"/>
                    <a:pt x="4656" y="27491"/>
                  </a:cubicBezTo>
                  <a:cubicBezTo>
                    <a:pt x="6176" y="29011"/>
                    <a:pt x="7950" y="30215"/>
                    <a:pt x="9945" y="31038"/>
                  </a:cubicBezTo>
                  <a:cubicBezTo>
                    <a:pt x="11909" y="31861"/>
                    <a:pt x="14030" y="32305"/>
                    <a:pt x="16152" y="32305"/>
                  </a:cubicBezTo>
                  <a:cubicBezTo>
                    <a:pt x="18306" y="32305"/>
                    <a:pt x="20428" y="31893"/>
                    <a:pt x="22423" y="31070"/>
                  </a:cubicBezTo>
                  <a:cubicBezTo>
                    <a:pt x="24386" y="30246"/>
                    <a:pt x="26191" y="29011"/>
                    <a:pt x="27680" y="27491"/>
                  </a:cubicBezTo>
                  <a:cubicBezTo>
                    <a:pt x="29168" y="25971"/>
                    <a:pt x="30340" y="24166"/>
                    <a:pt x="31163" y="22202"/>
                  </a:cubicBezTo>
                  <a:cubicBezTo>
                    <a:pt x="31955" y="20239"/>
                    <a:pt x="32335" y="18117"/>
                    <a:pt x="32335" y="15995"/>
                  </a:cubicBezTo>
                  <a:cubicBezTo>
                    <a:pt x="32303" y="13873"/>
                    <a:pt x="31860" y="11783"/>
                    <a:pt x="31037" y="9820"/>
                  </a:cubicBezTo>
                  <a:cubicBezTo>
                    <a:pt x="30213" y="7888"/>
                    <a:pt x="29010" y="6115"/>
                    <a:pt x="27521" y="4658"/>
                  </a:cubicBezTo>
                  <a:cubicBezTo>
                    <a:pt x="24540" y="1708"/>
                    <a:pt x="20440" y="2"/>
                    <a:pt x="16298" y="2"/>
                  </a:cubicBezTo>
                  <a:cubicBezTo>
                    <a:pt x="16260" y="2"/>
                    <a:pt x="16222" y="2"/>
                    <a:pt x="16184" y="2"/>
                  </a:cubicBezTo>
                  <a:cubicBezTo>
                    <a:pt x="16108" y="1"/>
                    <a:pt x="16032" y="1"/>
                    <a:pt x="1595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0" name="Google Shape;780;p18"/>
            <p:cNvSpPr/>
            <p:nvPr/>
          </p:nvSpPr>
          <p:spPr>
            <a:xfrm>
              <a:off x="5737361" y="4193775"/>
              <a:ext cx="267383" cy="494258"/>
            </a:xfrm>
            <a:custGeom>
              <a:avLst/>
              <a:gdLst/>
              <a:ahLst/>
              <a:cxnLst/>
              <a:rect l="l" t="t" r="r" b="b"/>
              <a:pathLst>
                <a:path w="8165" h="15093" extrusionOk="0">
                  <a:moveTo>
                    <a:pt x="8047" y="0"/>
                  </a:moveTo>
                  <a:cubicBezTo>
                    <a:pt x="8013" y="0"/>
                    <a:pt x="7974" y="24"/>
                    <a:pt x="7974" y="76"/>
                  </a:cubicBezTo>
                  <a:cubicBezTo>
                    <a:pt x="7974" y="2325"/>
                    <a:pt x="7468" y="4605"/>
                    <a:pt x="6644" y="6727"/>
                  </a:cubicBezTo>
                  <a:cubicBezTo>
                    <a:pt x="5789" y="8849"/>
                    <a:pt x="4523" y="10780"/>
                    <a:pt x="2939" y="12427"/>
                  </a:cubicBezTo>
                  <a:cubicBezTo>
                    <a:pt x="2527" y="12870"/>
                    <a:pt x="2052" y="13314"/>
                    <a:pt x="1577" y="13694"/>
                  </a:cubicBezTo>
                  <a:cubicBezTo>
                    <a:pt x="1292" y="13916"/>
                    <a:pt x="1039" y="14106"/>
                    <a:pt x="754" y="14296"/>
                  </a:cubicBezTo>
                  <a:cubicBezTo>
                    <a:pt x="659" y="14359"/>
                    <a:pt x="501" y="14454"/>
                    <a:pt x="406" y="14549"/>
                  </a:cubicBezTo>
                  <a:cubicBezTo>
                    <a:pt x="279" y="14676"/>
                    <a:pt x="184" y="14802"/>
                    <a:pt x="57" y="14929"/>
                  </a:cubicBezTo>
                  <a:cubicBezTo>
                    <a:pt x="1" y="14985"/>
                    <a:pt x="45" y="15092"/>
                    <a:pt x="123" y="15092"/>
                  </a:cubicBezTo>
                  <a:cubicBezTo>
                    <a:pt x="132" y="15092"/>
                    <a:pt x="142" y="15091"/>
                    <a:pt x="152" y="15087"/>
                  </a:cubicBezTo>
                  <a:cubicBezTo>
                    <a:pt x="437" y="14961"/>
                    <a:pt x="691" y="14897"/>
                    <a:pt x="912" y="14707"/>
                  </a:cubicBezTo>
                  <a:cubicBezTo>
                    <a:pt x="1166" y="14549"/>
                    <a:pt x="1387" y="14359"/>
                    <a:pt x="1609" y="14169"/>
                  </a:cubicBezTo>
                  <a:cubicBezTo>
                    <a:pt x="2084" y="13821"/>
                    <a:pt x="2496" y="13440"/>
                    <a:pt x="2907" y="13029"/>
                  </a:cubicBezTo>
                  <a:cubicBezTo>
                    <a:pt x="3731" y="12205"/>
                    <a:pt x="4491" y="11319"/>
                    <a:pt x="5124" y="10400"/>
                  </a:cubicBezTo>
                  <a:cubicBezTo>
                    <a:pt x="6423" y="8468"/>
                    <a:pt x="7404" y="6283"/>
                    <a:pt x="7848" y="4003"/>
                  </a:cubicBezTo>
                  <a:cubicBezTo>
                    <a:pt x="8101" y="2705"/>
                    <a:pt x="8164" y="1375"/>
                    <a:pt x="8101" y="45"/>
                  </a:cubicBezTo>
                  <a:cubicBezTo>
                    <a:pt x="8101" y="16"/>
                    <a:pt x="8076" y="0"/>
                    <a:pt x="804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1" name="Google Shape;781;p18"/>
            <p:cNvSpPr/>
            <p:nvPr/>
          </p:nvSpPr>
          <p:spPr>
            <a:xfrm>
              <a:off x="5987521" y="4130441"/>
              <a:ext cx="17225" cy="38970"/>
            </a:xfrm>
            <a:custGeom>
              <a:avLst/>
              <a:gdLst/>
              <a:ahLst/>
              <a:cxnLst/>
              <a:rect l="l" t="t" r="r" b="b"/>
              <a:pathLst>
                <a:path w="526" h="1190" extrusionOk="0">
                  <a:moveTo>
                    <a:pt x="304" y="1123"/>
                  </a:moveTo>
                  <a:cubicBezTo>
                    <a:pt x="335" y="1123"/>
                    <a:pt x="335" y="1155"/>
                    <a:pt x="335" y="1155"/>
                  </a:cubicBezTo>
                  <a:lnTo>
                    <a:pt x="335" y="1155"/>
                  </a:lnTo>
                  <a:lnTo>
                    <a:pt x="304" y="1123"/>
                  </a:lnTo>
                  <a:close/>
                  <a:moveTo>
                    <a:pt x="120" y="0"/>
                  </a:moveTo>
                  <a:cubicBezTo>
                    <a:pt x="57" y="0"/>
                    <a:pt x="0" y="50"/>
                    <a:pt x="19" y="142"/>
                  </a:cubicBezTo>
                  <a:cubicBezTo>
                    <a:pt x="50" y="332"/>
                    <a:pt x="82" y="490"/>
                    <a:pt x="114" y="680"/>
                  </a:cubicBezTo>
                  <a:cubicBezTo>
                    <a:pt x="145" y="775"/>
                    <a:pt x="145" y="838"/>
                    <a:pt x="177" y="933"/>
                  </a:cubicBezTo>
                  <a:cubicBezTo>
                    <a:pt x="209" y="965"/>
                    <a:pt x="240" y="1028"/>
                    <a:pt x="240" y="1060"/>
                  </a:cubicBezTo>
                  <a:cubicBezTo>
                    <a:pt x="272" y="1123"/>
                    <a:pt x="304" y="1155"/>
                    <a:pt x="367" y="1187"/>
                  </a:cubicBezTo>
                  <a:lnTo>
                    <a:pt x="335" y="1155"/>
                  </a:lnTo>
                  <a:lnTo>
                    <a:pt x="335" y="1155"/>
                  </a:lnTo>
                  <a:cubicBezTo>
                    <a:pt x="360" y="1179"/>
                    <a:pt x="388" y="1190"/>
                    <a:pt x="415" y="1190"/>
                  </a:cubicBezTo>
                  <a:cubicBezTo>
                    <a:pt x="454" y="1190"/>
                    <a:pt x="488" y="1167"/>
                    <a:pt x="493" y="1133"/>
                  </a:cubicBezTo>
                  <a:lnTo>
                    <a:pt x="493" y="1133"/>
                  </a:lnTo>
                  <a:cubicBezTo>
                    <a:pt x="525" y="1098"/>
                    <a:pt x="525" y="1047"/>
                    <a:pt x="525" y="997"/>
                  </a:cubicBezTo>
                  <a:cubicBezTo>
                    <a:pt x="525" y="933"/>
                    <a:pt x="525" y="902"/>
                    <a:pt x="494" y="838"/>
                  </a:cubicBezTo>
                  <a:cubicBezTo>
                    <a:pt x="494" y="743"/>
                    <a:pt x="462" y="680"/>
                    <a:pt x="430" y="585"/>
                  </a:cubicBezTo>
                  <a:cubicBezTo>
                    <a:pt x="399" y="427"/>
                    <a:pt x="304" y="237"/>
                    <a:pt x="240" y="78"/>
                  </a:cubicBezTo>
                  <a:cubicBezTo>
                    <a:pt x="214" y="26"/>
                    <a:pt x="165" y="0"/>
                    <a:pt x="12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2" name="Google Shape;782;p18"/>
            <p:cNvSpPr/>
            <p:nvPr/>
          </p:nvSpPr>
          <p:spPr>
            <a:xfrm>
              <a:off x="4901246" y="3832994"/>
              <a:ext cx="141076" cy="422934"/>
            </a:xfrm>
            <a:custGeom>
              <a:avLst/>
              <a:gdLst/>
              <a:ahLst/>
              <a:cxnLst/>
              <a:rect l="l" t="t" r="r" b="b"/>
              <a:pathLst>
                <a:path w="4308" h="12915" extrusionOk="0">
                  <a:moveTo>
                    <a:pt x="4245" y="0"/>
                  </a:moveTo>
                  <a:cubicBezTo>
                    <a:pt x="4236" y="0"/>
                    <a:pt x="4225" y="3"/>
                    <a:pt x="4213" y="9"/>
                  </a:cubicBezTo>
                  <a:cubicBezTo>
                    <a:pt x="3864" y="167"/>
                    <a:pt x="3579" y="579"/>
                    <a:pt x="3357" y="896"/>
                  </a:cubicBezTo>
                  <a:cubicBezTo>
                    <a:pt x="3072" y="1276"/>
                    <a:pt x="2819" y="1656"/>
                    <a:pt x="2566" y="2036"/>
                  </a:cubicBezTo>
                  <a:cubicBezTo>
                    <a:pt x="2091" y="2796"/>
                    <a:pt x="1647" y="3619"/>
                    <a:pt x="1299" y="4443"/>
                  </a:cubicBezTo>
                  <a:cubicBezTo>
                    <a:pt x="571" y="6153"/>
                    <a:pt x="159" y="7958"/>
                    <a:pt x="64" y="9795"/>
                  </a:cubicBezTo>
                  <a:cubicBezTo>
                    <a:pt x="1" y="10840"/>
                    <a:pt x="64" y="11853"/>
                    <a:pt x="254" y="12867"/>
                  </a:cubicBezTo>
                  <a:cubicBezTo>
                    <a:pt x="270" y="12898"/>
                    <a:pt x="301" y="12914"/>
                    <a:pt x="329" y="12914"/>
                  </a:cubicBezTo>
                  <a:cubicBezTo>
                    <a:pt x="357" y="12914"/>
                    <a:pt x="381" y="12898"/>
                    <a:pt x="381" y="12867"/>
                  </a:cubicBezTo>
                  <a:cubicBezTo>
                    <a:pt x="222" y="11062"/>
                    <a:pt x="254" y="9256"/>
                    <a:pt x="634" y="7483"/>
                  </a:cubicBezTo>
                  <a:cubicBezTo>
                    <a:pt x="982" y="5741"/>
                    <a:pt x="1647" y="4031"/>
                    <a:pt x="2566" y="2511"/>
                  </a:cubicBezTo>
                  <a:cubicBezTo>
                    <a:pt x="2851" y="2068"/>
                    <a:pt x="3136" y="1656"/>
                    <a:pt x="3452" y="1244"/>
                  </a:cubicBezTo>
                  <a:cubicBezTo>
                    <a:pt x="3611" y="1054"/>
                    <a:pt x="3769" y="833"/>
                    <a:pt x="3928" y="642"/>
                  </a:cubicBezTo>
                  <a:cubicBezTo>
                    <a:pt x="4086" y="484"/>
                    <a:pt x="4244" y="326"/>
                    <a:pt x="4308" y="72"/>
                  </a:cubicBezTo>
                  <a:cubicBezTo>
                    <a:pt x="4308" y="47"/>
                    <a:pt x="4287" y="0"/>
                    <a:pt x="424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3" name="Google Shape;783;p18"/>
            <p:cNvSpPr/>
            <p:nvPr/>
          </p:nvSpPr>
          <p:spPr>
            <a:xfrm>
              <a:off x="4883628" y="4016413"/>
              <a:ext cx="28032" cy="75974"/>
            </a:xfrm>
            <a:custGeom>
              <a:avLst/>
              <a:gdLst/>
              <a:ahLst/>
              <a:cxnLst/>
              <a:rect l="l" t="t" r="r" b="b"/>
              <a:pathLst>
                <a:path w="856" h="2320" extrusionOk="0">
                  <a:moveTo>
                    <a:pt x="794" y="0"/>
                  </a:moveTo>
                  <a:cubicBezTo>
                    <a:pt x="782" y="0"/>
                    <a:pt x="770" y="4"/>
                    <a:pt x="760" y="14"/>
                  </a:cubicBezTo>
                  <a:cubicBezTo>
                    <a:pt x="475" y="299"/>
                    <a:pt x="317" y="679"/>
                    <a:pt x="222" y="1059"/>
                  </a:cubicBezTo>
                  <a:cubicBezTo>
                    <a:pt x="95" y="1439"/>
                    <a:pt x="32" y="1819"/>
                    <a:pt x="0" y="2230"/>
                  </a:cubicBezTo>
                  <a:cubicBezTo>
                    <a:pt x="0" y="2286"/>
                    <a:pt x="64" y="2319"/>
                    <a:pt x="118" y="2319"/>
                  </a:cubicBezTo>
                  <a:cubicBezTo>
                    <a:pt x="157" y="2319"/>
                    <a:pt x="190" y="2302"/>
                    <a:pt x="190" y="2262"/>
                  </a:cubicBezTo>
                  <a:cubicBezTo>
                    <a:pt x="285" y="1882"/>
                    <a:pt x="412" y="1502"/>
                    <a:pt x="539" y="1154"/>
                  </a:cubicBezTo>
                  <a:cubicBezTo>
                    <a:pt x="665" y="774"/>
                    <a:pt x="792" y="425"/>
                    <a:pt x="855" y="45"/>
                  </a:cubicBezTo>
                  <a:cubicBezTo>
                    <a:pt x="855" y="23"/>
                    <a:pt x="824" y="0"/>
                    <a:pt x="79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4" name="Google Shape;784;p18"/>
            <p:cNvSpPr/>
            <p:nvPr/>
          </p:nvSpPr>
          <p:spPr>
            <a:xfrm>
              <a:off x="5126289" y="3897769"/>
              <a:ext cx="665593" cy="573343"/>
            </a:xfrm>
            <a:custGeom>
              <a:avLst/>
              <a:gdLst/>
              <a:ahLst/>
              <a:cxnLst/>
              <a:rect l="l" t="t" r="r" b="b"/>
              <a:pathLst>
                <a:path w="20325" h="17508" extrusionOk="0">
                  <a:moveTo>
                    <a:pt x="3696" y="0"/>
                  </a:moveTo>
                  <a:cubicBezTo>
                    <a:pt x="3520" y="0"/>
                    <a:pt x="3344" y="8"/>
                    <a:pt x="3168" y="26"/>
                  </a:cubicBezTo>
                  <a:cubicBezTo>
                    <a:pt x="2534" y="90"/>
                    <a:pt x="1901" y="248"/>
                    <a:pt x="1363" y="565"/>
                  </a:cubicBezTo>
                  <a:cubicBezTo>
                    <a:pt x="1268" y="565"/>
                    <a:pt x="1204" y="660"/>
                    <a:pt x="1173" y="755"/>
                  </a:cubicBezTo>
                  <a:cubicBezTo>
                    <a:pt x="856" y="4777"/>
                    <a:pt x="602" y="8799"/>
                    <a:pt x="317" y="12820"/>
                  </a:cubicBezTo>
                  <a:lnTo>
                    <a:pt x="254" y="13802"/>
                  </a:lnTo>
                  <a:cubicBezTo>
                    <a:pt x="222" y="13834"/>
                    <a:pt x="191" y="13834"/>
                    <a:pt x="191" y="13866"/>
                  </a:cubicBezTo>
                  <a:cubicBezTo>
                    <a:pt x="159" y="14024"/>
                    <a:pt x="127" y="14246"/>
                    <a:pt x="127" y="14404"/>
                  </a:cubicBezTo>
                  <a:cubicBezTo>
                    <a:pt x="96" y="14626"/>
                    <a:pt x="96" y="14816"/>
                    <a:pt x="64" y="15006"/>
                  </a:cubicBezTo>
                  <a:cubicBezTo>
                    <a:pt x="64" y="15196"/>
                    <a:pt x="64" y="15386"/>
                    <a:pt x="32" y="15576"/>
                  </a:cubicBezTo>
                  <a:cubicBezTo>
                    <a:pt x="32" y="15766"/>
                    <a:pt x="1" y="15987"/>
                    <a:pt x="64" y="16146"/>
                  </a:cubicBezTo>
                  <a:cubicBezTo>
                    <a:pt x="64" y="16177"/>
                    <a:pt x="64" y="16177"/>
                    <a:pt x="64" y="16177"/>
                  </a:cubicBezTo>
                  <a:cubicBezTo>
                    <a:pt x="64" y="16272"/>
                    <a:pt x="159" y="16399"/>
                    <a:pt x="222" y="16399"/>
                  </a:cubicBezTo>
                  <a:cubicBezTo>
                    <a:pt x="476" y="16462"/>
                    <a:pt x="697" y="16526"/>
                    <a:pt x="919" y="16526"/>
                  </a:cubicBezTo>
                  <a:cubicBezTo>
                    <a:pt x="951" y="16526"/>
                    <a:pt x="982" y="16494"/>
                    <a:pt x="1014" y="16494"/>
                  </a:cubicBezTo>
                  <a:cubicBezTo>
                    <a:pt x="1056" y="16494"/>
                    <a:pt x="1085" y="16508"/>
                    <a:pt x="1117" y="16508"/>
                  </a:cubicBezTo>
                  <a:cubicBezTo>
                    <a:pt x="1134" y="16508"/>
                    <a:pt x="1151" y="16505"/>
                    <a:pt x="1173" y="16494"/>
                  </a:cubicBezTo>
                  <a:cubicBezTo>
                    <a:pt x="1901" y="16304"/>
                    <a:pt x="2629" y="16177"/>
                    <a:pt x="3389" y="16114"/>
                  </a:cubicBezTo>
                  <a:cubicBezTo>
                    <a:pt x="3548" y="16146"/>
                    <a:pt x="3611" y="16209"/>
                    <a:pt x="3769" y="16209"/>
                  </a:cubicBezTo>
                  <a:lnTo>
                    <a:pt x="5036" y="16209"/>
                  </a:lnTo>
                  <a:cubicBezTo>
                    <a:pt x="5575" y="16209"/>
                    <a:pt x="6145" y="16209"/>
                    <a:pt x="6683" y="16272"/>
                  </a:cubicBezTo>
                  <a:cubicBezTo>
                    <a:pt x="7253" y="16336"/>
                    <a:pt x="7823" y="16399"/>
                    <a:pt x="8393" y="16462"/>
                  </a:cubicBezTo>
                  <a:cubicBezTo>
                    <a:pt x="8615" y="16462"/>
                    <a:pt x="8805" y="16494"/>
                    <a:pt x="8995" y="16526"/>
                  </a:cubicBezTo>
                  <a:cubicBezTo>
                    <a:pt x="8995" y="16589"/>
                    <a:pt x="9026" y="16621"/>
                    <a:pt x="9090" y="16684"/>
                  </a:cubicBezTo>
                  <a:lnTo>
                    <a:pt x="9121" y="16684"/>
                  </a:lnTo>
                  <a:cubicBezTo>
                    <a:pt x="9216" y="16811"/>
                    <a:pt x="9343" y="16874"/>
                    <a:pt x="9501" y="16906"/>
                  </a:cubicBezTo>
                  <a:lnTo>
                    <a:pt x="9501" y="16969"/>
                  </a:lnTo>
                  <a:cubicBezTo>
                    <a:pt x="9501" y="16969"/>
                    <a:pt x="9501" y="17001"/>
                    <a:pt x="9501" y="17032"/>
                  </a:cubicBezTo>
                  <a:cubicBezTo>
                    <a:pt x="9470" y="17096"/>
                    <a:pt x="9470" y="17159"/>
                    <a:pt x="9501" y="17222"/>
                  </a:cubicBezTo>
                  <a:cubicBezTo>
                    <a:pt x="9565" y="17444"/>
                    <a:pt x="9818" y="17444"/>
                    <a:pt x="10008" y="17476"/>
                  </a:cubicBezTo>
                  <a:cubicBezTo>
                    <a:pt x="10167" y="17507"/>
                    <a:pt x="10357" y="17507"/>
                    <a:pt x="10515" y="17507"/>
                  </a:cubicBezTo>
                  <a:cubicBezTo>
                    <a:pt x="10610" y="17507"/>
                    <a:pt x="10737" y="17412"/>
                    <a:pt x="10737" y="17317"/>
                  </a:cubicBezTo>
                  <a:cubicBezTo>
                    <a:pt x="11877" y="17001"/>
                    <a:pt x="13017" y="16716"/>
                    <a:pt x="14189" y="16557"/>
                  </a:cubicBezTo>
                  <a:cubicBezTo>
                    <a:pt x="15424" y="16399"/>
                    <a:pt x="16690" y="16336"/>
                    <a:pt x="17957" y="16336"/>
                  </a:cubicBezTo>
                  <a:cubicBezTo>
                    <a:pt x="18686" y="16367"/>
                    <a:pt x="19414" y="16431"/>
                    <a:pt x="20111" y="16494"/>
                  </a:cubicBezTo>
                  <a:cubicBezTo>
                    <a:pt x="20120" y="16496"/>
                    <a:pt x="20128" y="16496"/>
                    <a:pt x="20137" y="16496"/>
                  </a:cubicBezTo>
                  <a:cubicBezTo>
                    <a:pt x="20303" y="16496"/>
                    <a:pt x="20325" y="16208"/>
                    <a:pt x="20174" y="16177"/>
                  </a:cubicBezTo>
                  <a:cubicBezTo>
                    <a:pt x="19826" y="12187"/>
                    <a:pt x="19509" y="8165"/>
                    <a:pt x="19192" y="4175"/>
                  </a:cubicBezTo>
                  <a:cubicBezTo>
                    <a:pt x="19097" y="3035"/>
                    <a:pt x="19002" y="1895"/>
                    <a:pt x="18907" y="786"/>
                  </a:cubicBezTo>
                  <a:cubicBezTo>
                    <a:pt x="18907" y="723"/>
                    <a:pt x="18876" y="660"/>
                    <a:pt x="18844" y="628"/>
                  </a:cubicBezTo>
                  <a:cubicBezTo>
                    <a:pt x="18821" y="606"/>
                    <a:pt x="18783" y="583"/>
                    <a:pt x="18740" y="583"/>
                  </a:cubicBezTo>
                  <a:cubicBezTo>
                    <a:pt x="18723" y="583"/>
                    <a:pt x="18704" y="587"/>
                    <a:pt x="18686" y="596"/>
                  </a:cubicBezTo>
                  <a:cubicBezTo>
                    <a:pt x="18369" y="596"/>
                    <a:pt x="18084" y="470"/>
                    <a:pt x="17799" y="406"/>
                  </a:cubicBezTo>
                  <a:cubicBezTo>
                    <a:pt x="17545" y="343"/>
                    <a:pt x="17260" y="280"/>
                    <a:pt x="16975" y="216"/>
                  </a:cubicBezTo>
                  <a:cubicBezTo>
                    <a:pt x="16405" y="121"/>
                    <a:pt x="15835" y="90"/>
                    <a:pt x="15234" y="90"/>
                  </a:cubicBezTo>
                  <a:cubicBezTo>
                    <a:pt x="14093" y="121"/>
                    <a:pt x="12953" y="311"/>
                    <a:pt x="11845" y="660"/>
                  </a:cubicBezTo>
                  <a:cubicBezTo>
                    <a:pt x="11528" y="755"/>
                    <a:pt x="11243" y="850"/>
                    <a:pt x="10927" y="976"/>
                  </a:cubicBezTo>
                  <a:cubicBezTo>
                    <a:pt x="10610" y="1071"/>
                    <a:pt x="10262" y="1166"/>
                    <a:pt x="10008" y="1356"/>
                  </a:cubicBezTo>
                  <a:cubicBezTo>
                    <a:pt x="9977" y="1388"/>
                    <a:pt x="9945" y="1420"/>
                    <a:pt x="9945" y="1451"/>
                  </a:cubicBezTo>
                  <a:cubicBezTo>
                    <a:pt x="9786" y="1356"/>
                    <a:pt x="9565" y="1325"/>
                    <a:pt x="9406" y="1230"/>
                  </a:cubicBezTo>
                  <a:cubicBezTo>
                    <a:pt x="9121" y="1135"/>
                    <a:pt x="8836" y="1008"/>
                    <a:pt x="8520" y="913"/>
                  </a:cubicBezTo>
                  <a:cubicBezTo>
                    <a:pt x="7950" y="691"/>
                    <a:pt x="7348" y="501"/>
                    <a:pt x="6746" y="375"/>
                  </a:cubicBezTo>
                  <a:cubicBezTo>
                    <a:pt x="6145" y="248"/>
                    <a:pt x="5543" y="185"/>
                    <a:pt x="4973" y="90"/>
                  </a:cubicBezTo>
                  <a:cubicBezTo>
                    <a:pt x="4547" y="45"/>
                    <a:pt x="4122" y="0"/>
                    <a:pt x="3696" y="0"/>
                  </a:cubicBezTo>
                  <a:close/>
                </a:path>
              </a:pathLst>
            </a:custGeom>
            <a:solidFill>
              <a:srgbClr val="D6D6D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5" name="Google Shape;785;p18"/>
            <p:cNvSpPr/>
            <p:nvPr/>
          </p:nvSpPr>
          <p:spPr>
            <a:xfrm>
              <a:off x="5099337" y="3926095"/>
              <a:ext cx="710424" cy="560768"/>
            </a:xfrm>
            <a:custGeom>
              <a:avLst/>
              <a:gdLst/>
              <a:ahLst/>
              <a:cxnLst/>
              <a:rect l="l" t="t" r="r" b="b"/>
              <a:pathLst>
                <a:path w="21694" h="17124" extrusionOk="0">
                  <a:moveTo>
                    <a:pt x="1758" y="0"/>
                  </a:moveTo>
                  <a:cubicBezTo>
                    <a:pt x="1726" y="0"/>
                    <a:pt x="1695" y="16"/>
                    <a:pt x="1679" y="48"/>
                  </a:cubicBezTo>
                  <a:cubicBezTo>
                    <a:pt x="1584" y="111"/>
                    <a:pt x="1584" y="301"/>
                    <a:pt x="1552" y="428"/>
                  </a:cubicBezTo>
                  <a:cubicBezTo>
                    <a:pt x="1552" y="460"/>
                    <a:pt x="1552" y="491"/>
                    <a:pt x="1552" y="523"/>
                  </a:cubicBezTo>
                  <a:cubicBezTo>
                    <a:pt x="1489" y="713"/>
                    <a:pt x="1489" y="935"/>
                    <a:pt x="1457" y="1125"/>
                  </a:cubicBezTo>
                  <a:cubicBezTo>
                    <a:pt x="1425" y="1473"/>
                    <a:pt x="1394" y="1821"/>
                    <a:pt x="1330" y="2201"/>
                  </a:cubicBezTo>
                  <a:cubicBezTo>
                    <a:pt x="1267" y="2898"/>
                    <a:pt x="1204" y="3627"/>
                    <a:pt x="1109" y="4323"/>
                  </a:cubicBezTo>
                  <a:cubicBezTo>
                    <a:pt x="1045" y="5052"/>
                    <a:pt x="982" y="5748"/>
                    <a:pt x="919" y="6477"/>
                  </a:cubicBezTo>
                  <a:cubicBezTo>
                    <a:pt x="887" y="6825"/>
                    <a:pt x="855" y="7205"/>
                    <a:pt x="855" y="7554"/>
                  </a:cubicBezTo>
                  <a:cubicBezTo>
                    <a:pt x="824" y="7712"/>
                    <a:pt x="824" y="7870"/>
                    <a:pt x="792" y="8060"/>
                  </a:cubicBezTo>
                  <a:cubicBezTo>
                    <a:pt x="792" y="8124"/>
                    <a:pt x="792" y="8219"/>
                    <a:pt x="792" y="8314"/>
                  </a:cubicBezTo>
                  <a:cubicBezTo>
                    <a:pt x="760" y="8567"/>
                    <a:pt x="729" y="8789"/>
                    <a:pt x="697" y="9042"/>
                  </a:cubicBezTo>
                  <a:cubicBezTo>
                    <a:pt x="634" y="9644"/>
                    <a:pt x="570" y="10245"/>
                    <a:pt x="539" y="10815"/>
                  </a:cubicBezTo>
                  <a:cubicBezTo>
                    <a:pt x="507" y="11132"/>
                    <a:pt x="507" y="11417"/>
                    <a:pt x="475" y="11734"/>
                  </a:cubicBezTo>
                  <a:cubicBezTo>
                    <a:pt x="475" y="11860"/>
                    <a:pt x="444" y="12019"/>
                    <a:pt x="444" y="12145"/>
                  </a:cubicBezTo>
                  <a:cubicBezTo>
                    <a:pt x="444" y="12209"/>
                    <a:pt x="444" y="12272"/>
                    <a:pt x="444" y="12336"/>
                  </a:cubicBezTo>
                  <a:cubicBezTo>
                    <a:pt x="412" y="12462"/>
                    <a:pt x="412" y="12621"/>
                    <a:pt x="412" y="12747"/>
                  </a:cubicBezTo>
                  <a:cubicBezTo>
                    <a:pt x="380" y="13001"/>
                    <a:pt x="317" y="13254"/>
                    <a:pt x="317" y="13476"/>
                  </a:cubicBezTo>
                  <a:cubicBezTo>
                    <a:pt x="285" y="13666"/>
                    <a:pt x="254" y="13887"/>
                    <a:pt x="349" y="14077"/>
                  </a:cubicBezTo>
                  <a:cubicBezTo>
                    <a:pt x="285" y="14647"/>
                    <a:pt x="222" y="15217"/>
                    <a:pt x="159" y="15819"/>
                  </a:cubicBezTo>
                  <a:cubicBezTo>
                    <a:pt x="159" y="15882"/>
                    <a:pt x="190" y="15946"/>
                    <a:pt x="222" y="15977"/>
                  </a:cubicBezTo>
                  <a:cubicBezTo>
                    <a:pt x="190" y="16072"/>
                    <a:pt x="159" y="16136"/>
                    <a:pt x="95" y="16231"/>
                  </a:cubicBezTo>
                  <a:cubicBezTo>
                    <a:pt x="0" y="16357"/>
                    <a:pt x="64" y="16516"/>
                    <a:pt x="222" y="16516"/>
                  </a:cubicBezTo>
                  <a:cubicBezTo>
                    <a:pt x="1901" y="16611"/>
                    <a:pt x="3579" y="16642"/>
                    <a:pt x="5257" y="16706"/>
                  </a:cubicBezTo>
                  <a:cubicBezTo>
                    <a:pt x="6112" y="16737"/>
                    <a:pt x="6936" y="16769"/>
                    <a:pt x="7759" y="16832"/>
                  </a:cubicBezTo>
                  <a:cubicBezTo>
                    <a:pt x="8171" y="16864"/>
                    <a:pt x="8583" y="16991"/>
                    <a:pt x="8994" y="16991"/>
                  </a:cubicBezTo>
                  <a:cubicBezTo>
                    <a:pt x="9153" y="16991"/>
                    <a:pt x="9311" y="16928"/>
                    <a:pt x="9469" y="16896"/>
                  </a:cubicBezTo>
                  <a:cubicBezTo>
                    <a:pt x="9581" y="16851"/>
                    <a:pt x="9725" y="16806"/>
                    <a:pt x="9856" y="16806"/>
                  </a:cubicBezTo>
                  <a:cubicBezTo>
                    <a:pt x="9910" y="16806"/>
                    <a:pt x="9961" y="16814"/>
                    <a:pt x="10008" y="16832"/>
                  </a:cubicBezTo>
                  <a:cubicBezTo>
                    <a:pt x="10166" y="16928"/>
                    <a:pt x="10261" y="17054"/>
                    <a:pt x="10451" y="17118"/>
                  </a:cubicBezTo>
                  <a:cubicBezTo>
                    <a:pt x="10466" y="17120"/>
                    <a:pt x="10480" y="17122"/>
                    <a:pt x="10495" y="17122"/>
                  </a:cubicBezTo>
                  <a:cubicBezTo>
                    <a:pt x="10612" y="17122"/>
                    <a:pt x="10729" y="17039"/>
                    <a:pt x="10846" y="17039"/>
                  </a:cubicBezTo>
                  <a:cubicBezTo>
                    <a:pt x="10872" y="17039"/>
                    <a:pt x="10899" y="17043"/>
                    <a:pt x="10926" y="17054"/>
                  </a:cubicBezTo>
                  <a:cubicBezTo>
                    <a:pt x="11032" y="17102"/>
                    <a:pt x="11135" y="17124"/>
                    <a:pt x="11234" y="17124"/>
                  </a:cubicBezTo>
                  <a:cubicBezTo>
                    <a:pt x="11461" y="17124"/>
                    <a:pt x="11668" y="17009"/>
                    <a:pt x="11845" y="16832"/>
                  </a:cubicBezTo>
                  <a:cubicBezTo>
                    <a:pt x="12066" y="16864"/>
                    <a:pt x="12256" y="16959"/>
                    <a:pt x="12478" y="16991"/>
                  </a:cubicBezTo>
                  <a:cubicBezTo>
                    <a:pt x="12538" y="16997"/>
                    <a:pt x="12599" y="16999"/>
                    <a:pt x="12659" y="16999"/>
                  </a:cubicBezTo>
                  <a:cubicBezTo>
                    <a:pt x="12914" y="16999"/>
                    <a:pt x="13166" y="16953"/>
                    <a:pt x="13396" y="16928"/>
                  </a:cubicBezTo>
                  <a:cubicBezTo>
                    <a:pt x="14061" y="16864"/>
                    <a:pt x="14695" y="16801"/>
                    <a:pt x="15328" y="16737"/>
                  </a:cubicBezTo>
                  <a:cubicBezTo>
                    <a:pt x="16595" y="16642"/>
                    <a:pt x="17893" y="16579"/>
                    <a:pt x="19160" y="16547"/>
                  </a:cubicBezTo>
                  <a:cubicBezTo>
                    <a:pt x="19540" y="16547"/>
                    <a:pt x="19889" y="16516"/>
                    <a:pt x="20237" y="16516"/>
                  </a:cubicBezTo>
                  <a:cubicBezTo>
                    <a:pt x="20490" y="16516"/>
                    <a:pt x="20744" y="16530"/>
                    <a:pt x="20988" y="16530"/>
                  </a:cubicBezTo>
                  <a:cubicBezTo>
                    <a:pt x="21110" y="16530"/>
                    <a:pt x="21229" y="16526"/>
                    <a:pt x="21345" y="16516"/>
                  </a:cubicBezTo>
                  <a:cubicBezTo>
                    <a:pt x="21409" y="16484"/>
                    <a:pt x="21440" y="16484"/>
                    <a:pt x="21440" y="16452"/>
                  </a:cubicBezTo>
                  <a:lnTo>
                    <a:pt x="21535" y="16452"/>
                  </a:lnTo>
                  <a:cubicBezTo>
                    <a:pt x="21535" y="16452"/>
                    <a:pt x="21535" y="16421"/>
                    <a:pt x="21567" y="16421"/>
                  </a:cubicBezTo>
                  <a:cubicBezTo>
                    <a:pt x="21599" y="16389"/>
                    <a:pt x="21599" y="16357"/>
                    <a:pt x="21599" y="16326"/>
                  </a:cubicBezTo>
                  <a:cubicBezTo>
                    <a:pt x="21630" y="16294"/>
                    <a:pt x="21630" y="16262"/>
                    <a:pt x="21630" y="16231"/>
                  </a:cubicBezTo>
                  <a:lnTo>
                    <a:pt x="21630" y="16199"/>
                  </a:lnTo>
                  <a:cubicBezTo>
                    <a:pt x="21630" y="16167"/>
                    <a:pt x="21630" y="16167"/>
                    <a:pt x="21630" y="16136"/>
                  </a:cubicBezTo>
                  <a:cubicBezTo>
                    <a:pt x="21694" y="16072"/>
                    <a:pt x="21662" y="15946"/>
                    <a:pt x="21567" y="15882"/>
                  </a:cubicBezTo>
                  <a:cubicBezTo>
                    <a:pt x="21567" y="15851"/>
                    <a:pt x="21599" y="15819"/>
                    <a:pt x="21599" y="15787"/>
                  </a:cubicBezTo>
                  <a:cubicBezTo>
                    <a:pt x="21630" y="14806"/>
                    <a:pt x="21535" y="13792"/>
                    <a:pt x="21409" y="12811"/>
                  </a:cubicBezTo>
                  <a:cubicBezTo>
                    <a:pt x="21314" y="11797"/>
                    <a:pt x="21155" y="10815"/>
                    <a:pt x="21060" y="9834"/>
                  </a:cubicBezTo>
                  <a:cubicBezTo>
                    <a:pt x="20839" y="7839"/>
                    <a:pt x="20649" y="5812"/>
                    <a:pt x="20522" y="3817"/>
                  </a:cubicBezTo>
                  <a:cubicBezTo>
                    <a:pt x="20459" y="2708"/>
                    <a:pt x="20427" y="1568"/>
                    <a:pt x="20364" y="460"/>
                  </a:cubicBezTo>
                  <a:cubicBezTo>
                    <a:pt x="20348" y="317"/>
                    <a:pt x="20245" y="246"/>
                    <a:pt x="20146" y="246"/>
                  </a:cubicBezTo>
                  <a:cubicBezTo>
                    <a:pt x="20047" y="246"/>
                    <a:pt x="19952" y="317"/>
                    <a:pt x="19952" y="460"/>
                  </a:cubicBezTo>
                  <a:cubicBezTo>
                    <a:pt x="19984" y="4450"/>
                    <a:pt x="20427" y="8409"/>
                    <a:pt x="20934" y="12367"/>
                  </a:cubicBezTo>
                  <a:cubicBezTo>
                    <a:pt x="20902" y="12462"/>
                    <a:pt x="20902" y="12589"/>
                    <a:pt x="20902" y="12684"/>
                  </a:cubicBezTo>
                  <a:cubicBezTo>
                    <a:pt x="20902" y="12811"/>
                    <a:pt x="20902" y="12906"/>
                    <a:pt x="20934" y="13032"/>
                  </a:cubicBezTo>
                  <a:cubicBezTo>
                    <a:pt x="20934" y="13254"/>
                    <a:pt x="20934" y="13507"/>
                    <a:pt x="20965" y="13729"/>
                  </a:cubicBezTo>
                  <a:cubicBezTo>
                    <a:pt x="20965" y="13951"/>
                    <a:pt x="20965" y="14172"/>
                    <a:pt x="20965" y="14394"/>
                  </a:cubicBezTo>
                  <a:cubicBezTo>
                    <a:pt x="20965" y="14521"/>
                    <a:pt x="20965" y="14647"/>
                    <a:pt x="20997" y="14742"/>
                  </a:cubicBezTo>
                  <a:cubicBezTo>
                    <a:pt x="20997" y="14869"/>
                    <a:pt x="20965" y="14996"/>
                    <a:pt x="21092" y="15091"/>
                  </a:cubicBezTo>
                  <a:cubicBezTo>
                    <a:pt x="21092" y="15091"/>
                    <a:pt x="21124" y="15122"/>
                    <a:pt x="21155" y="15122"/>
                  </a:cubicBezTo>
                  <a:cubicBezTo>
                    <a:pt x="21155" y="15312"/>
                    <a:pt x="21155" y="15471"/>
                    <a:pt x="21155" y="15661"/>
                  </a:cubicBezTo>
                  <a:cubicBezTo>
                    <a:pt x="20160" y="15533"/>
                    <a:pt x="19159" y="15467"/>
                    <a:pt x="18159" y="15467"/>
                  </a:cubicBezTo>
                  <a:cubicBezTo>
                    <a:pt x="16678" y="15467"/>
                    <a:pt x="15200" y="15612"/>
                    <a:pt x="13745" y="15914"/>
                  </a:cubicBezTo>
                  <a:cubicBezTo>
                    <a:pt x="13396" y="16009"/>
                    <a:pt x="13080" y="16072"/>
                    <a:pt x="12731" y="16167"/>
                  </a:cubicBezTo>
                  <a:cubicBezTo>
                    <a:pt x="12605" y="16199"/>
                    <a:pt x="12478" y="16231"/>
                    <a:pt x="12351" y="16262"/>
                  </a:cubicBezTo>
                  <a:lnTo>
                    <a:pt x="12256" y="16262"/>
                  </a:lnTo>
                  <a:cubicBezTo>
                    <a:pt x="12193" y="16262"/>
                    <a:pt x="12161" y="16294"/>
                    <a:pt x="12130" y="16326"/>
                  </a:cubicBezTo>
                  <a:cubicBezTo>
                    <a:pt x="12035" y="16357"/>
                    <a:pt x="11940" y="16389"/>
                    <a:pt x="11876" y="16421"/>
                  </a:cubicBezTo>
                  <a:cubicBezTo>
                    <a:pt x="11781" y="16421"/>
                    <a:pt x="11718" y="16452"/>
                    <a:pt x="11623" y="16484"/>
                  </a:cubicBezTo>
                  <a:cubicBezTo>
                    <a:pt x="11528" y="16516"/>
                    <a:pt x="11528" y="16611"/>
                    <a:pt x="11560" y="16674"/>
                  </a:cubicBezTo>
                  <a:cubicBezTo>
                    <a:pt x="11465" y="16737"/>
                    <a:pt x="11370" y="16769"/>
                    <a:pt x="11275" y="16769"/>
                  </a:cubicBezTo>
                  <a:cubicBezTo>
                    <a:pt x="11257" y="16773"/>
                    <a:pt x="11239" y="16774"/>
                    <a:pt x="11221" y="16774"/>
                  </a:cubicBezTo>
                  <a:cubicBezTo>
                    <a:pt x="11098" y="16774"/>
                    <a:pt x="10976" y="16701"/>
                    <a:pt x="10853" y="16701"/>
                  </a:cubicBezTo>
                  <a:cubicBezTo>
                    <a:pt x="10835" y="16701"/>
                    <a:pt x="10817" y="16702"/>
                    <a:pt x="10800" y="16706"/>
                  </a:cubicBezTo>
                  <a:cubicBezTo>
                    <a:pt x="10673" y="16706"/>
                    <a:pt x="10617" y="16762"/>
                    <a:pt x="10546" y="16762"/>
                  </a:cubicBezTo>
                  <a:cubicBezTo>
                    <a:pt x="10511" y="16762"/>
                    <a:pt x="10472" y="16748"/>
                    <a:pt x="10419" y="16706"/>
                  </a:cubicBezTo>
                  <a:cubicBezTo>
                    <a:pt x="10293" y="16642"/>
                    <a:pt x="10198" y="16547"/>
                    <a:pt x="10039" y="16484"/>
                  </a:cubicBezTo>
                  <a:cubicBezTo>
                    <a:pt x="10071" y="16484"/>
                    <a:pt x="10071" y="16452"/>
                    <a:pt x="10071" y="16421"/>
                  </a:cubicBezTo>
                  <a:cubicBezTo>
                    <a:pt x="10008" y="15882"/>
                    <a:pt x="9248" y="15787"/>
                    <a:pt x="8804" y="15692"/>
                  </a:cubicBezTo>
                  <a:cubicBezTo>
                    <a:pt x="8551" y="15661"/>
                    <a:pt x="8329" y="15597"/>
                    <a:pt x="8076" y="15566"/>
                  </a:cubicBezTo>
                  <a:cubicBezTo>
                    <a:pt x="7886" y="15534"/>
                    <a:pt x="7728" y="15502"/>
                    <a:pt x="7538" y="15471"/>
                  </a:cubicBezTo>
                  <a:cubicBezTo>
                    <a:pt x="6999" y="15376"/>
                    <a:pt x="6429" y="15312"/>
                    <a:pt x="5891" y="15281"/>
                  </a:cubicBezTo>
                  <a:cubicBezTo>
                    <a:pt x="5620" y="15252"/>
                    <a:pt x="5350" y="15237"/>
                    <a:pt x="5082" y="15237"/>
                  </a:cubicBezTo>
                  <a:cubicBezTo>
                    <a:pt x="4755" y="15237"/>
                    <a:pt x="4431" y="15260"/>
                    <a:pt x="4117" y="15312"/>
                  </a:cubicBezTo>
                  <a:cubicBezTo>
                    <a:pt x="3516" y="15376"/>
                    <a:pt x="2946" y="15502"/>
                    <a:pt x="2376" y="15566"/>
                  </a:cubicBezTo>
                  <a:lnTo>
                    <a:pt x="2344" y="15566"/>
                  </a:lnTo>
                  <a:cubicBezTo>
                    <a:pt x="2059" y="15566"/>
                    <a:pt x="1774" y="15597"/>
                    <a:pt x="1457" y="15597"/>
                  </a:cubicBezTo>
                  <a:lnTo>
                    <a:pt x="1425" y="15597"/>
                  </a:lnTo>
                  <a:cubicBezTo>
                    <a:pt x="1267" y="15566"/>
                    <a:pt x="1140" y="15534"/>
                    <a:pt x="1014" y="15471"/>
                  </a:cubicBezTo>
                  <a:cubicBezTo>
                    <a:pt x="982" y="15439"/>
                    <a:pt x="919" y="15439"/>
                    <a:pt x="887" y="15407"/>
                  </a:cubicBezTo>
                  <a:cubicBezTo>
                    <a:pt x="824" y="15344"/>
                    <a:pt x="760" y="15312"/>
                    <a:pt x="665" y="15281"/>
                  </a:cubicBezTo>
                  <a:lnTo>
                    <a:pt x="634" y="15281"/>
                  </a:lnTo>
                  <a:cubicBezTo>
                    <a:pt x="729" y="14046"/>
                    <a:pt x="855" y="12811"/>
                    <a:pt x="887" y="11575"/>
                  </a:cubicBezTo>
                  <a:cubicBezTo>
                    <a:pt x="887" y="11480"/>
                    <a:pt x="887" y="11385"/>
                    <a:pt x="919" y="11259"/>
                  </a:cubicBezTo>
                  <a:cubicBezTo>
                    <a:pt x="982" y="10372"/>
                    <a:pt x="1109" y="9454"/>
                    <a:pt x="1109" y="8535"/>
                  </a:cubicBezTo>
                  <a:cubicBezTo>
                    <a:pt x="1172" y="8409"/>
                    <a:pt x="1172" y="8250"/>
                    <a:pt x="1172" y="8124"/>
                  </a:cubicBezTo>
                  <a:cubicBezTo>
                    <a:pt x="1204" y="7934"/>
                    <a:pt x="1204" y="7744"/>
                    <a:pt x="1235" y="7554"/>
                  </a:cubicBezTo>
                  <a:cubicBezTo>
                    <a:pt x="1267" y="7205"/>
                    <a:pt x="1299" y="6825"/>
                    <a:pt x="1330" y="6477"/>
                  </a:cubicBezTo>
                  <a:cubicBezTo>
                    <a:pt x="1394" y="5748"/>
                    <a:pt x="1457" y="5020"/>
                    <a:pt x="1520" y="4292"/>
                  </a:cubicBezTo>
                  <a:cubicBezTo>
                    <a:pt x="1584" y="3563"/>
                    <a:pt x="1647" y="2835"/>
                    <a:pt x="1742" y="2106"/>
                  </a:cubicBezTo>
                  <a:cubicBezTo>
                    <a:pt x="1774" y="1758"/>
                    <a:pt x="1805" y="1410"/>
                    <a:pt x="1869" y="1061"/>
                  </a:cubicBezTo>
                  <a:cubicBezTo>
                    <a:pt x="1869" y="871"/>
                    <a:pt x="1932" y="681"/>
                    <a:pt x="1901" y="491"/>
                  </a:cubicBezTo>
                  <a:cubicBezTo>
                    <a:pt x="1901" y="491"/>
                    <a:pt x="1869" y="460"/>
                    <a:pt x="1869" y="428"/>
                  </a:cubicBezTo>
                  <a:cubicBezTo>
                    <a:pt x="1869" y="396"/>
                    <a:pt x="1869" y="396"/>
                    <a:pt x="1869" y="365"/>
                  </a:cubicBezTo>
                  <a:cubicBezTo>
                    <a:pt x="1869" y="270"/>
                    <a:pt x="1901" y="143"/>
                    <a:pt x="1837" y="48"/>
                  </a:cubicBezTo>
                  <a:cubicBezTo>
                    <a:pt x="1821" y="16"/>
                    <a:pt x="1790" y="0"/>
                    <a:pt x="1758" y="0"/>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6" name="Google Shape;786;p18"/>
            <p:cNvSpPr/>
            <p:nvPr/>
          </p:nvSpPr>
          <p:spPr>
            <a:xfrm>
              <a:off x="5596087" y="4148812"/>
              <a:ext cx="159742" cy="231034"/>
            </a:xfrm>
            <a:custGeom>
              <a:avLst/>
              <a:gdLst/>
              <a:ahLst/>
              <a:cxnLst/>
              <a:rect l="l" t="t" r="r" b="b"/>
              <a:pathLst>
                <a:path w="4878" h="7055" extrusionOk="0">
                  <a:moveTo>
                    <a:pt x="3057" y="0"/>
                  </a:moveTo>
                  <a:cubicBezTo>
                    <a:pt x="2693" y="0"/>
                    <a:pt x="2329" y="8"/>
                    <a:pt x="1964" y="24"/>
                  </a:cubicBezTo>
                  <a:cubicBezTo>
                    <a:pt x="1648" y="56"/>
                    <a:pt x="1299" y="87"/>
                    <a:pt x="951" y="119"/>
                  </a:cubicBezTo>
                  <a:cubicBezTo>
                    <a:pt x="793" y="151"/>
                    <a:pt x="571" y="182"/>
                    <a:pt x="413" y="214"/>
                  </a:cubicBezTo>
                  <a:cubicBezTo>
                    <a:pt x="381" y="246"/>
                    <a:pt x="349" y="246"/>
                    <a:pt x="318" y="277"/>
                  </a:cubicBezTo>
                  <a:cubicBezTo>
                    <a:pt x="283" y="243"/>
                    <a:pt x="237" y="226"/>
                    <a:pt x="192" y="226"/>
                  </a:cubicBezTo>
                  <a:cubicBezTo>
                    <a:pt x="111" y="226"/>
                    <a:pt x="33" y="282"/>
                    <a:pt x="33" y="404"/>
                  </a:cubicBezTo>
                  <a:cubicBezTo>
                    <a:pt x="1" y="531"/>
                    <a:pt x="33" y="658"/>
                    <a:pt x="64" y="784"/>
                  </a:cubicBezTo>
                  <a:cubicBezTo>
                    <a:pt x="64" y="911"/>
                    <a:pt x="64" y="1038"/>
                    <a:pt x="64" y="1164"/>
                  </a:cubicBezTo>
                  <a:cubicBezTo>
                    <a:pt x="96" y="1418"/>
                    <a:pt x="96" y="1703"/>
                    <a:pt x="128" y="1988"/>
                  </a:cubicBezTo>
                  <a:cubicBezTo>
                    <a:pt x="128" y="2526"/>
                    <a:pt x="159" y="3064"/>
                    <a:pt x="191" y="3634"/>
                  </a:cubicBezTo>
                  <a:cubicBezTo>
                    <a:pt x="223" y="4173"/>
                    <a:pt x="223" y="4711"/>
                    <a:pt x="254" y="5281"/>
                  </a:cubicBezTo>
                  <a:cubicBezTo>
                    <a:pt x="318" y="5820"/>
                    <a:pt x="381" y="6358"/>
                    <a:pt x="381" y="6928"/>
                  </a:cubicBezTo>
                  <a:cubicBezTo>
                    <a:pt x="413" y="7023"/>
                    <a:pt x="508" y="7055"/>
                    <a:pt x="603" y="7055"/>
                  </a:cubicBezTo>
                  <a:lnTo>
                    <a:pt x="634" y="7055"/>
                  </a:lnTo>
                  <a:cubicBezTo>
                    <a:pt x="919" y="7023"/>
                    <a:pt x="1236" y="6960"/>
                    <a:pt x="1553" y="6896"/>
                  </a:cubicBezTo>
                  <a:cubicBezTo>
                    <a:pt x="1901" y="6865"/>
                    <a:pt x="2249" y="6833"/>
                    <a:pt x="2598" y="6801"/>
                  </a:cubicBezTo>
                  <a:cubicBezTo>
                    <a:pt x="2793" y="6791"/>
                    <a:pt x="2998" y="6785"/>
                    <a:pt x="3206" y="6785"/>
                  </a:cubicBezTo>
                  <a:cubicBezTo>
                    <a:pt x="3672" y="6785"/>
                    <a:pt x="4155" y="6819"/>
                    <a:pt x="4593" y="6928"/>
                  </a:cubicBezTo>
                  <a:cubicBezTo>
                    <a:pt x="4625" y="6960"/>
                    <a:pt x="4625" y="6991"/>
                    <a:pt x="4656" y="6991"/>
                  </a:cubicBezTo>
                  <a:cubicBezTo>
                    <a:pt x="4677" y="6991"/>
                    <a:pt x="4698" y="7005"/>
                    <a:pt x="4720" y="7005"/>
                  </a:cubicBezTo>
                  <a:cubicBezTo>
                    <a:pt x="4730" y="7005"/>
                    <a:pt x="4741" y="7002"/>
                    <a:pt x="4751" y="6991"/>
                  </a:cubicBezTo>
                  <a:cubicBezTo>
                    <a:pt x="4815" y="6991"/>
                    <a:pt x="4878" y="6896"/>
                    <a:pt x="4846" y="6833"/>
                  </a:cubicBezTo>
                  <a:cubicBezTo>
                    <a:pt x="4846" y="6801"/>
                    <a:pt x="4846" y="6801"/>
                    <a:pt x="4815" y="6770"/>
                  </a:cubicBezTo>
                  <a:cubicBezTo>
                    <a:pt x="4815" y="6770"/>
                    <a:pt x="4815" y="6738"/>
                    <a:pt x="4815" y="6738"/>
                  </a:cubicBezTo>
                  <a:lnTo>
                    <a:pt x="4815" y="6706"/>
                  </a:lnTo>
                  <a:lnTo>
                    <a:pt x="4783" y="6643"/>
                  </a:lnTo>
                  <a:cubicBezTo>
                    <a:pt x="4783" y="6611"/>
                    <a:pt x="4783" y="6580"/>
                    <a:pt x="4783" y="6548"/>
                  </a:cubicBezTo>
                  <a:cubicBezTo>
                    <a:pt x="4878" y="6326"/>
                    <a:pt x="4783" y="6041"/>
                    <a:pt x="4751" y="5820"/>
                  </a:cubicBezTo>
                  <a:cubicBezTo>
                    <a:pt x="4720" y="5535"/>
                    <a:pt x="4688" y="5249"/>
                    <a:pt x="4656" y="4996"/>
                  </a:cubicBezTo>
                  <a:cubicBezTo>
                    <a:pt x="4593" y="4426"/>
                    <a:pt x="4530" y="3856"/>
                    <a:pt x="4498" y="3318"/>
                  </a:cubicBezTo>
                  <a:cubicBezTo>
                    <a:pt x="4466" y="2779"/>
                    <a:pt x="4435" y="2241"/>
                    <a:pt x="4403" y="1671"/>
                  </a:cubicBezTo>
                  <a:cubicBezTo>
                    <a:pt x="4403" y="1418"/>
                    <a:pt x="4403" y="1133"/>
                    <a:pt x="4371" y="848"/>
                  </a:cubicBezTo>
                  <a:cubicBezTo>
                    <a:pt x="4371" y="626"/>
                    <a:pt x="4435" y="309"/>
                    <a:pt x="4308" y="119"/>
                  </a:cubicBezTo>
                  <a:cubicBezTo>
                    <a:pt x="4308" y="87"/>
                    <a:pt x="4276" y="56"/>
                    <a:pt x="4213" y="56"/>
                  </a:cubicBezTo>
                  <a:cubicBezTo>
                    <a:pt x="4213" y="24"/>
                    <a:pt x="4181" y="24"/>
                    <a:pt x="4149" y="24"/>
                  </a:cubicBezTo>
                  <a:cubicBezTo>
                    <a:pt x="3785" y="8"/>
                    <a:pt x="3421" y="0"/>
                    <a:pt x="3057" y="0"/>
                  </a:cubicBezTo>
                  <a:close/>
                </a:path>
              </a:pathLst>
            </a:custGeom>
            <a:solidFill>
              <a:srgbClr val="8BDCEA"/>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7" name="Google Shape;787;p18"/>
            <p:cNvSpPr/>
            <p:nvPr/>
          </p:nvSpPr>
          <p:spPr>
            <a:xfrm>
              <a:off x="5116071" y="3909754"/>
              <a:ext cx="342113" cy="570691"/>
            </a:xfrm>
            <a:custGeom>
              <a:avLst/>
              <a:gdLst/>
              <a:ahLst/>
              <a:cxnLst/>
              <a:rect l="l" t="t" r="r" b="b"/>
              <a:pathLst>
                <a:path w="10447" h="17427" extrusionOk="0">
                  <a:moveTo>
                    <a:pt x="1477" y="1"/>
                  </a:moveTo>
                  <a:cubicBezTo>
                    <a:pt x="1334" y="1"/>
                    <a:pt x="1184" y="88"/>
                    <a:pt x="1168" y="262"/>
                  </a:cubicBezTo>
                  <a:cubicBezTo>
                    <a:pt x="1168" y="262"/>
                    <a:pt x="1168" y="262"/>
                    <a:pt x="1168" y="294"/>
                  </a:cubicBezTo>
                  <a:cubicBezTo>
                    <a:pt x="1168" y="294"/>
                    <a:pt x="1168" y="294"/>
                    <a:pt x="1168" y="294"/>
                  </a:cubicBezTo>
                  <a:lnTo>
                    <a:pt x="1168" y="294"/>
                  </a:lnTo>
                  <a:cubicBezTo>
                    <a:pt x="1168" y="301"/>
                    <a:pt x="1169" y="309"/>
                    <a:pt x="1170" y="318"/>
                  </a:cubicBezTo>
                  <a:lnTo>
                    <a:pt x="1170" y="318"/>
                  </a:lnTo>
                  <a:cubicBezTo>
                    <a:pt x="1229" y="912"/>
                    <a:pt x="1167" y="1537"/>
                    <a:pt x="1104" y="2130"/>
                  </a:cubicBezTo>
                  <a:cubicBezTo>
                    <a:pt x="1041" y="3397"/>
                    <a:pt x="914" y="4632"/>
                    <a:pt x="819" y="5899"/>
                  </a:cubicBezTo>
                  <a:cubicBezTo>
                    <a:pt x="598" y="8623"/>
                    <a:pt x="408" y="11346"/>
                    <a:pt x="154" y="14038"/>
                  </a:cubicBezTo>
                  <a:cubicBezTo>
                    <a:pt x="123" y="14671"/>
                    <a:pt x="59" y="15273"/>
                    <a:pt x="28" y="15906"/>
                  </a:cubicBezTo>
                  <a:cubicBezTo>
                    <a:pt x="0" y="15989"/>
                    <a:pt x="115" y="16071"/>
                    <a:pt x="208" y="16071"/>
                  </a:cubicBezTo>
                  <a:cubicBezTo>
                    <a:pt x="223" y="16071"/>
                    <a:pt x="237" y="16069"/>
                    <a:pt x="249" y="16065"/>
                  </a:cubicBezTo>
                  <a:cubicBezTo>
                    <a:pt x="1300" y="15653"/>
                    <a:pt x="2450" y="15489"/>
                    <a:pt x="3592" y="15489"/>
                  </a:cubicBezTo>
                  <a:cubicBezTo>
                    <a:pt x="4033" y="15489"/>
                    <a:pt x="4473" y="15514"/>
                    <a:pt x="4905" y="15558"/>
                  </a:cubicBezTo>
                  <a:cubicBezTo>
                    <a:pt x="6473" y="15712"/>
                    <a:pt x="8012" y="16134"/>
                    <a:pt x="9462" y="16768"/>
                  </a:cubicBezTo>
                  <a:lnTo>
                    <a:pt x="9462" y="16768"/>
                  </a:lnTo>
                  <a:cubicBezTo>
                    <a:pt x="9431" y="16829"/>
                    <a:pt x="9402" y="16891"/>
                    <a:pt x="9402" y="16983"/>
                  </a:cubicBezTo>
                  <a:cubicBezTo>
                    <a:pt x="9402" y="17141"/>
                    <a:pt x="9497" y="17268"/>
                    <a:pt x="9655" y="17331"/>
                  </a:cubicBezTo>
                  <a:cubicBezTo>
                    <a:pt x="9782" y="17395"/>
                    <a:pt x="9940" y="17427"/>
                    <a:pt x="10098" y="17427"/>
                  </a:cubicBezTo>
                  <a:cubicBezTo>
                    <a:pt x="10225" y="17395"/>
                    <a:pt x="10320" y="17300"/>
                    <a:pt x="10415" y="17205"/>
                  </a:cubicBezTo>
                  <a:cubicBezTo>
                    <a:pt x="10447" y="17173"/>
                    <a:pt x="10447" y="17141"/>
                    <a:pt x="10415" y="17110"/>
                  </a:cubicBezTo>
                  <a:cubicBezTo>
                    <a:pt x="10352" y="17046"/>
                    <a:pt x="10289" y="16951"/>
                    <a:pt x="10194" y="16920"/>
                  </a:cubicBezTo>
                  <a:cubicBezTo>
                    <a:pt x="10130" y="16888"/>
                    <a:pt x="10035" y="16888"/>
                    <a:pt x="9972" y="16888"/>
                  </a:cubicBezTo>
                  <a:cubicBezTo>
                    <a:pt x="9972" y="16856"/>
                    <a:pt x="9972" y="16793"/>
                    <a:pt x="9972" y="16761"/>
                  </a:cubicBezTo>
                  <a:cubicBezTo>
                    <a:pt x="10003" y="16698"/>
                    <a:pt x="10003" y="16666"/>
                    <a:pt x="10003" y="16603"/>
                  </a:cubicBezTo>
                  <a:cubicBezTo>
                    <a:pt x="9972" y="16445"/>
                    <a:pt x="9877" y="16350"/>
                    <a:pt x="9718" y="16286"/>
                  </a:cubicBezTo>
                  <a:cubicBezTo>
                    <a:pt x="8990" y="15970"/>
                    <a:pt x="8230" y="15748"/>
                    <a:pt x="7470" y="15558"/>
                  </a:cubicBezTo>
                  <a:cubicBezTo>
                    <a:pt x="6248" y="15265"/>
                    <a:pt x="4987" y="15103"/>
                    <a:pt x="3733" y="15103"/>
                  </a:cubicBezTo>
                  <a:cubicBezTo>
                    <a:pt x="3363" y="15103"/>
                    <a:pt x="2993" y="15117"/>
                    <a:pt x="2625" y="15146"/>
                  </a:cubicBezTo>
                  <a:cubicBezTo>
                    <a:pt x="1885" y="15232"/>
                    <a:pt x="1119" y="15368"/>
                    <a:pt x="397" y="15625"/>
                  </a:cubicBezTo>
                  <a:lnTo>
                    <a:pt x="397" y="15625"/>
                  </a:lnTo>
                  <a:cubicBezTo>
                    <a:pt x="520" y="14012"/>
                    <a:pt x="668" y="12426"/>
                    <a:pt x="788" y="10839"/>
                  </a:cubicBezTo>
                  <a:cubicBezTo>
                    <a:pt x="1009" y="8084"/>
                    <a:pt x="1231" y="5297"/>
                    <a:pt x="1453" y="2542"/>
                  </a:cubicBezTo>
                  <a:cubicBezTo>
                    <a:pt x="1516" y="2035"/>
                    <a:pt x="1548" y="1497"/>
                    <a:pt x="1611" y="1022"/>
                  </a:cubicBezTo>
                  <a:cubicBezTo>
                    <a:pt x="1643" y="927"/>
                    <a:pt x="1643" y="832"/>
                    <a:pt x="1643" y="737"/>
                  </a:cubicBezTo>
                  <a:lnTo>
                    <a:pt x="1675" y="642"/>
                  </a:lnTo>
                  <a:cubicBezTo>
                    <a:pt x="1675" y="634"/>
                    <a:pt x="1675" y="622"/>
                    <a:pt x="1675" y="610"/>
                  </a:cubicBezTo>
                  <a:cubicBezTo>
                    <a:pt x="1675" y="560"/>
                    <a:pt x="1669" y="550"/>
                    <a:pt x="1665" y="550"/>
                  </a:cubicBezTo>
                  <a:cubicBezTo>
                    <a:pt x="1663" y="550"/>
                    <a:pt x="1660" y="554"/>
                    <a:pt x="1660" y="554"/>
                  </a:cubicBezTo>
                  <a:cubicBezTo>
                    <a:pt x="1660" y="554"/>
                    <a:pt x="1664" y="547"/>
                    <a:pt x="1675" y="515"/>
                  </a:cubicBezTo>
                  <a:cubicBezTo>
                    <a:pt x="1675" y="484"/>
                    <a:pt x="1706" y="452"/>
                    <a:pt x="1706" y="452"/>
                  </a:cubicBezTo>
                  <a:cubicBezTo>
                    <a:pt x="1706" y="425"/>
                    <a:pt x="1706" y="399"/>
                    <a:pt x="1706" y="372"/>
                  </a:cubicBezTo>
                  <a:lnTo>
                    <a:pt x="1706" y="372"/>
                  </a:lnTo>
                  <a:cubicBezTo>
                    <a:pt x="1719" y="345"/>
                    <a:pt x="1730" y="318"/>
                    <a:pt x="1738" y="294"/>
                  </a:cubicBezTo>
                  <a:cubicBezTo>
                    <a:pt x="1738" y="262"/>
                    <a:pt x="1738" y="262"/>
                    <a:pt x="1738" y="262"/>
                  </a:cubicBezTo>
                  <a:cubicBezTo>
                    <a:pt x="1754" y="88"/>
                    <a:pt x="1619" y="1"/>
                    <a:pt x="147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8" name="Google Shape;788;p18"/>
            <p:cNvSpPr/>
            <p:nvPr/>
          </p:nvSpPr>
          <p:spPr>
            <a:xfrm>
              <a:off x="5443319" y="3892856"/>
              <a:ext cx="351937" cy="586835"/>
            </a:xfrm>
            <a:custGeom>
              <a:avLst/>
              <a:gdLst/>
              <a:ahLst/>
              <a:cxnLst/>
              <a:rect l="l" t="t" r="r" b="b"/>
              <a:pathLst>
                <a:path w="10747" h="17920" extrusionOk="0">
                  <a:moveTo>
                    <a:pt x="5965" y="1"/>
                  </a:moveTo>
                  <a:cubicBezTo>
                    <a:pt x="5594" y="1"/>
                    <a:pt x="5223" y="18"/>
                    <a:pt x="4856" y="50"/>
                  </a:cubicBezTo>
                  <a:cubicBezTo>
                    <a:pt x="4064" y="113"/>
                    <a:pt x="3304" y="271"/>
                    <a:pt x="2544" y="461"/>
                  </a:cubicBezTo>
                  <a:cubicBezTo>
                    <a:pt x="1784" y="651"/>
                    <a:pt x="1087" y="936"/>
                    <a:pt x="327" y="1190"/>
                  </a:cubicBezTo>
                  <a:cubicBezTo>
                    <a:pt x="1" y="1299"/>
                    <a:pt x="165" y="1735"/>
                    <a:pt x="419" y="1735"/>
                  </a:cubicBezTo>
                  <a:cubicBezTo>
                    <a:pt x="460" y="1735"/>
                    <a:pt x="504" y="1723"/>
                    <a:pt x="549" y="1696"/>
                  </a:cubicBezTo>
                  <a:cubicBezTo>
                    <a:pt x="1182" y="1316"/>
                    <a:pt x="1879" y="1063"/>
                    <a:pt x="2576" y="841"/>
                  </a:cubicBezTo>
                  <a:cubicBezTo>
                    <a:pt x="3304" y="620"/>
                    <a:pt x="4064" y="493"/>
                    <a:pt x="4824" y="398"/>
                  </a:cubicBezTo>
                  <a:cubicBezTo>
                    <a:pt x="5221" y="354"/>
                    <a:pt x="5626" y="329"/>
                    <a:pt x="6031" y="329"/>
                  </a:cubicBezTo>
                  <a:cubicBezTo>
                    <a:pt x="7050" y="329"/>
                    <a:pt x="8076" y="484"/>
                    <a:pt x="9013" y="868"/>
                  </a:cubicBezTo>
                  <a:lnTo>
                    <a:pt x="9013" y="868"/>
                  </a:lnTo>
                  <a:cubicBezTo>
                    <a:pt x="9168" y="2581"/>
                    <a:pt x="9324" y="4323"/>
                    <a:pt x="9480" y="6035"/>
                  </a:cubicBezTo>
                  <a:cubicBezTo>
                    <a:pt x="9733" y="8854"/>
                    <a:pt x="9955" y="11672"/>
                    <a:pt x="10208" y="14459"/>
                  </a:cubicBezTo>
                  <a:cubicBezTo>
                    <a:pt x="10262" y="15029"/>
                    <a:pt x="10293" y="15575"/>
                    <a:pt x="10341" y="16138"/>
                  </a:cubicBezTo>
                  <a:lnTo>
                    <a:pt x="10341" y="16138"/>
                  </a:lnTo>
                  <a:cubicBezTo>
                    <a:pt x="9263" y="15750"/>
                    <a:pt x="8103" y="15602"/>
                    <a:pt x="6955" y="15602"/>
                  </a:cubicBezTo>
                  <a:cubicBezTo>
                    <a:pt x="6655" y="15602"/>
                    <a:pt x="6356" y="15612"/>
                    <a:pt x="6059" y="15631"/>
                  </a:cubicBezTo>
                  <a:cubicBezTo>
                    <a:pt x="4444" y="15726"/>
                    <a:pt x="2829" y="16074"/>
                    <a:pt x="1341" y="16676"/>
                  </a:cubicBezTo>
                  <a:cubicBezTo>
                    <a:pt x="1182" y="16739"/>
                    <a:pt x="929" y="16802"/>
                    <a:pt x="834" y="16929"/>
                  </a:cubicBezTo>
                  <a:cubicBezTo>
                    <a:pt x="739" y="17056"/>
                    <a:pt x="739" y="17182"/>
                    <a:pt x="771" y="17309"/>
                  </a:cubicBezTo>
                  <a:cubicBezTo>
                    <a:pt x="771" y="17329"/>
                    <a:pt x="771" y="17363"/>
                    <a:pt x="779" y="17392"/>
                  </a:cubicBezTo>
                  <a:lnTo>
                    <a:pt x="779" y="17392"/>
                  </a:lnTo>
                  <a:cubicBezTo>
                    <a:pt x="749" y="17399"/>
                    <a:pt x="720" y="17404"/>
                    <a:pt x="707" y="17404"/>
                  </a:cubicBezTo>
                  <a:cubicBezTo>
                    <a:pt x="549" y="17436"/>
                    <a:pt x="486" y="17531"/>
                    <a:pt x="327" y="17626"/>
                  </a:cubicBezTo>
                  <a:cubicBezTo>
                    <a:pt x="327" y="17657"/>
                    <a:pt x="327" y="17721"/>
                    <a:pt x="359" y="17721"/>
                  </a:cubicBezTo>
                  <a:cubicBezTo>
                    <a:pt x="454" y="17784"/>
                    <a:pt x="581" y="17911"/>
                    <a:pt x="676" y="17911"/>
                  </a:cubicBezTo>
                  <a:cubicBezTo>
                    <a:pt x="705" y="17917"/>
                    <a:pt x="735" y="17919"/>
                    <a:pt x="765" y="17919"/>
                  </a:cubicBezTo>
                  <a:cubicBezTo>
                    <a:pt x="901" y="17919"/>
                    <a:pt x="1047" y="17868"/>
                    <a:pt x="1151" y="17816"/>
                  </a:cubicBezTo>
                  <a:cubicBezTo>
                    <a:pt x="1246" y="17752"/>
                    <a:pt x="1341" y="17657"/>
                    <a:pt x="1372" y="17499"/>
                  </a:cubicBezTo>
                  <a:cubicBezTo>
                    <a:pt x="1372" y="17436"/>
                    <a:pt x="1309" y="17341"/>
                    <a:pt x="1309" y="17277"/>
                  </a:cubicBezTo>
                  <a:cubicBezTo>
                    <a:pt x="1309" y="17268"/>
                    <a:pt x="1309" y="17256"/>
                    <a:pt x="1308" y="17243"/>
                  </a:cubicBezTo>
                  <a:lnTo>
                    <a:pt x="1308" y="17243"/>
                  </a:lnTo>
                  <a:cubicBezTo>
                    <a:pt x="2753" y="16647"/>
                    <a:pt x="4311" y="16258"/>
                    <a:pt x="5869" y="16106"/>
                  </a:cubicBezTo>
                  <a:cubicBezTo>
                    <a:pt x="6334" y="16058"/>
                    <a:pt x="6804" y="16031"/>
                    <a:pt x="7275" y="16031"/>
                  </a:cubicBezTo>
                  <a:cubicBezTo>
                    <a:pt x="8377" y="16031"/>
                    <a:pt x="9482" y="16181"/>
                    <a:pt x="10525" y="16581"/>
                  </a:cubicBezTo>
                  <a:cubicBezTo>
                    <a:pt x="10542" y="16593"/>
                    <a:pt x="10561" y="16598"/>
                    <a:pt x="10580" y="16598"/>
                  </a:cubicBezTo>
                  <a:cubicBezTo>
                    <a:pt x="10663" y="16598"/>
                    <a:pt x="10746" y="16500"/>
                    <a:pt x="10746" y="16422"/>
                  </a:cubicBezTo>
                  <a:cubicBezTo>
                    <a:pt x="10588" y="14649"/>
                    <a:pt x="10430" y="12907"/>
                    <a:pt x="10271" y="11134"/>
                  </a:cubicBezTo>
                  <a:cubicBezTo>
                    <a:pt x="10018" y="8315"/>
                    <a:pt x="9796" y="5528"/>
                    <a:pt x="9543" y="2710"/>
                  </a:cubicBezTo>
                  <a:cubicBezTo>
                    <a:pt x="9480" y="2076"/>
                    <a:pt x="9416" y="1411"/>
                    <a:pt x="9353" y="778"/>
                  </a:cubicBezTo>
                  <a:cubicBezTo>
                    <a:pt x="9353" y="715"/>
                    <a:pt x="9353" y="651"/>
                    <a:pt x="9290" y="620"/>
                  </a:cubicBezTo>
                  <a:cubicBezTo>
                    <a:pt x="8240" y="166"/>
                    <a:pt x="7100" y="1"/>
                    <a:pt x="596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89" name="Google Shape;789;p18"/>
            <p:cNvSpPr/>
            <p:nvPr/>
          </p:nvSpPr>
          <p:spPr>
            <a:xfrm>
              <a:off x="5158447" y="3891972"/>
              <a:ext cx="301768" cy="54230"/>
            </a:xfrm>
            <a:custGeom>
              <a:avLst/>
              <a:gdLst/>
              <a:ahLst/>
              <a:cxnLst/>
              <a:rect l="l" t="t" r="r" b="b"/>
              <a:pathLst>
                <a:path w="9215" h="1656" extrusionOk="0">
                  <a:moveTo>
                    <a:pt x="3172" y="1"/>
                  </a:moveTo>
                  <a:cubicBezTo>
                    <a:pt x="2809" y="1"/>
                    <a:pt x="2447" y="16"/>
                    <a:pt x="2091" y="45"/>
                  </a:cubicBezTo>
                  <a:cubicBezTo>
                    <a:pt x="1742" y="77"/>
                    <a:pt x="1394" y="140"/>
                    <a:pt x="1014" y="235"/>
                  </a:cubicBezTo>
                  <a:cubicBezTo>
                    <a:pt x="856" y="267"/>
                    <a:pt x="666" y="330"/>
                    <a:pt x="476" y="393"/>
                  </a:cubicBezTo>
                  <a:cubicBezTo>
                    <a:pt x="317" y="457"/>
                    <a:pt x="127" y="488"/>
                    <a:pt x="32" y="647"/>
                  </a:cubicBezTo>
                  <a:cubicBezTo>
                    <a:pt x="0" y="773"/>
                    <a:pt x="32" y="932"/>
                    <a:pt x="159" y="963"/>
                  </a:cubicBezTo>
                  <a:cubicBezTo>
                    <a:pt x="203" y="978"/>
                    <a:pt x="245" y="984"/>
                    <a:pt x="287" y="984"/>
                  </a:cubicBezTo>
                  <a:cubicBezTo>
                    <a:pt x="424" y="984"/>
                    <a:pt x="551" y="917"/>
                    <a:pt x="697" y="868"/>
                  </a:cubicBezTo>
                  <a:cubicBezTo>
                    <a:pt x="856" y="805"/>
                    <a:pt x="1014" y="773"/>
                    <a:pt x="1172" y="710"/>
                  </a:cubicBezTo>
                  <a:cubicBezTo>
                    <a:pt x="1489" y="615"/>
                    <a:pt x="1837" y="552"/>
                    <a:pt x="2154" y="488"/>
                  </a:cubicBezTo>
                  <a:cubicBezTo>
                    <a:pt x="2618" y="414"/>
                    <a:pt x="3071" y="383"/>
                    <a:pt x="3519" y="383"/>
                  </a:cubicBezTo>
                  <a:cubicBezTo>
                    <a:pt x="3836" y="383"/>
                    <a:pt x="4151" y="399"/>
                    <a:pt x="4466" y="425"/>
                  </a:cubicBezTo>
                  <a:cubicBezTo>
                    <a:pt x="5954" y="552"/>
                    <a:pt x="7506" y="963"/>
                    <a:pt x="8836" y="1628"/>
                  </a:cubicBezTo>
                  <a:cubicBezTo>
                    <a:pt x="8870" y="1647"/>
                    <a:pt x="8902" y="1656"/>
                    <a:pt x="8933" y="1656"/>
                  </a:cubicBezTo>
                  <a:cubicBezTo>
                    <a:pt x="9106" y="1656"/>
                    <a:pt x="9214" y="1392"/>
                    <a:pt x="9026" y="1312"/>
                  </a:cubicBezTo>
                  <a:cubicBezTo>
                    <a:pt x="7601" y="678"/>
                    <a:pt x="6081" y="235"/>
                    <a:pt x="4498" y="77"/>
                  </a:cubicBezTo>
                  <a:cubicBezTo>
                    <a:pt x="4062" y="24"/>
                    <a:pt x="3616" y="1"/>
                    <a:pt x="317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0" name="Google Shape;790;p18"/>
            <p:cNvSpPr/>
            <p:nvPr/>
          </p:nvSpPr>
          <p:spPr>
            <a:xfrm>
              <a:off x="5093115" y="3918301"/>
              <a:ext cx="354328" cy="559360"/>
            </a:xfrm>
            <a:custGeom>
              <a:avLst/>
              <a:gdLst/>
              <a:ahLst/>
              <a:cxnLst/>
              <a:rect l="l" t="t" r="r" b="b"/>
              <a:pathLst>
                <a:path w="10820" h="17081" extrusionOk="0">
                  <a:moveTo>
                    <a:pt x="1647" y="1"/>
                  </a:moveTo>
                  <a:cubicBezTo>
                    <a:pt x="1584" y="1"/>
                    <a:pt x="1489" y="64"/>
                    <a:pt x="1489" y="128"/>
                  </a:cubicBezTo>
                  <a:cubicBezTo>
                    <a:pt x="1394" y="666"/>
                    <a:pt x="1362" y="1173"/>
                    <a:pt x="1330" y="1711"/>
                  </a:cubicBezTo>
                  <a:cubicBezTo>
                    <a:pt x="1267" y="2313"/>
                    <a:pt x="1235" y="2915"/>
                    <a:pt x="1204" y="3548"/>
                  </a:cubicBezTo>
                  <a:cubicBezTo>
                    <a:pt x="1077" y="4910"/>
                    <a:pt x="982" y="6303"/>
                    <a:pt x="855" y="7665"/>
                  </a:cubicBezTo>
                  <a:cubicBezTo>
                    <a:pt x="792" y="8362"/>
                    <a:pt x="729" y="9058"/>
                    <a:pt x="665" y="9755"/>
                  </a:cubicBezTo>
                  <a:cubicBezTo>
                    <a:pt x="634" y="10072"/>
                    <a:pt x="602" y="10420"/>
                    <a:pt x="539" y="10737"/>
                  </a:cubicBezTo>
                  <a:cubicBezTo>
                    <a:pt x="539" y="10927"/>
                    <a:pt x="539" y="11085"/>
                    <a:pt x="475" y="11243"/>
                  </a:cubicBezTo>
                  <a:cubicBezTo>
                    <a:pt x="444" y="11402"/>
                    <a:pt x="380" y="11560"/>
                    <a:pt x="349" y="11718"/>
                  </a:cubicBezTo>
                  <a:cubicBezTo>
                    <a:pt x="285" y="12288"/>
                    <a:pt x="285" y="12859"/>
                    <a:pt x="254" y="13460"/>
                  </a:cubicBezTo>
                  <a:cubicBezTo>
                    <a:pt x="222" y="13935"/>
                    <a:pt x="190" y="14410"/>
                    <a:pt x="159" y="14854"/>
                  </a:cubicBezTo>
                  <a:cubicBezTo>
                    <a:pt x="95" y="15360"/>
                    <a:pt x="64" y="15867"/>
                    <a:pt x="32" y="16342"/>
                  </a:cubicBezTo>
                  <a:cubicBezTo>
                    <a:pt x="0" y="16469"/>
                    <a:pt x="127" y="16532"/>
                    <a:pt x="222" y="16532"/>
                  </a:cubicBezTo>
                  <a:cubicBezTo>
                    <a:pt x="3167" y="16659"/>
                    <a:pt x="6112" y="16880"/>
                    <a:pt x="9089" y="16944"/>
                  </a:cubicBezTo>
                  <a:cubicBezTo>
                    <a:pt x="9279" y="16944"/>
                    <a:pt x="9469" y="16944"/>
                    <a:pt x="9659" y="16912"/>
                  </a:cubicBezTo>
                  <a:cubicBezTo>
                    <a:pt x="9802" y="16871"/>
                    <a:pt x="9919" y="16804"/>
                    <a:pt x="10044" y="16804"/>
                  </a:cubicBezTo>
                  <a:cubicBezTo>
                    <a:pt x="10112" y="16804"/>
                    <a:pt x="10183" y="16824"/>
                    <a:pt x="10261" y="16880"/>
                  </a:cubicBezTo>
                  <a:cubicBezTo>
                    <a:pt x="10382" y="16953"/>
                    <a:pt x="10503" y="17081"/>
                    <a:pt x="10638" y="17081"/>
                  </a:cubicBezTo>
                  <a:cubicBezTo>
                    <a:pt x="10680" y="17081"/>
                    <a:pt x="10723" y="17069"/>
                    <a:pt x="10768" y="17039"/>
                  </a:cubicBezTo>
                  <a:cubicBezTo>
                    <a:pt x="10820" y="16987"/>
                    <a:pt x="10787" y="16935"/>
                    <a:pt x="10756" y="16935"/>
                  </a:cubicBezTo>
                  <a:cubicBezTo>
                    <a:pt x="10749" y="16935"/>
                    <a:pt x="10742" y="16938"/>
                    <a:pt x="10736" y="16944"/>
                  </a:cubicBezTo>
                  <a:cubicBezTo>
                    <a:pt x="10715" y="16954"/>
                    <a:pt x="10693" y="16959"/>
                    <a:pt x="10670" y="16959"/>
                  </a:cubicBezTo>
                  <a:cubicBezTo>
                    <a:pt x="10484" y="16959"/>
                    <a:pt x="10240" y="16655"/>
                    <a:pt x="10071" y="16627"/>
                  </a:cubicBezTo>
                  <a:cubicBezTo>
                    <a:pt x="9944" y="16627"/>
                    <a:pt x="9849" y="16659"/>
                    <a:pt x="9754" y="16690"/>
                  </a:cubicBezTo>
                  <a:cubicBezTo>
                    <a:pt x="9621" y="16747"/>
                    <a:pt x="9500" y="16759"/>
                    <a:pt x="9376" y="16759"/>
                  </a:cubicBezTo>
                  <a:cubicBezTo>
                    <a:pt x="9293" y="16759"/>
                    <a:pt x="9210" y="16754"/>
                    <a:pt x="9121" y="16754"/>
                  </a:cubicBezTo>
                  <a:cubicBezTo>
                    <a:pt x="8361" y="16690"/>
                    <a:pt x="7601" y="16659"/>
                    <a:pt x="6841" y="16595"/>
                  </a:cubicBezTo>
                  <a:cubicBezTo>
                    <a:pt x="5479" y="16500"/>
                    <a:pt x="4149" y="16374"/>
                    <a:pt x="2787" y="16310"/>
                  </a:cubicBezTo>
                  <a:cubicBezTo>
                    <a:pt x="2002" y="16252"/>
                    <a:pt x="1217" y="16221"/>
                    <a:pt x="407" y="16167"/>
                  </a:cubicBezTo>
                  <a:lnTo>
                    <a:pt x="407" y="16167"/>
                  </a:lnTo>
                  <a:cubicBezTo>
                    <a:pt x="453" y="15845"/>
                    <a:pt x="480" y="15519"/>
                    <a:pt x="507" y="15170"/>
                  </a:cubicBezTo>
                  <a:cubicBezTo>
                    <a:pt x="602" y="14189"/>
                    <a:pt x="760" y="13207"/>
                    <a:pt x="855" y="12193"/>
                  </a:cubicBezTo>
                  <a:cubicBezTo>
                    <a:pt x="887" y="12067"/>
                    <a:pt x="919" y="11908"/>
                    <a:pt x="919" y="11782"/>
                  </a:cubicBezTo>
                  <a:cubicBezTo>
                    <a:pt x="919" y="11592"/>
                    <a:pt x="887" y="11433"/>
                    <a:pt x="855" y="11275"/>
                  </a:cubicBezTo>
                  <a:cubicBezTo>
                    <a:pt x="855" y="10958"/>
                    <a:pt x="919" y="10610"/>
                    <a:pt x="919" y="10293"/>
                  </a:cubicBezTo>
                  <a:cubicBezTo>
                    <a:pt x="982" y="9597"/>
                    <a:pt x="1045" y="8900"/>
                    <a:pt x="1109" y="8235"/>
                  </a:cubicBezTo>
                  <a:cubicBezTo>
                    <a:pt x="1235" y="6841"/>
                    <a:pt x="1362" y="5480"/>
                    <a:pt x="1489" y="4086"/>
                  </a:cubicBezTo>
                  <a:cubicBezTo>
                    <a:pt x="1552" y="3390"/>
                    <a:pt x="1647" y="2693"/>
                    <a:pt x="1710" y="1996"/>
                  </a:cubicBezTo>
                  <a:cubicBezTo>
                    <a:pt x="1739" y="1446"/>
                    <a:pt x="1821" y="896"/>
                    <a:pt x="1835" y="345"/>
                  </a:cubicBezTo>
                  <a:lnTo>
                    <a:pt x="1835" y="345"/>
                  </a:lnTo>
                  <a:cubicBezTo>
                    <a:pt x="1931" y="329"/>
                    <a:pt x="2027" y="318"/>
                    <a:pt x="2122" y="318"/>
                  </a:cubicBezTo>
                  <a:cubicBezTo>
                    <a:pt x="2281" y="318"/>
                    <a:pt x="2281" y="64"/>
                    <a:pt x="2122" y="64"/>
                  </a:cubicBezTo>
                  <a:cubicBezTo>
                    <a:pt x="1964" y="64"/>
                    <a:pt x="1805" y="1"/>
                    <a:pt x="164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1" name="Google Shape;791;p18"/>
            <p:cNvSpPr/>
            <p:nvPr/>
          </p:nvSpPr>
          <p:spPr>
            <a:xfrm>
              <a:off x="5464572" y="3926619"/>
              <a:ext cx="351413" cy="549929"/>
            </a:xfrm>
            <a:custGeom>
              <a:avLst/>
              <a:gdLst/>
              <a:ahLst/>
              <a:cxnLst/>
              <a:rect l="l" t="t" r="r" b="b"/>
              <a:pathLst>
                <a:path w="10731" h="16793" extrusionOk="0">
                  <a:moveTo>
                    <a:pt x="9242" y="0"/>
                  </a:moveTo>
                  <a:cubicBezTo>
                    <a:pt x="9021" y="32"/>
                    <a:pt x="8799" y="95"/>
                    <a:pt x="8609" y="95"/>
                  </a:cubicBezTo>
                  <a:cubicBezTo>
                    <a:pt x="8451" y="95"/>
                    <a:pt x="8451" y="349"/>
                    <a:pt x="8609" y="349"/>
                  </a:cubicBezTo>
                  <a:cubicBezTo>
                    <a:pt x="8745" y="349"/>
                    <a:pt x="8897" y="365"/>
                    <a:pt x="9054" y="386"/>
                  </a:cubicBezTo>
                  <a:lnTo>
                    <a:pt x="9054" y="386"/>
                  </a:lnTo>
                  <a:cubicBezTo>
                    <a:pt x="9066" y="838"/>
                    <a:pt x="9119" y="1290"/>
                    <a:pt x="9147" y="1742"/>
                  </a:cubicBezTo>
                  <a:cubicBezTo>
                    <a:pt x="9211" y="2344"/>
                    <a:pt x="9274" y="2946"/>
                    <a:pt x="9306" y="3516"/>
                  </a:cubicBezTo>
                  <a:cubicBezTo>
                    <a:pt x="9432" y="4877"/>
                    <a:pt x="9527" y="6207"/>
                    <a:pt x="9654" y="7569"/>
                  </a:cubicBezTo>
                  <a:cubicBezTo>
                    <a:pt x="9717" y="8266"/>
                    <a:pt x="9749" y="8963"/>
                    <a:pt x="9812" y="9628"/>
                  </a:cubicBezTo>
                  <a:cubicBezTo>
                    <a:pt x="9844" y="9976"/>
                    <a:pt x="9876" y="10293"/>
                    <a:pt x="9907" y="10609"/>
                  </a:cubicBezTo>
                  <a:cubicBezTo>
                    <a:pt x="9907" y="10768"/>
                    <a:pt x="9907" y="10926"/>
                    <a:pt x="9907" y="11053"/>
                  </a:cubicBezTo>
                  <a:cubicBezTo>
                    <a:pt x="9907" y="11243"/>
                    <a:pt x="9844" y="11401"/>
                    <a:pt x="9876" y="11559"/>
                  </a:cubicBezTo>
                  <a:cubicBezTo>
                    <a:pt x="9907" y="12129"/>
                    <a:pt x="10002" y="12700"/>
                    <a:pt x="10066" y="13270"/>
                  </a:cubicBezTo>
                  <a:cubicBezTo>
                    <a:pt x="10129" y="13745"/>
                    <a:pt x="10161" y="14188"/>
                    <a:pt x="10224" y="14663"/>
                  </a:cubicBezTo>
                  <a:cubicBezTo>
                    <a:pt x="10252" y="15079"/>
                    <a:pt x="10304" y="15494"/>
                    <a:pt x="10337" y="15909"/>
                  </a:cubicBezTo>
                  <a:lnTo>
                    <a:pt x="10337" y="15909"/>
                  </a:lnTo>
                  <a:cubicBezTo>
                    <a:pt x="7556" y="16067"/>
                    <a:pt x="4804" y="16283"/>
                    <a:pt x="2022" y="16468"/>
                  </a:cubicBezTo>
                  <a:cubicBezTo>
                    <a:pt x="1832" y="16500"/>
                    <a:pt x="1610" y="16500"/>
                    <a:pt x="1388" y="16500"/>
                  </a:cubicBezTo>
                  <a:cubicBezTo>
                    <a:pt x="1198" y="16500"/>
                    <a:pt x="1040" y="16405"/>
                    <a:pt x="850" y="16373"/>
                  </a:cubicBezTo>
                  <a:cubicBezTo>
                    <a:pt x="827" y="16367"/>
                    <a:pt x="805" y="16365"/>
                    <a:pt x="783" y="16365"/>
                  </a:cubicBezTo>
                  <a:cubicBezTo>
                    <a:pt x="688" y="16365"/>
                    <a:pt x="611" y="16416"/>
                    <a:pt x="533" y="16468"/>
                  </a:cubicBezTo>
                  <a:cubicBezTo>
                    <a:pt x="422" y="16524"/>
                    <a:pt x="287" y="16701"/>
                    <a:pt x="148" y="16701"/>
                  </a:cubicBezTo>
                  <a:cubicBezTo>
                    <a:pt x="129" y="16701"/>
                    <a:pt x="109" y="16698"/>
                    <a:pt x="90" y="16690"/>
                  </a:cubicBezTo>
                  <a:cubicBezTo>
                    <a:pt x="78" y="16684"/>
                    <a:pt x="67" y="16681"/>
                    <a:pt x="57" y="16681"/>
                  </a:cubicBezTo>
                  <a:cubicBezTo>
                    <a:pt x="17" y="16681"/>
                    <a:pt x="1" y="16728"/>
                    <a:pt x="27" y="16753"/>
                  </a:cubicBezTo>
                  <a:cubicBezTo>
                    <a:pt x="73" y="16781"/>
                    <a:pt x="119" y="16793"/>
                    <a:pt x="165" y="16793"/>
                  </a:cubicBezTo>
                  <a:cubicBezTo>
                    <a:pt x="275" y="16793"/>
                    <a:pt x="380" y="16725"/>
                    <a:pt x="470" y="16658"/>
                  </a:cubicBezTo>
                  <a:cubicBezTo>
                    <a:pt x="597" y="16574"/>
                    <a:pt x="681" y="16531"/>
                    <a:pt x="789" y="16531"/>
                  </a:cubicBezTo>
                  <a:cubicBezTo>
                    <a:pt x="843" y="16531"/>
                    <a:pt x="903" y="16542"/>
                    <a:pt x="977" y="16563"/>
                  </a:cubicBezTo>
                  <a:cubicBezTo>
                    <a:pt x="1135" y="16626"/>
                    <a:pt x="1262" y="16658"/>
                    <a:pt x="1420" y="16690"/>
                  </a:cubicBezTo>
                  <a:cubicBezTo>
                    <a:pt x="1832" y="16690"/>
                    <a:pt x="2243" y="16658"/>
                    <a:pt x="2623" y="16658"/>
                  </a:cubicBezTo>
                  <a:cubicBezTo>
                    <a:pt x="3003" y="16658"/>
                    <a:pt x="3383" y="16626"/>
                    <a:pt x="3763" y="16595"/>
                  </a:cubicBezTo>
                  <a:cubicBezTo>
                    <a:pt x="5125" y="16563"/>
                    <a:pt x="6519" y="16500"/>
                    <a:pt x="7880" y="16405"/>
                  </a:cubicBezTo>
                  <a:cubicBezTo>
                    <a:pt x="8767" y="16373"/>
                    <a:pt x="9654" y="16310"/>
                    <a:pt x="10541" y="16278"/>
                  </a:cubicBezTo>
                  <a:cubicBezTo>
                    <a:pt x="10636" y="16278"/>
                    <a:pt x="10731" y="16215"/>
                    <a:pt x="10731" y="16088"/>
                  </a:cubicBezTo>
                  <a:cubicBezTo>
                    <a:pt x="10699" y="15708"/>
                    <a:pt x="10667" y="15328"/>
                    <a:pt x="10636" y="14916"/>
                  </a:cubicBezTo>
                  <a:cubicBezTo>
                    <a:pt x="10541" y="13935"/>
                    <a:pt x="10509" y="12953"/>
                    <a:pt x="10446" y="11971"/>
                  </a:cubicBezTo>
                  <a:cubicBezTo>
                    <a:pt x="10446" y="11813"/>
                    <a:pt x="10446" y="11686"/>
                    <a:pt x="10414" y="11528"/>
                  </a:cubicBezTo>
                  <a:cubicBezTo>
                    <a:pt x="10414" y="11369"/>
                    <a:pt x="10351" y="11211"/>
                    <a:pt x="10287" y="11053"/>
                  </a:cubicBezTo>
                  <a:cubicBezTo>
                    <a:pt x="10224" y="10768"/>
                    <a:pt x="10224" y="10419"/>
                    <a:pt x="10192" y="10103"/>
                  </a:cubicBezTo>
                  <a:cubicBezTo>
                    <a:pt x="10129" y="9438"/>
                    <a:pt x="10066" y="8741"/>
                    <a:pt x="10002" y="8044"/>
                  </a:cubicBezTo>
                  <a:cubicBezTo>
                    <a:pt x="9907" y="6714"/>
                    <a:pt x="9781" y="5352"/>
                    <a:pt x="9686" y="3991"/>
                  </a:cubicBezTo>
                  <a:cubicBezTo>
                    <a:pt x="9654" y="3294"/>
                    <a:pt x="9591" y="2597"/>
                    <a:pt x="9559" y="1900"/>
                  </a:cubicBezTo>
                  <a:cubicBezTo>
                    <a:pt x="9496" y="1330"/>
                    <a:pt x="9496" y="729"/>
                    <a:pt x="9432" y="159"/>
                  </a:cubicBezTo>
                  <a:cubicBezTo>
                    <a:pt x="9432" y="64"/>
                    <a:pt x="9337" y="0"/>
                    <a:pt x="9242"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2" name="Google Shape;792;p18"/>
            <p:cNvSpPr/>
            <p:nvPr/>
          </p:nvSpPr>
          <p:spPr>
            <a:xfrm>
              <a:off x="5093115" y="3928682"/>
              <a:ext cx="354328" cy="559360"/>
            </a:xfrm>
            <a:custGeom>
              <a:avLst/>
              <a:gdLst/>
              <a:ahLst/>
              <a:cxnLst/>
              <a:rect l="l" t="t" r="r" b="b"/>
              <a:pathLst>
                <a:path w="10820" h="17081" extrusionOk="0">
                  <a:moveTo>
                    <a:pt x="1647" y="1"/>
                  </a:moveTo>
                  <a:cubicBezTo>
                    <a:pt x="1584" y="1"/>
                    <a:pt x="1489" y="64"/>
                    <a:pt x="1489" y="127"/>
                  </a:cubicBezTo>
                  <a:cubicBezTo>
                    <a:pt x="1394" y="666"/>
                    <a:pt x="1362" y="1172"/>
                    <a:pt x="1330" y="1711"/>
                  </a:cubicBezTo>
                  <a:cubicBezTo>
                    <a:pt x="1267" y="2312"/>
                    <a:pt x="1235" y="2914"/>
                    <a:pt x="1204" y="3548"/>
                  </a:cubicBezTo>
                  <a:cubicBezTo>
                    <a:pt x="1077" y="4909"/>
                    <a:pt x="982" y="6303"/>
                    <a:pt x="855" y="7665"/>
                  </a:cubicBezTo>
                  <a:cubicBezTo>
                    <a:pt x="792" y="8361"/>
                    <a:pt x="729" y="9058"/>
                    <a:pt x="665" y="9755"/>
                  </a:cubicBezTo>
                  <a:cubicBezTo>
                    <a:pt x="634" y="10071"/>
                    <a:pt x="602" y="10420"/>
                    <a:pt x="539" y="10736"/>
                  </a:cubicBezTo>
                  <a:cubicBezTo>
                    <a:pt x="539" y="10926"/>
                    <a:pt x="539" y="11085"/>
                    <a:pt x="475" y="11243"/>
                  </a:cubicBezTo>
                  <a:cubicBezTo>
                    <a:pt x="444" y="11401"/>
                    <a:pt x="380" y="11560"/>
                    <a:pt x="349" y="11718"/>
                  </a:cubicBezTo>
                  <a:cubicBezTo>
                    <a:pt x="285" y="12288"/>
                    <a:pt x="285" y="12858"/>
                    <a:pt x="254" y="13460"/>
                  </a:cubicBezTo>
                  <a:cubicBezTo>
                    <a:pt x="222" y="13935"/>
                    <a:pt x="190" y="14410"/>
                    <a:pt x="159" y="14853"/>
                  </a:cubicBezTo>
                  <a:cubicBezTo>
                    <a:pt x="95" y="15360"/>
                    <a:pt x="64" y="15867"/>
                    <a:pt x="32" y="16342"/>
                  </a:cubicBezTo>
                  <a:cubicBezTo>
                    <a:pt x="0" y="16468"/>
                    <a:pt x="127" y="16532"/>
                    <a:pt x="222" y="16532"/>
                  </a:cubicBezTo>
                  <a:cubicBezTo>
                    <a:pt x="3167" y="16658"/>
                    <a:pt x="6112" y="16880"/>
                    <a:pt x="9089" y="16944"/>
                  </a:cubicBezTo>
                  <a:cubicBezTo>
                    <a:pt x="9279" y="16944"/>
                    <a:pt x="9469" y="16944"/>
                    <a:pt x="9659" y="16912"/>
                  </a:cubicBezTo>
                  <a:cubicBezTo>
                    <a:pt x="9802" y="16871"/>
                    <a:pt x="9919" y="16804"/>
                    <a:pt x="10044" y="16804"/>
                  </a:cubicBezTo>
                  <a:cubicBezTo>
                    <a:pt x="10112" y="16804"/>
                    <a:pt x="10183" y="16824"/>
                    <a:pt x="10261" y="16880"/>
                  </a:cubicBezTo>
                  <a:cubicBezTo>
                    <a:pt x="10382" y="16953"/>
                    <a:pt x="10503" y="17081"/>
                    <a:pt x="10638" y="17081"/>
                  </a:cubicBezTo>
                  <a:cubicBezTo>
                    <a:pt x="10680" y="17081"/>
                    <a:pt x="10723" y="17068"/>
                    <a:pt x="10768" y="17039"/>
                  </a:cubicBezTo>
                  <a:cubicBezTo>
                    <a:pt x="10820" y="16987"/>
                    <a:pt x="10787" y="16935"/>
                    <a:pt x="10756" y="16935"/>
                  </a:cubicBezTo>
                  <a:cubicBezTo>
                    <a:pt x="10749" y="16935"/>
                    <a:pt x="10742" y="16938"/>
                    <a:pt x="10736" y="16944"/>
                  </a:cubicBezTo>
                  <a:cubicBezTo>
                    <a:pt x="10715" y="16954"/>
                    <a:pt x="10693" y="16959"/>
                    <a:pt x="10670" y="16959"/>
                  </a:cubicBezTo>
                  <a:cubicBezTo>
                    <a:pt x="10484" y="16959"/>
                    <a:pt x="10240" y="16655"/>
                    <a:pt x="10071" y="16627"/>
                  </a:cubicBezTo>
                  <a:cubicBezTo>
                    <a:pt x="9944" y="16627"/>
                    <a:pt x="9849" y="16658"/>
                    <a:pt x="9754" y="16690"/>
                  </a:cubicBezTo>
                  <a:cubicBezTo>
                    <a:pt x="9621" y="16747"/>
                    <a:pt x="9500" y="16759"/>
                    <a:pt x="9376" y="16759"/>
                  </a:cubicBezTo>
                  <a:cubicBezTo>
                    <a:pt x="9293" y="16759"/>
                    <a:pt x="9210" y="16753"/>
                    <a:pt x="9121" y="16753"/>
                  </a:cubicBezTo>
                  <a:cubicBezTo>
                    <a:pt x="8361" y="16690"/>
                    <a:pt x="7601" y="16658"/>
                    <a:pt x="6841" y="16595"/>
                  </a:cubicBezTo>
                  <a:cubicBezTo>
                    <a:pt x="5479" y="16500"/>
                    <a:pt x="4149" y="16373"/>
                    <a:pt x="2787" y="16310"/>
                  </a:cubicBezTo>
                  <a:cubicBezTo>
                    <a:pt x="2002" y="16252"/>
                    <a:pt x="1217" y="16221"/>
                    <a:pt x="407" y="16167"/>
                  </a:cubicBezTo>
                  <a:lnTo>
                    <a:pt x="407" y="16167"/>
                  </a:lnTo>
                  <a:cubicBezTo>
                    <a:pt x="453" y="15844"/>
                    <a:pt x="480" y="15519"/>
                    <a:pt x="507" y="15170"/>
                  </a:cubicBezTo>
                  <a:cubicBezTo>
                    <a:pt x="602" y="14188"/>
                    <a:pt x="760" y="13207"/>
                    <a:pt x="855" y="12193"/>
                  </a:cubicBezTo>
                  <a:cubicBezTo>
                    <a:pt x="887" y="12066"/>
                    <a:pt x="919" y="11908"/>
                    <a:pt x="919" y="11781"/>
                  </a:cubicBezTo>
                  <a:cubicBezTo>
                    <a:pt x="919" y="11591"/>
                    <a:pt x="887" y="11433"/>
                    <a:pt x="855" y="11275"/>
                  </a:cubicBezTo>
                  <a:cubicBezTo>
                    <a:pt x="855" y="10958"/>
                    <a:pt x="919" y="10610"/>
                    <a:pt x="919" y="10293"/>
                  </a:cubicBezTo>
                  <a:cubicBezTo>
                    <a:pt x="982" y="9596"/>
                    <a:pt x="1045" y="8900"/>
                    <a:pt x="1109" y="8235"/>
                  </a:cubicBezTo>
                  <a:cubicBezTo>
                    <a:pt x="1235" y="6841"/>
                    <a:pt x="1362" y="5479"/>
                    <a:pt x="1489" y="4086"/>
                  </a:cubicBezTo>
                  <a:cubicBezTo>
                    <a:pt x="1552" y="3389"/>
                    <a:pt x="1647" y="2693"/>
                    <a:pt x="1710" y="1996"/>
                  </a:cubicBezTo>
                  <a:cubicBezTo>
                    <a:pt x="1739" y="1446"/>
                    <a:pt x="1821" y="895"/>
                    <a:pt x="1835" y="345"/>
                  </a:cubicBezTo>
                  <a:lnTo>
                    <a:pt x="1835" y="345"/>
                  </a:lnTo>
                  <a:cubicBezTo>
                    <a:pt x="1931" y="329"/>
                    <a:pt x="2027" y="317"/>
                    <a:pt x="2122" y="317"/>
                  </a:cubicBezTo>
                  <a:cubicBezTo>
                    <a:pt x="2281" y="317"/>
                    <a:pt x="2281" y="64"/>
                    <a:pt x="2122" y="64"/>
                  </a:cubicBezTo>
                  <a:cubicBezTo>
                    <a:pt x="1964" y="64"/>
                    <a:pt x="1805" y="1"/>
                    <a:pt x="164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3" name="Google Shape;793;p18"/>
            <p:cNvSpPr/>
            <p:nvPr/>
          </p:nvSpPr>
          <p:spPr>
            <a:xfrm>
              <a:off x="5464572" y="3937819"/>
              <a:ext cx="351413" cy="549569"/>
            </a:xfrm>
            <a:custGeom>
              <a:avLst/>
              <a:gdLst/>
              <a:ahLst/>
              <a:cxnLst/>
              <a:rect l="l" t="t" r="r" b="b"/>
              <a:pathLst>
                <a:path w="10731" h="16782" extrusionOk="0">
                  <a:moveTo>
                    <a:pt x="9281" y="0"/>
                  </a:moveTo>
                  <a:cubicBezTo>
                    <a:pt x="9268" y="0"/>
                    <a:pt x="9255" y="2"/>
                    <a:pt x="9242" y="7"/>
                  </a:cubicBezTo>
                  <a:cubicBezTo>
                    <a:pt x="9021" y="7"/>
                    <a:pt x="8799" y="70"/>
                    <a:pt x="8609" y="70"/>
                  </a:cubicBezTo>
                  <a:cubicBezTo>
                    <a:pt x="8451" y="70"/>
                    <a:pt x="8451" y="323"/>
                    <a:pt x="8609" y="323"/>
                  </a:cubicBezTo>
                  <a:cubicBezTo>
                    <a:pt x="8745" y="323"/>
                    <a:pt x="8897" y="340"/>
                    <a:pt x="9054" y="360"/>
                  </a:cubicBezTo>
                  <a:lnTo>
                    <a:pt x="9054" y="360"/>
                  </a:lnTo>
                  <a:cubicBezTo>
                    <a:pt x="9066" y="813"/>
                    <a:pt x="9119" y="1265"/>
                    <a:pt x="9147" y="1717"/>
                  </a:cubicBezTo>
                  <a:cubicBezTo>
                    <a:pt x="9211" y="2319"/>
                    <a:pt x="9274" y="2920"/>
                    <a:pt x="9306" y="3490"/>
                  </a:cubicBezTo>
                  <a:cubicBezTo>
                    <a:pt x="9432" y="4852"/>
                    <a:pt x="9527" y="6182"/>
                    <a:pt x="9654" y="7544"/>
                  </a:cubicBezTo>
                  <a:cubicBezTo>
                    <a:pt x="9717" y="8241"/>
                    <a:pt x="9749" y="8937"/>
                    <a:pt x="9812" y="9634"/>
                  </a:cubicBezTo>
                  <a:cubicBezTo>
                    <a:pt x="9844" y="9951"/>
                    <a:pt x="9876" y="10267"/>
                    <a:pt x="9907" y="10584"/>
                  </a:cubicBezTo>
                  <a:cubicBezTo>
                    <a:pt x="9907" y="10742"/>
                    <a:pt x="9907" y="10901"/>
                    <a:pt x="9907" y="11059"/>
                  </a:cubicBezTo>
                  <a:cubicBezTo>
                    <a:pt x="9907" y="11217"/>
                    <a:pt x="9844" y="11376"/>
                    <a:pt x="9876" y="11534"/>
                  </a:cubicBezTo>
                  <a:cubicBezTo>
                    <a:pt x="9907" y="12104"/>
                    <a:pt x="10002" y="12674"/>
                    <a:pt x="10066" y="13244"/>
                  </a:cubicBezTo>
                  <a:cubicBezTo>
                    <a:pt x="10129" y="13719"/>
                    <a:pt x="10161" y="14163"/>
                    <a:pt x="10224" y="14638"/>
                  </a:cubicBezTo>
                  <a:cubicBezTo>
                    <a:pt x="10252" y="15053"/>
                    <a:pt x="10304" y="15469"/>
                    <a:pt x="10337" y="15884"/>
                  </a:cubicBezTo>
                  <a:lnTo>
                    <a:pt x="10337" y="15884"/>
                  </a:lnTo>
                  <a:cubicBezTo>
                    <a:pt x="7556" y="16042"/>
                    <a:pt x="4804" y="16257"/>
                    <a:pt x="2022" y="16443"/>
                  </a:cubicBezTo>
                  <a:cubicBezTo>
                    <a:pt x="1887" y="16465"/>
                    <a:pt x="1737" y="16488"/>
                    <a:pt x="1582" y="16488"/>
                  </a:cubicBezTo>
                  <a:cubicBezTo>
                    <a:pt x="1518" y="16488"/>
                    <a:pt x="1453" y="16484"/>
                    <a:pt x="1388" y="16474"/>
                  </a:cubicBezTo>
                  <a:cubicBezTo>
                    <a:pt x="1198" y="16474"/>
                    <a:pt x="1040" y="16379"/>
                    <a:pt x="850" y="16348"/>
                  </a:cubicBezTo>
                  <a:cubicBezTo>
                    <a:pt x="723" y="16348"/>
                    <a:pt x="628" y="16379"/>
                    <a:pt x="533" y="16443"/>
                  </a:cubicBezTo>
                  <a:cubicBezTo>
                    <a:pt x="422" y="16498"/>
                    <a:pt x="287" y="16676"/>
                    <a:pt x="148" y="16676"/>
                  </a:cubicBezTo>
                  <a:cubicBezTo>
                    <a:pt x="129" y="16676"/>
                    <a:pt x="109" y="16672"/>
                    <a:pt x="90" y="16665"/>
                  </a:cubicBezTo>
                  <a:cubicBezTo>
                    <a:pt x="78" y="16658"/>
                    <a:pt x="67" y="16656"/>
                    <a:pt x="57" y="16656"/>
                  </a:cubicBezTo>
                  <a:cubicBezTo>
                    <a:pt x="17" y="16656"/>
                    <a:pt x="1" y="16702"/>
                    <a:pt x="27" y="16728"/>
                  </a:cubicBezTo>
                  <a:cubicBezTo>
                    <a:pt x="74" y="16766"/>
                    <a:pt x="122" y="16781"/>
                    <a:pt x="169" y="16781"/>
                  </a:cubicBezTo>
                  <a:cubicBezTo>
                    <a:pt x="277" y="16781"/>
                    <a:pt x="381" y="16699"/>
                    <a:pt x="470" y="16633"/>
                  </a:cubicBezTo>
                  <a:cubicBezTo>
                    <a:pt x="585" y="16556"/>
                    <a:pt x="665" y="16514"/>
                    <a:pt x="760" y="16514"/>
                  </a:cubicBezTo>
                  <a:cubicBezTo>
                    <a:pt x="821" y="16514"/>
                    <a:pt x="889" y="16532"/>
                    <a:pt x="977" y="16570"/>
                  </a:cubicBezTo>
                  <a:cubicBezTo>
                    <a:pt x="1135" y="16601"/>
                    <a:pt x="1262" y="16665"/>
                    <a:pt x="1420" y="16665"/>
                  </a:cubicBezTo>
                  <a:cubicBezTo>
                    <a:pt x="1502" y="16671"/>
                    <a:pt x="1585" y="16673"/>
                    <a:pt x="1667" y="16673"/>
                  </a:cubicBezTo>
                  <a:cubicBezTo>
                    <a:pt x="1995" y="16673"/>
                    <a:pt x="2319" y="16633"/>
                    <a:pt x="2623" y="16633"/>
                  </a:cubicBezTo>
                  <a:cubicBezTo>
                    <a:pt x="3003" y="16633"/>
                    <a:pt x="3383" y="16601"/>
                    <a:pt x="3763" y="16601"/>
                  </a:cubicBezTo>
                  <a:cubicBezTo>
                    <a:pt x="5125" y="16538"/>
                    <a:pt x="6519" y="16474"/>
                    <a:pt x="7880" y="16379"/>
                  </a:cubicBezTo>
                  <a:cubicBezTo>
                    <a:pt x="8767" y="16348"/>
                    <a:pt x="9654" y="16316"/>
                    <a:pt x="10541" y="16253"/>
                  </a:cubicBezTo>
                  <a:cubicBezTo>
                    <a:pt x="10636" y="16253"/>
                    <a:pt x="10731" y="16189"/>
                    <a:pt x="10731" y="16063"/>
                  </a:cubicBezTo>
                  <a:cubicBezTo>
                    <a:pt x="10699" y="15683"/>
                    <a:pt x="10667" y="15303"/>
                    <a:pt x="10636" y="14891"/>
                  </a:cubicBezTo>
                  <a:cubicBezTo>
                    <a:pt x="10541" y="13909"/>
                    <a:pt x="10509" y="12928"/>
                    <a:pt x="10446" y="11946"/>
                  </a:cubicBezTo>
                  <a:cubicBezTo>
                    <a:pt x="10446" y="11787"/>
                    <a:pt x="10446" y="11661"/>
                    <a:pt x="10414" y="11502"/>
                  </a:cubicBezTo>
                  <a:cubicBezTo>
                    <a:pt x="10414" y="11344"/>
                    <a:pt x="10351" y="11186"/>
                    <a:pt x="10287" y="11027"/>
                  </a:cubicBezTo>
                  <a:cubicBezTo>
                    <a:pt x="10224" y="10742"/>
                    <a:pt x="10224" y="10394"/>
                    <a:pt x="10192" y="10077"/>
                  </a:cubicBezTo>
                  <a:cubicBezTo>
                    <a:pt x="10129" y="9412"/>
                    <a:pt x="10066" y="8716"/>
                    <a:pt x="10002" y="8051"/>
                  </a:cubicBezTo>
                  <a:cubicBezTo>
                    <a:pt x="9907" y="6689"/>
                    <a:pt x="9781" y="5327"/>
                    <a:pt x="9686" y="3965"/>
                  </a:cubicBezTo>
                  <a:cubicBezTo>
                    <a:pt x="9654" y="3269"/>
                    <a:pt x="9591" y="2572"/>
                    <a:pt x="9559" y="1875"/>
                  </a:cubicBezTo>
                  <a:cubicBezTo>
                    <a:pt x="9496" y="1305"/>
                    <a:pt x="9496" y="703"/>
                    <a:pt x="9432" y="133"/>
                  </a:cubicBezTo>
                  <a:cubicBezTo>
                    <a:pt x="9432" y="79"/>
                    <a:pt x="9361" y="0"/>
                    <a:pt x="928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4" name="Google Shape;794;p18"/>
            <p:cNvSpPr/>
            <p:nvPr/>
          </p:nvSpPr>
          <p:spPr>
            <a:xfrm>
              <a:off x="5443647" y="3934118"/>
              <a:ext cx="20762" cy="504050"/>
            </a:xfrm>
            <a:custGeom>
              <a:avLst/>
              <a:gdLst/>
              <a:ahLst/>
              <a:cxnLst/>
              <a:rect l="l" t="t" r="r" b="b"/>
              <a:pathLst>
                <a:path w="634" h="15392" extrusionOk="0">
                  <a:moveTo>
                    <a:pt x="254" y="1"/>
                  </a:moveTo>
                  <a:cubicBezTo>
                    <a:pt x="143" y="1"/>
                    <a:pt x="32" y="72"/>
                    <a:pt x="32" y="215"/>
                  </a:cubicBezTo>
                  <a:cubicBezTo>
                    <a:pt x="0" y="2146"/>
                    <a:pt x="95" y="4110"/>
                    <a:pt x="127" y="6042"/>
                  </a:cubicBezTo>
                  <a:cubicBezTo>
                    <a:pt x="127" y="8005"/>
                    <a:pt x="159" y="9969"/>
                    <a:pt x="191" y="11900"/>
                  </a:cubicBezTo>
                  <a:cubicBezTo>
                    <a:pt x="222" y="13009"/>
                    <a:pt x="286" y="14117"/>
                    <a:pt x="254" y="15226"/>
                  </a:cubicBezTo>
                  <a:cubicBezTo>
                    <a:pt x="254" y="15337"/>
                    <a:pt x="349" y="15392"/>
                    <a:pt x="444" y="15392"/>
                  </a:cubicBezTo>
                  <a:cubicBezTo>
                    <a:pt x="539" y="15392"/>
                    <a:pt x="634" y="15337"/>
                    <a:pt x="634" y="15226"/>
                  </a:cubicBezTo>
                  <a:cubicBezTo>
                    <a:pt x="571" y="14244"/>
                    <a:pt x="571" y="13294"/>
                    <a:pt x="571" y="12312"/>
                  </a:cubicBezTo>
                  <a:cubicBezTo>
                    <a:pt x="539" y="11330"/>
                    <a:pt x="539" y="10380"/>
                    <a:pt x="507" y="9399"/>
                  </a:cubicBezTo>
                  <a:cubicBezTo>
                    <a:pt x="476" y="7435"/>
                    <a:pt x="444" y="5472"/>
                    <a:pt x="476" y="3508"/>
                  </a:cubicBezTo>
                  <a:cubicBezTo>
                    <a:pt x="476" y="2432"/>
                    <a:pt x="476" y="1323"/>
                    <a:pt x="476" y="215"/>
                  </a:cubicBezTo>
                  <a:cubicBezTo>
                    <a:pt x="476" y="72"/>
                    <a:pt x="365" y="1"/>
                    <a:pt x="25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5" name="Google Shape;795;p18"/>
            <p:cNvSpPr/>
            <p:nvPr/>
          </p:nvSpPr>
          <p:spPr>
            <a:xfrm>
              <a:off x="5471646" y="4422976"/>
              <a:ext cx="277961" cy="41917"/>
            </a:xfrm>
            <a:custGeom>
              <a:avLst/>
              <a:gdLst/>
              <a:ahLst/>
              <a:cxnLst/>
              <a:rect l="l" t="t" r="r" b="b"/>
              <a:pathLst>
                <a:path w="8488" h="1280" extrusionOk="0">
                  <a:moveTo>
                    <a:pt x="5761" y="0"/>
                  </a:moveTo>
                  <a:cubicBezTo>
                    <a:pt x="5213" y="0"/>
                    <a:pt x="4674" y="30"/>
                    <a:pt x="4118" y="76"/>
                  </a:cubicBezTo>
                  <a:cubicBezTo>
                    <a:pt x="3421" y="139"/>
                    <a:pt x="2724" y="234"/>
                    <a:pt x="2027" y="393"/>
                  </a:cubicBezTo>
                  <a:cubicBezTo>
                    <a:pt x="1679" y="488"/>
                    <a:pt x="1331" y="583"/>
                    <a:pt x="982" y="678"/>
                  </a:cubicBezTo>
                  <a:cubicBezTo>
                    <a:pt x="666" y="773"/>
                    <a:pt x="286" y="899"/>
                    <a:pt x="64" y="1121"/>
                  </a:cubicBezTo>
                  <a:cubicBezTo>
                    <a:pt x="1" y="1184"/>
                    <a:pt x="64" y="1279"/>
                    <a:pt x="127" y="1279"/>
                  </a:cubicBezTo>
                  <a:cubicBezTo>
                    <a:pt x="444" y="1248"/>
                    <a:pt x="761" y="1089"/>
                    <a:pt x="1046" y="963"/>
                  </a:cubicBezTo>
                  <a:cubicBezTo>
                    <a:pt x="1394" y="836"/>
                    <a:pt x="1711" y="741"/>
                    <a:pt x="2059" y="614"/>
                  </a:cubicBezTo>
                  <a:cubicBezTo>
                    <a:pt x="2756" y="424"/>
                    <a:pt x="3484" y="266"/>
                    <a:pt x="4213" y="203"/>
                  </a:cubicBezTo>
                  <a:cubicBezTo>
                    <a:pt x="4643" y="164"/>
                    <a:pt x="5074" y="137"/>
                    <a:pt x="5512" y="137"/>
                  </a:cubicBezTo>
                  <a:cubicBezTo>
                    <a:pt x="5783" y="137"/>
                    <a:pt x="6056" y="147"/>
                    <a:pt x="6334" y="171"/>
                  </a:cubicBezTo>
                  <a:cubicBezTo>
                    <a:pt x="7031" y="203"/>
                    <a:pt x="7728" y="329"/>
                    <a:pt x="8456" y="393"/>
                  </a:cubicBezTo>
                  <a:cubicBezTo>
                    <a:pt x="8488" y="393"/>
                    <a:pt x="8488" y="329"/>
                    <a:pt x="8456" y="329"/>
                  </a:cubicBezTo>
                  <a:cubicBezTo>
                    <a:pt x="7791" y="108"/>
                    <a:pt x="7063" y="76"/>
                    <a:pt x="6366" y="13"/>
                  </a:cubicBezTo>
                  <a:cubicBezTo>
                    <a:pt x="6162" y="4"/>
                    <a:pt x="5961" y="0"/>
                    <a:pt x="576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6" name="Google Shape;796;p18"/>
            <p:cNvSpPr/>
            <p:nvPr/>
          </p:nvSpPr>
          <p:spPr>
            <a:xfrm>
              <a:off x="5478916" y="4430377"/>
              <a:ext cx="208471" cy="34516"/>
            </a:xfrm>
            <a:custGeom>
              <a:avLst/>
              <a:gdLst/>
              <a:ahLst/>
              <a:cxnLst/>
              <a:rect l="l" t="t" r="r" b="b"/>
              <a:pathLst>
                <a:path w="6366" h="1054" extrusionOk="0">
                  <a:moveTo>
                    <a:pt x="5954" y="0"/>
                  </a:moveTo>
                  <a:cubicBezTo>
                    <a:pt x="5827" y="0"/>
                    <a:pt x="5701" y="8"/>
                    <a:pt x="5574" y="8"/>
                  </a:cubicBezTo>
                  <a:cubicBezTo>
                    <a:pt x="5321" y="40"/>
                    <a:pt x="5036" y="40"/>
                    <a:pt x="4751" y="40"/>
                  </a:cubicBezTo>
                  <a:cubicBezTo>
                    <a:pt x="4212" y="72"/>
                    <a:pt x="3642" y="135"/>
                    <a:pt x="3072" y="198"/>
                  </a:cubicBezTo>
                  <a:cubicBezTo>
                    <a:pt x="2059" y="325"/>
                    <a:pt x="982" y="515"/>
                    <a:pt x="32" y="958"/>
                  </a:cubicBezTo>
                  <a:cubicBezTo>
                    <a:pt x="0" y="990"/>
                    <a:pt x="32" y="1053"/>
                    <a:pt x="64" y="1053"/>
                  </a:cubicBezTo>
                  <a:cubicBezTo>
                    <a:pt x="1109" y="737"/>
                    <a:pt x="2122" y="452"/>
                    <a:pt x="3230" y="325"/>
                  </a:cubicBezTo>
                  <a:cubicBezTo>
                    <a:pt x="3737" y="262"/>
                    <a:pt x="4244" y="230"/>
                    <a:pt x="4751" y="198"/>
                  </a:cubicBezTo>
                  <a:cubicBezTo>
                    <a:pt x="5036" y="198"/>
                    <a:pt x="5321" y="198"/>
                    <a:pt x="5574" y="167"/>
                  </a:cubicBezTo>
                  <a:cubicBezTo>
                    <a:pt x="5701" y="167"/>
                    <a:pt x="5827" y="175"/>
                    <a:pt x="5954" y="175"/>
                  </a:cubicBezTo>
                  <a:cubicBezTo>
                    <a:pt x="6081" y="175"/>
                    <a:pt x="6207" y="167"/>
                    <a:pt x="6334" y="135"/>
                  </a:cubicBezTo>
                  <a:cubicBezTo>
                    <a:pt x="6366" y="103"/>
                    <a:pt x="6366" y="40"/>
                    <a:pt x="6334" y="40"/>
                  </a:cubicBezTo>
                  <a:cubicBezTo>
                    <a:pt x="6207" y="8"/>
                    <a:pt x="6081" y="0"/>
                    <a:pt x="595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7" name="Google Shape;797;p18"/>
            <p:cNvSpPr/>
            <p:nvPr/>
          </p:nvSpPr>
          <p:spPr>
            <a:xfrm>
              <a:off x="5130448" y="4417736"/>
              <a:ext cx="296627" cy="36775"/>
            </a:xfrm>
            <a:custGeom>
              <a:avLst/>
              <a:gdLst/>
              <a:ahLst/>
              <a:cxnLst/>
              <a:rect l="l" t="t" r="r" b="b"/>
              <a:pathLst>
                <a:path w="9058" h="1123" extrusionOk="0">
                  <a:moveTo>
                    <a:pt x="3941" y="1"/>
                  </a:moveTo>
                  <a:cubicBezTo>
                    <a:pt x="2639" y="1"/>
                    <a:pt x="1340" y="164"/>
                    <a:pt x="64" y="489"/>
                  </a:cubicBezTo>
                  <a:cubicBezTo>
                    <a:pt x="0" y="489"/>
                    <a:pt x="32" y="553"/>
                    <a:pt x="64" y="553"/>
                  </a:cubicBezTo>
                  <a:cubicBezTo>
                    <a:pt x="1127" y="327"/>
                    <a:pt x="2206" y="213"/>
                    <a:pt x="3279" y="213"/>
                  </a:cubicBezTo>
                  <a:cubicBezTo>
                    <a:pt x="3708" y="213"/>
                    <a:pt x="4136" y="232"/>
                    <a:pt x="4561" y="268"/>
                  </a:cubicBezTo>
                  <a:cubicBezTo>
                    <a:pt x="5289" y="299"/>
                    <a:pt x="6049" y="426"/>
                    <a:pt x="6746" y="584"/>
                  </a:cubicBezTo>
                  <a:cubicBezTo>
                    <a:pt x="7126" y="679"/>
                    <a:pt x="7474" y="774"/>
                    <a:pt x="7823" y="869"/>
                  </a:cubicBezTo>
                  <a:cubicBezTo>
                    <a:pt x="7981" y="933"/>
                    <a:pt x="8171" y="996"/>
                    <a:pt x="8361" y="1059"/>
                  </a:cubicBezTo>
                  <a:cubicBezTo>
                    <a:pt x="8456" y="1059"/>
                    <a:pt x="8551" y="1091"/>
                    <a:pt x="8646" y="1123"/>
                  </a:cubicBezTo>
                  <a:cubicBezTo>
                    <a:pt x="8688" y="1123"/>
                    <a:pt x="8745" y="1109"/>
                    <a:pt x="8796" y="1109"/>
                  </a:cubicBezTo>
                  <a:cubicBezTo>
                    <a:pt x="8822" y="1109"/>
                    <a:pt x="8847" y="1112"/>
                    <a:pt x="8868" y="1123"/>
                  </a:cubicBezTo>
                  <a:cubicBezTo>
                    <a:pt x="8963" y="1123"/>
                    <a:pt x="9058" y="996"/>
                    <a:pt x="8931" y="933"/>
                  </a:cubicBezTo>
                  <a:cubicBezTo>
                    <a:pt x="8868" y="901"/>
                    <a:pt x="8836" y="838"/>
                    <a:pt x="8773" y="806"/>
                  </a:cubicBezTo>
                  <a:cubicBezTo>
                    <a:pt x="8709" y="743"/>
                    <a:pt x="8583" y="711"/>
                    <a:pt x="8519" y="679"/>
                  </a:cubicBezTo>
                  <a:cubicBezTo>
                    <a:pt x="8329" y="616"/>
                    <a:pt x="8171" y="584"/>
                    <a:pt x="7981" y="553"/>
                  </a:cubicBezTo>
                  <a:cubicBezTo>
                    <a:pt x="7601" y="426"/>
                    <a:pt x="7221" y="363"/>
                    <a:pt x="6841" y="268"/>
                  </a:cubicBezTo>
                  <a:cubicBezTo>
                    <a:pt x="6113" y="141"/>
                    <a:pt x="5353" y="78"/>
                    <a:pt x="4592" y="14"/>
                  </a:cubicBezTo>
                  <a:cubicBezTo>
                    <a:pt x="4375" y="5"/>
                    <a:pt x="4158" y="1"/>
                    <a:pt x="394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8" name="Google Shape;798;p18"/>
            <p:cNvSpPr/>
            <p:nvPr/>
          </p:nvSpPr>
          <p:spPr>
            <a:xfrm>
              <a:off x="5146003" y="4426283"/>
              <a:ext cx="284183" cy="25117"/>
            </a:xfrm>
            <a:custGeom>
              <a:avLst/>
              <a:gdLst/>
              <a:ahLst/>
              <a:cxnLst/>
              <a:rect l="l" t="t" r="r" b="b"/>
              <a:pathLst>
                <a:path w="8678" h="767" extrusionOk="0">
                  <a:moveTo>
                    <a:pt x="3825" y="1"/>
                  </a:moveTo>
                  <a:cubicBezTo>
                    <a:pt x="2559" y="1"/>
                    <a:pt x="1259" y="108"/>
                    <a:pt x="32" y="387"/>
                  </a:cubicBezTo>
                  <a:cubicBezTo>
                    <a:pt x="0" y="387"/>
                    <a:pt x="32" y="450"/>
                    <a:pt x="64" y="450"/>
                  </a:cubicBezTo>
                  <a:cubicBezTo>
                    <a:pt x="1222" y="373"/>
                    <a:pt x="2360" y="275"/>
                    <a:pt x="3528" y="275"/>
                  </a:cubicBezTo>
                  <a:cubicBezTo>
                    <a:pt x="3796" y="275"/>
                    <a:pt x="4067" y="280"/>
                    <a:pt x="4339" y="292"/>
                  </a:cubicBezTo>
                  <a:cubicBezTo>
                    <a:pt x="5036" y="323"/>
                    <a:pt x="5764" y="418"/>
                    <a:pt x="6493" y="513"/>
                  </a:cubicBezTo>
                  <a:cubicBezTo>
                    <a:pt x="6809" y="545"/>
                    <a:pt x="7158" y="608"/>
                    <a:pt x="7506" y="672"/>
                  </a:cubicBezTo>
                  <a:cubicBezTo>
                    <a:pt x="7854" y="735"/>
                    <a:pt x="8203" y="767"/>
                    <a:pt x="8583" y="767"/>
                  </a:cubicBezTo>
                  <a:cubicBezTo>
                    <a:pt x="8678" y="767"/>
                    <a:pt x="8678" y="640"/>
                    <a:pt x="8583" y="608"/>
                  </a:cubicBezTo>
                  <a:cubicBezTo>
                    <a:pt x="8234" y="450"/>
                    <a:pt x="7918" y="355"/>
                    <a:pt x="7506" y="292"/>
                  </a:cubicBezTo>
                  <a:cubicBezTo>
                    <a:pt x="7189" y="228"/>
                    <a:pt x="6873" y="197"/>
                    <a:pt x="6524" y="133"/>
                  </a:cubicBezTo>
                  <a:cubicBezTo>
                    <a:pt x="5796" y="70"/>
                    <a:pt x="5068" y="7"/>
                    <a:pt x="4339" y="7"/>
                  </a:cubicBezTo>
                  <a:cubicBezTo>
                    <a:pt x="4169" y="3"/>
                    <a:pt x="3997" y="1"/>
                    <a:pt x="382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99" name="Google Shape;799;p18"/>
            <p:cNvSpPr/>
            <p:nvPr/>
          </p:nvSpPr>
          <p:spPr>
            <a:xfrm>
              <a:off x="5479931" y="3949215"/>
              <a:ext cx="108099" cy="186137"/>
            </a:xfrm>
            <a:custGeom>
              <a:avLst/>
              <a:gdLst/>
              <a:ahLst/>
              <a:cxnLst/>
              <a:rect l="l" t="t" r="r" b="b"/>
              <a:pathLst>
                <a:path w="3301" h="5684" extrusionOk="0">
                  <a:moveTo>
                    <a:pt x="2981" y="273"/>
                  </a:moveTo>
                  <a:cubicBezTo>
                    <a:pt x="3011" y="1751"/>
                    <a:pt x="3043" y="3257"/>
                    <a:pt x="3131" y="4764"/>
                  </a:cubicBezTo>
                  <a:lnTo>
                    <a:pt x="3131" y="4764"/>
                  </a:lnTo>
                  <a:cubicBezTo>
                    <a:pt x="2425" y="4835"/>
                    <a:pt x="1720" y="5047"/>
                    <a:pt x="1014" y="5201"/>
                  </a:cubicBezTo>
                  <a:cubicBezTo>
                    <a:pt x="812" y="5277"/>
                    <a:pt x="589" y="5333"/>
                    <a:pt x="378" y="5384"/>
                  </a:cubicBezTo>
                  <a:lnTo>
                    <a:pt x="378" y="5384"/>
                  </a:lnTo>
                  <a:cubicBezTo>
                    <a:pt x="348" y="3889"/>
                    <a:pt x="318" y="2420"/>
                    <a:pt x="288" y="924"/>
                  </a:cubicBezTo>
                  <a:lnTo>
                    <a:pt x="288" y="924"/>
                  </a:lnTo>
                  <a:cubicBezTo>
                    <a:pt x="1095" y="524"/>
                    <a:pt x="2086" y="367"/>
                    <a:pt x="2981" y="273"/>
                  </a:cubicBezTo>
                  <a:close/>
                  <a:moveTo>
                    <a:pt x="3130" y="1"/>
                  </a:moveTo>
                  <a:cubicBezTo>
                    <a:pt x="3122" y="1"/>
                    <a:pt x="3113" y="3"/>
                    <a:pt x="3104" y="7"/>
                  </a:cubicBezTo>
                  <a:cubicBezTo>
                    <a:pt x="2091" y="102"/>
                    <a:pt x="1014" y="260"/>
                    <a:pt x="64" y="735"/>
                  </a:cubicBezTo>
                  <a:cubicBezTo>
                    <a:pt x="33" y="735"/>
                    <a:pt x="1" y="799"/>
                    <a:pt x="1" y="830"/>
                  </a:cubicBezTo>
                  <a:cubicBezTo>
                    <a:pt x="64" y="2414"/>
                    <a:pt x="96" y="3966"/>
                    <a:pt x="128" y="5549"/>
                  </a:cubicBezTo>
                  <a:cubicBezTo>
                    <a:pt x="128" y="5627"/>
                    <a:pt x="170" y="5684"/>
                    <a:pt x="239" y="5684"/>
                  </a:cubicBezTo>
                  <a:cubicBezTo>
                    <a:pt x="253" y="5684"/>
                    <a:pt x="269" y="5681"/>
                    <a:pt x="286" y="5676"/>
                  </a:cubicBezTo>
                  <a:cubicBezTo>
                    <a:pt x="1260" y="5393"/>
                    <a:pt x="2266" y="5266"/>
                    <a:pt x="3210" y="4923"/>
                  </a:cubicBezTo>
                  <a:lnTo>
                    <a:pt x="3210" y="4923"/>
                  </a:lnTo>
                  <a:cubicBezTo>
                    <a:pt x="3212" y="4924"/>
                    <a:pt x="3213" y="4924"/>
                    <a:pt x="3215" y="4924"/>
                  </a:cubicBezTo>
                  <a:cubicBezTo>
                    <a:pt x="3253" y="4924"/>
                    <a:pt x="3291" y="4902"/>
                    <a:pt x="3294" y="4858"/>
                  </a:cubicBezTo>
                  <a:lnTo>
                    <a:pt x="3294" y="4858"/>
                  </a:lnTo>
                  <a:cubicBezTo>
                    <a:pt x="3300" y="4841"/>
                    <a:pt x="3300" y="4824"/>
                    <a:pt x="3294" y="4808"/>
                  </a:cubicBezTo>
                  <a:lnTo>
                    <a:pt x="3294" y="4808"/>
                  </a:lnTo>
                  <a:cubicBezTo>
                    <a:pt x="3294" y="3239"/>
                    <a:pt x="3263" y="1671"/>
                    <a:pt x="3231" y="134"/>
                  </a:cubicBezTo>
                  <a:cubicBezTo>
                    <a:pt x="3231" y="79"/>
                    <a:pt x="3184" y="1"/>
                    <a:pt x="313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0" name="Google Shape;800;p18"/>
            <p:cNvSpPr/>
            <p:nvPr/>
          </p:nvSpPr>
          <p:spPr>
            <a:xfrm>
              <a:off x="5591961" y="4141051"/>
              <a:ext cx="164916" cy="246065"/>
            </a:xfrm>
            <a:custGeom>
              <a:avLst/>
              <a:gdLst/>
              <a:ahLst/>
              <a:cxnLst/>
              <a:rect l="l" t="t" r="r" b="b"/>
              <a:pathLst>
                <a:path w="5036" h="7514" extrusionOk="0">
                  <a:moveTo>
                    <a:pt x="2968" y="254"/>
                  </a:moveTo>
                  <a:cubicBezTo>
                    <a:pt x="3441" y="254"/>
                    <a:pt x="3912" y="284"/>
                    <a:pt x="4374" y="340"/>
                  </a:cubicBezTo>
                  <a:lnTo>
                    <a:pt x="4374" y="340"/>
                  </a:lnTo>
                  <a:cubicBezTo>
                    <a:pt x="4443" y="2607"/>
                    <a:pt x="4742" y="4846"/>
                    <a:pt x="4871" y="7113"/>
                  </a:cubicBezTo>
                  <a:lnTo>
                    <a:pt x="4871" y="7113"/>
                  </a:lnTo>
                  <a:cubicBezTo>
                    <a:pt x="4326" y="7006"/>
                    <a:pt x="3765" y="6966"/>
                    <a:pt x="3206" y="6966"/>
                  </a:cubicBezTo>
                  <a:cubicBezTo>
                    <a:pt x="2724" y="6966"/>
                    <a:pt x="2242" y="6996"/>
                    <a:pt x="1774" y="7038"/>
                  </a:cubicBezTo>
                  <a:cubicBezTo>
                    <a:pt x="1391" y="7093"/>
                    <a:pt x="986" y="7124"/>
                    <a:pt x="597" y="7213"/>
                  </a:cubicBezTo>
                  <a:lnTo>
                    <a:pt x="597" y="7213"/>
                  </a:lnTo>
                  <a:cubicBezTo>
                    <a:pt x="529" y="4994"/>
                    <a:pt x="322" y="2803"/>
                    <a:pt x="256" y="613"/>
                  </a:cubicBezTo>
                  <a:lnTo>
                    <a:pt x="256" y="613"/>
                  </a:lnTo>
                  <a:cubicBezTo>
                    <a:pt x="1131" y="366"/>
                    <a:pt x="2052" y="254"/>
                    <a:pt x="2968" y="254"/>
                  </a:cubicBezTo>
                  <a:close/>
                  <a:moveTo>
                    <a:pt x="2958" y="0"/>
                  </a:moveTo>
                  <a:cubicBezTo>
                    <a:pt x="1981" y="0"/>
                    <a:pt x="998" y="121"/>
                    <a:pt x="95" y="388"/>
                  </a:cubicBezTo>
                  <a:cubicBezTo>
                    <a:pt x="32" y="388"/>
                    <a:pt x="0" y="451"/>
                    <a:pt x="0" y="514"/>
                  </a:cubicBezTo>
                  <a:cubicBezTo>
                    <a:pt x="64" y="2795"/>
                    <a:pt x="285" y="5075"/>
                    <a:pt x="317" y="7387"/>
                  </a:cubicBezTo>
                  <a:cubicBezTo>
                    <a:pt x="317" y="7450"/>
                    <a:pt x="412" y="7513"/>
                    <a:pt x="507" y="7513"/>
                  </a:cubicBezTo>
                  <a:cubicBezTo>
                    <a:pt x="1326" y="7317"/>
                    <a:pt x="2155" y="7262"/>
                    <a:pt x="2988" y="7262"/>
                  </a:cubicBezTo>
                  <a:cubicBezTo>
                    <a:pt x="3637" y="7262"/>
                    <a:pt x="4289" y="7296"/>
                    <a:pt x="4941" y="7323"/>
                  </a:cubicBezTo>
                  <a:cubicBezTo>
                    <a:pt x="4973" y="7323"/>
                    <a:pt x="4997" y="7305"/>
                    <a:pt x="5013" y="7280"/>
                  </a:cubicBezTo>
                  <a:lnTo>
                    <a:pt x="5013" y="7280"/>
                  </a:lnTo>
                  <a:cubicBezTo>
                    <a:pt x="5026" y="7268"/>
                    <a:pt x="5036" y="7251"/>
                    <a:pt x="5036" y="7228"/>
                  </a:cubicBezTo>
                  <a:cubicBezTo>
                    <a:pt x="5036" y="4885"/>
                    <a:pt x="4687" y="2573"/>
                    <a:pt x="4656" y="229"/>
                  </a:cubicBezTo>
                  <a:cubicBezTo>
                    <a:pt x="4656" y="134"/>
                    <a:pt x="4592" y="103"/>
                    <a:pt x="4529" y="103"/>
                  </a:cubicBezTo>
                  <a:cubicBezTo>
                    <a:pt x="4016" y="36"/>
                    <a:pt x="3488" y="0"/>
                    <a:pt x="295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1" name="Google Shape;801;p18"/>
            <p:cNvSpPr/>
            <p:nvPr/>
          </p:nvSpPr>
          <p:spPr>
            <a:xfrm>
              <a:off x="5596087" y="3950460"/>
              <a:ext cx="130728" cy="10414"/>
            </a:xfrm>
            <a:custGeom>
              <a:avLst/>
              <a:gdLst/>
              <a:ahLst/>
              <a:cxnLst/>
              <a:rect l="l" t="t" r="r" b="b"/>
              <a:pathLst>
                <a:path w="3992" h="318" extrusionOk="0">
                  <a:moveTo>
                    <a:pt x="1996" y="1"/>
                  </a:moveTo>
                  <a:cubicBezTo>
                    <a:pt x="1331" y="1"/>
                    <a:pt x="698" y="64"/>
                    <a:pt x="64" y="222"/>
                  </a:cubicBezTo>
                  <a:cubicBezTo>
                    <a:pt x="1" y="222"/>
                    <a:pt x="1" y="317"/>
                    <a:pt x="64" y="317"/>
                  </a:cubicBezTo>
                  <a:cubicBezTo>
                    <a:pt x="698" y="254"/>
                    <a:pt x="1363" y="191"/>
                    <a:pt x="1996" y="191"/>
                  </a:cubicBezTo>
                  <a:cubicBezTo>
                    <a:pt x="2313" y="191"/>
                    <a:pt x="2629" y="191"/>
                    <a:pt x="2946" y="222"/>
                  </a:cubicBezTo>
                  <a:cubicBezTo>
                    <a:pt x="3263" y="254"/>
                    <a:pt x="3579" y="286"/>
                    <a:pt x="3896" y="286"/>
                  </a:cubicBezTo>
                  <a:cubicBezTo>
                    <a:pt x="3959" y="286"/>
                    <a:pt x="3991" y="191"/>
                    <a:pt x="3928" y="159"/>
                  </a:cubicBezTo>
                  <a:cubicBezTo>
                    <a:pt x="3611" y="64"/>
                    <a:pt x="3263" y="32"/>
                    <a:pt x="294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2" name="Google Shape;802;p18"/>
            <p:cNvSpPr/>
            <p:nvPr/>
          </p:nvSpPr>
          <p:spPr>
            <a:xfrm>
              <a:off x="5596087" y="3974333"/>
              <a:ext cx="132791" cy="9366"/>
            </a:xfrm>
            <a:custGeom>
              <a:avLst/>
              <a:gdLst/>
              <a:ahLst/>
              <a:cxnLst/>
              <a:rect l="l" t="t" r="r" b="b"/>
              <a:pathLst>
                <a:path w="4055" h="286" extrusionOk="0">
                  <a:moveTo>
                    <a:pt x="2059" y="0"/>
                  </a:moveTo>
                  <a:cubicBezTo>
                    <a:pt x="1394" y="32"/>
                    <a:pt x="729" y="95"/>
                    <a:pt x="64" y="158"/>
                  </a:cubicBezTo>
                  <a:cubicBezTo>
                    <a:pt x="1" y="190"/>
                    <a:pt x="1" y="285"/>
                    <a:pt x="64" y="285"/>
                  </a:cubicBezTo>
                  <a:cubicBezTo>
                    <a:pt x="729" y="222"/>
                    <a:pt x="1394" y="158"/>
                    <a:pt x="2059" y="158"/>
                  </a:cubicBezTo>
                  <a:lnTo>
                    <a:pt x="3073" y="158"/>
                  </a:lnTo>
                  <a:cubicBezTo>
                    <a:pt x="3284" y="158"/>
                    <a:pt x="3495" y="187"/>
                    <a:pt x="3706" y="187"/>
                  </a:cubicBezTo>
                  <a:cubicBezTo>
                    <a:pt x="3812" y="187"/>
                    <a:pt x="3917" y="180"/>
                    <a:pt x="4023" y="158"/>
                  </a:cubicBezTo>
                  <a:cubicBezTo>
                    <a:pt x="4054" y="158"/>
                    <a:pt x="4054" y="95"/>
                    <a:pt x="4023" y="95"/>
                  </a:cubicBezTo>
                  <a:cubicBezTo>
                    <a:pt x="3706" y="0"/>
                    <a:pt x="3389" y="0"/>
                    <a:pt x="307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3" name="Google Shape;803;p18"/>
            <p:cNvSpPr/>
            <p:nvPr/>
          </p:nvSpPr>
          <p:spPr>
            <a:xfrm>
              <a:off x="5602539" y="4004821"/>
              <a:ext cx="124277" cy="12215"/>
            </a:xfrm>
            <a:custGeom>
              <a:avLst/>
              <a:gdLst/>
              <a:ahLst/>
              <a:cxnLst/>
              <a:rect l="l" t="t" r="r" b="b"/>
              <a:pathLst>
                <a:path w="3795" h="373" extrusionOk="0">
                  <a:moveTo>
                    <a:pt x="2980" y="1"/>
                  </a:moveTo>
                  <a:cubicBezTo>
                    <a:pt x="2605" y="1"/>
                    <a:pt x="2228" y="32"/>
                    <a:pt x="1862" y="51"/>
                  </a:cubicBezTo>
                  <a:cubicBezTo>
                    <a:pt x="1261" y="82"/>
                    <a:pt x="659" y="177"/>
                    <a:pt x="57" y="273"/>
                  </a:cubicBezTo>
                  <a:cubicBezTo>
                    <a:pt x="1" y="273"/>
                    <a:pt x="20" y="373"/>
                    <a:pt x="69" y="373"/>
                  </a:cubicBezTo>
                  <a:cubicBezTo>
                    <a:pt x="75" y="373"/>
                    <a:pt x="82" y="371"/>
                    <a:pt x="89" y="368"/>
                  </a:cubicBezTo>
                  <a:cubicBezTo>
                    <a:pt x="691" y="304"/>
                    <a:pt x="1292" y="241"/>
                    <a:pt x="1894" y="209"/>
                  </a:cubicBezTo>
                  <a:cubicBezTo>
                    <a:pt x="2030" y="202"/>
                    <a:pt x="2167" y="200"/>
                    <a:pt x="2303" y="200"/>
                  </a:cubicBezTo>
                  <a:cubicBezTo>
                    <a:pt x="2546" y="200"/>
                    <a:pt x="2789" y="207"/>
                    <a:pt x="3032" y="207"/>
                  </a:cubicBezTo>
                  <a:cubicBezTo>
                    <a:pt x="3255" y="207"/>
                    <a:pt x="3477" y="201"/>
                    <a:pt x="3699" y="177"/>
                  </a:cubicBezTo>
                  <a:cubicBezTo>
                    <a:pt x="3762" y="177"/>
                    <a:pt x="3794" y="51"/>
                    <a:pt x="3699" y="51"/>
                  </a:cubicBezTo>
                  <a:cubicBezTo>
                    <a:pt x="3463" y="14"/>
                    <a:pt x="3222" y="1"/>
                    <a:pt x="298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4" name="Google Shape;804;p18"/>
            <p:cNvSpPr/>
            <p:nvPr/>
          </p:nvSpPr>
          <p:spPr>
            <a:xfrm>
              <a:off x="5610627" y="4032394"/>
              <a:ext cx="125521" cy="12477"/>
            </a:xfrm>
            <a:custGeom>
              <a:avLst/>
              <a:gdLst/>
              <a:ahLst/>
              <a:cxnLst/>
              <a:rect l="l" t="t" r="r" b="b"/>
              <a:pathLst>
                <a:path w="3833" h="381" extrusionOk="0">
                  <a:moveTo>
                    <a:pt x="2850" y="1"/>
                  </a:moveTo>
                  <a:cubicBezTo>
                    <a:pt x="2534" y="1"/>
                    <a:pt x="2217" y="1"/>
                    <a:pt x="1900" y="32"/>
                  </a:cubicBezTo>
                  <a:cubicBezTo>
                    <a:pt x="1267" y="96"/>
                    <a:pt x="665" y="191"/>
                    <a:pt x="32" y="317"/>
                  </a:cubicBezTo>
                  <a:cubicBezTo>
                    <a:pt x="0" y="317"/>
                    <a:pt x="0" y="381"/>
                    <a:pt x="32" y="381"/>
                  </a:cubicBezTo>
                  <a:cubicBezTo>
                    <a:pt x="665" y="317"/>
                    <a:pt x="1299" y="254"/>
                    <a:pt x="1932" y="254"/>
                  </a:cubicBezTo>
                  <a:cubicBezTo>
                    <a:pt x="2249" y="222"/>
                    <a:pt x="2565" y="222"/>
                    <a:pt x="2882" y="222"/>
                  </a:cubicBezTo>
                  <a:cubicBezTo>
                    <a:pt x="3040" y="222"/>
                    <a:pt x="3191" y="230"/>
                    <a:pt x="3341" y="230"/>
                  </a:cubicBezTo>
                  <a:cubicBezTo>
                    <a:pt x="3492" y="230"/>
                    <a:pt x="3642" y="222"/>
                    <a:pt x="3801" y="191"/>
                  </a:cubicBezTo>
                  <a:cubicBezTo>
                    <a:pt x="3832" y="159"/>
                    <a:pt x="3832" y="96"/>
                    <a:pt x="3801" y="96"/>
                  </a:cubicBezTo>
                  <a:cubicBezTo>
                    <a:pt x="3484" y="1"/>
                    <a:pt x="3167" y="1"/>
                    <a:pt x="285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5" name="Google Shape;805;p18"/>
            <p:cNvSpPr/>
            <p:nvPr/>
          </p:nvSpPr>
          <p:spPr>
            <a:xfrm>
              <a:off x="5608531" y="4070873"/>
              <a:ext cx="126569" cy="13394"/>
            </a:xfrm>
            <a:custGeom>
              <a:avLst/>
              <a:gdLst/>
              <a:ahLst/>
              <a:cxnLst/>
              <a:rect l="l" t="t" r="r" b="b"/>
              <a:pathLst>
                <a:path w="3865" h="409" extrusionOk="0">
                  <a:moveTo>
                    <a:pt x="2782" y="1"/>
                  </a:moveTo>
                  <a:cubicBezTo>
                    <a:pt x="2499" y="1"/>
                    <a:pt x="2216" y="15"/>
                    <a:pt x="1933" y="29"/>
                  </a:cubicBezTo>
                  <a:cubicBezTo>
                    <a:pt x="1299" y="61"/>
                    <a:pt x="698" y="124"/>
                    <a:pt x="64" y="282"/>
                  </a:cubicBezTo>
                  <a:cubicBezTo>
                    <a:pt x="1" y="314"/>
                    <a:pt x="33" y="409"/>
                    <a:pt x="96" y="409"/>
                  </a:cubicBezTo>
                  <a:cubicBezTo>
                    <a:pt x="729" y="282"/>
                    <a:pt x="1363" y="251"/>
                    <a:pt x="2028" y="251"/>
                  </a:cubicBezTo>
                  <a:cubicBezTo>
                    <a:pt x="2170" y="243"/>
                    <a:pt x="2317" y="241"/>
                    <a:pt x="2466" y="241"/>
                  </a:cubicBezTo>
                  <a:cubicBezTo>
                    <a:pt x="2615" y="241"/>
                    <a:pt x="2766" y="243"/>
                    <a:pt x="2918" y="243"/>
                  </a:cubicBezTo>
                  <a:cubicBezTo>
                    <a:pt x="3223" y="243"/>
                    <a:pt x="3532" y="235"/>
                    <a:pt x="3833" y="187"/>
                  </a:cubicBezTo>
                  <a:cubicBezTo>
                    <a:pt x="3865" y="187"/>
                    <a:pt x="3865" y="92"/>
                    <a:pt x="3833" y="92"/>
                  </a:cubicBezTo>
                  <a:cubicBezTo>
                    <a:pt x="3483" y="22"/>
                    <a:pt x="3133" y="1"/>
                    <a:pt x="278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6" name="Google Shape;806;p18"/>
            <p:cNvSpPr/>
            <p:nvPr/>
          </p:nvSpPr>
          <p:spPr>
            <a:xfrm>
              <a:off x="5606468" y="4101033"/>
              <a:ext cx="135902" cy="10217"/>
            </a:xfrm>
            <a:custGeom>
              <a:avLst/>
              <a:gdLst/>
              <a:ahLst/>
              <a:cxnLst/>
              <a:rect l="l" t="t" r="r" b="b"/>
              <a:pathLst>
                <a:path w="4150" h="312" extrusionOk="0">
                  <a:moveTo>
                    <a:pt x="2894" y="0"/>
                  </a:moveTo>
                  <a:cubicBezTo>
                    <a:pt x="2613" y="0"/>
                    <a:pt x="2331" y="13"/>
                    <a:pt x="2059" y="26"/>
                  </a:cubicBezTo>
                  <a:cubicBezTo>
                    <a:pt x="1362" y="58"/>
                    <a:pt x="697" y="153"/>
                    <a:pt x="32" y="280"/>
                  </a:cubicBezTo>
                  <a:cubicBezTo>
                    <a:pt x="1" y="280"/>
                    <a:pt x="1" y="311"/>
                    <a:pt x="32" y="311"/>
                  </a:cubicBezTo>
                  <a:cubicBezTo>
                    <a:pt x="697" y="248"/>
                    <a:pt x="1394" y="185"/>
                    <a:pt x="2059" y="185"/>
                  </a:cubicBezTo>
                  <a:lnTo>
                    <a:pt x="3072" y="185"/>
                  </a:lnTo>
                  <a:cubicBezTo>
                    <a:pt x="3326" y="185"/>
                    <a:pt x="3599" y="225"/>
                    <a:pt x="3877" y="225"/>
                  </a:cubicBezTo>
                  <a:cubicBezTo>
                    <a:pt x="3947" y="225"/>
                    <a:pt x="4016" y="223"/>
                    <a:pt x="4086" y="216"/>
                  </a:cubicBezTo>
                  <a:cubicBezTo>
                    <a:pt x="4118" y="216"/>
                    <a:pt x="4149" y="153"/>
                    <a:pt x="4086" y="121"/>
                  </a:cubicBezTo>
                  <a:cubicBezTo>
                    <a:pt x="3711" y="28"/>
                    <a:pt x="3303" y="0"/>
                    <a:pt x="289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7" name="Google Shape;807;p18"/>
            <p:cNvSpPr/>
            <p:nvPr/>
          </p:nvSpPr>
          <p:spPr>
            <a:xfrm>
              <a:off x="5476984" y="4159684"/>
              <a:ext cx="97358" cy="24364"/>
            </a:xfrm>
            <a:custGeom>
              <a:avLst/>
              <a:gdLst/>
              <a:ahLst/>
              <a:cxnLst/>
              <a:rect l="l" t="t" r="r" b="b"/>
              <a:pathLst>
                <a:path w="2973" h="744" extrusionOk="0">
                  <a:moveTo>
                    <a:pt x="2779" y="1"/>
                  </a:moveTo>
                  <a:cubicBezTo>
                    <a:pt x="2719" y="1"/>
                    <a:pt x="2656" y="9"/>
                    <a:pt x="2593" y="9"/>
                  </a:cubicBezTo>
                  <a:cubicBezTo>
                    <a:pt x="2466" y="9"/>
                    <a:pt x="2339" y="40"/>
                    <a:pt x="2213" y="40"/>
                  </a:cubicBezTo>
                  <a:cubicBezTo>
                    <a:pt x="1991" y="72"/>
                    <a:pt x="1738" y="135"/>
                    <a:pt x="1484" y="167"/>
                  </a:cubicBezTo>
                  <a:cubicBezTo>
                    <a:pt x="978" y="262"/>
                    <a:pt x="503" y="421"/>
                    <a:pt x="28" y="642"/>
                  </a:cubicBezTo>
                  <a:cubicBezTo>
                    <a:pt x="0" y="669"/>
                    <a:pt x="20" y="744"/>
                    <a:pt x="66" y="744"/>
                  </a:cubicBezTo>
                  <a:cubicBezTo>
                    <a:pt x="74" y="744"/>
                    <a:pt x="82" y="742"/>
                    <a:pt x="91" y="737"/>
                  </a:cubicBezTo>
                  <a:cubicBezTo>
                    <a:pt x="566" y="579"/>
                    <a:pt x="1041" y="452"/>
                    <a:pt x="1516" y="357"/>
                  </a:cubicBezTo>
                  <a:cubicBezTo>
                    <a:pt x="1769" y="294"/>
                    <a:pt x="2023" y="262"/>
                    <a:pt x="2276" y="230"/>
                  </a:cubicBezTo>
                  <a:cubicBezTo>
                    <a:pt x="2403" y="230"/>
                    <a:pt x="2529" y="199"/>
                    <a:pt x="2656" y="199"/>
                  </a:cubicBezTo>
                  <a:cubicBezTo>
                    <a:pt x="2751" y="199"/>
                    <a:pt x="2846" y="199"/>
                    <a:pt x="2941" y="135"/>
                  </a:cubicBezTo>
                  <a:cubicBezTo>
                    <a:pt x="2973" y="104"/>
                    <a:pt x="2973" y="72"/>
                    <a:pt x="2941" y="40"/>
                  </a:cubicBezTo>
                  <a:cubicBezTo>
                    <a:pt x="2894" y="9"/>
                    <a:pt x="2838" y="1"/>
                    <a:pt x="277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8" name="Google Shape;808;p18"/>
            <p:cNvSpPr/>
            <p:nvPr/>
          </p:nvSpPr>
          <p:spPr>
            <a:xfrm>
              <a:off x="5476984" y="4202617"/>
              <a:ext cx="98406" cy="22923"/>
            </a:xfrm>
            <a:custGeom>
              <a:avLst/>
              <a:gdLst/>
              <a:ahLst/>
              <a:cxnLst/>
              <a:rect l="l" t="t" r="r" b="b"/>
              <a:pathLst>
                <a:path w="3005" h="700" extrusionOk="0">
                  <a:moveTo>
                    <a:pt x="2705" y="1"/>
                  </a:moveTo>
                  <a:cubicBezTo>
                    <a:pt x="2531" y="1"/>
                    <a:pt x="2356" y="38"/>
                    <a:pt x="2181" y="60"/>
                  </a:cubicBezTo>
                  <a:cubicBezTo>
                    <a:pt x="1959" y="91"/>
                    <a:pt x="1706" y="123"/>
                    <a:pt x="1484" y="155"/>
                  </a:cubicBezTo>
                  <a:cubicBezTo>
                    <a:pt x="978" y="281"/>
                    <a:pt x="503" y="408"/>
                    <a:pt x="28" y="598"/>
                  </a:cubicBezTo>
                  <a:cubicBezTo>
                    <a:pt x="0" y="625"/>
                    <a:pt x="20" y="699"/>
                    <a:pt x="66" y="699"/>
                  </a:cubicBezTo>
                  <a:cubicBezTo>
                    <a:pt x="74" y="699"/>
                    <a:pt x="82" y="697"/>
                    <a:pt x="91" y="693"/>
                  </a:cubicBezTo>
                  <a:cubicBezTo>
                    <a:pt x="534" y="535"/>
                    <a:pt x="1009" y="408"/>
                    <a:pt x="1516" y="313"/>
                  </a:cubicBezTo>
                  <a:cubicBezTo>
                    <a:pt x="1738" y="281"/>
                    <a:pt x="1991" y="218"/>
                    <a:pt x="2244" y="186"/>
                  </a:cubicBezTo>
                  <a:cubicBezTo>
                    <a:pt x="2498" y="155"/>
                    <a:pt x="2719" y="186"/>
                    <a:pt x="2941" y="91"/>
                  </a:cubicBezTo>
                  <a:cubicBezTo>
                    <a:pt x="3004" y="91"/>
                    <a:pt x="3004" y="28"/>
                    <a:pt x="2941" y="28"/>
                  </a:cubicBezTo>
                  <a:cubicBezTo>
                    <a:pt x="2863" y="8"/>
                    <a:pt x="2784" y="1"/>
                    <a:pt x="270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09" name="Google Shape;809;p18"/>
            <p:cNvSpPr/>
            <p:nvPr/>
          </p:nvSpPr>
          <p:spPr>
            <a:xfrm>
              <a:off x="5478163" y="4256748"/>
              <a:ext cx="104497" cy="21679"/>
            </a:xfrm>
            <a:custGeom>
              <a:avLst/>
              <a:gdLst/>
              <a:ahLst/>
              <a:cxnLst/>
              <a:rect l="l" t="t" r="r" b="b"/>
              <a:pathLst>
                <a:path w="3191" h="662" extrusionOk="0">
                  <a:moveTo>
                    <a:pt x="2677" y="0"/>
                  </a:moveTo>
                  <a:cubicBezTo>
                    <a:pt x="2317" y="0"/>
                    <a:pt x="1939" y="82"/>
                    <a:pt x="1607" y="148"/>
                  </a:cubicBezTo>
                  <a:cubicBezTo>
                    <a:pt x="1068" y="243"/>
                    <a:pt x="562" y="402"/>
                    <a:pt x="55" y="592"/>
                  </a:cubicBezTo>
                  <a:cubicBezTo>
                    <a:pt x="1" y="592"/>
                    <a:pt x="16" y="662"/>
                    <a:pt x="42" y="662"/>
                  </a:cubicBezTo>
                  <a:cubicBezTo>
                    <a:pt x="46" y="662"/>
                    <a:pt x="50" y="660"/>
                    <a:pt x="55" y="655"/>
                  </a:cubicBezTo>
                  <a:cubicBezTo>
                    <a:pt x="562" y="528"/>
                    <a:pt x="1068" y="402"/>
                    <a:pt x="1607" y="338"/>
                  </a:cubicBezTo>
                  <a:cubicBezTo>
                    <a:pt x="1860" y="307"/>
                    <a:pt x="2113" y="275"/>
                    <a:pt x="2367" y="243"/>
                  </a:cubicBezTo>
                  <a:cubicBezTo>
                    <a:pt x="2620" y="212"/>
                    <a:pt x="2905" y="212"/>
                    <a:pt x="3127" y="148"/>
                  </a:cubicBezTo>
                  <a:cubicBezTo>
                    <a:pt x="3190" y="117"/>
                    <a:pt x="3190" y="53"/>
                    <a:pt x="3127" y="53"/>
                  </a:cubicBezTo>
                  <a:cubicBezTo>
                    <a:pt x="2984" y="15"/>
                    <a:pt x="2832" y="0"/>
                    <a:pt x="267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0" name="Google Shape;810;p18"/>
            <p:cNvSpPr/>
            <p:nvPr/>
          </p:nvSpPr>
          <p:spPr>
            <a:xfrm>
              <a:off x="5482256" y="4307049"/>
              <a:ext cx="97293" cy="27344"/>
            </a:xfrm>
            <a:custGeom>
              <a:avLst/>
              <a:gdLst/>
              <a:ahLst/>
              <a:cxnLst/>
              <a:rect l="l" t="t" r="r" b="b"/>
              <a:pathLst>
                <a:path w="2971" h="835" extrusionOk="0">
                  <a:moveTo>
                    <a:pt x="2745" y="1"/>
                  </a:moveTo>
                  <a:cubicBezTo>
                    <a:pt x="2299" y="1"/>
                    <a:pt x="1874" y="111"/>
                    <a:pt x="1450" y="196"/>
                  </a:cubicBezTo>
                  <a:cubicBezTo>
                    <a:pt x="975" y="322"/>
                    <a:pt x="500" y="481"/>
                    <a:pt x="57" y="703"/>
                  </a:cubicBezTo>
                  <a:cubicBezTo>
                    <a:pt x="0" y="731"/>
                    <a:pt x="44" y="834"/>
                    <a:pt x="99" y="834"/>
                  </a:cubicBezTo>
                  <a:cubicBezTo>
                    <a:pt x="106" y="834"/>
                    <a:pt x="113" y="833"/>
                    <a:pt x="120" y="829"/>
                  </a:cubicBezTo>
                  <a:cubicBezTo>
                    <a:pt x="563" y="639"/>
                    <a:pt x="1038" y="481"/>
                    <a:pt x="1482" y="386"/>
                  </a:cubicBezTo>
                  <a:cubicBezTo>
                    <a:pt x="1957" y="259"/>
                    <a:pt x="2432" y="227"/>
                    <a:pt x="2907" y="132"/>
                  </a:cubicBezTo>
                  <a:cubicBezTo>
                    <a:pt x="2970" y="132"/>
                    <a:pt x="2970" y="37"/>
                    <a:pt x="2907" y="6"/>
                  </a:cubicBezTo>
                  <a:cubicBezTo>
                    <a:pt x="2853" y="2"/>
                    <a:pt x="2799" y="1"/>
                    <a:pt x="274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1" name="Google Shape;811;p18"/>
            <p:cNvSpPr/>
            <p:nvPr/>
          </p:nvSpPr>
          <p:spPr>
            <a:xfrm>
              <a:off x="5491688" y="4358037"/>
              <a:ext cx="79544" cy="29244"/>
            </a:xfrm>
            <a:custGeom>
              <a:avLst/>
              <a:gdLst/>
              <a:ahLst/>
              <a:cxnLst/>
              <a:rect l="l" t="t" r="r" b="b"/>
              <a:pathLst>
                <a:path w="2429" h="893" extrusionOk="0">
                  <a:moveTo>
                    <a:pt x="2365" y="1"/>
                  </a:moveTo>
                  <a:cubicBezTo>
                    <a:pt x="2175" y="1"/>
                    <a:pt x="1954" y="32"/>
                    <a:pt x="1795" y="64"/>
                  </a:cubicBezTo>
                  <a:cubicBezTo>
                    <a:pt x="1574" y="127"/>
                    <a:pt x="1384" y="191"/>
                    <a:pt x="1194" y="254"/>
                  </a:cubicBezTo>
                  <a:cubicBezTo>
                    <a:pt x="814" y="381"/>
                    <a:pt x="434" y="571"/>
                    <a:pt x="85" y="761"/>
                  </a:cubicBezTo>
                  <a:cubicBezTo>
                    <a:pt x="1" y="789"/>
                    <a:pt x="67" y="892"/>
                    <a:pt x="127" y="892"/>
                  </a:cubicBezTo>
                  <a:cubicBezTo>
                    <a:pt x="134" y="892"/>
                    <a:pt x="142" y="891"/>
                    <a:pt x="149" y="887"/>
                  </a:cubicBezTo>
                  <a:cubicBezTo>
                    <a:pt x="497" y="697"/>
                    <a:pt x="877" y="539"/>
                    <a:pt x="1257" y="444"/>
                  </a:cubicBezTo>
                  <a:cubicBezTo>
                    <a:pt x="1415" y="381"/>
                    <a:pt x="1605" y="317"/>
                    <a:pt x="1795" y="286"/>
                  </a:cubicBezTo>
                  <a:cubicBezTo>
                    <a:pt x="1985" y="222"/>
                    <a:pt x="2207" y="191"/>
                    <a:pt x="2365" y="96"/>
                  </a:cubicBezTo>
                  <a:cubicBezTo>
                    <a:pt x="2429" y="96"/>
                    <a:pt x="2429" y="1"/>
                    <a:pt x="236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2" name="Google Shape;812;p18"/>
            <p:cNvSpPr/>
            <p:nvPr/>
          </p:nvSpPr>
          <p:spPr>
            <a:xfrm>
              <a:off x="5172954" y="3938343"/>
              <a:ext cx="253105" cy="39133"/>
            </a:xfrm>
            <a:custGeom>
              <a:avLst/>
              <a:gdLst/>
              <a:ahLst/>
              <a:cxnLst/>
              <a:rect l="l" t="t" r="r" b="b"/>
              <a:pathLst>
                <a:path w="7729" h="1195" extrusionOk="0">
                  <a:moveTo>
                    <a:pt x="2569" y="1"/>
                  </a:moveTo>
                  <a:cubicBezTo>
                    <a:pt x="1719" y="1"/>
                    <a:pt x="879" y="92"/>
                    <a:pt x="64" y="276"/>
                  </a:cubicBezTo>
                  <a:cubicBezTo>
                    <a:pt x="1" y="307"/>
                    <a:pt x="33" y="339"/>
                    <a:pt x="64" y="339"/>
                  </a:cubicBezTo>
                  <a:cubicBezTo>
                    <a:pt x="907" y="216"/>
                    <a:pt x="1736" y="132"/>
                    <a:pt x="2570" y="132"/>
                  </a:cubicBezTo>
                  <a:cubicBezTo>
                    <a:pt x="3020" y="132"/>
                    <a:pt x="3472" y="157"/>
                    <a:pt x="3928" y="212"/>
                  </a:cubicBezTo>
                  <a:cubicBezTo>
                    <a:pt x="4593" y="276"/>
                    <a:pt x="5226" y="402"/>
                    <a:pt x="5860" y="561"/>
                  </a:cubicBezTo>
                  <a:cubicBezTo>
                    <a:pt x="6176" y="656"/>
                    <a:pt x="6493" y="751"/>
                    <a:pt x="6778" y="846"/>
                  </a:cubicBezTo>
                  <a:cubicBezTo>
                    <a:pt x="7095" y="972"/>
                    <a:pt x="7380" y="1131"/>
                    <a:pt x="7696" y="1194"/>
                  </a:cubicBezTo>
                  <a:cubicBezTo>
                    <a:pt x="7728" y="1194"/>
                    <a:pt x="7728" y="1162"/>
                    <a:pt x="7696" y="1131"/>
                  </a:cubicBezTo>
                  <a:cubicBezTo>
                    <a:pt x="7475" y="972"/>
                    <a:pt x="7126" y="877"/>
                    <a:pt x="6841" y="751"/>
                  </a:cubicBezTo>
                  <a:cubicBezTo>
                    <a:pt x="6525" y="656"/>
                    <a:pt x="6208" y="529"/>
                    <a:pt x="5891" y="466"/>
                  </a:cubicBezTo>
                  <a:cubicBezTo>
                    <a:pt x="5258" y="276"/>
                    <a:pt x="4625" y="149"/>
                    <a:pt x="3991" y="86"/>
                  </a:cubicBezTo>
                  <a:cubicBezTo>
                    <a:pt x="3516" y="29"/>
                    <a:pt x="3041" y="1"/>
                    <a:pt x="256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3" name="Google Shape;813;p18"/>
            <p:cNvSpPr/>
            <p:nvPr/>
          </p:nvSpPr>
          <p:spPr>
            <a:xfrm>
              <a:off x="5174002" y="3971516"/>
              <a:ext cx="255169" cy="27737"/>
            </a:xfrm>
            <a:custGeom>
              <a:avLst/>
              <a:gdLst/>
              <a:ahLst/>
              <a:cxnLst/>
              <a:rect l="l" t="t" r="r" b="b"/>
              <a:pathLst>
                <a:path w="7792" h="847" extrusionOk="0">
                  <a:moveTo>
                    <a:pt x="2528" y="1"/>
                  </a:moveTo>
                  <a:cubicBezTo>
                    <a:pt x="1699" y="1"/>
                    <a:pt x="875" y="50"/>
                    <a:pt x="64" y="149"/>
                  </a:cubicBezTo>
                  <a:cubicBezTo>
                    <a:pt x="1" y="149"/>
                    <a:pt x="1" y="213"/>
                    <a:pt x="64" y="213"/>
                  </a:cubicBezTo>
                  <a:cubicBezTo>
                    <a:pt x="778" y="124"/>
                    <a:pt x="1502" y="85"/>
                    <a:pt x="2230" y="85"/>
                  </a:cubicBezTo>
                  <a:cubicBezTo>
                    <a:pt x="2794" y="85"/>
                    <a:pt x="3361" y="108"/>
                    <a:pt x="3927" y="149"/>
                  </a:cubicBezTo>
                  <a:cubicBezTo>
                    <a:pt x="4593" y="213"/>
                    <a:pt x="5258" y="308"/>
                    <a:pt x="5891" y="434"/>
                  </a:cubicBezTo>
                  <a:cubicBezTo>
                    <a:pt x="6208" y="498"/>
                    <a:pt x="6524" y="561"/>
                    <a:pt x="6809" y="624"/>
                  </a:cubicBezTo>
                  <a:cubicBezTo>
                    <a:pt x="7126" y="719"/>
                    <a:pt x="7443" y="846"/>
                    <a:pt x="7728" y="846"/>
                  </a:cubicBezTo>
                  <a:cubicBezTo>
                    <a:pt x="7791" y="846"/>
                    <a:pt x="7791" y="783"/>
                    <a:pt x="7759" y="751"/>
                  </a:cubicBezTo>
                  <a:cubicBezTo>
                    <a:pt x="7474" y="624"/>
                    <a:pt x="7158" y="561"/>
                    <a:pt x="6841" y="498"/>
                  </a:cubicBezTo>
                  <a:cubicBezTo>
                    <a:pt x="6556" y="434"/>
                    <a:pt x="6239" y="371"/>
                    <a:pt x="5923" y="308"/>
                  </a:cubicBezTo>
                  <a:cubicBezTo>
                    <a:pt x="5289" y="213"/>
                    <a:pt x="4656" y="118"/>
                    <a:pt x="4023" y="54"/>
                  </a:cubicBezTo>
                  <a:cubicBezTo>
                    <a:pt x="3524" y="19"/>
                    <a:pt x="3025" y="1"/>
                    <a:pt x="252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4" name="Google Shape;814;p18"/>
            <p:cNvSpPr/>
            <p:nvPr/>
          </p:nvSpPr>
          <p:spPr>
            <a:xfrm>
              <a:off x="5181272" y="4012647"/>
              <a:ext cx="251010" cy="24954"/>
            </a:xfrm>
            <a:custGeom>
              <a:avLst/>
              <a:gdLst/>
              <a:ahLst/>
              <a:cxnLst/>
              <a:rect l="l" t="t" r="r" b="b"/>
              <a:pathLst>
                <a:path w="7665" h="762" extrusionOk="0">
                  <a:moveTo>
                    <a:pt x="2227" y="0"/>
                  </a:moveTo>
                  <a:cubicBezTo>
                    <a:pt x="1495" y="0"/>
                    <a:pt x="764" y="39"/>
                    <a:pt x="32" y="129"/>
                  </a:cubicBezTo>
                  <a:cubicBezTo>
                    <a:pt x="0" y="129"/>
                    <a:pt x="0" y="192"/>
                    <a:pt x="32" y="192"/>
                  </a:cubicBezTo>
                  <a:cubicBezTo>
                    <a:pt x="665" y="144"/>
                    <a:pt x="1299" y="121"/>
                    <a:pt x="1932" y="121"/>
                  </a:cubicBezTo>
                  <a:cubicBezTo>
                    <a:pt x="2565" y="121"/>
                    <a:pt x="3199" y="144"/>
                    <a:pt x="3832" y="192"/>
                  </a:cubicBezTo>
                  <a:cubicBezTo>
                    <a:pt x="4497" y="224"/>
                    <a:pt x="5131" y="319"/>
                    <a:pt x="5796" y="414"/>
                  </a:cubicBezTo>
                  <a:cubicBezTo>
                    <a:pt x="6112" y="445"/>
                    <a:pt x="6397" y="509"/>
                    <a:pt x="6714" y="572"/>
                  </a:cubicBezTo>
                  <a:cubicBezTo>
                    <a:pt x="6999" y="635"/>
                    <a:pt x="7316" y="730"/>
                    <a:pt x="7601" y="762"/>
                  </a:cubicBezTo>
                  <a:cubicBezTo>
                    <a:pt x="7632" y="762"/>
                    <a:pt x="7664" y="699"/>
                    <a:pt x="7632" y="667"/>
                  </a:cubicBezTo>
                  <a:cubicBezTo>
                    <a:pt x="7347" y="572"/>
                    <a:pt x="7031" y="509"/>
                    <a:pt x="6746" y="445"/>
                  </a:cubicBezTo>
                  <a:cubicBezTo>
                    <a:pt x="6429" y="382"/>
                    <a:pt x="6112" y="319"/>
                    <a:pt x="5764" y="287"/>
                  </a:cubicBezTo>
                  <a:cubicBezTo>
                    <a:pt x="5162" y="192"/>
                    <a:pt x="4561" y="97"/>
                    <a:pt x="3927" y="65"/>
                  </a:cubicBezTo>
                  <a:cubicBezTo>
                    <a:pt x="3360" y="24"/>
                    <a:pt x="2794" y="0"/>
                    <a:pt x="22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5" name="Google Shape;815;p18"/>
            <p:cNvSpPr/>
            <p:nvPr/>
          </p:nvSpPr>
          <p:spPr>
            <a:xfrm>
              <a:off x="5192668" y="4061900"/>
              <a:ext cx="238566" cy="28589"/>
            </a:xfrm>
            <a:custGeom>
              <a:avLst/>
              <a:gdLst/>
              <a:ahLst/>
              <a:cxnLst/>
              <a:rect l="l" t="t" r="r" b="b"/>
              <a:pathLst>
                <a:path w="7285" h="873" extrusionOk="0">
                  <a:moveTo>
                    <a:pt x="2120" y="1"/>
                  </a:moveTo>
                  <a:cubicBezTo>
                    <a:pt x="1441" y="1"/>
                    <a:pt x="757" y="42"/>
                    <a:pt x="64" y="113"/>
                  </a:cubicBezTo>
                  <a:cubicBezTo>
                    <a:pt x="1" y="113"/>
                    <a:pt x="1" y="208"/>
                    <a:pt x="64" y="208"/>
                  </a:cubicBezTo>
                  <a:cubicBezTo>
                    <a:pt x="666" y="145"/>
                    <a:pt x="1259" y="113"/>
                    <a:pt x="1849" y="113"/>
                  </a:cubicBezTo>
                  <a:cubicBezTo>
                    <a:pt x="2439" y="113"/>
                    <a:pt x="3025" y="145"/>
                    <a:pt x="3611" y="208"/>
                  </a:cubicBezTo>
                  <a:cubicBezTo>
                    <a:pt x="4213" y="271"/>
                    <a:pt x="4814" y="335"/>
                    <a:pt x="5416" y="461"/>
                  </a:cubicBezTo>
                  <a:cubicBezTo>
                    <a:pt x="6018" y="556"/>
                    <a:pt x="6588" y="746"/>
                    <a:pt x="7189" y="873"/>
                  </a:cubicBezTo>
                  <a:cubicBezTo>
                    <a:pt x="7253" y="873"/>
                    <a:pt x="7284" y="778"/>
                    <a:pt x="7221" y="746"/>
                  </a:cubicBezTo>
                  <a:cubicBezTo>
                    <a:pt x="6651" y="525"/>
                    <a:pt x="6018" y="430"/>
                    <a:pt x="5448" y="335"/>
                  </a:cubicBezTo>
                  <a:cubicBezTo>
                    <a:pt x="4878" y="208"/>
                    <a:pt x="4308" y="145"/>
                    <a:pt x="3706" y="81"/>
                  </a:cubicBezTo>
                  <a:cubicBezTo>
                    <a:pt x="3178" y="26"/>
                    <a:pt x="2651" y="1"/>
                    <a:pt x="212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6" name="Google Shape;816;p18"/>
            <p:cNvSpPr/>
            <p:nvPr/>
          </p:nvSpPr>
          <p:spPr>
            <a:xfrm>
              <a:off x="5170891" y="4107321"/>
              <a:ext cx="256184" cy="23644"/>
            </a:xfrm>
            <a:custGeom>
              <a:avLst/>
              <a:gdLst/>
              <a:ahLst/>
              <a:cxnLst/>
              <a:rect l="l" t="t" r="r" b="b"/>
              <a:pathLst>
                <a:path w="7823" h="722" extrusionOk="0">
                  <a:moveTo>
                    <a:pt x="2954" y="1"/>
                  </a:moveTo>
                  <a:cubicBezTo>
                    <a:pt x="1980" y="1"/>
                    <a:pt x="1006" y="72"/>
                    <a:pt x="32" y="214"/>
                  </a:cubicBezTo>
                  <a:cubicBezTo>
                    <a:pt x="1" y="214"/>
                    <a:pt x="1" y="278"/>
                    <a:pt x="64" y="278"/>
                  </a:cubicBezTo>
                  <a:cubicBezTo>
                    <a:pt x="908" y="193"/>
                    <a:pt x="1767" y="151"/>
                    <a:pt x="2630" y="151"/>
                  </a:cubicBezTo>
                  <a:cubicBezTo>
                    <a:pt x="3062" y="151"/>
                    <a:pt x="3495" y="162"/>
                    <a:pt x="3927" y="183"/>
                  </a:cubicBezTo>
                  <a:cubicBezTo>
                    <a:pt x="4593" y="214"/>
                    <a:pt x="5258" y="278"/>
                    <a:pt x="5891" y="373"/>
                  </a:cubicBezTo>
                  <a:cubicBezTo>
                    <a:pt x="6524" y="468"/>
                    <a:pt x="7158" y="658"/>
                    <a:pt x="7791" y="721"/>
                  </a:cubicBezTo>
                  <a:cubicBezTo>
                    <a:pt x="7823" y="721"/>
                    <a:pt x="7823" y="658"/>
                    <a:pt x="7791" y="626"/>
                  </a:cubicBezTo>
                  <a:cubicBezTo>
                    <a:pt x="7189" y="404"/>
                    <a:pt x="6493" y="341"/>
                    <a:pt x="5828" y="246"/>
                  </a:cubicBezTo>
                  <a:cubicBezTo>
                    <a:pt x="5194" y="151"/>
                    <a:pt x="4561" y="88"/>
                    <a:pt x="3927" y="24"/>
                  </a:cubicBezTo>
                  <a:cubicBezTo>
                    <a:pt x="3603" y="9"/>
                    <a:pt x="3278" y="1"/>
                    <a:pt x="295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7" name="Google Shape;817;p18"/>
            <p:cNvSpPr/>
            <p:nvPr/>
          </p:nvSpPr>
          <p:spPr>
            <a:xfrm>
              <a:off x="5295332" y="4135058"/>
              <a:ext cx="126569" cy="273966"/>
            </a:xfrm>
            <a:custGeom>
              <a:avLst/>
              <a:gdLst/>
              <a:ahLst/>
              <a:cxnLst/>
              <a:rect l="l" t="t" r="r" b="b"/>
              <a:pathLst>
                <a:path w="3865" h="8366" extrusionOk="0">
                  <a:moveTo>
                    <a:pt x="471" y="233"/>
                  </a:moveTo>
                  <a:cubicBezTo>
                    <a:pt x="1559" y="357"/>
                    <a:pt x="2646" y="541"/>
                    <a:pt x="3705" y="867"/>
                  </a:cubicBezTo>
                  <a:lnTo>
                    <a:pt x="3705" y="867"/>
                  </a:lnTo>
                  <a:cubicBezTo>
                    <a:pt x="3674" y="3316"/>
                    <a:pt x="3643" y="5734"/>
                    <a:pt x="3643" y="8182"/>
                  </a:cubicBezTo>
                  <a:lnTo>
                    <a:pt x="3643" y="8182"/>
                  </a:lnTo>
                  <a:cubicBezTo>
                    <a:pt x="2542" y="7825"/>
                    <a:pt x="1357" y="7698"/>
                    <a:pt x="227" y="7517"/>
                  </a:cubicBezTo>
                  <a:lnTo>
                    <a:pt x="227" y="7517"/>
                  </a:lnTo>
                  <a:cubicBezTo>
                    <a:pt x="318" y="5069"/>
                    <a:pt x="380" y="2651"/>
                    <a:pt x="471" y="233"/>
                  </a:cubicBezTo>
                  <a:close/>
                  <a:moveTo>
                    <a:pt x="381" y="1"/>
                  </a:moveTo>
                  <a:cubicBezTo>
                    <a:pt x="318" y="1"/>
                    <a:pt x="286" y="64"/>
                    <a:pt x="286" y="96"/>
                  </a:cubicBezTo>
                  <a:cubicBezTo>
                    <a:pt x="159" y="2598"/>
                    <a:pt x="64" y="5131"/>
                    <a:pt x="1" y="7633"/>
                  </a:cubicBezTo>
                  <a:cubicBezTo>
                    <a:pt x="1" y="7665"/>
                    <a:pt x="32" y="7728"/>
                    <a:pt x="96" y="7728"/>
                  </a:cubicBezTo>
                  <a:cubicBezTo>
                    <a:pt x="571" y="7791"/>
                    <a:pt x="1046" y="7886"/>
                    <a:pt x="1521" y="7950"/>
                  </a:cubicBezTo>
                  <a:cubicBezTo>
                    <a:pt x="1933" y="8013"/>
                    <a:pt x="2313" y="8076"/>
                    <a:pt x="2693" y="8171"/>
                  </a:cubicBezTo>
                  <a:cubicBezTo>
                    <a:pt x="3009" y="8235"/>
                    <a:pt x="3358" y="8266"/>
                    <a:pt x="3674" y="8361"/>
                  </a:cubicBezTo>
                  <a:cubicBezTo>
                    <a:pt x="3683" y="8364"/>
                    <a:pt x="3691" y="8366"/>
                    <a:pt x="3699" y="8366"/>
                  </a:cubicBezTo>
                  <a:cubicBezTo>
                    <a:pt x="3762" y="8366"/>
                    <a:pt x="3785" y="8270"/>
                    <a:pt x="3739" y="8223"/>
                  </a:cubicBezTo>
                  <a:lnTo>
                    <a:pt x="3739" y="8223"/>
                  </a:lnTo>
                  <a:cubicBezTo>
                    <a:pt x="3801" y="5767"/>
                    <a:pt x="3833" y="3280"/>
                    <a:pt x="3864" y="792"/>
                  </a:cubicBezTo>
                  <a:cubicBezTo>
                    <a:pt x="3864" y="761"/>
                    <a:pt x="3833" y="729"/>
                    <a:pt x="3801" y="729"/>
                  </a:cubicBezTo>
                  <a:cubicBezTo>
                    <a:pt x="2693" y="349"/>
                    <a:pt x="1521" y="127"/>
                    <a:pt x="38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8" name="Google Shape;818;p18"/>
            <p:cNvSpPr/>
            <p:nvPr/>
          </p:nvSpPr>
          <p:spPr>
            <a:xfrm>
              <a:off x="5174297" y="4149074"/>
              <a:ext cx="111734" cy="12084"/>
            </a:xfrm>
            <a:custGeom>
              <a:avLst/>
              <a:gdLst/>
              <a:ahLst/>
              <a:cxnLst/>
              <a:rect l="l" t="t" r="r" b="b"/>
              <a:pathLst>
                <a:path w="3412" h="369" extrusionOk="0">
                  <a:moveTo>
                    <a:pt x="2208" y="0"/>
                  </a:moveTo>
                  <a:cubicBezTo>
                    <a:pt x="2048" y="0"/>
                    <a:pt x="1889" y="7"/>
                    <a:pt x="1733" y="16"/>
                  </a:cubicBezTo>
                  <a:cubicBezTo>
                    <a:pt x="1163" y="16"/>
                    <a:pt x="625" y="111"/>
                    <a:pt x="87" y="238"/>
                  </a:cubicBezTo>
                  <a:cubicBezTo>
                    <a:pt x="0" y="238"/>
                    <a:pt x="18" y="369"/>
                    <a:pt x="94" y="369"/>
                  </a:cubicBezTo>
                  <a:cubicBezTo>
                    <a:pt x="101" y="369"/>
                    <a:pt x="110" y="367"/>
                    <a:pt x="118" y="364"/>
                  </a:cubicBezTo>
                  <a:cubicBezTo>
                    <a:pt x="657" y="301"/>
                    <a:pt x="1227" y="238"/>
                    <a:pt x="1765" y="238"/>
                  </a:cubicBezTo>
                  <a:cubicBezTo>
                    <a:pt x="2196" y="238"/>
                    <a:pt x="2626" y="278"/>
                    <a:pt x="3041" y="278"/>
                  </a:cubicBezTo>
                  <a:cubicBezTo>
                    <a:pt x="3145" y="278"/>
                    <a:pt x="3247" y="276"/>
                    <a:pt x="3348" y="269"/>
                  </a:cubicBezTo>
                  <a:cubicBezTo>
                    <a:pt x="3412" y="269"/>
                    <a:pt x="3412" y="206"/>
                    <a:pt x="3380" y="174"/>
                  </a:cubicBezTo>
                  <a:cubicBezTo>
                    <a:pt x="2998" y="40"/>
                    <a:pt x="2600" y="0"/>
                    <a:pt x="220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19" name="Google Shape;819;p18"/>
            <p:cNvSpPr/>
            <p:nvPr/>
          </p:nvSpPr>
          <p:spPr>
            <a:xfrm>
              <a:off x="5168828" y="4214930"/>
              <a:ext cx="89204" cy="9366"/>
            </a:xfrm>
            <a:custGeom>
              <a:avLst/>
              <a:gdLst/>
              <a:ahLst/>
              <a:cxnLst/>
              <a:rect l="l" t="t" r="r" b="b"/>
              <a:pathLst>
                <a:path w="2724" h="286" extrusionOk="0">
                  <a:moveTo>
                    <a:pt x="1394" y="0"/>
                  </a:moveTo>
                  <a:cubicBezTo>
                    <a:pt x="950" y="32"/>
                    <a:pt x="507" y="64"/>
                    <a:pt x="95" y="127"/>
                  </a:cubicBezTo>
                  <a:cubicBezTo>
                    <a:pt x="0" y="159"/>
                    <a:pt x="32" y="285"/>
                    <a:pt x="127" y="285"/>
                  </a:cubicBezTo>
                  <a:cubicBezTo>
                    <a:pt x="570" y="222"/>
                    <a:pt x="982" y="190"/>
                    <a:pt x="1394" y="159"/>
                  </a:cubicBezTo>
                  <a:cubicBezTo>
                    <a:pt x="1615" y="159"/>
                    <a:pt x="1805" y="190"/>
                    <a:pt x="2027" y="190"/>
                  </a:cubicBezTo>
                  <a:cubicBezTo>
                    <a:pt x="2217" y="190"/>
                    <a:pt x="2439" y="222"/>
                    <a:pt x="2660" y="222"/>
                  </a:cubicBezTo>
                  <a:cubicBezTo>
                    <a:pt x="2724" y="222"/>
                    <a:pt x="2724" y="127"/>
                    <a:pt x="2660" y="95"/>
                  </a:cubicBezTo>
                  <a:cubicBezTo>
                    <a:pt x="2249" y="0"/>
                    <a:pt x="1805" y="0"/>
                    <a:pt x="139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0" name="Google Shape;820;p18"/>
            <p:cNvSpPr/>
            <p:nvPr/>
          </p:nvSpPr>
          <p:spPr>
            <a:xfrm>
              <a:off x="5166732" y="4272991"/>
              <a:ext cx="99618" cy="8351"/>
            </a:xfrm>
            <a:custGeom>
              <a:avLst/>
              <a:gdLst/>
              <a:ahLst/>
              <a:cxnLst/>
              <a:rect l="l" t="t" r="r" b="b"/>
              <a:pathLst>
                <a:path w="3042" h="255" extrusionOk="0">
                  <a:moveTo>
                    <a:pt x="1553" y="1"/>
                  </a:moveTo>
                  <a:cubicBezTo>
                    <a:pt x="1046" y="1"/>
                    <a:pt x="571" y="64"/>
                    <a:pt x="64" y="127"/>
                  </a:cubicBezTo>
                  <a:cubicBezTo>
                    <a:pt x="1" y="127"/>
                    <a:pt x="33" y="254"/>
                    <a:pt x="96" y="254"/>
                  </a:cubicBezTo>
                  <a:cubicBezTo>
                    <a:pt x="571" y="191"/>
                    <a:pt x="1046" y="159"/>
                    <a:pt x="1553" y="159"/>
                  </a:cubicBezTo>
                  <a:lnTo>
                    <a:pt x="2281" y="159"/>
                  </a:lnTo>
                  <a:cubicBezTo>
                    <a:pt x="2438" y="181"/>
                    <a:pt x="2610" y="204"/>
                    <a:pt x="2788" y="204"/>
                  </a:cubicBezTo>
                  <a:cubicBezTo>
                    <a:pt x="2861" y="204"/>
                    <a:pt x="2935" y="200"/>
                    <a:pt x="3009" y="191"/>
                  </a:cubicBezTo>
                  <a:cubicBezTo>
                    <a:pt x="3041" y="191"/>
                    <a:pt x="3041" y="127"/>
                    <a:pt x="3009" y="127"/>
                  </a:cubicBezTo>
                  <a:cubicBezTo>
                    <a:pt x="2788" y="64"/>
                    <a:pt x="2503" y="32"/>
                    <a:pt x="2281" y="32"/>
                  </a:cubicBezTo>
                  <a:cubicBezTo>
                    <a:pt x="2028" y="1"/>
                    <a:pt x="1774" y="1"/>
                    <a:pt x="155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1" name="Google Shape;821;p18"/>
            <p:cNvSpPr/>
            <p:nvPr/>
          </p:nvSpPr>
          <p:spPr>
            <a:xfrm>
              <a:off x="5171939" y="4334197"/>
              <a:ext cx="77808" cy="6713"/>
            </a:xfrm>
            <a:custGeom>
              <a:avLst/>
              <a:gdLst/>
              <a:ahLst/>
              <a:cxnLst/>
              <a:rect l="l" t="t" r="r" b="b"/>
              <a:pathLst>
                <a:path w="2376" h="205" extrusionOk="0">
                  <a:moveTo>
                    <a:pt x="95" y="0"/>
                  </a:moveTo>
                  <a:cubicBezTo>
                    <a:pt x="0" y="0"/>
                    <a:pt x="0" y="159"/>
                    <a:pt x="95" y="159"/>
                  </a:cubicBezTo>
                  <a:cubicBezTo>
                    <a:pt x="475" y="159"/>
                    <a:pt x="824" y="159"/>
                    <a:pt x="1204" y="190"/>
                  </a:cubicBezTo>
                  <a:lnTo>
                    <a:pt x="1774" y="190"/>
                  </a:lnTo>
                  <a:cubicBezTo>
                    <a:pt x="1879" y="190"/>
                    <a:pt x="1999" y="204"/>
                    <a:pt x="2114" y="204"/>
                  </a:cubicBezTo>
                  <a:cubicBezTo>
                    <a:pt x="2171" y="204"/>
                    <a:pt x="2228" y="201"/>
                    <a:pt x="2280" y="190"/>
                  </a:cubicBezTo>
                  <a:cubicBezTo>
                    <a:pt x="2375" y="159"/>
                    <a:pt x="2344" y="64"/>
                    <a:pt x="2280" y="32"/>
                  </a:cubicBezTo>
                  <a:cubicBezTo>
                    <a:pt x="2259" y="21"/>
                    <a:pt x="2235" y="18"/>
                    <a:pt x="2208" y="18"/>
                  </a:cubicBezTo>
                  <a:cubicBezTo>
                    <a:pt x="2154" y="18"/>
                    <a:pt x="2090" y="32"/>
                    <a:pt x="2027" y="32"/>
                  </a:cubicBezTo>
                  <a:cubicBezTo>
                    <a:pt x="1932" y="0"/>
                    <a:pt x="1837" y="0"/>
                    <a:pt x="177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2" name="Google Shape;822;p18"/>
            <p:cNvSpPr/>
            <p:nvPr/>
          </p:nvSpPr>
          <p:spPr>
            <a:xfrm>
              <a:off x="5175345" y="4368418"/>
              <a:ext cx="70243" cy="11560"/>
            </a:xfrm>
            <a:custGeom>
              <a:avLst/>
              <a:gdLst/>
              <a:ahLst/>
              <a:cxnLst/>
              <a:rect l="l" t="t" r="r" b="b"/>
              <a:pathLst>
                <a:path w="2145" h="353" extrusionOk="0">
                  <a:moveTo>
                    <a:pt x="1606" y="0"/>
                  </a:moveTo>
                  <a:cubicBezTo>
                    <a:pt x="1448" y="0"/>
                    <a:pt x="1258" y="0"/>
                    <a:pt x="1100" y="32"/>
                  </a:cubicBezTo>
                  <a:cubicBezTo>
                    <a:pt x="783" y="64"/>
                    <a:pt x="435" y="95"/>
                    <a:pt x="118" y="159"/>
                  </a:cubicBezTo>
                  <a:cubicBezTo>
                    <a:pt x="1" y="188"/>
                    <a:pt x="46" y="352"/>
                    <a:pt x="128" y="352"/>
                  </a:cubicBezTo>
                  <a:cubicBezTo>
                    <a:pt x="135" y="352"/>
                    <a:pt x="142" y="351"/>
                    <a:pt x="150" y="349"/>
                  </a:cubicBezTo>
                  <a:cubicBezTo>
                    <a:pt x="498" y="285"/>
                    <a:pt x="815" y="254"/>
                    <a:pt x="1131" y="222"/>
                  </a:cubicBezTo>
                  <a:cubicBezTo>
                    <a:pt x="1321" y="222"/>
                    <a:pt x="1480" y="190"/>
                    <a:pt x="1638" y="190"/>
                  </a:cubicBezTo>
                  <a:cubicBezTo>
                    <a:pt x="1796" y="190"/>
                    <a:pt x="1955" y="190"/>
                    <a:pt x="2113" y="159"/>
                  </a:cubicBezTo>
                  <a:cubicBezTo>
                    <a:pt x="2145" y="127"/>
                    <a:pt x="2145" y="64"/>
                    <a:pt x="2113" y="32"/>
                  </a:cubicBezTo>
                  <a:cubicBezTo>
                    <a:pt x="1923" y="0"/>
                    <a:pt x="1765" y="0"/>
                    <a:pt x="160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3" name="Google Shape;823;p18"/>
            <p:cNvSpPr/>
            <p:nvPr/>
          </p:nvSpPr>
          <p:spPr>
            <a:xfrm>
              <a:off x="5297068" y="4159848"/>
              <a:ext cx="122345" cy="226121"/>
            </a:xfrm>
            <a:custGeom>
              <a:avLst/>
              <a:gdLst/>
              <a:ahLst/>
              <a:cxnLst/>
              <a:rect l="l" t="t" r="r" b="b"/>
              <a:pathLst>
                <a:path w="3736" h="6905" extrusionOk="0">
                  <a:moveTo>
                    <a:pt x="3675" y="1"/>
                  </a:moveTo>
                  <a:cubicBezTo>
                    <a:pt x="3655" y="1"/>
                    <a:pt x="3634" y="11"/>
                    <a:pt x="3621" y="35"/>
                  </a:cubicBezTo>
                  <a:cubicBezTo>
                    <a:pt x="2228" y="2126"/>
                    <a:pt x="1120" y="4469"/>
                    <a:pt x="43" y="6749"/>
                  </a:cubicBezTo>
                  <a:cubicBezTo>
                    <a:pt x="1" y="6834"/>
                    <a:pt x="71" y="6904"/>
                    <a:pt x="141" y="6904"/>
                  </a:cubicBezTo>
                  <a:cubicBezTo>
                    <a:pt x="177" y="6904"/>
                    <a:pt x="212" y="6887"/>
                    <a:pt x="233" y="6844"/>
                  </a:cubicBezTo>
                  <a:cubicBezTo>
                    <a:pt x="708" y="5641"/>
                    <a:pt x="1246" y="4469"/>
                    <a:pt x="1880" y="3361"/>
                  </a:cubicBezTo>
                  <a:cubicBezTo>
                    <a:pt x="2481" y="2252"/>
                    <a:pt x="3115" y="1176"/>
                    <a:pt x="3716" y="67"/>
                  </a:cubicBezTo>
                  <a:cubicBezTo>
                    <a:pt x="3736" y="28"/>
                    <a:pt x="3707" y="1"/>
                    <a:pt x="367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4" name="Google Shape;824;p18"/>
            <p:cNvSpPr/>
            <p:nvPr/>
          </p:nvSpPr>
          <p:spPr>
            <a:xfrm>
              <a:off x="5605813" y="4144588"/>
              <a:ext cx="135214" cy="236470"/>
            </a:xfrm>
            <a:custGeom>
              <a:avLst/>
              <a:gdLst/>
              <a:ahLst/>
              <a:cxnLst/>
              <a:rect l="l" t="t" r="r" b="b"/>
              <a:pathLst>
                <a:path w="4129" h="7221" extrusionOk="0">
                  <a:moveTo>
                    <a:pt x="4039" y="0"/>
                  </a:moveTo>
                  <a:cubicBezTo>
                    <a:pt x="4019" y="0"/>
                    <a:pt x="3998" y="8"/>
                    <a:pt x="3979" y="26"/>
                  </a:cubicBezTo>
                  <a:cubicBezTo>
                    <a:pt x="3282" y="1198"/>
                    <a:pt x="2554" y="2338"/>
                    <a:pt x="1826" y="3510"/>
                  </a:cubicBezTo>
                  <a:cubicBezTo>
                    <a:pt x="1129" y="4650"/>
                    <a:pt x="496" y="5822"/>
                    <a:pt x="21" y="7089"/>
                  </a:cubicBezTo>
                  <a:cubicBezTo>
                    <a:pt x="1" y="7167"/>
                    <a:pt x="78" y="7221"/>
                    <a:pt x="155" y="7221"/>
                  </a:cubicBezTo>
                  <a:cubicBezTo>
                    <a:pt x="202" y="7221"/>
                    <a:pt x="250" y="7200"/>
                    <a:pt x="274" y="7152"/>
                  </a:cubicBezTo>
                  <a:cubicBezTo>
                    <a:pt x="1034" y="4523"/>
                    <a:pt x="2934" y="2497"/>
                    <a:pt x="4106" y="90"/>
                  </a:cubicBezTo>
                  <a:cubicBezTo>
                    <a:pt x="4128" y="45"/>
                    <a:pt x="4087" y="0"/>
                    <a:pt x="403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5" name="Google Shape;825;p18"/>
            <p:cNvSpPr/>
            <p:nvPr/>
          </p:nvSpPr>
          <p:spPr>
            <a:xfrm>
              <a:off x="5484679" y="3951606"/>
              <a:ext cx="97981" cy="177491"/>
            </a:xfrm>
            <a:custGeom>
              <a:avLst/>
              <a:gdLst/>
              <a:ahLst/>
              <a:cxnLst/>
              <a:rect l="l" t="t" r="r" b="b"/>
              <a:pathLst>
                <a:path w="2992" h="5420" extrusionOk="0">
                  <a:moveTo>
                    <a:pt x="2890" y="1"/>
                  </a:moveTo>
                  <a:cubicBezTo>
                    <a:pt x="2855" y="1"/>
                    <a:pt x="2819" y="26"/>
                    <a:pt x="2801" y="61"/>
                  </a:cubicBezTo>
                  <a:cubicBezTo>
                    <a:pt x="2769" y="282"/>
                    <a:pt x="2611" y="504"/>
                    <a:pt x="2484" y="726"/>
                  </a:cubicBezTo>
                  <a:cubicBezTo>
                    <a:pt x="2389" y="916"/>
                    <a:pt x="2294" y="1137"/>
                    <a:pt x="2168" y="1327"/>
                  </a:cubicBezTo>
                  <a:cubicBezTo>
                    <a:pt x="1914" y="1771"/>
                    <a:pt x="1693" y="2214"/>
                    <a:pt x="1439" y="2658"/>
                  </a:cubicBezTo>
                  <a:cubicBezTo>
                    <a:pt x="964" y="3513"/>
                    <a:pt x="489" y="4399"/>
                    <a:pt x="46" y="5254"/>
                  </a:cubicBezTo>
                  <a:cubicBezTo>
                    <a:pt x="1" y="5345"/>
                    <a:pt x="69" y="5420"/>
                    <a:pt x="135" y="5420"/>
                  </a:cubicBezTo>
                  <a:cubicBezTo>
                    <a:pt x="161" y="5420"/>
                    <a:pt x="186" y="5408"/>
                    <a:pt x="204" y="5381"/>
                  </a:cubicBezTo>
                  <a:cubicBezTo>
                    <a:pt x="711" y="4431"/>
                    <a:pt x="1218" y="3513"/>
                    <a:pt x="1724" y="2594"/>
                  </a:cubicBezTo>
                  <a:lnTo>
                    <a:pt x="2453" y="1201"/>
                  </a:lnTo>
                  <a:lnTo>
                    <a:pt x="2833" y="536"/>
                  </a:lnTo>
                  <a:cubicBezTo>
                    <a:pt x="2928" y="377"/>
                    <a:pt x="2991" y="251"/>
                    <a:pt x="2959" y="61"/>
                  </a:cubicBezTo>
                  <a:cubicBezTo>
                    <a:pt x="2945" y="18"/>
                    <a:pt x="2918" y="1"/>
                    <a:pt x="289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6" name="Google Shape;826;p18"/>
            <p:cNvSpPr/>
            <p:nvPr/>
          </p:nvSpPr>
          <p:spPr>
            <a:xfrm>
              <a:off x="3148556" y="3684974"/>
              <a:ext cx="1035050" cy="1035017"/>
            </a:xfrm>
            <a:custGeom>
              <a:avLst/>
              <a:gdLst/>
              <a:ahLst/>
              <a:cxnLst/>
              <a:rect l="l" t="t" r="r" b="b"/>
              <a:pathLst>
                <a:path w="31607" h="31606" extrusionOk="0">
                  <a:moveTo>
                    <a:pt x="15804" y="0"/>
                  </a:moveTo>
                  <a:cubicBezTo>
                    <a:pt x="7095" y="0"/>
                    <a:pt x="1" y="7063"/>
                    <a:pt x="1" y="15803"/>
                  </a:cubicBezTo>
                  <a:cubicBezTo>
                    <a:pt x="1" y="24512"/>
                    <a:pt x="7095" y="31606"/>
                    <a:pt x="15804" y="31606"/>
                  </a:cubicBezTo>
                  <a:cubicBezTo>
                    <a:pt x="24544" y="31606"/>
                    <a:pt x="31607" y="24512"/>
                    <a:pt x="31607" y="15803"/>
                  </a:cubicBezTo>
                  <a:cubicBezTo>
                    <a:pt x="31607" y="7063"/>
                    <a:pt x="24544" y="0"/>
                    <a:pt x="15804"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7" name="Google Shape;827;p18"/>
            <p:cNvSpPr/>
            <p:nvPr/>
          </p:nvSpPr>
          <p:spPr>
            <a:xfrm>
              <a:off x="3137160" y="3678687"/>
              <a:ext cx="1058890" cy="1057908"/>
            </a:xfrm>
            <a:custGeom>
              <a:avLst/>
              <a:gdLst/>
              <a:ahLst/>
              <a:cxnLst/>
              <a:rect l="l" t="t" r="r" b="b"/>
              <a:pathLst>
                <a:path w="32335" h="32305" extrusionOk="0">
                  <a:moveTo>
                    <a:pt x="16152" y="382"/>
                  </a:moveTo>
                  <a:cubicBezTo>
                    <a:pt x="18210" y="382"/>
                    <a:pt x="20237" y="794"/>
                    <a:pt x="22137" y="1586"/>
                  </a:cubicBezTo>
                  <a:cubicBezTo>
                    <a:pt x="24006" y="2378"/>
                    <a:pt x="25716" y="3549"/>
                    <a:pt x="27173" y="4974"/>
                  </a:cubicBezTo>
                  <a:cubicBezTo>
                    <a:pt x="28598" y="6431"/>
                    <a:pt x="29706" y="8173"/>
                    <a:pt x="30466" y="10041"/>
                  </a:cubicBezTo>
                  <a:cubicBezTo>
                    <a:pt x="31226" y="11942"/>
                    <a:pt x="31606" y="13968"/>
                    <a:pt x="31606" y="15995"/>
                  </a:cubicBezTo>
                  <a:cubicBezTo>
                    <a:pt x="31575" y="18022"/>
                    <a:pt x="31163" y="20017"/>
                    <a:pt x="30371" y="21886"/>
                  </a:cubicBezTo>
                  <a:cubicBezTo>
                    <a:pt x="29579" y="23722"/>
                    <a:pt x="28439" y="25433"/>
                    <a:pt x="27014" y="26826"/>
                  </a:cubicBezTo>
                  <a:cubicBezTo>
                    <a:pt x="24132" y="29645"/>
                    <a:pt x="20174" y="31260"/>
                    <a:pt x="16152" y="31260"/>
                  </a:cubicBezTo>
                  <a:cubicBezTo>
                    <a:pt x="14157" y="31260"/>
                    <a:pt x="12161" y="30880"/>
                    <a:pt x="10325" y="30120"/>
                  </a:cubicBezTo>
                  <a:cubicBezTo>
                    <a:pt x="8456" y="29360"/>
                    <a:pt x="6746" y="28251"/>
                    <a:pt x="5321" y="26826"/>
                  </a:cubicBezTo>
                  <a:cubicBezTo>
                    <a:pt x="3896" y="25433"/>
                    <a:pt x="2724" y="23722"/>
                    <a:pt x="1964" y="21886"/>
                  </a:cubicBezTo>
                  <a:cubicBezTo>
                    <a:pt x="1172" y="20017"/>
                    <a:pt x="761" y="18022"/>
                    <a:pt x="729" y="15995"/>
                  </a:cubicBezTo>
                  <a:cubicBezTo>
                    <a:pt x="697" y="13968"/>
                    <a:pt x="1077" y="11942"/>
                    <a:pt x="1837" y="10073"/>
                  </a:cubicBezTo>
                  <a:cubicBezTo>
                    <a:pt x="2597" y="8173"/>
                    <a:pt x="3737" y="6431"/>
                    <a:pt x="5163" y="5006"/>
                  </a:cubicBezTo>
                  <a:cubicBezTo>
                    <a:pt x="6619" y="3549"/>
                    <a:pt x="8329" y="2378"/>
                    <a:pt x="10198" y="1586"/>
                  </a:cubicBezTo>
                  <a:cubicBezTo>
                    <a:pt x="12066" y="794"/>
                    <a:pt x="14125" y="382"/>
                    <a:pt x="16152" y="382"/>
                  </a:cubicBezTo>
                  <a:close/>
                  <a:moveTo>
                    <a:pt x="15927" y="1"/>
                  </a:moveTo>
                  <a:cubicBezTo>
                    <a:pt x="13912" y="1"/>
                    <a:pt x="11902" y="411"/>
                    <a:pt x="10040" y="1174"/>
                  </a:cubicBezTo>
                  <a:cubicBezTo>
                    <a:pt x="8076" y="1966"/>
                    <a:pt x="6303" y="3169"/>
                    <a:pt x="4814" y="4626"/>
                  </a:cubicBezTo>
                  <a:cubicBezTo>
                    <a:pt x="3326" y="6115"/>
                    <a:pt x="2122" y="7888"/>
                    <a:pt x="1299" y="9820"/>
                  </a:cubicBezTo>
                  <a:cubicBezTo>
                    <a:pt x="444" y="11752"/>
                    <a:pt x="32" y="13873"/>
                    <a:pt x="0" y="15995"/>
                  </a:cubicBezTo>
                  <a:cubicBezTo>
                    <a:pt x="0" y="18117"/>
                    <a:pt x="381" y="20239"/>
                    <a:pt x="1172" y="22202"/>
                  </a:cubicBezTo>
                  <a:cubicBezTo>
                    <a:pt x="1964" y="24166"/>
                    <a:pt x="3167" y="25971"/>
                    <a:pt x="4656" y="27491"/>
                  </a:cubicBezTo>
                  <a:cubicBezTo>
                    <a:pt x="6176" y="29011"/>
                    <a:pt x="7949" y="30215"/>
                    <a:pt x="9913" y="31038"/>
                  </a:cubicBezTo>
                  <a:cubicBezTo>
                    <a:pt x="11908" y="31861"/>
                    <a:pt x="14030" y="32305"/>
                    <a:pt x="16152" y="32305"/>
                  </a:cubicBezTo>
                  <a:cubicBezTo>
                    <a:pt x="18305" y="32305"/>
                    <a:pt x="20427" y="31893"/>
                    <a:pt x="22391" y="31070"/>
                  </a:cubicBezTo>
                  <a:cubicBezTo>
                    <a:pt x="24386" y="30246"/>
                    <a:pt x="26159" y="29011"/>
                    <a:pt x="27679" y="27491"/>
                  </a:cubicBezTo>
                  <a:cubicBezTo>
                    <a:pt x="29168" y="25971"/>
                    <a:pt x="30339" y="24166"/>
                    <a:pt x="31131" y="22202"/>
                  </a:cubicBezTo>
                  <a:cubicBezTo>
                    <a:pt x="31955" y="20239"/>
                    <a:pt x="32335" y="18117"/>
                    <a:pt x="32335" y="15995"/>
                  </a:cubicBezTo>
                  <a:cubicBezTo>
                    <a:pt x="32303" y="13873"/>
                    <a:pt x="31860" y="11783"/>
                    <a:pt x="31036" y="9820"/>
                  </a:cubicBezTo>
                  <a:cubicBezTo>
                    <a:pt x="30213" y="7888"/>
                    <a:pt x="29009" y="6115"/>
                    <a:pt x="27521" y="4658"/>
                  </a:cubicBezTo>
                  <a:cubicBezTo>
                    <a:pt x="24540" y="1708"/>
                    <a:pt x="20439" y="2"/>
                    <a:pt x="16267" y="2"/>
                  </a:cubicBezTo>
                  <a:cubicBezTo>
                    <a:pt x="16228" y="2"/>
                    <a:pt x="16190" y="2"/>
                    <a:pt x="16152" y="2"/>
                  </a:cubicBezTo>
                  <a:cubicBezTo>
                    <a:pt x="16077" y="1"/>
                    <a:pt x="16002" y="1"/>
                    <a:pt x="159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8" name="Google Shape;828;p18"/>
            <p:cNvSpPr/>
            <p:nvPr/>
          </p:nvSpPr>
          <p:spPr>
            <a:xfrm>
              <a:off x="4079442" y="3828278"/>
              <a:ext cx="146676" cy="406069"/>
            </a:xfrm>
            <a:custGeom>
              <a:avLst/>
              <a:gdLst/>
              <a:ahLst/>
              <a:cxnLst/>
              <a:rect l="l" t="t" r="r" b="b"/>
              <a:pathLst>
                <a:path w="4479" h="12400" extrusionOk="0">
                  <a:moveTo>
                    <a:pt x="95" y="0"/>
                  </a:moveTo>
                  <a:cubicBezTo>
                    <a:pt x="51" y="0"/>
                    <a:pt x="1" y="45"/>
                    <a:pt x="45" y="90"/>
                  </a:cubicBezTo>
                  <a:cubicBezTo>
                    <a:pt x="2009" y="2813"/>
                    <a:pt x="3624" y="6012"/>
                    <a:pt x="4004" y="9400"/>
                  </a:cubicBezTo>
                  <a:cubicBezTo>
                    <a:pt x="4099" y="10350"/>
                    <a:pt x="4036" y="11301"/>
                    <a:pt x="4004" y="12251"/>
                  </a:cubicBezTo>
                  <a:cubicBezTo>
                    <a:pt x="4004" y="12340"/>
                    <a:pt x="4095" y="12399"/>
                    <a:pt x="4180" y="12399"/>
                  </a:cubicBezTo>
                  <a:cubicBezTo>
                    <a:pt x="4246" y="12399"/>
                    <a:pt x="4307" y="12365"/>
                    <a:pt x="4321" y="12282"/>
                  </a:cubicBezTo>
                  <a:cubicBezTo>
                    <a:pt x="4479" y="11459"/>
                    <a:pt x="4416" y="10604"/>
                    <a:pt x="4352" y="9749"/>
                  </a:cubicBezTo>
                  <a:cubicBezTo>
                    <a:pt x="4257" y="8894"/>
                    <a:pt x="4099" y="8070"/>
                    <a:pt x="3877" y="7247"/>
                  </a:cubicBezTo>
                  <a:cubicBezTo>
                    <a:pt x="3434" y="5600"/>
                    <a:pt x="2674" y="4017"/>
                    <a:pt x="1819" y="2528"/>
                  </a:cubicBezTo>
                  <a:cubicBezTo>
                    <a:pt x="1312" y="1673"/>
                    <a:pt x="742" y="818"/>
                    <a:pt x="140" y="26"/>
                  </a:cubicBezTo>
                  <a:cubicBezTo>
                    <a:pt x="131" y="8"/>
                    <a:pt x="114" y="0"/>
                    <a:pt x="9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29" name="Google Shape;829;p18"/>
            <p:cNvSpPr/>
            <p:nvPr/>
          </p:nvSpPr>
          <p:spPr>
            <a:xfrm>
              <a:off x="4173527" y="3947119"/>
              <a:ext cx="30815" cy="53575"/>
            </a:xfrm>
            <a:custGeom>
              <a:avLst/>
              <a:gdLst/>
              <a:ahLst/>
              <a:cxnLst/>
              <a:rect l="l" t="t" r="r" b="b"/>
              <a:pathLst>
                <a:path w="941" h="1636" extrusionOk="0">
                  <a:moveTo>
                    <a:pt x="750" y="1550"/>
                  </a:moveTo>
                  <a:cubicBezTo>
                    <a:pt x="760" y="1554"/>
                    <a:pt x="771" y="1557"/>
                    <a:pt x="783" y="1559"/>
                  </a:cubicBezTo>
                  <a:cubicBezTo>
                    <a:pt x="771" y="1559"/>
                    <a:pt x="760" y="1555"/>
                    <a:pt x="750" y="1550"/>
                  </a:cubicBezTo>
                  <a:close/>
                  <a:moveTo>
                    <a:pt x="115" y="0"/>
                  </a:moveTo>
                  <a:cubicBezTo>
                    <a:pt x="57" y="0"/>
                    <a:pt x="0" y="67"/>
                    <a:pt x="23" y="134"/>
                  </a:cubicBezTo>
                  <a:cubicBezTo>
                    <a:pt x="86" y="261"/>
                    <a:pt x="118" y="388"/>
                    <a:pt x="181" y="514"/>
                  </a:cubicBezTo>
                  <a:cubicBezTo>
                    <a:pt x="244" y="641"/>
                    <a:pt x="276" y="736"/>
                    <a:pt x="339" y="863"/>
                  </a:cubicBezTo>
                  <a:cubicBezTo>
                    <a:pt x="403" y="989"/>
                    <a:pt x="466" y="1116"/>
                    <a:pt x="529" y="1243"/>
                  </a:cubicBezTo>
                  <a:cubicBezTo>
                    <a:pt x="586" y="1328"/>
                    <a:pt x="617" y="1488"/>
                    <a:pt x="736" y="1544"/>
                  </a:cubicBezTo>
                  <a:lnTo>
                    <a:pt x="736" y="1544"/>
                  </a:lnTo>
                  <a:cubicBezTo>
                    <a:pt x="763" y="1570"/>
                    <a:pt x="793" y="1597"/>
                    <a:pt x="846" y="1623"/>
                  </a:cubicBezTo>
                  <a:cubicBezTo>
                    <a:pt x="854" y="1631"/>
                    <a:pt x="865" y="1635"/>
                    <a:pt x="876" y="1635"/>
                  </a:cubicBezTo>
                  <a:cubicBezTo>
                    <a:pt x="907" y="1635"/>
                    <a:pt x="941" y="1606"/>
                    <a:pt x="941" y="1559"/>
                  </a:cubicBezTo>
                  <a:cubicBezTo>
                    <a:pt x="941" y="1505"/>
                    <a:pt x="941" y="1474"/>
                    <a:pt x="921" y="1427"/>
                  </a:cubicBezTo>
                  <a:lnTo>
                    <a:pt x="921" y="1427"/>
                  </a:lnTo>
                  <a:cubicBezTo>
                    <a:pt x="928" y="1375"/>
                    <a:pt x="903" y="1319"/>
                    <a:pt x="878" y="1243"/>
                  </a:cubicBezTo>
                  <a:cubicBezTo>
                    <a:pt x="846" y="1179"/>
                    <a:pt x="814" y="1148"/>
                    <a:pt x="783" y="1053"/>
                  </a:cubicBezTo>
                  <a:cubicBezTo>
                    <a:pt x="719" y="958"/>
                    <a:pt x="656" y="831"/>
                    <a:pt x="593" y="736"/>
                  </a:cubicBezTo>
                  <a:cubicBezTo>
                    <a:pt x="529" y="609"/>
                    <a:pt x="466" y="483"/>
                    <a:pt x="403" y="388"/>
                  </a:cubicBezTo>
                  <a:cubicBezTo>
                    <a:pt x="308" y="261"/>
                    <a:pt x="244" y="166"/>
                    <a:pt x="181" y="39"/>
                  </a:cubicBezTo>
                  <a:cubicBezTo>
                    <a:pt x="162" y="12"/>
                    <a:pt x="138" y="0"/>
                    <a:pt x="11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0" name="Google Shape;830;p18"/>
            <p:cNvSpPr/>
            <p:nvPr/>
          </p:nvSpPr>
          <p:spPr>
            <a:xfrm>
              <a:off x="4142089" y="3891350"/>
              <a:ext cx="19747" cy="24921"/>
            </a:xfrm>
            <a:custGeom>
              <a:avLst/>
              <a:gdLst/>
              <a:ahLst/>
              <a:cxnLst/>
              <a:rect l="l" t="t" r="r" b="b"/>
              <a:pathLst>
                <a:path w="603" h="761" extrusionOk="0">
                  <a:moveTo>
                    <a:pt x="96" y="1"/>
                  </a:moveTo>
                  <a:cubicBezTo>
                    <a:pt x="32" y="32"/>
                    <a:pt x="1" y="96"/>
                    <a:pt x="1" y="159"/>
                  </a:cubicBezTo>
                  <a:cubicBezTo>
                    <a:pt x="32" y="286"/>
                    <a:pt x="64" y="412"/>
                    <a:pt x="159" y="507"/>
                  </a:cubicBezTo>
                  <a:cubicBezTo>
                    <a:pt x="191" y="571"/>
                    <a:pt x="222" y="634"/>
                    <a:pt x="286" y="666"/>
                  </a:cubicBezTo>
                  <a:cubicBezTo>
                    <a:pt x="318" y="697"/>
                    <a:pt x="349" y="729"/>
                    <a:pt x="381" y="729"/>
                  </a:cubicBezTo>
                  <a:lnTo>
                    <a:pt x="413" y="729"/>
                  </a:lnTo>
                  <a:cubicBezTo>
                    <a:pt x="444" y="761"/>
                    <a:pt x="444" y="761"/>
                    <a:pt x="476" y="761"/>
                  </a:cubicBezTo>
                  <a:lnTo>
                    <a:pt x="508" y="761"/>
                  </a:lnTo>
                  <a:cubicBezTo>
                    <a:pt x="508" y="759"/>
                    <a:pt x="508" y="758"/>
                    <a:pt x="508" y="757"/>
                  </a:cubicBezTo>
                  <a:lnTo>
                    <a:pt x="508" y="757"/>
                  </a:lnTo>
                  <a:cubicBezTo>
                    <a:pt x="531" y="761"/>
                    <a:pt x="555" y="761"/>
                    <a:pt x="571" y="761"/>
                  </a:cubicBezTo>
                  <a:cubicBezTo>
                    <a:pt x="603" y="729"/>
                    <a:pt x="603" y="729"/>
                    <a:pt x="603" y="697"/>
                  </a:cubicBezTo>
                  <a:cubicBezTo>
                    <a:pt x="603" y="667"/>
                    <a:pt x="603" y="666"/>
                    <a:pt x="575" y="638"/>
                  </a:cubicBezTo>
                  <a:lnTo>
                    <a:pt x="575" y="638"/>
                  </a:lnTo>
                  <a:cubicBezTo>
                    <a:pt x="574" y="633"/>
                    <a:pt x="573" y="627"/>
                    <a:pt x="571" y="621"/>
                  </a:cubicBezTo>
                  <a:lnTo>
                    <a:pt x="571" y="621"/>
                  </a:lnTo>
                  <a:cubicBezTo>
                    <a:pt x="571" y="612"/>
                    <a:pt x="571" y="602"/>
                    <a:pt x="571" y="602"/>
                  </a:cubicBezTo>
                  <a:cubicBezTo>
                    <a:pt x="568" y="602"/>
                    <a:pt x="565" y="602"/>
                    <a:pt x="563" y="602"/>
                  </a:cubicBezTo>
                  <a:lnTo>
                    <a:pt x="563" y="602"/>
                  </a:lnTo>
                  <a:cubicBezTo>
                    <a:pt x="540" y="555"/>
                    <a:pt x="496" y="515"/>
                    <a:pt x="476" y="476"/>
                  </a:cubicBezTo>
                  <a:cubicBezTo>
                    <a:pt x="444" y="444"/>
                    <a:pt x="413" y="444"/>
                    <a:pt x="413" y="412"/>
                  </a:cubicBezTo>
                  <a:cubicBezTo>
                    <a:pt x="413" y="412"/>
                    <a:pt x="381" y="381"/>
                    <a:pt x="381" y="381"/>
                  </a:cubicBezTo>
                  <a:cubicBezTo>
                    <a:pt x="349" y="317"/>
                    <a:pt x="318" y="286"/>
                    <a:pt x="286" y="222"/>
                  </a:cubicBezTo>
                  <a:cubicBezTo>
                    <a:pt x="286" y="191"/>
                    <a:pt x="286" y="191"/>
                    <a:pt x="286" y="191"/>
                  </a:cubicBezTo>
                  <a:lnTo>
                    <a:pt x="254" y="96"/>
                  </a:lnTo>
                  <a:cubicBezTo>
                    <a:pt x="222" y="32"/>
                    <a:pt x="159" y="1"/>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1" name="Google Shape;831;p18"/>
            <p:cNvSpPr/>
            <p:nvPr/>
          </p:nvSpPr>
          <p:spPr>
            <a:xfrm>
              <a:off x="3090494" y="4024371"/>
              <a:ext cx="195568" cy="586377"/>
            </a:xfrm>
            <a:custGeom>
              <a:avLst/>
              <a:gdLst/>
              <a:ahLst/>
              <a:cxnLst/>
              <a:rect l="l" t="t" r="r" b="b"/>
              <a:pathLst>
                <a:path w="5972" h="17906" extrusionOk="0">
                  <a:moveTo>
                    <a:pt x="1503" y="0"/>
                  </a:moveTo>
                  <a:cubicBezTo>
                    <a:pt x="1470" y="0"/>
                    <a:pt x="1438" y="18"/>
                    <a:pt x="1425" y="56"/>
                  </a:cubicBezTo>
                  <a:cubicBezTo>
                    <a:pt x="0" y="4869"/>
                    <a:pt x="697" y="10221"/>
                    <a:pt x="3199" y="14560"/>
                  </a:cubicBezTo>
                  <a:cubicBezTo>
                    <a:pt x="3896" y="15795"/>
                    <a:pt x="4751" y="16935"/>
                    <a:pt x="5796" y="17885"/>
                  </a:cubicBezTo>
                  <a:cubicBezTo>
                    <a:pt x="5817" y="17899"/>
                    <a:pt x="5839" y="17906"/>
                    <a:pt x="5858" y="17906"/>
                  </a:cubicBezTo>
                  <a:cubicBezTo>
                    <a:pt x="5926" y="17906"/>
                    <a:pt x="5972" y="17832"/>
                    <a:pt x="5922" y="17758"/>
                  </a:cubicBezTo>
                  <a:cubicBezTo>
                    <a:pt x="4371" y="15827"/>
                    <a:pt x="3041" y="13768"/>
                    <a:pt x="2186" y="11425"/>
                  </a:cubicBezTo>
                  <a:cubicBezTo>
                    <a:pt x="1330" y="9144"/>
                    <a:pt x="919" y="6674"/>
                    <a:pt x="1014" y="4204"/>
                  </a:cubicBezTo>
                  <a:cubicBezTo>
                    <a:pt x="1045" y="2842"/>
                    <a:pt x="1235" y="1449"/>
                    <a:pt x="1584" y="119"/>
                  </a:cubicBezTo>
                  <a:cubicBezTo>
                    <a:pt x="1603" y="42"/>
                    <a:pt x="1553" y="0"/>
                    <a:pt x="150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2" name="Google Shape;832;p18"/>
            <p:cNvSpPr/>
            <p:nvPr/>
          </p:nvSpPr>
          <p:spPr>
            <a:xfrm>
              <a:off x="3139223" y="3972859"/>
              <a:ext cx="19747" cy="32617"/>
            </a:xfrm>
            <a:custGeom>
              <a:avLst/>
              <a:gdLst/>
              <a:ahLst/>
              <a:cxnLst/>
              <a:rect l="l" t="t" r="r" b="b"/>
              <a:pathLst>
                <a:path w="603" h="996" extrusionOk="0">
                  <a:moveTo>
                    <a:pt x="498" y="0"/>
                  </a:moveTo>
                  <a:cubicBezTo>
                    <a:pt x="481" y="0"/>
                    <a:pt x="463" y="4"/>
                    <a:pt x="444" y="13"/>
                  </a:cubicBezTo>
                  <a:cubicBezTo>
                    <a:pt x="381" y="13"/>
                    <a:pt x="349" y="108"/>
                    <a:pt x="286" y="172"/>
                  </a:cubicBezTo>
                  <a:cubicBezTo>
                    <a:pt x="254" y="203"/>
                    <a:pt x="223" y="267"/>
                    <a:pt x="191" y="330"/>
                  </a:cubicBezTo>
                  <a:cubicBezTo>
                    <a:pt x="159" y="457"/>
                    <a:pt x="96" y="583"/>
                    <a:pt x="32" y="710"/>
                  </a:cubicBezTo>
                  <a:cubicBezTo>
                    <a:pt x="11" y="752"/>
                    <a:pt x="4" y="780"/>
                    <a:pt x="21" y="813"/>
                  </a:cubicBezTo>
                  <a:lnTo>
                    <a:pt x="21" y="813"/>
                  </a:lnTo>
                  <a:cubicBezTo>
                    <a:pt x="12" y="832"/>
                    <a:pt x="1" y="850"/>
                    <a:pt x="1" y="868"/>
                  </a:cubicBezTo>
                  <a:cubicBezTo>
                    <a:pt x="1" y="900"/>
                    <a:pt x="1" y="963"/>
                    <a:pt x="64" y="995"/>
                  </a:cubicBezTo>
                  <a:cubicBezTo>
                    <a:pt x="96" y="995"/>
                    <a:pt x="159" y="995"/>
                    <a:pt x="191" y="932"/>
                  </a:cubicBezTo>
                  <a:cubicBezTo>
                    <a:pt x="212" y="911"/>
                    <a:pt x="219" y="904"/>
                    <a:pt x="231" y="882"/>
                  </a:cubicBezTo>
                  <a:lnTo>
                    <a:pt x="231" y="882"/>
                  </a:lnTo>
                  <a:cubicBezTo>
                    <a:pt x="252" y="870"/>
                    <a:pt x="269" y="854"/>
                    <a:pt x="286" y="837"/>
                  </a:cubicBezTo>
                  <a:cubicBezTo>
                    <a:pt x="349" y="710"/>
                    <a:pt x="413" y="615"/>
                    <a:pt x="476" y="488"/>
                  </a:cubicBezTo>
                  <a:cubicBezTo>
                    <a:pt x="508" y="425"/>
                    <a:pt x="539" y="362"/>
                    <a:pt x="539" y="267"/>
                  </a:cubicBezTo>
                  <a:cubicBezTo>
                    <a:pt x="571" y="267"/>
                    <a:pt x="571" y="235"/>
                    <a:pt x="571" y="203"/>
                  </a:cubicBezTo>
                  <a:cubicBezTo>
                    <a:pt x="603" y="140"/>
                    <a:pt x="603" y="108"/>
                    <a:pt x="571" y="45"/>
                  </a:cubicBezTo>
                  <a:cubicBezTo>
                    <a:pt x="571" y="23"/>
                    <a:pt x="539" y="0"/>
                    <a:pt x="49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3" name="Google Shape;833;p18"/>
            <p:cNvSpPr/>
            <p:nvPr/>
          </p:nvSpPr>
          <p:spPr>
            <a:xfrm>
              <a:off x="3081161" y="4115213"/>
              <a:ext cx="17651" cy="163017"/>
            </a:xfrm>
            <a:custGeom>
              <a:avLst/>
              <a:gdLst/>
              <a:ahLst/>
              <a:cxnLst/>
              <a:rect l="l" t="t" r="r" b="b"/>
              <a:pathLst>
                <a:path w="539" h="4978" extrusionOk="0">
                  <a:moveTo>
                    <a:pt x="394" y="1"/>
                  </a:moveTo>
                  <a:cubicBezTo>
                    <a:pt x="349" y="1"/>
                    <a:pt x="300" y="24"/>
                    <a:pt x="285" y="68"/>
                  </a:cubicBezTo>
                  <a:cubicBezTo>
                    <a:pt x="95" y="892"/>
                    <a:pt x="32" y="1747"/>
                    <a:pt x="0" y="2602"/>
                  </a:cubicBezTo>
                  <a:cubicBezTo>
                    <a:pt x="0" y="3045"/>
                    <a:pt x="0" y="3457"/>
                    <a:pt x="32" y="3900"/>
                  </a:cubicBezTo>
                  <a:cubicBezTo>
                    <a:pt x="64" y="4249"/>
                    <a:pt x="32" y="4692"/>
                    <a:pt x="285" y="4977"/>
                  </a:cubicBezTo>
                  <a:cubicBezTo>
                    <a:pt x="285" y="4977"/>
                    <a:pt x="349" y="4977"/>
                    <a:pt x="349" y="4945"/>
                  </a:cubicBezTo>
                  <a:cubicBezTo>
                    <a:pt x="539" y="4629"/>
                    <a:pt x="412" y="4154"/>
                    <a:pt x="380" y="3805"/>
                  </a:cubicBezTo>
                  <a:cubicBezTo>
                    <a:pt x="349" y="3394"/>
                    <a:pt x="349" y="3014"/>
                    <a:pt x="349" y="2602"/>
                  </a:cubicBezTo>
                  <a:cubicBezTo>
                    <a:pt x="349" y="1747"/>
                    <a:pt x="412" y="923"/>
                    <a:pt x="475" y="100"/>
                  </a:cubicBezTo>
                  <a:cubicBezTo>
                    <a:pt x="492" y="32"/>
                    <a:pt x="446" y="1"/>
                    <a:pt x="39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4" name="Google Shape;834;p18"/>
            <p:cNvSpPr/>
            <p:nvPr/>
          </p:nvSpPr>
          <p:spPr>
            <a:xfrm>
              <a:off x="3053162" y="4233596"/>
              <a:ext cx="9366" cy="34778"/>
            </a:xfrm>
            <a:custGeom>
              <a:avLst/>
              <a:gdLst/>
              <a:ahLst/>
              <a:cxnLst/>
              <a:rect l="l" t="t" r="r" b="b"/>
              <a:pathLst>
                <a:path w="286" h="1062" extrusionOk="0">
                  <a:moveTo>
                    <a:pt x="159" y="0"/>
                  </a:moveTo>
                  <a:cubicBezTo>
                    <a:pt x="64" y="0"/>
                    <a:pt x="32" y="64"/>
                    <a:pt x="32" y="127"/>
                  </a:cubicBezTo>
                  <a:cubicBezTo>
                    <a:pt x="0" y="285"/>
                    <a:pt x="0" y="444"/>
                    <a:pt x="0" y="570"/>
                  </a:cubicBezTo>
                  <a:cubicBezTo>
                    <a:pt x="0" y="602"/>
                    <a:pt x="0" y="665"/>
                    <a:pt x="32" y="697"/>
                  </a:cubicBezTo>
                  <a:cubicBezTo>
                    <a:pt x="32" y="697"/>
                    <a:pt x="32" y="729"/>
                    <a:pt x="32" y="729"/>
                  </a:cubicBezTo>
                  <a:cubicBezTo>
                    <a:pt x="32" y="760"/>
                    <a:pt x="32" y="792"/>
                    <a:pt x="64" y="824"/>
                  </a:cubicBezTo>
                  <a:cubicBezTo>
                    <a:pt x="64" y="887"/>
                    <a:pt x="64" y="950"/>
                    <a:pt x="95" y="1014"/>
                  </a:cubicBezTo>
                  <a:cubicBezTo>
                    <a:pt x="111" y="1045"/>
                    <a:pt x="135" y="1061"/>
                    <a:pt x="155" y="1061"/>
                  </a:cubicBezTo>
                  <a:cubicBezTo>
                    <a:pt x="174" y="1061"/>
                    <a:pt x="190" y="1045"/>
                    <a:pt x="190" y="1014"/>
                  </a:cubicBezTo>
                  <a:cubicBezTo>
                    <a:pt x="222" y="982"/>
                    <a:pt x="222" y="950"/>
                    <a:pt x="222" y="919"/>
                  </a:cubicBezTo>
                  <a:cubicBezTo>
                    <a:pt x="222" y="887"/>
                    <a:pt x="254" y="855"/>
                    <a:pt x="254" y="824"/>
                  </a:cubicBezTo>
                  <a:cubicBezTo>
                    <a:pt x="254" y="792"/>
                    <a:pt x="285" y="760"/>
                    <a:pt x="285" y="729"/>
                  </a:cubicBezTo>
                  <a:cubicBezTo>
                    <a:pt x="285" y="729"/>
                    <a:pt x="285" y="697"/>
                    <a:pt x="285" y="697"/>
                  </a:cubicBezTo>
                  <a:cubicBezTo>
                    <a:pt x="285" y="634"/>
                    <a:pt x="285" y="602"/>
                    <a:pt x="285" y="570"/>
                  </a:cubicBezTo>
                  <a:cubicBezTo>
                    <a:pt x="285" y="412"/>
                    <a:pt x="285" y="254"/>
                    <a:pt x="285" y="127"/>
                  </a:cubicBezTo>
                  <a:cubicBezTo>
                    <a:pt x="285" y="64"/>
                    <a:pt x="222" y="0"/>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5" name="Google Shape;835;p18"/>
            <p:cNvSpPr/>
            <p:nvPr/>
          </p:nvSpPr>
          <p:spPr>
            <a:xfrm>
              <a:off x="3410963" y="3869180"/>
              <a:ext cx="509224" cy="524779"/>
            </a:xfrm>
            <a:custGeom>
              <a:avLst/>
              <a:gdLst/>
              <a:ahLst/>
              <a:cxnLst/>
              <a:rect l="l" t="t" r="r" b="b"/>
              <a:pathLst>
                <a:path w="15550" h="16025" extrusionOk="0">
                  <a:moveTo>
                    <a:pt x="10704" y="3021"/>
                  </a:moveTo>
                  <a:cubicBezTo>
                    <a:pt x="10768" y="3053"/>
                    <a:pt x="10799" y="3084"/>
                    <a:pt x="10831" y="3116"/>
                  </a:cubicBezTo>
                  <a:cubicBezTo>
                    <a:pt x="10863" y="3148"/>
                    <a:pt x="10894" y="3179"/>
                    <a:pt x="10926" y="3179"/>
                  </a:cubicBezTo>
                  <a:cubicBezTo>
                    <a:pt x="10926" y="3211"/>
                    <a:pt x="10926" y="3274"/>
                    <a:pt x="10926" y="3338"/>
                  </a:cubicBezTo>
                  <a:cubicBezTo>
                    <a:pt x="10926" y="3528"/>
                    <a:pt x="10894" y="3718"/>
                    <a:pt x="10831" y="3908"/>
                  </a:cubicBezTo>
                  <a:cubicBezTo>
                    <a:pt x="10799" y="4003"/>
                    <a:pt x="10768" y="4098"/>
                    <a:pt x="10704" y="4161"/>
                  </a:cubicBezTo>
                  <a:cubicBezTo>
                    <a:pt x="10673" y="4224"/>
                    <a:pt x="10609" y="4288"/>
                    <a:pt x="10546" y="4319"/>
                  </a:cubicBezTo>
                  <a:cubicBezTo>
                    <a:pt x="10546" y="4319"/>
                    <a:pt x="10546" y="4288"/>
                    <a:pt x="10546" y="4288"/>
                  </a:cubicBezTo>
                  <a:cubicBezTo>
                    <a:pt x="10546" y="4304"/>
                    <a:pt x="10546" y="4312"/>
                    <a:pt x="10542" y="4312"/>
                  </a:cubicBezTo>
                  <a:cubicBezTo>
                    <a:pt x="10538" y="4312"/>
                    <a:pt x="10530" y="4304"/>
                    <a:pt x="10514" y="4288"/>
                  </a:cubicBezTo>
                  <a:cubicBezTo>
                    <a:pt x="10514" y="4256"/>
                    <a:pt x="10514" y="4256"/>
                    <a:pt x="10483" y="4256"/>
                  </a:cubicBezTo>
                  <a:cubicBezTo>
                    <a:pt x="10451" y="4256"/>
                    <a:pt x="10419" y="4224"/>
                    <a:pt x="10419" y="4224"/>
                  </a:cubicBezTo>
                  <a:cubicBezTo>
                    <a:pt x="10388" y="4193"/>
                    <a:pt x="10388" y="4098"/>
                    <a:pt x="10388" y="4034"/>
                  </a:cubicBezTo>
                  <a:cubicBezTo>
                    <a:pt x="10388" y="3844"/>
                    <a:pt x="10419" y="3623"/>
                    <a:pt x="10419" y="3433"/>
                  </a:cubicBezTo>
                  <a:cubicBezTo>
                    <a:pt x="10451" y="3338"/>
                    <a:pt x="10451" y="3243"/>
                    <a:pt x="10483" y="3148"/>
                  </a:cubicBezTo>
                  <a:cubicBezTo>
                    <a:pt x="10483" y="3116"/>
                    <a:pt x="10514" y="3084"/>
                    <a:pt x="10514" y="3053"/>
                  </a:cubicBezTo>
                  <a:cubicBezTo>
                    <a:pt x="10546" y="3053"/>
                    <a:pt x="10578" y="3021"/>
                    <a:pt x="10578" y="3021"/>
                  </a:cubicBezTo>
                  <a:close/>
                  <a:moveTo>
                    <a:pt x="7586" y="0"/>
                  </a:moveTo>
                  <a:cubicBezTo>
                    <a:pt x="7538" y="0"/>
                    <a:pt x="7491" y="24"/>
                    <a:pt x="7474" y="76"/>
                  </a:cubicBezTo>
                  <a:cubicBezTo>
                    <a:pt x="7411" y="171"/>
                    <a:pt x="7474" y="234"/>
                    <a:pt x="7474" y="329"/>
                  </a:cubicBezTo>
                  <a:cubicBezTo>
                    <a:pt x="7474" y="393"/>
                    <a:pt x="7442" y="519"/>
                    <a:pt x="7442" y="614"/>
                  </a:cubicBezTo>
                  <a:cubicBezTo>
                    <a:pt x="7442" y="709"/>
                    <a:pt x="7442" y="804"/>
                    <a:pt x="7442" y="899"/>
                  </a:cubicBezTo>
                  <a:cubicBezTo>
                    <a:pt x="7379" y="1596"/>
                    <a:pt x="7347" y="2293"/>
                    <a:pt x="7284" y="3021"/>
                  </a:cubicBezTo>
                  <a:cubicBezTo>
                    <a:pt x="7221" y="3718"/>
                    <a:pt x="7126" y="4446"/>
                    <a:pt x="7062" y="5143"/>
                  </a:cubicBezTo>
                  <a:cubicBezTo>
                    <a:pt x="6999" y="5491"/>
                    <a:pt x="6967" y="5840"/>
                    <a:pt x="6904" y="6188"/>
                  </a:cubicBezTo>
                  <a:cubicBezTo>
                    <a:pt x="6904" y="6220"/>
                    <a:pt x="6904" y="6251"/>
                    <a:pt x="6904" y="6283"/>
                  </a:cubicBezTo>
                  <a:cubicBezTo>
                    <a:pt x="6872" y="6346"/>
                    <a:pt x="6841" y="6441"/>
                    <a:pt x="6777" y="6505"/>
                  </a:cubicBezTo>
                  <a:cubicBezTo>
                    <a:pt x="6746" y="6600"/>
                    <a:pt x="6714" y="6695"/>
                    <a:pt x="6682" y="6758"/>
                  </a:cubicBezTo>
                  <a:cubicBezTo>
                    <a:pt x="6651" y="6726"/>
                    <a:pt x="6587" y="6663"/>
                    <a:pt x="6524" y="6600"/>
                  </a:cubicBezTo>
                  <a:cubicBezTo>
                    <a:pt x="6429" y="6473"/>
                    <a:pt x="6302" y="6346"/>
                    <a:pt x="6207" y="6220"/>
                  </a:cubicBezTo>
                  <a:cubicBezTo>
                    <a:pt x="6144" y="6156"/>
                    <a:pt x="6081" y="6093"/>
                    <a:pt x="6017" y="6030"/>
                  </a:cubicBezTo>
                  <a:cubicBezTo>
                    <a:pt x="5796" y="5618"/>
                    <a:pt x="5511" y="5270"/>
                    <a:pt x="5099" y="4985"/>
                  </a:cubicBezTo>
                  <a:cubicBezTo>
                    <a:pt x="5084" y="4974"/>
                    <a:pt x="5068" y="4970"/>
                    <a:pt x="5052" y="4970"/>
                  </a:cubicBezTo>
                  <a:cubicBezTo>
                    <a:pt x="4968" y="4970"/>
                    <a:pt x="4887" y="5095"/>
                    <a:pt x="4940" y="5175"/>
                  </a:cubicBezTo>
                  <a:cubicBezTo>
                    <a:pt x="5131" y="5428"/>
                    <a:pt x="5352" y="5745"/>
                    <a:pt x="5511" y="6030"/>
                  </a:cubicBezTo>
                  <a:cubicBezTo>
                    <a:pt x="5511" y="6061"/>
                    <a:pt x="5511" y="6125"/>
                    <a:pt x="5511" y="6156"/>
                  </a:cubicBezTo>
                  <a:cubicBezTo>
                    <a:pt x="6207" y="7866"/>
                    <a:pt x="6144" y="9735"/>
                    <a:pt x="6049" y="11508"/>
                  </a:cubicBezTo>
                  <a:cubicBezTo>
                    <a:pt x="6049" y="11622"/>
                    <a:pt x="6150" y="11735"/>
                    <a:pt x="6262" y="11735"/>
                  </a:cubicBezTo>
                  <a:cubicBezTo>
                    <a:pt x="6276" y="11735"/>
                    <a:pt x="6289" y="11733"/>
                    <a:pt x="6302" y="11730"/>
                  </a:cubicBezTo>
                  <a:cubicBezTo>
                    <a:pt x="6872" y="11477"/>
                    <a:pt x="7411" y="11255"/>
                    <a:pt x="7981" y="11033"/>
                  </a:cubicBezTo>
                  <a:cubicBezTo>
                    <a:pt x="8076" y="11002"/>
                    <a:pt x="8266" y="10875"/>
                    <a:pt x="8392" y="10875"/>
                  </a:cubicBezTo>
                  <a:cubicBezTo>
                    <a:pt x="8487" y="10907"/>
                    <a:pt x="8551" y="11128"/>
                    <a:pt x="8582" y="11223"/>
                  </a:cubicBezTo>
                  <a:cubicBezTo>
                    <a:pt x="8709" y="11508"/>
                    <a:pt x="8804" y="11793"/>
                    <a:pt x="8931" y="12078"/>
                  </a:cubicBezTo>
                  <a:cubicBezTo>
                    <a:pt x="9342" y="13123"/>
                    <a:pt x="9691" y="14200"/>
                    <a:pt x="9976" y="15309"/>
                  </a:cubicBezTo>
                  <a:cubicBezTo>
                    <a:pt x="9628" y="15119"/>
                    <a:pt x="9279" y="14929"/>
                    <a:pt x="8899" y="14739"/>
                  </a:cubicBezTo>
                  <a:cubicBezTo>
                    <a:pt x="8487" y="14485"/>
                    <a:pt x="8044" y="14264"/>
                    <a:pt x="7632" y="14042"/>
                  </a:cubicBezTo>
                  <a:cubicBezTo>
                    <a:pt x="7221" y="13820"/>
                    <a:pt x="6809" y="13598"/>
                    <a:pt x="6397" y="13345"/>
                  </a:cubicBezTo>
                  <a:cubicBezTo>
                    <a:pt x="6017" y="13123"/>
                    <a:pt x="5732" y="12838"/>
                    <a:pt x="5447" y="12490"/>
                  </a:cubicBezTo>
                  <a:cubicBezTo>
                    <a:pt x="5226" y="12173"/>
                    <a:pt x="5004" y="11825"/>
                    <a:pt x="4750" y="11540"/>
                  </a:cubicBezTo>
                  <a:cubicBezTo>
                    <a:pt x="4434" y="11223"/>
                    <a:pt x="4085" y="11033"/>
                    <a:pt x="3769" y="10717"/>
                  </a:cubicBezTo>
                  <a:cubicBezTo>
                    <a:pt x="3420" y="10432"/>
                    <a:pt x="3199" y="10052"/>
                    <a:pt x="2882" y="9735"/>
                  </a:cubicBezTo>
                  <a:cubicBezTo>
                    <a:pt x="2660" y="9482"/>
                    <a:pt x="2375" y="9228"/>
                    <a:pt x="2122" y="9006"/>
                  </a:cubicBezTo>
                  <a:cubicBezTo>
                    <a:pt x="1805" y="8721"/>
                    <a:pt x="1489" y="8468"/>
                    <a:pt x="1204" y="8183"/>
                  </a:cubicBezTo>
                  <a:cubicBezTo>
                    <a:pt x="1077" y="8025"/>
                    <a:pt x="919" y="7866"/>
                    <a:pt x="824" y="7708"/>
                  </a:cubicBezTo>
                  <a:cubicBezTo>
                    <a:pt x="697" y="7518"/>
                    <a:pt x="602" y="7328"/>
                    <a:pt x="475" y="7170"/>
                  </a:cubicBezTo>
                  <a:cubicBezTo>
                    <a:pt x="432" y="7105"/>
                    <a:pt x="374" y="7077"/>
                    <a:pt x="318" y="7077"/>
                  </a:cubicBezTo>
                  <a:cubicBezTo>
                    <a:pt x="209" y="7077"/>
                    <a:pt x="106" y="7182"/>
                    <a:pt x="127" y="7328"/>
                  </a:cubicBezTo>
                  <a:cubicBezTo>
                    <a:pt x="127" y="7360"/>
                    <a:pt x="127" y="7360"/>
                    <a:pt x="127" y="7391"/>
                  </a:cubicBezTo>
                  <a:cubicBezTo>
                    <a:pt x="95" y="7391"/>
                    <a:pt x="63" y="7423"/>
                    <a:pt x="32" y="7486"/>
                  </a:cubicBezTo>
                  <a:cubicBezTo>
                    <a:pt x="0" y="7740"/>
                    <a:pt x="32" y="8025"/>
                    <a:pt x="63" y="8278"/>
                  </a:cubicBezTo>
                  <a:cubicBezTo>
                    <a:pt x="95" y="8563"/>
                    <a:pt x="158" y="8816"/>
                    <a:pt x="190" y="9101"/>
                  </a:cubicBezTo>
                  <a:cubicBezTo>
                    <a:pt x="253" y="9640"/>
                    <a:pt x="317" y="10147"/>
                    <a:pt x="443" y="10653"/>
                  </a:cubicBezTo>
                  <a:cubicBezTo>
                    <a:pt x="633" y="11603"/>
                    <a:pt x="1045" y="12458"/>
                    <a:pt x="1679" y="13218"/>
                  </a:cubicBezTo>
                  <a:cubicBezTo>
                    <a:pt x="2249" y="13915"/>
                    <a:pt x="3009" y="14454"/>
                    <a:pt x="3769" y="14960"/>
                  </a:cubicBezTo>
                  <a:cubicBezTo>
                    <a:pt x="4180" y="15214"/>
                    <a:pt x="4624" y="15499"/>
                    <a:pt x="5099" y="15689"/>
                  </a:cubicBezTo>
                  <a:cubicBezTo>
                    <a:pt x="5606" y="15879"/>
                    <a:pt x="6144" y="15974"/>
                    <a:pt x="6651" y="16005"/>
                  </a:cubicBezTo>
                  <a:cubicBezTo>
                    <a:pt x="6879" y="16018"/>
                    <a:pt x="7105" y="16024"/>
                    <a:pt x="7331" y="16024"/>
                  </a:cubicBezTo>
                  <a:cubicBezTo>
                    <a:pt x="8234" y="16024"/>
                    <a:pt x="9121" y="15923"/>
                    <a:pt x="10008" y="15720"/>
                  </a:cubicBezTo>
                  <a:cubicBezTo>
                    <a:pt x="10008" y="15752"/>
                    <a:pt x="10008" y="15752"/>
                    <a:pt x="10039" y="15752"/>
                  </a:cubicBezTo>
                  <a:cubicBezTo>
                    <a:pt x="10066" y="15770"/>
                    <a:pt x="10095" y="15777"/>
                    <a:pt x="10123" y="15777"/>
                  </a:cubicBezTo>
                  <a:cubicBezTo>
                    <a:pt x="10198" y="15777"/>
                    <a:pt x="10270" y="15725"/>
                    <a:pt x="10293" y="15657"/>
                  </a:cubicBezTo>
                  <a:cubicBezTo>
                    <a:pt x="10324" y="15657"/>
                    <a:pt x="10388" y="15625"/>
                    <a:pt x="10388" y="15594"/>
                  </a:cubicBezTo>
                  <a:cubicBezTo>
                    <a:pt x="10736" y="15467"/>
                    <a:pt x="11084" y="15309"/>
                    <a:pt x="11433" y="15182"/>
                  </a:cubicBezTo>
                  <a:cubicBezTo>
                    <a:pt x="11781" y="15024"/>
                    <a:pt x="12129" y="14865"/>
                    <a:pt x="12478" y="14707"/>
                  </a:cubicBezTo>
                  <a:cubicBezTo>
                    <a:pt x="12794" y="14580"/>
                    <a:pt x="13111" y="14422"/>
                    <a:pt x="13428" y="14232"/>
                  </a:cubicBezTo>
                  <a:cubicBezTo>
                    <a:pt x="13713" y="14074"/>
                    <a:pt x="14030" y="13883"/>
                    <a:pt x="14251" y="13662"/>
                  </a:cubicBezTo>
                  <a:cubicBezTo>
                    <a:pt x="14441" y="13472"/>
                    <a:pt x="14505" y="13155"/>
                    <a:pt x="14283" y="12965"/>
                  </a:cubicBezTo>
                  <a:cubicBezTo>
                    <a:pt x="14251" y="12933"/>
                    <a:pt x="14220" y="12902"/>
                    <a:pt x="14156" y="12902"/>
                  </a:cubicBezTo>
                  <a:cubicBezTo>
                    <a:pt x="14125" y="12870"/>
                    <a:pt x="14093" y="12838"/>
                    <a:pt x="14061" y="12775"/>
                  </a:cubicBezTo>
                  <a:cubicBezTo>
                    <a:pt x="13935" y="12648"/>
                    <a:pt x="13808" y="12458"/>
                    <a:pt x="13681" y="12300"/>
                  </a:cubicBezTo>
                  <a:cubicBezTo>
                    <a:pt x="13428" y="11983"/>
                    <a:pt x="13174" y="11635"/>
                    <a:pt x="12889" y="11287"/>
                  </a:cubicBezTo>
                  <a:cubicBezTo>
                    <a:pt x="12668" y="10970"/>
                    <a:pt x="12414" y="10653"/>
                    <a:pt x="12161" y="10368"/>
                  </a:cubicBezTo>
                  <a:cubicBezTo>
                    <a:pt x="12066" y="10210"/>
                    <a:pt x="11813" y="9957"/>
                    <a:pt x="11591" y="9957"/>
                  </a:cubicBezTo>
                  <a:cubicBezTo>
                    <a:pt x="11528" y="9925"/>
                    <a:pt x="11433" y="9893"/>
                    <a:pt x="11369" y="9893"/>
                  </a:cubicBezTo>
                  <a:cubicBezTo>
                    <a:pt x="11325" y="9887"/>
                    <a:pt x="11279" y="9884"/>
                    <a:pt x="11233" y="9884"/>
                  </a:cubicBezTo>
                  <a:cubicBezTo>
                    <a:pt x="11048" y="9884"/>
                    <a:pt x="10850" y="9925"/>
                    <a:pt x="10673" y="9925"/>
                  </a:cubicBezTo>
                  <a:cubicBezTo>
                    <a:pt x="10419" y="9925"/>
                    <a:pt x="10166" y="9925"/>
                    <a:pt x="9944" y="9862"/>
                  </a:cubicBezTo>
                  <a:cubicBezTo>
                    <a:pt x="9849" y="9830"/>
                    <a:pt x="9437" y="9767"/>
                    <a:pt x="9406" y="9640"/>
                  </a:cubicBezTo>
                  <a:cubicBezTo>
                    <a:pt x="9437" y="9608"/>
                    <a:pt x="9437" y="9577"/>
                    <a:pt x="9437" y="9545"/>
                  </a:cubicBezTo>
                  <a:cubicBezTo>
                    <a:pt x="9437" y="9545"/>
                    <a:pt x="9406" y="9545"/>
                    <a:pt x="9406" y="9513"/>
                  </a:cubicBezTo>
                  <a:cubicBezTo>
                    <a:pt x="9469" y="9387"/>
                    <a:pt x="9533" y="9260"/>
                    <a:pt x="9564" y="9133"/>
                  </a:cubicBezTo>
                  <a:cubicBezTo>
                    <a:pt x="9596" y="8975"/>
                    <a:pt x="9628" y="8816"/>
                    <a:pt x="9659" y="8690"/>
                  </a:cubicBezTo>
                  <a:cubicBezTo>
                    <a:pt x="9723" y="8405"/>
                    <a:pt x="9754" y="8120"/>
                    <a:pt x="9818" y="7835"/>
                  </a:cubicBezTo>
                  <a:cubicBezTo>
                    <a:pt x="9849" y="7613"/>
                    <a:pt x="9849" y="7265"/>
                    <a:pt x="10039" y="7106"/>
                  </a:cubicBezTo>
                  <a:cubicBezTo>
                    <a:pt x="10229" y="6948"/>
                    <a:pt x="10546" y="6885"/>
                    <a:pt x="10799" y="6821"/>
                  </a:cubicBezTo>
                  <a:cubicBezTo>
                    <a:pt x="11528" y="6568"/>
                    <a:pt x="12288" y="6346"/>
                    <a:pt x="13048" y="6156"/>
                  </a:cubicBezTo>
                  <a:cubicBezTo>
                    <a:pt x="13428" y="6156"/>
                    <a:pt x="13808" y="6125"/>
                    <a:pt x="14220" y="6125"/>
                  </a:cubicBezTo>
                  <a:cubicBezTo>
                    <a:pt x="14441" y="6093"/>
                    <a:pt x="14695" y="6093"/>
                    <a:pt x="14948" y="6093"/>
                  </a:cubicBezTo>
                  <a:cubicBezTo>
                    <a:pt x="15170" y="6061"/>
                    <a:pt x="15360" y="6093"/>
                    <a:pt x="15518" y="5935"/>
                  </a:cubicBezTo>
                  <a:cubicBezTo>
                    <a:pt x="15550" y="5935"/>
                    <a:pt x="15550" y="5871"/>
                    <a:pt x="15518" y="5840"/>
                  </a:cubicBezTo>
                  <a:cubicBezTo>
                    <a:pt x="15360" y="5745"/>
                    <a:pt x="15233" y="5745"/>
                    <a:pt x="15043" y="5745"/>
                  </a:cubicBezTo>
                  <a:cubicBezTo>
                    <a:pt x="14853" y="5776"/>
                    <a:pt x="14663" y="5776"/>
                    <a:pt x="14505" y="5776"/>
                  </a:cubicBezTo>
                  <a:cubicBezTo>
                    <a:pt x="14346" y="5808"/>
                    <a:pt x="14220" y="5808"/>
                    <a:pt x="14093" y="5808"/>
                  </a:cubicBezTo>
                  <a:cubicBezTo>
                    <a:pt x="13871" y="5808"/>
                    <a:pt x="13649" y="5808"/>
                    <a:pt x="13428" y="5840"/>
                  </a:cubicBezTo>
                  <a:cubicBezTo>
                    <a:pt x="13196" y="5840"/>
                    <a:pt x="12963" y="5854"/>
                    <a:pt x="12731" y="5854"/>
                  </a:cubicBezTo>
                  <a:cubicBezTo>
                    <a:pt x="12615" y="5854"/>
                    <a:pt x="12499" y="5850"/>
                    <a:pt x="12383" y="5840"/>
                  </a:cubicBezTo>
                  <a:cubicBezTo>
                    <a:pt x="12129" y="5808"/>
                    <a:pt x="11591" y="5745"/>
                    <a:pt x="11813" y="5396"/>
                  </a:cubicBezTo>
                  <a:cubicBezTo>
                    <a:pt x="11813" y="5365"/>
                    <a:pt x="11813" y="5333"/>
                    <a:pt x="11813" y="5333"/>
                  </a:cubicBezTo>
                  <a:cubicBezTo>
                    <a:pt x="11813" y="5301"/>
                    <a:pt x="11844" y="5270"/>
                    <a:pt x="11844" y="5238"/>
                  </a:cubicBezTo>
                  <a:cubicBezTo>
                    <a:pt x="11876" y="5175"/>
                    <a:pt x="11908" y="5111"/>
                    <a:pt x="11971" y="5048"/>
                  </a:cubicBezTo>
                  <a:cubicBezTo>
                    <a:pt x="12066" y="4921"/>
                    <a:pt x="12193" y="4890"/>
                    <a:pt x="12351" y="4858"/>
                  </a:cubicBezTo>
                  <a:cubicBezTo>
                    <a:pt x="12541" y="4858"/>
                    <a:pt x="12699" y="4763"/>
                    <a:pt x="12794" y="4605"/>
                  </a:cubicBezTo>
                  <a:cubicBezTo>
                    <a:pt x="12889" y="4383"/>
                    <a:pt x="12921" y="4161"/>
                    <a:pt x="12984" y="3971"/>
                  </a:cubicBezTo>
                  <a:cubicBezTo>
                    <a:pt x="13048" y="3749"/>
                    <a:pt x="13111" y="3528"/>
                    <a:pt x="13143" y="3306"/>
                  </a:cubicBezTo>
                  <a:cubicBezTo>
                    <a:pt x="13174" y="3148"/>
                    <a:pt x="13206" y="2958"/>
                    <a:pt x="13016" y="2926"/>
                  </a:cubicBezTo>
                  <a:cubicBezTo>
                    <a:pt x="12993" y="2918"/>
                    <a:pt x="12972" y="2915"/>
                    <a:pt x="12952" y="2915"/>
                  </a:cubicBezTo>
                  <a:cubicBezTo>
                    <a:pt x="12810" y="2915"/>
                    <a:pt x="12751" y="3100"/>
                    <a:pt x="12668" y="3211"/>
                  </a:cubicBezTo>
                  <a:cubicBezTo>
                    <a:pt x="12604" y="3306"/>
                    <a:pt x="12509" y="3338"/>
                    <a:pt x="12414" y="3401"/>
                  </a:cubicBezTo>
                  <a:cubicBezTo>
                    <a:pt x="12383" y="3369"/>
                    <a:pt x="12383" y="3369"/>
                    <a:pt x="12351" y="3369"/>
                  </a:cubicBezTo>
                  <a:cubicBezTo>
                    <a:pt x="12288" y="3338"/>
                    <a:pt x="12224" y="3338"/>
                    <a:pt x="12161" y="3338"/>
                  </a:cubicBezTo>
                  <a:lnTo>
                    <a:pt x="11971" y="3338"/>
                  </a:lnTo>
                  <a:cubicBezTo>
                    <a:pt x="11876" y="3306"/>
                    <a:pt x="11781" y="3243"/>
                    <a:pt x="11718" y="3179"/>
                  </a:cubicBezTo>
                  <a:cubicBezTo>
                    <a:pt x="11681" y="3142"/>
                    <a:pt x="11643" y="3127"/>
                    <a:pt x="11606" y="3127"/>
                  </a:cubicBezTo>
                  <a:cubicBezTo>
                    <a:pt x="11580" y="3127"/>
                    <a:pt x="11554" y="3135"/>
                    <a:pt x="11528" y="3148"/>
                  </a:cubicBezTo>
                  <a:cubicBezTo>
                    <a:pt x="11464" y="3084"/>
                    <a:pt x="11401" y="3053"/>
                    <a:pt x="11369" y="2989"/>
                  </a:cubicBezTo>
                  <a:cubicBezTo>
                    <a:pt x="11401" y="2958"/>
                    <a:pt x="11433" y="2926"/>
                    <a:pt x="11433" y="2863"/>
                  </a:cubicBezTo>
                  <a:cubicBezTo>
                    <a:pt x="11464" y="2736"/>
                    <a:pt x="11433" y="2609"/>
                    <a:pt x="11433" y="2514"/>
                  </a:cubicBezTo>
                  <a:cubicBezTo>
                    <a:pt x="11401" y="2419"/>
                    <a:pt x="11401" y="2356"/>
                    <a:pt x="11401" y="2293"/>
                  </a:cubicBezTo>
                  <a:cubicBezTo>
                    <a:pt x="11528" y="2071"/>
                    <a:pt x="11623" y="1881"/>
                    <a:pt x="11654" y="1628"/>
                  </a:cubicBezTo>
                  <a:cubicBezTo>
                    <a:pt x="11718" y="1469"/>
                    <a:pt x="11813" y="1216"/>
                    <a:pt x="11686" y="1058"/>
                  </a:cubicBezTo>
                  <a:cubicBezTo>
                    <a:pt x="11591" y="868"/>
                    <a:pt x="11338" y="836"/>
                    <a:pt x="11179" y="773"/>
                  </a:cubicBezTo>
                  <a:cubicBezTo>
                    <a:pt x="10958" y="678"/>
                    <a:pt x="10704" y="614"/>
                    <a:pt x="10483" y="519"/>
                  </a:cubicBezTo>
                  <a:cubicBezTo>
                    <a:pt x="10008" y="393"/>
                    <a:pt x="9533" y="298"/>
                    <a:pt x="9057" y="203"/>
                  </a:cubicBezTo>
                  <a:cubicBezTo>
                    <a:pt x="8804" y="171"/>
                    <a:pt x="8551" y="108"/>
                    <a:pt x="8329" y="76"/>
                  </a:cubicBezTo>
                  <a:cubicBezTo>
                    <a:pt x="8199" y="54"/>
                    <a:pt x="8040" y="3"/>
                    <a:pt x="7891" y="3"/>
                  </a:cubicBezTo>
                  <a:cubicBezTo>
                    <a:pt x="7823" y="3"/>
                    <a:pt x="7756" y="14"/>
                    <a:pt x="7696" y="44"/>
                  </a:cubicBezTo>
                  <a:cubicBezTo>
                    <a:pt x="7667" y="16"/>
                    <a:pt x="7626" y="0"/>
                    <a:pt x="7586" y="0"/>
                  </a:cubicBezTo>
                  <a:close/>
                </a:path>
              </a:pathLst>
            </a:custGeom>
            <a:solidFill>
              <a:srgbClr val="ACE5F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6" name="Google Shape;836;p18"/>
            <p:cNvSpPr/>
            <p:nvPr/>
          </p:nvSpPr>
          <p:spPr>
            <a:xfrm>
              <a:off x="3417186" y="3873994"/>
              <a:ext cx="317127" cy="488887"/>
            </a:xfrm>
            <a:custGeom>
              <a:avLst/>
              <a:gdLst/>
              <a:ahLst/>
              <a:cxnLst/>
              <a:rect l="l" t="t" r="r" b="b"/>
              <a:pathLst>
                <a:path w="9684" h="14929" extrusionOk="0">
                  <a:moveTo>
                    <a:pt x="6831" y="1"/>
                  </a:moveTo>
                  <a:cubicBezTo>
                    <a:pt x="6655" y="1"/>
                    <a:pt x="6460" y="49"/>
                    <a:pt x="6366" y="87"/>
                  </a:cubicBezTo>
                  <a:cubicBezTo>
                    <a:pt x="5922" y="182"/>
                    <a:pt x="5479" y="309"/>
                    <a:pt x="5036" y="467"/>
                  </a:cubicBezTo>
                  <a:cubicBezTo>
                    <a:pt x="4655" y="594"/>
                    <a:pt x="4275" y="752"/>
                    <a:pt x="3895" y="974"/>
                  </a:cubicBezTo>
                  <a:cubicBezTo>
                    <a:pt x="3674" y="1101"/>
                    <a:pt x="3452" y="1259"/>
                    <a:pt x="3294" y="1449"/>
                  </a:cubicBezTo>
                  <a:cubicBezTo>
                    <a:pt x="2755" y="1734"/>
                    <a:pt x="2217" y="2082"/>
                    <a:pt x="1805" y="2494"/>
                  </a:cubicBezTo>
                  <a:cubicBezTo>
                    <a:pt x="1362" y="2969"/>
                    <a:pt x="1014" y="3507"/>
                    <a:pt x="697" y="4077"/>
                  </a:cubicBezTo>
                  <a:cubicBezTo>
                    <a:pt x="412" y="4584"/>
                    <a:pt x="222" y="5123"/>
                    <a:pt x="127" y="5724"/>
                  </a:cubicBezTo>
                  <a:cubicBezTo>
                    <a:pt x="0" y="5978"/>
                    <a:pt x="63" y="6326"/>
                    <a:pt x="190" y="6579"/>
                  </a:cubicBezTo>
                  <a:cubicBezTo>
                    <a:pt x="348" y="6959"/>
                    <a:pt x="634" y="7244"/>
                    <a:pt x="919" y="7529"/>
                  </a:cubicBezTo>
                  <a:cubicBezTo>
                    <a:pt x="1520" y="8131"/>
                    <a:pt x="2154" y="8764"/>
                    <a:pt x="2755" y="9430"/>
                  </a:cubicBezTo>
                  <a:cubicBezTo>
                    <a:pt x="3389" y="10095"/>
                    <a:pt x="4022" y="10760"/>
                    <a:pt x="4655" y="11425"/>
                  </a:cubicBezTo>
                  <a:cubicBezTo>
                    <a:pt x="5226" y="12026"/>
                    <a:pt x="5764" y="12660"/>
                    <a:pt x="6461" y="13103"/>
                  </a:cubicBezTo>
                  <a:cubicBezTo>
                    <a:pt x="6841" y="13388"/>
                    <a:pt x="7252" y="13610"/>
                    <a:pt x="7664" y="13800"/>
                  </a:cubicBezTo>
                  <a:cubicBezTo>
                    <a:pt x="7886" y="13895"/>
                    <a:pt x="8107" y="13990"/>
                    <a:pt x="8297" y="14085"/>
                  </a:cubicBezTo>
                  <a:cubicBezTo>
                    <a:pt x="8392" y="14117"/>
                    <a:pt x="8487" y="14180"/>
                    <a:pt x="8614" y="14212"/>
                  </a:cubicBezTo>
                  <a:lnTo>
                    <a:pt x="8709" y="14212"/>
                  </a:lnTo>
                  <a:cubicBezTo>
                    <a:pt x="8709" y="14243"/>
                    <a:pt x="8741" y="14243"/>
                    <a:pt x="8741" y="14243"/>
                  </a:cubicBezTo>
                  <a:cubicBezTo>
                    <a:pt x="9026" y="14465"/>
                    <a:pt x="9279" y="14655"/>
                    <a:pt x="9533" y="14908"/>
                  </a:cubicBezTo>
                  <a:cubicBezTo>
                    <a:pt x="9547" y="14923"/>
                    <a:pt x="9563" y="14929"/>
                    <a:pt x="9578" y="14929"/>
                  </a:cubicBezTo>
                  <a:cubicBezTo>
                    <a:pt x="9632" y="14929"/>
                    <a:pt x="9684" y="14855"/>
                    <a:pt x="9659" y="14782"/>
                  </a:cubicBezTo>
                  <a:cubicBezTo>
                    <a:pt x="9438" y="14338"/>
                    <a:pt x="9279" y="13895"/>
                    <a:pt x="9121" y="13420"/>
                  </a:cubicBezTo>
                  <a:cubicBezTo>
                    <a:pt x="8962" y="12976"/>
                    <a:pt x="8772" y="12533"/>
                    <a:pt x="8614" y="12090"/>
                  </a:cubicBezTo>
                  <a:cubicBezTo>
                    <a:pt x="8614" y="12090"/>
                    <a:pt x="8614" y="12090"/>
                    <a:pt x="8614" y="12058"/>
                  </a:cubicBezTo>
                  <a:cubicBezTo>
                    <a:pt x="8582" y="11931"/>
                    <a:pt x="8551" y="11805"/>
                    <a:pt x="8487" y="11678"/>
                  </a:cubicBezTo>
                  <a:cubicBezTo>
                    <a:pt x="8456" y="11551"/>
                    <a:pt x="8392" y="11425"/>
                    <a:pt x="8361" y="11298"/>
                  </a:cubicBezTo>
                  <a:cubicBezTo>
                    <a:pt x="8329" y="11203"/>
                    <a:pt x="8297" y="11045"/>
                    <a:pt x="8202" y="10981"/>
                  </a:cubicBezTo>
                  <a:cubicBezTo>
                    <a:pt x="8155" y="10934"/>
                    <a:pt x="8107" y="10918"/>
                    <a:pt x="8056" y="10918"/>
                  </a:cubicBezTo>
                  <a:cubicBezTo>
                    <a:pt x="8004" y="10918"/>
                    <a:pt x="7949" y="10934"/>
                    <a:pt x="7886" y="10950"/>
                  </a:cubicBezTo>
                  <a:cubicBezTo>
                    <a:pt x="7759" y="10981"/>
                    <a:pt x="7664" y="11013"/>
                    <a:pt x="7537" y="11045"/>
                  </a:cubicBezTo>
                  <a:cubicBezTo>
                    <a:pt x="7347" y="11108"/>
                    <a:pt x="7157" y="11203"/>
                    <a:pt x="6999" y="11330"/>
                  </a:cubicBezTo>
                  <a:cubicBezTo>
                    <a:pt x="6967" y="11330"/>
                    <a:pt x="6904" y="11361"/>
                    <a:pt x="6872" y="11361"/>
                  </a:cubicBezTo>
                  <a:cubicBezTo>
                    <a:pt x="6777" y="11425"/>
                    <a:pt x="6682" y="11456"/>
                    <a:pt x="6556" y="11488"/>
                  </a:cubicBezTo>
                  <a:cubicBezTo>
                    <a:pt x="6461" y="11520"/>
                    <a:pt x="6366" y="11551"/>
                    <a:pt x="6239" y="11615"/>
                  </a:cubicBezTo>
                  <a:cubicBezTo>
                    <a:pt x="6207" y="11615"/>
                    <a:pt x="6176" y="11646"/>
                    <a:pt x="6112" y="11646"/>
                  </a:cubicBezTo>
                  <a:cubicBezTo>
                    <a:pt x="6081" y="11646"/>
                    <a:pt x="6049" y="11678"/>
                    <a:pt x="6017" y="11678"/>
                  </a:cubicBezTo>
                  <a:cubicBezTo>
                    <a:pt x="5922" y="11615"/>
                    <a:pt x="5827" y="11551"/>
                    <a:pt x="5701" y="11488"/>
                  </a:cubicBezTo>
                  <a:cubicBezTo>
                    <a:pt x="5859" y="10158"/>
                    <a:pt x="5891" y="8764"/>
                    <a:pt x="5606" y="7466"/>
                  </a:cubicBezTo>
                  <a:cubicBezTo>
                    <a:pt x="5447" y="6833"/>
                    <a:pt x="5194" y="6263"/>
                    <a:pt x="4941" y="5693"/>
                  </a:cubicBezTo>
                  <a:cubicBezTo>
                    <a:pt x="4814" y="5376"/>
                    <a:pt x="4687" y="5059"/>
                    <a:pt x="4560" y="4774"/>
                  </a:cubicBezTo>
                  <a:cubicBezTo>
                    <a:pt x="4529" y="4616"/>
                    <a:pt x="4465" y="4489"/>
                    <a:pt x="4434" y="4331"/>
                  </a:cubicBezTo>
                  <a:cubicBezTo>
                    <a:pt x="4402" y="4268"/>
                    <a:pt x="4370" y="4172"/>
                    <a:pt x="4339" y="4109"/>
                  </a:cubicBezTo>
                  <a:cubicBezTo>
                    <a:pt x="4339" y="4046"/>
                    <a:pt x="4339" y="4014"/>
                    <a:pt x="4307" y="3982"/>
                  </a:cubicBezTo>
                  <a:cubicBezTo>
                    <a:pt x="4307" y="3919"/>
                    <a:pt x="4307" y="3887"/>
                    <a:pt x="4339" y="3887"/>
                  </a:cubicBezTo>
                  <a:cubicBezTo>
                    <a:pt x="4370" y="3951"/>
                    <a:pt x="4434" y="3982"/>
                    <a:pt x="4497" y="3982"/>
                  </a:cubicBezTo>
                  <a:cubicBezTo>
                    <a:pt x="4560" y="4046"/>
                    <a:pt x="4655" y="4077"/>
                    <a:pt x="4719" y="4141"/>
                  </a:cubicBezTo>
                  <a:cubicBezTo>
                    <a:pt x="4909" y="4331"/>
                    <a:pt x="5067" y="4521"/>
                    <a:pt x="5257" y="4743"/>
                  </a:cubicBezTo>
                  <a:cubicBezTo>
                    <a:pt x="5637" y="5218"/>
                    <a:pt x="5986" y="5724"/>
                    <a:pt x="6366" y="6231"/>
                  </a:cubicBezTo>
                  <a:cubicBezTo>
                    <a:pt x="6380" y="6259"/>
                    <a:pt x="6420" y="6275"/>
                    <a:pt x="6462" y="6275"/>
                  </a:cubicBezTo>
                  <a:cubicBezTo>
                    <a:pt x="6514" y="6275"/>
                    <a:pt x="6570" y="6252"/>
                    <a:pt x="6587" y="6199"/>
                  </a:cubicBezTo>
                  <a:cubicBezTo>
                    <a:pt x="6587" y="6104"/>
                    <a:pt x="6587" y="6009"/>
                    <a:pt x="6587" y="5914"/>
                  </a:cubicBezTo>
                  <a:cubicBezTo>
                    <a:pt x="6682" y="5724"/>
                    <a:pt x="6651" y="5471"/>
                    <a:pt x="6651" y="5281"/>
                  </a:cubicBezTo>
                  <a:cubicBezTo>
                    <a:pt x="6651" y="5091"/>
                    <a:pt x="6682" y="4869"/>
                    <a:pt x="6682" y="4679"/>
                  </a:cubicBezTo>
                  <a:lnTo>
                    <a:pt x="6746" y="4141"/>
                  </a:lnTo>
                  <a:cubicBezTo>
                    <a:pt x="6809" y="3824"/>
                    <a:pt x="6841" y="3476"/>
                    <a:pt x="6872" y="3159"/>
                  </a:cubicBezTo>
                  <a:cubicBezTo>
                    <a:pt x="6904" y="2874"/>
                    <a:pt x="6967" y="2589"/>
                    <a:pt x="6967" y="2336"/>
                  </a:cubicBezTo>
                  <a:cubicBezTo>
                    <a:pt x="6999" y="2082"/>
                    <a:pt x="7031" y="1861"/>
                    <a:pt x="7062" y="1639"/>
                  </a:cubicBezTo>
                  <a:cubicBezTo>
                    <a:pt x="7094" y="1417"/>
                    <a:pt x="7094" y="1196"/>
                    <a:pt x="7126" y="974"/>
                  </a:cubicBezTo>
                  <a:cubicBezTo>
                    <a:pt x="7157" y="784"/>
                    <a:pt x="7221" y="531"/>
                    <a:pt x="7189" y="341"/>
                  </a:cubicBezTo>
                  <a:cubicBezTo>
                    <a:pt x="7189" y="309"/>
                    <a:pt x="7221" y="309"/>
                    <a:pt x="7221" y="277"/>
                  </a:cubicBezTo>
                  <a:lnTo>
                    <a:pt x="7221" y="182"/>
                  </a:lnTo>
                  <a:cubicBezTo>
                    <a:pt x="7221" y="119"/>
                    <a:pt x="7189" y="87"/>
                    <a:pt x="7126" y="87"/>
                  </a:cubicBezTo>
                  <a:cubicBezTo>
                    <a:pt x="7062" y="23"/>
                    <a:pt x="6951" y="1"/>
                    <a:pt x="6831" y="1"/>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7" name="Google Shape;837;p18"/>
            <p:cNvSpPr/>
            <p:nvPr/>
          </p:nvSpPr>
          <p:spPr>
            <a:xfrm>
              <a:off x="3753177" y="3973645"/>
              <a:ext cx="13525" cy="28720"/>
            </a:xfrm>
            <a:custGeom>
              <a:avLst/>
              <a:gdLst/>
              <a:ahLst/>
              <a:cxnLst/>
              <a:rect l="l" t="t" r="r" b="b"/>
              <a:pathLst>
                <a:path w="413" h="877" extrusionOk="0">
                  <a:moveTo>
                    <a:pt x="279" y="0"/>
                  </a:moveTo>
                  <a:cubicBezTo>
                    <a:pt x="249" y="0"/>
                    <a:pt x="217" y="8"/>
                    <a:pt x="191" y="21"/>
                  </a:cubicBezTo>
                  <a:cubicBezTo>
                    <a:pt x="96" y="53"/>
                    <a:pt x="96" y="179"/>
                    <a:pt x="64" y="243"/>
                  </a:cubicBezTo>
                  <a:cubicBezTo>
                    <a:pt x="33" y="401"/>
                    <a:pt x="1" y="591"/>
                    <a:pt x="1" y="749"/>
                  </a:cubicBezTo>
                  <a:cubicBezTo>
                    <a:pt x="1" y="781"/>
                    <a:pt x="64" y="844"/>
                    <a:pt x="96" y="876"/>
                  </a:cubicBezTo>
                  <a:cubicBezTo>
                    <a:pt x="159" y="876"/>
                    <a:pt x="223" y="844"/>
                    <a:pt x="254" y="813"/>
                  </a:cubicBezTo>
                  <a:cubicBezTo>
                    <a:pt x="286" y="749"/>
                    <a:pt x="286" y="686"/>
                    <a:pt x="318" y="623"/>
                  </a:cubicBezTo>
                  <a:cubicBezTo>
                    <a:pt x="349" y="591"/>
                    <a:pt x="349" y="559"/>
                    <a:pt x="349" y="528"/>
                  </a:cubicBezTo>
                  <a:cubicBezTo>
                    <a:pt x="349" y="528"/>
                    <a:pt x="381" y="496"/>
                    <a:pt x="381" y="464"/>
                  </a:cubicBezTo>
                  <a:cubicBezTo>
                    <a:pt x="381" y="464"/>
                    <a:pt x="349" y="433"/>
                    <a:pt x="349" y="401"/>
                  </a:cubicBezTo>
                  <a:cubicBezTo>
                    <a:pt x="349" y="401"/>
                    <a:pt x="349" y="369"/>
                    <a:pt x="318" y="338"/>
                  </a:cubicBezTo>
                  <a:cubicBezTo>
                    <a:pt x="318" y="338"/>
                    <a:pt x="318" y="306"/>
                    <a:pt x="318" y="306"/>
                  </a:cubicBezTo>
                  <a:cubicBezTo>
                    <a:pt x="318" y="306"/>
                    <a:pt x="318" y="306"/>
                    <a:pt x="318" y="274"/>
                  </a:cubicBezTo>
                  <a:cubicBezTo>
                    <a:pt x="349" y="274"/>
                    <a:pt x="349" y="274"/>
                    <a:pt x="349" y="243"/>
                  </a:cubicBezTo>
                  <a:cubicBezTo>
                    <a:pt x="381" y="243"/>
                    <a:pt x="381" y="211"/>
                    <a:pt x="381" y="211"/>
                  </a:cubicBezTo>
                  <a:cubicBezTo>
                    <a:pt x="381" y="179"/>
                    <a:pt x="413" y="179"/>
                    <a:pt x="413" y="148"/>
                  </a:cubicBezTo>
                  <a:cubicBezTo>
                    <a:pt x="413" y="116"/>
                    <a:pt x="381" y="84"/>
                    <a:pt x="381" y="53"/>
                  </a:cubicBezTo>
                  <a:cubicBezTo>
                    <a:pt x="362" y="16"/>
                    <a:pt x="322" y="0"/>
                    <a:pt x="279" y="0"/>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8" name="Google Shape;838;p18"/>
            <p:cNvSpPr/>
            <p:nvPr/>
          </p:nvSpPr>
          <p:spPr>
            <a:xfrm>
              <a:off x="3765621" y="3980555"/>
              <a:ext cx="33" cy="33"/>
            </a:xfrm>
            <a:custGeom>
              <a:avLst/>
              <a:gdLst/>
              <a:ahLst/>
              <a:cxnLst/>
              <a:rect l="l" t="t" r="r" b="b"/>
              <a:pathLst>
                <a:path w="1" h="1" extrusionOk="0">
                  <a:moveTo>
                    <a:pt x="1" y="0"/>
                  </a:moveTo>
                  <a:lnTo>
                    <a:pt x="1" y="0"/>
                  </a:lnTo>
                  <a:lnTo>
                    <a:pt x="1" y="0"/>
                  </a:ln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39" name="Google Shape;839;p18"/>
            <p:cNvSpPr/>
            <p:nvPr/>
          </p:nvSpPr>
          <p:spPr>
            <a:xfrm>
              <a:off x="3792605" y="3909492"/>
              <a:ext cx="125521" cy="147036"/>
            </a:xfrm>
            <a:custGeom>
              <a:avLst/>
              <a:gdLst/>
              <a:ahLst/>
              <a:cxnLst/>
              <a:rect l="l" t="t" r="r" b="b"/>
              <a:pathLst>
                <a:path w="3833" h="4490" extrusionOk="0">
                  <a:moveTo>
                    <a:pt x="440" y="1"/>
                  </a:moveTo>
                  <a:cubicBezTo>
                    <a:pt x="404" y="1"/>
                    <a:pt x="365" y="17"/>
                    <a:pt x="349" y="48"/>
                  </a:cubicBezTo>
                  <a:cubicBezTo>
                    <a:pt x="317" y="238"/>
                    <a:pt x="285" y="428"/>
                    <a:pt x="254" y="618"/>
                  </a:cubicBezTo>
                  <a:cubicBezTo>
                    <a:pt x="222" y="808"/>
                    <a:pt x="159" y="998"/>
                    <a:pt x="95" y="1220"/>
                  </a:cubicBezTo>
                  <a:cubicBezTo>
                    <a:pt x="0" y="1473"/>
                    <a:pt x="95" y="1695"/>
                    <a:pt x="349" y="1853"/>
                  </a:cubicBezTo>
                  <a:cubicBezTo>
                    <a:pt x="457" y="1921"/>
                    <a:pt x="565" y="1960"/>
                    <a:pt x="666" y="1960"/>
                  </a:cubicBezTo>
                  <a:cubicBezTo>
                    <a:pt x="801" y="1960"/>
                    <a:pt x="923" y="1890"/>
                    <a:pt x="1014" y="1727"/>
                  </a:cubicBezTo>
                  <a:cubicBezTo>
                    <a:pt x="1077" y="1663"/>
                    <a:pt x="1109" y="1568"/>
                    <a:pt x="1172" y="1505"/>
                  </a:cubicBezTo>
                  <a:cubicBezTo>
                    <a:pt x="1235" y="1473"/>
                    <a:pt x="1362" y="1473"/>
                    <a:pt x="1457" y="1473"/>
                  </a:cubicBezTo>
                  <a:cubicBezTo>
                    <a:pt x="1679" y="1537"/>
                    <a:pt x="1710" y="1695"/>
                    <a:pt x="1710" y="1917"/>
                  </a:cubicBezTo>
                  <a:cubicBezTo>
                    <a:pt x="1710" y="2582"/>
                    <a:pt x="1552" y="3469"/>
                    <a:pt x="855" y="3754"/>
                  </a:cubicBezTo>
                  <a:cubicBezTo>
                    <a:pt x="665" y="3849"/>
                    <a:pt x="317" y="3944"/>
                    <a:pt x="317" y="4229"/>
                  </a:cubicBezTo>
                  <a:cubicBezTo>
                    <a:pt x="343" y="4462"/>
                    <a:pt x="623" y="4483"/>
                    <a:pt x="828" y="4483"/>
                  </a:cubicBezTo>
                  <a:cubicBezTo>
                    <a:pt x="874" y="4483"/>
                    <a:pt x="916" y="4482"/>
                    <a:pt x="950" y="4482"/>
                  </a:cubicBezTo>
                  <a:cubicBezTo>
                    <a:pt x="1113" y="4487"/>
                    <a:pt x="1275" y="4490"/>
                    <a:pt x="1437" y="4490"/>
                  </a:cubicBezTo>
                  <a:cubicBezTo>
                    <a:pt x="2215" y="4490"/>
                    <a:pt x="2971" y="4429"/>
                    <a:pt x="3706" y="4324"/>
                  </a:cubicBezTo>
                  <a:cubicBezTo>
                    <a:pt x="3832" y="4324"/>
                    <a:pt x="3832" y="4197"/>
                    <a:pt x="3801" y="4134"/>
                  </a:cubicBezTo>
                  <a:cubicBezTo>
                    <a:pt x="3674" y="3849"/>
                    <a:pt x="3547" y="3595"/>
                    <a:pt x="3389" y="3310"/>
                  </a:cubicBezTo>
                  <a:cubicBezTo>
                    <a:pt x="3326" y="3184"/>
                    <a:pt x="3262" y="3057"/>
                    <a:pt x="3199" y="2962"/>
                  </a:cubicBezTo>
                  <a:cubicBezTo>
                    <a:pt x="3167" y="2867"/>
                    <a:pt x="3136" y="2772"/>
                    <a:pt x="3104" y="2645"/>
                  </a:cubicBezTo>
                  <a:cubicBezTo>
                    <a:pt x="3009" y="2487"/>
                    <a:pt x="2946" y="2328"/>
                    <a:pt x="2851" y="2202"/>
                  </a:cubicBezTo>
                  <a:cubicBezTo>
                    <a:pt x="2661" y="1885"/>
                    <a:pt x="2471" y="1600"/>
                    <a:pt x="2217" y="1315"/>
                  </a:cubicBezTo>
                  <a:cubicBezTo>
                    <a:pt x="1995" y="1062"/>
                    <a:pt x="1742" y="808"/>
                    <a:pt x="1457" y="618"/>
                  </a:cubicBezTo>
                  <a:cubicBezTo>
                    <a:pt x="1299" y="492"/>
                    <a:pt x="1140" y="397"/>
                    <a:pt x="982" y="333"/>
                  </a:cubicBezTo>
                  <a:cubicBezTo>
                    <a:pt x="855" y="270"/>
                    <a:pt x="792" y="207"/>
                    <a:pt x="697" y="143"/>
                  </a:cubicBezTo>
                  <a:cubicBezTo>
                    <a:pt x="646" y="118"/>
                    <a:pt x="615" y="71"/>
                    <a:pt x="555" y="71"/>
                  </a:cubicBezTo>
                  <a:cubicBezTo>
                    <a:pt x="541" y="71"/>
                    <a:pt x="525" y="74"/>
                    <a:pt x="507" y="80"/>
                  </a:cubicBezTo>
                  <a:lnTo>
                    <a:pt x="507" y="48"/>
                  </a:lnTo>
                  <a:cubicBezTo>
                    <a:pt x="507" y="17"/>
                    <a:pt x="475" y="1"/>
                    <a:pt x="440" y="1"/>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0" name="Google Shape;840;p18"/>
            <p:cNvSpPr/>
            <p:nvPr/>
          </p:nvSpPr>
          <p:spPr>
            <a:xfrm>
              <a:off x="3726226" y="4072641"/>
              <a:ext cx="203296" cy="214562"/>
            </a:xfrm>
            <a:custGeom>
              <a:avLst/>
              <a:gdLst/>
              <a:ahLst/>
              <a:cxnLst/>
              <a:rect l="l" t="t" r="r" b="b"/>
              <a:pathLst>
                <a:path w="6208" h="6552" extrusionOk="0">
                  <a:moveTo>
                    <a:pt x="4991" y="1"/>
                  </a:moveTo>
                  <a:cubicBezTo>
                    <a:pt x="4434" y="1"/>
                    <a:pt x="3874" y="55"/>
                    <a:pt x="3326" y="133"/>
                  </a:cubicBezTo>
                  <a:cubicBezTo>
                    <a:pt x="2851" y="228"/>
                    <a:pt x="2376" y="323"/>
                    <a:pt x="1932" y="482"/>
                  </a:cubicBezTo>
                  <a:cubicBezTo>
                    <a:pt x="1742" y="545"/>
                    <a:pt x="1521" y="608"/>
                    <a:pt x="1331" y="703"/>
                  </a:cubicBezTo>
                  <a:cubicBezTo>
                    <a:pt x="1141" y="767"/>
                    <a:pt x="919" y="862"/>
                    <a:pt x="729" y="957"/>
                  </a:cubicBezTo>
                  <a:cubicBezTo>
                    <a:pt x="539" y="1083"/>
                    <a:pt x="539" y="1305"/>
                    <a:pt x="476" y="1495"/>
                  </a:cubicBezTo>
                  <a:cubicBezTo>
                    <a:pt x="412" y="1748"/>
                    <a:pt x="349" y="2002"/>
                    <a:pt x="286" y="2255"/>
                  </a:cubicBezTo>
                  <a:cubicBezTo>
                    <a:pt x="222" y="2477"/>
                    <a:pt x="191" y="2698"/>
                    <a:pt x="127" y="2920"/>
                  </a:cubicBezTo>
                  <a:cubicBezTo>
                    <a:pt x="96" y="3079"/>
                    <a:pt x="1" y="3300"/>
                    <a:pt x="191" y="3395"/>
                  </a:cubicBezTo>
                  <a:cubicBezTo>
                    <a:pt x="286" y="3452"/>
                    <a:pt x="415" y="3464"/>
                    <a:pt x="544" y="3464"/>
                  </a:cubicBezTo>
                  <a:cubicBezTo>
                    <a:pt x="630" y="3464"/>
                    <a:pt x="716" y="3459"/>
                    <a:pt x="792" y="3459"/>
                  </a:cubicBezTo>
                  <a:lnTo>
                    <a:pt x="1457" y="3459"/>
                  </a:lnTo>
                  <a:cubicBezTo>
                    <a:pt x="1679" y="3459"/>
                    <a:pt x="1901" y="3522"/>
                    <a:pt x="2091" y="3617"/>
                  </a:cubicBezTo>
                  <a:cubicBezTo>
                    <a:pt x="2281" y="3744"/>
                    <a:pt x="2439" y="3934"/>
                    <a:pt x="2597" y="4092"/>
                  </a:cubicBezTo>
                  <a:cubicBezTo>
                    <a:pt x="2977" y="4504"/>
                    <a:pt x="3357" y="4915"/>
                    <a:pt x="3674" y="5327"/>
                  </a:cubicBezTo>
                  <a:cubicBezTo>
                    <a:pt x="4022" y="5739"/>
                    <a:pt x="4308" y="6182"/>
                    <a:pt x="4719" y="6530"/>
                  </a:cubicBezTo>
                  <a:cubicBezTo>
                    <a:pt x="4745" y="6544"/>
                    <a:pt x="4777" y="6551"/>
                    <a:pt x="4807" y="6551"/>
                  </a:cubicBezTo>
                  <a:cubicBezTo>
                    <a:pt x="4850" y="6551"/>
                    <a:pt x="4891" y="6536"/>
                    <a:pt x="4909" y="6499"/>
                  </a:cubicBezTo>
                  <a:cubicBezTo>
                    <a:pt x="5289" y="5865"/>
                    <a:pt x="5511" y="5169"/>
                    <a:pt x="5701" y="4472"/>
                  </a:cubicBezTo>
                  <a:cubicBezTo>
                    <a:pt x="5701" y="4440"/>
                    <a:pt x="5733" y="4409"/>
                    <a:pt x="5733" y="4377"/>
                  </a:cubicBezTo>
                  <a:cubicBezTo>
                    <a:pt x="5923" y="3649"/>
                    <a:pt x="6049" y="2952"/>
                    <a:pt x="6144" y="2192"/>
                  </a:cubicBezTo>
                  <a:cubicBezTo>
                    <a:pt x="6176" y="1843"/>
                    <a:pt x="6208" y="1463"/>
                    <a:pt x="6208" y="1083"/>
                  </a:cubicBezTo>
                  <a:cubicBezTo>
                    <a:pt x="6208" y="798"/>
                    <a:pt x="6176" y="513"/>
                    <a:pt x="6018" y="260"/>
                  </a:cubicBezTo>
                  <a:cubicBezTo>
                    <a:pt x="6081" y="228"/>
                    <a:pt x="6113" y="70"/>
                    <a:pt x="6018" y="70"/>
                  </a:cubicBezTo>
                  <a:cubicBezTo>
                    <a:pt x="5679" y="22"/>
                    <a:pt x="5336" y="1"/>
                    <a:pt x="4991" y="1"/>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1" name="Google Shape;841;p18"/>
            <p:cNvSpPr/>
            <p:nvPr/>
          </p:nvSpPr>
          <p:spPr>
            <a:xfrm>
              <a:off x="3361187" y="3825265"/>
              <a:ext cx="496583" cy="751915"/>
            </a:xfrm>
            <a:custGeom>
              <a:avLst/>
              <a:gdLst/>
              <a:ahLst/>
              <a:cxnLst/>
              <a:rect l="l" t="t" r="r" b="b"/>
              <a:pathLst>
                <a:path w="15164" h="22961" extrusionOk="0">
                  <a:moveTo>
                    <a:pt x="7514" y="1"/>
                  </a:moveTo>
                  <a:cubicBezTo>
                    <a:pt x="7478" y="1"/>
                    <a:pt x="7441" y="17"/>
                    <a:pt x="7411" y="55"/>
                  </a:cubicBezTo>
                  <a:cubicBezTo>
                    <a:pt x="7347" y="150"/>
                    <a:pt x="7284" y="213"/>
                    <a:pt x="7252" y="308"/>
                  </a:cubicBezTo>
                  <a:cubicBezTo>
                    <a:pt x="6524" y="498"/>
                    <a:pt x="5795" y="815"/>
                    <a:pt x="5099" y="1164"/>
                  </a:cubicBezTo>
                  <a:cubicBezTo>
                    <a:pt x="4434" y="1512"/>
                    <a:pt x="3800" y="1924"/>
                    <a:pt x="3230" y="2399"/>
                  </a:cubicBezTo>
                  <a:cubicBezTo>
                    <a:pt x="2027" y="3380"/>
                    <a:pt x="1108" y="4679"/>
                    <a:pt x="633" y="6136"/>
                  </a:cubicBezTo>
                  <a:cubicBezTo>
                    <a:pt x="507" y="6579"/>
                    <a:pt x="380" y="7022"/>
                    <a:pt x="253" y="7466"/>
                  </a:cubicBezTo>
                  <a:cubicBezTo>
                    <a:pt x="127" y="7941"/>
                    <a:pt x="32" y="8416"/>
                    <a:pt x="32" y="8922"/>
                  </a:cubicBezTo>
                  <a:cubicBezTo>
                    <a:pt x="0" y="9777"/>
                    <a:pt x="127" y="10696"/>
                    <a:pt x="317" y="11551"/>
                  </a:cubicBezTo>
                  <a:cubicBezTo>
                    <a:pt x="665" y="13198"/>
                    <a:pt x="1362" y="14781"/>
                    <a:pt x="2502" y="16048"/>
                  </a:cubicBezTo>
                  <a:cubicBezTo>
                    <a:pt x="3325" y="16966"/>
                    <a:pt x="4465" y="17790"/>
                    <a:pt x="5732" y="18138"/>
                  </a:cubicBezTo>
                  <a:cubicBezTo>
                    <a:pt x="5732" y="18201"/>
                    <a:pt x="5764" y="18265"/>
                    <a:pt x="5827" y="18296"/>
                  </a:cubicBezTo>
                  <a:cubicBezTo>
                    <a:pt x="6270" y="18455"/>
                    <a:pt x="6777" y="18518"/>
                    <a:pt x="7221" y="18613"/>
                  </a:cubicBezTo>
                  <a:lnTo>
                    <a:pt x="7474" y="18613"/>
                  </a:lnTo>
                  <a:cubicBezTo>
                    <a:pt x="7474" y="18645"/>
                    <a:pt x="7506" y="18676"/>
                    <a:pt x="7537" y="18676"/>
                  </a:cubicBezTo>
                  <a:cubicBezTo>
                    <a:pt x="7886" y="18740"/>
                    <a:pt x="8234" y="18740"/>
                    <a:pt x="8551" y="18771"/>
                  </a:cubicBezTo>
                  <a:cubicBezTo>
                    <a:pt x="8899" y="18835"/>
                    <a:pt x="9216" y="18835"/>
                    <a:pt x="9532" y="18866"/>
                  </a:cubicBezTo>
                  <a:cubicBezTo>
                    <a:pt x="9944" y="18898"/>
                    <a:pt x="10356" y="18898"/>
                    <a:pt x="10767" y="18898"/>
                  </a:cubicBezTo>
                  <a:cubicBezTo>
                    <a:pt x="10704" y="18930"/>
                    <a:pt x="10641" y="18961"/>
                    <a:pt x="10609" y="19056"/>
                  </a:cubicBezTo>
                  <a:cubicBezTo>
                    <a:pt x="10577" y="19056"/>
                    <a:pt x="10546" y="19088"/>
                    <a:pt x="10546" y="19120"/>
                  </a:cubicBezTo>
                  <a:cubicBezTo>
                    <a:pt x="10514" y="19468"/>
                    <a:pt x="10514" y="19816"/>
                    <a:pt x="10546" y="20165"/>
                  </a:cubicBezTo>
                  <a:cubicBezTo>
                    <a:pt x="10577" y="20482"/>
                    <a:pt x="10609" y="20830"/>
                    <a:pt x="10672" y="21147"/>
                  </a:cubicBezTo>
                  <a:lnTo>
                    <a:pt x="10577" y="21147"/>
                  </a:lnTo>
                  <a:cubicBezTo>
                    <a:pt x="9944" y="21210"/>
                    <a:pt x="9342" y="21368"/>
                    <a:pt x="8772" y="21622"/>
                  </a:cubicBezTo>
                  <a:cubicBezTo>
                    <a:pt x="8487" y="21748"/>
                    <a:pt x="8234" y="21875"/>
                    <a:pt x="7949" y="22033"/>
                  </a:cubicBezTo>
                  <a:cubicBezTo>
                    <a:pt x="7727" y="22192"/>
                    <a:pt x="7537" y="22382"/>
                    <a:pt x="7347" y="22572"/>
                  </a:cubicBezTo>
                  <a:cubicBezTo>
                    <a:pt x="7330" y="22563"/>
                    <a:pt x="7316" y="22559"/>
                    <a:pt x="7303" y="22559"/>
                  </a:cubicBezTo>
                  <a:cubicBezTo>
                    <a:pt x="7267" y="22559"/>
                    <a:pt x="7244" y="22589"/>
                    <a:pt x="7221" y="22635"/>
                  </a:cubicBezTo>
                  <a:cubicBezTo>
                    <a:pt x="7221" y="22730"/>
                    <a:pt x="7252" y="22793"/>
                    <a:pt x="7316" y="22825"/>
                  </a:cubicBezTo>
                  <a:cubicBezTo>
                    <a:pt x="7347" y="22888"/>
                    <a:pt x="7411" y="22920"/>
                    <a:pt x="7506" y="22920"/>
                  </a:cubicBezTo>
                  <a:cubicBezTo>
                    <a:pt x="7698" y="22949"/>
                    <a:pt x="7890" y="22960"/>
                    <a:pt x="8084" y="22960"/>
                  </a:cubicBezTo>
                  <a:cubicBezTo>
                    <a:pt x="8527" y="22960"/>
                    <a:pt x="8974" y="22901"/>
                    <a:pt x="9437" y="22857"/>
                  </a:cubicBezTo>
                  <a:cubicBezTo>
                    <a:pt x="10039" y="22762"/>
                    <a:pt x="10641" y="22698"/>
                    <a:pt x="11243" y="22667"/>
                  </a:cubicBezTo>
                  <a:cubicBezTo>
                    <a:pt x="11812" y="22638"/>
                    <a:pt x="12375" y="22623"/>
                    <a:pt x="12937" y="22623"/>
                  </a:cubicBezTo>
                  <a:cubicBezTo>
                    <a:pt x="13626" y="22623"/>
                    <a:pt x="14314" y="22646"/>
                    <a:pt x="15011" y="22698"/>
                  </a:cubicBezTo>
                  <a:cubicBezTo>
                    <a:pt x="15020" y="22700"/>
                    <a:pt x="15027" y="22701"/>
                    <a:pt x="15035" y="22701"/>
                  </a:cubicBezTo>
                  <a:cubicBezTo>
                    <a:pt x="15141" y="22701"/>
                    <a:pt x="15163" y="22504"/>
                    <a:pt x="15074" y="22445"/>
                  </a:cubicBezTo>
                  <a:cubicBezTo>
                    <a:pt x="14853" y="22318"/>
                    <a:pt x="14631" y="22192"/>
                    <a:pt x="14409" y="22033"/>
                  </a:cubicBezTo>
                  <a:cubicBezTo>
                    <a:pt x="14251" y="21907"/>
                    <a:pt x="14124" y="21812"/>
                    <a:pt x="13966" y="21748"/>
                  </a:cubicBezTo>
                  <a:cubicBezTo>
                    <a:pt x="13808" y="21653"/>
                    <a:pt x="13618" y="21590"/>
                    <a:pt x="13459" y="21558"/>
                  </a:cubicBezTo>
                  <a:cubicBezTo>
                    <a:pt x="13143" y="21432"/>
                    <a:pt x="12794" y="21337"/>
                    <a:pt x="12446" y="21242"/>
                  </a:cubicBezTo>
                  <a:cubicBezTo>
                    <a:pt x="12034" y="21178"/>
                    <a:pt x="11623" y="21115"/>
                    <a:pt x="11243" y="21115"/>
                  </a:cubicBezTo>
                  <a:lnTo>
                    <a:pt x="11211" y="20957"/>
                  </a:lnTo>
                  <a:cubicBezTo>
                    <a:pt x="11211" y="20735"/>
                    <a:pt x="11179" y="20545"/>
                    <a:pt x="11179" y="20323"/>
                  </a:cubicBezTo>
                  <a:cubicBezTo>
                    <a:pt x="11148" y="19911"/>
                    <a:pt x="11179" y="19500"/>
                    <a:pt x="11179" y="19088"/>
                  </a:cubicBezTo>
                  <a:cubicBezTo>
                    <a:pt x="11179" y="18961"/>
                    <a:pt x="11084" y="18898"/>
                    <a:pt x="10989" y="18898"/>
                  </a:cubicBezTo>
                  <a:lnTo>
                    <a:pt x="11528" y="18898"/>
                  </a:lnTo>
                  <a:cubicBezTo>
                    <a:pt x="11623" y="18898"/>
                    <a:pt x="11749" y="18803"/>
                    <a:pt x="11749" y="18676"/>
                  </a:cubicBezTo>
                  <a:cubicBezTo>
                    <a:pt x="11718" y="18455"/>
                    <a:pt x="11591" y="18296"/>
                    <a:pt x="11401" y="18201"/>
                  </a:cubicBezTo>
                  <a:cubicBezTo>
                    <a:pt x="11274" y="18138"/>
                    <a:pt x="11148" y="18138"/>
                    <a:pt x="10989" y="18138"/>
                  </a:cubicBezTo>
                  <a:lnTo>
                    <a:pt x="10989" y="18106"/>
                  </a:lnTo>
                  <a:cubicBezTo>
                    <a:pt x="10989" y="18011"/>
                    <a:pt x="10989" y="17885"/>
                    <a:pt x="10957" y="17790"/>
                  </a:cubicBezTo>
                  <a:cubicBezTo>
                    <a:pt x="10926" y="17695"/>
                    <a:pt x="10926" y="17631"/>
                    <a:pt x="10862" y="17536"/>
                  </a:cubicBezTo>
                  <a:cubicBezTo>
                    <a:pt x="10831" y="17473"/>
                    <a:pt x="10767" y="17441"/>
                    <a:pt x="10672" y="17441"/>
                  </a:cubicBezTo>
                  <a:cubicBezTo>
                    <a:pt x="10641" y="17441"/>
                    <a:pt x="10577" y="17473"/>
                    <a:pt x="10546" y="17505"/>
                  </a:cubicBezTo>
                  <a:cubicBezTo>
                    <a:pt x="10482" y="17505"/>
                    <a:pt x="10451" y="17505"/>
                    <a:pt x="10419" y="17536"/>
                  </a:cubicBezTo>
                  <a:cubicBezTo>
                    <a:pt x="10324" y="17568"/>
                    <a:pt x="10292" y="17663"/>
                    <a:pt x="10324" y="17726"/>
                  </a:cubicBezTo>
                  <a:cubicBezTo>
                    <a:pt x="10356" y="17853"/>
                    <a:pt x="10387" y="17916"/>
                    <a:pt x="10451" y="17980"/>
                  </a:cubicBezTo>
                  <a:cubicBezTo>
                    <a:pt x="10482" y="18043"/>
                    <a:pt x="10482" y="18075"/>
                    <a:pt x="10482" y="18138"/>
                  </a:cubicBezTo>
                  <a:cubicBezTo>
                    <a:pt x="10482" y="18138"/>
                    <a:pt x="10482" y="18170"/>
                    <a:pt x="10482" y="18201"/>
                  </a:cubicBezTo>
                  <a:cubicBezTo>
                    <a:pt x="10039" y="18265"/>
                    <a:pt x="9596" y="18296"/>
                    <a:pt x="9121" y="18296"/>
                  </a:cubicBezTo>
                  <a:cubicBezTo>
                    <a:pt x="8614" y="18296"/>
                    <a:pt x="8076" y="18265"/>
                    <a:pt x="7569" y="18233"/>
                  </a:cubicBezTo>
                  <a:cubicBezTo>
                    <a:pt x="7442" y="18201"/>
                    <a:pt x="7316" y="18201"/>
                    <a:pt x="7221" y="18170"/>
                  </a:cubicBezTo>
                  <a:cubicBezTo>
                    <a:pt x="7221" y="18106"/>
                    <a:pt x="7189" y="18043"/>
                    <a:pt x="7094" y="18011"/>
                  </a:cubicBezTo>
                  <a:cubicBezTo>
                    <a:pt x="6365" y="17885"/>
                    <a:pt x="5669" y="17663"/>
                    <a:pt x="5004" y="17346"/>
                  </a:cubicBezTo>
                  <a:cubicBezTo>
                    <a:pt x="4339" y="17030"/>
                    <a:pt x="3705" y="16586"/>
                    <a:pt x="3199" y="16080"/>
                  </a:cubicBezTo>
                  <a:cubicBezTo>
                    <a:pt x="2058" y="14971"/>
                    <a:pt x="1298" y="13514"/>
                    <a:pt x="887" y="11994"/>
                  </a:cubicBezTo>
                  <a:cubicBezTo>
                    <a:pt x="665" y="11203"/>
                    <a:pt x="538" y="10379"/>
                    <a:pt x="507" y="9556"/>
                  </a:cubicBezTo>
                  <a:cubicBezTo>
                    <a:pt x="475" y="9081"/>
                    <a:pt x="475" y="8637"/>
                    <a:pt x="570" y="8226"/>
                  </a:cubicBezTo>
                  <a:cubicBezTo>
                    <a:pt x="665" y="7751"/>
                    <a:pt x="792" y="7307"/>
                    <a:pt x="918" y="6864"/>
                  </a:cubicBezTo>
                  <a:cubicBezTo>
                    <a:pt x="1140" y="6104"/>
                    <a:pt x="1393" y="5375"/>
                    <a:pt x="1837" y="4710"/>
                  </a:cubicBezTo>
                  <a:cubicBezTo>
                    <a:pt x="2185" y="4109"/>
                    <a:pt x="2660" y="3539"/>
                    <a:pt x="3167" y="3064"/>
                  </a:cubicBezTo>
                  <a:cubicBezTo>
                    <a:pt x="3769" y="2525"/>
                    <a:pt x="4402" y="2050"/>
                    <a:pt x="5099" y="1670"/>
                  </a:cubicBezTo>
                  <a:cubicBezTo>
                    <a:pt x="5447" y="1480"/>
                    <a:pt x="5827" y="1290"/>
                    <a:pt x="6207" y="1132"/>
                  </a:cubicBezTo>
                  <a:cubicBezTo>
                    <a:pt x="6555" y="1005"/>
                    <a:pt x="6904" y="878"/>
                    <a:pt x="7284" y="752"/>
                  </a:cubicBezTo>
                  <a:cubicBezTo>
                    <a:pt x="7284" y="783"/>
                    <a:pt x="7284" y="815"/>
                    <a:pt x="7284" y="847"/>
                  </a:cubicBezTo>
                  <a:cubicBezTo>
                    <a:pt x="7284" y="973"/>
                    <a:pt x="7316" y="1100"/>
                    <a:pt x="7347" y="1227"/>
                  </a:cubicBezTo>
                  <a:cubicBezTo>
                    <a:pt x="7347" y="1259"/>
                    <a:pt x="7379" y="1290"/>
                    <a:pt x="7379" y="1322"/>
                  </a:cubicBezTo>
                  <a:lnTo>
                    <a:pt x="7379" y="1354"/>
                  </a:lnTo>
                  <a:cubicBezTo>
                    <a:pt x="7411" y="1385"/>
                    <a:pt x="7411" y="1385"/>
                    <a:pt x="7411" y="1417"/>
                  </a:cubicBezTo>
                  <a:cubicBezTo>
                    <a:pt x="7434" y="1463"/>
                    <a:pt x="7508" y="1493"/>
                    <a:pt x="7571" y="1493"/>
                  </a:cubicBezTo>
                  <a:cubicBezTo>
                    <a:pt x="7594" y="1493"/>
                    <a:pt x="7615" y="1489"/>
                    <a:pt x="7632" y="1480"/>
                  </a:cubicBezTo>
                  <a:cubicBezTo>
                    <a:pt x="7727" y="1449"/>
                    <a:pt x="7759" y="1354"/>
                    <a:pt x="7759" y="1259"/>
                  </a:cubicBezTo>
                  <a:cubicBezTo>
                    <a:pt x="7727" y="1259"/>
                    <a:pt x="7727" y="1227"/>
                    <a:pt x="7727" y="1227"/>
                  </a:cubicBezTo>
                  <a:cubicBezTo>
                    <a:pt x="7759" y="1195"/>
                    <a:pt x="7791" y="1132"/>
                    <a:pt x="7791" y="1100"/>
                  </a:cubicBezTo>
                  <a:cubicBezTo>
                    <a:pt x="7759" y="1005"/>
                    <a:pt x="7727" y="910"/>
                    <a:pt x="7727" y="847"/>
                  </a:cubicBezTo>
                  <a:cubicBezTo>
                    <a:pt x="7696" y="752"/>
                    <a:pt x="7664" y="657"/>
                    <a:pt x="7601" y="593"/>
                  </a:cubicBezTo>
                  <a:cubicBezTo>
                    <a:pt x="7601" y="593"/>
                    <a:pt x="7601" y="593"/>
                    <a:pt x="7569" y="562"/>
                  </a:cubicBezTo>
                  <a:cubicBezTo>
                    <a:pt x="7601" y="562"/>
                    <a:pt x="7601" y="530"/>
                    <a:pt x="7601" y="467"/>
                  </a:cubicBezTo>
                  <a:cubicBezTo>
                    <a:pt x="7632" y="403"/>
                    <a:pt x="7632" y="340"/>
                    <a:pt x="7664" y="277"/>
                  </a:cubicBezTo>
                  <a:cubicBezTo>
                    <a:pt x="7736" y="157"/>
                    <a:pt x="7626" y="1"/>
                    <a:pt x="7514" y="1"/>
                  </a:cubicBezTo>
                  <a:close/>
                </a:path>
              </a:pathLst>
            </a:custGeom>
            <a:solidFill>
              <a:srgbClr val="F3EDE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2" name="Google Shape;842;p18"/>
            <p:cNvSpPr/>
            <p:nvPr/>
          </p:nvSpPr>
          <p:spPr>
            <a:xfrm>
              <a:off x="3386075" y="3856572"/>
              <a:ext cx="573540" cy="552221"/>
            </a:xfrm>
            <a:custGeom>
              <a:avLst/>
              <a:gdLst/>
              <a:ahLst/>
              <a:cxnLst/>
              <a:rect l="l" t="t" r="r" b="b"/>
              <a:pathLst>
                <a:path w="17514" h="16863" extrusionOk="0">
                  <a:moveTo>
                    <a:pt x="9038" y="662"/>
                  </a:moveTo>
                  <a:cubicBezTo>
                    <a:pt x="9298" y="662"/>
                    <a:pt x="9558" y="677"/>
                    <a:pt x="9817" y="714"/>
                  </a:cubicBezTo>
                  <a:cubicBezTo>
                    <a:pt x="10641" y="809"/>
                    <a:pt x="11433" y="1063"/>
                    <a:pt x="12193" y="1443"/>
                  </a:cubicBezTo>
                  <a:cubicBezTo>
                    <a:pt x="13649" y="2203"/>
                    <a:pt x="14916" y="3438"/>
                    <a:pt x="15613" y="4926"/>
                  </a:cubicBezTo>
                  <a:cubicBezTo>
                    <a:pt x="16246" y="6351"/>
                    <a:pt x="16405" y="7966"/>
                    <a:pt x="16246" y="9518"/>
                  </a:cubicBezTo>
                  <a:cubicBezTo>
                    <a:pt x="16120" y="10975"/>
                    <a:pt x="15613" y="12527"/>
                    <a:pt x="14631" y="13635"/>
                  </a:cubicBezTo>
                  <a:cubicBezTo>
                    <a:pt x="13144" y="15338"/>
                    <a:pt x="10821" y="16219"/>
                    <a:pt x="8540" y="16219"/>
                  </a:cubicBezTo>
                  <a:cubicBezTo>
                    <a:pt x="7470" y="16219"/>
                    <a:pt x="6408" y="16025"/>
                    <a:pt x="5447" y="15630"/>
                  </a:cubicBezTo>
                  <a:cubicBezTo>
                    <a:pt x="2629" y="14427"/>
                    <a:pt x="982" y="11482"/>
                    <a:pt x="982" y="8473"/>
                  </a:cubicBezTo>
                  <a:cubicBezTo>
                    <a:pt x="982" y="6890"/>
                    <a:pt x="1393" y="5306"/>
                    <a:pt x="2280" y="3976"/>
                  </a:cubicBezTo>
                  <a:cubicBezTo>
                    <a:pt x="3199" y="2646"/>
                    <a:pt x="4592" y="1696"/>
                    <a:pt x="6081" y="1158"/>
                  </a:cubicBezTo>
                  <a:cubicBezTo>
                    <a:pt x="6492" y="999"/>
                    <a:pt x="6872" y="841"/>
                    <a:pt x="7252" y="714"/>
                  </a:cubicBezTo>
                  <a:cubicBezTo>
                    <a:pt x="7282" y="706"/>
                    <a:pt x="7308" y="692"/>
                    <a:pt x="7328" y="674"/>
                  </a:cubicBezTo>
                  <a:lnTo>
                    <a:pt x="7328" y="674"/>
                  </a:lnTo>
                  <a:cubicBezTo>
                    <a:pt x="7454" y="698"/>
                    <a:pt x="7573" y="723"/>
                    <a:pt x="7698" y="723"/>
                  </a:cubicBezTo>
                  <a:cubicBezTo>
                    <a:pt x="7739" y="723"/>
                    <a:pt x="7780" y="720"/>
                    <a:pt x="7822" y="714"/>
                  </a:cubicBezTo>
                  <a:cubicBezTo>
                    <a:pt x="8044" y="714"/>
                    <a:pt x="8266" y="683"/>
                    <a:pt x="8487" y="683"/>
                  </a:cubicBezTo>
                  <a:cubicBezTo>
                    <a:pt x="8671" y="669"/>
                    <a:pt x="8855" y="662"/>
                    <a:pt x="9038" y="662"/>
                  </a:cubicBezTo>
                  <a:close/>
                  <a:moveTo>
                    <a:pt x="8973" y="1"/>
                  </a:moveTo>
                  <a:cubicBezTo>
                    <a:pt x="8811" y="1"/>
                    <a:pt x="8649" y="6"/>
                    <a:pt x="8487" y="17"/>
                  </a:cubicBezTo>
                  <a:cubicBezTo>
                    <a:pt x="8266" y="49"/>
                    <a:pt x="8012" y="81"/>
                    <a:pt x="7759" y="113"/>
                  </a:cubicBezTo>
                  <a:cubicBezTo>
                    <a:pt x="7589" y="137"/>
                    <a:pt x="7437" y="236"/>
                    <a:pt x="7290" y="338"/>
                  </a:cubicBezTo>
                  <a:lnTo>
                    <a:pt x="7290" y="338"/>
                  </a:lnTo>
                  <a:cubicBezTo>
                    <a:pt x="7277" y="334"/>
                    <a:pt x="7263" y="332"/>
                    <a:pt x="7248" y="332"/>
                  </a:cubicBezTo>
                  <a:cubicBezTo>
                    <a:pt x="7239" y="332"/>
                    <a:pt x="7230" y="333"/>
                    <a:pt x="7221" y="334"/>
                  </a:cubicBezTo>
                  <a:cubicBezTo>
                    <a:pt x="5479" y="493"/>
                    <a:pt x="3769" y="1379"/>
                    <a:pt x="2565" y="2614"/>
                  </a:cubicBezTo>
                  <a:cubicBezTo>
                    <a:pt x="1298" y="3881"/>
                    <a:pt x="633" y="5496"/>
                    <a:pt x="412" y="7238"/>
                  </a:cubicBezTo>
                  <a:cubicBezTo>
                    <a:pt x="0" y="10468"/>
                    <a:pt x="1330" y="13920"/>
                    <a:pt x="4149" y="15662"/>
                  </a:cubicBezTo>
                  <a:cubicBezTo>
                    <a:pt x="5459" y="16476"/>
                    <a:pt x="7010" y="16863"/>
                    <a:pt x="8570" y="16863"/>
                  </a:cubicBezTo>
                  <a:cubicBezTo>
                    <a:pt x="10593" y="16863"/>
                    <a:pt x="12633" y="16212"/>
                    <a:pt x="14188" y="14997"/>
                  </a:cubicBezTo>
                  <a:cubicBezTo>
                    <a:pt x="16880" y="12875"/>
                    <a:pt x="17513" y="8916"/>
                    <a:pt x="16595" y="5781"/>
                  </a:cubicBezTo>
                  <a:cubicBezTo>
                    <a:pt x="16373" y="4990"/>
                    <a:pt x="16056" y="4261"/>
                    <a:pt x="15581" y="3596"/>
                  </a:cubicBezTo>
                  <a:cubicBezTo>
                    <a:pt x="15043" y="2836"/>
                    <a:pt x="14378" y="2139"/>
                    <a:pt x="13618" y="1601"/>
                  </a:cubicBezTo>
                  <a:cubicBezTo>
                    <a:pt x="12318" y="590"/>
                    <a:pt x="10650" y="1"/>
                    <a:pt x="897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3" name="Google Shape;843;p18"/>
            <p:cNvSpPr/>
            <p:nvPr/>
          </p:nvSpPr>
          <p:spPr>
            <a:xfrm>
              <a:off x="3333155" y="3815375"/>
              <a:ext cx="428829" cy="645224"/>
            </a:xfrm>
            <a:custGeom>
              <a:avLst/>
              <a:gdLst/>
              <a:ahLst/>
              <a:cxnLst/>
              <a:rect l="l" t="t" r="r" b="b"/>
              <a:pathLst>
                <a:path w="13095" h="19703" extrusionOk="0">
                  <a:moveTo>
                    <a:pt x="8340" y="723"/>
                  </a:moveTo>
                  <a:lnTo>
                    <a:pt x="8340" y="723"/>
                  </a:lnTo>
                  <a:cubicBezTo>
                    <a:pt x="8344" y="759"/>
                    <a:pt x="8349" y="795"/>
                    <a:pt x="8353" y="830"/>
                  </a:cubicBezTo>
                  <a:lnTo>
                    <a:pt x="8353" y="830"/>
                  </a:lnTo>
                  <a:cubicBezTo>
                    <a:pt x="6608" y="1263"/>
                    <a:pt x="4910" y="2100"/>
                    <a:pt x="3643" y="3397"/>
                  </a:cubicBezTo>
                  <a:cubicBezTo>
                    <a:pt x="2313" y="4759"/>
                    <a:pt x="1553" y="6533"/>
                    <a:pt x="1299" y="8401"/>
                  </a:cubicBezTo>
                  <a:cubicBezTo>
                    <a:pt x="856" y="11885"/>
                    <a:pt x="2281" y="15590"/>
                    <a:pt x="5290" y="17490"/>
                  </a:cubicBezTo>
                  <a:cubicBezTo>
                    <a:pt x="6750" y="18427"/>
                    <a:pt x="8479" y="18854"/>
                    <a:pt x="10211" y="18854"/>
                  </a:cubicBezTo>
                  <a:cubicBezTo>
                    <a:pt x="10888" y="18854"/>
                    <a:pt x="11565" y="18789"/>
                    <a:pt x="12226" y="18663"/>
                  </a:cubicBezTo>
                  <a:lnTo>
                    <a:pt x="12226" y="18663"/>
                  </a:lnTo>
                  <a:cubicBezTo>
                    <a:pt x="12256" y="18773"/>
                    <a:pt x="12286" y="18885"/>
                    <a:pt x="12317" y="18999"/>
                  </a:cubicBezTo>
                  <a:lnTo>
                    <a:pt x="12317" y="18999"/>
                  </a:lnTo>
                  <a:cubicBezTo>
                    <a:pt x="11702" y="19084"/>
                    <a:pt x="11076" y="19131"/>
                    <a:pt x="10450" y="19131"/>
                  </a:cubicBezTo>
                  <a:cubicBezTo>
                    <a:pt x="8795" y="19131"/>
                    <a:pt x="7143" y="18805"/>
                    <a:pt x="5701" y="17997"/>
                  </a:cubicBezTo>
                  <a:cubicBezTo>
                    <a:pt x="4150" y="17142"/>
                    <a:pt x="2914" y="15812"/>
                    <a:pt x="2123" y="14228"/>
                  </a:cubicBezTo>
                  <a:cubicBezTo>
                    <a:pt x="508" y="10998"/>
                    <a:pt x="729" y="6628"/>
                    <a:pt x="3105" y="3809"/>
                  </a:cubicBezTo>
                  <a:cubicBezTo>
                    <a:pt x="4454" y="2220"/>
                    <a:pt x="6342" y="1227"/>
                    <a:pt x="8340" y="723"/>
                  </a:cubicBezTo>
                  <a:close/>
                  <a:moveTo>
                    <a:pt x="8569" y="1"/>
                  </a:moveTo>
                  <a:cubicBezTo>
                    <a:pt x="8541" y="1"/>
                    <a:pt x="8514" y="4"/>
                    <a:pt x="8488" y="9"/>
                  </a:cubicBezTo>
                  <a:cubicBezTo>
                    <a:pt x="6461" y="452"/>
                    <a:pt x="4530" y="1371"/>
                    <a:pt x="3041" y="2859"/>
                  </a:cubicBezTo>
                  <a:cubicBezTo>
                    <a:pt x="1584" y="4347"/>
                    <a:pt x="761" y="6311"/>
                    <a:pt x="508" y="8338"/>
                  </a:cubicBezTo>
                  <a:cubicBezTo>
                    <a:pt x="1" y="12138"/>
                    <a:pt x="1553" y="16192"/>
                    <a:pt x="4846" y="18250"/>
                  </a:cubicBezTo>
                  <a:cubicBezTo>
                    <a:pt x="6369" y="19230"/>
                    <a:pt x="8180" y="19702"/>
                    <a:pt x="9990" y="19702"/>
                  </a:cubicBezTo>
                  <a:cubicBezTo>
                    <a:pt x="10834" y="19702"/>
                    <a:pt x="11679" y="19600"/>
                    <a:pt x="12494" y="19398"/>
                  </a:cubicBezTo>
                  <a:lnTo>
                    <a:pt x="12494" y="19398"/>
                  </a:lnTo>
                  <a:cubicBezTo>
                    <a:pt x="12550" y="19441"/>
                    <a:pt x="12619" y="19461"/>
                    <a:pt x="12688" y="19461"/>
                  </a:cubicBezTo>
                  <a:cubicBezTo>
                    <a:pt x="12889" y="19461"/>
                    <a:pt x="13094" y="19293"/>
                    <a:pt x="13017" y="19042"/>
                  </a:cubicBezTo>
                  <a:lnTo>
                    <a:pt x="12764" y="18187"/>
                  </a:lnTo>
                  <a:cubicBezTo>
                    <a:pt x="12736" y="18021"/>
                    <a:pt x="12588" y="17927"/>
                    <a:pt x="12424" y="17927"/>
                  </a:cubicBezTo>
                  <a:cubicBezTo>
                    <a:pt x="12400" y="17927"/>
                    <a:pt x="12376" y="17929"/>
                    <a:pt x="12352" y="17933"/>
                  </a:cubicBezTo>
                  <a:cubicBezTo>
                    <a:pt x="11625" y="18101"/>
                    <a:pt x="10870" y="18190"/>
                    <a:pt x="10114" y="18190"/>
                  </a:cubicBezTo>
                  <a:cubicBezTo>
                    <a:pt x="8730" y="18190"/>
                    <a:pt x="7342" y="17892"/>
                    <a:pt x="6113" y="17237"/>
                  </a:cubicBezTo>
                  <a:cubicBezTo>
                    <a:pt x="4656" y="16477"/>
                    <a:pt x="3548" y="15241"/>
                    <a:pt x="2819" y="13785"/>
                  </a:cubicBezTo>
                  <a:cubicBezTo>
                    <a:pt x="1331" y="10840"/>
                    <a:pt x="1521" y="6849"/>
                    <a:pt x="3675" y="4284"/>
                  </a:cubicBezTo>
                  <a:cubicBezTo>
                    <a:pt x="4973" y="2764"/>
                    <a:pt x="6841" y="1814"/>
                    <a:pt x="8773" y="1371"/>
                  </a:cubicBezTo>
                  <a:cubicBezTo>
                    <a:pt x="8963" y="1339"/>
                    <a:pt x="9027" y="1149"/>
                    <a:pt x="8995" y="990"/>
                  </a:cubicBezTo>
                  <a:cubicBezTo>
                    <a:pt x="8963" y="737"/>
                    <a:pt x="8932" y="484"/>
                    <a:pt x="8900" y="230"/>
                  </a:cubicBezTo>
                  <a:cubicBezTo>
                    <a:pt x="8873" y="71"/>
                    <a:pt x="8714" y="1"/>
                    <a:pt x="856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4" name="Google Shape;844;p18"/>
            <p:cNvSpPr/>
            <p:nvPr/>
          </p:nvSpPr>
          <p:spPr>
            <a:xfrm>
              <a:off x="3575848" y="4506449"/>
              <a:ext cx="300786" cy="78758"/>
            </a:xfrm>
            <a:custGeom>
              <a:avLst/>
              <a:gdLst/>
              <a:ahLst/>
              <a:cxnLst/>
              <a:rect l="l" t="t" r="r" b="b"/>
              <a:pathLst>
                <a:path w="9185" h="2405" extrusionOk="0">
                  <a:moveTo>
                    <a:pt x="8967" y="1745"/>
                  </a:moveTo>
                  <a:cubicBezTo>
                    <a:pt x="8991" y="1755"/>
                    <a:pt x="9049" y="1771"/>
                    <a:pt x="9026" y="1771"/>
                  </a:cubicBezTo>
                  <a:cubicBezTo>
                    <a:pt x="9011" y="1771"/>
                    <a:pt x="8997" y="1764"/>
                    <a:pt x="8979" y="1757"/>
                  </a:cubicBezTo>
                  <a:lnTo>
                    <a:pt x="8979" y="1757"/>
                  </a:lnTo>
                  <a:cubicBezTo>
                    <a:pt x="8975" y="1753"/>
                    <a:pt x="8971" y="1749"/>
                    <a:pt x="8967" y="1745"/>
                  </a:cubicBezTo>
                  <a:close/>
                  <a:moveTo>
                    <a:pt x="4759" y="539"/>
                  </a:moveTo>
                  <a:cubicBezTo>
                    <a:pt x="6039" y="539"/>
                    <a:pt x="7213" y="1061"/>
                    <a:pt x="8324" y="1708"/>
                  </a:cubicBezTo>
                  <a:lnTo>
                    <a:pt x="8324" y="1708"/>
                  </a:lnTo>
                  <a:cubicBezTo>
                    <a:pt x="8261" y="1707"/>
                    <a:pt x="8199" y="1707"/>
                    <a:pt x="8139" y="1707"/>
                  </a:cubicBezTo>
                  <a:lnTo>
                    <a:pt x="6081" y="1771"/>
                  </a:lnTo>
                  <a:cubicBezTo>
                    <a:pt x="4529" y="1802"/>
                    <a:pt x="2977" y="1802"/>
                    <a:pt x="1426" y="1834"/>
                  </a:cubicBezTo>
                  <a:cubicBezTo>
                    <a:pt x="1281" y="1834"/>
                    <a:pt x="1136" y="1834"/>
                    <a:pt x="989" y="1836"/>
                  </a:cubicBezTo>
                  <a:lnTo>
                    <a:pt x="989" y="1836"/>
                  </a:lnTo>
                  <a:cubicBezTo>
                    <a:pt x="1836" y="1039"/>
                    <a:pt x="3133" y="676"/>
                    <a:pt x="4244" y="567"/>
                  </a:cubicBezTo>
                  <a:cubicBezTo>
                    <a:pt x="4418" y="548"/>
                    <a:pt x="4589" y="539"/>
                    <a:pt x="4759" y="539"/>
                  </a:cubicBezTo>
                  <a:close/>
                  <a:moveTo>
                    <a:pt x="4633" y="1"/>
                  </a:moveTo>
                  <a:cubicBezTo>
                    <a:pt x="3617" y="1"/>
                    <a:pt x="2563" y="295"/>
                    <a:pt x="1647" y="726"/>
                  </a:cubicBezTo>
                  <a:cubicBezTo>
                    <a:pt x="1077" y="1042"/>
                    <a:pt x="539" y="1454"/>
                    <a:pt x="127" y="1992"/>
                  </a:cubicBezTo>
                  <a:cubicBezTo>
                    <a:pt x="0" y="2151"/>
                    <a:pt x="191" y="2404"/>
                    <a:pt x="381" y="2404"/>
                  </a:cubicBezTo>
                  <a:cubicBezTo>
                    <a:pt x="1331" y="2372"/>
                    <a:pt x="2312" y="2341"/>
                    <a:pt x="3294" y="2309"/>
                  </a:cubicBezTo>
                  <a:cubicBezTo>
                    <a:pt x="4846" y="2246"/>
                    <a:pt x="6398" y="2214"/>
                    <a:pt x="7949" y="2182"/>
                  </a:cubicBezTo>
                  <a:cubicBezTo>
                    <a:pt x="8203" y="2182"/>
                    <a:pt x="8456" y="2182"/>
                    <a:pt x="8709" y="2119"/>
                  </a:cubicBezTo>
                  <a:lnTo>
                    <a:pt x="8931" y="2119"/>
                  </a:lnTo>
                  <a:cubicBezTo>
                    <a:pt x="8963" y="2087"/>
                    <a:pt x="8995" y="2087"/>
                    <a:pt x="8995" y="2087"/>
                  </a:cubicBezTo>
                  <a:lnTo>
                    <a:pt x="8963" y="2087"/>
                  </a:lnTo>
                  <a:cubicBezTo>
                    <a:pt x="9185" y="2087"/>
                    <a:pt x="9185" y="1739"/>
                    <a:pt x="8963" y="1739"/>
                  </a:cubicBezTo>
                  <a:cubicBezTo>
                    <a:pt x="8962" y="1739"/>
                    <a:pt x="8961" y="1739"/>
                    <a:pt x="8961" y="1739"/>
                  </a:cubicBezTo>
                  <a:lnTo>
                    <a:pt x="8961" y="1739"/>
                  </a:lnTo>
                  <a:cubicBezTo>
                    <a:pt x="7954" y="779"/>
                    <a:pt x="6573" y="152"/>
                    <a:pt x="5163" y="29"/>
                  </a:cubicBezTo>
                  <a:cubicBezTo>
                    <a:pt x="4988" y="10"/>
                    <a:pt x="4811" y="1"/>
                    <a:pt x="463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5" name="Google Shape;845;p18"/>
            <p:cNvSpPr/>
            <p:nvPr/>
          </p:nvSpPr>
          <p:spPr>
            <a:xfrm>
              <a:off x="3717940" y="4443607"/>
              <a:ext cx="17651" cy="75745"/>
            </a:xfrm>
            <a:custGeom>
              <a:avLst/>
              <a:gdLst/>
              <a:ahLst/>
              <a:cxnLst/>
              <a:rect l="l" t="t" r="r" b="b"/>
              <a:pathLst>
                <a:path w="539" h="2313" extrusionOk="0">
                  <a:moveTo>
                    <a:pt x="254" y="0"/>
                  </a:moveTo>
                  <a:cubicBezTo>
                    <a:pt x="206" y="0"/>
                    <a:pt x="159" y="16"/>
                    <a:pt x="127" y="48"/>
                  </a:cubicBezTo>
                  <a:cubicBezTo>
                    <a:pt x="0" y="206"/>
                    <a:pt x="32" y="428"/>
                    <a:pt x="63" y="618"/>
                  </a:cubicBezTo>
                  <a:cubicBezTo>
                    <a:pt x="63" y="776"/>
                    <a:pt x="63" y="966"/>
                    <a:pt x="95" y="1156"/>
                  </a:cubicBezTo>
                  <a:lnTo>
                    <a:pt x="127" y="1695"/>
                  </a:lnTo>
                  <a:cubicBezTo>
                    <a:pt x="127" y="1790"/>
                    <a:pt x="127" y="1885"/>
                    <a:pt x="127" y="1980"/>
                  </a:cubicBezTo>
                  <a:cubicBezTo>
                    <a:pt x="127" y="2075"/>
                    <a:pt x="95" y="2170"/>
                    <a:pt x="190" y="2265"/>
                  </a:cubicBezTo>
                  <a:cubicBezTo>
                    <a:pt x="238" y="2296"/>
                    <a:pt x="285" y="2312"/>
                    <a:pt x="329" y="2312"/>
                  </a:cubicBezTo>
                  <a:cubicBezTo>
                    <a:pt x="372" y="2312"/>
                    <a:pt x="412" y="2296"/>
                    <a:pt x="444" y="2265"/>
                  </a:cubicBezTo>
                  <a:cubicBezTo>
                    <a:pt x="539" y="2170"/>
                    <a:pt x="539" y="2075"/>
                    <a:pt x="539" y="1980"/>
                  </a:cubicBezTo>
                  <a:cubicBezTo>
                    <a:pt x="539" y="1885"/>
                    <a:pt x="539" y="1790"/>
                    <a:pt x="539" y="1695"/>
                  </a:cubicBezTo>
                  <a:cubicBezTo>
                    <a:pt x="539" y="1505"/>
                    <a:pt x="539" y="1315"/>
                    <a:pt x="539" y="1156"/>
                  </a:cubicBezTo>
                  <a:cubicBezTo>
                    <a:pt x="539" y="966"/>
                    <a:pt x="507" y="776"/>
                    <a:pt x="507" y="618"/>
                  </a:cubicBezTo>
                  <a:cubicBezTo>
                    <a:pt x="475" y="428"/>
                    <a:pt x="507" y="174"/>
                    <a:pt x="380" y="48"/>
                  </a:cubicBezTo>
                  <a:cubicBezTo>
                    <a:pt x="349" y="16"/>
                    <a:pt x="301" y="0"/>
                    <a:pt x="25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6" name="Google Shape;846;p18"/>
            <p:cNvSpPr/>
            <p:nvPr/>
          </p:nvSpPr>
          <p:spPr>
            <a:xfrm>
              <a:off x="3696163" y="4447504"/>
              <a:ext cx="17651" cy="76498"/>
            </a:xfrm>
            <a:custGeom>
              <a:avLst/>
              <a:gdLst/>
              <a:ahLst/>
              <a:cxnLst/>
              <a:rect l="l" t="t" r="r" b="b"/>
              <a:pathLst>
                <a:path w="539" h="2336" extrusionOk="0">
                  <a:moveTo>
                    <a:pt x="206" y="0"/>
                  </a:moveTo>
                  <a:cubicBezTo>
                    <a:pt x="190" y="0"/>
                    <a:pt x="174" y="8"/>
                    <a:pt x="158" y="24"/>
                  </a:cubicBezTo>
                  <a:cubicBezTo>
                    <a:pt x="0" y="119"/>
                    <a:pt x="32" y="340"/>
                    <a:pt x="32" y="499"/>
                  </a:cubicBezTo>
                  <a:cubicBezTo>
                    <a:pt x="32" y="657"/>
                    <a:pt x="32" y="847"/>
                    <a:pt x="32" y="1006"/>
                  </a:cubicBezTo>
                  <a:cubicBezTo>
                    <a:pt x="32" y="1196"/>
                    <a:pt x="63" y="1354"/>
                    <a:pt x="63" y="1544"/>
                  </a:cubicBezTo>
                  <a:cubicBezTo>
                    <a:pt x="63" y="1639"/>
                    <a:pt x="63" y="1734"/>
                    <a:pt x="63" y="1797"/>
                  </a:cubicBezTo>
                  <a:cubicBezTo>
                    <a:pt x="63" y="1892"/>
                    <a:pt x="32" y="1987"/>
                    <a:pt x="32" y="2082"/>
                  </a:cubicBezTo>
                  <a:cubicBezTo>
                    <a:pt x="32" y="2209"/>
                    <a:pt x="158" y="2336"/>
                    <a:pt x="285" y="2336"/>
                  </a:cubicBezTo>
                  <a:cubicBezTo>
                    <a:pt x="412" y="2336"/>
                    <a:pt x="538" y="2209"/>
                    <a:pt x="538" y="2082"/>
                  </a:cubicBezTo>
                  <a:cubicBezTo>
                    <a:pt x="538" y="1987"/>
                    <a:pt x="507" y="1892"/>
                    <a:pt x="475" y="1797"/>
                  </a:cubicBezTo>
                  <a:cubicBezTo>
                    <a:pt x="475" y="1734"/>
                    <a:pt x="475" y="1639"/>
                    <a:pt x="475" y="1544"/>
                  </a:cubicBezTo>
                  <a:cubicBezTo>
                    <a:pt x="443" y="1354"/>
                    <a:pt x="443" y="1196"/>
                    <a:pt x="443" y="1006"/>
                  </a:cubicBezTo>
                  <a:cubicBezTo>
                    <a:pt x="412" y="847"/>
                    <a:pt x="412" y="657"/>
                    <a:pt x="412" y="499"/>
                  </a:cubicBezTo>
                  <a:cubicBezTo>
                    <a:pt x="380" y="340"/>
                    <a:pt x="380" y="87"/>
                    <a:pt x="253" y="24"/>
                  </a:cubicBezTo>
                  <a:cubicBezTo>
                    <a:pt x="238" y="8"/>
                    <a:pt x="222" y="0"/>
                    <a:pt x="20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7" name="Google Shape;847;p18"/>
            <p:cNvSpPr/>
            <p:nvPr/>
          </p:nvSpPr>
          <p:spPr>
            <a:xfrm>
              <a:off x="3587244" y="3845995"/>
              <a:ext cx="39461" cy="38118"/>
            </a:xfrm>
            <a:custGeom>
              <a:avLst/>
              <a:gdLst/>
              <a:ahLst/>
              <a:cxnLst/>
              <a:rect l="l" t="t" r="r" b="b"/>
              <a:pathLst>
                <a:path w="1205" h="1164" extrusionOk="0">
                  <a:moveTo>
                    <a:pt x="828" y="0"/>
                  </a:moveTo>
                  <a:cubicBezTo>
                    <a:pt x="801" y="0"/>
                    <a:pt x="777" y="8"/>
                    <a:pt x="761" y="24"/>
                  </a:cubicBezTo>
                  <a:cubicBezTo>
                    <a:pt x="729" y="55"/>
                    <a:pt x="698" y="87"/>
                    <a:pt x="698" y="119"/>
                  </a:cubicBezTo>
                  <a:cubicBezTo>
                    <a:pt x="666" y="182"/>
                    <a:pt x="666" y="214"/>
                    <a:pt x="666" y="245"/>
                  </a:cubicBezTo>
                  <a:cubicBezTo>
                    <a:pt x="666" y="340"/>
                    <a:pt x="666" y="404"/>
                    <a:pt x="666" y="467"/>
                  </a:cubicBezTo>
                  <a:cubicBezTo>
                    <a:pt x="679" y="521"/>
                    <a:pt x="687" y="575"/>
                    <a:pt x="694" y="626"/>
                  </a:cubicBezTo>
                  <a:lnTo>
                    <a:pt x="694" y="626"/>
                  </a:lnTo>
                  <a:cubicBezTo>
                    <a:pt x="663" y="628"/>
                    <a:pt x="625" y="635"/>
                    <a:pt x="603" y="657"/>
                  </a:cubicBezTo>
                  <a:cubicBezTo>
                    <a:pt x="580" y="665"/>
                    <a:pt x="558" y="672"/>
                    <a:pt x="535" y="680"/>
                  </a:cubicBezTo>
                  <a:lnTo>
                    <a:pt x="535" y="680"/>
                  </a:lnTo>
                  <a:cubicBezTo>
                    <a:pt x="527" y="651"/>
                    <a:pt x="517" y="622"/>
                    <a:pt x="508" y="594"/>
                  </a:cubicBezTo>
                  <a:cubicBezTo>
                    <a:pt x="476" y="531"/>
                    <a:pt x="476" y="499"/>
                    <a:pt x="444" y="436"/>
                  </a:cubicBezTo>
                  <a:cubicBezTo>
                    <a:pt x="444" y="404"/>
                    <a:pt x="413" y="404"/>
                    <a:pt x="413" y="372"/>
                  </a:cubicBezTo>
                  <a:cubicBezTo>
                    <a:pt x="381" y="277"/>
                    <a:pt x="349" y="245"/>
                    <a:pt x="254" y="214"/>
                  </a:cubicBezTo>
                  <a:cubicBezTo>
                    <a:pt x="230" y="206"/>
                    <a:pt x="209" y="202"/>
                    <a:pt x="188" y="202"/>
                  </a:cubicBezTo>
                  <a:cubicBezTo>
                    <a:pt x="128" y="202"/>
                    <a:pt x="80" y="238"/>
                    <a:pt x="33" y="309"/>
                  </a:cubicBezTo>
                  <a:cubicBezTo>
                    <a:pt x="1" y="372"/>
                    <a:pt x="1" y="436"/>
                    <a:pt x="33" y="531"/>
                  </a:cubicBezTo>
                  <a:cubicBezTo>
                    <a:pt x="33" y="524"/>
                    <a:pt x="33" y="522"/>
                    <a:pt x="33" y="522"/>
                  </a:cubicBezTo>
                  <a:cubicBezTo>
                    <a:pt x="34" y="522"/>
                    <a:pt x="39" y="562"/>
                    <a:pt x="64" y="562"/>
                  </a:cubicBezTo>
                  <a:cubicBezTo>
                    <a:pt x="64" y="594"/>
                    <a:pt x="96" y="657"/>
                    <a:pt x="96" y="689"/>
                  </a:cubicBezTo>
                  <a:cubicBezTo>
                    <a:pt x="128" y="752"/>
                    <a:pt x="128" y="784"/>
                    <a:pt x="128" y="847"/>
                  </a:cubicBezTo>
                  <a:cubicBezTo>
                    <a:pt x="159" y="847"/>
                    <a:pt x="159" y="879"/>
                    <a:pt x="159" y="911"/>
                  </a:cubicBezTo>
                  <a:cubicBezTo>
                    <a:pt x="159" y="911"/>
                    <a:pt x="159" y="942"/>
                    <a:pt x="159" y="942"/>
                  </a:cubicBezTo>
                  <a:cubicBezTo>
                    <a:pt x="159" y="1006"/>
                    <a:pt x="191" y="1069"/>
                    <a:pt x="254" y="1132"/>
                  </a:cubicBezTo>
                  <a:cubicBezTo>
                    <a:pt x="318" y="1164"/>
                    <a:pt x="381" y="1164"/>
                    <a:pt x="444" y="1164"/>
                  </a:cubicBezTo>
                  <a:cubicBezTo>
                    <a:pt x="571" y="1132"/>
                    <a:pt x="666" y="1101"/>
                    <a:pt x="793" y="1069"/>
                  </a:cubicBezTo>
                  <a:cubicBezTo>
                    <a:pt x="856" y="1069"/>
                    <a:pt x="919" y="1069"/>
                    <a:pt x="983" y="1037"/>
                  </a:cubicBezTo>
                  <a:cubicBezTo>
                    <a:pt x="1014" y="1037"/>
                    <a:pt x="1078" y="1006"/>
                    <a:pt x="1109" y="974"/>
                  </a:cubicBezTo>
                  <a:cubicBezTo>
                    <a:pt x="1173" y="911"/>
                    <a:pt x="1204" y="816"/>
                    <a:pt x="1173" y="752"/>
                  </a:cubicBezTo>
                  <a:cubicBezTo>
                    <a:pt x="1173" y="626"/>
                    <a:pt x="1141" y="499"/>
                    <a:pt x="1109" y="372"/>
                  </a:cubicBezTo>
                  <a:cubicBezTo>
                    <a:pt x="1078" y="245"/>
                    <a:pt x="1046" y="87"/>
                    <a:pt x="919" y="24"/>
                  </a:cubicBezTo>
                  <a:cubicBezTo>
                    <a:pt x="888" y="8"/>
                    <a:pt x="856" y="0"/>
                    <a:pt x="82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8" name="Google Shape;848;p18"/>
            <p:cNvSpPr/>
            <p:nvPr/>
          </p:nvSpPr>
          <p:spPr>
            <a:xfrm>
              <a:off x="3711915" y="4390817"/>
              <a:ext cx="17258" cy="29211"/>
            </a:xfrm>
            <a:custGeom>
              <a:avLst/>
              <a:gdLst/>
              <a:ahLst/>
              <a:cxnLst/>
              <a:rect l="l" t="t" r="r" b="b"/>
              <a:pathLst>
                <a:path w="527" h="892" extrusionOk="0">
                  <a:moveTo>
                    <a:pt x="161" y="1"/>
                  </a:moveTo>
                  <a:cubicBezTo>
                    <a:pt x="108" y="1"/>
                    <a:pt x="57" y="30"/>
                    <a:pt x="57" y="76"/>
                  </a:cubicBezTo>
                  <a:cubicBezTo>
                    <a:pt x="57" y="76"/>
                    <a:pt x="57" y="108"/>
                    <a:pt x="57" y="108"/>
                  </a:cubicBezTo>
                  <a:cubicBezTo>
                    <a:pt x="26" y="108"/>
                    <a:pt x="26" y="108"/>
                    <a:pt x="26" y="140"/>
                  </a:cubicBezTo>
                  <a:cubicBezTo>
                    <a:pt x="26" y="140"/>
                    <a:pt x="26" y="140"/>
                    <a:pt x="26" y="171"/>
                  </a:cubicBezTo>
                  <a:cubicBezTo>
                    <a:pt x="26" y="171"/>
                    <a:pt x="26" y="203"/>
                    <a:pt x="26" y="203"/>
                  </a:cubicBezTo>
                  <a:cubicBezTo>
                    <a:pt x="26" y="203"/>
                    <a:pt x="26" y="235"/>
                    <a:pt x="26" y="235"/>
                  </a:cubicBezTo>
                  <a:cubicBezTo>
                    <a:pt x="26" y="266"/>
                    <a:pt x="26" y="266"/>
                    <a:pt x="26" y="266"/>
                  </a:cubicBezTo>
                  <a:cubicBezTo>
                    <a:pt x="26" y="302"/>
                    <a:pt x="36" y="328"/>
                    <a:pt x="45" y="349"/>
                  </a:cubicBezTo>
                  <a:lnTo>
                    <a:pt x="45" y="349"/>
                  </a:lnTo>
                  <a:cubicBezTo>
                    <a:pt x="40" y="344"/>
                    <a:pt x="34" y="338"/>
                    <a:pt x="26" y="330"/>
                  </a:cubicBezTo>
                  <a:lnTo>
                    <a:pt x="26" y="330"/>
                  </a:lnTo>
                  <a:cubicBezTo>
                    <a:pt x="45" y="388"/>
                    <a:pt x="53" y="446"/>
                    <a:pt x="56" y="497"/>
                  </a:cubicBezTo>
                  <a:lnTo>
                    <a:pt x="56" y="497"/>
                  </a:lnTo>
                  <a:cubicBezTo>
                    <a:pt x="16" y="557"/>
                    <a:pt x="0" y="633"/>
                    <a:pt x="26" y="710"/>
                  </a:cubicBezTo>
                  <a:cubicBezTo>
                    <a:pt x="57" y="710"/>
                    <a:pt x="57" y="741"/>
                    <a:pt x="57" y="773"/>
                  </a:cubicBezTo>
                  <a:cubicBezTo>
                    <a:pt x="89" y="805"/>
                    <a:pt x="121" y="836"/>
                    <a:pt x="152" y="868"/>
                  </a:cubicBezTo>
                  <a:cubicBezTo>
                    <a:pt x="184" y="884"/>
                    <a:pt x="224" y="892"/>
                    <a:pt x="263" y="892"/>
                  </a:cubicBezTo>
                  <a:cubicBezTo>
                    <a:pt x="303" y="892"/>
                    <a:pt x="343" y="884"/>
                    <a:pt x="374" y="868"/>
                  </a:cubicBezTo>
                  <a:cubicBezTo>
                    <a:pt x="438" y="805"/>
                    <a:pt x="469" y="773"/>
                    <a:pt x="501" y="710"/>
                  </a:cubicBezTo>
                  <a:cubicBezTo>
                    <a:pt x="527" y="632"/>
                    <a:pt x="510" y="555"/>
                    <a:pt x="469" y="494"/>
                  </a:cubicBezTo>
                  <a:lnTo>
                    <a:pt x="469" y="494"/>
                  </a:lnTo>
                  <a:cubicBezTo>
                    <a:pt x="469" y="520"/>
                    <a:pt x="469" y="522"/>
                    <a:pt x="469" y="551"/>
                  </a:cubicBezTo>
                  <a:cubicBezTo>
                    <a:pt x="469" y="529"/>
                    <a:pt x="469" y="510"/>
                    <a:pt x="468" y="492"/>
                  </a:cubicBezTo>
                  <a:lnTo>
                    <a:pt x="468" y="492"/>
                  </a:lnTo>
                  <a:cubicBezTo>
                    <a:pt x="468" y="493"/>
                    <a:pt x="469" y="494"/>
                    <a:pt x="469" y="494"/>
                  </a:cubicBezTo>
                  <a:lnTo>
                    <a:pt x="469" y="494"/>
                  </a:lnTo>
                  <a:cubicBezTo>
                    <a:pt x="469" y="492"/>
                    <a:pt x="469" y="490"/>
                    <a:pt x="469" y="488"/>
                  </a:cubicBezTo>
                  <a:cubicBezTo>
                    <a:pt x="469" y="488"/>
                    <a:pt x="468" y="488"/>
                    <a:pt x="467" y="488"/>
                  </a:cubicBezTo>
                  <a:lnTo>
                    <a:pt x="467" y="488"/>
                  </a:lnTo>
                  <a:cubicBezTo>
                    <a:pt x="467" y="489"/>
                    <a:pt x="468" y="491"/>
                    <a:pt x="468" y="492"/>
                  </a:cubicBezTo>
                  <a:lnTo>
                    <a:pt x="468" y="492"/>
                  </a:lnTo>
                  <a:cubicBezTo>
                    <a:pt x="467" y="491"/>
                    <a:pt x="466" y="489"/>
                    <a:pt x="464" y="488"/>
                  </a:cubicBezTo>
                  <a:lnTo>
                    <a:pt x="464" y="488"/>
                  </a:lnTo>
                  <a:cubicBezTo>
                    <a:pt x="465" y="488"/>
                    <a:pt x="466" y="488"/>
                    <a:pt x="467" y="488"/>
                  </a:cubicBezTo>
                  <a:lnTo>
                    <a:pt x="467" y="488"/>
                  </a:lnTo>
                  <a:cubicBezTo>
                    <a:pt x="464" y="459"/>
                    <a:pt x="457" y="432"/>
                    <a:pt x="438" y="393"/>
                  </a:cubicBezTo>
                  <a:cubicBezTo>
                    <a:pt x="438" y="361"/>
                    <a:pt x="438" y="330"/>
                    <a:pt x="406" y="266"/>
                  </a:cubicBezTo>
                  <a:cubicBezTo>
                    <a:pt x="406" y="235"/>
                    <a:pt x="374" y="171"/>
                    <a:pt x="343" y="140"/>
                  </a:cubicBezTo>
                  <a:cubicBezTo>
                    <a:pt x="343" y="108"/>
                    <a:pt x="311" y="76"/>
                    <a:pt x="279" y="45"/>
                  </a:cubicBezTo>
                  <a:lnTo>
                    <a:pt x="247" y="45"/>
                  </a:lnTo>
                  <a:cubicBezTo>
                    <a:pt x="216" y="13"/>
                    <a:pt x="216" y="13"/>
                    <a:pt x="247" y="13"/>
                  </a:cubicBezTo>
                  <a:lnTo>
                    <a:pt x="216" y="13"/>
                  </a:lnTo>
                  <a:cubicBezTo>
                    <a:pt x="199" y="4"/>
                    <a:pt x="180" y="1"/>
                    <a:pt x="16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49" name="Google Shape;849;p18"/>
            <p:cNvSpPr/>
            <p:nvPr/>
          </p:nvSpPr>
          <p:spPr>
            <a:xfrm>
              <a:off x="3686830" y="4393928"/>
              <a:ext cx="20762" cy="32584"/>
            </a:xfrm>
            <a:custGeom>
              <a:avLst/>
              <a:gdLst/>
              <a:ahLst/>
              <a:cxnLst/>
              <a:rect l="l" t="t" r="r" b="b"/>
              <a:pathLst>
                <a:path w="634" h="995" extrusionOk="0">
                  <a:moveTo>
                    <a:pt x="229" y="1"/>
                  </a:moveTo>
                  <a:cubicBezTo>
                    <a:pt x="175" y="1"/>
                    <a:pt x="118" y="30"/>
                    <a:pt x="95" y="76"/>
                  </a:cubicBezTo>
                  <a:cubicBezTo>
                    <a:pt x="63" y="108"/>
                    <a:pt x="32" y="140"/>
                    <a:pt x="32" y="203"/>
                  </a:cubicBezTo>
                  <a:cubicBezTo>
                    <a:pt x="32" y="235"/>
                    <a:pt x="0" y="266"/>
                    <a:pt x="0" y="298"/>
                  </a:cubicBezTo>
                  <a:cubicBezTo>
                    <a:pt x="0" y="330"/>
                    <a:pt x="32" y="361"/>
                    <a:pt x="32" y="361"/>
                  </a:cubicBezTo>
                  <a:cubicBezTo>
                    <a:pt x="32" y="425"/>
                    <a:pt x="32" y="488"/>
                    <a:pt x="32" y="583"/>
                  </a:cubicBezTo>
                  <a:cubicBezTo>
                    <a:pt x="63" y="615"/>
                    <a:pt x="63" y="646"/>
                    <a:pt x="63" y="710"/>
                  </a:cubicBezTo>
                  <a:cubicBezTo>
                    <a:pt x="63" y="741"/>
                    <a:pt x="63" y="741"/>
                    <a:pt x="95" y="773"/>
                  </a:cubicBezTo>
                  <a:cubicBezTo>
                    <a:pt x="95" y="868"/>
                    <a:pt x="158" y="931"/>
                    <a:pt x="222" y="963"/>
                  </a:cubicBezTo>
                  <a:cubicBezTo>
                    <a:pt x="264" y="984"/>
                    <a:pt x="310" y="995"/>
                    <a:pt x="355" y="995"/>
                  </a:cubicBezTo>
                  <a:cubicBezTo>
                    <a:pt x="447" y="995"/>
                    <a:pt x="538" y="952"/>
                    <a:pt x="602" y="868"/>
                  </a:cubicBezTo>
                  <a:cubicBezTo>
                    <a:pt x="633" y="805"/>
                    <a:pt x="633" y="710"/>
                    <a:pt x="602" y="615"/>
                  </a:cubicBezTo>
                  <a:cubicBezTo>
                    <a:pt x="602" y="615"/>
                    <a:pt x="602" y="583"/>
                    <a:pt x="602" y="551"/>
                  </a:cubicBezTo>
                  <a:cubicBezTo>
                    <a:pt x="570" y="520"/>
                    <a:pt x="570" y="488"/>
                    <a:pt x="538" y="425"/>
                  </a:cubicBezTo>
                  <a:cubicBezTo>
                    <a:pt x="538" y="361"/>
                    <a:pt x="507" y="298"/>
                    <a:pt x="475" y="266"/>
                  </a:cubicBezTo>
                  <a:cubicBezTo>
                    <a:pt x="475" y="235"/>
                    <a:pt x="475" y="203"/>
                    <a:pt x="443" y="203"/>
                  </a:cubicBezTo>
                  <a:cubicBezTo>
                    <a:pt x="443" y="171"/>
                    <a:pt x="412" y="140"/>
                    <a:pt x="380" y="108"/>
                  </a:cubicBezTo>
                  <a:cubicBezTo>
                    <a:pt x="412" y="108"/>
                    <a:pt x="412" y="139"/>
                    <a:pt x="412" y="140"/>
                  </a:cubicBezTo>
                  <a:lnTo>
                    <a:pt x="412" y="140"/>
                  </a:lnTo>
                  <a:cubicBezTo>
                    <a:pt x="412" y="139"/>
                    <a:pt x="412" y="108"/>
                    <a:pt x="380" y="76"/>
                  </a:cubicBezTo>
                  <a:cubicBezTo>
                    <a:pt x="348" y="45"/>
                    <a:pt x="317" y="45"/>
                    <a:pt x="285" y="13"/>
                  </a:cubicBezTo>
                  <a:cubicBezTo>
                    <a:pt x="268" y="4"/>
                    <a:pt x="249" y="1"/>
                    <a:pt x="22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0" name="Google Shape;850;p18"/>
            <p:cNvSpPr/>
            <p:nvPr/>
          </p:nvSpPr>
          <p:spPr>
            <a:xfrm>
              <a:off x="3623103" y="4531239"/>
              <a:ext cx="70997" cy="31700"/>
            </a:xfrm>
            <a:custGeom>
              <a:avLst/>
              <a:gdLst/>
              <a:ahLst/>
              <a:cxnLst/>
              <a:rect l="l" t="t" r="r" b="b"/>
              <a:pathLst>
                <a:path w="2168" h="968" extrusionOk="0">
                  <a:moveTo>
                    <a:pt x="2073" y="0"/>
                  </a:moveTo>
                  <a:cubicBezTo>
                    <a:pt x="1978" y="0"/>
                    <a:pt x="1883" y="32"/>
                    <a:pt x="1788" y="64"/>
                  </a:cubicBezTo>
                  <a:cubicBezTo>
                    <a:pt x="1724" y="95"/>
                    <a:pt x="1629" y="127"/>
                    <a:pt x="1566" y="127"/>
                  </a:cubicBezTo>
                  <a:cubicBezTo>
                    <a:pt x="1376" y="190"/>
                    <a:pt x="1218" y="254"/>
                    <a:pt x="1028" y="317"/>
                  </a:cubicBezTo>
                  <a:cubicBezTo>
                    <a:pt x="711" y="475"/>
                    <a:pt x="394" y="634"/>
                    <a:pt x="78" y="824"/>
                  </a:cubicBezTo>
                  <a:cubicBezTo>
                    <a:pt x="1" y="875"/>
                    <a:pt x="48" y="968"/>
                    <a:pt x="103" y="968"/>
                  </a:cubicBezTo>
                  <a:cubicBezTo>
                    <a:pt x="116" y="968"/>
                    <a:pt x="129" y="962"/>
                    <a:pt x="141" y="950"/>
                  </a:cubicBezTo>
                  <a:cubicBezTo>
                    <a:pt x="458" y="760"/>
                    <a:pt x="774" y="602"/>
                    <a:pt x="1123" y="475"/>
                  </a:cubicBezTo>
                  <a:cubicBezTo>
                    <a:pt x="1281" y="412"/>
                    <a:pt x="1439" y="349"/>
                    <a:pt x="1598" y="317"/>
                  </a:cubicBezTo>
                  <a:cubicBezTo>
                    <a:pt x="1693" y="285"/>
                    <a:pt x="1756" y="254"/>
                    <a:pt x="1851" y="254"/>
                  </a:cubicBezTo>
                  <a:cubicBezTo>
                    <a:pt x="1914" y="222"/>
                    <a:pt x="2009" y="190"/>
                    <a:pt x="2104" y="159"/>
                  </a:cubicBezTo>
                  <a:cubicBezTo>
                    <a:pt x="2168" y="127"/>
                    <a:pt x="2136" y="32"/>
                    <a:pt x="207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1" name="Google Shape;851;p18"/>
            <p:cNvSpPr/>
            <p:nvPr/>
          </p:nvSpPr>
          <p:spPr>
            <a:xfrm>
              <a:off x="3699274" y="4528128"/>
              <a:ext cx="12477" cy="6255"/>
            </a:xfrm>
            <a:custGeom>
              <a:avLst/>
              <a:gdLst/>
              <a:ahLst/>
              <a:cxnLst/>
              <a:rect l="l" t="t" r="r" b="b"/>
              <a:pathLst>
                <a:path w="381" h="191" extrusionOk="0">
                  <a:moveTo>
                    <a:pt x="127" y="0"/>
                  </a:moveTo>
                  <a:cubicBezTo>
                    <a:pt x="95" y="32"/>
                    <a:pt x="63" y="32"/>
                    <a:pt x="63" y="32"/>
                  </a:cubicBezTo>
                  <a:cubicBezTo>
                    <a:pt x="32" y="32"/>
                    <a:pt x="0" y="64"/>
                    <a:pt x="0" y="127"/>
                  </a:cubicBezTo>
                  <a:cubicBezTo>
                    <a:pt x="0" y="159"/>
                    <a:pt x="32" y="190"/>
                    <a:pt x="63" y="190"/>
                  </a:cubicBezTo>
                  <a:lnTo>
                    <a:pt x="222" y="190"/>
                  </a:lnTo>
                  <a:cubicBezTo>
                    <a:pt x="253" y="159"/>
                    <a:pt x="348" y="159"/>
                    <a:pt x="348" y="95"/>
                  </a:cubicBezTo>
                  <a:cubicBezTo>
                    <a:pt x="380" y="95"/>
                    <a:pt x="380" y="64"/>
                    <a:pt x="380" y="64"/>
                  </a:cubicBezTo>
                  <a:cubicBezTo>
                    <a:pt x="380" y="32"/>
                    <a:pt x="380" y="32"/>
                    <a:pt x="348" y="32"/>
                  </a:cubicBezTo>
                  <a:cubicBezTo>
                    <a:pt x="348" y="0"/>
                    <a:pt x="317" y="0"/>
                    <a:pt x="31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2" name="Google Shape;852;p18"/>
            <p:cNvSpPr/>
            <p:nvPr/>
          </p:nvSpPr>
          <p:spPr>
            <a:xfrm>
              <a:off x="3772891" y="4553868"/>
              <a:ext cx="50857" cy="5862"/>
            </a:xfrm>
            <a:custGeom>
              <a:avLst/>
              <a:gdLst/>
              <a:ahLst/>
              <a:cxnLst/>
              <a:rect l="l" t="t" r="r" b="b"/>
              <a:pathLst>
                <a:path w="1553" h="179" extrusionOk="0">
                  <a:moveTo>
                    <a:pt x="1329" y="1"/>
                  </a:moveTo>
                  <a:cubicBezTo>
                    <a:pt x="1285" y="1"/>
                    <a:pt x="1242" y="6"/>
                    <a:pt x="1204" y="6"/>
                  </a:cubicBezTo>
                  <a:lnTo>
                    <a:pt x="824" y="6"/>
                  </a:lnTo>
                  <a:cubicBezTo>
                    <a:pt x="571" y="6"/>
                    <a:pt x="317" y="38"/>
                    <a:pt x="96" y="38"/>
                  </a:cubicBezTo>
                  <a:cubicBezTo>
                    <a:pt x="1" y="38"/>
                    <a:pt x="1" y="164"/>
                    <a:pt x="96" y="164"/>
                  </a:cubicBezTo>
                  <a:lnTo>
                    <a:pt x="1204" y="164"/>
                  </a:lnTo>
                  <a:cubicBezTo>
                    <a:pt x="1246" y="164"/>
                    <a:pt x="1288" y="178"/>
                    <a:pt x="1331" y="178"/>
                  </a:cubicBezTo>
                  <a:cubicBezTo>
                    <a:pt x="1352" y="178"/>
                    <a:pt x="1373" y="175"/>
                    <a:pt x="1394" y="164"/>
                  </a:cubicBezTo>
                  <a:cubicBezTo>
                    <a:pt x="1457" y="164"/>
                    <a:pt x="1489" y="164"/>
                    <a:pt x="1521" y="133"/>
                  </a:cubicBezTo>
                  <a:cubicBezTo>
                    <a:pt x="1552" y="101"/>
                    <a:pt x="1552" y="69"/>
                    <a:pt x="1521" y="69"/>
                  </a:cubicBezTo>
                  <a:cubicBezTo>
                    <a:pt x="1464" y="12"/>
                    <a:pt x="1395" y="1"/>
                    <a:pt x="132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3" name="Google Shape;853;p18"/>
            <p:cNvSpPr/>
            <p:nvPr/>
          </p:nvSpPr>
          <p:spPr>
            <a:xfrm>
              <a:off x="3760447" y="4556128"/>
              <a:ext cx="9366" cy="5207"/>
            </a:xfrm>
            <a:custGeom>
              <a:avLst/>
              <a:gdLst/>
              <a:ahLst/>
              <a:cxnLst/>
              <a:rect l="l" t="t" r="r" b="b"/>
              <a:pathLst>
                <a:path w="286" h="159" extrusionOk="0">
                  <a:moveTo>
                    <a:pt x="64" y="0"/>
                  </a:moveTo>
                  <a:cubicBezTo>
                    <a:pt x="32" y="0"/>
                    <a:pt x="32" y="0"/>
                    <a:pt x="1" y="32"/>
                  </a:cubicBezTo>
                  <a:cubicBezTo>
                    <a:pt x="1" y="32"/>
                    <a:pt x="1" y="64"/>
                    <a:pt x="1" y="95"/>
                  </a:cubicBezTo>
                  <a:cubicBezTo>
                    <a:pt x="1" y="95"/>
                    <a:pt x="1" y="127"/>
                    <a:pt x="32" y="127"/>
                  </a:cubicBezTo>
                  <a:cubicBezTo>
                    <a:pt x="32" y="159"/>
                    <a:pt x="64" y="159"/>
                    <a:pt x="96" y="159"/>
                  </a:cubicBezTo>
                  <a:lnTo>
                    <a:pt x="159" y="127"/>
                  </a:lnTo>
                  <a:lnTo>
                    <a:pt x="222" y="127"/>
                  </a:lnTo>
                  <a:cubicBezTo>
                    <a:pt x="222" y="95"/>
                    <a:pt x="254" y="95"/>
                    <a:pt x="254" y="95"/>
                  </a:cubicBezTo>
                  <a:cubicBezTo>
                    <a:pt x="286" y="64"/>
                    <a:pt x="286" y="32"/>
                    <a:pt x="254" y="32"/>
                  </a:cubicBezTo>
                  <a:cubicBezTo>
                    <a:pt x="222" y="0"/>
                    <a:pt x="222" y="0"/>
                    <a:pt x="19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4" name="Google Shape;854;p18"/>
            <p:cNvSpPr/>
            <p:nvPr/>
          </p:nvSpPr>
          <p:spPr>
            <a:xfrm>
              <a:off x="3798827" y="4545747"/>
              <a:ext cx="12477" cy="7303"/>
            </a:xfrm>
            <a:custGeom>
              <a:avLst/>
              <a:gdLst/>
              <a:ahLst/>
              <a:cxnLst/>
              <a:rect l="l" t="t" r="r" b="b"/>
              <a:pathLst>
                <a:path w="381" h="223" extrusionOk="0">
                  <a:moveTo>
                    <a:pt x="64" y="1"/>
                  </a:moveTo>
                  <a:cubicBezTo>
                    <a:pt x="64" y="1"/>
                    <a:pt x="64" y="1"/>
                    <a:pt x="32" y="32"/>
                  </a:cubicBezTo>
                  <a:cubicBezTo>
                    <a:pt x="32" y="32"/>
                    <a:pt x="0" y="96"/>
                    <a:pt x="0" y="127"/>
                  </a:cubicBezTo>
                  <a:cubicBezTo>
                    <a:pt x="0" y="159"/>
                    <a:pt x="0" y="191"/>
                    <a:pt x="32" y="191"/>
                  </a:cubicBezTo>
                  <a:cubicBezTo>
                    <a:pt x="32" y="222"/>
                    <a:pt x="64" y="222"/>
                    <a:pt x="64" y="222"/>
                  </a:cubicBezTo>
                  <a:lnTo>
                    <a:pt x="285" y="222"/>
                  </a:lnTo>
                  <a:cubicBezTo>
                    <a:pt x="285" y="222"/>
                    <a:pt x="285" y="222"/>
                    <a:pt x="285" y="191"/>
                  </a:cubicBezTo>
                  <a:lnTo>
                    <a:pt x="317" y="191"/>
                  </a:lnTo>
                  <a:cubicBezTo>
                    <a:pt x="317" y="191"/>
                    <a:pt x="331" y="177"/>
                    <a:pt x="340" y="159"/>
                  </a:cubicBezTo>
                  <a:lnTo>
                    <a:pt x="349" y="159"/>
                  </a:lnTo>
                  <a:cubicBezTo>
                    <a:pt x="380" y="127"/>
                    <a:pt x="380" y="96"/>
                    <a:pt x="380" y="64"/>
                  </a:cubicBezTo>
                  <a:cubicBezTo>
                    <a:pt x="380" y="64"/>
                    <a:pt x="380" y="64"/>
                    <a:pt x="349" y="32"/>
                  </a:cubicBezTo>
                  <a:lnTo>
                    <a:pt x="317" y="32"/>
                  </a:lnTo>
                  <a:cubicBezTo>
                    <a:pt x="317" y="32"/>
                    <a:pt x="285" y="1"/>
                    <a:pt x="28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5" name="Google Shape;855;p18"/>
            <p:cNvSpPr/>
            <p:nvPr/>
          </p:nvSpPr>
          <p:spPr>
            <a:xfrm>
              <a:off x="3398519" y="3873732"/>
              <a:ext cx="362286" cy="514398"/>
            </a:xfrm>
            <a:custGeom>
              <a:avLst/>
              <a:gdLst/>
              <a:ahLst/>
              <a:cxnLst/>
              <a:rect l="l" t="t" r="r" b="b"/>
              <a:pathLst>
                <a:path w="11063" h="15708" extrusionOk="0">
                  <a:moveTo>
                    <a:pt x="7442" y="0"/>
                  </a:moveTo>
                  <a:cubicBezTo>
                    <a:pt x="7379" y="0"/>
                    <a:pt x="7379" y="95"/>
                    <a:pt x="7411" y="95"/>
                  </a:cubicBezTo>
                  <a:cubicBezTo>
                    <a:pt x="7534" y="144"/>
                    <a:pt x="7638" y="194"/>
                    <a:pt x="7738" y="228"/>
                  </a:cubicBezTo>
                  <a:lnTo>
                    <a:pt x="7738" y="228"/>
                  </a:lnTo>
                  <a:cubicBezTo>
                    <a:pt x="7535" y="1210"/>
                    <a:pt x="7501" y="2220"/>
                    <a:pt x="7379" y="3230"/>
                  </a:cubicBezTo>
                  <a:cubicBezTo>
                    <a:pt x="7316" y="3769"/>
                    <a:pt x="7252" y="4339"/>
                    <a:pt x="7189" y="4877"/>
                  </a:cubicBezTo>
                  <a:cubicBezTo>
                    <a:pt x="7157" y="5099"/>
                    <a:pt x="7094" y="5321"/>
                    <a:pt x="7062" y="5542"/>
                  </a:cubicBezTo>
                  <a:cubicBezTo>
                    <a:pt x="7031" y="5701"/>
                    <a:pt x="6999" y="5891"/>
                    <a:pt x="6967" y="6049"/>
                  </a:cubicBezTo>
                  <a:cubicBezTo>
                    <a:pt x="6967" y="6058"/>
                    <a:pt x="6959" y="6085"/>
                    <a:pt x="6948" y="6117"/>
                  </a:cubicBezTo>
                  <a:lnTo>
                    <a:pt x="6948" y="6117"/>
                  </a:lnTo>
                  <a:cubicBezTo>
                    <a:pt x="6920" y="6089"/>
                    <a:pt x="6888" y="6065"/>
                    <a:pt x="6872" y="6049"/>
                  </a:cubicBezTo>
                  <a:cubicBezTo>
                    <a:pt x="6619" y="5669"/>
                    <a:pt x="6429" y="5289"/>
                    <a:pt x="6112" y="4941"/>
                  </a:cubicBezTo>
                  <a:cubicBezTo>
                    <a:pt x="5827" y="4561"/>
                    <a:pt x="5511" y="4244"/>
                    <a:pt x="5194" y="3895"/>
                  </a:cubicBezTo>
                  <a:cubicBezTo>
                    <a:pt x="5152" y="3840"/>
                    <a:pt x="5086" y="3815"/>
                    <a:pt x="5020" y="3815"/>
                  </a:cubicBezTo>
                  <a:cubicBezTo>
                    <a:pt x="4935" y="3815"/>
                    <a:pt x="4849" y="3856"/>
                    <a:pt x="4814" y="3927"/>
                  </a:cubicBezTo>
                  <a:cubicBezTo>
                    <a:pt x="4687" y="4180"/>
                    <a:pt x="4719" y="4434"/>
                    <a:pt x="4845" y="4656"/>
                  </a:cubicBezTo>
                  <a:cubicBezTo>
                    <a:pt x="4972" y="4941"/>
                    <a:pt x="5162" y="5194"/>
                    <a:pt x="5289" y="5479"/>
                  </a:cubicBezTo>
                  <a:cubicBezTo>
                    <a:pt x="5574" y="6081"/>
                    <a:pt x="5764" y="6746"/>
                    <a:pt x="6017" y="7379"/>
                  </a:cubicBezTo>
                  <a:cubicBezTo>
                    <a:pt x="6144" y="7727"/>
                    <a:pt x="6271" y="8044"/>
                    <a:pt x="6302" y="8392"/>
                  </a:cubicBezTo>
                  <a:cubicBezTo>
                    <a:pt x="6302" y="8741"/>
                    <a:pt x="6302" y="9089"/>
                    <a:pt x="6271" y="9438"/>
                  </a:cubicBezTo>
                  <a:cubicBezTo>
                    <a:pt x="6239" y="10198"/>
                    <a:pt x="6207" y="10958"/>
                    <a:pt x="6144" y="11718"/>
                  </a:cubicBezTo>
                  <a:cubicBezTo>
                    <a:pt x="6144" y="11824"/>
                    <a:pt x="6279" y="11954"/>
                    <a:pt x="6416" y="11954"/>
                  </a:cubicBezTo>
                  <a:cubicBezTo>
                    <a:pt x="6442" y="11954"/>
                    <a:pt x="6467" y="11949"/>
                    <a:pt x="6492" y="11939"/>
                  </a:cubicBezTo>
                  <a:cubicBezTo>
                    <a:pt x="7189" y="11686"/>
                    <a:pt x="7886" y="11433"/>
                    <a:pt x="8519" y="11084"/>
                  </a:cubicBezTo>
                  <a:cubicBezTo>
                    <a:pt x="8567" y="11053"/>
                    <a:pt x="8590" y="11037"/>
                    <a:pt x="8610" y="11037"/>
                  </a:cubicBezTo>
                  <a:cubicBezTo>
                    <a:pt x="8630" y="11037"/>
                    <a:pt x="8646" y="11053"/>
                    <a:pt x="8677" y="11084"/>
                  </a:cubicBezTo>
                  <a:cubicBezTo>
                    <a:pt x="8741" y="11116"/>
                    <a:pt x="8741" y="11211"/>
                    <a:pt x="8772" y="11274"/>
                  </a:cubicBezTo>
                  <a:cubicBezTo>
                    <a:pt x="8836" y="11401"/>
                    <a:pt x="8899" y="11559"/>
                    <a:pt x="8962" y="11686"/>
                  </a:cubicBezTo>
                  <a:cubicBezTo>
                    <a:pt x="9057" y="11971"/>
                    <a:pt x="9152" y="12256"/>
                    <a:pt x="9247" y="12541"/>
                  </a:cubicBezTo>
                  <a:cubicBezTo>
                    <a:pt x="9481" y="13284"/>
                    <a:pt x="9686" y="14027"/>
                    <a:pt x="10034" y="14703"/>
                  </a:cubicBezTo>
                  <a:lnTo>
                    <a:pt x="10034" y="14703"/>
                  </a:lnTo>
                  <a:cubicBezTo>
                    <a:pt x="9844" y="14570"/>
                    <a:pt x="9657" y="14440"/>
                    <a:pt x="9469" y="14315"/>
                  </a:cubicBezTo>
                  <a:cubicBezTo>
                    <a:pt x="9026" y="13998"/>
                    <a:pt x="8582" y="13649"/>
                    <a:pt x="8076" y="13396"/>
                  </a:cubicBezTo>
                  <a:cubicBezTo>
                    <a:pt x="7632" y="13206"/>
                    <a:pt x="7094" y="13016"/>
                    <a:pt x="6682" y="12731"/>
                  </a:cubicBezTo>
                  <a:cubicBezTo>
                    <a:pt x="6492" y="12604"/>
                    <a:pt x="6334" y="12446"/>
                    <a:pt x="6239" y="12256"/>
                  </a:cubicBezTo>
                  <a:cubicBezTo>
                    <a:pt x="6081" y="12034"/>
                    <a:pt x="6017" y="11781"/>
                    <a:pt x="5827" y="11591"/>
                  </a:cubicBezTo>
                  <a:cubicBezTo>
                    <a:pt x="5669" y="11464"/>
                    <a:pt x="5479" y="11369"/>
                    <a:pt x="5320" y="11243"/>
                  </a:cubicBezTo>
                  <a:cubicBezTo>
                    <a:pt x="5130" y="11116"/>
                    <a:pt x="4940" y="10958"/>
                    <a:pt x="4750" y="10799"/>
                  </a:cubicBezTo>
                  <a:cubicBezTo>
                    <a:pt x="4402" y="10483"/>
                    <a:pt x="4085" y="10134"/>
                    <a:pt x="3800" y="9754"/>
                  </a:cubicBezTo>
                  <a:cubicBezTo>
                    <a:pt x="3199" y="9058"/>
                    <a:pt x="2629" y="8297"/>
                    <a:pt x="1869" y="7696"/>
                  </a:cubicBezTo>
                  <a:cubicBezTo>
                    <a:pt x="1457" y="7347"/>
                    <a:pt x="982" y="7031"/>
                    <a:pt x="855" y="6461"/>
                  </a:cubicBezTo>
                  <a:cubicBezTo>
                    <a:pt x="760" y="5922"/>
                    <a:pt x="918" y="5352"/>
                    <a:pt x="1109" y="4846"/>
                  </a:cubicBezTo>
                  <a:cubicBezTo>
                    <a:pt x="1192" y="4638"/>
                    <a:pt x="1002" y="4484"/>
                    <a:pt x="826" y="4484"/>
                  </a:cubicBezTo>
                  <a:cubicBezTo>
                    <a:pt x="734" y="4484"/>
                    <a:pt x="645" y="4526"/>
                    <a:pt x="602" y="4624"/>
                  </a:cubicBezTo>
                  <a:cubicBezTo>
                    <a:pt x="190" y="5574"/>
                    <a:pt x="0" y="6682"/>
                    <a:pt x="728" y="7506"/>
                  </a:cubicBezTo>
                  <a:cubicBezTo>
                    <a:pt x="1077" y="7917"/>
                    <a:pt x="1520" y="8171"/>
                    <a:pt x="1900" y="8519"/>
                  </a:cubicBezTo>
                  <a:cubicBezTo>
                    <a:pt x="2249" y="8867"/>
                    <a:pt x="2597" y="9216"/>
                    <a:pt x="2914" y="9596"/>
                  </a:cubicBezTo>
                  <a:cubicBezTo>
                    <a:pt x="3547" y="10356"/>
                    <a:pt x="4212" y="11116"/>
                    <a:pt x="5004" y="11686"/>
                  </a:cubicBezTo>
                  <a:cubicBezTo>
                    <a:pt x="5194" y="11813"/>
                    <a:pt x="5384" y="11908"/>
                    <a:pt x="5511" y="12129"/>
                  </a:cubicBezTo>
                  <a:cubicBezTo>
                    <a:pt x="5637" y="12383"/>
                    <a:pt x="5732" y="12636"/>
                    <a:pt x="5922" y="12826"/>
                  </a:cubicBezTo>
                  <a:cubicBezTo>
                    <a:pt x="6239" y="13238"/>
                    <a:pt x="6714" y="13491"/>
                    <a:pt x="7189" y="13681"/>
                  </a:cubicBezTo>
                  <a:cubicBezTo>
                    <a:pt x="7822" y="13935"/>
                    <a:pt x="8424" y="14125"/>
                    <a:pt x="9026" y="14473"/>
                  </a:cubicBezTo>
                  <a:cubicBezTo>
                    <a:pt x="9596" y="14821"/>
                    <a:pt x="10166" y="15265"/>
                    <a:pt x="10704" y="15676"/>
                  </a:cubicBezTo>
                  <a:cubicBezTo>
                    <a:pt x="10737" y="15698"/>
                    <a:pt x="10770" y="15708"/>
                    <a:pt x="10801" y="15708"/>
                  </a:cubicBezTo>
                  <a:cubicBezTo>
                    <a:pt x="10951" y="15708"/>
                    <a:pt x="11062" y="15490"/>
                    <a:pt x="10958" y="15360"/>
                  </a:cubicBezTo>
                  <a:cubicBezTo>
                    <a:pt x="10103" y="14410"/>
                    <a:pt x="9786" y="13048"/>
                    <a:pt x="9406" y="11844"/>
                  </a:cubicBezTo>
                  <a:cubicBezTo>
                    <a:pt x="9311" y="11528"/>
                    <a:pt x="9216" y="11243"/>
                    <a:pt x="9089" y="10926"/>
                  </a:cubicBezTo>
                  <a:cubicBezTo>
                    <a:pt x="9008" y="10710"/>
                    <a:pt x="8859" y="10564"/>
                    <a:pt x="8640" y="10564"/>
                  </a:cubicBezTo>
                  <a:cubicBezTo>
                    <a:pt x="8602" y="10564"/>
                    <a:pt x="8562" y="10568"/>
                    <a:pt x="8519" y="10578"/>
                  </a:cubicBezTo>
                  <a:cubicBezTo>
                    <a:pt x="7908" y="10730"/>
                    <a:pt x="7297" y="11006"/>
                    <a:pt x="6702" y="11273"/>
                  </a:cubicBezTo>
                  <a:lnTo>
                    <a:pt x="6702" y="11273"/>
                  </a:lnTo>
                  <a:cubicBezTo>
                    <a:pt x="6727" y="10703"/>
                    <a:pt x="6752" y="10150"/>
                    <a:pt x="6777" y="9596"/>
                  </a:cubicBezTo>
                  <a:cubicBezTo>
                    <a:pt x="6809" y="8931"/>
                    <a:pt x="6841" y="8266"/>
                    <a:pt x="6651" y="7601"/>
                  </a:cubicBezTo>
                  <a:cubicBezTo>
                    <a:pt x="6492" y="6999"/>
                    <a:pt x="6239" y="6429"/>
                    <a:pt x="5986" y="5859"/>
                  </a:cubicBezTo>
                  <a:cubicBezTo>
                    <a:pt x="5968" y="5815"/>
                    <a:pt x="5950" y="5771"/>
                    <a:pt x="5931" y="5728"/>
                  </a:cubicBezTo>
                  <a:lnTo>
                    <a:pt x="5931" y="5728"/>
                  </a:lnTo>
                  <a:cubicBezTo>
                    <a:pt x="6108" y="5919"/>
                    <a:pt x="6295" y="6100"/>
                    <a:pt x="6461" y="6302"/>
                  </a:cubicBezTo>
                  <a:cubicBezTo>
                    <a:pt x="6603" y="6445"/>
                    <a:pt x="6799" y="6730"/>
                    <a:pt x="7008" y="6730"/>
                  </a:cubicBezTo>
                  <a:cubicBezTo>
                    <a:pt x="7078" y="6730"/>
                    <a:pt x="7149" y="6698"/>
                    <a:pt x="7221" y="6619"/>
                  </a:cubicBezTo>
                  <a:cubicBezTo>
                    <a:pt x="7316" y="6524"/>
                    <a:pt x="7347" y="6366"/>
                    <a:pt x="7379" y="6207"/>
                  </a:cubicBezTo>
                  <a:cubicBezTo>
                    <a:pt x="7442" y="6017"/>
                    <a:pt x="7506" y="5827"/>
                    <a:pt x="7537" y="5637"/>
                  </a:cubicBezTo>
                  <a:cubicBezTo>
                    <a:pt x="7791" y="4466"/>
                    <a:pt x="7727" y="3262"/>
                    <a:pt x="7791" y="2059"/>
                  </a:cubicBezTo>
                  <a:cubicBezTo>
                    <a:pt x="7822" y="1457"/>
                    <a:pt x="7854" y="824"/>
                    <a:pt x="7981" y="190"/>
                  </a:cubicBezTo>
                  <a:cubicBezTo>
                    <a:pt x="7981" y="127"/>
                    <a:pt x="7949" y="64"/>
                    <a:pt x="7886" y="64"/>
                  </a:cubicBezTo>
                  <a:cubicBezTo>
                    <a:pt x="7727" y="32"/>
                    <a:pt x="7601" y="32"/>
                    <a:pt x="7442"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6" name="Google Shape;856;p18"/>
            <p:cNvSpPr/>
            <p:nvPr/>
          </p:nvSpPr>
          <p:spPr>
            <a:xfrm>
              <a:off x="3712734" y="3896164"/>
              <a:ext cx="213677" cy="401910"/>
            </a:xfrm>
            <a:custGeom>
              <a:avLst/>
              <a:gdLst/>
              <a:ahLst/>
              <a:cxnLst/>
              <a:rect l="l" t="t" r="r" b="b"/>
              <a:pathLst>
                <a:path w="6525" h="12273" extrusionOk="0">
                  <a:moveTo>
                    <a:pt x="2420" y="0"/>
                  </a:moveTo>
                  <a:cubicBezTo>
                    <a:pt x="2368" y="0"/>
                    <a:pt x="2321" y="36"/>
                    <a:pt x="2344" y="107"/>
                  </a:cubicBezTo>
                  <a:cubicBezTo>
                    <a:pt x="2471" y="455"/>
                    <a:pt x="2313" y="772"/>
                    <a:pt x="2186" y="1089"/>
                  </a:cubicBezTo>
                  <a:cubicBezTo>
                    <a:pt x="2028" y="1437"/>
                    <a:pt x="1933" y="1785"/>
                    <a:pt x="2091" y="2165"/>
                  </a:cubicBezTo>
                  <a:cubicBezTo>
                    <a:pt x="2186" y="2355"/>
                    <a:pt x="2313" y="2419"/>
                    <a:pt x="2503" y="2482"/>
                  </a:cubicBezTo>
                  <a:cubicBezTo>
                    <a:pt x="2661" y="2577"/>
                    <a:pt x="2851" y="2672"/>
                    <a:pt x="3041" y="2704"/>
                  </a:cubicBezTo>
                  <a:cubicBezTo>
                    <a:pt x="3168" y="2704"/>
                    <a:pt x="3326" y="2704"/>
                    <a:pt x="3453" y="2609"/>
                  </a:cubicBezTo>
                  <a:cubicBezTo>
                    <a:pt x="3579" y="2514"/>
                    <a:pt x="3579" y="2355"/>
                    <a:pt x="3674" y="2229"/>
                  </a:cubicBezTo>
                  <a:cubicBezTo>
                    <a:pt x="3710" y="2176"/>
                    <a:pt x="3755" y="2132"/>
                    <a:pt x="3794" y="2132"/>
                  </a:cubicBezTo>
                  <a:cubicBezTo>
                    <a:pt x="3824" y="2132"/>
                    <a:pt x="3851" y="2159"/>
                    <a:pt x="3864" y="2229"/>
                  </a:cubicBezTo>
                  <a:cubicBezTo>
                    <a:pt x="3896" y="2355"/>
                    <a:pt x="3801" y="2450"/>
                    <a:pt x="3769" y="2577"/>
                  </a:cubicBezTo>
                  <a:cubicBezTo>
                    <a:pt x="3674" y="2799"/>
                    <a:pt x="3579" y="2989"/>
                    <a:pt x="3516" y="3210"/>
                  </a:cubicBezTo>
                  <a:cubicBezTo>
                    <a:pt x="3453" y="3337"/>
                    <a:pt x="3389" y="3654"/>
                    <a:pt x="3294" y="3717"/>
                  </a:cubicBezTo>
                  <a:cubicBezTo>
                    <a:pt x="3168" y="3844"/>
                    <a:pt x="2946" y="3812"/>
                    <a:pt x="2819" y="3907"/>
                  </a:cubicBezTo>
                  <a:cubicBezTo>
                    <a:pt x="2327" y="4184"/>
                    <a:pt x="2373" y="5177"/>
                    <a:pt x="3013" y="5177"/>
                  </a:cubicBezTo>
                  <a:cubicBezTo>
                    <a:pt x="3032" y="5177"/>
                    <a:pt x="3052" y="5176"/>
                    <a:pt x="3073" y="5174"/>
                  </a:cubicBezTo>
                  <a:cubicBezTo>
                    <a:pt x="3611" y="5142"/>
                    <a:pt x="4118" y="5047"/>
                    <a:pt x="4656" y="5047"/>
                  </a:cubicBezTo>
                  <a:cubicBezTo>
                    <a:pt x="4925" y="5031"/>
                    <a:pt x="5202" y="5024"/>
                    <a:pt x="5480" y="5024"/>
                  </a:cubicBezTo>
                  <a:cubicBezTo>
                    <a:pt x="5681" y="5024"/>
                    <a:pt x="5883" y="5028"/>
                    <a:pt x="6081" y="5036"/>
                  </a:cubicBezTo>
                  <a:lnTo>
                    <a:pt x="6081" y="5036"/>
                  </a:lnTo>
                  <a:cubicBezTo>
                    <a:pt x="6081" y="5040"/>
                    <a:pt x="6081" y="5043"/>
                    <a:pt x="6081" y="5047"/>
                  </a:cubicBezTo>
                  <a:cubicBezTo>
                    <a:pt x="6081" y="5160"/>
                    <a:pt x="6097" y="5177"/>
                    <a:pt x="6049" y="5177"/>
                  </a:cubicBezTo>
                  <a:cubicBezTo>
                    <a:pt x="6030" y="5177"/>
                    <a:pt x="6000" y="5174"/>
                    <a:pt x="5955" y="5174"/>
                  </a:cubicBezTo>
                  <a:cubicBezTo>
                    <a:pt x="5670" y="5174"/>
                    <a:pt x="5353" y="5174"/>
                    <a:pt x="5068" y="5206"/>
                  </a:cubicBezTo>
                  <a:cubicBezTo>
                    <a:pt x="4498" y="5237"/>
                    <a:pt x="3928" y="5269"/>
                    <a:pt x="3389" y="5364"/>
                  </a:cubicBezTo>
                  <a:cubicBezTo>
                    <a:pt x="2819" y="5459"/>
                    <a:pt x="2281" y="5522"/>
                    <a:pt x="1711" y="5681"/>
                  </a:cubicBezTo>
                  <a:cubicBezTo>
                    <a:pt x="1489" y="5744"/>
                    <a:pt x="1204" y="5807"/>
                    <a:pt x="1014" y="5902"/>
                  </a:cubicBezTo>
                  <a:cubicBezTo>
                    <a:pt x="793" y="6029"/>
                    <a:pt x="698" y="6219"/>
                    <a:pt x="634" y="6441"/>
                  </a:cubicBezTo>
                  <a:cubicBezTo>
                    <a:pt x="444" y="7011"/>
                    <a:pt x="318" y="7581"/>
                    <a:pt x="159" y="8151"/>
                  </a:cubicBezTo>
                  <a:cubicBezTo>
                    <a:pt x="96" y="8373"/>
                    <a:pt x="1" y="8594"/>
                    <a:pt x="127" y="8816"/>
                  </a:cubicBezTo>
                  <a:cubicBezTo>
                    <a:pt x="222" y="9038"/>
                    <a:pt x="413" y="9069"/>
                    <a:pt x="634" y="9069"/>
                  </a:cubicBezTo>
                  <a:cubicBezTo>
                    <a:pt x="888" y="9101"/>
                    <a:pt x="1173" y="9133"/>
                    <a:pt x="1458" y="9133"/>
                  </a:cubicBezTo>
                  <a:cubicBezTo>
                    <a:pt x="1626" y="9133"/>
                    <a:pt x="1795" y="9118"/>
                    <a:pt x="1964" y="9118"/>
                  </a:cubicBezTo>
                  <a:cubicBezTo>
                    <a:pt x="2049" y="9118"/>
                    <a:pt x="2133" y="9122"/>
                    <a:pt x="2218" y="9133"/>
                  </a:cubicBezTo>
                  <a:cubicBezTo>
                    <a:pt x="2503" y="9196"/>
                    <a:pt x="2693" y="9386"/>
                    <a:pt x="2851" y="9608"/>
                  </a:cubicBezTo>
                  <a:cubicBezTo>
                    <a:pt x="3041" y="9861"/>
                    <a:pt x="3199" y="10083"/>
                    <a:pt x="3389" y="10336"/>
                  </a:cubicBezTo>
                  <a:cubicBezTo>
                    <a:pt x="3801" y="10874"/>
                    <a:pt x="4181" y="11381"/>
                    <a:pt x="4593" y="11888"/>
                  </a:cubicBezTo>
                  <a:cubicBezTo>
                    <a:pt x="4751" y="12078"/>
                    <a:pt x="4910" y="12236"/>
                    <a:pt x="5131" y="12268"/>
                  </a:cubicBezTo>
                  <a:cubicBezTo>
                    <a:pt x="5157" y="12271"/>
                    <a:pt x="5182" y="12273"/>
                    <a:pt x="5206" y="12273"/>
                  </a:cubicBezTo>
                  <a:cubicBezTo>
                    <a:pt x="5416" y="12273"/>
                    <a:pt x="5553" y="12150"/>
                    <a:pt x="5638" y="11951"/>
                  </a:cubicBezTo>
                  <a:cubicBezTo>
                    <a:pt x="5663" y="11852"/>
                    <a:pt x="5572" y="11773"/>
                    <a:pt x="5485" y="11773"/>
                  </a:cubicBezTo>
                  <a:cubicBezTo>
                    <a:pt x="5461" y="11773"/>
                    <a:pt x="5437" y="11779"/>
                    <a:pt x="5416" y="11793"/>
                  </a:cubicBezTo>
                  <a:cubicBezTo>
                    <a:pt x="5384" y="11809"/>
                    <a:pt x="5352" y="11816"/>
                    <a:pt x="5321" y="11816"/>
                  </a:cubicBezTo>
                  <a:cubicBezTo>
                    <a:pt x="5165" y="11816"/>
                    <a:pt x="5020" y="11645"/>
                    <a:pt x="4941" y="11539"/>
                  </a:cubicBezTo>
                  <a:cubicBezTo>
                    <a:pt x="4751" y="11349"/>
                    <a:pt x="4593" y="11159"/>
                    <a:pt x="4434" y="10938"/>
                  </a:cubicBezTo>
                  <a:cubicBezTo>
                    <a:pt x="4086" y="10526"/>
                    <a:pt x="3769" y="10114"/>
                    <a:pt x="3421" y="9703"/>
                  </a:cubicBezTo>
                  <a:cubicBezTo>
                    <a:pt x="3168" y="9386"/>
                    <a:pt x="2883" y="9006"/>
                    <a:pt x="2503" y="8848"/>
                  </a:cubicBezTo>
                  <a:cubicBezTo>
                    <a:pt x="2273" y="8741"/>
                    <a:pt x="2013" y="8724"/>
                    <a:pt x="1756" y="8724"/>
                  </a:cubicBezTo>
                  <a:cubicBezTo>
                    <a:pt x="1634" y="8724"/>
                    <a:pt x="1513" y="8728"/>
                    <a:pt x="1396" y="8728"/>
                  </a:cubicBezTo>
                  <a:cubicBezTo>
                    <a:pt x="1319" y="8728"/>
                    <a:pt x="1244" y="8726"/>
                    <a:pt x="1173" y="8721"/>
                  </a:cubicBezTo>
                  <a:cubicBezTo>
                    <a:pt x="1046" y="8721"/>
                    <a:pt x="919" y="8721"/>
                    <a:pt x="793" y="8689"/>
                  </a:cubicBezTo>
                  <a:cubicBezTo>
                    <a:pt x="666" y="8658"/>
                    <a:pt x="666" y="8689"/>
                    <a:pt x="698" y="8531"/>
                  </a:cubicBezTo>
                  <a:cubicBezTo>
                    <a:pt x="761" y="8277"/>
                    <a:pt x="824" y="8024"/>
                    <a:pt x="856" y="7771"/>
                  </a:cubicBezTo>
                  <a:cubicBezTo>
                    <a:pt x="919" y="7517"/>
                    <a:pt x="983" y="7296"/>
                    <a:pt x="1046" y="7074"/>
                  </a:cubicBezTo>
                  <a:cubicBezTo>
                    <a:pt x="1078" y="6884"/>
                    <a:pt x="1109" y="6504"/>
                    <a:pt x="1268" y="6377"/>
                  </a:cubicBezTo>
                  <a:cubicBezTo>
                    <a:pt x="1458" y="6251"/>
                    <a:pt x="1743" y="6219"/>
                    <a:pt x="1933" y="6156"/>
                  </a:cubicBezTo>
                  <a:cubicBezTo>
                    <a:pt x="2186" y="6092"/>
                    <a:pt x="2408" y="6029"/>
                    <a:pt x="2661" y="5966"/>
                  </a:cubicBezTo>
                  <a:cubicBezTo>
                    <a:pt x="2914" y="5902"/>
                    <a:pt x="3136" y="5807"/>
                    <a:pt x="3389" y="5776"/>
                  </a:cubicBezTo>
                  <a:cubicBezTo>
                    <a:pt x="3674" y="5712"/>
                    <a:pt x="3928" y="5681"/>
                    <a:pt x="4213" y="5649"/>
                  </a:cubicBezTo>
                  <a:cubicBezTo>
                    <a:pt x="4783" y="5586"/>
                    <a:pt x="5353" y="5554"/>
                    <a:pt x="5891" y="5554"/>
                  </a:cubicBezTo>
                  <a:cubicBezTo>
                    <a:pt x="5939" y="5554"/>
                    <a:pt x="5986" y="5556"/>
                    <a:pt x="6033" y="5556"/>
                  </a:cubicBezTo>
                  <a:cubicBezTo>
                    <a:pt x="6172" y="5556"/>
                    <a:pt x="6303" y="5538"/>
                    <a:pt x="6398" y="5396"/>
                  </a:cubicBezTo>
                  <a:cubicBezTo>
                    <a:pt x="6493" y="5269"/>
                    <a:pt x="6430" y="5079"/>
                    <a:pt x="6493" y="4921"/>
                  </a:cubicBezTo>
                  <a:cubicBezTo>
                    <a:pt x="6525" y="4794"/>
                    <a:pt x="6430" y="4667"/>
                    <a:pt x="6303" y="4667"/>
                  </a:cubicBezTo>
                  <a:cubicBezTo>
                    <a:pt x="5967" y="4656"/>
                    <a:pt x="5635" y="4648"/>
                    <a:pt x="5304" y="4648"/>
                  </a:cubicBezTo>
                  <a:cubicBezTo>
                    <a:pt x="4731" y="4648"/>
                    <a:pt x="4162" y="4670"/>
                    <a:pt x="3579" y="4731"/>
                  </a:cubicBezTo>
                  <a:cubicBezTo>
                    <a:pt x="3493" y="4752"/>
                    <a:pt x="3273" y="4803"/>
                    <a:pt x="3113" y="4803"/>
                  </a:cubicBezTo>
                  <a:cubicBezTo>
                    <a:pt x="3038" y="4803"/>
                    <a:pt x="2976" y="4792"/>
                    <a:pt x="2946" y="4762"/>
                  </a:cubicBezTo>
                  <a:cubicBezTo>
                    <a:pt x="2819" y="4636"/>
                    <a:pt x="2914" y="4414"/>
                    <a:pt x="3041" y="4382"/>
                  </a:cubicBezTo>
                  <a:cubicBezTo>
                    <a:pt x="3168" y="4319"/>
                    <a:pt x="3358" y="4351"/>
                    <a:pt x="3484" y="4287"/>
                  </a:cubicBezTo>
                  <a:cubicBezTo>
                    <a:pt x="3674" y="4256"/>
                    <a:pt x="3801" y="4097"/>
                    <a:pt x="3896" y="3939"/>
                  </a:cubicBezTo>
                  <a:cubicBezTo>
                    <a:pt x="4086" y="3591"/>
                    <a:pt x="4181" y="3147"/>
                    <a:pt x="4276" y="2767"/>
                  </a:cubicBezTo>
                  <a:cubicBezTo>
                    <a:pt x="4339" y="2450"/>
                    <a:pt x="4339" y="2070"/>
                    <a:pt x="4023" y="1849"/>
                  </a:cubicBezTo>
                  <a:cubicBezTo>
                    <a:pt x="3947" y="1795"/>
                    <a:pt x="3864" y="1770"/>
                    <a:pt x="3782" y="1770"/>
                  </a:cubicBezTo>
                  <a:cubicBezTo>
                    <a:pt x="3625" y="1770"/>
                    <a:pt x="3473" y="1861"/>
                    <a:pt x="3389" y="2007"/>
                  </a:cubicBezTo>
                  <a:cubicBezTo>
                    <a:pt x="3307" y="2144"/>
                    <a:pt x="3296" y="2305"/>
                    <a:pt x="3151" y="2305"/>
                  </a:cubicBezTo>
                  <a:cubicBezTo>
                    <a:pt x="3129" y="2305"/>
                    <a:pt x="3103" y="2301"/>
                    <a:pt x="3073" y="2292"/>
                  </a:cubicBezTo>
                  <a:cubicBezTo>
                    <a:pt x="2978" y="2292"/>
                    <a:pt x="2883" y="2197"/>
                    <a:pt x="2819" y="2165"/>
                  </a:cubicBezTo>
                  <a:cubicBezTo>
                    <a:pt x="2756" y="2102"/>
                    <a:pt x="2724" y="2039"/>
                    <a:pt x="2693" y="1912"/>
                  </a:cubicBezTo>
                  <a:cubicBezTo>
                    <a:pt x="2503" y="1342"/>
                    <a:pt x="3263" y="360"/>
                    <a:pt x="2471" y="12"/>
                  </a:cubicBezTo>
                  <a:cubicBezTo>
                    <a:pt x="2455" y="4"/>
                    <a:pt x="2437" y="0"/>
                    <a:pt x="242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7" name="Google Shape;857;p18"/>
            <p:cNvSpPr/>
            <p:nvPr/>
          </p:nvSpPr>
          <p:spPr>
            <a:xfrm>
              <a:off x="3743844" y="3965000"/>
              <a:ext cx="30128" cy="47255"/>
            </a:xfrm>
            <a:custGeom>
              <a:avLst/>
              <a:gdLst/>
              <a:ahLst/>
              <a:cxnLst/>
              <a:rect l="l" t="t" r="r" b="b"/>
              <a:pathLst>
                <a:path w="920" h="1443" extrusionOk="0">
                  <a:moveTo>
                    <a:pt x="592" y="334"/>
                  </a:moveTo>
                  <a:cubicBezTo>
                    <a:pt x="599" y="334"/>
                    <a:pt x="592" y="348"/>
                    <a:pt x="571" y="348"/>
                  </a:cubicBezTo>
                  <a:cubicBezTo>
                    <a:pt x="581" y="338"/>
                    <a:pt x="589" y="334"/>
                    <a:pt x="592" y="334"/>
                  </a:cubicBezTo>
                  <a:close/>
                  <a:moveTo>
                    <a:pt x="549" y="380"/>
                  </a:moveTo>
                  <a:lnTo>
                    <a:pt x="549" y="380"/>
                  </a:lnTo>
                  <a:cubicBezTo>
                    <a:pt x="554" y="388"/>
                    <a:pt x="560" y="393"/>
                    <a:pt x="564" y="393"/>
                  </a:cubicBezTo>
                  <a:cubicBezTo>
                    <a:pt x="568" y="393"/>
                    <a:pt x="571" y="389"/>
                    <a:pt x="571" y="380"/>
                  </a:cubicBezTo>
                  <a:cubicBezTo>
                    <a:pt x="571" y="412"/>
                    <a:pt x="571" y="412"/>
                    <a:pt x="571" y="443"/>
                  </a:cubicBezTo>
                  <a:cubicBezTo>
                    <a:pt x="571" y="475"/>
                    <a:pt x="571" y="507"/>
                    <a:pt x="571" y="538"/>
                  </a:cubicBezTo>
                  <a:cubicBezTo>
                    <a:pt x="571" y="538"/>
                    <a:pt x="551" y="579"/>
                    <a:pt x="543" y="579"/>
                  </a:cubicBezTo>
                  <a:cubicBezTo>
                    <a:pt x="541" y="579"/>
                    <a:pt x="539" y="576"/>
                    <a:pt x="539" y="570"/>
                  </a:cubicBezTo>
                  <a:cubicBezTo>
                    <a:pt x="539" y="570"/>
                    <a:pt x="539" y="602"/>
                    <a:pt x="539" y="602"/>
                  </a:cubicBezTo>
                  <a:cubicBezTo>
                    <a:pt x="539" y="665"/>
                    <a:pt x="508" y="728"/>
                    <a:pt x="508" y="792"/>
                  </a:cubicBezTo>
                  <a:cubicBezTo>
                    <a:pt x="476" y="855"/>
                    <a:pt x="476" y="887"/>
                    <a:pt x="413" y="950"/>
                  </a:cubicBezTo>
                  <a:cubicBezTo>
                    <a:pt x="413" y="963"/>
                    <a:pt x="413" y="971"/>
                    <a:pt x="410" y="977"/>
                  </a:cubicBezTo>
                  <a:lnTo>
                    <a:pt x="410" y="977"/>
                  </a:lnTo>
                  <a:cubicBezTo>
                    <a:pt x="407" y="961"/>
                    <a:pt x="400" y="950"/>
                    <a:pt x="381" y="950"/>
                  </a:cubicBezTo>
                  <a:cubicBezTo>
                    <a:pt x="381" y="950"/>
                    <a:pt x="381" y="918"/>
                    <a:pt x="381" y="887"/>
                  </a:cubicBezTo>
                  <a:cubicBezTo>
                    <a:pt x="381" y="855"/>
                    <a:pt x="381" y="792"/>
                    <a:pt x="381" y="760"/>
                  </a:cubicBezTo>
                  <a:cubicBezTo>
                    <a:pt x="381" y="728"/>
                    <a:pt x="381" y="697"/>
                    <a:pt x="381" y="665"/>
                  </a:cubicBezTo>
                  <a:cubicBezTo>
                    <a:pt x="413" y="633"/>
                    <a:pt x="413" y="602"/>
                    <a:pt x="413" y="602"/>
                  </a:cubicBezTo>
                  <a:lnTo>
                    <a:pt x="413" y="570"/>
                  </a:lnTo>
                  <a:cubicBezTo>
                    <a:pt x="413" y="576"/>
                    <a:pt x="414" y="579"/>
                    <a:pt x="416" y="579"/>
                  </a:cubicBezTo>
                  <a:cubicBezTo>
                    <a:pt x="424" y="579"/>
                    <a:pt x="444" y="538"/>
                    <a:pt x="444" y="538"/>
                  </a:cubicBezTo>
                  <a:cubicBezTo>
                    <a:pt x="444" y="507"/>
                    <a:pt x="444" y="507"/>
                    <a:pt x="476" y="475"/>
                  </a:cubicBezTo>
                  <a:cubicBezTo>
                    <a:pt x="476" y="475"/>
                    <a:pt x="476" y="453"/>
                    <a:pt x="495" y="446"/>
                  </a:cubicBezTo>
                  <a:lnTo>
                    <a:pt x="495" y="446"/>
                  </a:lnTo>
                  <a:cubicBezTo>
                    <a:pt x="493" y="449"/>
                    <a:pt x="493" y="453"/>
                    <a:pt x="495" y="453"/>
                  </a:cubicBezTo>
                  <a:cubicBezTo>
                    <a:pt x="497" y="453"/>
                    <a:pt x="501" y="450"/>
                    <a:pt x="508" y="443"/>
                  </a:cubicBezTo>
                  <a:cubicBezTo>
                    <a:pt x="508" y="412"/>
                    <a:pt x="539" y="412"/>
                    <a:pt x="539" y="380"/>
                  </a:cubicBezTo>
                  <a:cubicBezTo>
                    <a:pt x="543" y="380"/>
                    <a:pt x="546" y="380"/>
                    <a:pt x="549" y="380"/>
                  </a:cubicBezTo>
                  <a:close/>
                  <a:moveTo>
                    <a:pt x="409" y="982"/>
                  </a:moveTo>
                  <a:cubicBezTo>
                    <a:pt x="407" y="986"/>
                    <a:pt x="404" y="990"/>
                    <a:pt x="399" y="995"/>
                  </a:cubicBezTo>
                  <a:lnTo>
                    <a:pt x="399" y="995"/>
                  </a:lnTo>
                  <a:cubicBezTo>
                    <a:pt x="397" y="988"/>
                    <a:pt x="399" y="983"/>
                    <a:pt x="409" y="982"/>
                  </a:cubicBezTo>
                  <a:close/>
                  <a:moveTo>
                    <a:pt x="413" y="982"/>
                  </a:moveTo>
                  <a:cubicBezTo>
                    <a:pt x="413" y="982"/>
                    <a:pt x="413" y="1013"/>
                    <a:pt x="413" y="1013"/>
                  </a:cubicBezTo>
                  <a:cubicBezTo>
                    <a:pt x="413" y="1002"/>
                    <a:pt x="413" y="991"/>
                    <a:pt x="411" y="982"/>
                  </a:cubicBezTo>
                  <a:lnTo>
                    <a:pt x="411" y="982"/>
                  </a:lnTo>
                  <a:cubicBezTo>
                    <a:pt x="412" y="982"/>
                    <a:pt x="412" y="982"/>
                    <a:pt x="413" y="982"/>
                  </a:cubicBezTo>
                  <a:close/>
                  <a:moveTo>
                    <a:pt x="539" y="0"/>
                  </a:moveTo>
                  <a:cubicBezTo>
                    <a:pt x="381" y="32"/>
                    <a:pt x="286" y="158"/>
                    <a:pt x="223" y="253"/>
                  </a:cubicBezTo>
                  <a:cubicBezTo>
                    <a:pt x="159" y="348"/>
                    <a:pt x="96" y="443"/>
                    <a:pt x="64" y="538"/>
                  </a:cubicBezTo>
                  <a:cubicBezTo>
                    <a:pt x="42" y="606"/>
                    <a:pt x="35" y="690"/>
                    <a:pt x="33" y="778"/>
                  </a:cubicBezTo>
                  <a:lnTo>
                    <a:pt x="33" y="778"/>
                  </a:lnTo>
                  <a:cubicBezTo>
                    <a:pt x="15" y="860"/>
                    <a:pt x="1" y="951"/>
                    <a:pt x="1" y="1013"/>
                  </a:cubicBezTo>
                  <a:cubicBezTo>
                    <a:pt x="1" y="1172"/>
                    <a:pt x="64" y="1298"/>
                    <a:pt x="159" y="1362"/>
                  </a:cubicBezTo>
                  <a:cubicBezTo>
                    <a:pt x="229" y="1417"/>
                    <a:pt x="298" y="1442"/>
                    <a:pt x="365" y="1442"/>
                  </a:cubicBezTo>
                  <a:cubicBezTo>
                    <a:pt x="450" y="1442"/>
                    <a:pt x="531" y="1401"/>
                    <a:pt x="603" y="1330"/>
                  </a:cubicBezTo>
                  <a:cubicBezTo>
                    <a:pt x="698" y="1235"/>
                    <a:pt x="761" y="1140"/>
                    <a:pt x="793" y="1013"/>
                  </a:cubicBezTo>
                  <a:cubicBezTo>
                    <a:pt x="856" y="887"/>
                    <a:pt x="888" y="760"/>
                    <a:pt x="888" y="633"/>
                  </a:cubicBezTo>
                  <a:cubicBezTo>
                    <a:pt x="919" y="507"/>
                    <a:pt x="919" y="380"/>
                    <a:pt x="888" y="253"/>
                  </a:cubicBezTo>
                  <a:cubicBezTo>
                    <a:pt x="824" y="95"/>
                    <a:pt x="698" y="0"/>
                    <a:pt x="53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8" name="Google Shape;858;p18"/>
            <p:cNvSpPr/>
            <p:nvPr/>
          </p:nvSpPr>
          <p:spPr>
            <a:xfrm>
              <a:off x="3759399" y="4084234"/>
              <a:ext cx="135902" cy="24954"/>
            </a:xfrm>
            <a:custGeom>
              <a:avLst/>
              <a:gdLst/>
              <a:ahLst/>
              <a:cxnLst/>
              <a:rect l="l" t="t" r="r" b="b"/>
              <a:pathLst>
                <a:path w="4150" h="762" extrusionOk="0">
                  <a:moveTo>
                    <a:pt x="4055" y="1"/>
                  </a:moveTo>
                  <a:cubicBezTo>
                    <a:pt x="3738" y="1"/>
                    <a:pt x="3421" y="64"/>
                    <a:pt x="3104" y="96"/>
                  </a:cubicBezTo>
                  <a:cubicBezTo>
                    <a:pt x="2788" y="159"/>
                    <a:pt x="2439" y="191"/>
                    <a:pt x="2091" y="254"/>
                  </a:cubicBezTo>
                  <a:cubicBezTo>
                    <a:pt x="1426" y="349"/>
                    <a:pt x="729" y="476"/>
                    <a:pt x="64" y="666"/>
                  </a:cubicBezTo>
                  <a:cubicBezTo>
                    <a:pt x="1" y="666"/>
                    <a:pt x="33" y="761"/>
                    <a:pt x="96" y="761"/>
                  </a:cubicBezTo>
                  <a:cubicBezTo>
                    <a:pt x="761" y="666"/>
                    <a:pt x="1426" y="508"/>
                    <a:pt x="2091" y="381"/>
                  </a:cubicBezTo>
                  <a:cubicBezTo>
                    <a:pt x="2408" y="349"/>
                    <a:pt x="2756" y="286"/>
                    <a:pt x="3073" y="254"/>
                  </a:cubicBezTo>
                  <a:cubicBezTo>
                    <a:pt x="3390" y="191"/>
                    <a:pt x="3738" y="159"/>
                    <a:pt x="4086" y="96"/>
                  </a:cubicBezTo>
                  <a:cubicBezTo>
                    <a:pt x="4150" y="96"/>
                    <a:pt x="4118" y="1"/>
                    <a:pt x="405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59" name="Google Shape;859;p18"/>
            <p:cNvSpPr/>
            <p:nvPr/>
          </p:nvSpPr>
          <p:spPr>
            <a:xfrm>
              <a:off x="3794701" y="4102441"/>
              <a:ext cx="55998" cy="9006"/>
            </a:xfrm>
            <a:custGeom>
              <a:avLst/>
              <a:gdLst/>
              <a:ahLst/>
              <a:cxnLst/>
              <a:rect l="l" t="t" r="r" b="b"/>
              <a:pathLst>
                <a:path w="1710" h="275" extrusionOk="0">
                  <a:moveTo>
                    <a:pt x="1551" y="1"/>
                  </a:moveTo>
                  <a:cubicBezTo>
                    <a:pt x="1467" y="1"/>
                    <a:pt x="1383" y="15"/>
                    <a:pt x="1298" y="15"/>
                  </a:cubicBezTo>
                  <a:cubicBezTo>
                    <a:pt x="1171" y="47"/>
                    <a:pt x="1013" y="47"/>
                    <a:pt x="886" y="78"/>
                  </a:cubicBezTo>
                  <a:cubicBezTo>
                    <a:pt x="601" y="110"/>
                    <a:pt x="316" y="173"/>
                    <a:pt x="31" y="205"/>
                  </a:cubicBezTo>
                  <a:cubicBezTo>
                    <a:pt x="4" y="205"/>
                    <a:pt x="0" y="275"/>
                    <a:pt x="40" y="275"/>
                  </a:cubicBezTo>
                  <a:cubicBezTo>
                    <a:pt x="46" y="275"/>
                    <a:pt x="54" y="273"/>
                    <a:pt x="63" y="268"/>
                  </a:cubicBezTo>
                  <a:cubicBezTo>
                    <a:pt x="348" y="268"/>
                    <a:pt x="601" y="237"/>
                    <a:pt x="886" y="205"/>
                  </a:cubicBezTo>
                  <a:lnTo>
                    <a:pt x="1298" y="142"/>
                  </a:lnTo>
                  <a:cubicBezTo>
                    <a:pt x="1425" y="142"/>
                    <a:pt x="1583" y="142"/>
                    <a:pt x="1710" y="78"/>
                  </a:cubicBezTo>
                  <a:cubicBezTo>
                    <a:pt x="1710" y="47"/>
                    <a:pt x="1710" y="15"/>
                    <a:pt x="1678" y="15"/>
                  </a:cubicBezTo>
                  <a:cubicBezTo>
                    <a:pt x="1636" y="4"/>
                    <a:pt x="1594" y="1"/>
                    <a:pt x="155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0" name="Google Shape;860;p18"/>
            <p:cNvSpPr/>
            <p:nvPr/>
          </p:nvSpPr>
          <p:spPr>
            <a:xfrm>
              <a:off x="3856889" y="4099822"/>
              <a:ext cx="13525" cy="5207"/>
            </a:xfrm>
            <a:custGeom>
              <a:avLst/>
              <a:gdLst/>
              <a:ahLst/>
              <a:cxnLst/>
              <a:rect l="l" t="t" r="r" b="b"/>
              <a:pathLst>
                <a:path w="413" h="159" extrusionOk="0">
                  <a:moveTo>
                    <a:pt x="191" y="0"/>
                  </a:moveTo>
                  <a:cubicBezTo>
                    <a:pt x="159" y="0"/>
                    <a:pt x="96" y="32"/>
                    <a:pt x="32" y="32"/>
                  </a:cubicBezTo>
                  <a:cubicBezTo>
                    <a:pt x="1" y="32"/>
                    <a:pt x="1" y="63"/>
                    <a:pt x="1" y="95"/>
                  </a:cubicBezTo>
                  <a:cubicBezTo>
                    <a:pt x="1" y="127"/>
                    <a:pt x="32" y="158"/>
                    <a:pt x="64" y="158"/>
                  </a:cubicBezTo>
                  <a:lnTo>
                    <a:pt x="222" y="158"/>
                  </a:lnTo>
                  <a:lnTo>
                    <a:pt x="286" y="127"/>
                  </a:lnTo>
                  <a:cubicBezTo>
                    <a:pt x="318" y="127"/>
                    <a:pt x="349" y="127"/>
                    <a:pt x="381" y="95"/>
                  </a:cubicBezTo>
                  <a:cubicBezTo>
                    <a:pt x="413" y="63"/>
                    <a:pt x="413" y="32"/>
                    <a:pt x="381" y="32"/>
                  </a:cubicBezTo>
                  <a:cubicBezTo>
                    <a:pt x="349" y="0"/>
                    <a:pt x="318" y="0"/>
                    <a:pt x="28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1" name="Google Shape;861;p18"/>
            <p:cNvSpPr/>
            <p:nvPr/>
          </p:nvSpPr>
          <p:spPr>
            <a:xfrm>
              <a:off x="3826827" y="4201700"/>
              <a:ext cx="32715" cy="41295"/>
            </a:xfrm>
            <a:custGeom>
              <a:avLst/>
              <a:gdLst/>
              <a:ahLst/>
              <a:cxnLst/>
              <a:rect l="l" t="t" r="r" b="b"/>
              <a:pathLst>
                <a:path w="999" h="1261" extrusionOk="0">
                  <a:moveTo>
                    <a:pt x="111" y="0"/>
                  </a:moveTo>
                  <a:cubicBezTo>
                    <a:pt x="80" y="0"/>
                    <a:pt x="48" y="8"/>
                    <a:pt x="32" y="24"/>
                  </a:cubicBezTo>
                  <a:cubicBezTo>
                    <a:pt x="0" y="56"/>
                    <a:pt x="32" y="119"/>
                    <a:pt x="64" y="151"/>
                  </a:cubicBezTo>
                  <a:cubicBezTo>
                    <a:pt x="190" y="309"/>
                    <a:pt x="285" y="499"/>
                    <a:pt x="380" y="689"/>
                  </a:cubicBezTo>
                  <a:cubicBezTo>
                    <a:pt x="412" y="784"/>
                    <a:pt x="475" y="848"/>
                    <a:pt x="539" y="943"/>
                  </a:cubicBezTo>
                  <a:cubicBezTo>
                    <a:pt x="602" y="1038"/>
                    <a:pt x="665" y="1133"/>
                    <a:pt x="760" y="1228"/>
                  </a:cubicBezTo>
                  <a:cubicBezTo>
                    <a:pt x="784" y="1251"/>
                    <a:pt x="811" y="1261"/>
                    <a:pt x="837" y="1261"/>
                  </a:cubicBezTo>
                  <a:cubicBezTo>
                    <a:pt x="920" y="1261"/>
                    <a:pt x="998" y="1165"/>
                    <a:pt x="950" y="1069"/>
                  </a:cubicBezTo>
                  <a:cubicBezTo>
                    <a:pt x="887" y="974"/>
                    <a:pt x="792" y="911"/>
                    <a:pt x="729" y="816"/>
                  </a:cubicBezTo>
                  <a:cubicBezTo>
                    <a:pt x="665" y="721"/>
                    <a:pt x="602" y="626"/>
                    <a:pt x="539" y="531"/>
                  </a:cubicBezTo>
                  <a:cubicBezTo>
                    <a:pt x="412" y="373"/>
                    <a:pt x="317" y="183"/>
                    <a:pt x="190" y="24"/>
                  </a:cubicBezTo>
                  <a:cubicBezTo>
                    <a:pt x="175" y="8"/>
                    <a:pt x="143" y="0"/>
                    <a:pt x="11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2" name="Google Shape;862;p18"/>
            <p:cNvSpPr/>
            <p:nvPr/>
          </p:nvSpPr>
          <p:spPr>
            <a:xfrm>
              <a:off x="3842382" y="3992573"/>
              <a:ext cx="15293" cy="28556"/>
            </a:xfrm>
            <a:custGeom>
              <a:avLst/>
              <a:gdLst/>
              <a:ahLst/>
              <a:cxnLst/>
              <a:rect l="l" t="t" r="r" b="b"/>
              <a:pathLst>
                <a:path w="467" h="872" extrusionOk="0">
                  <a:moveTo>
                    <a:pt x="384" y="1"/>
                  </a:moveTo>
                  <a:cubicBezTo>
                    <a:pt x="370" y="1"/>
                    <a:pt x="357" y="5"/>
                    <a:pt x="349" y="13"/>
                  </a:cubicBezTo>
                  <a:cubicBezTo>
                    <a:pt x="254" y="140"/>
                    <a:pt x="190" y="266"/>
                    <a:pt x="159" y="393"/>
                  </a:cubicBezTo>
                  <a:cubicBezTo>
                    <a:pt x="127" y="456"/>
                    <a:pt x="95" y="520"/>
                    <a:pt x="64" y="583"/>
                  </a:cubicBezTo>
                  <a:cubicBezTo>
                    <a:pt x="64" y="647"/>
                    <a:pt x="0" y="710"/>
                    <a:pt x="32" y="805"/>
                  </a:cubicBezTo>
                  <a:cubicBezTo>
                    <a:pt x="32" y="844"/>
                    <a:pt x="81" y="871"/>
                    <a:pt x="125" y="871"/>
                  </a:cubicBezTo>
                  <a:cubicBezTo>
                    <a:pt x="152" y="871"/>
                    <a:pt x="178" y="861"/>
                    <a:pt x="190" y="837"/>
                  </a:cubicBezTo>
                  <a:cubicBezTo>
                    <a:pt x="254" y="773"/>
                    <a:pt x="254" y="678"/>
                    <a:pt x="285" y="615"/>
                  </a:cubicBezTo>
                  <a:cubicBezTo>
                    <a:pt x="285" y="551"/>
                    <a:pt x="317" y="488"/>
                    <a:pt x="317" y="456"/>
                  </a:cubicBezTo>
                  <a:cubicBezTo>
                    <a:pt x="380" y="330"/>
                    <a:pt x="412" y="203"/>
                    <a:pt x="444" y="76"/>
                  </a:cubicBezTo>
                  <a:cubicBezTo>
                    <a:pt x="467" y="30"/>
                    <a:pt x="422" y="1"/>
                    <a:pt x="38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3" name="Google Shape;863;p18"/>
            <p:cNvSpPr/>
            <p:nvPr/>
          </p:nvSpPr>
          <p:spPr>
            <a:xfrm>
              <a:off x="3850667" y="4002594"/>
              <a:ext cx="11462" cy="15326"/>
            </a:xfrm>
            <a:custGeom>
              <a:avLst/>
              <a:gdLst/>
              <a:ahLst/>
              <a:cxnLst/>
              <a:rect l="l" t="t" r="r" b="b"/>
              <a:pathLst>
                <a:path w="350" h="468" extrusionOk="0">
                  <a:moveTo>
                    <a:pt x="258" y="0"/>
                  </a:moveTo>
                  <a:cubicBezTo>
                    <a:pt x="238" y="0"/>
                    <a:pt x="222" y="8"/>
                    <a:pt x="222" y="24"/>
                  </a:cubicBezTo>
                  <a:cubicBezTo>
                    <a:pt x="191" y="55"/>
                    <a:pt x="159" y="87"/>
                    <a:pt x="127" y="87"/>
                  </a:cubicBezTo>
                  <a:lnTo>
                    <a:pt x="191" y="87"/>
                  </a:lnTo>
                  <a:cubicBezTo>
                    <a:pt x="127" y="87"/>
                    <a:pt x="127" y="119"/>
                    <a:pt x="96" y="150"/>
                  </a:cubicBezTo>
                  <a:cubicBezTo>
                    <a:pt x="96" y="182"/>
                    <a:pt x="64" y="182"/>
                    <a:pt x="64" y="214"/>
                  </a:cubicBezTo>
                  <a:cubicBezTo>
                    <a:pt x="64" y="245"/>
                    <a:pt x="32" y="245"/>
                    <a:pt x="32" y="277"/>
                  </a:cubicBezTo>
                  <a:cubicBezTo>
                    <a:pt x="32" y="309"/>
                    <a:pt x="32" y="341"/>
                    <a:pt x="1" y="372"/>
                  </a:cubicBezTo>
                  <a:lnTo>
                    <a:pt x="32" y="372"/>
                  </a:lnTo>
                  <a:cubicBezTo>
                    <a:pt x="32" y="404"/>
                    <a:pt x="32" y="404"/>
                    <a:pt x="32" y="404"/>
                  </a:cubicBezTo>
                  <a:cubicBezTo>
                    <a:pt x="64" y="436"/>
                    <a:pt x="64" y="436"/>
                    <a:pt x="96" y="467"/>
                  </a:cubicBezTo>
                  <a:cubicBezTo>
                    <a:pt x="127" y="467"/>
                    <a:pt x="191" y="467"/>
                    <a:pt x="222" y="404"/>
                  </a:cubicBezTo>
                  <a:cubicBezTo>
                    <a:pt x="222" y="404"/>
                    <a:pt x="222" y="372"/>
                    <a:pt x="254" y="372"/>
                  </a:cubicBezTo>
                  <a:cubicBezTo>
                    <a:pt x="254" y="341"/>
                    <a:pt x="254" y="309"/>
                    <a:pt x="286" y="277"/>
                  </a:cubicBezTo>
                  <a:cubicBezTo>
                    <a:pt x="286" y="277"/>
                    <a:pt x="286" y="277"/>
                    <a:pt x="286" y="245"/>
                  </a:cubicBezTo>
                  <a:cubicBezTo>
                    <a:pt x="317" y="214"/>
                    <a:pt x="317" y="182"/>
                    <a:pt x="317" y="150"/>
                  </a:cubicBezTo>
                  <a:cubicBezTo>
                    <a:pt x="317" y="150"/>
                    <a:pt x="317" y="182"/>
                    <a:pt x="317" y="182"/>
                  </a:cubicBezTo>
                  <a:cubicBezTo>
                    <a:pt x="317" y="182"/>
                    <a:pt x="317" y="182"/>
                    <a:pt x="317" y="214"/>
                  </a:cubicBezTo>
                  <a:cubicBezTo>
                    <a:pt x="317" y="182"/>
                    <a:pt x="317" y="150"/>
                    <a:pt x="349" y="119"/>
                  </a:cubicBezTo>
                  <a:cubicBezTo>
                    <a:pt x="349" y="87"/>
                    <a:pt x="349" y="87"/>
                    <a:pt x="349" y="55"/>
                  </a:cubicBezTo>
                  <a:cubicBezTo>
                    <a:pt x="317" y="55"/>
                    <a:pt x="317" y="24"/>
                    <a:pt x="317" y="24"/>
                  </a:cubicBezTo>
                  <a:cubicBezTo>
                    <a:pt x="302" y="8"/>
                    <a:pt x="278" y="0"/>
                    <a:pt x="25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4" name="Google Shape;864;p18"/>
            <p:cNvSpPr/>
            <p:nvPr/>
          </p:nvSpPr>
          <p:spPr>
            <a:xfrm>
              <a:off x="3798827" y="3944238"/>
              <a:ext cx="7303" cy="10414"/>
            </a:xfrm>
            <a:custGeom>
              <a:avLst/>
              <a:gdLst/>
              <a:ahLst/>
              <a:cxnLst/>
              <a:rect l="l" t="t" r="r" b="b"/>
              <a:pathLst>
                <a:path w="223" h="318" extrusionOk="0">
                  <a:moveTo>
                    <a:pt x="95" y="1"/>
                  </a:moveTo>
                  <a:cubicBezTo>
                    <a:pt x="95" y="1"/>
                    <a:pt x="64" y="32"/>
                    <a:pt x="32" y="32"/>
                  </a:cubicBezTo>
                  <a:cubicBezTo>
                    <a:pt x="32" y="96"/>
                    <a:pt x="0" y="127"/>
                    <a:pt x="0" y="159"/>
                  </a:cubicBezTo>
                  <a:cubicBezTo>
                    <a:pt x="0" y="191"/>
                    <a:pt x="0" y="191"/>
                    <a:pt x="0" y="191"/>
                  </a:cubicBezTo>
                  <a:cubicBezTo>
                    <a:pt x="0" y="222"/>
                    <a:pt x="0" y="222"/>
                    <a:pt x="0" y="254"/>
                  </a:cubicBezTo>
                  <a:cubicBezTo>
                    <a:pt x="32" y="286"/>
                    <a:pt x="32" y="317"/>
                    <a:pt x="64" y="317"/>
                  </a:cubicBezTo>
                  <a:lnTo>
                    <a:pt x="127" y="317"/>
                  </a:lnTo>
                  <a:cubicBezTo>
                    <a:pt x="159" y="317"/>
                    <a:pt x="159" y="286"/>
                    <a:pt x="159" y="286"/>
                  </a:cubicBezTo>
                  <a:cubicBezTo>
                    <a:pt x="159" y="286"/>
                    <a:pt x="190" y="254"/>
                    <a:pt x="190" y="254"/>
                  </a:cubicBezTo>
                  <a:cubicBezTo>
                    <a:pt x="189" y="254"/>
                    <a:pt x="188" y="254"/>
                    <a:pt x="186" y="254"/>
                  </a:cubicBezTo>
                  <a:lnTo>
                    <a:pt x="186" y="254"/>
                  </a:lnTo>
                  <a:cubicBezTo>
                    <a:pt x="190" y="246"/>
                    <a:pt x="190" y="238"/>
                    <a:pt x="190" y="222"/>
                  </a:cubicBezTo>
                  <a:cubicBezTo>
                    <a:pt x="190" y="254"/>
                    <a:pt x="190" y="254"/>
                    <a:pt x="190" y="254"/>
                  </a:cubicBezTo>
                  <a:cubicBezTo>
                    <a:pt x="190" y="254"/>
                    <a:pt x="222" y="222"/>
                    <a:pt x="222" y="191"/>
                  </a:cubicBezTo>
                  <a:cubicBezTo>
                    <a:pt x="222" y="159"/>
                    <a:pt x="222" y="127"/>
                    <a:pt x="222" y="127"/>
                  </a:cubicBezTo>
                  <a:cubicBezTo>
                    <a:pt x="222" y="96"/>
                    <a:pt x="222" y="64"/>
                    <a:pt x="222" y="32"/>
                  </a:cubicBezTo>
                  <a:cubicBezTo>
                    <a:pt x="222" y="32"/>
                    <a:pt x="190"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5" name="Google Shape;865;p18"/>
            <p:cNvSpPr/>
            <p:nvPr/>
          </p:nvSpPr>
          <p:spPr>
            <a:xfrm>
              <a:off x="3621466" y="3933038"/>
              <a:ext cx="15588" cy="74304"/>
            </a:xfrm>
            <a:custGeom>
              <a:avLst/>
              <a:gdLst/>
              <a:ahLst/>
              <a:cxnLst/>
              <a:rect l="l" t="t" r="r" b="b"/>
              <a:pathLst>
                <a:path w="476" h="2269" extrusionOk="0">
                  <a:moveTo>
                    <a:pt x="371" y="0"/>
                  </a:moveTo>
                  <a:cubicBezTo>
                    <a:pt x="335" y="0"/>
                    <a:pt x="299" y="18"/>
                    <a:pt x="286" y="58"/>
                  </a:cubicBezTo>
                  <a:cubicBezTo>
                    <a:pt x="254" y="438"/>
                    <a:pt x="191" y="786"/>
                    <a:pt x="128" y="1134"/>
                  </a:cubicBezTo>
                  <a:cubicBezTo>
                    <a:pt x="128" y="1293"/>
                    <a:pt x="96" y="1483"/>
                    <a:pt x="64" y="1641"/>
                  </a:cubicBezTo>
                  <a:cubicBezTo>
                    <a:pt x="33" y="1831"/>
                    <a:pt x="1" y="1989"/>
                    <a:pt x="1" y="2179"/>
                  </a:cubicBezTo>
                  <a:cubicBezTo>
                    <a:pt x="1" y="2235"/>
                    <a:pt x="65" y="2269"/>
                    <a:pt x="125" y="2269"/>
                  </a:cubicBezTo>
                  <a:cubicBezTo>
                    <a:pt x="168" y="2269"/>
                    <a:pt x="209" y="2251"/>
                    <a:pt x="223" y="2211"/>
                  </a:cubicBezTo>
                  <a:cubicBezTo>
                    <a:pt x="286" y="2021"/>
                    <a:pt x="286" y="1863"/>
                    <a:pt x="286" y="1673"/>
                  </a:cubicBezTo>
                  <a:cubicBezTo>
                    <a:pt x="318" y="1514"/>
                    <a:pt x="349" y="1324"/>
                    <a:pt x="349" y="1134"/>
                  </a:cubicBezTo>
                  <a:lnTo>
                    <a:pt x="476" y="89"/>
                  </a:lnTo>
                  <a:cubicBezTo>
                    <a:pt x="476" y="34"/>
                    <a:pt x="422" y="0"/>
                    <a:pt x="37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6" name="Google Shape;866;p18"/>
            <p:cNvSpPr/>
            <p:nvPr/>
          </p:nvSpPr>
          <p:spPr>
            <a:xfrm>
              <a:off x="3618355" y="4012222"/>
              <a:ext cx="8351" cy="12379"/>
            </a:xfrm>
            <a:custGeom>
              <a:avLst/>
              <a:gdLst/>
              <a:ahLst/>
              <a:cxnLst/>
              <a:rect l="l" t="t" r="r" b="b"/>
              <a:pathLst>
                <a:path w="255" h="378" extrusionOk="0">
                  <a:moveTo>
                    <a:pt x="159" y="1"/>
                  </a:moveTo>
                  <a:cubicBezTo>
                    <a:pt x="138" y="1"/>
                    <a:pt x="117" y="15"/>
                    <a:pt x="96" y="15"/>
                  </a:cubicBezTo>
                  <a:cubicBezTo>
                    <a:pt x="64" y="47"/>
                    <a:pt x="33" y="47"/>
                    <a:pt x="33" y="78"/>
                  </a:cubicBezTo>
                  <a:cubicBezTo>
                    <a:pt x="33" y="110"/>
                    <a:pt x="33" y="142"/>
                    <a:pt x="1" y="173"/>
                  </a:cubicBezTo>
                  <a:cubicBezTo>
                    <a:pt x="1" y="173"/>
                    <a:pt x="1" y="205"/>
                    <a:pt x="1" y="205"/>
                  </a:cubicBezTo>
                  <a:cubicBezTo>
                    <a:pt x="1" y="237"/>
                    <a:pt x="1" y="237"/>
                    <a:pt x="1" y="268"/>
                  </a:cubicBezTo>
                  <a:cubicBezTo>
                    <a:pt x="1" y="279"/>
                    <a:pt x="1" y="290"/>
                    <a:pt x="2" y="301"/>
                  </a:cubicBezTo>
                  <a:lnTo>
                    <a:pt x="2" y="301"/>
                  </a:lnTo>
                  <a:cubicBezTo>
                    <a:pt x="2" y="301"/>
                    <a:pt x="1" y="300"/>
                    <a:pt x="1" y="300"/>
                  </a:cubicBezTo>
                  <a:lnTo>
                    <a:pt x="1" y="300"/>
                  </a:lnTo>
                  <a:cubicBezTo>
                    <a:pt x="1" y="309"/>
                    <a:pt x="4" y="319"/>
                    <a:pt x="9" y="328"/>
                  </a:cubicBezTo>
                  <a:lnTo>
                    <a:pt x="9" y="328"/>
                  </a:lnTo>
                  <a:cubicBezTo>
                    <a:pt x="13" y="339"/>
                    <a:pt x="21" y="351"/>
                    <a:pt x="33" y="363"/>
                  </a:cubicBezTo>
                  <a:cubicBezTo>
                    <a:pt x="33" y="359"/>
                    <a:pt x="33" y="356"/>
                    <a:pt x="33" y="353"/>
                  </a:cubicBezTo>
                  <a:lnTo>
                    <a:pt x="33" y="353"/>
                  </a:lnTo>
                  <a:cubicBezTo>
                    <a:pt x="42" y="359"/>
                    <a:pt x="53" y="363"/>
                    <a:pt x="64" y="363"/>
                  </a:cubicBezTo>
                  <a:lnTo>
                    <a:pt x="96" y="363"/>
                  </a:lnTo>
                  <a:cubicBezTo>
                    <a:pt x="106" y="374"/>
                    <a:pt x="117" y="377"/>
                    <a:pt x="128" y="377"/>
                  </a:cubicBezTo>
                  <a:cubicBezTo>
                    <a:pt x="149" y="377"/>
                    <a:pt x="170" y="363"/>
                    <a:pt x="191" y="363"/>
                  </a:cubicBezTo>
                  <a:lnTo>
                    <a:pt x="128" y="363"/>
                  </a:lnTo>
                  <a:cubicBezTo>
                    <a:pt x="159" y="363"/>
                    <a:pt x="191" y="332"/>
                    <a:pt x="223" y="332"/>
                  </a:cubicBezTo>
                  <a:cubicBezTo>
                    <a:pt x="223" y="300"/>
                    <a:pt x="223" y="300"/>
                    <a:pt x="223" y="268"/>
                  </a:cubicBezTo>
                  <a:cubicBezTo>
                    <a:pt x="223" y="268"/>
                    <a:pt x="223" y="237"/>
                    <a:pt x="223" y="237"/>
                  </a:cubicBezTo>
                  <a:lnTo>
                    <a:pt x="254" y="142"/>
                  </a:lnTo>
                  <a:cubicBezTo>
                    <a:pt x="254" y="110"/>
                    <a:pt x="254" y="78"/>
                    <a:pt x="254" y="47"/>
                  </a:cubicBezTo>
                  <a:cubicBezTo>
                    <a:pt x="223" y="47"/>
                    <a:pt x="191" y="15"/>
                    <a:pt x="191" y="15"/>
                  </a:cubicBezTo>
                  <a:cubicBezTo>
                    <a:pt x="180" y="4"/>
                    <a:pt x="170"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7" name="Google Shape;867;p18"/>
            <p:cNvSpPr/>
            <p:nvPr/>
          </p:nvSpPr>
          <p:spPr>
            <a:xfrm>
              <a:off x="3506849" y="4168592"/>
              <a:ext cx="43096" cy="47386"/>
            </a:xfrm>
            <a:custGeom>
              <a:avLst/>
              <a:gdLst/>
              <a:ahLst/>
              <a:cxnLst/>
              <a:rect l="l" t="t" r="r" b="b"/>
              <a:pathLst>
                <a:path w="1316" h="1447" extrusionOk="0">
                  <a:moveTo>
                    <a:pt x="97" y="1"/>
                  </a:moveTo>
                  <a:cubicBezTo>
                    <a:pt x="45" y="1"/>
                    <a:pt x="0" y="68"/>
                    <a:pt x="49" y="117"/>
                  </a:cubicBezTo>
                  <a:cubicBezTo>
                    <a:pt x="239" y="339"/>
                    <a:pt x="429" y="560"/>
                    <a:pt x="619" y="782"/>
                  </a:cubicBezTo>
                  <a:cubicBezTo>
                    <a:pt x="714" y="909"/>
                    <a:pt x="809" y="1004"/>
                    <a:pt x="904" y="1130"/>
                  </a:cubicBezTo>
                  <a:lnTo>
                    <a:pt x="1062" y="1289"/>
                  </a:lnTo>
                  <a:cubicBezTo>
                    <a:pt x="1094" y="1352"/>
                    <a:pt x="1157" y="1415"/>
                    <a:pt x="1221" y="1447"/>
                  </a:cubicBezTo>
                  <a:cubicBezTo>
                    <a:pt x="1284" y="1447"/>
                    <a:pt x="1316" y="1415"/>
                    <a:pt x="1316" y="1352"/>
                  </a:cubicBezTo>
                  <a:cubicBezTo>
                    <a:pt x="1316" y="1289"/>
                    <a:pt x="1252" y="1225"/>
                    <a:pt x="1221" y="1194"/>
                  </a:cubicBezTo>
                  <a:cubicBezTo>
                    <a:pt x="1157" y="1130"/>
                    <a:pt x="1126" y="1067"/>
                    <a:pt x="1062" y="1004"/>
                  </a:cubicBezTo>
                  <a:cubicBezTo>
                    <a:pt x="967" y="909"/>
                    <a:pt x="841" y="782"/>
                    <a:pt x="746" y="687"/>
                  </a:cubicBezTo>
                  <a:cubicBezTo>
                    <a:pt x="556" y="465"/>
                    <a:pt x="334" y="244"/>
                    <a:pt x="144" y="22"/>
                  </a:cubicBezTo>
                  <a:cubicBezTo>
                    <a:pt x="129" y="7"/>
                    <a:pt x="113" y="1"/>
                    <a:pt x="9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8" name="Google Shape;868;p18"/>
            <p:cNvSpPr/>
            <p:nvPr/>
          </p:nvSpPr>
          <p:spPr>
            <a:xfrm>
              <a:off x="3555119" y="4218041"/>
              <a:ext cx="12477" cy="12477"/>
            </a:xfrm>
            <a:custGeom>
              <a:avLst/>
              <a:gdLst/>
              <a:ahLst/>
              <a:cxnLst/>
              <a:rect l="l" t="t" r="r" b="b"/>
              <a:pathLst>
                <a:path w="381" h="381" extrusionOk="0">
                  <a:moveTo>
                    <a:pt x="63" y="0"/>
                  </a:moveTo>
                  <a:cubicBezTo>
                    <a:pt x="32" y="0"/>
                    <a:pt x="32" y="32"/>
                    <a:pt x="0" y="32"/>
                  </a:cubicBezTo>
                  <a:cubicBezTo>
                    <a:pt x="0" y="64"/>
                    <a:pt x="0" y="64"/>
                    <a:pt x="0" y="95"/>
                  </a:cubicBezTo>
                  <a:cubicBezTo>
                    <a:pt x="0" y="95"/>
                    <a:pt x="0" y="127"/>
                    <a:pt x="32" y="127"/>
                  </a:cubicBezTo>
                  <a:lnTo>
                    <a:pt x="63" y="190"/>
                  </a:lnTo>
                  <a:cubicBezTo>
                    <a:pt x="95" y="222"/>
                    <a:pt x="95" y="222"/>
                    <a:pt x="127" y="254"/>
                  </a:cubicBezTo>
                  <a:cubicBezTo>
                    <a:pt x="127" y="285"/>
                    <a:pt x="158" y="285"/>
                    <a:pt x="158" y="317"/>
                  </a:cubicBezTo>
                  <a:cubicBezTo>
                    <a:pt x="190" y="317"/>
                    <a:pt x="222" y="349"/>
                    <a:pt x="253" y="349"/>
                  </a:cubicBezTo>
                  <a:cubicBezTo>
                    <a:pt x="253" y="349"/>
                    <a:pt x="253" y="380"/>
                    <a:pt x="285" y="380"/>
                  </a:cubicBezTo>
                  <a:lnTo>
                    <a:pt x="348" y="380"/>
                  </a:lnTo>
                  <a:cubicBezTo>
                    <a:pt x="380" y="380"/>
                    <a:pt x="380" y="349"/>
                    <a:pt x="380" y="317"/>
                  </a:cubicBezTo>
                  <a:cubicBezTo>
                    <a:pt x="380" y="285"/>
                    <a:pt x="380" y="285"/>
                    <a:pt x="348" y="254"/>
                  </a:cubicBezTo>
                  <a:cubicBezTo>
                    <a:pt x="348" y="254"/>
                    <a:pt x="348" y="222"/>
                    <a:pt x="317" y="190"/>
                  </a:cubicBezTo>
                  <a:cubicBezTo>
                    <a:pt x="285" y="159"/>
                    <a:pt x="285" y="159"/>
                    <a:pt x="253" y="127"/>
                  </a:cubicBezTo>
                  <a:cubicBezTo>
                    <a:pt x="222" y="127"/>
                    <a:pt x="222" y="95"/>
                    <a:pt x="190" y="64"/>
                  </a:cubicBezTo>
                  <a:cubicBezTo>
                    <a:pt x="158" y="64"/>
                    <a:pt x="127" y="32"/>
                    <a:pt x="127" y="32"/>
                  </a:cubicBezTo>
                  <a:cubicBezTo>
                    <a:pt x="95" y="0"/>
                    <a:pt x="63" y="0"/>
                    <a:pt x="6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69" name="Google Shape;869;p18"/>
            <p:cNvSpPr/>
            <p:nvPr/>
          </p:nvSpPr>
          <p:spPr>
            <a:xfrm>
              <a:off x="3681001" y="4258746"/>
              <a:ext cx="23480" cy="56195"/>
            </a:xfrm>
            <a:custGeom>
              <a:avLst/>
              <a:gdLst/>
              <a:ahLst/>
              <a:cxnLst/>
              <a:rect l="l" t="t" r="r" b="b"/>
              <a:pathLst>
                <a:path w="717" h="1716" extrusionOk="0">
                  <a:moveTo>
                    <a:pt x="101" y="0"/>
                  </a:moveTo>
                  <a:cubicBezTo>
                    <a:pt x="51" y="0"/>
                    <a:pt x="1" y="42"/>
                    <a:pt x="20" y="119"/>
                  </a:cubicBezTo>
                  <a:cubicBezTo>
                    <a:pt x="115" y="404"/>
                    <a:pt x="178" y="689"/>
                    <a:pt x="273" y="942"/>
                  </a:cubicBezTo>
                  <a:cubicBezTo>
                    <a:pt x="336" y="1069"/>
                    <a:pt x="368" y="1227"/>
                    <a:pt x="431" y="1354"/>
                  </a:cubicBezTo>
                  <a:lnTo>
                    <a:pt x="495" y="1544"/>
                  </a:lnTo>
                  <a:cubicBezTo>
                    <a:pt x="526" y="1639"/>
                    <a:pt x="526" y="1702"/>
                    <a:pt x="621" y="1702"/>
                  </a:cubicBezTo>
                  <a:cubicBezTo>
                    <a:pt x="631" y="1712"/>
                    <a:pt x="640" y="1716"/>
                    <a:pt x="648" y="1716"/>
                  </a:cubicBezTo>
                  <a:cubicBezTo>
                    <a:pt x="669" y="1716"/>
                    <a:pt x="685" y="1693"/>
                    <a:pt x="685" y="1671"/>
                  </a:cubicBezTo>
                  <a:cubicBezTo>
                    <a:pt x="716" y="1639"/>
                    <a:pt x="685" y="1576"/>
                    <a:pt x="685" y="1512"/>
                  </a:cubicBezTo>
                  <a:lnTo>
                    <a:pt x="590" y="1322"/>
                  </a:lnTo>
                  <a:lnTo>
                    <a:pt x="463" y="879"/>
                  </a:lnTo>
                  <a:cubicBezTo>
                    <a:pt x="368" y="626"/>
                    <a:pt x="273" y="341"/>
                    <a:pt x="178" y="56"/>
                  </a:cubicBezTo>
                  <a:cubicBezTo>
                    <a:pt x="166" y="18"/>
                    <a:pt x="133" y="0"/>
                    <a:pt x="10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0" name="Google Shape;870;p18"/>
            <p:cNvSpPr/>
            <p:nvPr/>
          </p:nvSpPr>
          <p:spPr>
            <a:xfrm>
              <a:off x="3672290" y="4257436"/>
              <a:ext cx="9366" cy="18109"/>
            </a:xfrm>
            <a:custGeom>
              <a:avLst/>
              <a:gdLst/>
              <a:ahLst/>
              <a:cxnLst/>
              <a:rect l="l" t="t" r="r" b="b"/>
              <a:pathLst>
                <a:path w="286" h="553" extrusionOk="0">
                  <a:moveTo>
                    <a:pt x="64" y="1"/>
                  </a:moveTo>
                  <a:cubicBezTo>
                    <a:pt x="32" y="32"/>
                    <a:pt x="1" y="32"/>
                    <a:pt x="1" y="64"/>
                  </a:cubicBezTo>
                  <a:cubicBezTo>
                    <a:pt x="1" y="96"/>
                    <a:pt x="1" y="127"/>
                    <a:pt x="1" y="127"/>
                  </a:cubicBezTo>
                  <a:cubicBezTo>
                    <a:pt x="1" y="191"/>
                    <a:pt x="32" y="254"/>
                    <a:pt x="32" y="317"/>
                  </a:cubicBezTo>
                  <a:lnTo>
                    <a:pt x="64" y="412"/>
                  </a:lnTo>
                  <a:cubicBezTo>
                    <a:pt x="64" y="444"/>
                    <a:pt x="96" y="476"/>
                    <a:pt x="96" y="507"/>
                  </a:cubicBezTo>
                  <a:cubicBezTo>
                    <a:pt x="127" y="539"/>
                    <a:pt x="159" y="539"/>
                    <a:pt x="191" y="539"/>
                  </a:cubicBezTo>
                  <a:lnTo>
                    <a:pt x="159" y="539"/>
                  </a:lnTo>
                  <a:cubicBezTo>
                    <a:pt x="168" y="548"/>
                    <a:pt x="180" y="552"/>
                    <a:pt x="193" y="552"/>
                  </a:cubicBezTo>
                  <a:cubicBezTo>
                    <a:pt x="222" y="552"/>
                    <a:pt x="254" y="530"/>
                    <a:pt x="254" y="507"/>
                  </a:cubicBezTo>
                  <a:lnTo>
                    <a:pt x="254" y="507"/>
                  </a:lnTo>
                  <a:cubicBezTo>
                    <a:pt x="254" y="507"/>
                    <a:pt x="222" y="539"/>
                    <a:pt x="222" y="539"/>
                  </a:cubicBezTo>
                  <a:cubicBezTo>
                    <a:pt x="254" y="507"/>
                    <a:pt x="286" y="476"/>
                    <a:pt x="254" y="444"/>
                  </a:cubicBezTo>
                  <a:lnTo>
                    <a:pt x="254" y="412"/>
                  </a:lnTo>
                  <a:cubicBezTo>
                    <a:pt x="254" y="381"/>
                    <a:pt x="254" y="349"/>
                    <a:pt x="254" y="349"/>
                  </a:cubicBezTo>
                  <a:lnTo>
                    <a:pt x="222" y="254"/>
                  </a:lnTo>
                  <a:cubicBezTo>
                    <a:pt x="222" y="191"/>
                    <a:pt x="191" y="159"/>
                    <a:pt x="191" y="96"/>
                  </a:cubicBezTo>
                  <a:cubicBezTo>
                    <a:pt x="191" y="64"/>
                    <a:pt x="159" y="32"/>
                    <a:pt x="159" y="32"/>
                  </a:cubicBezTo>
                  <a:cubicBezTo>
                    <a:pt x="127" y="1"/>
                    <a:pt x="96"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1" name="Google Shape;871;p18"/>
            <p:cNvSpPr/>
            <p:nvPr/>
          </p:nvSpPr>
          <p:spPr>
            <a:xfrm>
              <a:off x="3423408" y="4173045"/>
              <a:ext cx="52003" cy="118906"/>
            </a:xfrm>
            <a:custGeom>
              <a:avLst/>
              <a:gdLst/>
              <a:ahLst/>
              <a:cxnLst/>
              <a:rect l="l" t="t" r="r" b="b"/>
              <a:pathLst>
                <a:path w="1588" h="3631" extrusionOk="0">
                  <a:moveTo>
                    <a:pt x="78" y="0"/>
                  </a:moveTo>
                  <a:cubicBezTo>
                    <a:pt x="39" y="0"/>
                    <a:pt x="0" y="24"/>
                    <a:pt x="0" y="76"/>
                  </a:cubicBezTo>
                  <a:cubicBezTo>
                    <a:pt x="158" y="1343"/>
                    <a:pt x="665" y="2546"/>
                    <a:pt x="1362" y="3591"/>
                  </a:cubicBezTo>
                  <a:cubicBezTo>
                    <a:pt x="1380" y="3619"/>
                    <a:pt x="1410" y="3630"/>
                    <a:pt x="1440" y="3630"/>
                  </a:cubicBezTo>
                  <a:cubicBezTo>
                    <a:pt x="1512" y="3630"/>
                    <a:pt x="1587" y="3563"/>
                    <a:pt x="1520" y="3496"/>
                  </a:cubicBezTo>
                  <a:cubicBezTo>
                    <a:pt x="1172" y="2989"/>
                    <a:pt x="855" y="2419"/>
                    <a:pt x="634" y="1818"/>
                  </a:cubicBezTo>
                  <a:cubicBezTo>
                    <a:pt x="412" y="1248"/>
                    <a:pt x="285" y="646"/>
                    <a:pt x="158" y="44"/>
                  </a:cubicBezTo>
                  <a:cubicBezTo>
                    <a:pt x="144" y="16"/>
                    <a:pt x="111" y="0"/>
                    <a:pt x="7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2" name="Google Shape;872;p18"/>
            <p:cNvSpPr/>
            <p:nvPr/>
          </p:nvSpPr>
          <p:spPr>
            <a:xfrm>
              <a:off x="3476295" y="4295030"/>
              <a:ext cx="12477" cy="14049"/>
            </a:xfrm>
            <a:custGeom>
              <a:avLst/>
              <a:gdLst/>
              <a:ahLst/>
              <a:cxnLst/>
              <a:rect l="l" t="t" r="r" b="b"/>
              <a:pathLst>
                <a:path w="381" h="429" extrusionOk="0">
                  <a:moveTo>
                    <a:pt x="95" y="1"/>
                  </a:moveTo>
                  <a:cubicBezTo>
                    <a:pt x="72" y="1"/>
                    <a:pt x="48" y="9"/>
                    <a:pt x="32" y="24"/>
                  </a:cubicBezTo>
                  <a:cubicBezTo>
                    <a:pt x="0" y="56"/>
                    <a:pt x="0" y="88"/>
                    <a:pt x="0" y="119"/>
                  </a:cubicBezTo>
                  <a:cubicBezTo>
                    <a:pt x="0" y="119"/>
                    <a:pt x="0" y="119"/>
                    <a:pt x="0" y="151"/>
                  </a:cubicBezTo>
                  <a:cubicBezTo>
                    <a:pt x="0" y="151"/>
                    <a:pt x="0" y="183"/>
                    <a:pt x="32" y="183"/>
                  </a:cubicBezTo>
                  <a:cubicBezTo>
                    <a:pt x="32" y="214"/>
                    <a:pt x="64" y="246"/>
                    <a:pt x="95" y="278"/>
                  </a:cubicBezTo>
                  <a:lnTo>
                    <a:pt x="127" y="309"/>
                  </a:lnTo>
                  <a:cubicBezTo>
                    <a:pt x="159" y="341"/>
                    <a:pt x="159" y="341"/>
                    <a:pt x="159" y="373"/>
                  </a:cubicBezTo>
                  <a:cubicBezTo>
                    <a:pt x="174" y="389"/>
                    <a:pt x="198" y="397"/>
                    <a:pt x="222" y="401"/>
                  </a:cubicBezTo>
                  <a:lnTo>
                    <a:pt x="222" y="401"/>
                  </a:lnTo>
                  <a:lnTo>
                    <a:pt x="222" y="373"/>
                  </a:lnTo>
                  <a:cubicBezTo>
                    <a:pt x="222" y="394"/>
                    <a:pt x="236" y="401"/>
                    <a:pt x="245" y="403"/>
                  </a:cubicBezTo>
                  <a:lnTo>
                    <a:pt x="245" y="403"/>
                  </a:lnTo>
                  <a:cubicBezTo>
                    <a:pt x="238" y="403"/>
                    <a:pt x="230" y="402"/>
                    <a:pt x="222" y="401"/>
                  </a:cubicBezTo>
                  <a:lnTo>
                    <a:pt x="222" y="401"/>
                  </a:lnTo>
                  <a:lnTo>
                    <a:pt x="222" y="404"/>
                  </a:lnTo>
                  <a:lnTo>
                    <a:pt x="254" y="404"/>
                  </a:lnTo>
                  <a:cubicBezTo>
                    <a:pt x="254" y="404"/>
                    <a:pt x="250" y="404"/>
                    <a:pt x="245" y="403"/>
                  </a:cubicBezTo>
                  <a:lnTo>
                    <a:pt x="245" y="403"/>
                  </a:lnTo>
                  <a:cubicBezTo>
                    <a:pt x="261" y="404"/>
                    <a:pt x="275" y="404"/>
                    <a:pt x="285" y="404"/>
                  </a:cubicBezTo>
                  <a:lnTo>
                    <a:pt x="254" y="404"/>
                  </a:lnTo>
                  <a:cubicBezTo>
                    <a:pt x="269" y="420"/>
                    <a:pt x="285" y="428"/>
                    <a:pt x="301" y="428"/>
                  </a:cubicBezTo>
                  <a:cubicBezTo>
                    <a:pt x="317" y="428"/>
                    <a:pt x="333" y="420"/>
                    <a:pt x="349" y="404"/>
                  </a:cubicBezTo>
                  <a:cubicBezTo>
                    <a:pt x="380" y="404"/>
                    <a:pt x="380" y="341"/>
                    <a:pt x="380" y="309"/>
                  </a:cubicBezTo>
                  <a:cubicBezTo>
                    <a:pt x="376" y="309"/>
                    <a:pt x="372" y="310"/>
                    <a:pt x="369" y="311"/>
                  </a:cubicBezTo>
                  <a:lnTo>
                    <a:pt x="369" y="311"/>
                  </a:lnTo>
                  <a:cubicBezTo>
                    <a:pt x="372" y="303"/>
                    <a:pt x="373" y="295"/>
                    <a:pt x="372" y="287"/>
                  </a:cubicBezTo>
                  <a:lnTo>
                    <a:pt x="372" y="287"/>
                  </a:lnTo>
                  <a:cubicBezTo>
                    <a:pt x="380" y="296"/>
                    <a:pt x="380" y="309"/>
                    <a:pt x="380" y="309"/>
                  </a:cubicBezTo>
                  <a:lnTo>
                    <a:pt x="380" y="309"/>
                  </a:lnTo>
                  <a:cubicBezTo>
                    <a:pt x="380" y="299"/>
                    <a:pt x="377" y="292"/>
                    <a:pt x="372" y="287"/>
                  </a:cubicBezTo>
                  <a:lnTo>
                    <a:pt x="372" y="287"/>
                  </a:lnTo>
                  <a:cubicBezTo>
                    <a:pt x="372" y="287"/>
                    <a:pt x="372" y="287"/>
                    <a:pt x="372" y="287"/>
                  </a:cubicBezTo>
                  <a:lnTo>
                    <a:pt x="372" y="287"/>
                  </a:lnTo>
                  <a:cubicBezTo>
                    <a:pt x="372" y="287"/>
                    <a:pt x="372" y="287"/>
                    <a:pt x="371" y="287"/>
                  </a:cubicBezTo>
                  <a:lnTo>
                    <a:pt x="371" y="287"/>
                  </a:lnTo>
                  <a:cubicBezTo>
                    <a:pt x="372" y="287"/>
                    <a:pt x="372" y="287"/>
                    <a:pt x="372" y="287"/>
                  </a:cubicBezTo>
                  <a:lnTo>
                    <a:pt x="372" y="287"/>
                  </a:lnTo>
                  <a:cubicBezTo>
                    <a:pt x="370" y="273"/>
                    <a:pt x="362" y="260"/>
                    <a:pt x="349" y="246"/>
                  </a:cubicBezTo>
                  <a:cubicBezTo>
                    <a:pt x="317" y="183"/>
                    <a:pt x="285" y="151"/>
                    <a:pt x="254" y="119"/>
                  </a:cubicBezTo>
                  <a:cubicBezTo>
                    <a:pt x="222" y="88"/>
                    <a:pt x="190" y="56"/>
                    <a:pt x="159" y="24"/>
                  </a:cubicBezTo>
                  <a:cubicBezTo>
                    <a:pt x="143" y="9"/>
                    <a:pt x="119"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3" name="Google Shape;873;p18"/>
            <p:cNvSpPr/>
            <p:nvPr/>
          </p:nvSpPr>
          <p:spPr>
            <a:xfrm>
              <a:off x="3795978" y="4297618"/>
              <a:ext cx="65757" cy="48139"/>
            </a:xfrm>
            <a:custGeom>
              <a:avLst/>
              <a:gdLst/>
              <a:ahLst/>
              <a:cxnLst/>
              <a:rect l="l" t="t" r="r" b="b"/>
              <a:pathLst>
                <a:path w="2008" h="1470" extrusionOk="0">
                  <a:moveTo>
                    <a:pt x="1916" y="0"/>
                  </a:moveTo>
                  <a:cubicBezTo>
                    <a:pt x="1907" y="0"/>
                    <a:pt x="1899" y="3"/>
                    <a:pt x="1892" y="9"/>
                  </a:cubicBezTo>
                  <a:cubicBezTo>
                    <a:pt x="1354" y="547"/>
                    <a:pt x="721" y="927"/>
                    <a:pt x="87" y="1307"/>
                  </a:cubicBezTo>
                  <a:cubicBezTo>
                    <a:pt x="1" y="1336"/>
                    <a:pt x="72" y="1470"/>
                    <a:pt x="157" y="1470"/>
                  </a:cubicBezTo>
                  <a:cubicBezTo>
                    <a:pt x="165" y="1470"/>
                    <a:pt x="174" y="1468"/>
                    <a:pt x="182" y="1466"/>
                  </a:cubicBezTo>
                  <a:cubicBezTo>
                    <a:pt x="816" y="1086"/>
                    <a:pt x="1512" y="674"/>
                    <a:pt x="1956" y="72"/>
                  </a:cubicBezTo>
                  <a:cubicBezTo>
                    <a:pt x="2007" y="46"/>
                    <a:pt x="1955" y="0"/>
                    <a:pt x="191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4" name="Google Shape;874;p18"/>
            <p:cNvSpPr/>
            <p:nvPr/>
          </p:nvSpPr>
          <p:spPr>
            <a:xfrm>
              <a:off x="3834097" y="4302038"/>
              <a:ext cx="11429" cy="10414"/>
            </a:xfrm>
            <a:custGeom>
              <a:avLst/>
              <a:gdLst/>
              <a:ahLst/>
              <a:cxnLst/>
              <a:rect l="l" t="t" r="r" b="b"/>
              <a:pathLst>
                <a:path w="349" h="318" extrusionOk="0">
                  <a:moveTo>
                    <a:pt x="190" y="0"/>
                  </a:moveTo>
                  <a:cubicBezTo>
                    <a:pt x="158" y="0"/>
                    <a:pt x="158" y="32"/>
                    <a:pt x="158" y="32"/>
                  </a:cubicBezTo>
                  <a:lnTo>
                    <a:pt x="95" y="64"/>
                  </a:lnTo>
                  <a:lnTo>
                    <a:pt x="63" y="64"/>
                  </a:lnTo>
                  <a:cubicBezTo>
                    <a:pt x="63" y="95"/>
                    <a:pt x="63" y="95"/>
                    <a:pt x="63" y="95"/>
                  </a:cubicBezTo>
                  <a:cubicBezTo>
                    <a:pt x="63" y="95"/>
                    <a:pt x="32" y="127"/>
                    <a:pt x="32" y="127"/>
                  </a:cubicBezTo>
                  <a:cubicBezTo>
                    <a:pt x="32" y="127"/>
                    <a:pt x="32" y="127"/>
                    <a:pt x="32" y="159"/>
                  </a:cubicBezTo>
                  <a:cubicBezTo>
                    <a:pt x="32" y="159"/>
                    <a:pt x="32" y="159"/>
                    <a:pt x="32" y="190"/>
                  </a:cubicBezTo>
                  <a:cubicBezTo>
                    <a:pt x="0" y="190"/>
                    <a:pt x="0" y="190"/>
                    <a:pt x="32" y="222"/>
                  </a:cubicBezTo>
                  <a:cubicBezTo>
                    <a:pt x="32" y="254"/>
                    <a:pt x="32" y="254"/>
                    <a:pt x="32" y="254"/>
                  </a:cubicBezTo>
                  <a:cubicBezTo>
                    <a:pt x="63" y="285"/>
                    <a:pt x="63" y="285"/>
                    <a:pt x="63" y="285"/>
                  </a:cubicBezTo>
                  <a:lnTo>
                    <a:pt x="95" y="317"/>
                  </a:lnTo>
                  <a:lnTo>
                    <a:pt x="158" y="317"/>
                  </a:lnTo>
                  <a:cubicBezTo>
                    <a:pt x="158" y="317"/>
                    <a:pt x="158" y="317"/>
                    <a:pt x="190" y="285"/>
                  </a:cubicBezTo>
                  <a:cubicBezTo>
                    <a:pt x="190" y="285"/>
                    <a:pt x="222" y="285"/>
                    <a:pt x="222" y="254"/>
                  </a:cubicBezTo>
                  <a:lnTo>
                    <a:pt x="253" y="254"/>
                  </a:lnTo>
                  <a:cubicBezTo>
                    <a:pt x="253" y="222"/>
                    <a:pt x="253" y="222"/>
                    <a:pt x="253" y="190"/>
                  </a:cubicBezTo>
                  <a:cubicBezTo>
                    <a:pt x="285" y="190"/>
                    <a:pt x="285" y="190"/>
                    <a:pt x="285" y="159"/>
                  </a:cubicBezTo>
                  <a:cubicBezTo>
                    <a:pt x="317" y="159"/>
                    <a:pt x="317" y="127"/>
                    <a:pt x="317" y="127"/>
                  </a:cubicBezTo>
                  <a:lnTo>
                    <a:pt x="317" y="127"/>
                  </a:lnTo>
                  <a:cubicBezTo>
                    <a:pt x="317" y="127"/>
                    <a:pt x="317" y="127"/>
                    <a:pt x="317" y="127"/>
                  </a:cubicBezTo>
                  <a:cubicBezTo>
                    <a:pt x="317" y="127"/>
                    <a:pt x="348" y="95"/>
                    <a:pt x="348" y="95"/>
                  </a:cubicBezTo>
                  <a:cubicBezTo>
                    <a:pt x="348" y="64"/>
                    <a:pt x="348" y="32"/>
                    <a:pt x="317" y="32"/>
                  </a:cubicBezTo>
                  <a:cubicBezTo>
                    <a:pt x="317" y="32"/>
                    <a:pt x="317" y="0"/>
                    <a:pt x="31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5" name="Google Shape;875;p18"/>
            <p:cNvSpPr/>
            <p:nvPr/>
          </p:nvSpPr>
          <p:spPr>
            <a:xfrm>
              <a:off x="3682671" y="3885128"/>
              <a:ext cx="89204" cy="17061"/>
            </a:xfrm>
            <a:custGeom>
              <a:avLst/>
              <a:gdLst/>
              <a:ahLst/>
              <a:cxnLst/>
              <a:rect l="l" t="t" r="r" b="b"/>
              <a:pathLst>
                <a:path w="2724" h="521" extrusionOk="0">
                  <a:moveTo>
                    <a:pt x="64" y="1"/>
                  </a:moveTo>
                  <a:cubicBezTo>
                    <a:pt x="0" y="1"/>
                    <a:pt x="0" y="96"/>
                    <a:pt x="64" y="96"/>
                  </a:cubicBezTo>
                  <a:cubicBezTo>
                    <a:pt x="507" y="159"/>
                    <a:pt x="950" y="222"/>
                    <a:pt x="1394" y="286"/>
                  </a:cubicBezTo>
                  <a:cubicBezTo>
                    <a:pt x="1616" y="317"/>
                    <a:pt x="1837" y="381"/>
                    <a:pt x="2059" y="412"/>
                  </a:cubicBezTo>
                  <a:cubicBezTo>
                    <a:pt x="2154" y="444"/>
                    <a:pt x="2249" y="444"/>
                    <a:pt x="2376" y="476"/>
                  </a:cubicBezTo>
                  <a:cubicBezTo>
                    <a:pt x="2443" y="498"/>
                    <a:pt x="2494" y="520"/>
                    <a:pt x="2563" y="520"/>
                  </a:cubicBezTo>
                  <a:cubicBezTo>
                    <a:pt x="2592" y="520"/>
                    <a:pt x="2624" y="517"/>
                    <a:pt x="2661" y="507"/>
                  </a:cubicBezTo>
                  <a:cubicBezTo>
                    <a:pt x="2692" y="476"/>
                    <a:pt x="2724" y="444"/>
                    <a:pt x="2692" y="412"/>
                  </a:cubicBezTo>
                  <a:cubicBezTo>
                    <a:pt x="2597" y="317"/>
                    <a:pt x="2502" y="317"/>
                    <a:pt x="2407" y="286"/>
                  </a:cubicBezTo>
                  <a:cubicBezTo>
                    <a:pt x="2312" y="254"/>
                    <a:pt x="2186" y="254"/>
                    <a:pt x="2059" y="222"/>
                  </a:cubicBezTo>
                  <a:cubicBezTo>
                    <a:pt x="1837" y="191"/>
                    <a:pt x="1616" y="159"/>
                    <a:pt x="1394" y="127"/>
                  </a:cubicBezTo>
                  <a:cubicBezTo>
                    <a:pt x="950" y="64"/>
                    <a:pt x="507"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6" name="Google Shape;876;p18"/>
            <p:cNvSpPr/>
            <p:nvPr/>
          </p:nvSpPr>
          <p:spPr>
            <a:xfrm>
              <a:off x="3741814" y="3901567"/>
              <a:ext cx="24888" cy="8482"/>
            </a:xfrm>
            <a:custGeom>
              <a:avLst/>
              <a:gdLst/>
              <a:ahLst/>
              <a:cxnLst/>
              <a:rect l="l" t="t" r="r" b="b"/>
              <a:pathLst>
                <a:path w="760" h="259" extrusionOk="0">
                  <a:moveTo>
                    <a:pt x="67" y="0"/>
                  </a:moveTo>
                  <a:cubicBezTo>
                    <a:pt x="0" y="0"/>
                    <a:pt x="6" y="104"/>
                    <a:pt x="63" y="132"/>
                  </a:cubicBezTo>
                  <a:cubicBezTo>
                    <a:pt x="158" y="164"/>
                    <a:pt x="285" y="195"/>
                    <a:pt x="380" y="227"/>
                  </a:cubicBezTo>
                  <a:cubicBezTo>
                    <a:pt x="443" y="227"/>
                    <a:pt x="475" y="227"/>
                    <a:pt x="538" y="259"/>
                  </a:cubicBezTo>
                  <a:cubicBezTo>
                    <a:pt x="601" y="259"/>
                    <a:pt x="665" y="259"/>
                    <a:pt x="728" y="227"/>
                  </a:cubicBezTo>
                  <a:cubicBezTo>
                    <a:pt x="760" y="195"/>
                    <a:pt x="728" y="164"/>
                    <a:pt x="728" y="132"/>
                  </a:cubicBezTo>
                  <a:cubicBezTo>
                    <a:pt x="696" y="100"/>
                    <a:pt x="665" y="100"/>
                    <a:pt x="633" y="100"/>
                  </a:cubicBezTo>
                  <a:cubicBezTo>
                    <a:pt x="601" y="69"/>
                    <a:pt x="570" y="69"/>
                    <a:pt x="538" y="69"/>
                  </a:cubicBezTo>
                  <a:lnTo>
                    <a:pt x="411" y="69"/>
                  </a:lnTo>
                  <a:cubicBezTo>
                    <a:pt x="285" y="37"/>
                    <a:pt x="190" y="37"/>
                    <a:pt x="95" y="5"/>
                  </a:cubicBezTo>
                  <a:cubicBezTo>
                    <a:pt x="84" y="2"/>
                    <a:pt x="75" y="0"/>
                    <a:pt x="6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7" name="Google Shape;877;p18"/>
            <p:cNvSpPr/>
            <p:nvPr/>
          </p:nvSpPr>
          <p:spPr>
            <a:xfrm>
              <a:off x="3752162" y="3910278"/>
              <a:ext cx="8318" cy="5993"/>
            </a:xfrm>
            <a:custGeom>
              <a:avLst/>
              <a:gdLst/>
              <a:ahLst/>
              <a:cxnLst/>
              <a:rect l="l" t="t" r="r" b="b"/>
              <a:pathLst>
                <a:path w="254" h="183" extrusionOk="0">
                  <a:moveTo>
                    <a:pt x="64" y="1"/>
                  </a:moveTo>
                  <a:cubicBezTo>
                    <a:pt x="56" y="1"/>
                    <a:pt x="48" y="8"/>
                    <a:pt x="32" y="24"/>
                  </a:cubicBezTo>
                  <a:cubicBezTo>
                    <a:pt x="32" y="24"/>
                    <a:pt x="0" y="24"/>
                    <a:pt x="0" y="56"/>
                  </a:cubicBezTo>
                  <a:cubicBezTo>
                    <a:pt x="0" y="56"/>
                    <a:pt x="0" y="56"/>
                    <a:pt x="0" y="88"/>
                  </a:cubicBezTo>
                  <a:cubicBezTo>
                    <a:pt x="0" y="119"/>
                    <a:pt x="0" y="119"/>
                    <a:pt x="0" y="151"/>
                  </a:cubicBezTo>
                  <a:cubicBezTo>
                    <a:pt x="32" y="151"/>
                    <a:pt x="64" y="151"/>
                    <a:pt x="64" y="183"/>
                  </a:cubicBezTo>
                  <a:lnTo>
                    <a:pt x="222" y="183"/>
                  </a:lnTo>
                  <a:cubicBezTo>
                    <a:pt x="222" y="151"/>
                    <a:pt x="254" y="151"/>
                    <a:pt x="254" y="151"/>
                  </a:cubicBezTo>
                  <a:cubicBezTo>
                    <a:pt x="254" y="119"/>
                    <a:pt x="254" y="119"/>
                    <a:pt x="254" y="88"/>
                  </a:cubicBezTo>
                  <a:lnTo>
                    <a:pt x="222" y="88"/>
                  </a:lnTo>
                  <a:cubicBezTo>
                    <a:pt x="222" y="88"/>
                    <a:pt x="222" y="56"/>
                    <a:pt x="190" y="56"/>
                  </a:cubicBezTo>
                  <a:cubicBezTo>
                    <a:pt x="190" y="24"/>
                    <a:pt x="190" y="24"/>
                    <a:pt x="159" y="24"/>
                  </a:cubicBezTo>
                  <a:lnTo>
                    <a:pt x="95" y="24"/>
                  </a:lnTo>
                  <a:cubicBezTo>
                    <a:pt x="79" y="8"/>
                    <a:pt x="71"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8" name="Google Shape;878;p18"/>
            <p:cNvSpPr/>
            <p:nvPr/>
          </p:nvSpPr>
          <p:spPr>
            <a:xfrm>
              <a:off x="2757581" y="2146980"/>
              <a:ext cx="710424" cy="709409"/>
            </a:xfrm>
            <a:custGeom>
              <a:avLst/>
              <a:gdLst/>
              <a:ahLst/>
              <a:cxnLst/>
              <a:rect l="l" t="t" r="r" b="b"/>
              <a:pathLst>
                <a:path w="21694" h="21663" fill="none" extrusionOk="0">
                  <a:moveTo>
                    <a:pt x="21694" y="10831"/>
                  </a:moveTo>
                  <a:cubicBezTo>
                    <a:pt x="21694" y="16817"/>
                    <a:pt x="16817" y="21662"/>
                    <a:pt x="10863" y="21662"/>
                  </a:cubicBezTo>
                  <a:cubicBezTo>
                    <a:pt x="4878" y="21662"/>
                    <a:pt x="1" y="16817"/>
                    <a:pt x="1" y="10831"/>
                  </a:cubicBezTo>
                  <a:cubicBezTo>
                    <a:pt x="1" y="4846"/>
                    <a:pt x="4878" y="0"/>
                    <a:pt x="10863" y="0"/>
                  </a:cubicBezTo>
                  <a:cubicBezTo>
                    <a:pt x="16817" y="0"/>
                    <a:pt x="21694" y="4846"/>
                    <a:pt x="21694" y="10831"/>
                  </a:cubicBezTo>
                  <a:close/>
                </a:path>
              </a:pathLst>
            </a:custGeom>
            <a:noFill/>
            <a:ln w="10300" cap="flat" cmpd="sng">
              <a:solidFill>
                <a:srgbClr val="000000"/>
              </a:solidFill>
              <a:prstDash val="solid"/>
              <a:miter lim="31669"/>
              <a:headEnd type="none" w="sm" len="sm"/>
              <a:tailEnd type="none" w="sm" len="sm"/>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79" name="Google Shape;879;p18"/>
            <p:cNvSpPr/>
            <p:nvPr/>
          </p:nvSpPr>
          <p:spPr>
            <a:xfrm>
              <a:off x="2595807" y="1984159"/>
              <a:ext cx="1034002" cy="1035050"/>
            </a:xfrm>
            <a:custGeom>
              <a:avLst/>
              <a:gdLst/>
              <a:ahLst/>
              <a:cxnLst/>
              <a:rect l="l" t="t" r="r" b="b"/>
              <a:pathLst>
                <a:path w="31575" h="31607" extrusionOk="0">
                  <a:moveTo>
                    <a:pt x="15803" y="0"/>
                  </a:moveTo>
                  <a:cubicBezTo>
                    <a:pt x="7062" y="0"/>
                    <a:pt x="0" y="7094"/>
                    <a:pt x="0" y="15803"/>
                  </a:cubicBezTo>
                  <a:cubicBezTo>
                    <a:pt x="0" y="24544"/>
                    <a:pt x="7062" y="31606"/>
                    <a:pt x="15803" y="31606"/>
                  </a:cubicBezTo>
                  <a:cubicBezTo>
                    <a:pt x="24512" y="31606"/>
                    <a:pt x="31574" y="24544"/>
                    <a:pt x="31574" y="15803"/>
                  </a:cubicBezTo>
                  <a:cubicBezTo>
                    <a:pt x="31574" y="7094"/>
                    <a:pt x="24512" y="0"/>
                    <a:pt x="15803"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0" name="Google Shape;880;p18"/>
            <p:cNvSpPr/>
            <p:nvPr/>
          </p:nvSpPr>
          <p:spPr>
            <a:xfrm>
              <a:off x="2583363" y="1977937"/>
              <a:ext cx="1058890" cy="1058890"/>
            </a:xfrm>
            <a:custGeom>
              <a:avLst/>
              <a:gdLst/>
              <a:ahLst/>
              <a:cxnLst/>
              <a:rect l="l" t="t" r="r" b="b"/>
              <a:pathLst>
                <a:path w="32335" h="32335" extrusionOk="0">
                  <a:moveTo>
                    <a:pt x="16151" y="412"/>
                  </a:moveTo>
                  <a:cubicBezTo>
                    <a:pt x="18210" y="412"/>
                    <a:pt x="20237" y="824"/>
                    <a:pt x="22137" y="1584"/>
                  </a:cubicBezTo>
                  <a:cubicBezTo>
                    <a:pt x="24005" y="2376"/>
                    <a:pt x="25747" y="3547"/>
                    <a:pt x="27172" y="5004"/>
                  </a:cubicBezTo>
                  <a:cubicBezTo>
                    <a:pt x="28597" y="6461"/>
                    <a:pt x="29737" y="8203"/>
                    <a:pt x="30466" y="10071"/>
                  </a:cubicBezTo>
                  <a:cubicBezTo>
                    <a:pt x="31226" y="11971"/>
                    <a:pt x="31606" y="13966"/>
                    <a:pt x="31606" y="15993"/>
                  </a:cubicBezTo>
                  <a:cubicBezTo>
                    <a:pt x="31574" y="18020"/>
                    <a:pt x="31163" y="20047"/>
                    <a:pt x="30371" y="21884"/>
                  </a:cubicBezTo>
                  <a:cubicBezTo>
                    <a:pt x="29579" y="23752"/>
                    <a:pt x="28439" y="25431"/>
                    <a:pt x="27014" y="26856"/>
                  </a:cubicBezTo>
                  <a:cubicBezTo>
                    <a:pt x="24132" y="29674"/>
                    <a:pt x="20173" y="31289"/>
                    <a:pt x="16183" y="31289"/>
                  </a:cubicBezTo>
                  <a:cubicBezTo>
                    <a:pt x="14156" y="31289"/>
                    <a:pt x="12161" y="30909"/>
                    <a:pt x="10324" y="30149"/>
                  </a:cubicBezTo>
                  <a:cubicBezTo>
                    <a:pt x="8456" y="29389"/>
                    <a:pt x="6746" y="28249"/>
                    <a:pt x="5321" y="26856"/>
                  </a:cubicBezTo>
                  <a:cubicBezTo>
                    <a:pt x="3895" y="25431"/>
                    <a:pt x="2755" y="23752"/>
                    <a:pt x="1964" y="21884"/>
                  </a:cubicBezTo>
                  <a:cubicBezTo>
                    <a:pt x="1172" y="20047"/>
                    <a:pt x="760" y="18020"/>
                    <a:pt x="729" y="15993"/>
                  </a:cubicBezTo>
                  <a:cubicBezTo>
                    <a:pt x="729" y="13998"/>
                    <a:pt x="1109" y="11971"/>
                    <a:pt x="1869" y="10071"/>
                  </a:cubicBezTo>
                  <a:cubicBezTo>
                    <a:pt x="2629" y="8203"/>
                    <a:pt x="3737" y="6461"/>
                    <a:pt x="5162" y="5004"/>
                  </a:cubicBezTo>
                  <a:cubicBezTo>
                    <a:pt x="6619" y="3579"/>
                    <a:pt x="8329" y="2407"/>
                    <a:pt x="10198" y="1616"/>
                  </a:cubicBezTo>
                  <a:cubicBezTo>
                    <a:pt x="12098" y="824"/>
                    <a:pt x="14125" y="412"/>
                    <a:pt x="16151" y="412"/>
                  </a:cubicBezTo>
                  <a:close/>
                  <a:moveTo>
                    <a:pt x="16183" y="0"/>
                  </a:moveTo>
                  <a:cubicBezTo>
                    <a:pt x="14061" y="0"/>
                    <a:pt x="11971" y="412"/>
                    <a:pt x="10039" y="1204"/>
                  </a:cubicBezTo>
                  <a:cubicBezTo>
                    <a:pt x="8107" y="1996"/>
                    <a:pt x="6302" y="3167"/>
                    <a:pt x="4814" y="4656"/>
                  </a:cubicBezTo>
                  <a:cubicBezTo>
                    <a:pt x="3325" y="6144"/>
                    <a:pt x="2122" y="7918"/>
                    <a:pt x="1299" y="9849"/>
                  </a:cubicBezTo>
                  <a:cubicBezTo>
                    <a:pt x="475" y="11781"/>
                    <a:pt x="32" y="13903"/>
                    <a:pt x="0" y="16025"/>
                  </a:cubicBezTo>
                  <a:cubicBezTo>
                    <a:pt x="0" y="18115"/>
                    <a:pt x="380" y="20237"/>
                    <a:pt x="1172" y="22200"/>
                  </a:cubicBezTo>
                  <a:cubicBezTo>
                    <a:pt x="1964" y="24196"/>
                    <a:pt x="3167" y="26001"/>
                    <a:pt x="4656" y="27521"/>
                  </a:cubicBezTo>
                  <a:cubicBezTo>
                    <a:pt x="6176" y="29009"/>
                    <a:pt x="7949" y="30244"/>
                    <a:pt x="9944" y="31068"/>
                  </a:cubicBezTo>
                  <a:cubicBezTo>
                    <a:pt x="11908" y="31891"/>
                    <a:pt x="14030" y="32334"/>
                    <a:pt x="16151" y="32334"/>
                  </a:cubicBezTo>
                  <a:cubicBezTo>
                    <a:pt x="18305" y="32334"/>
                    <a:pt x="20427" y="31891"/>
                    <a:pt x="22422" y="31068"/>
                  </a:cubicBezTo>
                  <a:cubicBezTo>
                    <a:pt x="24385" y="30244"/>
                    <a:pt x="26191" y="29041"/>
                    <a:pt x="27679" y="27521"/>
                  </a:cubicBezTo>
                  <a:cubicBezTo>
                    <a:pt x="29167" y="26001"/>
                    <a:pt x="30339" y="24196"/>
                    <a:pt x="31163" y="22200"/>
                  </a:cubicBezTo>
                  <a:cubicBezTo>
                    <a:pt x="31954" y="20237"/>
                    <a:pt x="32334" y="18115"/>
                    <a:pt x="32334" y="15993"/>
                  </a:cubicBezTo>
                  <a:cubicBezTo>
                    <a:pt x="32303" y="13903"/>
                    <a:pt x="31859" y="11781"/>
                    <a:pt x="31036" y="9849"/>
                  </a:cubicBezTo>
                  <a:cubicBezTo>
                    <a:pt x="30212" y="7918"/>
                    <a:pt x="29009" y="6144"/>
                    <a:pt x="27521" y="4656"/>
                  </a:cubicBezTo>
                  <a:cubicBezTo>
                    <a:pt x="24512" y="1711"/>
                    <a:pt x="20363" y="0"/>
                    <a:pt x="1618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1" name="Google Shape;881;p18"/>
            <p:cNvSpPr/>
            <p:nvPr/>
          </p:nvSpPr>
          <p:spPr>
            <a:xfrm>
              <a:off x="3600343" y="2257667"/>
              <a:ext cx="74075" cy="255038"/>
            </a:xfrm>
            <a:custGeom>
              <a:avLst/>
              <a:gdLst/>
              <a:ahLst/>
              <a:cxnLst/>
              <a:rect l="l" t="t" r="r" b="b"/>
              <a:pathLst>
                <a:path w="2262" h="7788" extrusionOk="0">
                  <a:moveTo>
                    <a:pt x="127" y="1"/>
                  </a:moveTo>
                  <a:cubicBezTo>
                    <a:pt x="63" y="1"/>
                    <a:pt x="0" y="60"/>
                    <a:pt x="44" y="104"/>
                  </a:cubicBezTo>
                  <a:cubicBezTo>
                    <a:pt x="773" y="1181"/>
                    <a:pt x="1216" y="2416"/>
                    <a:pt x="1469" y="3683"/>
                  </a:cubicBezTo>
                  <a:cubicBezTo>
                    <a:pt x="1596" y="4316"/>
                    <a:pt x="1691" y="4981"/>
                    <a:pt x="1754" y="5646"/>
                  </a:cubicBezTo>
                  <a:cubicBezTo>
                    <a:pt x="1786" y="5963"/>
                    <a:pt x="1818" y="6280"/>
                    <a:pt x="1849" y="6628"/>
                  </a:cubicBezTo>
                  <a:cubicBezTo>
                    <a:pt x="1849" y="6755"/>
                    <a:pt x="1849" y="6913"/>
                    <a:pt x="1881" y="7071"/>
                  </a:cubicBezTo>
                  <a:cubicBezTo>
                    <a:pt x="1881" y="7230"/>
                    <a:pt x="1849" y="7420"/>
                    <a:pt x="1881" y="7610"/>
                  </a:cubicBezTo>
                  <a:cubicBezTo>
                    <a:pt x="1897" y="7724"/>
                    <a:pt x="1998" y="7788"/>
                    <a:pt x="2092" y="7788"/>
                  </a:cubicBezTo>
                  <a:cubicBezTo>
                    <a:pt x="2180" y="7788"/>
                    <a:pt x="2261" y="7732"/>
                    <a:pt x="2261" y="7610"/>
                  </a:cubicBezTo>
                  <a:cubicBezTo>
                    <a:pt x="2261" y="7420"/>
                    <a:pt x="2198" y="7261"/>
                    <a:pt x="2198" y="7071"/>
                  </a:cubicBezTo>
                  <a:cubicBezTo>
                    <a:pt x="2166" y="6913"/>
                    <a:pt x="2166" y="6723"/>
                    <a:pt x="2134" y="6565"/>
                  </a:cubicBezTo>
                  <a:cubicBezTo>
                    <a:pt x="2103" y="6248"/>
                    <a:pt x="2071" y="5899"/>
                    <a:pt x="2039" y="5551"/>
                  </a:cubicBezTo>
                  <a:cubicBezTo>
                    <a:pt x="1976" y="4918"/>
                    <a:pt x="1881" y="4253"/>
                    <a:pt x="1723" y="3619"/>
                  </a:cubicBezTo>
                  <a:cubicBezTo>
                    <a:pt x="1438" y="2321"/>
                    <a:pt x="963" y="1086"/>
                    <a:pt x="203" y="41"/>
                  </a:cubicBezTo>
                  <a:cubicBezTo>
                    <a:pt x="183" y="12"/>
                    <a:pt x="155"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2" name="Google Shape;882;p18"/>
            <p:cNvSpPr/>
            <p:nvPr/>
          </p:nvSpPr>
          <p:spPr>
            <a:xfrm>
              <a:off x="3654672" y="2549384"/>
              <a:ext cx="16636" cy="38970"/>
            </a:xfrm>
            <a:custGeom>
              <a:avLst/>
              <a:gdLst/>
              <a:ahLst/>
              <a:cxnLst/>
              <a:rect l="l" t="t" r="r" b="b"/>
              <a:pathLst>
                <a:path w="508" h="1190" extrusionOk="0">
                  <a:moveTo>
                    <a:pt x="349" y="0"/>
                  </a:moveTo>
                  <a:cubicBezTo>
                    <a:pt x="285" y="0"/>
                    <a:pt x="190" y="32"/>
                    <a:pt x="190" y="127"/>
                  </a:cubicBezTo>
                  <a:cubicBezTo>
                    <a:pt x="159" y="190"/>
                    <a:pt x="159" y="253"/>
                    <a:pt x="127" y="348"/>
                  </a:cubicBezTo>
                  <a:cubicBezTo>
                    <a:pt x="127" y="412"/>
                    <a:pt x="95" y="475"/>
                    <a:pt x="95" y="570"/>
                  </a:cubicBezTo>
                  <a:cubicBezTo>
                    <a:pt x="64" y="728"/>
                    <a:pt x="0" y="887"/>
                    <a:pt x="64" y="1077"/>
                  </a:cubicBezTo>
                  <a:cubicBezTo>
                    <a:pt x="81" y="1148"/>
                    <a:pt x="149" y="1189"/>
                    <a:pt x="216" y="1189"/>
                  </a:cubicBezTo>
                  <a:cubicBezTo>
                    <a:pt x="269" y="1189"/>
                    <a:pt x="321" y="1164"/>
                    <a:pt x="349" y="1108"/>
                  </a:cubicBezTo>
                  <a:cubicBezTo>
                    <a:pt x="412" y="1013"/>
                    <a:pt x="412" y="918"/>
                    <a:pt x="444" y="823"/>
                  </a:cubicBezTo>
                  <a:cubicBezTo>
                    <a:pt x="444" y="760"/>
                    <a:pt x="444" y="665"/>
                    <a:pt x="444" y="602"/>
                  </a:cubicBezTo>
                  <a:cubicBezTo>
                    <a:pt x="475" y="538"/>
                    <a:pt x="475" y="443"/>
                    <a:pt x="475" y="380"/>
                  </a:cubicBezTo>
                  <a:cubicBezTo>
                    <a:pt x="475" y="317"/>
                    <a:pt x="475" y="222"/>
                    <a:pt x="507" y="158"/>
                  </a:cubicBezTo>
                  <a:cubicBezTo>
                    <a:pt x="507" y="63"/>
                    <a:pt x="412" y="0"/>
                    <a:pt x="34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3" name="Google Shape;883;p18"/>
            <p:cNvSpPr/>
            <p:nvPr/>
          </p:nvSpPr>
          <p:spPr>
            <a:xfrm>
              <a:off x="3619010" y="2653063"/>
              <a:ext cx="22203" cy="43456"/>
            </a:xfrm>
            <a:custGeom>
              <a:avLst/>
              <a:gdLst/>
              <a:ahLst/>
              <a:cxnLst/>
              <a:rect l="l" t="t" r="r" b="b"/>
              <a:pathLst>
                <a:path w="678" h="1327" extrusionOk="0">
                  <a:moveTo>
                    <a:pt x="551" y="1"/>
                  </a:moveTo>
                  <a:cubicBezTo>
                    <a:pt x="456" y="1"/>
                    <a:pt x="393" y="64"/>
                    <a:pt x="393" y="159"/>
                  </a:cubicBezTo>
                  <a:cubicBezTo>
                    <a:pt x="393" y="223"/>
                    <a:pt x="361" y="318"/>
                    <a:pt x="329" y="381"/>
                  </a:cubicBezTo>
                  <a:cubicBezTo>
                    <a:pt x="329" y="476"/>
                    <a:pt x="298" y="539"/>
                    <a:pt x="234" y="603"/>
                  </a:cubicBezTo>
                  <a:lnTo>
                    <a:pt x="234" y="634"/>
                  </a:lnTo>
                  <a:cubicBezTo>
                    <a:pt x="234" y="666"/>
                    <a:pt x="234" y="666"/>
                    <a:pt x="203" y="698"/>
                  </a:cubicBezTo>
                  <a:cubicBezTo>
                    <a:pt x="203" y="729"/>
                    <a:pt x="171" y="761"/>
                    <a:pt x="139" y="793"/>
                  </a:cubicBezTo>
                  <a:cubicBezTo>
                    <a:pt x="86" y="900"/>
                    <a:pt x="9" y="985"/>
                    <a:pt x="26" y="1105"/>
                  </a:cubicBezTo>
                  <a:lnTo>
                    <a:pt x="26" y="1105"/>
                  </a:lnTo>
                  <a:cubicBezTo>
                    <a:pt x="5" y="1179"/>
                    <a:pt x="1" y="1249"/>
                    <a:pt x="76" y="1299"/>
                  </a:cubicBezTo>
                  <a:cubicBezTo>
                    <a:pt x="96" y="1319"/>
                    <a:pt x="118" y="1326"/>
                    <a:pt x="142" y="1326"/>
                  </a:cubicBezTo>
                  <a:cubicBezTo>
                    <a:pt x="175" y="1326"/>
                    <a:pt x="211" y="1312"/>
                    <a:pt x="244" y="1296"/>
                  </a:cubicBezTo>
                  <a:lnTo>
                    <a:pt x="244" y="1296"/>
                  </a:lnTo>
                  <a:cubicBezTo>
                    <a:pt x="378" y="1271"/>
                    <a:pt x="462" y="1130"/>
                    <a:pt x="519" y="1014"/>
                  </a:cubicBezTo>
                  <a:cubicBezTo>
                    <a:pt x="551" y="919"/>
                    <a:pt x="614" y="824"/>
                    <a:pt x="646" y="729"/>
                  </a:cubicBezTo>
                  <a:cubicBezTo>
                    <a:pt x="678" y="634"/>
                    <a:pt x="678" y="539"/>
                    <a:pt x="678" y="413"/>
                  </a:cubicBezTo>
                  <a:lnTo>
                    <a:pt x="678" y="349"/>
                  </a:lnTo>
                  <a:cubicBezTo>
                    <a:pt x="678" y="318"/>
                    <a:pt x="678" y="286"/>
                    <a:pt x="678" y="286"/>
                  </a:cubicBezTo>
                  <a:cubicBezTo>
                    <a:pt x="678" y="223"/>
                    <a:pt x="678" y="191"/>
                    <a:pt x="678" y="128"/>
                  </a:cubicBezTo>
                  <a:cubicBezTo>
                    <a:pt x="678" y="64"/>
                    <a:pt x="614" y="1"/>
                    <a:pt x="55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4" name="Google Shape;884;p18"/>
            <p:cNvSpPr/>
            <p:nvPr/>
          </p:nvSpPr>
          <p:spPr>
            <a:xfrm>
              <a:off x="2587784" y="2104245"/>
              <a:ext cx="141698" cy="198122"/>
            </a:xfrm>
            <a:custGeom>
              <a:avLst/>
              <a:gdLst/>
              <a:ahLst/>
              <a:cxnLst/>
              <a:rect l="l" t="t" r="r" b="b"/>
              <a:pathLst>
                <a:path w="4327" h="6050" extrusionOk="0">
                  <a:moveTo>
                    <a:pt x="4239" y="1"/>
                  </a:moveTo>
                  <a:cubicBezTo>
                    <a:pt x="4229" y="1"/>
                    <a:pt x="4217" y="3"/>
                    <a:pt x="4204" y="7"/>
                  </a:cubicBezTo>
                  <a:cubicBezTo>
                    <a:pt x="3127" y="640"/>
                    <a:pt x="2335" y="1591"/>
                    <a:pt x="1607" y="2604"/>
                  </a:cubicBezTo>
                  <a:cubicBezTo>
                    <a:pt x="910" y="3617"/>
                    <a:pt x="277" y="4726"/>
                    <a:pt x="24" y="5929"/>
                  </a:cubicBezTo>
                  <a:cubicBezTo>
                    <a:pt x="1" y="5998"/>
                    <a:pt x="60" y="6050"/>
                    <a:pt x="119" y="6050"/>
                  </a:cubicBezTo>
                  <a:cubicBezTo>
                    <a:pt x="142" y="6050"/>
                    <a:pt x="164" y="6042"/>
                    <a:pt x="182" y="6024"/>
                  </a:cubicBezTo>
                  <a:cubicBezTo>
                    <a:pt x="752" y="4979"/>
                    <a:pt x="1290" y="3902"/>
                    <a:pt x="1987" y="2921"/>
                  </a:cubicBezTo>
                  <a:cubicBezTo>
                    <a:pt x="2684" y="1939"/>
                    <a:pt x="3539" y="1084"/>
                    <a:pt x="4299" y="134"/>
                  </a:cubicBezTo>
                  <a:cubicBezTo>
                    <a:pt x="4326" y="79"/>
                    <a:pt x="4306" y="1"/>
                    <a:pt x="423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5" name="Google Shape;885;p18"/>
            <p:cNvSpPr/>
            <p:nvPr/>
          </p:nvSpPr>
          <p:spPr>
            <a:xfrm>
              <a:off x="2749296" y="2054108"/>
              <a:ext cx="44209" cy="32747"/>
            </a:xfrm>
            <a:custGeom>
              <a:avLst/>
              <a:gdLst/>
              <a:ahLst/>
              <a:cxnLst/>
              <a:rect l="l" t="t" r="r" b="b"/>
              <a:pathLst>
                <a:path w="1350" h="1000" extrusionOk="0">
                  <a:moveTo>
                    <a:pt x="1242" y="1"/>
                  </a:moveTo>
                  <a:cubicBezTo>
                    <a:pt x="1229" y="1"/>
                    <a:pt x="1216" y="6"/>
                    <a:pt x="1204" y="18"/>
                  </a:cubicBezTo>
                  <a:cubicBezTo>
                    <a:pt x="1140" y="50"/>
                    <a:pt x="1109" y="81"/>
                    <a:pt x="1045" y="113"/>
                  </a:cubicBezTo>
                  <a:cubicBezTo>
                    <a:pt x="1045" y="113"/>
                    <a:pt x="1014" y="113"/>
                    <a:pt x="982" y="145"/>
                  </a:cubicBezTo>
                  <a:cubicBezTo>
                    <a:pt x="950" y="145"/>
                    <a:pt x="919" y="176"/>
                    <a:pt x="919" y="176"/>
                  </a:cubicBezTo>
                  <a:cubicBezTo>
                    <a:pt x="824" y="240"/>
                    <a:pt x="729" y="303"/>
                    <a:pt x="634" y="366"/>
                  </a:cubicBezTo>
                  <a:cubicBezTo>
                    <a:pt x="602" y="366"/>
                    <a:pt x="570" y="366"/>
                    <a:pt x="570" y="398"/>
                  </a:cubicBezTo>
                  <a:cubicBezTo>
                    <a:pt x="539" y="398"/>
                    <a:pt x="539" y="398"/>
                    <a:pt x="507" y="430"/>
                  </a:cubicBezTo>
                  <a:cubicBezTo>
                    <a:pt x="444" y="461"/>
                    <a:pt x="380" y="493"/>
                    <a:pt x="349" y="525"/>
                  </a:cubicBezTo>
                  <a:cubicBezTo>
                    <a:pt x="317" y="556"/>
                    <a:pt x="317" y="556"/>
                    <a:pt x="285" y="588"/>
                  </a:cubicBezTo>
                  <a:cubicBezTo>
                    <a:pt x="254" y="588"/>
                    <a:pt x="254" y="620"/>
                    <a:pt x="222" y="620"/>
                  </a:cubicBezTo>
                  <a:cubicBezTo>
                    <a:pt x="222" y="620"/>
                    <a:pt x="206" y="651"/>
                    <a:pt x="208" y="659"/>
                  </a:cubicBezTo>
                  <a:lnTo>
                    <a:pt x="208" y="659"/>
                  </a:lnTo>
                  <a:cubicBezTo>
                    <a:pt x="154" y="688"/>
                    <a:pt x="125" y="717"/>
                    <a:pt x="95" y="746"/>
                  </a:cubicBezTo>
                  <a:cubicBezTo>
                    <a:pt x="32" y="810"/>
                    <a:pt x="0" y="841"/>
                    <a:pt x="32" y="905"/>
                  </a:cubicBezTo>
                  <a:cubicBezTo>
                    <a:pt x="64" y="968"/>
                    <a:pt x="127" y="1000"/>
                    <a:pt x="190" y="1000"/>
                  </a:cubicBezTo>
                  <a:cubicBezTo>
                    <a:pt x="222" y="968"/>
                    <a:pt x="285" y="936"/>
                    <a:pt x="349" y="936"/>
                  </a:cubicBezTo>
                  <a:cubicBezTo>
                    <a:pt x="349" y="905"/>
                    <a:pt x="380" y="905"/>
                    <a:pt x="380" y="905"/>
                  </a:cubicBezTo>
                  <a:lnTo>
                    <a:pt x="412" y="905"/>
                  </a:lnTo>
                  <a:cubicBezTo>
                    <a:pt x="412" y="905"/>
                    <a:pt x="444" y="873"/>
                    <a:pt x="475" y="873"/>
                  </a:cubicBezTo>
                  <a:cubicBezTo>
                    <a:pt x="507" y="841"/>
                    <a:pt x="570" y="810"/>
                    <a:pt x="602" y="810"/>
                  </a:cubicBezTo>
                  <a:cubicBezTo>
                    <a:pt x="634" y="778"/>
                    <a:pt x="665" y="746"/>
                    <a:pt x="697" y="746"/>
                  </a:cubicBezTo>
                  <a:cubicBezTo>
                    <a:pt x="704" y="733"/>
                    <a:pt x="709" y="723"/>
                    <a:pt x="713" y="715"/>
                  </a:cubicBezTo>
                  <a:lnTo>
                    <a:pt x="729" y="715"/>
                  </a:lnTo>
                  <a:cubicBezTo>
                    <a:pt x="824" y="651"/>
                    <a:pt x="919" y="556"/>
                    <a:pt x="982" y="493"/>
                  </a:cubicBezTo>
                  <a:cubicBezTo>
                    <a:pt x="1014" y="461"/>
                    <a:pt x="1045" y="430"/>
                    <a:pt x="1077" y="398"/>
                  </a:cubicBezTo>
                  <a:cubicBezTo>
                    <a:pt x="1120" y="355"/>
                    <a:pt x="1148" y="327"/>
                    <a:pt x="1172" y="293"/>
                  </a:cubicBezTo>
                  <a:lnTo>
                    <a:pt x="1172" y="293"/>
                  </a:lnTo>
                  <a:cubicBezTo>
                    <a:pt x="1172" y="296"/>
                    <a:pt x="1172" y="299"/>
                    <a:pt x="1172" y="303"/>
                  </a:cubicBezTo>
                  <a:lnTo>
                    <a:pt x="1299" y="145"/>
                  </a:lnTo>
                  <a:cubicBezTo>
                    <a:pt x="1350" y="93"/>
                    <a:pt x="1298" y="1"/>
                    <a:pt x="124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6" name="Google Shape;886;p18"/>
            <p:cNvSpPr/>
            <p:nvPr/>
          </p:nvSpPr>
          <p:spPr>
            <a:xfrm>
              <a:off x="2750311" y="2143804"/>
              <a:ext cx="718742" cy="714288"/>
            </a:xfrm>
            <a:custGeom>
              <a:avLst/>
              <a:gdLst/>
              <a:ahLst/>
              <a:cxnLst/>
              <a:rect l="l" t="t" r="r" b="b"/>
              <a:pathLst>
                <a:path w="21948" h="21812" extrusionOk="0">
                  <a:moveTo>
                    <a:pt x="11571" y="0"/>
                  </a:moveTo>
                  <a:cubicBezTo>
                    <a:pt x="10440" y="0"/>
                    <a:pt x="9312" y="205"/>
                    <a:pt x="8203" y="446"/>
                  </a:cubicBezTo>
                  <a:cubicBezTo>
                    <a:pt x="7475" y="604"/>
                    <a:pt x="6715" y="763"/>
                    <a:pt x="6018" y="1079"/>
                  </a:cubicBezTo>
                  <a:cubicBezTo>
                    <a:pt x="5321" y="1364"/>
                    <a:pt x="4751" y="1808"/>
                    <a:pt x="4181" y="2283"/>
                  </a:cubicBezTo>
                  <a:cubicBezTo>
                    <a:pt x="3580" y="2758"/>
                    <a:pt x="3009" y="3264"/>
                    <a:pt x="2503" y="3834"/>
                  </a:cubicBezTo>
                  <a:cubicBezTo>
                    <a:pt x="2249" y="4119"/>
                    <a:pt x="1996" y="4436"/>
                    <a:pt x="1774" y="4753"/>
                  </a:cubicBezTo>
                  <a:cubicBezTo>
                    <a:pt x="1584" y="5070"/>
                    <a:pt x="1426" y="5355"/>
                    <a:pt x="1363" y="5703"/>
                  </a:cubicBezTo>
                  <a:cubicBezTo>
                    <a:pt x="1363" y="5703"/>
                    <a:pt x="1331" y="5735"/>
                    <a:pt x="1331" y="5735"/>
                  </a:cubicBezTo>
                  <a:cubicBezTo>
                    <a:pt x="634" y="7065"/>
                    <a:pt x="254" y="8585"/>
                    <a:pt x="128" y="10073"/>
                  </a:cubicBezTo>
                  <a:cubicBezTo>
                    <a:pt x="1" y="11498"/>
                    <a:pt x="128" y="12923"/>
                    <a:pt x="539" y="14317"/>
                  </a:cubicBezTo>
                  <a:cubicBezTo>
                    <a:pt x="888" y="15584"/>
                    <a:pt x="1489" y="16724"/>
                    <a:pt x="2313" y="17769"/>
                  </a:cubicBezTo>
                  <a:cubicBezTo>
                    <a:pt x="3168" y="18877"/>
                    <a:pt x="4276" y="19732"/>
                    <a:pt x="5511" y="20334"/>
                  </a:cubicBezTo>
                  <a:cubicBezTo>
                    <a:pt x="7357" y="21268"/>
                    <a:pt x="9420" y="21811"/>
                    <a:pt x="11473" y="21811"/>
                  </a:cubicBezTo>
                  <a:cubicBezTo>
                    <a:pt x="12344" y="21811"/>
                    <a:pt x="13213" y="21713"/>
                    <a:pt x="14062" y="21506"/>
                  </a:cubicBezTo>
                  <a:cubicBezTo>
                    <a:pt x="16659" y="20872"/>
                    <a:pt x="18939" y="19289"/>
                    <a:pt x="20269" y="16977"/>
                  </a:cubicBezTo>
                  <a:cubicBezTo>
                    <a:pt x="21504" y="14887"/>
                    <a:pt x="21948" y="12385"/>
                    <a:pt x="21853" y="9978"/>
                  </a:cubicBezTo>
                  <a:cubicBezTo>
                    <a:pt x="21884" y="9788"/>
                    <a:pt x="21916" y="9598"/>
                    <a:pt x="21916" y="9376"/>
                  </a:cubicBezTo>
                  <a:cubicBezTo>
                    <a:pt x="21916" y="9028"/>
                    <a:pt x="21853" y="8648"/>
                    <a:pt x="21789" y="8331"/>
                  </a:cubicBezTo>
                  <a:cubicBezTo>
                    <a:pt x="21663" y="7635"/>
                    <a:pt x="21409" y="6970"/>
                    <a:pt x="21093" y="6336"/>
                  </a:cubicBezTo>
                  <a:cubicBezTo>
                    <a:pt x="20522" y="5133"/>
                    <a:pt x="19667" y="4056"/>
                    <a:pt x="18686" y="3138"/>
                  </a:cubicBezTo>
                  <a:cubicBezTo>
                    <a:pt x="18147" y="2663"/>
                    <a:pt x="17577" y="2156"/>
                    <a:pt x="16944" y="1839"/>
                  </a:cubicBezTo>
                  <a:cubicBezTo>
                    <a:pt x="16691" y="1649"/>
                    <a:pt x="16437" y="1459"/>
                    <a:pt x="16184" y="1301"/>
                  </a:cubicBezTo>
                  <a:cubicBezTo>
                    <a:pt x="15107" y="668"/>
                    <a:pt x="13872" y="224"/>
                    <a:pt x="12637" y="66"/>
                  </a:cubicBezTo>
                  <a:cubicBezTo>
                    <a:pt x="12282" y="20"/>
                    <a:pt x="11926" y="0"/>
                    <a:pt x="11571" y="0"/>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7" name="Google Shape;887;p18"/>
            <p:cNvSpPr/>
            <p:nvPr/>
          </p:nvSpPr>
          <p:spPr>
            <a:xfrm>
              <a:off x="2736852" y="2133357"/>
              <a:ext cx="751915" cy="740224"/>
            </a:xfrm>
            <a:custGeom>
              <a:avLst/>
              <a:gdLst/>
              <a:ahLst/>
              <a:cxnLst/>
              <a:rect l="l" t="t" r="r" b="b"/>
              <a:pathLst>
                <a:path w="22961" h="22604" extrusionOk="0">
                  <a:moveTo>
                    <a:pt x="12368" y="436"/>
                  </a:moveTo>
                  <a:cubicBezTo>
                    <a:pt x="12597" y="520"/>
                    <a:pt x="12812" y="612"/>
                    <a:pt x="13048" y="638"/>
                  </a:cubicBezTo>
                  <a:cubicBezTo>
                    <a:pt x="13333" y="670"/>
                    <a:pt x="13618" y="733"/>
                    <a:pt x="13935" y="797"/>
                  </a:cubicBezTo>
                  <a:cubicBezTo>
                    <a:pt x="14441" y="892"/>
                    <a:pt x="14980" y="1050"/>
                    <a:pt x="15486" y="1208"/>
                  </a:cubicBezTo>
                  <a:cubicBezTo>
                    <a:pt x="16500" y="1588"/>
                    <a:pt x="17450" y="2127"/>
                    <a:pt x="18273" y="2792"/>
                  </a:cubicBezTo>
                  <a:cubicBezTo>
                    <a:pt x="19920" y="4153"/>
                    <a:pt x="21250" y="6054"/>
                    <a:pt x="21789" y="8112"/>
                  </a:cubicBezTo>
                  <a:cubicBezTo>
                    <a:pt x="22327" y="10139"/>
                    <a:pt x="22169" y="12324"/>
                    <a:pt x="21599" y="14319"/>
                  </a:cubicBezTo>
                  <a:cubicBezTo>
                    <a:pt x="21028" y="16283"/>
                    <a:pt x="20015" y="18183"/>
                    <a:pt x="18495" y="19576"/>
                  </a:cubicBezTo>
                  <a:cubicBezTo>
                    <a:pt x="16785" y="21160"/>
                    <a:pt x="14441" y="21888"/>
                    <a:pt x="12161" y="21951"/>
                  </a:cubicBezTo>
                  <a:cubicBezTo>
                    <a:pt x="12047" y="21954"/>
                    <a:pt x="11932" y="21956"/>
                    <a:pt x="11818" y="21956"/>
                  </a:cubicBezTo>
                  <a:cubicBezTo>
                    <a:pt x="9521" y="21956"/>
                    <a:pt x="7188" y="21350"/>
                    <a:pt x="5257" y="20083"/>
                  </a:cubicBezTo>
                  <a:cubicBezTo>
                    <a:pt x="3515" y="18911"/>
                    <a:pt x="2185" y="17201"/>
                    <a:pt x="1489" y="15206"/>
                  </a:cubicBezTo>
                  <a:cubicBezTo>
                    <a:pt x="792" y="13274"/>
                    <a:pt x="665" y="11152"/>
                    <a:pt x="1109" y="9125"/>
                  </a:cubicBezTo>
                  <a:cubicBezTo>
                    <a:pt x="1552" y="6972"/>
                    <a:pt x="2597" y="4850"/>
                    <a:pt x="4212" y="3330"/>
                  </a:cubicBezTo>
                  <a:cubicBezTo>
                    <a:pt x="5922" y="1747"/>
                    <a:pt x="8171" y="860"/>
                    <a:pt x="10483" y="607"/>
                  </a:cubicBezTo>
                  <a:cubicBezTo>
                    <a:pt x="11084" y="543"/>
                    <a:pt x="11686" y="512"/>
                    <a:pt x="12256" y="480"/>
                  </a:cubicBezTo>
                  <a:cubicBezTo>
                    <a:pt x="12302" y="474"/>
                    <a:pt x="12339" y="458"/>
                    <a:pt x="12368" y="436"/>
                  </a:cubicBezTo>
                  <a:close/>
                  <a:moveTo>
                    <a:pt x="11098" y="1"/>
                  </a:moveTo>
                  <a:cubicBezTo>
                    <a:pt x="9024" y="1"/>
                    <a:pt x="6868" y="627"/>
                    <a:pt x="5162" y="1747"/>
                  </a:cubicBezTo>
                  <a:cubicBezTo>
                    <a:pt x="3104" y="3077"/>
                    <a:pt x="1710" y="5103"/>
                    <a:pt x="887" y="7384"/>
                  </a:cubicBezTo>
                  <a:cubicBezTo>
                    <a:pt x="159" y="9474"/>
                    <a:pt x="0" y="11786"/>
                    <a:pt x="444" y="13939"/>
                  </a:cubicBezTo>
                  <a:cubicBezTo>
                    <a:pt x="887" y="16093"/>
                    <a:pt x="1964" y="18119"/>
                    <a:pt x="3610" y="19608"/>
                  </a:cubicBezTo>
                  <a:cubicBezTo>
                    <a:pt x="5447" y="21286"/>
                    <a:pt x="7854" y="22236"/>
                    <a:pt x="10293" y="22521"/>
                  </a:cubicBezTo>
                  <a:cubicBezTo>
                    <a:pt x="10778" y="22576"/>
                    <a:pt x="11268" y="22604"/>
                    <a:pt x="11759" y="22604"/>
                  </a:cubicBezTo>
                  <a:cubicBezTo>
                    <a:pt x="13828" y="22604"/>
                    <a:pt x="15905" y="22108"/>
                    <a:pt x="17672" y="21033"/>
                  </a:cubicBezTo>
                  <a:cubicBezTo>
                    <a:pt x="19572" y="19893"/>
                    <a:pt x="20870" y="18024"/>
                    <a:pt x="21694" y="16029"/>
                  </a:cubicBezTo>
                  <a:cubicBezTo>
                    <a:pt x="22549" y="13971"/>
                    <a:pt x="22960" y="11659"/>
                    <a:pt x="22707" y="9442"/>
                  </a:cubicBezTo>
                  <a:cubicBezTo>
                    <a:pt x="22422" y="7162"/>
                    <a:pt x="21377" y="5072"/>
                    <a:pt x="19857" y="3393"/>
                  </a:cubicBezTo>
                  <a:cubicBezTo>
                    <a:pt x="18305" y="1715"/>
                    <a:pt x="16215" y="512"/>
                    <a:pt x="13966" y="131"/>
                  </a:cubicBezTo>
                  <a:cubicBezTo>
                    <a:pt x="13681" y="100"/>
                    <a:pt x="13396" y="68"/>
                    <a:pt x="13111" y="36"/>
                  </a:cubicBezTo>
                  <a:cubicBezTo>
                    <a:pt x="13072" y="32"/>
                    <a:pt x="13033" y="30"/>
                    <a:pt x="12993" y="30"/>
                  </a:cubicBezTo>
                  <a:cubicBezTo>
                    <a:pt x="12794" y="30"/>
                    <a:pt x="12584" y="79"/>
                    <a:pt x="12384" y="126"/>
                  </a:cubicBezTo>
                  <a:lnTo>
                    <a:pt x="12384" y="126"/>
                  </a:lnTo>
                  <a:cubicBezTo>
                    <a:pt x="12353" y="96"/>
                    <a:pt x="12311" y="75"/>
                    <a:pt x="12256" y="68"/>
                  </a:cubicBezTo>
                  <a:cubicBezTo>
                    <a:pt x="11875" y="23"/>
                    <a:pt x="11488" y="1"/>
                    <a:pt x="1109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8" name="Google Shape;888;p18"/>
            <p:cNvSpPr/>
            <p:nvPr/>
          </p:nvSpPr>
          <p:spPr>
            <a:xfrm>
              <a:off x="2871674" y="2186867"/>
              <a:ext cx="140028" cy="643587"/>
            </a:xfrm>
            <a:custGeom>
              <a:avLst/>
              <a:gdLst/>
              <a:ahLst/>
              <a:cxnLst/>
              <a:rect l="l" t="t" r="r" b="b"/>
              <a:pathLst>
                <a:path w="4276" h="19653" extrusionOk="0">
                  <a:moveTo>
                    <a:pt x="1761" y="0"/>
                  </a:moveTo>
                  <a:cubicBezTo>
                    <a:pt x="1745" y="0"/>
                    <a:pt x="1728" y="5"/>
                    <a:pt x="1710" y="18"/>
                  </a:cubicBezTo>
                  <a:cubicBezTo>
                    <a:pt x="1140" y="366"/>
                    <a:pt x="760" y="1063"/>
                    <a:pt x="475" y="1633"/>
                  </a:cubicBezTo>
                  <a:cubicBezTo>
                    <a:pt x="127" y="2266"/>
                    <a:pt x="0" y="2963"/>
                    <a:pt x="127" y="3691"/>
                  </a:cubicBezTo>
                  <a:cubicBezTo>
                    <a:pt x="380" y="5116"/>
                    <a:pt x="1425" y="6225"/>
                    <a:pt x="2344" y="7301"/>
                  </a:cubicBezTo>
                  <a:cubicBezTo>
                    <a:pt x="2787" y="7840"/>
                    <a:pt x="3199" y="8410"/>
                    <a:pt x="3484" y="9043"/>
                  </a:cubicBezTo>
                  <a:cubicBezTo>
                    <a:pt x="3800" y="9772"/>
                    <a:pt x="3864" y="10532"/>
                    <a:pt x="3674" y="11292"/>
                  </a:cubicBezTo>
                  <a:cubicBezTo>
                    <a:pt x="3515" y="12083"/>
                    <a:pt x="3167" y="12812"/>
                    <a:pt x="2850" y="13572"/>
                  </a:cubicBezTo>
                  <a:cubicBezTo>
                    <a:pt x="2534" y="14395"/>
                    <a:pt x="2154" y="15187"/>
                    <a:pt x="1774" y="16010"/>
                  </a:cubicBezTo>
                  <a:cubicBezTo>
                    <a:pt x="1615" y="16390"/>
                    <a:pt x="1425" y="16802"/>
                    <a:pt x="1299" y="17214"/>
                  </a:cubicBezTo>
                  <a:cubicBezTo>
                    <a:pt x="1172" y="17625"/>
                    <a:pt x="1172" y="18006"/>
                    <a:pt x="1235" y="18417"/>
                  </a:cubicBezTo>
                  <a:cubicBezTo>
                    <a:pt x="1362" y="19019"/>
                    <a:pt x="1742" y="19589"/>
                    <a:pt x="2407" y="19652"/>
                  </a:cubicBezTo>
                  <a:cubicBezTo>
                    <a:pt x="2502" y="19652"/>
                    <a:pt x="2502" y="19526"/>
                    <a:pt x="2439" y="19494"/>
                  </a:cubicBezTo>
                  <a:cubicBezTo>
                    <a:pt x="1805" y="19272"/>
                    <a:pt x="1520" y="18544"/>
                    <a:pt x="1647" y="17911"/>
                  </a:cubicBezTo>
                  <a:cubicBezTo>
                    <a:pt x="1774" y="17182"/>
                    <a:pt x="2090" y="16517"/>
                    <a:pt x="2375" y="15820"/>
                  </a:cubicBezTo>
                  <a:cubicBezTo>
                    <a:pt x="2660" y="15060"/>
                    <a:pt x="2945" y="14300"/>
                    <a:pt x="3262" y="13540"/>
                  </a:cubicBezTo>
                  <a:cubicBezTo>
                    <a:pt x="3547" y="12843"/>
                    <a:pt x="3864" y="12147"/>
                    <a:pt x="4054" y="11418"/>
                  </a:cubicBezTo>
                  <a:cubicBezTo>
                    <a:pt x="4244" y="10753"/>
                    <a:pt x="4276" y="10057"/>
                    <a:pt x="4086" y="9360"/>
                  </a:cubicBezTo>
                  <a:cubicBezTo>
                    <a:pt x="3927" y="8790"/>
                    <a:pt x="3610" y="8220"/>
                    <a:pt x="3230" y="7745"/>
                  </a:cubicBezTo>
                  <a:cubicBezTo>
                    <a:pt x="2439" y="6636"/>
                    <a:pt x="1394" y="5718"/>
                    <a:pt x="824" y="4483"/>
                  </a:cubicBezTo>
                  <a:cubicBezTo>
                    <a:pt x="475" y="3786"/>
                    <a:pt x="349" y="2994"/>
                    <a:pt x="570" y="2266"/>
                  </a:cubicBezTo>
                  <a:cubicBezTo>
                    <a:pt x="697" y="1854"/>
                    <a:pt x="919" y="1474"/>
                    <a:pt x="1140" y="1094"/>
                  </a:cubicBezTo>
                  <a:cubicBezTo>
                    <a:pt x="1330" y="778"/>
                    <a:pt x="1552" y="429"/>
                    <a:pt x="1805" y="144"/>
                  </a:cubicBezTo>
                  <a:cubicBezTo>
                    <a:pt x="1857" y="93"/>
                    <a:pt x="1825" y="0"/>
                    <a:pt x="176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89" name="Google Shape;889;p18"/>
            <p:cNvSpPr/>
            <p:nvPr/>
          </p:nvSpPr>
          <p:spPr>
            <a:xfrm>
              <a:off x="3251253" y="2185131"/>
              <a:ext cx="95426" cy="632878"/>
            </a:xfrm>
            <a:custGeom>
              <a:avLst/>
              <a:gdLst/>
              <a:ahLst/>
              <a:cxnLst/>
              <a:rect l="l" t="t" r="r" b="b"/>
              <a:pathLst>
                <a:path w="2914" h="19326" extrusionOk="0">
                  <a:moveTo>
                    <a:pt x="1271" y="1"/>
                  </a:moveTo>
                  <a:cubicBezTo>
                    <a:pt x="1212" y="1"/>
                    <a:pt x="1149" y="79"/>
                    <a:pt x="1204" y="134"/>
                  </a:cubicBezTo>
                  <a:cubicBezTo>
                    <a:pt x="1647" y="609"/>
                    <a:pt x="2027" y="1116"/>
                    <a:pt x="2249" y="1717"/>
                  </a:cubicBezTo>
                  <a:cubicBezTo>
                    <a:pt x="2470" y="2256"/>
                    <a:pt x="2597" y="2889"/>
                    <a:pt x="2565" y="3491"/>
                  </a:cubicBezTo>
                  <a:cubicBezTo>
                    <a:pt x="2534" y="4821"/>
                    <a:pt x="1774" y="5898"/>
                    <a:pt x="1140" y="7038"/>
                  </a:cubicBezTo>
                  <a:cubicBezTo>
                    <a:pt x="792" y="7576"/>
                    <a:pt x="507" y="8146"/>
                    <a:pt x="285" y="8748"/>
                  </a:cubicBezTo>
                  <a:cubicBezTo>
                    <a:pt x="63" y="9413"/>
                    <a:pt x="63" y="10141"/>
                    <a:pt x="32" y="10838"/>
                  </a:cubicBezTo>
                  <a:cubicBezTo>
                    <a:pt x="0" y="12200"/>
                    <a:pt x="317" y="13530"/>
                    <a:pt x="697" y="14828"/>
                  </a:cubicBezTo>
                  <a:cubicBezTo>
                    <a:pt x="950" y="15557"/>
                    <a:pt x="1235" y="16253"/>
                    <a:pt x="1489" y="16982"/>
                  </a:cubicBezTo>
                  <a:cubicBezTo>
                    <a:pt x="1615" y="17362"/>
                    <a:pt x="1742" y="17710"/>
                    <a:pt x="1837" y="18090"/>
                  </a:cubicBezTo>
                  <a:cubicBezTo>
                    <a:pt x="1900" y="18502"/>
                    <a:pt x="1805" y="18850"/>
                    <a:pt x="1520" y="19167"/>
                  </a:cubicBezTo>
                  <a:cubicBezTo>
                    <a:pt x="1489" y="19199"/>
                    <a:pt x="1520" y="19262"/>
                    <a:pt x="1552" y="19294"/>
                  </a:cubicBezTo>
                  <a:cubicBezTo>
                    <a:pt x="1621" y="19316"/>
                    <a:pt x="1685" y="19326"/>
                    <a:pt x="1744" y="19326"/>
                  </a:cubicBezTo>
                  <a:cubicBezTo>
                    <a:pt x="2277" y="19326"/>
                    <a:pt x="2394" y="18490"/>
                    <a:pt x="2280" y="18090"/>
                  </a:cubicBezTo>
                  <a:cubicBezTo>
                    <a:pt x="2185" y="17710"/>
                    <a:pt x="2027" y="17362"/>
                    <a:pt x="1900" y="17013"/>
                  </a:cubicBezTo>
                  <a:cubicBezTo>
                    <a:pt x="1742" y="16665"/>
                    <a:pt x="1615" y="16285"/>
                    <a:pt x="1457" y="15937"/>
                  </a:cubicBezTo>
                  <a:cubicBezTo>
                    <a:pt x="887" y="14575"/>
                    <a:pt x="253" y="13182"/>
                    <a:pt x="190" y="11693"/>
                  </a:cubicBezTo>
                  <a:cubicBezTo>
                    <a:pt x="158" y="11281"/>
                    <a:pt x="190" y="10870"/>
                    <a:pt x="253" y="10490"/>
                  </a:cubicBezTo>
                  <a:cubicBezTo>
                    <a:pt x="348" y="10141"/>
                    <a:pt x="475" y="9793"/>
                    <a:pt x="602" y="9445"/>
                  </a:cubicBezTo>
                  <a:cubicBezTo>
                    <a:pt x="855" y="8748"/>
                    <a:pt x="1172" y="8114"/>
                    <a:pt x="1520" y="7449"/>
                  </a:cubicBezTo>
                  <a:cubicBezTo>
                    <a:pt x="2154" y="6309"/>
                    <a:pt x="2850" y="5074"/>
                    <a:pt x="2882" y="3744"/>
                  </a:cubicBezTo>
                  <a:cubicBezTo>
                    <a:pt x="2914" y="2414"/>
                    <a:pt x="2375" y="894"/>
                    <a:pt x="1299" y="7"/>
                  </a:cubicBezTo>
                  <a:cubicBezTo>
                    <a:pt x="1290" y="3"/>
                    <a:pt x="1281" y="1"/>
                    <a:pt x="127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0" name="Google Shape;890;p18"/>
            <p:cNvSpPr/>
            <p:nvPr/>
          </p:nvSpPr>
          <p:spPr>
            <a:xfrm>
              <a:off x="2753717" y="2394323"/>
              <a:ext cx="707870" cy="133184"/>
            </a:xfrm>
            <a:custGeom>
              <a:avLst/>
              <a:gdLst/>
              <a:ahLst/>
              <a:cxnLst/>
              <a:rect l="l" t="t" r="r" b="b"/>
              <a:pathLst>
                <a:path w="21616" h="4067" extrusionOk="0">
                  <a:moveTo>
                    <a:pt x="21407" y="0"/>
                  </a:moveTo>
                  <a:cubicBezTo>
                    <a:pt x="21360" y="0"/>
                    <a:pt x="21311" y="23"/>
                    <a:pt x="21274" y="80"/>
                  </a:cubicBezTo>
                  <a:cubicBezTo>
                    <a:pt x="20894" y="681"/>
                    <a:pt x="20292" y="1125"/>
                    <a:pt x="19658" y="1473"/>
                  </a:cubicBezTo>
                  <a:cubicBezTo>
                    <a:pt x="19025" y="1853"/>
                    <a:pt x="18360" y="2138"/>
                    <a:pt x="17695" y="2423"/>
                  </a:cubicBezTo>
                  <a:cubicBezTo>
                    <a:pt x="16365" y="2930"/>
                    <a:pt x="14971" y="3183"/>
                    <a:pt x="13546" y="3342"/>
                  </a:cubicBezTo>
                  <a:cubicBezTo>
                    <a:pt x="12675" y="3446"/>
                    <a:pt x="11793" y="3493"/>
                    <a:pt x="10908" y="3493"/>
                  </a:cubicBezTo>
                  <a:cubicBezTo>
                    <a:pt x="10185" y="3493"/>
                    <a:pt x="9459" y="3462"/>
                    <a:pt x="8733" y="3405"/>
                  </a:cubicBezTo>
                  <a:cubicBezTo>
                    <a:pt x="7276" y="3310"/>
                    <a:pt x="5787" y="3183"/>
                    <a:pt x="4331" y="2930"/>
                  </a:cubicBezTo>
                  <a:cubicBezTo>
                    <a:pt x="2842" y="2677"/>
                    <a:pt x="1385" y="2202"/>
                    <a:pt x="119" y="1315"/>
                  </a:cubicBezTo>
                  <a:cubicBezTo>
                    <a:pt x="110" y="1310"/>
                    <a:pt x="101" y="1308"/>
                    <a:pt x="92" y="1308"/>
                  </a:cubicBezTo>
                  <a:cubicBezTo>
                    <a:pt x="40" y="1308"/>
                    <a:pt x="1" y="1383"/>
                    <a:pt x="55" y="1410"/>
                  </a:cubicBezTo>
                  <a:cubicBezTo>
                    <a:pt x="1069" y="2360"/>
                    <a:pt x="2367" y="2867"/>
                    <a:pt x="3666" y="3215"/>
                  </a:cubicBezTo>
                  <a:cubicBezTo>
                    <a:pt x="5122" y="3595"/>
                    <a:pt x="6611" y="3785"/>
                    <a:pt x="8099" y="3912"/>
                  </a:cubicBezTo>
                  <a:cubicBezTo>
                    <a:pt x="9100" y="4006"/>
                    <a:pt x="10112" y="4067"/>
                    <a:pt x="11122" y="4067"/>
                  </a:cubicBezTo>
                  <a:cubicBezTo>
                    <a:pt x="11806" y="4067"/>
                    <a:pt x="12489" y="4039"/>
                    <a:pt x="13166" y="3975"/>
                  </a:cubicBezTo>
                  <a:cubicBezTo>
                    <a:pt x="14655" y="3817"/>
                    <a:pt x="16111" y="3468"/>
                    <a:pt x="17505" y="2930"/>
                  </a:cubicBezTo>
                  <a:cubicBezTo>
                    <a:pt x="18297" y="2645"/>
                    <a:pt x="19025" y="2265"/>
                    <a:pt x="19690" y="1790"/>
                  </a:cubicBezTo>
                  <a:cubicBezTo>
                    <a:pt x="20387" y="1378"/>
                    <a:pt x="21020" y="903"/>
                    <a:pt x="21527" y="238"/>
                  </a:cubicBezTo>
                  <a:cubicBezTo>
                    <a:pt x="21616" y="127"/>
                    <a:pt x="21518" y="0"/>
                    <a:pt x="2140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1" name="Google Shape;891;p18"/>
            <p:cNvSpPr/>
            <p:nvPr/>
          </p:nvSpPr>
          <p:spPr>
            <a:xfrm>
              <a:off x="3122653" y="2139448"/>
              <a:ext cx="31143" cy="729614"/>
            </a:xfrm>
            <a:custGeom>
              <a:avLst/>
              <a:gdLst/>
              <a:ahLst/>
              <a:cxnLst/>
              <a:rect l="l" t="t" r="r" b="b"/>
              <a:pathLst>
                <a:path w="951" h="22280" extrusionOk="0">
                  <a:moveTo>
                    <a:pt x="111" y="1"/>
                  </a:moveTo>
                  <a:cubicBezTo>
                    <a:pt x="71" y="1"/>
                    <a:pt x="32" y="25"/>
                    <a:pt x="32" y="72"/>
                  </a:cubicBezTo>
                  <a:cubicBezTo>
                    <a:pt x="665" y="5741"/>
                    <a:pt x="919" y="11473"/>
                    <a:pt x="570" y="17173"/>
                  </a:cubicBezTo>
                  <a:cubicBezTo>
                    <a:pt x="507" y="17997"/>
                    <a:pt x="443" y="18788"/>
                    <a:pt x="348" y="19612"/>
                  </a:cubicBezTo>
                  <a:cubicBezTo>
                    <a:pt x="317" y="19992"/>
                    <a:pt x="285" y="20372"/>
                    <a:pt x="222" y="20752"/>
                  </a:cubicBezTo>
                  <a:cubicBezTo>
                    <a:pt x="222" y="20974"/>
                    <a:pt x="190" y="21195"/>
                    <a:pt x="158" y="21385"/>
                  </a:cubicBezTo>
                  <a:cubicBezTo>
                    <a:pt x="127" y="21607"/>
                    <a:pt x="63" y="21797"/>
                    <a:pt x="32" y="22019"/>
                  </a:cubicBezTo>
                  <a:cubicBezTo>
                    <a:pt x="0" y="22193"/>
                    <a:pt x="127" y="22280"/>
                    <a:pt x="265" y="22280"/>
                  </a:cubicBezTo>
                  <a:cubicBezTo>
                    <a:pt x="404" y="22280"/>
                    <a:pt x="554" y="22193"/>
                    <a:pt x="570" y="22019"/>
                  </a:cubicBezTo>
                  <a:cubicBezTo>
                    <a:pt x="570" y="21829"/>
                    <a:pt x="538" y="21639"/>
                    <a:pt x="538" y="21449"/>
                  </a:cubicBezTo>
                  <a:cubicBezTo>
                    <a:pt x="538" y="21290"/>
                    <a:pt x="570" y="21100"/>
                    <a:pt x="570" y="20942"/>
                  </a:cubicBezTo>
                  <a:cubicBezTo>
                    <a:pt x="602" y="20594"/>
                    <a:pt x="633" y="20245"/>
                    <a:pt x="665" y="19897"/>
                  </a:cubicBezTo>
                  <a:cubicBezTo>
                    <a:pt x="697" y="19168"/>
                    <a:pt x="729" y="18472"/>
                    <a:pt x="760" y="17743"/>
                  </a:cubicBezTo>
                  <a:cubicBezTo>
                    <a:pt x="855" y="16318"/>
                    <a:pt x="887" y="14893"/>
                    <a:pt x="919" y="13468"/>
                  </a:cubicBezTo>
                  <a:cubicBezTo>
                    <a:pt x="950" y="10618"/>
                    <a:pt x="887" y="7768"/>
                    <a:pt x="665" y="4917"/>
                  </a:cubicBezTo>
                  <a:cubicBezTo>
                    <a:pt x="570" y="3302"/>
                    <a:pt x="412" y="1687"/>
                    <a:pt x="190" y="72"/>
                  </a:cubicBezTo>
                  <a:cubicBezTo>
                    <a:pt x="190" y="25"/>
                    <a:pt x="151" y="1"/>
                    <a:pt x="11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2" name="Google Shape;892;p18"/>
            <p:cNvSpPr/>
            <p:nvPr/>
          </p:nvSpPr>
          <p:spPr>
            <a:xfrm>
              <a:off x="3332140" y="2747441"/>
              <a:ext cx="7270" cy="7303"/>
            </a:xfrm>
            <a:custGeom>
              <a:avLst/>
              <a:gdLst/>
              <a:ahLst/>
              <a:cxnLst/>
              <a:rect l="l" t="t" r="r" b="b"/>
              <a:pathLst>
                <a:path w="222" h="223" extrusionOk="0">
                  <a:moveTo>
                    <a:pt x="64" y="1"/>
                  </a:moveTo>
                  <a:cubicBezTo>
                    <a:pt x="64" y="1"/>
                    <a:pt x="64" y="32"/>
                    <a:pt x="32" y="32"/>
                  </a:cubicBezTo>
                  <a:cubicBezTo>
                    <a:pt x="32" y="32"/>
                    <a:pt x="32" y="64"/>
                    <a:pt x="32" y="64"/>
                  </a:cubicBezTo>
                  <a:cubicBezTo>
                    <a:pt x="0" y="96"/>
                    <a:pt x="0" y="96"/>
                    <a:pt x="32" y="127"/>
                  </a:cubicBezTo>
                  <a:cubicBezTo>
                    <a:pt x="32" y="127"/>
                    <a:pt x="32" y="159"/>
                    <a:pt x="32" y="159"/>
                  </a:cubicBezTo>
                  <a:cubicBezTo>
                    <a:pt x="32" y="191"/>
                    <a:pt x="32" y="191"/>
                    <a:pt x="64" y="191"/>
                  </a:cubicBezTo>
                  <a:cubicBezTo>
                    <a:pt x="64" y="191"/>
                    <a:pt x="64" y="191"/>
                    <a:pt x="95" y="222"/>
                  </a:cubicBezTo>
                  <a:lnTo>
                    <a:pt x="127" y="222"/>
                  </a:lnTo>
                  <a:cubicBezTo>
                    <a:pt x="159" y="222"/>
                    <a:pt x="159" y="222"/>
                    <a:pt x="159" y="191"/>
                  </a:cubicBezTo>
                  <a:lnTo>
                    <a:pt x="190" y="191"/>
                  </a:lnTo>
                  <a:cubicBezTo>
                    <a:pt x="190" y="159"/>
                    <a:pt x="190" y="159"/>
                    <a:pt x="190" y="159"/>
                  </a:cubicBezTo>
                  <a:cubicBezTo>
                    <a:pt x="190" y="159"/>
                    <a:pt x="190" y="127"/>
                    <a:pt x="222" y="127"/>
                  </a:cubicBezTo>
                  <a:cubicBezTo>
                    <a:pt x="222" y="96"/>
                    <a:pt x="222" y="96"/>
                    <a:pt x="222" y="64"/>
                  </a:cubicBezTo>
                  <a:cubicBezTo>
                    <a:pt x="190" y="64"/>
                    <a:pt x="190" y="32"/>
                    <a:pt x="190" y="32"/>
                  </a:cubicBezTo>
                  <a:cubicBezTo>
                    <a:pt x="159" y="32"/>
                    <a:pt x="159" y="32"/>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3" name="Google Shape;893;p18"/>
            <p:cNvSpPr/>
            <p:nvPr/>
          </p:nvSpPr>
          <p:spPr>
            <a:xfrm>
              <a:off x="3335251" y="2757822"/>
              <a:ext cx="4159" cy="4192"/>
            </a:xfrm>
            <a:custGeom>
              <a:avLst/>
              <a:gdLst/>
              <a:ahLst/>
              <a:cxnLst/>
              <a:rect l="l" t="t" r="r" b="b"/>
              <a:pathLst>
                <a:path w="127" h="128" extrusionOk="0">
                  <a:moveTo>
                    <a:pt x="32" y="0"/>
                  </a:moveTo>
                  <a:lnTo>
                    <a:pt x="0" y="32"/>
                  </a:lnTo>
                  <a:cubicBezTo>
                    <a:pt x="0" y="32"/>
                    <a:pt x="0" y="64"/>
                    <a:pt x="0" y="64"/>
                  </a:cubicBezTo>
                  <a:cubicBezTo>
                    <a:pt x="0" y="64"/>
                    <a:pt x="0" y="95"/>
                    <a:pt x="0" y="95"/>
                  </a:cubicBezTo>
                  <a:lnTo>
                    <a:pt x="64" y="95"/>
                  </a:lnTo>
                  <a:cubicBezTo>
                    <a:pt x="64" y="95"/>
                    <a:pt x="64" y="127"/>
                    <a:pt x="64" y="127"/>
                  </a:cubicBezTo>
                  <a:lnTo>
                    <a:pt x="95" y="127"/>
                  </a:lnTo>
                  <a:cubicBezTo>
                    <a:pt x="95" y="127"/>
                    <a:pt x="127" y="95"/>
                    <a:pt x="127" y="95"/>
                  </a:cubicBezTo>
                  <a:cubicBezTo>
                    <a:pt x="127" y="95"/>
                    <a:pt x="127" y="64"/>
                    <a:pt x="127" y="64"/>
                  </a:cubicBezTo>
                  <a:cubicBezTo>
                    <a:pt x="127" y="64"/>
                    <a:pt x="127" y="32"/>
                    <a:pt x="127" y="32"/>
                  </a:cubicBezTo>
                  <a:cubicBezTo>
                    <a:pt x="127" y="0"/>
                    <a:pt x="95" y="0"/>
                    <a:pt x="9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4" name="Google Shape;894;p18"/>
            <p:cNvSpPr/>
            <p:nvPr/>
          </p:nvSpPr>
          <p:spPr>
            <a:xfrm>
              <a:off x="3346647" y="2738108"/>
              <a:ext cx="6255" cy="6255"/>
            </a:xfrm>
            <a:custGeom>
              <a:avLst/>
              <a:gdLst/>
              <a:ahLst/>
              <a:cxnLst/>
              <a:rect l="l" t="t" r="r" b="b"/>
              <a:pathLst>
                <a:path w="191" h="191" extrusionOk="0">
                  <a:moveTo>
                    <a:pt x="64" y="1"/>
                  </a:moveTo>
                  <a:cubicBezTo>
                    <a:pt x="64" y="32"/>
                    <a:pt x="64" y="32"/>
                    <a:pt x="32" y="32"/>
                  </a:cubicBezTo>
                  <a:cubicBezTo>
                    <a:pt x="32" y="64"/>
                    <a:pt x="32" y="64"/>
                    <a:pt x="1" y="64"/>
                  </a:cubicBezTo>
                  <a:cubicBezTo>
                    <a:pt x="1" y="96"/>
                    <a:pt x="1" y="96"/>
                    <a:pt x="1" y="96"/>
                  </a:cubicBezTo>
                  <a:cubicBezTo>
                    <a:pt x="1" y="127"/>
                    <a:pt x="1" y="127"/>
                    <a:pt x="1" y="127"/>
                  </a:cubicBezTo>
                  <a:cubicBezTo>
                    <a:pt x="32" y="159"/>
                    <a:pt x="32" y="159"/>
                    <a:pt x="32" y="159"/>
                  </a:cubicBezTo>
                  <a:cubicBezTo>
                    <a:pt x="32" y="159"/>
                    <a:pt x="32" y="159"/>
                    <a:pt x="32" y="191"/>
                  </a:cubicBezTo>
                  <a:lnTo>
                    <a:pt x="96" y="191"/>
                  </a:lnTo>
                  <a:cubicBezTo>
                    <a:pt x="127" y="191"/>
                    <a:pt x="127" y="159"/>
                    <a:pt x="127" y="159"/>
                  </a:cubicBezTo>
                  <a:lnTo>
                    <a:pt x="159" y="159"/>
                  </a:lnTo>
                  <a:cubicBezTo>
                    <a:pt x="159" y="159"/>
                    <a:pt x="159" y="159"/>
                    <a:pt x="159" y="127"/>
                  </a:cubicBezTo>
                  <a:cubicBezTo>
                    <a:pt x="191" y="127"/>
                    <a:pt x="191" y="127"/>
                    <a:pt x="191" y="96"/>
                  </a:cubicBezTo>
                  <a:cubicBezTo>
                    <a:pt x="191" y="96"/>
                    <a:pt x="191" y="96"/>
                    <a:pt x="191" y="64"/>
                  </a:cubicBezTo>
                  <a:cubicBezTo>
                    <a:pt x="191" y="64"/>
                    <a:pt x="191" y="32"/>
                    <a:pt x="191" y="32"/>
                  </a:cubicBezTo>
                  <a:cubicBezTo>
                    <a:pt x="191" y="32"/>
                    <a:pt x="191" y="32"/>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5" name="Google Shape;895;p18"/>
            <p:cNvSpPr/>
            <p:nvPr/>
          </p:nvSpPr>
          <p:spPr>
            <a:xfrm>
              <a:off x="3342488" y="2721538"/>
              <a:ext cx="7303" cy="7270"/>
            </a:xfrm>
            <a:custGeom>
              <a:avLst/>
              <a:gdLst/>
              <a:ahLst/>
              <a:cxnLst/>
              <a:rect l="l" t="t" r="r" b="b"/>
              <a:pathLst>
                <a:path w="223" h="222" extrusionOk="0">
                  <a:moveTo>
                    <a:pt x="96" y="0"/>
                  </a:moveTo>
                  <a:cubicBezTo>
                    <a:pt x="64" y="0"/>
                    <a:pt x="33" y="0"/>
                    <a:pt x="1" y="32"/>
                  </a:cubicBezTo>
                  <a:cubicBezTo>
                    <a:pt x="1" y="63"/>
                    <a:pt x="1" y="95"/>
                    <a:pt x="1" y="95"/>
                  </a:cubicBezTo>
                  <a:cubicBezTo>
                    <a:pt x="1" y="127"/>
                    <a:pt x="1" y="127"/>
                    <a:pt x="1" y="158"/>
                  </a:cubicBezTo>
                  <a:cubicBezTo>
                    <a:pt x="33" y="190"/>
                    <a:pt x="33" y="190"/>
                    <a:pt x="64" y="190"/>
                  </a:cubicBezTo>
                  <a:cubicBezTo>
                    <a:pt x="64" y="222"/>
                    <a:pt x="96" y="222"/>
                    <a:pt x="96" y="222"/>
                  </a:cubicBezTo>
                  <a:cubicBezTo>
                    <a:pt x="128" y="222"/>
                    <a:pt x="128" y="222"/>
                    <a:pt x="159" y="190"/>
                  </a:cubicBezTo>
                  <a:cubicBezTo>
                    <a:pt x="159" y="190"/>
                    <a:pt x="159" y="190"/>
                    <a:pt x="191" y="158"/>
                  </a:cubicBezTo>
                  <a:cubicBezTo>
                    <a:pt x="191" y="127"/>
                    <a:pt x="191" y="127"/>
                    <a:pt x="191" y="95"/>
                  </a:cubicBezTo>
                  <a:cubicBezTo>
                    <a:pt x="223" y="63"/>
                    <a:pt x="223" y="63"/>
                    <a:pt x="191" y="32"/>
                  </a:cubicBezTo>
                  <a:cubicBezTo>
                    <a:pt x="191" y="0"/>
                    <a:pt x="159"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6" name="Google Shape;896;p18"/>
            <p:cNvSpPr/>
            <p:nvPr/>
          </p:nvSpPr>
          <p:spPr>
            <a:xfrm>
              <a:off x="3364298" y="2703887"/>
              <a:ext cx="8318" cy="8351"/>
            </a:xfrm>
            <a:custGeom>
              <a:avLst/>
              <a:gdLst/>
              <a:ahLst/>
              <a:cxnLst/>
              <a:rect l="l" t="t" r="r" b="b"/>
              <a:pathLst>
                <a:path w="254" h="255" extrusionOk="0">
                  <a:moveTo>
                    <a:pt x="95" y="1"/>
                  </a:moveTo>
                  <a:cubicBezTo>
                    <a:pt x="95" y="32"/>
                    <a:pt x="63" y="32"/>
                    <a:pt x="63" y="32"/>
                  </a:cubicBezTo>
                  <a:cubicBezTo>
                    <a:pt x="63" y="64"/>
                    <a:pt x="63" y="64"/>
                    <a:pt x="32" y="64"/>
                  </a:cubicBezTo>
                  <a:cubicBezTo>
                    <a:pt x="32" y="64"/>
                    <a:pt x="32" y="96"/>
                    <a:pt x="32" y="96"/>
                  </a:cubicBezTo>
                  <a:cubicBezTo>
                    <a:pt x="0" y="127"/>
                    <a:pt x="0" y="127"/>
                    <a:pt x="0" y="127"/>
                  </a:cubicBezTo>
                  <a:cubicBezTo>
                    <a:pt x="0" y="159"/>
                    <a:pt x="32" y="159"/>
                    <a:pt x="32" y="191"/>
                  </a:cubicBezTo>
                  <a:cubicBezTo>
                    <a:pt x="32" y="191"/>
                    <a:pt x="32" y="191"/>
                    <a:pt x="32" y="222"/>
                  </a:cubicBezTo>
                  <a:lnTo>
                    <a:pt x="63" y="222"/>
                  </a:lnTo>
                  <a:cubicBezTo>
                    <a:pt x="63" y="222"/>
                    <a:pt x="95" y="254"/>
                    <a:pt x="127" y="254"/>
                  </a:cubicBezTo>
                  <a:lnTo>
                    <a:pt x="127" y="222"/>
                  </a:lnTo>
                  <a:lnTo>
                    <a:pt x="190" y="222"/>
                  </a:lnTo>
                  <a:cubicBezTo>
                    <a:pt x="190" y="191"/>
                    <a:pt x="190" y="191"/>
                    <a:pt x="222" y="191"/>
                  </a:cubicBezTo>
                  <a:cubicBezTo>
                    <a:pt x="222" y="191"/>
                    <a:pt x="222" y="191"/>
                    <a:pt x="222" y="159"/>
                  </a:cubicBezTo>
                  <a:cubicBezTo>
                    <a:pt x="253" y="159"/>
                    <a:pt x="253" y="159"/>
                    <a:pt x="253" y="127"/>
                  </a:cubicBezTo>
                  <a:cubicBezTo>
                    <a:pt x="253" y="96"/>
                    <a:pt x="253" y="96"/>
                    <a:pt x="253" y="64"/>
                  </a:cubicBezTo>
                  <a:cubicBezTo>
                    <a:pt x="253" y="64"/>
                    <a:pt x="253" y="64"/>
                    <a:pt x="253" y="32"/>
                  </a:cubicBezTo>
                  <a:cubicBezTo>
                    <a:pt x="253" y="32"/>
                    <a:pt x="222" y="32"/>
                    <a:pt x="22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7" name="Google Shape;897;p18"/>
            <p:cNvSpPr/>
            <p:nvPr/>
          </p:nvSpPr>
          <p:spPr>
            <a:xfrm>
              <a:off x="3375694" y="2677951"/>
              <a:ext cx="5207" cy="8351"/>
            </a:xfrm>
            <a:custGeom>
              <a:avLst/>
              <a:gdLst/>
              <a:ahLst/>
              <a:cxnLst/>
              <a:rect l="l" t="t" r="r" b="b"/>
              <a:pathLst>
                <a:path w="159" h="255" extrusionOk="0">
                  <a:moveTo>
                    <a:pt x="64" y="1"/>
                  </a:moveTo>
                  <a:cubicBezTo>
                    <a:pt x="64" y="1"/>
                    <a:pt x="32" y="1"/>
                    <a:pt x="32" y="33"/>
                  </a:cubicBezTo>
                  <a:lnTo>
                    <a:pt x="0" y="33"/>
                  </a:lnTo>
                  <a:cubicBezTo>
                    <a:pt x="0" y="64"/>
                    <a:pt x="0" y="64"/>
                    <a:pt x="0" y="96"/>
                  </a:cubicBezTo>
                  <a:lnTo>
                    <a:pt x="0" y="128"/>
                  </a:lnTo>
                  <a:cubicBezTo>
                    <a:pt x="0" y="128"/>
                    <a:pt x="0" y="159"/>
                    <a:pt x="0" y="159"/>
                  </a:cubicBezTo>
                  <a:cubicBezTo>
                    <a:pt x="0" y="191"/>
                    <a:pt x="0" y="191"/>
                    <a:pt x="0" y="223"/>
                  </a:cubicBezTo>
                  <a:lnTo>
                    <a:pt x="32" y="223"/>
                  </a:lnTo>
                  <a:cubicBezTo>
                    <a:pt x="32" y="223"/>
                    <a:pt x="32" y="254"/>
                    <a:pt x="32" y="254"/>
                  </a:cubicBezTo>
                  <a:lnTo>
                    <a:pt x="127" y="254"/>
                  </a:lnTo>
                  <a:cubicBezTo>
                    <a:pt x="127" y="254"/>
                    <a:pt x="127" y="254"/>
                    <a:pt x="127" y="223"/>
                  </a:cubicBezTo>
                  <a:lnTo>
                    <a:pt x="159" y="223"/>
                  </a:lnTo>
                  <a:cubicBezTo>
                    <a:pt x="159" y="191"/>
                    <a:pt x="159" y="191"/>
                    <a:pt x="159" y="159"/>
                  </a:cubicBezTo>
                  <a:cubicBezTo>
                    <a:pt x="159" y="159"/>
                    <a:pt x="159" y="159"/>
                    <a:pt x="159" y="128"/>
                  </a:cubicBezTo>
                  <a:lnTo>
                    <a:pt x="159" y="96"/>
                  </a:lnTo>
                  <a:cubicBezTo>
                    <a:pt x="159" y="64"/>
                    <a:pt x="159" y="64"/>
                    <a:pt x="159" y="64"/>
                  </a:cubicBezTo>
                  <a:cubicBezTo>
                    <a:pt x="159" y="33"/>
                    <a:pt x="159" y="33"/>
                    <a:pt x="127" y="33"/>
                  </a:cubicBezTo>
                  <a:cubicBezTo>
                    <a:pt x="127" y="33"/>
                    <a:pt x="127"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8" name="Google Shape;898;p18"/>
            <p:cNvSpPr/>
            <p:nvPr/>
          </p:nvSpPr>
          <p:spPr>
            <a:xfrm>
              <a:off x="3391249" y="2666555"/>
              <a:ext cx="7303" cy="6255"/>
            </a:xfrm>
            <a:custGeom>
              <a:avLst/>
              <a:gdLst/>
              <a:ahLst/>
              <a:cxnLst/>
              <a:rect l="l" t="t" r="r" b="b"/>
              <a:pathLst>
                <a:path w="223" h="191" extrusionOk="0">
                  <a:moveTo>
                    <a:pt x="64" y="1"/>
                  </a:moveTo>
                  <a:cubicBezTo>
                    <a:pt x="32" y="32"/>
                    <a:pt x="32" y="32"/>
                    <a:pt x="32" y="64"/>
                  </a:cubicBezTo>
                  <a:lnTo>
                    <a:pt x="0" y="64"/>
                  </a:lnTo>
                  <a:cubicBezTo>
                    <a:pt x="0" y="96"/>
                    <a:pt x="0" y="96"/>
                    <a:pt x="0" y="127"/>
                  </a:cubicBezTo>
                  <a:cubicBezTo>
                    <a:pt x="0" y="127"/>
                    <a:pt x="0" y="127"/>
                    <a:pt x="0" y="159"/>
                  </a:cubicBezTo>
                  <a:cubicBezTo>
                    <a:pt x="0" y="159"/>
                    <a:pt x="0" y="159"/>
                    <a:pt x="32" y="191"/>
                  </a:cubicBezTo>
                  <a:lnTo>
                    <a:pt x="159" y="191"/>
                  </a:lnTo>
                  <a:cubicBezTo>
                    <a:pt x="159" y="159"/>
                    <a:pt x="190" y="159"/>
                    <a:pt x="190" y="159"/>
                  </a:cubicBezTo>
                  <a:cubicBezTo>
                    <a:pt x="190" y="127"/>
                    <a:pt x="222" y="127"/>
                    <a:pt x="222" y="127"/>
                  </a:cubicBezTo>
                  <a:cubicBezTo>
                    <a:pt x="222" y="96"/>
                    <a:pt x="222" y="96"/>
                    <a:pt x="222" y="64"/>
                  </a:cubicBezTo>
                  <a:cubicBezTo>
                    <a:pt x="222" y="64"/>
                    <a:pt x="222" y="64"/>
                    <a:pt x="222" y="32"/>
                  </a:cubicBezTo>
                  <a:cubicBezTo>
                    <a:pt x="222" y="32"/>
                    <a:pt x="190" y="32"/>
                    <a:pt x="19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899" name="Google Shape;899;p18"/>
            <p:cNvSpPr/>
            <p:nvPr/>
          </p:nvSpPr>
          <p:spPr>
            <a:xfrm>
              <a:off x="3394360" y="2676150"/>
              <a:ext cx="6779" cy="5469"/>
            </a:xfrm>
            <a:custGeom>
              <a:avLst/>
              <a:gdLst/>
              <a:ahLst/>
              <a:cxnLst/>
              <a:rect l="l" t="t" r="r" b="b"/>
              <a:pathLst>
                <a:path w="207" h="167" extrusionOk="0">
                  <a:moveTo>
                    <a:pt x="107" y="1"/>
                  </a:moveTo>
                  <a:cubicBezTo>
                    <a:pt x="56" y="1"/>
                    <a:pt x="0" y="40"/>
                    <a:pt x="32" y="119"/>
                  </a:cubicBezTo>
                  <a:cubicBezTo>
                    <a:pt x="48" y="151"/>
                    <a:pt x="80" y="167"/>
                    <a:pt x="107" y="167"/>
                  </a:cubicBezTo>
                  <a:cubicBezTo>
                    <a:pt x="135" y="167"/>
                    <a:pt x="159" y="151"/>
                    <a:pt x="159" y="119"/>
                  </a:cubicBezTo>
                  <a:cubicBezTo>
                    <a:pt x="206" y="40"/>
                    <a:pt x="159" y="1"/>
                    <a:pt x="10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0" name="Google Shape;900;p18"/>
            <p:cNvSpPr/>
            <p:nvPr/>
          </p:nvSpPr>
          <p:spPr>
            <a:xfrm>
              <a:off x="3409916" y="2649952"/>
              <a:ext cx="4192" cy="6255"/>
            </a:xfrm>
            <a:custGeom>
              <a:avLst/>
              <a:gdLst/>
              <a:ahLst/>
              <a:cxnLst/>
              <a:rect l="l" t="t" r="r" b="b"/>
              <a:pathLst>
                <a:path w="128" h="191" extrusionOk="0">
                  <a:moveTo>
                    <a:pt x="0" y="1"/>
                  </a:moveTo>
                  <a:cubicBezTo>
                    <a:pt x="0" y="33"/>
                    <a:pt x="0" y="33"/>
                    <a:pt x="0" y="33"/>
                  </a:cubicBezTo>
                  <a:cubicBezTo>
                    <a:pt x="0" y="33"/>
                    <a:pt x="0" y="64"/>
                    <a:pt x="0" y="64"/>
                  </a:cubicBezTo>
                  <a:lnTo>
                    <a:pt x="0" y="96"/>
                  </a:lnTo>
                  <a:lnTo>
                    <a:pt x="0" y="128"/>
                  </a:lnTo>
                  <a:cubicBezTo>
                    <a:pt x="0" y="128"/>
                    <a:pt x="0" y="159"/>
                    <a:pt x="0" y="159"/>
                  </a:cubicBezTo>
                  <a:cubicBezTo>
                    <a:pt x="0" y="159"/>
                    <a:pt x="0" y="159"/>
                    <a:pt x="0" y="191"/>
                  </a:cubicBezTo>
                  <a:lnTo>
                    <a:pt x="64" y="191"/>
                  </a:lnTo>
                  <a:cubicBezTo>
                    <a:pt x="64" y="191"/>
                    <a:pt x="95" y="191"/>
                    <a:pt x="95" y="159"/>
                  </a:cubicBezTo>
                  <a:cubicBezTo>
                    <a:pt x="95" y="159"/>
                    <a:pt x="127" y="159"/>
                    <a:pt x="127" y="128"/>
                  </a:cubicBezTo>
                  <a:cubicBezTo>
                    <a:pt x="95" y="128"/>
                    <a:pt x="95" y="96"/>
                    <a:pt x="95" y="96"/>
                  </a:cubicBezTo>
                  <a:lnTo>
                    <a:pt x="95" y="64"/>
                  </a:lnTo>
                  <a:cubicBezTo>
                    <a:pt x="95" y="64"/>
                    <a:pt x="95" y="33"/>
                    <a:pt x="95" y="33"/>
                  </a:cubicBezTo>
                  <a:cubicBezTo>
                    <a:pt x="95" y="33"/>
                    <a:pt x="95" y="33"/>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1" name="Google Shape;901;p18"/>
            <p:cNvSpPr/>
            <p:nvPr/>
          </p:nvSpPr>
          <p:spPr>
            <a:xfrm>
              <a:off x="3386075" y="2645825"/>
              <a:ext cx="8318" cy="9366"/>
            </a:xfrm>
            <a:custGeom>
              <a:avLst/>
              <a:gdLst/>
              <a:ahLst/>
              <a:cxnLst/>
              <a:rect l="l" t="t" r="r" b="b"/>
              <a:pathLst>
                <a:path w="254" h="286" extrusionOk="0">
                  <a:moveTo>
                    <a:pt x="0" y="0"/>
                  </a:moveTo>
                  <a:cubicBezTo>
                    <a:pt x="0" y="32"/>
                    <a:pt x="0" y="32"/>
                    <a:pt x="0" y="32"/>
                  </a:cubicBezTo>
                  <a:cubicBezTo>
                    <a:pt x="0" y="64"/>
                    <a:pt x="0" y="64"/>
                    <a:pt x="0" y="64"/>
                  </a:cubicBezTo>
                  <a:cubicBezTo>
                    <a:pt x="0" y="95"/>
                    <a:pt x="0" y="95"/>
                    <a:pt x="0" y="95"/>
                  </a:cubicBezTo>
                  <a:cubicBezTo>
                    <a:pt x="0" y="127"/>
                    <a:pt x="0" y="127"/>
                    <a:pt x="0" y="127"/>
                  </a:cubicBezTo>
                  <a:cubicBezTo>
                    <a:pt x="32" y="159"/>
                    <a:pt x="32" y="159"/>
                    <a:pt x="32" y="159"/>
                  </a:cubicBezTo>
                  <a:lnTo>
                    <a:pt x="95" y="159"/>
                  </a:lnTo>
                  <a:cubicBezTo>
                    <a:pt x="95" y="159"/>
                    <a:pt x="95" y="159"/>
                    <a:pt x="95" y="190"/>
                  </a:cubicBezTo>
                  <a:cubicBezTo>
                    <a:pt x="95" y="190"/>
                    <a:pt x="95" y="222"/>
                    <a:pt x="95" y="222"/>
                  </a:cubicBezTo>
                  <a:cubicBezTo>
                    <a:pt x="95" y="254"/>
                    <a:pt x="95" y="254"/>
                    <a:pt x="95" y="254"/>
                  </a:cubicBezTo>
                  <a:cubicBezTo>
                    <a:pt x="127" y="254"/>
                    <a:pt x="127" y="254"/>
                    <a:pt x="127" y="285"/>
                  </a:cubicBezTo>
                  <a:lnTo>
                    <a:pt x="190" y="285"/>
                  </a:lnTo>
                  <a:cubicBezTo>
                    <a:pt x="190" y="285"/>
                    <a:pt x="190" y="254"/>
                    <a:pt x="190" y="254"/>
                  </a:cubicBezTo>
                  <a:lnTo>
                    <a:pt x="222" y="254"/>
                  </a:lnTo>
                  <a:cubicBezTo>
                    <a:pt x="222" y="254"/>
                    <a:pt x="253" y="222"/>
                    <a:pt x="253" y="222"/>
                  </a:cubicBezTo>
                  <a:cubicBezTo>
                    <a:pt x="253" y="222"/>
                    <a:pt x="253" y="190"/>
                    <a:pt x="253" y="190"/>
                  </a:cubicBezTo>
                  <a:cubicBezTo>
                    <a:pt x="253" y="190"/>
                    <a:pt x="253" y="159"/>
                    <a:pt x="253" y="159"/>
                  </a:cubicBezTo>
                  <a:cubicBezTo>
                    <a:pt x="253" y="159"/>
                    <a:pt x="253" y="159"/>
                    <a:pt x="222" y="127"/>
                  </a:cubicBezTo>
                  <a:cubicBezTo>
                    <a:pt x="190" y="127"/>
                    <a:pt x="190" y="95"/>
                    <a:pt x="190" y="95"/>
                  </a:cubicBezTo>
                  <a:cubicBezTo>
                    <a:pt x="190" y="64"/>
                    <a:pt x="190" y="64"/>
                    <a:pt x="190" y="64"/>
                  </a:cubicBezTo>
                  <a:cubicBezTo>
                    <a:pt x="190" y="64"/>
                    <a:pt x="190" y="64"/>
                    <a:pt x="190" y="32"/>
                  </a:cubicBezTo>
                  <a:lnTo>
                    <a:pt x="158" y="32"/>
                  </a:lnTo>
                  <a:cubicBezTo>
                    <a:pt x="158" y="0"/>
                    <a:pt x="127" y="0"/>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2" name="Google Shape;902;p18"/>
            <p:cNvSpPr/>
            <p:nvPr/>
          </p:nvSpPr>
          <p:spPr>
            <a:xfrm>
              <a:off x="3364298" y="2669666"/>
              <a:ext cx="7270" cy="7303"/>
            </a:xfrm>
            <a:custGeom>
              <a:avLst/>
              <a:gdLst/>
              <a:ahLst/>
              <a:cxnLst/>
              <a:rect l="l" t="t" r="r" b="b"/>
              <a:pathLst>
                <a:path w="222" h="223" extrusionOk="0">
                  <a:moveTo>
                    <a:pt x="95" y="1"/>
                  </a:moveTo>
                  <a:cubicBezTo>
                    <a:pt x="95" y="1"/>
                    <a:pt x="95" y="32"/>
                    <a:pt x="63" y="32"/>
                  </a:cubicBezTo>
                  <a:lnTo>
                    <a:pt x="32" y="32"/>
                  </a:lnTo>
                  <a:cubicBezTo>
                    <a:pt x="32" y="64"/>
                    <a:pt x="32" y="64"/>
                    <a:pt x="32" y="64"/>
                  </a:cubicBezTo>
                  <a:cubicBezTo>
                    <a:pt x="0" y="96"/>
                    <a:pt x="0" y="96"/>
                    <a:pt x="0" y="127"/>
                  </a:cubicBezTo>
                  <a:cubicBezTo>
                    <a:pt x="32" y="159"/>
                    <a:pt x="32" y="159"/>
                    <a:pt x="32" y="191"/>
                  </a:cubicBezTo>
                  <a:lnTo>
                    <a:pt x="63" y="191"/>
                  </a:lnTo>
                  <a:cubicBezTo>
                    <a:pt x="63" y="222"/>
                    <a:pt x="95" y="222"/>
                    <a:pt x="127" y="222"/>
                  </a:cubicBezTo>
                  <a:lnTo>
                    <a:pt x="158" y="222"/>
                  </a:lnTo>
                  <a:cubicBezTo>
                    <a:pt x="158" y="191"/>
                    <a:pt x="190" y="191"/>
                    <a:pt x="190" y="191"/>
                  </a:cubicBezTo>
                  <a:cubicBezTo>
                    <a:pt x="190" y="191"/>
                    <a:pt x="190" y="159"/>
                    <a:pt x="190" y="159"/>
                  </a:cubicBezTo>
                  <a:cubicBezTo>
                    <a:pt x="222" y="159"/>
                    <a:pt x="222" y="127"/>
                    <a:pt x="222" y="127"/>
                  </a:cubicBezTo>
                  <a:cubicBezTo>
                    <a:pt x="222" y="96"/>
                    <a:pt x="222" y="96"/>
                    <a:pt x="222" y="96"/>
                  </a:cubicBezTo>
                  <a:cubicBezTo>
                    <a:pt x="190" y="64"/>
                    <a:pt x="190" y="64"/>
                    <a:pt x="190" y="32"/>
                  </a:cubicBezTo>
                  <a:lnTo>
                    <a:pt x="158" y="32"/>
                  </a:lnTo>
                  <a:cubicBezTo>
                    <a:pt x="158" y="32"/>
                    <a:pt x="127" y="32"/>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3" name="Google Shape;903;p18"/>
            <p:cNvSpPr/>
            <p:nvPr/>
          </p:nvSpPr>
          <p:spPr>
            <a:xfrm>
              <a:off x="3379853" y="2687284"/>
              <a:ext cx="7270" cy="8351"/>
            </a:xfrm>
            <a:custGeom>
              <a:avLst/>
              <a:gdLst/>
              <a:ahLst/>
              <a:cxnLst/>
              <a:rect l="l" t="t" r="r" b="b"/>
              <a:pathLst>
                <a:path w="222" h="255" extrusionOk="0">
                  <a:moveTo>
                    <a:pt x="95" y="1"/>
                  </a:moveTo>
                  <a:lnTo>
                    <a:pt x="63" y="33"/>
                  </a:lnTo>
                  <a:cubicBezTo>
                    <a:pt x="63" y="33"/>
                    <a:pt x="32" y="33"/>
                    <a:pt x="32" y="64"/>
                  </a:cubicBezTo>
                  <a:cubicBezTo>
                    <a:pt x="32" y="64"/>
                    <a:pt x="32" y="64"/>
                    <a:pt x="32" y="96"/>
                  </a:cubicBezTo>
                  <a:cubicBezTo>
                    <a:pt x="32" y="96"/>
                    <a:pt x="0" y="96"/>
                    <a:pt x="0" y="128"/>
                  </a:cubicBezTo>
                  <a:cubicBezTo>
                    <a:pt x="0" y="128"/>
                    <a:pt x="0" y="159"/>
                    <a:pt x="0" y="159"/>
                  </a:cubicBezTo>
                  <a:cubicBezTo>
                    <a:pt x="0" y="159"/>
                    <a:pt x="0" y="159"/>
                    <a:pt x="0" y="191"/>
                  </a:cubicBezTo>
                  <a:lnTo>
                    <a:pt x="32" y="191"/>
                  </a:lnTo>
                  <a:cubicBezTo>
                    <a:pt x="32" y="223"/>
                    <a:pt x="32" y="223"/>
                    <a:pt x="63" y="223"/>
                  </a:cubicBezTo>
                  <a:cubicBezTo>
                    <a:pt x="63" y="254"/>
                    <a:pt x="63" y="254"/>
                    <a:pt x="63" y="254"/>
                  </a:cubicBezTo>
                  <a:lnTo>
                    <a:pt x="158" y="254"/>
                  </a:lnTo>
                  <a:cubicBezTo>
                    <a:pt x="190" y="223"/>
                    <a:pt x="190" y="223"/>
                    <a:pt x="222" y="223"/>
                  </a:cubicBezTo>
                  <a:lnTo>
                    <a:pt x="222" y="191"/>
                  </a:lnTo>
                  <a:cubicBezTo>
                    <a:pt x="222" y="191"/>
                    <a:pt x="222" y="159"/>
                    <a:pt x="222" y="159"/>
                  </a:cubicBezTo>
                  <a:cubicBezTo>
                    <a:pt x="222" y="159"/>
                    <a:pt x="222" y="128"/>
                    <a:pt x="222" y="128"/>
                  </a:cubicBezTo>
                  <a:cubicBezTo>
                    <a:pt x="222" y="128"/>
                    <a:pt x="222" y="96"/>
                    <a:pt x="222" y="96"/>
                  </a:cubicBezTo>
                  <a:lnTo>
                    <a:pt x="222" y="64"/>
                  </a:lnTo>
                  <a:cubicBezTo>
                    <a:pt x="190" y="64"/>
                    <a:pt x="190" y="33"/>
                    <a:pt x="190" y="33"/>
                  </a:cubicBezTo>
                  <a:lnTo>
                    <a:pt x="158" y="33"/>
                  </a:lnTo>
                  <a:cubicBezTo>
                    <a:pt x="158" y="1"/>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4" name="Google Shape;904;p18"/>
            <p:cNvSpPr/>
            <p:nvPr/>
          </p:nvSpPr>
          <p:spPr>
            <a:xfrm>
              <a:off x="3375694" y="2712205"/>
              <a:ext cx="7303" cy="8318"/>
            </a:xfrm>
            <a:custGeom>
              <a:avLst/>
              <a:gdLst/>
              <a:ahLst/>
              <a:cxnLst/>
              <a:rect l="l" t="t" r="r" b="b"/>
              <a:pathLst>
                <a:path w="223" h="254" extrusionOk="0">
                  <a:moveTo>
                    <a:pt x="95" y="0"/>
                  </a:moveTo>
                  <a:cubicBezTo>
                    <a:pt x="95" y="32"/>
                    <a:pt x="64" y="32"/>
                    <a:pt x="64" y="32"/>
                  </a:cubicBezTo>
                  <a:cubicBezTo>
                    <a:pt x="64" y="63"/>
                    <a:pt x="32" y="95"/>
                    <a:pt x="32" y="127"/>
                  </a:cubicBezTo>
                  <a:cubicBezTo>
                    <a:pt x="32" y="127"/>
                    <a:pt x="0" y="127"/>
                    <a:pt x="0" y="158"/>
                  </a:cubicBezTo>
                  <a:cubicBezTo>
                    <a:pt x="0" y="158"/>
                    <a:pt x="0" y="158"/>
                    <a:pt x="0" y="190"/>
                  </a:cubicBezTo>
                  <a:cubicBezTo>
                    <a:pt x="32" y="190"/>
                    <a:pt x="32" y="222"/>
                    <a:pt x="32" y="222"/>
                  </a:cubicBezTo>
                  <a:cubicBezTo>
                    <a:pt x="32" y="222"/>
                    <a:pt x="64" y="222"/>
                    <a:pt x="64" y="253"/>
                  </a:cubicBezTo>
                  <a:lnTo>
                    <a:pt x="159" y="253"/>
                  </a:lnTo>
                  <a:cubicBezTo>
                    <a:pt x="159" y="222"/>
                    <a:pt x="159" y="222"/>
                    <a:pt x="159" y="222"/>
                  </a:cubicBezTo>
                  <a:cubicBezTo>
                    <a:pt x="190" y="190"/>
                    <a:pt x="190" y="158"/>
                    <a:pt x="190" y="127"/>
                  </a:cubicBezTo>
                  <a:cubicBezTo>
                    <a:pt x="222" y="127"/>
                    <a:pt x="222" y="127"/>
                    <a:pt x="222" y="95"/>
                  </a:cubicBezTo>
                  <a:cubicBezTo>
                    <a:pt x="222" y="95"/>
                    <a:pt x="222" y="63"/>
                    <a:pt x="222" y="63"/>
                  </a:cubicBezTo>
                  <a:cubicBezTo>
                    <a:pt x="222" y="63"/>
                    <a:pt x="222" y="32"/>
                    <a:pt x="222" y="32"/>
                  </a:cubicBezTo>
                  <a:lnTo>
                    <a:pt x="190" y="0"/>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5" name="Google Shape;905;p18"/>
            <p:cNvSpPr/>
            <p:nvPr/>
          </p:nvSpPr>
          <p:spPr>
            <a:xfrm>
              <a:off x="3359091" y="2722553"/>
              <a:ext cx="5207" cy="6255"/>
            </a:xfrm>
            <a:custGeom>
              <a:avLst/>
              <a:gdLst/>
              <a:ahLst/>
              <a:cxnLst/>
              <a:rect l="l" t="t" r="r" b="b"/>
              <a:pathLst>
                <a:path w="159" h="191" extrusionOk="0">
                  <a:moveTo>
                    <a:pt x="96" y="1"/>
                  </a:moveTo>
                  <a:cubicBezTo>
                    <a:pt x="96" y="1"/>
                    <a:pt x="64" y="1"/>
                    <a:pt x="64" y="32"/>
                  </a:cubicBezTo>
                  <a:lnTo>
                    <a:pt x="32" y="32"/>
                  </a:lnTo>
                  <a:cubicBezTo>
                    <a:pt x="32" y="32"/>
                    <a:pt x="1" y="64"/>
                    <a:pt x="1" y="64"/>
                  </a:cubicBezTo>
                  <a:cubicBezTo>
                    <a:pt x="1" y="96"/>
                    <a:pt x="1" y="96"/>
                    <a:pt x="1" y="127"/>
                  </a:cubicBezTo>
                  <a:lnTo>
                    <a:pt x="32" y="127"/>
                  </a:lnTo>
                  <a:cubicBezTo>
                    <a:pt x="32" y="159"/>
                    <a:pt x="32" y="159"/>
                    <a:pt x="32" y="159"/>
                  </a:cubicBezTo>
                  <a:cubicBezTo>
                    <a:pt x="32" y="159"/>
                    <a:pt x="32" y="191"/>
                    <a:pt x="32" y="191"/>
                  </a:cubicBezTo>
                  <a:lnTo>
                    <a:pt x="127" y="191"/>
                  </a:lnTo>
                  <a:cubicBezTo>
                    <a:pt x="127" y="191"/>
                    <a:pt x="159" y="159"/>
                    <a:pt x="159" y="159"/>
                  </a:cubicBezTo>
                  <a:cubicBezTo>
                    <a:pt x="159" y="159"/>
                    <a:pt x="159" y="159"/>
                    <a:pt x="159" y="127"/>
                  </a:cubicBezTo>
                  <a:cubicBezTo>
                    <a:pt x="159" y="96"/>
                    <a:pt x="159" y="96"/>
                    <a:pt x="159" y="64"/>
                  </a:cubicBezTo>
                  <a:cubicBezTo>
                    <a:pt x="159" y="64"/>
                    <a:pt x="159" y="32"/>
                    <a:pt x="159" y="32"/>
                  </a:cubicBezTo>
                  <a:lnTo>
                    <a:pt x="127" y="32"/>
                  </a:lnTo>
                  <a:cubicBezTo>
                    <a:pt x="127" y="1"/>
                    <a:pt x="96" y="1"/>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6" name="Google Shape;906;p18"/>
            <p:cNvSpPr/>
            <p:nvPr/>
          </p:nvSpPr>
          <p:spPr>
            <a:xfrm>
              <a:off x="3332140" y="2734997"/>
              <a:ext cx="6255" cy="5240"/>
            </a:xfrm>
            <a:custGeom>
              <a:avLst/>
              <a:gdLst/>
              <a:ahLst/>
              <a:cxnLst/>
              <a:rect l="l" t="t" r="r" b="b"/>
              <a:pathLst>
                <a:path w="191" h="160" extrusionOk="0">
                  <a:moveTo>
                    <a:pt x="64" y="1"/>
                  </a:moveTo>
                  <a:cubicBezTo>
                    <a:pt x="64" y="1"/>
                    <a:pt x="64" y="1"/>
                    <a:pt x="32" y="32"/>
                  </a:cubicBezTo>
                  <a:cubicBezTo>
                    <a:pt x="0" y="32"/>
                    <a:pt x="0" y="64"/>
                    <a:pt x="0" y="64"/>
                  </a:cubicBezTo>
                  <a:cubicBezTo>
                    <a:pt x="0" y="64"/>
                    <a:pt x="0" y="96"/>
                    <a:pt x="0" y="96"/>
                  </a:cubicBezTo>
                  <a:cubicBezTo>
                    <a:pt x="0" y="96"/>
                    <a:pt x="0" y="96"/>
                    <a:pt x="0" y="127"/>
                  </a:cubicBezTo>
                  <a:cubicBezTo>
                    <a:pt x="0" y="127"/>
                    <a:pt x="0" y="127"/>
                    <a:pt x="32" y="159"/>
                  </a:cubicBezTo>
                  <a:lnTo>
                    <a:pt x="159" y="159"/>
                  </a:lnTo>
                  <a:cubicBezTo>
                    <a:pt x="159" y="159"/>
                    <a:pt x="159" y="159"/>
                    <a:pt x="159" y="127"/>
                  </a:cubicBezTo>
                  <a:cubicBezTo>
                    <a:pt x="190" y="127"/>
                    <a:pt x="190" y="96"/>
                    <a:pt x="190" y="96"/>
                  </a:cubicBezTo>
                  <a:cubicBezTo>
                    <a:pt x="190" y="64"/>
                    <a:pt x="190" y="64"/>
                    <a:pt x="190" y="64"/>
                  </a:cubicBezTo>
                  <a:cubicBezTo>
                    <a:pt x="159" y="32"/>
                    <a:pt x="159" y="32"/>
                    <a:pt x="159" y="32"/>
                  </a:cubicBezTo>
                  <a:lnTo>
                    <a:pt x="127" y="32"/>
                  </a:lnTo>
                  <a:lnTo>
                    <a:pt x="127" y="1"/>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7" name="Google Shape;907;p18"/>
            <p:cNvSpPr/>
            <p:nvPr/>
          </p:nvSpPr>
          <p:spPr>
            <a:xfrm>
              <a:off x="3298934" y="2779600"/>
              <a:ext cx="6255" cy="7303"/>
            </a:xfrm>
            <a:custGeom>
              <a:avLst/>
              <a:gdLst/>
              <a:ahLst/>
              <a:cxnLst/>
              <a:rect l="l" t="t" r="r" b="b"/>
              <a:pathLst>
                <a:path w="191" h="223" extrusionOk="0">
                  <a:moveTo>
                    <a:pt x="96" y="1"/>
                  </a:moveTo>
                  <a:cubicBezTo>
                    <a:pt x="64" y="1"/>
                    <a:pt x="64" y="32"/>
                    <a:pt x="33" y="32"/>
                  </a:cubicBezTo>
                  <a:lnTo>
                    <a:pt x="33" y="64"/>
                  </a:lnTo>
                  <a:cubicBezTo>
                    <a:pt x="33" y="64"/>
                    <a:pt x="1" y="64"/>
                    <a:pt x="1" y="96"/>
                  </a:cubicBezTo>
                  <a:lnTo>
                    <a:pt x="1" y="127"/>
                  </a:lnTo>
                  <a:cubicBezTo>
                    <a:pt x="1" y="127"/>
                    <a:pt x="33" y="127"/>
                    <a:pt x="33" y="159"/>
                  </a:cubicBezTo>
                  <a:cubicBezTo>
                    <a:pt x="33" y="159"/>
                    <a:pt x="33" y="191"/>
                    <a:pt x="33" y="191"/>
                  </a:cubicBezTo>
                  <a:cubicBezTo>
                    <a:pt x="64" y="191"/>
                    <a:pt x="64" y="191"/>
                    <a:pt x="64" y="222"/>
                  </a:cubicBezTo>
                  <a:lnTo>
                    <a:pt x="128" y="222"/>
                  </a:lnTo>
                  <a:cubicBezTo>
                    <a:pt x="128" y="222"/>
                    <a:pt x="159" y="191"/>
                    <a:pt x="159" y="191"/>
                  </a:cubicBezTo>
                  <a:cubicBezTo>
                    <a:pt x="159" y="191"/>
                    <a:pt x="191" y="191"/>
                    <a:pt x="191" y="159"/>
                  </a:cubicBezTo>
                  <a:cubicBezTo>
                    <a:pt x="191" y="127"/>
                    <a:pt x="191" y="127"/>
                    <a:pt x="191" y="127"/>
                  </a:cubicBezTo>
                  <a:cubicBezTo>
                    <a:pt x="191" y="96"/>
                    <a:pt x="191" y="96"/>
                    <a:pt x="191" y="96"/>
                  </a:cubicBezTo>
                  <a:cubicBezTo>
                    <a:pt x="191" y="96"/>
                    <a:pt x="191" y="64"/>
                    <a:pt x="191" y="64"/>
                  </a:cubicBezTo>
                  <a:cubicBezTo>
                    <a:pt x="191" y="64"/>
                    <a:pt x="191" y="32"/>
                    <a:pt x="159" y="32"/>
                  </a:cubicBezTo>
                  <a:cubicBezTo>
                    <a:pt x="159" y="32"/>
                    <a:pt x="159" y="32"/>
                    <a:pt x="12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8" name="Google Shape;908;p18"/>
            <p:cNvSpPr/>
            <p:nvPr/>
          </p:nvSpPr>
          <p:spPr>
            <a:xfrm>
              <a:off x="3291696" y="2773967"/>
              <a:ext cx="5207" cy="4617"/>
            </a:xfrm>
            <a:custGeom>
              <a:avLst/>
              <a:gdLst/>
              <a:ahLst/>
              <a:cxnLst/>
              <a:rect l="l" t="t" r="r" b="b"/>
              <a:pathLst>
                <a:path w="159" h="141" extrusionOk="0">
                  <a:moveTo>
                    <a:pt x="87" y="0"/>
                  </a:moveTo>
                  <a:cubicBezTo>
                    <a:pt x="78" y="0"/>
                    <a:pt x="64" y="14"/>
                    <a:pt x="64" y="14"/>
                  </a:cubicBezTo>
                  <a:lnTo>
                    <a:pt x="32" y="14"/>
                  </a:lnTo>
                  <a:cubicBezTo>
                    <a:pt x="32" y="14"/>
                    <a:pt x="32" y="14"/>
                    <a:pt x="32" y="46"/>
                  </a:cubicBezTo>
                  <a:cubicBezTo>
                    <a:pt x="0" y="46"/>
                    <a:pt x="0" y="46"/>
                    <a:pt x="0" y="78"/>
                  </a:cubicBezTo>
                  <a:lnTo>
                    <a:pt x="0" y="109"/>
                  </a:lnTo>
                  <a:lnTo>
                    <a:pt x="32" y="109"/>
                  </a:lnTo>
                  <a:cubicBezTo>
                    <a:pt x="32" y="109"/>
                    <a:pt x="32" y="141"/>
                    <a:pt x="32" y="141"/>
                  </a:cubicBezTo>
                  <a:lnTo>
                    <a:pt x="127" y="141"/>
                  </a:lnTo>
                  <a:cubicBezTo>
                    <a:pt x="127" y="141"/>
                    <a:pt x="159" y="141"/>
                    <a:pt x="159" y="109"/>
                  </a:cubicBezTo>
                  <a:cubicBezTo>
                    <a:pt x="159" y="78"/>
                    <a:pt x="159" y="78"/>
                    <a:pt x="159" y="46"/>
                  </a:cubicBezTo>
                  <a:cubicBezTo>
                    <a:pt x="159" y="14"/>
                    <a:pt x="127" y="14"/>
                    <a:pt x="127" y="14"/>
                  </a:cubicBezTo>
                  <a:lnTo>
                    <a:pt x="95" y="14"/>
                  </a:lnTo>
                  <a:cubicBezTo>
                    <a:pt x="95" y="4"/>
                    <a:pt x="92" y="0"/>
                    <a:pt x="8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09" name="Google Shape;909;p18"/>
            <p:cNvSpPr/>
            <p:nvPr/>
          </p:nvSpPr>
          <p:spPr>
            <a:xfrm>
              <a:off x="3271982" y="2781663"/>
              <a:ext cx="6255" cy="5240"/>
            </a:xfrm>
            <a:custGeom>
              <a:avLst/>
              <a:gdLst/>
              <a:ahLst/>
              <a:cxnLst/>
              <a:rect l="l" t="t" r="r" b="b"/>
              <a:pathLst>
                <a:path w="191" h="160" extrusionOk="0">
                  <a:moveTo>
                    <a:pt x="64" y="1"/>
                  </a:moveTo>
                  <a:cubicBezTo>
                    <a:pt x="64" y="1"/>
                    <a:pt x="32" y="1"/>
                    <a:pt x="32" y="33"/>
                  </a:cubicBezTo>
                  <a:cubicBezTo>
                    <a:pt x="0" y="33"/>
                    <a:pt x="0" y="64"/>
                    <a:pt x="0" y="64"/>
                  </a:cubicBezTo>
                  <a:cubicBezTo>
                    <a:pt x="0" y="96"/>
                    <a:pt x="0" y="96"/>
                    <a:pt x="32" y="96"/>
                  </a:cubicBezTo>
                  <a:cubicBezTo>
                    <a:pt x="32" y="96"/>
                    <a:pt x="32" y="128"/>
                    <a:pt x="32" y="128"/>
                  </a:cubicBezTo>
                  <a:cubicBezTo>
                    <a:pt x="64" y="159"/>
                    <a:pt x="95" y="159"/>
                    <a:pt x="95" y="159"/>
                  </a:cubicBezTo>
                  <a:lnTo>
                    <a:pt x="127" y="128"/>
                  </a:lnTo>
                  <a:lnTo>
                    <a:pt x="159" y="128"/>
                  </a:lnTo>
                  <a:cubicBezTo>
                    <a:pt x="190" y="96"/>
                    <a:pt x="190" y="96"/>
                    <a:pt x="190" y="96"/>
                  </a:cubicBezTo>
                  <a:cubicBezTo>
                    <a:pt x="190" y="96"/>
                    <a:pt x="190" y="96"/>
                    <a:pt x="190" y="64"/>
                  </a:cubicBezTo>
                  <a:cubicBezTo>
                    <a:pt x="190" y="64"/>
                    <a:pt x="190" y="33"/>
                    <a:pt x="190" y="33"/>
                  </a:cubicBezTo>
                  <a:lnTo>
                    <a:pt x="159" y="33"/>
                  </a:lnTo>
                  <a:cubicBezTo>
                    <a:pt x="159" y="1"/>
                    <a:pt x="159"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0" name="Google Shape;910;p18"/>
            <p:cNvSpPr/>
            <p:nvPr/>
          </p:nvSpPr>
          <p:spPr>
            <a:xfrm>
              <a:off x="3185888" y="2813821"/>
              <a:ext cx="6255" cy="6255"/>
            </a:xfrm>
            <a:custGeom>
              <a:avLst/>
              <a:gdLst/>
              <a:ahLst/>
              <a:cxnLst/>
              <a:rect l="l" t="t" r="r" b="b"/>
              <a:pathLst>
                <a:path w="191" h="191" extrusionOk="0">
                  <a:moveTo>
                    <a:pt x="96" y="1"/>
                  </a:moveTo>
                  <a:cubicBezTo>
                    <a:pt x="64" y="1"/>
                    <a:pt x="64" y="1"/>
                    <a:pt x="64" y="32"/>
                  </a:cubicBezTo>
                  <a:lnTo>
                    <a:pt x="33" y="32"/>
                  </a:lnTo>
                  <a:cubicBezTo>
                    <a:pt x="33" y="64"/>
                    <a:pt x="33" y="64"/>
                    <a:pt x="33" y="64"/>
                  </a:cubicBezTo>
                  <a:cubicBezTo>
                    <a:pt x="33" y="64"/>
                    <a:pt x="33" y="64"/>
                    <a:pt x="1" y="96"/>
                  </a:cubicBezTo>
                  <a:cubicBezTo>
                    <a:pt x="1" y="96"/>
                    <a:pt x="1" y="96"/>
                    <a:pt x="1" y="127"/>
                  </a:cubicBezTo>
                  <a:lnTo>
                    <a:pt x="33" y="127"/>
                  </a:lnTo>
                  <a:cubicBezTo>
                    <a:pt x="33" y="159"/>
                    <a:pt x="33" y="159"/>
                    <a:pt x="33" y="159"/>
                  </a:cubicBezTo>
                  <a:lnTo>
                    <a:pt x="64" y="159"/>
                  </a:lnTo>
                  <a:lnTo>
                    <a:pt x="64" y="191"/>
                  </a:lnTo>
                  <a:lnTo>
                    <a:pt x="96" y="191"/>
                  </a:lnTo>
                  <a:cubicBezTo>
                    <a:pt x="128" y="191"/>
                    <a:pt x="128" y="191"/>
                    <a:pt x="128" y="159"/>
                  </a:cubicBezTo>
                  <a:lnTo>
                    <a:pt x="159" y="159"/>
                  </a:lnTo>
                  <a:cubicBezTo>
                    <a:pt x="159" y="159"/>
                    <a:pt x="159" y="159"/>
                    <a:pt x="159" y="127"/>
                  </a:cubicBezTo>
                  <a:lnTo>
                    <a:pt x="191" y="127"/>
                  </a:lnTo>
                  <a:lnTo>
                    <a:pt x="191" y="96"/>
                  </a:lnTo>
                  <a:cubicBezTo>
                    <a:pt x="191" y="96"/>
                    <a:pt x="191" y="64"/>
                    <a:pt x="191" y="64"/>
                  </a:cubicBezTo>
                  <a:cubicBezTo>
                    <a:pt x="191" y="64"/>
                    <a:pt x="191" y="64"/>
                    <a:pt x="191" y="32"/>
                  </a:cubicBezTo>
                  <a:lnTo>
                    <a:pt x="159" y="32"/>
                  </a:lnTo>
                  <a:cubicBezTo>
                    <a:pt x="159" y="32"/>
                    <a:pt x="159"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1" name="Google Shape;911;p18"/>
            <p:cNvSpPr/>
            <p:nvPr/>
          </p:nvSpPr>
          <p:spPr>
            <a:xfrm>
              <a:off x="3188999" y="2823154"/>
              <a:ext cx="5240" cy="5207"/>
            </a:xfrm>
            <a:custGeom>
              <a:avLst/>
              <a:gdLst/>
              <a:ahLst/>
              <a:cxnLst/>
              <a:rect l="l" t="t" r="r" b="b"/>
              <a:pathLst>
                <a:path w="160" h="159" extrusionOk="0">
                  <a:moveTo>
                    <a:pt x="33" y="1"/>
                  </a:moveTo>
                  <a:cubicBezTo>
                    <a:pt x="1" y="1"/>
                    <a:pt x="1" y="32"/>
                    <a:pt x="1" y="32"/>
                  </a:cubicBezTo>
                  <a:cubicBezTo>
                    <a:pt x="1" y="64"/>
                    <a:pt x="1" y="64"/>
                    <a:pt x="1" y="96"/>
                  </a:cubicBezTo>
                  <a:cubicBezTo>
                    <a:pt x="1" y="96"/>
                    <a:pt x="1" y="96"/>
                    <a:pt x="1" y="127"/>
                  </a:cubicBezTo>
                  <a:lnTo>
                    <a:pt x="33" y="127"/>
                  </a:lnTo>
                  <a:cubicBezTo>
                    <a:pt x="33" y="127"/>
                    <a:pt x="33" y="159"/>
                    <a:pt x="33" y="159"/>
                  </a:cubicBezTo>
                  <a:lnTo>
                    <a:pt x="96" y="159"/>
                  </a:lnTo>
                  <a:cubicBezTo>
                    <a:pt x="128" y="159"/>
                    <a:pt x="128" y="127"/>
                    <a:pt x="128" y="127"/>
                  </a:cubicBezTo>
                  <a:cubicBezTo>
                    <a:pt x="159" y="127"/>
                    <a:pt x="159" y="127"/>
                    <a:pt x="159" y="96"/>
                  </a:cubicBezTo>
                  <a:cubicBezTo>
                    <a:pt x="159" y="96"/>
                    <a:pt x="159" y="96"/>
                    <a:pt x="159" y="64"/>
                  </a:cubicBezTo>
                  <a:cubicBezTo>
                    <a:pt x="159" y="32"/>
                    <a:pt x="159" y="32"/>
                    <a:pt x="159" y="32"/>
                  </a:cubicBezTo>
                  <a:cubicBezTo>
                    <a:pt x="128" y="32"/>
                    <a:pt x="128" y="1"/>
                    <a:pt x="12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2" name="Google Shape;912;p18"/>
            <p:cNvSpPr/>
            <p:nvPr/>
          </p:nvSpPr>
          <p:spPr>
            <a:xfrm>
              <a:off x="3212873" y="2811758"/>
              <a:ext cx="6255" cy="7270"/>
            </a:xfrm>
            <a:custGeom>
              <a:avLst/>
              <a:gdLst/>
              <a:ahLst/>
              <a:cxnLst/>
              <a:rect l="l" t="t" r="r" b="b"/>
              <a:pathLst>
                <a:path w="191" h="222" extrusionOk="0">
                  <a:moveTo>
                    <a:pt x="64" y="0"/>
                  </a:moveTo>
                  <a:cubicBezTo>
                    <a:pt x="64" y="0"/>
                    <a:pt x="32" y="32"/>
                    <a:pt x="0" y="32"/>
                  </a:cubicBezTo>
                  <a:cubicBezTo>
                    <a:pt x="0" y="64"/>
                    <a:pt x="0" y="64"/>
                    <a:pt x="0" y="95"/>
                  </a:cubicBezTo>
                  <a:cubicBezTo>
                    <a:pt x="0" y="95"/>
                    <a:pt x="0" y="127"/>
                    <a:pt x="0" y="127"/>
                  </a:cubicBezTo>
                  <a:cubicBezTo>
                    <a:pt x="0" y="127"/>
                    <a:pt x="0" y="159"/>
                    <a:pt x="0" y="159"/>
                  </a:cubicBezTo>
                  <a:cubicBezTo>
                    <a:pt x="0" y="159"/>
                    <a:pt x="32" y="190"/>
                    <a:pt x="32" y="190"/>
                  </a:cubicBezTo>
                  <a:cubicBezTo>
                    <a:pt x="64" y="190"/>
                    <a:pt x="64" y="222"/>
                    <a:pt x="64" y="222"/>
                  </a:cubicBezTo>
                  <a:lnTo>
                    <a:pt x="159" y="222"/>
                  </a:lnTo>
                  <a:cubicBezTo>
                    <a:pt x="159" y="222"/>
                    <a:pt x="159" y="190"/>
                    <a:pt x="190" y="190"/>
                  </a:cubicBezTo>
                  <a:cubicBezTo>
                    <a:pt x="190" y="190"/>
                    <a:pt x="190" y="190"/>
                    <a:pt x="190" y="159"/>
                  </a:cubicBezTo>
                  <a:cubicBezTo>
                    <a:pt x="190" y="159"/>
                    <a:pt x="190" y="127"/>
                    <a:pt x="190" y="127"/>
                  </a:cubicBezTo>
                  <a:cubicBezTo>
                    <a:pt x="190" y="127"/>
                    <a:pt x="190" y="127"/>
                    <a:pt x="190" y="95"/>
                  </a:cubicBezTo>
                  <a:cubicBezTo>
                    <a:pt x="190" y="95"/>
                    <a:pt x="190" y="64"/>
                    <a:pt x="159" y="64"/>
                  </a:cubicBezTo>
                  <a:cubicBezTo>
                    <a:pt x="159" y="32"/>
                    <a:pt x="159" y="32"/>
                    <a:pt x="127" y="32"/>
                  </a:cubicBezTo>
                  <a:lnTo>
                    <a:pt x="95" y="32"/>
                  </a:lnTo>
                  <a:cubicBezTo>
                    <a:pt x="95" y="32"/>
                    <a:pt x="95" y="0"/>
                    <a:pt x="6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3" name="Google Shape;913;p18"/>
            <p:cNvSpPr/>
            <p:nvPr/>
          </p:nvSpPr>
          <p:spPr>
            <a:xfrm>
              <a:off x="3207666" y="2801377"/>
              <a:ext cx="6255" cy="7303"/>
            </a:xfrm>
            <a:custGeom>
              <a:avLst/>
              <a:gdLst/>
              <a:ahLst/>
              <a:cxnLst/>
              <a:rect l="l" t="t" r="r" b="b"/>
              <a:pathLst>
                <a:path w="191" h="223" extrusionOk="0">
                  <a:moveTo>
                    <a:pt x="64" y="1"/>
                  </a:moveTo>
                  <a:cubicBezTo>
                    <a:pt x="64" y="1"/>
                    <a:pt x="64" y="1"/>
                    <a:pt x="33" y="32"/>
                  </a:cubicBezTo>
                  <a:lnTo>
                    <a:pt x="33" y="64"/>
                  </a:lnTo>
                  <a:lnTo>
                    <a:pt x="1" y="64"/>
                  </a:lnTo>
                  <a:cubicBezTo>
                    <a:pt x="1" y="64"/>
                    <a:pt x="1" y="64"/>
                    <a:pt x="1" y="96"/>
                  </a:cubicBezTo>
                  <a:cubicBezTo>
                    <a:pt x="1" y="127"/>
                    <a:pt x="1" y="127"/>
                    <a:pt x="1" y="159"/>
                  </a:cubicBezTo>
                  <a:cubicBezTo>
                    <a:pt x="1" y="159"/>
                    <a:pt x="33" y="159"/>
                    <a:pt x="33" y="191"/>
                  </a:cubicBezTo>
                  <a:cubicBezTo>
                    <a:pt x="33" y="222"/>
                    <a:pt x="64" y="222"/>
                    <a:pt x="64" y="222"/>
                  </a:cubicBezTo>
                  <a:lnTo>
                    <a:pt x="128" y="222"/>
                  </a:lnTo>
                  <a:cubicBezTo>
                    <a:pt x="128" y="222"/>
                    <a:pt x="128" y="222"/>
                    <a:pt x="128" y="191"/>
                  </a:cubicBezTo>
                  <a:lnTo>
                    <a:pt x="159" y="191"/>
                  </a:lnTo>
                  <a:cubicBezTo>
                    <a:pt x="159" y="159"/>
                    <a:pt x="159" y="159"/>
                    <a:pt x="159" y="159"/>
                  </a:cubicBezTo>
                  <a:lnTo>
                    <a:pt x="159" y="127"/>
                  </a:lnTo>
                  <a:lnTo>
                    <a:pt x="191" y="127"/>
                  </a:lnTo>
                  <a:cubicBezTo>
                    <a:pt x="191" y="127"/>
                    <a:pt x="191" y="127"/>
                    <a:pt x="191" y="96"/>
                  </a:cubicBezTo>
                  <a:cubicBezTo>
                    <a:pt x="191" y="64"/>
                    <a:pt x="191" y="64"/>
                    <a:pt x="191" y="64"/>
                  </a:cubicBezTo>
                  <a:cubicBezTo>
                    <a:pt x="159" y="32"/>
                    <a:pt x="159" y="32"/>
                    <a:pt x="159" y="32"/>
                  </a:cubicBezTo>
                  <a:cubicBezTo>
                    <a:pt x="159" y="32"/>
                    <a:pt x="159"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4" name="Google Shape;914;p18"/>
            <p:cNvSpPr/>
            <p:nvPr/>
          </p:nvSpPr>
          <p:spPr>
            <a:xfrm>
              <a:off x="3227380" y="2804488"/>
              <a:ext cx="8351" cy="5207"/>
            </a:xfrm>
            <a:custGeom>
              <a:avLst/>
              <a:gdLst/>
              <a:ahLst/>
              <a:cxnLst/>
              <a:rect l="l" t="t" r="r" b="b"/>
              <a:pathLst>
                <a:path w="255" h="159" extrusionOk="0">
                  <a:moveTo>
                    <a:pt x="96" y="1"/>
                  </a:moveTo>
                  <a:cubicBezTo>
                    <a:pt x="64" y="1"/>
                    <a:pt x="32" y="1"/>
                    <a:pt x="32" y="32"/>
                  </a:cubicBezTo>
                  <a:lnTo>
                    <a:pt x="1" y="32"/>
                  </a:lnTo>
                  <a:cubicBezTo>
                    <a:pt x="1" y="64"/>
                    <a:pt x="1" y="64"/>
                    <a:pt x="1" y="64"/>
                  </a:cubicBezTo>
                  <a:cubicBezTo>
                    <a:pt x="1" y="96"/>
                    <a:pt x="1" y="127"/>
                    <a:pt x="32" y="127"/>
                  </a:cubicBezTo>
                  <a:cubicBezTo>
                    <a:pt x="32" y="159"/>
                    <a:pt x="64" y="159"/>
                    <a:pt x="96" y="159"/>
                  </a:cubicBezTo>
                  <a:lnTo>
                    <a:pt x="222" y="159"/>
                  </a:lnTo>
                  <a:cubicBezTo>
                    <a:pt x="222" y="127"/>
                    <a:pt x="254" y="127"/>
                    <a:pt x="254" y="127"/>
                  </a:cubicBezTo>
                  <a:cubicBezTo>
                    <a:pt x="254" y="96"/>
                    <a:pt x="254" y="96"/>
                    <a:pt x="254" y="64"/>
                  </a:cubicBezTo>
                  <a:cubicBezTo>
                    <a:pt x="254" y="64"/>
                    <a:pt x="254" y="64"/>
                    <a:pt x="254" y="32"/>
                  </a:cubicBezTo>
                  <a:cubicBezTo>
                    <a:pt x="254" y="32"/>
                    <a:pt x="222" y="32"/>
                    <a:pt x="22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5" name="Google Shape;915;p18"/>
            <p:cNvSpPr/>
            <p:nvPr/>
          </p:nvSpPr>
          <p:spPr>
            <a:xfrm>
              <a:off x="3233602" y="2814869"/>
              <a:ext cx="5240" cy="5207"/>
            </a:xfrm>
            <a:custGeom>
              <a:avLst/>
              <a:gdLst/>
              <a:ahLst/>
              <a:cxnLst/>
              <a:rect l="l" t="t" r="r" b="b"/>
              <a:pathLst>
                <a:path w="160" h="159" extrusionOk="0">
                  <a:moveTo>
                    <a:pt x="64" y="0"/>
                  </a:moveTo>
                  <a:lnTo>
                    <a:pt x="32" y="32"/>
                  </a:lnTo>
                  <a:cubicBezTo>
                    <a:pt x="1" y="64"/>
                    <a:pt x="1" y="64"/>
                    <a:pt x="1" y="64"/>
                  </a:cubicBezTo>
                  <a:lnTo>
                    <a:pt x="1" y="95"/>
                  </a:lnTo>
                  <a:lnTo>
                    <a:pt x="32" y="127"/>
                  </a:lnTo>
                  <a:cubicBezTo>
                    <a:pt x="32" y="127"/>
                    <a:pt x="32" y="127"/>
                    <a:pt x="32" y="159"/>
                  </a:cubicBezTo>
                  <a:lnTo>
                    <a:pt x="127" y="159"/>
                  </a:lnTo>
                  <a:cubicBezTo>
                    <a:pt x="127" y="159"/>
                    <a:pt x="127" y="159"/>
                    <a:pt x="127" y="127"/>
                  </a:cubicBezTo>
                  <a:lnTo>
                    <a:pt x="159" y="127"/>
                  </a:lnTo>
                  <a:cubicBezTo>
                    <a:pt x="159" y="95"/>
                    <a:pt x="159" y="95"/>
                    <a:pt x="159" y="95"/>
                  </a:cubicBezTo>
                  <a:cubicBezTo>
                    <a:pt x="159" y="95"/>
                    <a:pt x="159" y="64"/>
                    <a:pt x="159" y="64"/>
                  </a:cubicBezTo>
                  <a:cubicBezTo>
                    <a:pt x="159" y="64"/>
                    <a:pt x="159" y="64"/>
                    <a:pt x="159" y="32"/>
                  </a:cubicBezTo>
                  <a:lnTo>
                    <a:pt x="127" y="32"/>
                  </a:lnTo>
                  <a:cubicBezTo>
                    <a:pt x="96" y="0"/>
                    <a:pt x="96"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6" name="Google Shape;916;p18"/>
            <p:cNvSpPr/>
            <p:nvPr/>
          </p:nvSpPr>
          <p:spPr>
            <a:xfrm>
              <a:off x="3254364" y="2805536"/>
              <a:ext cx="6255" cy="7270"/>
            </a:xfrm>
            <a:custGeom>
              <a:avLst/>
              <a:gdLst/>
              <a:ahLst/>
              <a:cxnLst/>
              <a:rect l="l" t="t" r="r" b="b"/>
              <a:pathLst>
                <a:path w="191" h="222" extrusionOk="0">
                  <a:moveTo>
                    <a:pt x="95" y="0"/>
                  </a:moveTo>
                  <a:cubicBezTo>
                    <a:pt x="63" y="32"/>
                    <a:pt x="63" y="32"/>
                    <a:pt x="63" y="32"/>
                  </a:cubicBezTo>
                  <a:cubicBezTo>
                    <a:pt x="32" y="32"/>
                    <a:pt x="32" y="64"/>
                    <a:pt x="32" y="64"/>
                  </a:cubicBezTo>
                  <a:cubicBezTo>
                    <a:pt x="0" y="64"/>
                    <a:pt x="0" y="95"/>
                    <a:pt x="0" y="95"/>
                  </a:cubicBezTo>
                  <a:cubicBezTo>
                    <a:pt x="0" y="95"/>
                    <a:pt x="0" y="95"/>
                    <a:pt x="0" y="127"/>
                  </a:cubicBezTo>
                  <a:cubicBezTo>
                    <a:pt x="0" y="159"/>
                    <a:pt x="0" y="159"/>
                    <a:pt x="0" y="159"/>
                  </a:cubicBezTo>
                  <a:cubicBezTo>
                    <a:pt x="0" y="159"/>
                    <a:pt x="0" y="190"/>
                    <a:pt x="0" y="190"/>
                  </a:cubicBezTo>
                  <a:cubicBezTo>
                    <a:pt x="32" y="190"/>
                    <a:pt x="32" y="222"/>
                    <a:pt x="63" y="222"/>
                  </a:cubicBezTo>
                  <a:lnTo>
                    <a:pt x="95" y="222"/>
                  </a:lnTo>
                  <a:cubicBezTo>
                    <a:pt x="95" y="222"/>
                    <a:pt x="127" y="222"/>
                    <a:pt x="127" y="190"/>
                  </a:cubicBezTo>
                  <a:lnTo>
                    <a:pt x="158" y="190"/>
                  </a:lnTo>
                  <a:cubicBezTo>
                    <a:pt x="190" y="190"/>
                    <a:pt x="190" y="159"/>
                    <a:pt x="190" y="159"/>
                  </a:cubicBezTo>
                  <a:cubicBezTo>
                    <a:pt x="190" y="159"/>
                    <a:pt x="190" y="159"/>
                    <a:pt x="190" y="127"/>
                  </a:cubicBezTo>
                  <a:cubicBezTo>
                    <a:pt x="190" y="127"/>
                    <a:pt x="190" y="127"/>
                    <a:pt x="190" y="95"/>
                  </a:cubicBezTo>
                  <a:cubicBezTo>
                    <a:pt x="190" y="95"/>
                    <a:pt x="190" y="95"/>
                    <a:pt x="190" y="64"/>
                  </a:cubicBezTo>
                  <a:cubicBezTo>
                    <a:pt x="190" y="64"/>
                    <a:pt x="190" y="64"/>
                    <a:pt x="190" y="32"/>
                  </a:cubicBezTo>
                  <a:lnTo>
                    <a:pt x="158" y="32"/>
                  </a:lnTo>
                  <a:cubicBezTo>
                    <a:pt x="158" y="32"/>
                    <a:pt x="158" y="32"/>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7" name="Google Shape;917;p18"/>
            <p:cNvSpPr/>
            <p:nvPr/>
          </p:nvSpPr>
          <p:spPr>
            <a:xfrm>
              <a:off x="3241920" y="2797218"/>
              <a:ext cx="5207" cy="6255"/>
            </a:xfrm>
            <a:custGeom>
              <a:avLst/>
              <a:gdLst/>
              <a:ahLst/>
              <a:cxnLst/>
              <a:rect l="l" t="t" r="r" b="b"/>
              <a:pathLst>
                <a:path w="159" h="191" extrusionOk="0">
                  <a:moveTo>
                    <a:pt x="32" y="1"/>
                  </a:moveTo>
                  <a:cubicBezTo>
                    <a:pt x="32" y="1"/>
                    <a:pt x="0" y="33"/>
                    <a:pt x="0" y="33"/>
                  </a:cubicBezTo>
                  <a:cubicBezTo>
                    <a:pt x="0" y="33"/>
                    <a:pt x="0" y="64"/>
                    <a:pt x="0" y="64"/>
                  </a:cubicBezTo>
                  <a:cubicBezTo>
                    <a:pt x="0" y="96"/>
                    <a:pt x="0" y="96"/>
                    <a:pt x="0" y="96"/>
                  </a:cubicBezTo>
                  <a:cubicBezTo>
                    <a:pt x="0" y="96"/>
                    <a:pt x="0" y="128"/>
                    <a:pt x="0" y="128"/>
                  </a:cubicBezTo>
                  <a:cubicBezTo>
                    <a:pt x="32" y="159"/>
                    <a:pt x="32" y="159"/>
                    <a:pt x="32" y="159"/>
                  </a:cubicBezTo>
                  <a:cubicBezTo>
                    <a:pt x="32" y="159"/>
                    <a:pt x="32" y="191"/>
                    <a:pt x="63" y="191"/>
                  </a:cubicBezTo>
                  <a:lnTo>
                    <a:pt x="127" y="191"/>
                  </a:lnTo>
                  <a:cubicBezTo>
                    <a:pt x="127" y="191"/>
                    <a:pt x="127" y="191"/>
                    <a:pt x="158" y="159"/>
                  </a:cubicBezTo>
                  <a:cubicBezTo>
                    <a:pt x="158" y="159"/>
                    <a:pt x="158" y="159"/>
                    <a:pt x="158" y="128"/>
                  </a:cubicBezTo>
                  <a:cubicBezTo>
                    <a:pt x="158" y="128"/>
                    <a:pt x="158" y="96"/>
                    <a:pt x="158" y="96"/>
                  </a:cubicBezTo>
                  <a:cubicBezTo>
                    <a:pt x="158" y="96"/>
                    <a:pt x="127" y="64"/>
                    <a:pt x="127" y="64"/>
                  </a:cubicBezTo>
                  <a:lnTo>
                    <a:pt x="127" y="33"/>
                  </a:lnTo>
                  <a:cubicBezTo>
                    <a:pt x="95" y="33"/>
                    <a:pt x="95"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8" name="Google Shape;918;p18"/>
            <p:cNvSpPr/>
            <p:nvPr/>
          </p:nvSpPr>
          <p:spPr>
            <a:xfrm>
              <a:off x="3264712" y="2797218"/>
              <a:ext cx="5240" cy="5240"/>
            </a:xfrm>
            <a:custGeom>
              <a:avLst/>
              <a:gdLst/>
              <a:ahLst/>
              <a:cxnLst/>
              <a:rect l="l" t="t" r="r" b="b"/>
              <a:pathLst>
                <a:path w="160" h="160" extrusionOk="0">
                  <a:moveTo>
                    <a:pt x="32" y="1"/>
                  </a:moveTo>
                  <a:cubicBezTo>
                    <a:pt x="32" y="33"/>
                    <a:pt x="32" y="33"/>
                    <a:pt x="32" y="33"/>
                  </a:cubicBezTo>
                  <a:lnTo>
                    <a:pt x="1" y="33"/>
                  </a:lnTo>
                  <a:cubicBezTo>
                    <a:pt x="1" y="33"/>
                    <a:pt x="1" y="33"/>
                    <a:pt x="1" y="64"/>
                  </a:cubicBezTo>
                  <a:cubicBezTo>
                    <a:pt x="1" y="64"/>
                    <a:pt x="1" y="96"/>
                    <a:pt x="1" y="96"/>
                  </a:cubicBezTo>
                  <a:cubicBezTo>
                    <a:pt x="1" y="96"/>
                    <a:pt x="1" y="96"/>
                    <a:pt x="1" y="128"/>
                  </a:cubicBezTo>
                  <a:lnTo>
                    <a:pt x="32" y="128"/>
                  </a:lnTo>
                  <a:cubicBezTo>
                    <a:pt x="32" y="128"/>
                    <a:pt x="32" y="159"/>
                    <a:pt x="32" y="159"/>
                  </a:cubicBezTo>
                  <a:lnTo>
                    <a:pt x="127" y="159"/>
                  </a:lnTo>
                  <a:lnTo>
                    <a:pt x="127" y="128"/>
                  </a:lnTo>
                  <a:lnTo>
                    <a:pt x="159" y="128"/>
                  </a:lnTo>
                  <a:cubicBezTo>
                    <a:pt x="159" y="96"/>
                    <a:pt x="159" y="96"/>
                    <a:pt x="159" y="96"/>
                  </a:cubicBezTo>
                  <a:cubicBezTo>
                    <a:pt x="159" y="64"/>
                    <a:pt x="159" y="64"/>
                    <a:pt x="159" y="64"/>
                  </a:cubicBezTo>
                  <a:cubicBezTo>
                    <a:pt x="159" y="64"/>
                    <a:pt x="159" y="33"/>
                    <a:pt x="159" y="33"/>
                  </a:cubicBezTo>
                  <a:lnTo>
                    <a:pt x="127" y="33"/>
                  </a:lnTo>
                  <a:lnTo>
                    <a:pt x="127" y="1"/>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19" name="Google Shape;919;p18"/>
            <p:cNvSpPr/>
            <p:nvPr/>
          </p:nvSpPr>
          <p:spPr>
            <a:xfrm>
              <a:off x="3248142" y="2777536"/>
              <a:ext cx="5207" cy="5207"/>
            </a:xfrm>
            <a:custGeom>
              <a:avLst/>
              <a:gdLst/>
              <a:ahLst/>
              <a:cxnLst/>
              <a:rect l="l" t="t" r="r" b="b"/>
              <a:pathLst>
                <a:path w="159" h="159" extrusionOk="0">
                  <a:moveTo>
                    <a:pt x="32" y="0"/>
                  </a:moveTo>
                  <a:cubicBezTo>
                    <a:pt x="32" y="0"/>
                    <a:pt x="32" y="32"/>
                    <a:pt x="32" y="32"/>
                  </a:cubicBezTo>
                  <a:cubicBezTo>
                    <a:pt x="0" y="32"/>
                    <a:pt x="0" y="64"/>
                    <a:pt x="0" y="64"/>
                  </a:cubicBezTo>
                  <a:cubicBezTo>
                    <a:pt x="0" y="95"/>
                    <a:pt x="0" y="95"/>
                    <a:pt x="0" y="95"/>
                  </a:cubicBezTo>
                  <a:cubicBezTo>
                    <a:pt x="32" y="95"/>
                    <a:pt x="32" y="95"/>
                    <a:pt x="32" y="127"/>
                  </a:cubicBezTo>
                  <a:cubicBezTo>
                    <a:pt x="63" y="159"/>
                    <a:pt x="63" y="159"/>
                    <a:pt x="63" y="159"/>
                  </a:cubicBezTo>
                  <a:lnTo>
                    <a:pt x="95" y="159"/>
                  </a:lnTo>
                  <a:cubicBezTo>
                    <a:pt x="95" y="159"/>
                    <a:pt x="95" y="159"/>
                    <a:pt x="127" y="127"/>
                  </a:cubicBezTo>
                  <a:cubicBezTo>
                    <a:pt x="127" y="127"/>
                    <a:pt x="127" y="127"/>
                    <a:pt x="127" y="95"/>
                  </a:cubicBezTo>
                  <a:lnTo>
                    <a:pt x="158" y="95"/>
                  </a:lnTo>
                  <a:cubicBezTo>
                    <a:pt x="158" y="64"/>
                    <a:pt x="158" y="64"/>
                    <a:pt x="158" y="64"/>
                  </a:cubicBezTo>
                  <a:cubicBezTo>
                    <a:pt x="158" y="64"/>
                    <a:pt x="158" y="32"/>
                    <a:pt x="158" y="32"/>
                  </a:cubicBezTo>
                  <a:lnTo>
                    <a:pt x="127" y="32"/>
                  </a:lnTo>
                  <a:lnTo>
                    <a:pt x="127" y="0"/>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0" name="Google Shape;920;p18"/>
            <p:cNvSpPr/>
            <p:nvPr/>
          </p:nvSpPr>
          <p:spPr>
            <a:xfrm>
              <a:off x="3232587" y="2778552"/>
              <a:ext cx="5207" cy="4650"/>
            </a:xfrm>
            <a:custGeom>
              <a:avLst/>
              <a:gdLst/>
              <a:ahLst/>
              <a:cxnLst/>
              <a:rect l="l" t="t" r="r" b="b"/>
              <a:pathLst>
                <a:path w="159" h="142" extrusionOk="0">
                  <a:moveTo>
                    <a:pt x="63" y="1"/>
                  </a:moveTo>
                  <a:cubicBezTo>
                    <a:pt x="63" y="1"/>
                    <a:pt x="63" y="33"/>
                    <a:pt x="32" y="33"/>
                  </a:cubicBezTo>
                  <a:lnTo>
                    <a:pt x="0" y="64"/>
                  </a:lnTo>
                  <a:cubicBezTo>
                    <a:pt x="0" y="96"/>
                    <a:pt x="0" y="96"/>
                    <a:pt x="0" y="96"/>
                  </a:cubicBezTo>
                  <a:lnTo>
                    <a:pt x="32" y="96"/>
                  </a:lnTo>
                  <a:cubicBezTo>
                    <a:pt x="32" y="128"/>
                    <a:pt x="32" y="128"/>
                    <a:pt x="32" y="128"/>
                  </a:cubicBezTo>
                  <a:lnTo>
                    <a:pt x="63" y="128"/>
                  </a:lnTo>
                  <a:cubicBezTo>
                    <a:pt x="63" y="138"/>
                    <a:pt x="67" y="142"/>
                    <a:pt x="72" y="142"/>
                  </a:cubicBezTo>
                  <a:cubicBezTo>
                    <a:pt x="81" y="142"/>
                    <a:pt x="95" y="128"/>
                    <a:pt x="95" y="128"/>
                  </a:cubicBezTo>
                  <a:cubicBezTo>
                    <a:pt x="127" y="128"/>
                    <a:pt x="127" y="128"/>
                    <a:pt x="127" y="96"/>
                  </a:cubicBezTo>
                  <a:cubicBezTo>
                    <a:pt x="158" y="96"/>
                    <a:pt x="158" y="64"/>
                    <a:pt x="158" y="64"/>
                  </a:cubicBezTo>
                  <a:cubicBezTo>
                    <a:pt x="158" y="64"/>
                    <a:pt x="158" y="64"/>
                    <a:pt x="158" y="33"/>
                  </a:cubicBezTo>
                  <a:lnTo>
                    <a:pt x="127" y="33"/>
                  </a:lnTo>
                  <a:cubicBezTo>
                    <a:pt x="127" y="1"/>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1" name="Google Shape;921;p18"/>
            <p:cNvSpPr/>
            <p:nvPr/>
          </p:nvSpPr>
          <p:spPr>
            <a:xfrm>
              <a:off x="3226365" y="2788933"/>
              <a:ext cx="5207" cy="5207"/>
            </a:xfrm>
            <a:custGeom>
              <a:avLst/>
              <a:gdLst/>
              <a:ahLst/>
              <a:cxnLst/>
              <a:rect l="l" t="t" r="r" b="b"/>
              <a:pathLst>
                <a:path w="159" h="159" extrusionOk="0">
                  <a:moveTo>
                    <a:pt x="32" y="1"/>
                  </a:moveTo>
                  <a:cubicBezTo>
                    <a:pt x="32" y="32"/>
                    <a:pt x="32" y="32"/>
                    <a:pt x="0" y="32"/>
                  </a:cubicBezTo>
                  <a:cubicBezTo>
                    <a:pt x="0" y="32"/>
                    <a:pt x="0" y="64"/>
                    <a:pt x="0" y="64"/>
                  </a:cubicBezTo>
                  <a:cubicBezTo>
                    <a:pt x="0" y="64"/>
                    <a:pt x="0" y="96"/>
                    <a:pt x="0" y="96"/>
                  </a:cubicBezTo>
                  <a:cubicBezTo>
                    <a:pt x="32" y="127"/>
                    <a:pt x="32" y="127"/>
                    <a:pt x="32" y="127"/>
                  </a:cubicBezTo>
                  <a:lnTo>
                    <a:pt x="63" y="127"/>
                  </a:lnTo>
                  <a:cubicBezTo>
                    <a:pt x="95" y="127"/>
                    <a:pt x="95" y="159"/>
                    <a:pt x="95" y="159"/>
                  </a:cubicBezTo>
                  <a:lnTo>
                    <a:pt x="127" y="159"/>
                  </a:lnTo>
                  <a:cubicBezTo>
                    <a:pt x="127" y="127"/>
                    <a:pt x="158" y="127"/>
                    <a:pt x="158" y="96"/>
                  </a:cubicBezTo>
                  <a:cubicBezTo>
                    <a:pt x="158" y="64"/>
                    <a:pt x="158" y="64"/>
                    <a:pt x="158" y="64"/>
                  </a:cubicBezTo>
                  <a:cubicBezTo>
                    <a:pt x="158" y="64"/>
                    <a:pt x="158" y="32"/>
                    <a:pt x="158" y="32"/>
                  </a:cubicBezTo>
                  <a:lnTo>
                    <a:pt x="127" y="32"/>
                  </a:lnTo>
                  <a:cubicBezTo>
                    <a:pt x="127" y="1"/>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2" name="Google Shape;922;p18"/>
            <p:cNvSpPr/>
            <p:nvPr/>
          </p:nvSpPr>
          <p:spPr>
            <a:xfrm>
              <a:off x="3175540" y="2817980"/>
              <a:ext cx="6255" cy="5207"/>
            </a:xfrm>
            <a:custGeom>
              <a:avLst/>
              <a:gdLst/>
              <a:ahLst/>
              <a:cxnLst/>
              <a:rect l="l" t="t" r="r" b="b"/>
              <a:pathLst>
                <a:path w="191" h="159" extrusionOk="0">
                  <a:moveTo>
                    <a:pt x="95" y="0"/>
                  </a:moveTo>
                  <a:cubicBezTo>
                    <a:pt x="0" y="0"/>
                    <a:pt x="0" y="159"/>
                    <a:pt x="95" y="159"/>
                  </a:cubicBezTo>
                  <a:cubicBezTo>
                    <a:pt x="190" y="159"/>
                    <a:pt x="190" y="0"/>
                    <a:pt x="9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3" name="Google Shape;923;p18"/>
            <p:cNvSpPr/>
            <p:nvPr/>
          </p:nvSpPr>
          <p:spPr>
            <a:xfrm>
              <a:off x="3168270" y="2826265"/>
              <a:ext cx="5207" cy="4192"/>
            </a:xfrm>
            <a:custGeom>
              <a:avLst/>
              <a:gdLst/>
              <a:ahLst/>
              <a:cxnLst/>
              <a:rect l="l" t="t" r="r" b="b"/>
              <a:pathLst>
                <a:path w="159" h="128" extrusionOk="0">
                  <a:moveTo>
                    <a:pt x="32" y="1"/>
                  </a:moveTo>
                  <a:cubicBezTo>
                    <a:pt x="32" y="1"/>
                    <a:pt x="32" y="1"/>
                    <a:pt x="32" y="32"/>
                  </a:cubicBezTo>
                  <a:lnTo>
                    <a:pt x="1" y="32"/>
                  </a:lnTo>
                  <a:cubicBezTo>
                    <a:pt x="1" y="32"/>
                    <a:pt x="1" y="32"/>
                    <a:pt x="1" y="64"/>
                  </a:cubicBezTo>
                  <a:cubicBezTo>
                    <a:pt x="1" y="64"/>
                    <a:pt x="1" y="96"/>
                    <a:pt x="1" y="96"/>
                  </a:cubicBezTo>
                  <a:cubicBezTo>
                    <a:pt x="1" y="127"/>
                    <a:pt x="32" y="127"/>
                    <a:pt x="32" y="127"/>
                  </a:cubicBezTo>
                  <a:lnTo>
                    <a:pt x="159" y="127"/>
                  </a:lnTo>
                  <a:cubicBezTo>
                    <a:pt x="159" y="127"/>
                    <a:pt x="159" y="96"/>
                    <a:pt x="159" y="96"/>
                  </a:cubicBezTo>
                  <a:cubicBezTo>
                    <a:pt x="159" y="96"/>
                    <a:pt x="159" y="64"/>
                    <a:pt x="159" y="64"/>
                  </a:cubicBezTo>
                  <a:cubicBezTo>
                    <a:pt x="159" y="32"/>
                    <a:pt x="159" y="32"/>
                    <a:pt x="159" y="32"/>
                  </a:cubicBezTo>
                  <a:cubicBezTo>
                    <a:pt x="127" y="32"/>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4" name="Google Shape;924;p18"/>
            <p:cNvSpPr/>
            <p:nvPr/>
          </p:nvSpPr>
          <p:spPr>
            <a:xfrm>
              <a:off x="3159985" y="2817980"/>
              <a:ext cx="4159" cy="4159"/>
            </a:xfrm>
            <a:custGeom>
              <a:avLst/>
              <a:gdLst/>
              <a:ahLst/>
              <a:cxnLst/>
              <a:rect l="l" t="t" r="r" b="b"/>
              <a:pathLst>
                <a:path w="127" h="127" extrusionOk="0">
                  <a:moveTo>
                    <a:pt x="64" y="0"/>
                  </a:moveTo>
                  <a:cubicBezTo>
                    <a:pt x="32" y="0"/>
                    <a:pt x="32" y="0"/>
                    <a:pt x="32" y="32"/>
                  </a:cubicBezTo>
                  <a:cubicBezTo>
                    <a:pt x="32" y="32"/>
                    <a:pt x="32" y="64"/>
                    <a:pt x="32" y="64"/>
                  </a:cubicBezTo>
                  <a:lnTo>
                    <a:pt x="0" y="64"/>
                  </a:lnTo>
                  <a:lnTo>
                    <a:pt x="0" y="95"/>
                  </a:lnTo>
                  <a:lnTo>
                    <a:pt x="32" y="95"/>
                  </a:lnTo>
                  <a:cubicBezTo>
                    <a:pt x="32" y="95"/>
                    <a:pt x="32" y="127"/>
                    <a:pt x="32" y="127"/>
                  </a:cubicBezTo>
                  <a:lnTo>
                    <a:pt x="64" y="127"/>
                  </a:lnTo>
                  <a:cubicBezTo>
                    <a:pt x="64" y="127"/>
                    <a:pt x="64" y="95"/>
                    <a:pt x="64" y="95"/>
                  </a:cubicBezTo>
                  <a:lnTo>
                    <a:pt x="95" y="95"/>
                  </a:lnTo>
                  <a:cubicBezTo>
                    <a:pt x="127" y="95"/>
                    <a:pt x="127" y="95"/>
                    <a:pt x="127" y="64"/>
                  </a:cubicBezTo>
                  <a:cubicBezTo>
                    <a:pt x="127" y="32"/>
                    <a:pt x="127" y="32"/>
                    <a:pt x="127" y="32"/>
                  </a:cubicBezTo>
                  <a:lnTo>
                    <a:pt x="127" y="0"/>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5" name="Google Shape;925;p18"/>
            <p:cNvSpPr/>
            <p:nvPr/>
          </p:nvSpPr>
          <p:spPr>
            <a:xfrm>
              <a:off x="3413027" y="2641666"/>
              <a:ext cx="5207" cy="6255"/>
            </a:xfrm>
            <a:custGeom>
              <a:avLst/>
              <a:gdLst/>
              <a:ahLst/>
              <a:cxnLst/>
              <a:rect l="l" t="t" r="r" b="b"/>
              <a:pathLst>
                <a:path w="159" h="191" extrusionOk="0">
                  <a:moveTo>
                    <a:pt x="64" y="1"/>
                  </a:moveTo>
                  <a:cubicBezTo>
                    <a:pt x="64" y="1"/>
                    <a:pt x="64" y="1"/>
                    <a:pt x="32" y="32"/>
                  </a:cubicBezTo>
                  <a:cubicBezTo>
                    <a:pt x="32" y="64"/>
                    <a:pt x="32" y="64"/>
                    <a:pt x="0" y="64"/>
                  </a:cubicBezTo>
                  <a:cubicBezTo>
                    <a:pt x="0" y="64"/>
                    <a:pt x="0" y="96"/>
                    <a:pt x="0" y="96"/>
                  </a:cubicBezTo>
                  <a:cubicBezTo>
                    <a:pt x="0" y="127"/>
                    <a:pt x="0" y="127"/>
                    <a:pt x="32" y="127"/>
                  </a:cubicBezTo>
                  <a:cubicBezTo>
                    <a:pt x="32" y="127"/>
                    <a:pt x="32" y="159"/>
                    <a:pt x="32" y="159"/>
                  </a:cubicBezTo>
                  <a:lnTo>
                    <a:pt x="64" y="159"/>
                  </a:lnTo>
                  <a:cubicBezTo>
                    <a:pt x="64" y="191"/>
                    <a:pt x="64" y="191"/>
                    <a:pt x="95" y="191"/>
                  </a:cubicBezTo>
                  <a:cubicBezTo>
                    <a:pt x="127" y="159"/>
                    <a:pt x="127" y="159"/>
                    <a:pt x="159" y="159"/>
                  </a:cubicBezTo>
                  <a:cubicBezTo>
                    <a:pt x="159" y="159"/>
                    <a:pt x="159" y="159"/>
                    <a:pt x="159" y="127"/>
                  </a:cubicBezTo>
                  <a:cubicBezTo>
                    <a:pt x="159" y="127"/>
                    <a:pt x="159" y="127"/>
                    <a:pt x="159" y="96"/>
                  </a:cubicBezTo>
                  <a:cubicBezTo>
                    <a:pt x="159" y="96"/>
                    <a:pt x="159" y="96"/>
                    <a:pt x="159" y="64"/>
                  </a:cubicBezTo>
                  <a:cubicBezTo>
                    <a:pt x="159" y="64"/>
                    <a:pt x="159" y="64"/>
                    <a:pt x="159" y="32"/>
                  </a:cubicBezTo>
                  <a:cubicBezTo>
                    <a:pt x="127" y="1"/>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6" name="Google Shape;926;p18"/>
            <p:cNvSpPr/>
            <p:nvPr/>
          </p:nvSpPr>
          <p:spPr>
            <a:xfrm>
              <a:off x="3359091" y="2687284"/>
              <a:ext cx="6255" cy="5240"/>
            </a:xfrm>
            <a:custGeom>
              <a:avLst/>
              <a:gdLst/>
              <a:ahLst/>
              <a:cxnLst/>
              <a:rect l="l" t="t" r="r" b="b"/>
              <a:pathLst>
                <a:path w="191" h="160" extrusionOk="0">
                  <a:moveTo>
                    <a:pt x="32" y="1"/>
                  </a:moveTo>
                  <a:cubicBezTo>
                    <a:pt x="32" y="33"/>
                    <a:pt x="1" y="33"/>
                    <a:pt x="1" y="33"/>
                  </a:cubicBezTo>
                  <a:cubicBezTo>
                    <a:pt x="1" y="64"/>
                    <a:pt x="1" y="64"/>
                    <a:pt x="1" y="64"/>
                  </a:cubicBezTo>
                  <a:cubicBezTo>
                    <a:pt x="1" y="96"/>
                    <a:pt x="1" y="96"/>
                    <a:pt x="1" y="96"/>
                  </a:cubicBezTo>
                  <a:cubicBezTo>
                    <a:pt x="1" y="128"/>
                    <a:pt x="1" y="128"/>
                    <a:pt x="32" y="128"/>
                  </a:cubicBezTo>
                  <a:cubicBezTo>
                    <a:pt x="32" y="159"/>
                    <a:pt x="32" y="159"/>
                    <a:pt x="32" y="159"/>
                  </a:cubicBezTo>
                  <a:lnTo>
                    <a:pt x="127" y="159"/>
                  </a:lnTo>
                  <a:cubicBezTo>
                    <a:pt x="127" y="159"/>
                    <a:pt x="159" y="159"/>
                    <a:pt x="159" y="128"/>
                  </a:cubicBezTo>
                  <a:cubicBezTo>
                    <a:pt x="191" y="96"/>
                    <a:pt x="191" y="96"/>
                    <a:pt x="191" y="64"/>
                  </a:cubicBezTo>
                  <a:cubicBezTo>
                    <a:pt x="159" y="33"/>
                    <a:pt x="159" y="33"/>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7" name="Google Shape;927;p18"/>
            <p:cNvSpPr/>
            <p:nvPr/>
          </p:nvSpPr>
          <p:spPr>
            <a:xfrm>
              <a:off x="3195222" y="2785822"/>
              <a:ext cx="10414" cy="9366"/>
            </a:xfrm>
            <a:custGeom>
              <a:avLst/>
              <a:gdLst/>
              <a:ahLst/>
              <a:cxnLst/>
              <a:rect l="l" t="t" r="r" b="b"/>
              <a:pathLst>
                <a:path w="318" h="286" extrusionOk="0">
                  <a:moveTo>
                    <a:pt x="128" y="1"/>
                  </a:moveTo>
                  <a:cubicBezTo>
                    <a:pt x="96" y="1"/>
                    <a:pt x="64" y="32"/>
                    <a:pt x="64" y="32"/>
                  </a:cubicBezTo>
                  <a:cubicBezTo>
                    <a:pt x="33" y="64"/>
                    <a:pt x="33" y="96"/>
                    <a:pt x="1" y="96"/>
                  </a:cubicBezTo>
                  <a:cubicBezTo>
                    <a:pt x="1" y="127"/>
                    <a:pt x="1" y="159"/>
                    <a:pt x="1" y="191"/>
                  </a:cubicBezTo>
                  <a:cubicBezTo>
                    <a:pt x="33" y="222"/>
                    <a:pt x="64" y="286"/>
                    <a:pt x="128" y="286"/>
                  </a:cubicBezTo>
                  <a:lnTo>
                    <a:pt x="191" y="286"/>
                  </a:lnTo>
                  <a:cubicBezTo>
                    <a:pt x="223" y="286"/>
                    <a:pt x="254" y="254"/>
                    <a:pt x="254" y="254"/>
                  </a:cubicBezTo>
                  <a:cubicBezTo>
                    <a:pt x="286" y="222"/>
                    <a:pt x="286" y="222"/>
                    <a:pt x="286" y="191"/>
                  </a:cubicBezTo>
                  <a:cubicBezTo>
                    <a:pt x="318" y="159"/>
                    <a:pt x="318" y="127"/>
                    <a:pt x="286" y="96"/>
                  </a:cubicBezTo>
                  <a:cubicBezTo>
                    <a:pt x="286" y="64"/>
                    <a:pt x="286" y="64"/>
                    <a:pt x="254" y="32"/>
                  </a:cubicBezTo>
                  <a:cubicBezTo>
                    <a:pt x="254" y="32"/>
                    <a:pt x="223" y="1"/>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8" name="Google Shape;928;p18"/>
            <p:cNvSpPr/>
            <p:nvPr/>
          </p:nvSpPr>
          <p:spPr>
            <a:xfrm>
              <a:off x="3181762" y="2786870"/>
              <a:ext cx="7270" cy="7270"/>
            </a:xfrm>
            <a:custGeom>
              <a:avLst/>
              <a:gdLst/>
              <a:ahLst/>
              <a:cxnLst/>
              <a:rect l="l" t="t" r="r" b="b"/>
              <a:pathLst>
                <a:path w="222" h="222" extrusionOk="0">
                  <a:moveTo>
                    <a:pt x="64" y="0"/>
                  </a:moveTo>
                  <a:cubicBezTo>
                    <a:pt x="32" y="0"/>
                    <a:pt x="32" y="32"/>
                    <a:pt x="32" y="32"/>
                  </a:cubicBezTo>
                  <a:cubicBezTo>
                    <a:pt x="32" y="32"/>
                    <a:pt x="0" y="64"/>
                    <a:pt x="0" y="64"/>
                  </a:cubicBezTo>
                  <a:cubicBezTo>
                    <a:pt x="0" y="64"/>
                    <a:pt x="0" y="95"/>
                    <a:pt x="0" y="95"/>
                  </a:cubicBezTo>
                  <a:cubicBezTo>
                    <a:pt x="0" y="127"/>
                    <a:pt x="0" y="127"/>
                    <a:pt x="0" y="159"/>
                  </a:cubicBezTo>
                  <a:cubicBezTo>
                    <a:pt x="0" y="159"/>
                    <a:pt x="32" y="190"/>
                    <a:pt x="32" y="190"/>
                  </a:cubicBezTo>
                  <a:cubicBezTo>
                    <a:pt x="32" y="190"/>
                    <a:pt x="32" y="222"/>
                    <a:pt x="64" y="222"/>
                  </a:cubicBezTo>
                  <a:lnTo>
                    <a:pt x="159" y="222"/>
                  </a:lnTo>
                  <a:cubicBezTo>
                    <a:pt x="159" y="222"/>
                    <a:pt x="159" y="190"/>
                    <a:pt x="190" y="190"/>
                  </a:cubicBezTo>
                  <a:cubicBezTo>
                    <a:pt x="190" y="190"/>
                    <a:pt x="190" y="159"/>
                    <a:pt x="222" y="159"/>
                  </a:cubicBezTo>
                  <a:cubicBezTo>
                    <a:pt x="222" y="127"/>
                    <a:pt x="222" y="127"/>
                    <a:pt x="222" y="95"/>
                  </a:cubicBezTo>
                  <a:cubicBezTo>
                    <a:pt x="222" y="95"/>
                    <a:pt x="190" y="64"/>
                    <a:pt x="190" y="64"/>
                  </a:cubicBezTo>
                  <a:lnTo>
                    <a:pt x="190" y="32"/>
                  </a:lnTo>
                  <a:cubicBezTo>
                    <a:pt x="190" y="32"/>
                    <a:pt x="190" y="0"/>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29" name="Google Shape;929;p18"/>
            <p:cNvSpPr/>
            <p:nvPr/>
          </p:nvSpPr>
          <p:spPr>
            <a:xfrm>
              <a:off x="3186936" y="2766108"/>
              <a:ext cx="5207" cy="7303"/>
            </a:xfrm>
            <a:custGeom>
              <a:avLst/>
              <a:gdLst/>
              <a:ahLst/>
              <a:cxnLst/>
              <a:rect l="l" t="t" r="r" b="b"/>
              <a:pathLst>
                <a:path w="159" h="223" extrusionOk="0">
                  <a:moveTo>
                    <a:pt x="64" y="1"/>
                  </a:moveTo>
                  <a:cubicBezTo>
                    <a:pt x="64" y="1"/>
                    <a:pt x="64" y="1"/>
                    <a:pt x="64" y="32"/>
                  </a:cubicBezTo>
                  <a:lnTo>
                    <a:pt x="32" y="32"/>
                  </a:lnTo>
                  <a:lnTo>
                    <a:pt x="32" y="64"/>
                  </a:lnTo>
                  <a:lnTo>
                    <a:pt x="1" y="64"/>
                  </a:lnTo>
                  <a:cubicBezTo>
                    <a:pt x="1" y="64"/>
                    <a:pt x="1" y="64"/>
                    <a:pt x="1" y="96"/>
                  </a:cubicBezTo>
                  <a:cubicBezTo>
                    <a:pt x="1" y="128"/>
                    <a:pt x="1" y="128"/>
                    <a:pt x="1" y="128"/>
                  </a:cubicBezTo>
                  <a:cubicBezTo>
                    <a:pt x="1" y="159"/>
                    <a:pt x="1" y="159"/>
                    <a:pt x="1" y="159"/>
                  </a:cubicBezTo>
                  <a:cubicBezTo>
                    <a:pt x="1" y="191"/>
                    <a:pt x="1" y="191"/>
                    <a:pt x="1" y="191"/>
                  </a:cubicBezTo>
                  <a:cubicBezTo>
                    <a:pt x="1" y="191"/>
                    <a:pt x="1" y="191"/>
                    <a:pt x="32" y="223"/>
                  </a:cubicBezTo>
                  <a:lnTo>
                    <a:pt x="96" y="223"/>
                  </a:lnTo>
                  <a:cubicBezTo>
                    <a:pt x="96" y="223"/>
                    <a:pt x="127" y="223"/>
                    <a:pt x="127" y="191"/>
                  </a:cubicBezTo>
                  <a:cubicBezTo>
                    <a:pt x="127" y="191"/>
                    <a:pt x="127" y="191"/>
                    <a:pt x="127" y="159"/>
                  </a:cubicBezTo>
                  <a:lnTo>
                    <a:pt x="159" y="159"/>
                  </a:lnTo>
                  <a:lnTo>
                    <a:pt x="159" y="128"/>
                  </a:lnTo>
                  <a:lnTo>
                    <a:pt x="159" y="96"/>
                  </a:lnTo>
                  <a:lnTo>
                    <a:pt x="159" y="64"/>
                  </a:lnTo>
                  <a:cubicBezTo>
                    <a:pt x="159" y="64"/>
                    <a:pt x="159" y="32"/>
                    <a:pt x="159" y="32"/>
                  </a:cubicBezTo>
                  <a:cubicBezTo>
                    <a:pt x="159" y="32"/>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0" name="Google Shape;930;p18"/>
            <p:cNvSpPr/>
            <p:nvPr/>
          </p:nvSpPr>
          <p:spPr>
            <a:xfrm>
              <a:off x="3220143" y="2759885"/>
              <a:ext cx="6255" cy="7303"/>
            </a:xfrm>
            <a:custGeom>
              <a:avLst/>
              <a:gdLst/>
              <a:ahLst/>
              <a:cxnLst/>
              <a:rect l="l" t="t" r="r" b="b"/>
              <a:pathLst>
                <a:path w="191" h="223" extrusionOk="0">
                  <a:moveTo>
                    <a:pt x="63" y="1"/>
                  </a:moveTo>
                  <a:cubicBezTo>
                    <a:pt x="63" y="1"/>
                    <a:pt x="32" y="32"/>
                    <a:pt x="32" y="32"/>
                  </a:cubicBezTo>
                  <a:cubicBezTo>
                    <a:pt x="32" y="32"/>
                    <a:pt x="0" y="32"/>
                    <a:pt x="0" y="64"/>
                  </a:cubicBezTo>
                  <a:cubicBezTo>
                    <a:pt x="0" y="64"/>
                    <a:pt x="0" y="96"/>
                    <a:pt x="0" y="96"/>
                  </a:cubicBezTo>
                  <a:cubicBezTo>
                    <a:pt x="0" y="127"/>
                    <a:pt x="0" y="127"/>
                    <a:pt x="0" y="159"/>
                  </a:cubicBezTo>
                  <a:cubicBezTo>
                    <a:pt x="0" y="159"/>
                    <a:pt x="0" y="159"/>
                    <a:pt x="0" y="191"/>
                  </a:cubicBezTo>
                  <a:lnTo>
                    <a:pt x="32" y="191"/>
                  </a:lnTo>
                  <a:cubicBezTo>
                    <a:pt x="32" y="191"/>
                    <a:pt x="63" y="222"/>
                    <a:pt x="63" y="222"/>
                  </a:cubicBezTo>
                  <a:lnTo>
                    <a:pt x="127" y="222"/>
                  </a:lnTo>
                  <a:cubicBezTo>
                    <a:pt x="158" y="222"/>
                    <a:pt x="158" y="191"/>
                    <a:pt x="158" y="191"/>
                  </a:cubicBezTo>
                  <a:cubicBezTo>
                    <a:pt x="190" y="191"/>
                    <a:pt x="190" y="159"/>
                    <a:pt x="190" y="159"/>
                  </a:cubicBezTo>
                  <a:cubicBezTo>
                    <a:pt x="190" y="127"/>
                    <a:pt x="190" y="127"/>
                    <a:pt x="190" y="96"/>
                  </a:cubicBezTo>
                  <a:cubicBezTo>
                    <a:pt x="190" y="96"/>
                    <a:pt x="190" y="64"/>
                    <a:pt x="190" y="64"/>
                  </a:cubicBezTo>
                  <a:cubicBezTo>
                    <a:pt x="190" y="64"/>
                    <a:pt x="158" y="32"/>
                    <a:pt x="158" y="32"/>
                  </a:cubicBezTo>
                  <a:cubicBezTo>
                    <a:pt x="158" y="32"/>
                    <a:pt x="127" y="32"/>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1" name="Google Shape;931;p18"/>
            <p:cNvSpPr/>
            <p:nvPr/>
          </p:nvSpPr>
          <p:spPr>
            <a:xfrm>
              <a:off x="3336266" y="2703429"/>
              <a:ext cx="6255" cy="5698"/>
            </a:xfrm>
            <a:custGeom>
              <a:avLst/>
              <a:gdLst/>
              <a:ahLst/>
              <a:cxnLst/>
              <a:rect l="l" t="t" r="r" b="b"/>
              <a:pathLst>
                <a:path w="191" h="174" extrusionOk="0">
                  <a:moveTo>
                    <a:pt x="95" y="1"/>
                  </a:moveTo>
                  <a:cubicBezTo>
                    <a:pt x="92" y="1"/>
                    <a:pt x="85" y="15"/>
                    <a:pt x="64" y="15"/>
                  </a:cubicBezTo>
                  <a:lnTo>
                    <a:pt x="33" y="15"/>
                  </a:lnTo>
                  <a:cubicBezTo>
                    <a:pt x="33" y="15"/>
                    <a:pt x="33" y="46"/>
                    <a:pt x="33" y="46"/>
                  </a:cubicBezTo>
                  <a:cubicBezTo>
                    <a:pt x="1" y="46"/>
                    <a:pt x="1" y="78"/>
                    <a:pt x="1" y="78"/>
                  </a:cubicBezTo>
                  <a:cubicBezTo>
                    <a:pt x="1" y="110"/>
                    <a:pt x="1" y="110"/>
                    <a:pt x="33" y="141"/>
                  </a:cubicBezTo>
                  <a:cubicBezTo>
                    <a:pt x="33" y="141"/>
                    <a:pt x="33" y="173"/>
                    <a:pt x="64" y="173"/>
                  </a:cubicBezTo>
                  <a:lnTo>
                    <a:pt x="128" y="173"/>
                  </a:lnTo>
                  <a:cubicBezTo>
                    <a:pt x="159" y="141"/>
                    <a:pt x="159" y="141"/>
                    <a:pt x="159" y="141"/>
                  </a:cubicBezTo>
                  <a:cubicBezTo>
                    <a:pt x="159" y="110"/>
                    <a:pt x="159" y="110"/>
                    <a:pt x="159" y="78"/>
                  </a:cubicBezTo>
                  <a:cubicBezTo>
                    <a:pt x="191" y="78"/>
                    <a:pt x="159" y="78"/>
                    <a:pt x="159" y="46"/>
                  </a:cubicBezTo>
                  <a:cubicBezTo>
                    <a:pt x="159" y="46"/>
                    <a:pt x="159" y="15"/>
                    <a:pt x="159" y="15"/>
                  </a:cubicBezTo>
                  <a:lnTo>
                    <a:pt x="96" y="15"/>
                  </a:lnTo>
                  <a:cubicBezTo>
                    <a:pt x="96" y="4"/>
                    <a:pt x="96"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2" name="Google Shape;932;p18"/>
            <p:cNvSpPr/>
            <p:nvPr/>
          </p:nvSpPr>
          <p:spPr>
            <a:xfrm>
              <a:off x="3114335" y="2823154"/>
              <a:ext cx="6255" cy="6255"/>
            </a:xfrm>
            <a:custGeom>
              <a:avLst/>
              <a:gdLst/>
              <a:ahLst/>
              <a:cxnLst/>
              <a:rect l="l" t="t" r="r" b="b"/>
              <a:pathLst>
                <a:path w="191" h="191" extrusionOk="0">
                  <a:moveTo>
                    <a:pt x="64" y="1"/>
                  </a:moveTo>
                  <a:cubicBezTo>
                    <a:pt x="64" y="1"/>
                    <a:pt x="32" y="32"/>
                    <a:pt x="32" y="32"/>
                  </a:cubicBezTo>
                  <a:cubicBezTo>
                    <a:pt x="32" y="64"/>
                    <a:pt x="32" y="64"/>
                    <a:pt x="32" y="64"/>
                  </a:cubicBezTo>
                  <a:cubicBezTo>
                    <a:pt x="32" y="96"/>
                    <a:pt x="32" y="96"/>
                    <a:pt x="1" y="127"/>
                  </a:cubicBezTo>
                  <a:cubicBezTo>
                    <a:pt x="1" y="127"/>
                    <a:pt x="1" y="127"/>
                    <a:pt x="1" y="159"/>
                  </a:cubicBezTo>
                  <a:lnTo>
                    <a:pt x="32" y="159"/>
                  </a:lnTo>
                  <a:cubicBezTo>
                    <a:pt x="32" y="159"/>
                    <a:pt x="32" y="159"/>
                    <a:pt x="32" y="191"/>
                  </a:cubicBezTo>
                  <a:lnTo>
                    <a:pt x="96" y="191"/>
                  </a:lnTo>
                  <a:cubicBezTo>
                    <a:pt x="96" y="191"/>
                    <a:pt x="96" y="191"/>
                    <a:pt x="127" y="159"/>
                  </a:cubicBezTo>
                  <a:cubicBezTo>
                    <a:pt x="127" y="159"/>
                    <a:pt x="127" y="159"/>
                    <a:pt x="127" y="127"/>
                  </a:cubicBezTo>
                  <a:lnTo>
                    <a:pt x="159" y="127"/>
                  </a:lnTo>
                  <a:cubicBezTo>
                    <a:pt x="159" y="96"/>
                    <a:pt x="159" y="96"/>
                    <a:pt x="159" y="96"/>
                  </a:cubicBezTo>
                  <a:cubicBezTo>
                    <a:pt x="159" y="96"/>
                    <a:pt x="159" y="64"/>
                    <a:pt x="191" y="64"/>
                  </a:cubicBezTo>
                  <a:cubicBezTo>
                    <a:pt x="191" y="64"/>
                    <a:pt x="191" y="64"/>
                    <a:pt x="159" y="32"/>
                  </a:cubicBezTo>
                  <a:cubicBezTo>
                    <a:pt x="159" y="32"/>
                    <a:pt x="159" y="32"/>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3" name="Google Shape;933;p18"/>
            <p:cNvSpPr/>
            <p:nvPr/>
          </p:nvSpPr>
          <p:spPr>
            <a:xfrm>
              <a:off x="3105002" y="2838709"/>
              <a:ext cx="6255" cy="5207"/>
            </a:xfrm>
            <a:custGeom>
              <a:avLst/>
              <a:gdLst/>
              <a:ahLst/>
              <a:cxnLst/>
              <a:rect l="l" t="t" r="r" b="b"/>
              <a:pathLst>
                <a:path w="191" h="159" extrusionOk="0">
                  <a:moveTo>
                    <a:pt x="64" y="1"/>
                  </a:moveTo>
                  <a:lnTo>
                    <a:pt x="32" y="32"/>
                  </a:lnTo>
                  <a:cubicBezTo>
                    <a:pt x="1" y="32"/>
                    <a:pt x="1" y="32"/>
                    <a:pt x="1" y="64"/>
                  </a:cubicBezTo>
                  <a:cubicBezTo>
                    <a:pt x="1" y="96"/>
                    <a:pt x="1" y="96"/>
                    <a:pt x="1" y="96"/>
                  </a:cubicBezTo>
                  <a:cubicBezTo>
                    <a:pt x="1" y="127"/>
                    <a:pt x="1" y="127"/>
                    <a:pt x="32" y="127"/>
                  </a:cubicBezTo>
                  <a:cubicBezTo>
                    <a:pt x="32" y="127"/>
                    <a:pt x="32" y="159"/>
                    <a:pt x="32" y="159"/>
                  </a:cubicBezTo>
                  <a:lnTo>
                    <a:pt x="96" y="159"/>
                  </a:lnTo>
                  <a:cubicBezTo>
                    <a:pt x="127" y="159"/>
                    <a:pt x="127" y="159"/>
                    <a:pt x="127" y="127"/>
                  </a:cubicBezTo>
                  <a:lnTo>
                    <a:pt x="159" y="127"/>
                  </a:lnTo>
                  <a:cubicBezTo>
                    <a:pt x="159" y="127"/>
                    <a:pt x="159" y="127"/>
                    <a:pt x="159" y="96"/>
                  </a:cubicBezTo>
                  <a:cubicBezTo>
                    <a:pt x="191" y="96"/>
                    <a:pt x="191" y="96"/>
                    <a:pt x="191" y="64"/>
                  </a:cubicBezTo>
                  <a:cubicBezTo>
                    <a:pt x="159" y="64"/>
                    <a:pt x="159" y="32"/>
                    <a:pt x="159" y="32"/>
                  </a:cubicBezTo>
                  <a:cubicBezTo>
                    <a:pt x="159" y="32"/>
                    <a:pt x="159" y="32"/>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4" name="Google Shape;934;p18"/>
            <p:cNvSpPr/>
            <p:nvPr/>
          </p:nvSpPr>
          <p:spPr>
            <a:xfrm>
              <a:off x="3097764" y="2825217"/>
              <a:ext cx="6255" cy="4192"/>
            </a:xfrm>
            <a:custGeom>
              <a:avLst/>
              <a:gdLst/>
              <a:ahLst/>
              <a:cxnLst/>
              <a:rect l="l" t="t" r="r" b="b"/>
              <a:pathLst>
                <a:path w="191" h="128" extrusionOk="0">
                  <a:moveTo>
                    <a:pt x="32" y="1"/>
                  </a:moveTo>
                  <a:cubicBezTo>
                    <a:pt x="32" y="1"/>
                    <a:pt x="32" y="1"/>
                    <a:pt x="32" y="33"/>
                  </a:cubicBezTo>
                  <a:lnTo>
                    <a:pt x="0" y="33"/>
                  </a:lnTo>
                  <a:cubicBezTo>
                    <a:pt x="0" y="33"/>
                    <a:pt x="0" y="64"/>
                    <a:pt x="0" y="64"/>
                  </a:cubicBezTo>
                  <a:cubicBezTo>
                    <a:pt x="0" y="64"/>
                    <a:pt x="0" y="64"/>
                    <a:pt x="0" y="96"/>
                  </a:cubicBezTo>
                  <a:lnTo>
                    <a:pt x="32" y="96"/>
                  </a:lnTo>
                  <a:cubicBezTo>
                    <a:pt x="32" y="96"/>
                    <a:pt x="32" y="128"/>
                    <a:pt x="32" y="128"/>
                  </a:cubicBezTo>
                  <a:lnTo>
                    <a:pt x="158" y="128"/>
                  </a:lnTo>
                  <a:cubicBezTo>
                    <a:pt x="158" y="128"/>
                    <a:pt x="158" y="96"/>
                    <a:pt x="158" y="96"/>
                  </a:cubicBezTo>
                  <a:lnTo>
                    <a:pt x="190" y="96"/>
                  </a:lnTo>
                  <a:cubicBezTo>
                    <a:pt x="190" y="64"/>
                    <a:pt x="190" y="64"/>
                    <a:pt x="190" y="64"/>
                  </a:cubicBezTo>
                  <a:cubicBezTo>
                    <a:pt x="158" y="64"/>
                    <a:pt x="158" y="33"/>
                    <a:pt x="158" y="33"/>
                  </a:cubicBezTo>
                  <a:cubicBezTo>
                    <a:pt x="158" y="1"/>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5" name="Google Shape;935;p18"/>
            <p:cNvSpPr/>
            <p:nvPr/>
          </p:nvSpPr>
          <p:spPr>
            <a:xfrm>
              <a:off x="3106050" y="2814869"/>
              <a:ext cx="5207" cy="6255"/>
            </a:xfrm>
            <a:custGeom>
              <a:avLst/>
              <a:gdLst/>
              <a:ahLst/>
              <a:cxnLst/>
              <a:rect l="l" t="t" r="r" b="b"/>
              <a:pathLst>
                <a:path w="159" h="191" extrusionOk="0">
                  <a:moveTo>
                    <a:pt x="64" y="0"/>
                  </a:moveTo>
                  <a:cubicBezTo>
                    <a:pt x="64" y="32"/>
                    <a:pt x="64" y="32"/>
                    <a:pt x="32" y="32"/>
                  </a:cubicBezTo>
                  <a:cubicBezTo>
                    <a:pt x="32" y="64"/>
                    <a:pt x="32" y="64"/>
                    <a:pt x="32" y="64"/>
                  </a:cubicBezTo>
                  <a:cubicBezTo>
                    <a:pt x="0" y="64"/>
                    <a:pt x="0" y="64"/>
                    <a:pt x="0" y="95"/>
                  </a:cubicBezTo>
                  <a:cubicBezTo>
                    <a:pt x="0" y="127"/>
                    <a:pt x="0" y="127"/>
                    <a:pt x="0" y="127"/>
                  </a:cubicBezTo>
                  <a:cubicBezTo>
                    <a:pt x="0" y="159"/>
                    <a:pt x="0" y="159"/>
                    <a:pt x="32" y="159"/>
                  </a:cubicBezTo>
                  <a:cubicBezTo>
                    <a:pt x="32" y="190"/>
                    <a:pt x="64" y="190"/>
                    <a:pt x="64" y="190"/>
                  </a:cubicBezTo>
                  <a:lnTo>
                    <a:pt x="95" y="190"/>
                  </a:lnTo>
                  <a:cubicBezTo>
                    <a:pt x="95" y="190"/>
                    <a:pt x="127" y="159"/>
                    <a:pt x="127" y="159"/>
                  </a:cubicBezTo>
                  <a:lnTo>
                    <a:pt x="159" y="127"/>
                  </a:lnTo>
                  <a:cubicBezTo>
                    <a:pt x="159" y="127"/>
                    <a:pt x="159" y="127"/>
                    <a:pt x="159" y="95"/>
                  </a:cubicBezTo>
                  <a:cubicBezTo>
                    <a:pt x="159" y="95"/>
                    <a:pt x="159" y="64"/>
                    <a:pt x="159" y="64"/>
                  </a:cubicBezTo>
                  <a:cubicBezTo>
                    <a:pt x="159" y="64"/>
                    <a:pt x="159" y="32"/>
                    <a:pt x="159" y="32"/>
                  </a:cubicBezTo>
                  <a:cubicBezTo>
                    <a:pt x="127" y="32"/>
                    <a:pt x="127" y="0"/>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6" name="Google Shape;936;p18"/>
            <p:cNvSpPr/>
            <p:nvPr/>
          </p:nvSpPr>
          <p:spPr>
            <a:xfrm>
              <a:off x="3060399" y="2816932"/>
              <a:ext cx="4192" cy="5207"/>
            </a:xfrm>
            <a:custGeom>
              <a:avLst/>
              <a:gdLst/>
              <a:ahLst/>
              <a:cxnLst/>
              <a:rect l="l" t="t" r="r" b="b"/>
              <a:pathLst>
                <a:path w="128" h="159" extrusionOk="0">
                  <a:moveTo>
                    <a:pt x="33" y="1"/>
                  </a:moveTo>
                  <a:cubicBezTo>
                    <a:pt x="33" y="1"/>
                    <a:pt x="33" y="32"/>
                    <a:pt x="1" y="32"/>
                  </a:cubicBezTo>
                  <a:cubicBezTo>
                    <a:pt x="1" y="32"/>
                    <a:pt x="1" y="64"/>
                    <a:pt x="1" y="64"/>
                  </a:cubicBezTo>
                  <a:cubicBezTo>
                    <a:pt x="1" y="64"/>
                    <a:pt x="1" y="96"/>
                    <a:pt x="1" y="96"/>
                  </a:cubicBezTo>
                  <a:cubicBezTo>
                    <a:pt x="1" y="96"/>
                    <a:pt x="1" y="96"/>
                    <a:pt x="1" y="127"/>
                  </a:cubicBezTo>
                  <a:cubicBezTo>
                    <a:pt x="1" y="127"/>
                    <a:pt x="33" y="159"/>
                    <a:pt x="33" y="159"/>
                  </a:cubicBezTo>
                  <a:lnTo>
                    <a:pt x="96" y="159"/>
                  </a:lnTo>
                  <a:cubicBezTo>
                    <a:pt x="96" y="159"/>
                    <a:pt x="96" y="159"/>
                    <a:pt x="128" y="127"/>
                  </a:cubicBezTo>
                  <a:cubicBezTo>
                    <a:pt x="128" y="96"/>
                    <a:pt x="128" y="96"/>
                    <a:pt x="128" y="96"/>
                  </a:cubicBezTo>
                  <a:cubicBezTo>
                    <a:pt x="128" y="96"/>
                    <a:pt x="128" y="64"/>
                    <a:pt x="128" y="64"/>
                  </a:cubicBezTo>
                  <a:cubicBezTo>
                    <a:pt x="128" y="64"/>
                    <a:pt x="128" y="32"/>
                    <a:pt x="128" y="32"/>
                  </a:cubicBezTo>
                  <a:lnTo>
                    <a:pt x="96" y="32"/>
                  </a:lnTo>
                  <a:cubicBezTo>
                    <a:pt x="96" y="1"/>
                    <a:pt x="64"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7" name="Google Shape;937;p18"/>
            <p:cNvSpPr/>
            <p:nvPr/>
          </p:nvSpPr>
          <p:spPr>
            <a:xfrm>
              <a:off x="3067669" y="2826265"/>
              <a:ext cx="7303" cy="5207"/>
            </a:xfrm>
            <a:custGeom>
              <a:avLst/>
              <a:gdLst/>
              <a:ahLst/>
              <a:cxnLst/>
              <a:rect l="l" t="t" r="r" b="b"/>
              <a:pathLst>
                <a:path w="223" h="159" extrusionOk="0">
                  <a:moveTo>
                    <a:pt x="32" y="1"/>
                  </a:moveTo>
                  <a:cubicBezTo>
                    <a:pt x="32" y="32"/>
                    <a:pt x="32" y="32"/>
                    <a:pt x="32" y="32"/>
                  </a:cubicBezTo>
                  <a:cubicBezTo>
                    <a:pt x="1" y="32"/>
                    <a:pt x="1" y="64"/>
                    <a:pt x="1" y="64"/>
                  </a:cubicBezTo>
                  <a:cubicBezTo>
                    <a:pt x="1" y="64"/>
                    <a:pt x="1" y="96"/>
                    <a:pt x="1" y="96"/>
                  </a:cubicBezTo>
                  <a:cubicBezTo>
                    <a:pt x="1" y="96"/>
                    <a:pt x="1" y="96"/>
                    <a:pt x="32" y="127"/>
                  </a:cubicBezTo>
                  <a:cubicBezTo>
                    <a:pt x="32" y="159"/>
                    <a:pt x="64" y="159"/>
                    <a:pt x="64" y="159"/>
                  </a:cubicBezTo>
                  <a:lnTo>
                    <a:pt x="191" y="159"/>
                  </a:lnTo>
                  <a:cubicBezTo>
                    <a:pt x="191" y="127"/>
                    <a:pt x="191" y="127"/>
                    <a:pt x="191" y="127"/>
                  </a:cubicBezTo>
                  <a:cubicBezTo>
                    <a:pt x="191" y="127"/>
                    <a:pt x="191" y="127"/>
                    <a:pt x="222" y="96"/>
                  </a:cubicBezTo>
                  <a:cubicBezTo>
                    <a:pt x="222" y="96"/>
                    <a:pt x="222" y="64"/>
                    <a:pt x="222" y="64"/>
                  </a:cubicBezTo>
                  <a:cubicBezTo>
                    <a:pt x="222" y="64"/>
                    <a:pt x="222" y="32"/>
                    <a:pt x="191" y="32"/>
                  </a:cubicBezTo>
                  <a:cubicBezTo>
                    <a:pt x="191" y="32"/>
                    <a:pt x="191" y="1"/>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8" name="Google Shape;938;p18"/>
            <p:cNvSpPr/>
            <p:nvPr/>
          </p:nvSpPr>
          <p:spPr>
            <a:xfrm>
              <a:off x="3073891" y="2816932"/>
              <a:ext cx="6255" cy="7303"/>
            </a:xfrm>
            <a:custGeom>
              <a:avLst/>
              <a:gdLst/>
              <a:ahLst/>
              <a:cxnLst/>
              <a:rect l="l" t="t" r="r" b="b"/>
              <a:pathLst>
                <a:path w="191" h="223" extrusionOk="0">
                  <a:moveTo>
                    <a:pt x="32" y="1"/>
                  </a:moveTo>
                  <a:cubicBezTo>
                    <a:pt x="32" y="32"/>
                    <a:pt x="32" y="32"/>
                    <a:pt x="32" y="32"/>
                  </a:cubicBezTo>
                  <a:cubicBezTo>
                    <a:pt x="32" y="64"/>
                    <a:pt x="1" y="64"/>
                    <a:pt x="1" y="96"/>
                  </a:cubicBezTo>
                  <a:lnTo>
                    <a:pt x="1" y="127"/>
                  </a:lnTo>
                  <a:cubicBezTo>
                    <a:pt x="1" y="127"/>
                    <a:pt x="32" y="127"/>
                    <a:pt x="32" y="159"/>
                  </a:cubicBezTo>
                  <a:cubicBezTo>
                    <a:pt x="32" y="159"/>
                    <a:pt x="32" y="159"/>
                    <a:pt x="32" y="191"/>
                  </a:cubicBezTo>
                  <a:lnTo>
                    <a:pt x="64" y="191"/>
                  </a:lnTo>
                  <a:cubicBezTo>
                    <a:pt x="96" y="191"/>
                    <a:pt x="96" y="222"/>
                    <a:pt x="96" y="222"/>
                  </a:cubicBezTo>
                  <a:cubicBezTo>
                    <a:pt x="127" y="222"/>
                    <a:pt x="127" y="191"/>
                    <a:pt x="127" y="191"/>
                  </a:cubicBezTo>
                  <a:lnTo>
                    <a:pt x="159" y="191"/>
                  </a:lnTo>
                  <a:cubicBezTo>
                    <a:pt x="159" y="159"/>
                    <a:pt x="191" y="159"/>
                    <a:pt x="191" y="159"/>
                  </a:cubicBezTo>
                  <a:cubicBezTo>
                    <a:pt x="191" y="159"/>
                    <a:pt x="191" y="127"/>
                    <a:pt x="191" y="127"/>
                  </a:cubicBezTo>
                  <a:lnTo>
                    <a:pt x="191" y="96"/>
                  </a:lnTo>
                  <a:cubicBezTo>
                    <a:pt x="191" y="64"/>
                    <a:pt x="191" y="64"/>
                    <a:pt x="191" y="32"/>
                  </a:cubicBezTo>
                  <a:lnTo>
                    <a:pt x="159" y="32"/>
                  </a:lnTo>
                  <a:cubicBezTo>
                    <a:pt x="159" y="1"/>
                    <a:pt x="159"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39" name="Google Shape;939;p18"/>
            <p:cNvSpPr/>
            <p:nvPr/>
          </p:nvSpPr>
          <p:spPr>
            <a:xfrm>
              <a:off x="3084272" y="2806551"/>
              <a:ext cx="5207" cy="6255"/>
            </a:xfrm>
            <a:custGeom>
              <a:avLst/>
              <a:gdLst/>
              <a:ahLst/>
              <a:cxnLst/>
              <a:rect l="l" t="t" r="r" b="b"/>
              <a:pathLst>
                <a:path w="159" h="191" extrusionOk="0">
                  <a:moveTo>
                    <a:pt x="64" y="1"/>
                  </a:moveTo>
                  <a:cubicBezTo>
                    <a:pt x="64" y="1"/>
                    <a:pt x="32" y="1"/>
                    <a:pt x="32" y="33"/>
                  </a:cubicBezTo>
                  <a:lnTo>
                    <a:pt x="0" y="33"/>
                  </a:lnTo>
                  <a:cubicBezTo>
                    <a:pt x="0" y="64"/>
                    <a:pt x="0" y="64"/>
                    <a:pt x="0" y="64"/>
                  </a:cubicBezTo>
                  <a:cubicBezTo>
                    <a:pt x="0" y="96"/>
                    <a:pt x="0" y="96"/>
                    <a:pt x="0" y="96"/>
                  </a:cubicBezTo>
                  <a:cubicBezTo>
                    <a:pt x="0" y="96"/>
                    <a:pt x="0" y="96"/>
                    <a:pt x="0" y="128"/>
                  </a:cubicBezTo>
                  <a:cubicBezTo>
                    <a:pt x="32" y="159"/>
                    <a:pt x="32" y="159"/>
                    <a:pt x="32" y="159"/>
                  </a:cubicBezTo>
                  <a:cubicBezTo>
                    <a:pt x="32" y="159"/>
                    <a:pt x="32" y="159"/>
                    <a:pt x="32" y="191"/>
                  </a:cubicBezTo>
                  <a:lnTo>
                    <a:pt x="95" y="191"/>
                  </a:lnTo>
                  <a:cubicBezTo>
                    <a:pt x="127" y="159"/>
                    <a:pt x="127" y="159"/>
                    <a:pt x="127" y="159"/>
                  </a:cubicBezTo>
                  <a:lnTo>
                    <a:pt x="127" y="128"/>
                  </a:lnTo>
                  <a:lnTo>
                    <a:pt x="159" y="128"/>
                  </a:lnTo>
                  <a:cubicBezTo>
                    <a:pt x="159" y="96"/>
                    <a:pt x="159" y="96"/>
                    <a:pt x="159" y="96"/>
                  </a:cubicBezTo>
                  <a:cubicBezTo>
                    <a:pt x="159" y="96"/>
                    <a:pt x="159" y="96"/>
                    <a:pt x="159" y="64"/>
                  </a:cubicBezTo>
                  <a:lnTo>
                    <a:pt x="127" y="64"/>
                  </a:lnTo>
                  <a:cubicBezTo>
                    <a:pt x="127" y="33"/>
                    <a:pt x="127" y="33"/>
                    <a:pt x="127" y="33"/>
                  </a:cubicBezTo>
                  <a:lnTo>
                    <a:pt x="95" y="33"/>
                  </a:lnTo>
                  <a:cubicBezTo>
                    <a:pt x="95" y="1"/>
                    <a:pt x="95"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0" name="Google Shape;940;p18"/>
            <p:cNvSpPr/>
            <p:nvPr/>
          </p:nvSpPr>
          <p:spPr>
            <a:xfrm>
              <a:off x="3036559" y="2812773"/>
              <a:ext cx="6255" cy="6255"/>
            </a:xfrm>
            <a:custGeom>
              <a:avLst/>
              <a:gdLst/>
              <a:ahLst/>
              <a:cxnLst/>
              <a:rect l="l" t="t" r="r" b="b"/>
              <a:pathLst>
                <a:path w="191" h="191" extrusionOk="0">
                  <a:moveTo>
                    <a:pt x="96" y="1"/>
                  </a:moveTo>
                  <a:cubicBezTo>
                    <a:pt x="64" y="1"/>
                    <a:pt x="64" y="1"/>
                    <a:pt x="64" y="33"/>
                  </a:cubicBezTo>
                  <a:cubicBezTo>
                    <a:pt x="32" y="33"/>
                    <a:pt x="32" y="33"/>
                    <a:pt x="32" y="64"/>
                  </a:cubicBezTo>
                  <a:cubicBezTo>
                    <a:pt x="32" y="64"/>
                    <a:pt x="1" y="96"/>
                    <a:pt x="1" y="96"/>
                  </a:cubicBezTo>
                  <a:cubicBezTo>
                    <a:pt x="1" y="96"/>
                    <a:pt x="1" y="96"/>
                    <a:pt x="32" y="128"/>
                  </a:cubicBezTo>
                  <a:cubicBezTo>
                    <a:pt x="32" y="128"/>
                    <a:pt x="32" y="128"/>
                    <a:pt x="32" y="159"/>
                  </a:cubicBezTo>
                  <a:lnTo>
                    <a:pt x="64" y="159"/>
                  </a:lnTo>
                  <a:cubicBezTo>
                    <a:pt x="64" y="159"/>
                    <a:pt x="96" y="191"/>
                    <a:pt x="96" y="191"/>
                  </a:cubicBezTo>
                  <a:cubicBezTo>
                    <a:pt x="127" y="191"/>
                    <a:pt x="127" y="159"/>
                    <a:pt x="127" y="159"/>
                  </a:cubicBezTo>
                  <a:cubicBezTo>
                    <a:pt x="159" y="159"/>
                    <a:pt x="159" y="159"/>
                    <a:pt x="159" y="128"/>
                  </a:cubicBezTo>
                  <a:cubicBezTo>
                    <a:pt x="159" y="128"/>
                    <a:pt x="191" y="128"/>
                    <a:pt x="191" y="96"/>
                  </a:cubicBezTo>
                  <a:cubicBezTo>
                    <a:pt x="191" y="64"/>
                    <a:pt x="191" y="64"/>
                    <a:pt x="191" y="64"/>
                  </a:cubicBezTo>
                  <a:cubicBezTo>
                    <a:pt x="191" y="64"/>
                    <a:pt x="191" y="33"/>
                    <a:pt x="191" y="33"/>
                  </a:cubicBezTo>
                  <a:cubicBezTo>
                    <a:pt x="191" y="33"/>
                    <a:pt x="191" y="33"/>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1" name="Google Shape;941;p18"/>
            <p:cNvSpPr/>
            <p:nvPr/>
          </p:nvSpPr>
          <p:spPr>
            <a:xfrm>
              <a:off x="3026178" y="2821091"/>
              <a:ext cx="6255" cy="5993"/>
            </a:xfrm>
            <a:custGeom>
              <a:avLst/>
              <a:gdLst/>
              <a:ahLst/>
              <a:cxnLst/>
              <a:rect l="l" t="t" r="r" b="b"/>
              <a:pathLst>
                <a:path w="191" h="183" extrusionOk="0">
                  <a:moveTo>
                    <a:pt x="96" y="0"/>
                  </a:moveTo>
                  <a:cubicBezTo>
                    <a:pt x="33" y="0"/>
                    <a:pt x="1" y="95"/>
                    <a:pt x="33" y="159"/>
                  </a:cubicBezTo>
                  <a:lnTo>
                    <a:pt x="64" y="159"/>
                  </a:lnTo>
                  <a:cubicBezTo>
                    <a:pt x="64" y="174"/>
                    <a:pt x="80" y="182"/>
                    <a:pt x="96" y="182"/>
                  </a:cubicBezTo>
                  <a:cubicBezTo>
                    <a:pt x="112" y="182"/>
                    <a:pt x="128" y="174"/>
                    <a:pt x="128" y="159"/>
                  </a:cubicBezTo>
                  <a:lnTo>
                    <a:pt x="159" y="159"/>
                  </a:lnTo>
                  <a:cubicBezTo>
                    <a:pt x="191" y="95"/>
                    <a:pt x="159"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2" name="Google Shape;942;p18"/>
            <p:cNvSpPr/>
            <p:nvPr/>
          </p:nvSpPr>
          <p:spPr>
            <a:xfrm>
              <a:off x="3005449" y="2817980"/>
              <a:ext cx="5207" cy="5207"/>
            </a:xfrm>
            <a:custGeom>
              <a:avLst/>
              <a:gdLst/>
              <a:ahLst/>
              <a:cxnLst/>
              <a:rect l="l" t="t" r="r" b="b"/>
              <a:pathLst>
                <a:path w="159" h="159" extrusionOk="0">
                  <a:moveTo>
                    <a:pt x="32" y="0"/>
                  </a:moveTo>
                  <a:cubicBezTo>
                    <a:pt x="32" y="32"/>
                    <a:pt x="32" y="32"/>
                    <a:pt x="32" y="32"/>
                  </a:cubicBezTo>
                  <a:cubicBezTo>
                    <a:pt x="1" y="32"/>
                    <a:pt x="1" y="32"/>
                    <a:pt x="1" y="64"/>
                  </a:cubicBezTo>
                  <a:cubicBezTo>
                    <a:pt x="1" y="64"/>
                    <a:pt x="1" y="95"/>
                    <a:pt x="1" y="95"/>
                  </a:cubicBezTo>
                  <a:cubicBezTo>
                    <a:pt x="1" y="95"/>
                    <a:pt x="1" y="95"/>
                    <a:pt x="32" y="127"/>
                  </a:cubicBezTo>
                  <a:cubicBezTo>
                    <a:pt x="64" y="127"/>
                    <a:pt x="64" y="127"/>
                    <a:pt x="64" y="159"/>
                  </a:cubicBezTo>
                  <a:lnTo>
                    <a:pt x="96" y="159"/>
                  </a:lnTo>
                  <a:cubicBezTo>
                    <a:pt x="96" y="159"/>
                    <a:pt x="127" y="159"/>
                    <a:pt x="127" y="127"/>
                  </a:cubicBezTo>
                  <a:lnTo>
                    <a:pt x="159" y="127"/>
                  </a:lnTo>
                  <a:cubicBezTo>
                    <a:pt x="159" y="127"/>
                    <a:pt x="159" y="95"/>
                    <a:pt x="159" y="95"/>
                  </a:cubicBezTo>
                  <a:cubicBezTo>
                    <a:pt x="159" y="95"/>
                    <a:pt x="159" y="95"/>
                    <a:pt x="159" y="64"/>
                  </a:cubicBezTo>
                  <a:cubicBezTo>
                    <a:pt x="159" y="64"/>
                    <a:pt x="159" y="32"/>
                    <a:pt x="159" y="32"/>
                  </a:cubicBezTo>
                  <a:lnTo>
                    <a:pt x="127" y="32"/>
                  </a:lnTo>
                  <a:cubicBezTo>
                    <a:pt x="127" y="0"/>
                    <a:pt x="96"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3" name="Google Shape;943;p18"/>
            <p:cNvSpPr/>
            <p:nvPr/>
          </p:nvSpPr>
          <p:spPr>
            <a:xfrm>
              <a:off x="2990941" y="2813821"/>
              <a:ext cx="3144" cy="2096"/>
            </a:xfrm>
            <a:custGeom>
              <a:avLst/>
              <a:gdLst/>
              <a:ahLst/>
              <a:cxnLst/>
              <a:rect l="l" t="t" r="r" b="b"/>
              <a:pathLst>
                <a:path w="96" h="64" extrusionOk="0">
                  <a:moveTo>
                    <a:pt x="32" y="1"/>
                  </a:moveTo>
                  <a:cubicBezTo>
                    <a:pt x="0" y="1"/>
                    <a:pt x="0" y="64"/>
                    <a:pt x="32" y="64"/>
                  </a:cubicBezTo>
                  <a:cubicBezTo>
                    <a:pt x="95" y="64"/>
                    <a:pt x="95" y="1"/>
                    <a:pt x="3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4" name="Google Shape;944;p18"/>
            <p:cNvSpPr/>
            <p:nvPr/>
          </p:nvSpPr>
          <p:spPr>
            <a:xfrm>
              <a:off x="2980560" y="2805536"/>
              <a:ext cx="5207" cy="6255"/>
            </a:xfrm>
            <a:custGeom>
              <a:avLst/>
              <a:gdLst/>
              <a:ahLst/>
              <a:cxnLst/>
              <a:rect l="l" t="t" r="r" b="b"/>
              <a:pathLst>
                <a:path w="159" h="191" extrusionOk="0">
                  <a:moveTo>
                    <a:pt x="95" y="0"/>
                  </a:moveTo>
                  <a:cubicBezTo>
                    <a:pt x="95" y="0"/>
                    <a:pt x="64" y="0"/>
                    <a:pt x="64" y="32"/>
                  </a:cubicBezTo>
                  <a:lnTo>
                    <a:pt x="32" y="32"/>
                  </a:lnTo>
                  <a:cubicBezTo>
                    <a:pt x="32" y="32"/>
                    <a:pt x="0" y="64"/>
                    <a:pt x="0" y="64"/>
                  </a:cubicBezTo>
                  <a:cubicBezTo>
                    <a:pt x="0" y="64"/>
                    <a:pt x="0" y="95"/>
                    <a:pt x="0" y="95"/>
                  </a:cubicBezTo>
                  <a:cubicBezTo>
                    <a:pt x="0" y="127"/>
                    <a:pt x="0" y="127"/>
                    <a:pt x="0" y="127"/>
                  </a:cubicBezTo>
                  <a:cubicBezTo>
                    <a:pt x="0" y="159"/>
                    <a:pt x="32" y="159"/>
                    <a:pt x="32" y="159"/>
                  </a:cubicBezTo>
                  <a:cubicBezTo>
                    <a:pt x="32" y="159"/>
                    <a:pt x="32" y="190"/>
                    <a:pt x="64" y="190"/>
                  </a:cubicBezTo>
                  <a:lnTo>
                    <a:pt x="95" y="190"/>
                  </a:lnTo>
                  <a:cubicBezTo>
                    <a:pt x="127" y="190"/>
                    <a:pt x="127" y="159"/>
                    <a:pt x="127" y="159"/>
                  </a:cubicBezTo>
                  <a:cubicBezTo>
                    <a:pt x="159" y="159"/>
                    <a:pt x="159" y="127"/>
                    <a:pt x="159" y="127"/>
                  </a:cubicBezTo>
                  <a:cubicBezTo>
                    <a:pt x="159" y="127"/>
                    <a:pt x="159" y="95"/>
                    <a:pt x="159" y="95"/>
                  </a:cubicBezTo>
                  <a:cubicBezTo>
                    <a:pt x="159" y="95"/>
                    <a:pt x="159" y="64"/>
                    <a:pt x="159" y="64"/>
                  </a:cubicBezTo>
                  <a:cubicBezTo>
                    <a:pt x="159" y="32"/>
                    <a:pt x="159" y="32"/>
                    <a:pt x="127" y="32"/>
                  </a:cubicBezTo>
                  <a:cubicBezTo>
                    <a:pt x="127" y="32"/>
                    <a:pt x="127" y="0"/>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5" name="Google Shape;945;p18"/>
            <p:cNvSpPr/>
            <p:nvPr/>
          </p:nvSpPr>
          <p:spPr>
            <a:xfrm>
              <a:off x="3018941" y="2803440"/>
              <a:ext cx="6255" cy="7303"/>
            </a:xfrm>
            <a:custGeom>
              <a:avLst/>
              <a:gdLst/>
              <a:ahLst/>
              <a:cxnLst/>
              <a:rect l="l" t="t" r="r" b="b"/>
              <a:pathLst>
                <a:path w="191" h="223" extrusionOk="0">
                  <a:moveTo>
                    <a:pt x="95" y="1"/>
                  </a:moveTo>
                  <a:cubicBezTo>
                    <a:pt x="95" y="1"/>
                    <a:pt x="95" y="33"/>
                    <a:pt x="95" y="33"/>
                  </a:cubicBezTo>
                  <a:lnTo>
                    <a:pt x="32" y="33"/>
                  </a:lnTo>
                  <a:cubicBezTo>
                    <a:pt x="32" y="64"/>
                    <a:pt x="32" y="64"/>
                    <a:pt x="32" y="64"/>
                  </a:cubicBezTo>
                  <a:cubicBezTo>
                    <a:pt x="32" y="64"/>
                    <a:pt x="0" y="96"/>
                    <a:pt x="0" y="96"/>
                  </a:cubicBezTo>
                  <a:lnTo>
                    <a:pt x="0" y="128"/>
                  </a:lnTo>
                  <a:lnTo>
                    <a:pt x="0" y="159"/>
                  </a:lnTo>
                  <a:cubicBezTo>
                    <a:pt x="0" y="159"/>
                    <a:pt x="32" y="191"/>
                    <a:pt x="32" y="191"/>
                  </a:cubicBezTo>
                  <a:cubicBezTo>
                    <a:pt x="64" y="223"/>
                    <a:pt x="64" y="223"/>
                    <a:pt x="64" y="223"/>
                  </a:cubicBezTo>
                  <a:lnTo>
                    <a:pt x="127" y="223"/>
                  </a:lnTo>
                  <a:cubicBezTo>
                    <a:pt x="159" y="223"/>
                    <a:pt x="159" y="223"/>
                    <a:pt x="159" y="191"/>
                  </a:cubicBezTo>
                  <a:lnTo>
                    <a:pt x="190" y="191"/>
                  </a:lnTo>
                  <a:lnTo>
                    <a:pt x="190" y="159"/>
                  </a:lnTo>
                  <a:lnTo>
                    <a:pt x="190" y="128"/>
                  </a:lnTo>
                  <a:cubicBezTo>
                    <a:pt x="190" y="96"/>
                    <a:pt x="190" y="96"/>
                    <a:pt x="190" y="64"/>
                  </a:cubicBezTo>
                  <a:cubicBezTo>
                    <a:pt x="190" y="64"/>
                    <a:pt x="190" y="64"/>
                    <a:pt x="159" y="33"/>
                  </a:cubicBezTo>
                  <a:lnTo>
                    <a:pt x="127" y="33"/>
                  </a:lnTo>
                  <a:cubicBezTo>
                    <a:pt x="127" y="33"/>
                    <a:pt x="127"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6" name="Google Shape;946;p18"/>
            <p:cNvSpPr/>
            <p:nvPr/>
          </p:nvSpPr>
          <p:spPr>
            <a:xfrm>
              <a:off x="2972275" y="2813821"/>
              <a:ext cx="6255" cy="5207"/>
            </a:xfrm>
            <a:custGeom>
              <a:avLst/>
              <a:gdLst/>
              <a:ahLst/>
              <a:cxnLst/>
              <a:rect l="l" t="t" r="r" b="b"/>
              <a:pathLst>
                <a:path w="191" h="159" extrusionOk="0">
                  <a:moveTo>
                    <a:pt x="63" y="1"/>
                  </a:moveTo>
                  <a:cubicBezTo>
                    <a:pt x="63" y="1"/>
                    <a:pt x="32" y="1"/>
                    <a:pt x="32" y="32"/>
                  </a:cubicBezTo>
                  <a:cubicBezTo>
                    <a:pt x="32" y="64"/>
                    <a:pt x="0" y="64"/>
                    <a:pt x="0" y="64"/>
                  </a:cubicBezTo>
                  <a:cubicBezTo>
                    <a:pt x="0" y="96"/>
                    <a:pt x="0" y="96"/>
                    <a:pt x="0" y="96"/>
                  </a:cubicBezTo>
                  <a:cubicBezTo>
                    <a:pt x="32" y="96"/>
                    <a:pt x="32" y="127"/>
                    <a:pt x="32" y="127"/>
                  </a:cubicBezTo>
                  <a:lnTo>
                    <a:pt x="63" y="127"/>
                  </a:lnTo>
                  <a:cubicBezTo>
                    <a:pt x="63" y="159"/>
                    <a:pt x="63" y="159"/>
                    <a:pt x="95" y="159"/>
                  </a:cubicBezTo>
                  <a:cubicBezTo>
                    <a:pt x="95" y="159"/>
                    <a:pt x="127" y="159"/>
                    <a:pt x="127" y="127"/>
                  </a:cubicBezTo>
                  <a:lnTo>
                    <a:pt x="158" y="127"/>
                  </a:lnTo>
                  <a:cubicBezTo>
                    <a:pt x="158" y="127"/>
                    <a:pt x="158" y="96"/>
                    <a:pt x="158" y="96"/>
                  </a:cubicBezTo>
                  <a:cubicBezTo>
                    <a:pt x="190" y="96"/>
                    <a:pt x="190" y="64"/>
                    <a:pt x="190" y="64"/>
                  </a:cubicBezTo>
                  <a:cubicBezTo>
                    <a:pt x="190" y="32"/>
                    <a:pt x="158" y="32"/>
                    <a:pt x="158" y="32"/>
                  </a:cubicBezTo>
                  <a:cubicBezTo>
                    <a:pt x="158" y="1"/>
                    <a:pt x="158"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7" name="Google Shape;947;p18"/>
            <p:cNvSpPr/>
            <p:nvPr/>
          </p:nvSpPr>
          <p:spPr>
            <a:xfrm>
              <a:off x="3290648" y="2754711"/>
              <a:ext cx="6255" cy="5207"/>
            </a:xfrm>
            <a:custGeom>
              <a:avLst/>
              <a:gdLst/>
              <a:ahLst/>
              <a:cxnLst/>
              <a:rect l="l" t="t" r="r" b="b"/>
              <a:pathLst>
                <a:path w="191" h="159" extrusionOk="0">
                  <a:moveTo>
                    <a:pt x="96" y="0"/>
                  </a:moveTo>
                  <a:cubicBezTo>
                    <a:pt x="64" y="0"/>
                    <a:pt x="64" y="32"/>
                    <a:pt x="64" y="32"/>
                  </a:cubicBezTo>
                  <a:lnTo>
                    <a:pt x="32" y="32"/>
                  </a:lnTo>
                  <a:cubicBezTo>
                    <a:pt x="32" y="32"/>
                    <a:pt x="32" y="64"/>
                    <a:pt x="32" y="64"/>
                  </a:cubicBezTo>
                  <a:cubicBezTo>
                    <a:pt x="32" y="64"/>
                    <a:pt x="1" y="64"/>
                    <a:pt x="32" y="95"/>
                  </a:cubicBezTo>
                  <a:cubicBezTo>
                    <a:pt x="32" y="95"/>
                    <a:pt x="32" y="127"/>
                    <a:pt x="32" y="127"/>
                  </a:cubicBezTo>
                  <a:cubicBezTo>
                    <a:pt x="64" y="159"/>
                    <a:pt x="64" y="159"/>
                    <a:pt x="64" y="159"/>
                  </a:cubicBezTo>
                  <a:lnTo>
                    <a:pt x="159" y="159"/>
                  </a:lnTo>
                  <a:cubicBezTo>
                    <a:pt x="159" y="127"/>
                    <a:pt x="191" y="127"/>
                    <a:pt x="191" y="127"/>
                  </a:cubicBezTo>
                  <a:cubicBezTo>
                    <a:pt x="191" y="95"/>
                    <a:pt x="191" y="95"/>
                    <a:pt x="191" y="95"/>
                  </a:cubicBezTo>
                  <a:cubicBezTo>
                    <a:pt x="191" y="64"/>
                    <a:pt x="191" y="64"/>
                    <a:pt x="159" y="64"/>
                  </a:cubicBezTo>
                  <a:cubicBezTo>
                    <a:pt x="159" y="32"/>
                    <a:pt x="159" y="32"/>
                    <a:pt x="159" y="32"/>
                  </a:cubicBezTo>
                  <a:lnTo>
                    <a:pt x="127" y="32"/>
                  </a:lnTo>
                  <a:cubicBezTo>
                    <a:pt x="127" y="0"/>
                    <a:pt x="127" y="0"/>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8" name="Google Shape;948;p18"/>
            <p:cNvSpPr/>
            <p:nvPr/>
          </p:nvSpPr>
          <p:spPr>
            <a:xfrm>
              <a:off x="3411979" y="2626111"/>
              <a:ext cx="8351" cy="7303"/>
            </a:xfrm>
            <a:custGeom>
              <a:avLst/>
              <a:gdLst/>
              <a:ahLst/>
              <a:cxnLst/>
              <a:rect l="l" t="t" r="r" b="b"/>
              <a:pathLst>
                <a:path w="255" h="223" extrusionOk="0">
                  <a:moveTo>
                    <a:pt x="127" y="1"/>
                  </a:moveTo>
                  <a:cubicBezTo>
                    <a:pt x="96" y="1"/>
                    <a:pt x="96" y="1"/>
                    <a:pt x="96" y="32"/>
                  </a:cubicBezTo>
                  <a:lnTo>
                    <a:pt x="32" y="32"/>
                  </a:lnTo>
                  <a:cubicBezTo>
                    <a:pt x="32" y="64"/>
                    <a:pt x="32" y="64"/>
                    <a:pt x="32" y="96"/>
                  </a:cubicBezTo>
                  <a:cubicBezTo>
                    <a:pt x="1" y="96"/>
                    <a:pt x="1" y="96"/>
                    <a:pt x="1" y="127"/>
                  </a:cubicBezTo>
                  <a:cubicBezTo>
                    <a:pt x="1" y="127"/>
                    <a:pt x="32" y="159"/>
                    <a:pt x="32" y="159"/>
                  </a:cubicBezTo>
                  <a:cubicBezTo>
                    <a:pt x="32" y="159"/>
                    <a:pt x="32" y="191"/>
                    <a:pt x="32" y="191"/>
                  </a:cubicBezTo>
                  <a:cubicBezTo>
                    <a:pt x="64" y="191"/>
                    <a:pt x="64" y="222"/>
                    <a:pt x="64" y="222"/>
                  </a:cubicBezTo>
                  <a:lnTo>
                    <a:pt x="191" y="222"/>
                  </a:lnTo>
                  <a:cubicBezTo>
                    <a:pt x="191" y="191"/>
                    <a:pt x="222" y="191"/>
                    <a:pt x="222" y="159"/>
                  </a:cubicBezTo>
                  <a:cubicBezTo>
                    <a:pt x="254" y="159"/>
                    <a:pt x="254" y="127"/>
                    <a:pt x="254" y="127"/>
                  </a:cubicBezTo>
                  <a:cubicBezTo>
                    <a:pt x="254" y="96"/>
                    <a:pt x="254" y="96"/>
                    <a:pt x="222" y="96"/>
                  </a:cubicBezTo>
                  <a:lnTo>
                    <a:pt x="222" y="64"/>
                  </a:lnTo>
                  <a:cubicBezTo>
                    <a:pt x="222" y="64"/>
                    <a:pt x="222" y="64"/>
                    <a:pt x="191" y="32"/>
                  </a:cubicBezTo>
                  <a:lnTo>
                    <a:pt x="159" y="32"/>
                  </a:lnTo>
                  <a:cubicBezTo>
                    <a:pt x="159" y="1"/>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49" name="Google Shape;949;p18"/>
            <p:cNvSpPr/>
            <p:nvPr/>
          </p:nvSpPr>
          <p:spPr>
            <a:xfrm>
              <a:off x="3427534" y="2600175"/>
              <a:ext cx="5240" cy="6713"/>
            </a:xfrm>
            <a:custGeom>
              <a:avLst/>
              <a:gdLst/>
              <a:ahLst/>
              <a:cxnLst/>
              <a:rect l="l" t="t" r="r" b="b"/>
              <a:pathLst>
                <a:path w="160" h="205" extrusionOk="0">
                  <a:moveTo>
                    <a:pt x="127" y="1"/>
                  </a:moveTo>
                  <a:cubicBezTo>
                    <a:pt x="96" y="1"/>
                    <a:pt x="96" y="1"/>
                    <a:pt x="64" y="32"/>
                  </a:cubicBezTo>
                  <a:lnTo>
                    <a:pt x="64" y="64"/>
                  </a:lnTo>
                  <a:lnTo>
                    <a:pt x="32" y="64"/>
                  </a:lnTo>
                  <a:cubicBezTo>
                    <a:pt x="32" y="96"/>
                    <a:pt x="32" y="96"/>
                    <a:pt x="32" y="96"/>
                  </a:cubicBezTo>
                  <a:cubicBezTo>
                    <a:pt x="32" y="96"/>
                    <a:pt x="32" y="127"/>
                    <a:pt x="32" y="127"/>
                  </a:cubicBezTo>
                  <a:cubicBezTo>
                    <a:pt x="1" y="159"/>
                    <a:pt x="32" y="191"/>
                    <a:pt x="64" y="191"/>
                  </a:cubicBezTo>
                  <a:cubicBezTo>
                    <a:pt x="64" y="191"/>
                    <a:pt x="64" y="205"/>
                    <a:pt x="74" y="205"/>
                  </a:cubicBezTo>
                  <a:cubicBezTo>
                    <a:pt x="78" y="205"/>
                    <a:pt x="85" y="201"/>
                    <a:pt x="96" y="191"/>
                  </a:cubicBezTo>
                  <a:lnTo>
                    <a:pt x="127" y="191"/>
                  </a:lnTo>
                  <a:cubicBezTo>
                    <a:pt x="127" y="159"/>
                    <a:pt x="127" y="159"/>
                    <a:pt x="127" y="159"/>
                  </a:cubicBezTo>
                  <a:cubicBezTo>
                    <a:pt x="127" y="127"/>
                    <a:pt x="127" y="127"/>
                    <a:pt x="159" y="127"/>
                  </a:cubicBezTo>
                  <a:cubicBezTo>
                    <a:pt x="159" y="127"/>
                    <a:pt x="159" y="127"/>
                    <a:pt x="159" y="96"/>
                  </a:cubicBezTo>
                  <a:cubicBezTo>
                    <a:pt x="159" y="96"/>
                    <a:pt x="159" y="96"/>
                    <a:pt x="159" y="64"/>
                  </a:cubicBezTo>
                  <a:cubicBezTo>
                    <a:pt x="159" y="64"/>
                    <a:pt x="159" y="32"/>
                    <a:pt x="159" y="32"/>
                  </a:cubicBezTo>
                  <a:cubicBezTo>
                    <a:pt x="159" y="32"/>
                    <a:pt x="127" y="32"/>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0" name="Google Shape;950;p18"/>
            <p:cNvSpPr/>
            <p:nvPr/>
          </p:nvSpPr>
          <p:spPr>
            <a:xfrm>
              <a:off x="3432741" y="2584620"/>
              <a:ext cx="5207" cy="6255"/>
            </a:xfrm>
            <a:custGeom>
              <a:avLst/>
              <a:gdLst/>
              <a:ahLst/>
              <a:cxnLst/>
              <a:rect l="l" t="t" r="r" b="b"/>
              <a:pathLst>
                <a:path w="159" h="191" extrusionOk="0">
                  <a:moveTo>
                    <a:pt x="64" y="1"/>
                  </a:moveTo>
                  <a:cubicBezTo>
                    <a:pt x="32" y="1"/>
                    <a:pt x="32" y="32"/>
                    <a:pt x="32" y="32"/>
                  </a:cubicBezTo>
                  <a:cubicBezTo>
                    <a:pt x="32" y="64"/>
                    <a:pt x="0" y="64"/>
                    <a:pt x="0" y="64"/>
                  </a:cubicBezTo>
                  <a:cubicBezTo>
                    <a:pt x="0" y="64"/>
                    <a:pt x="0" y="96"/>
                    <a:pt x="0" y="96"/>
                  </a:cubicBezTo>
                  <a:cubicBezTo>
                    <a:pt x="0" y="96"/>
                    <a:pt x="0" y="127"/>
                    <a:pt x="0" y="127"/>
                  </a:cubicBezTo>
                  <a:cubicBezTo>
                    <a:pt x="0" y="127"/>
                    <a:pt x="0" y="127"/>
                    <a:pt x="0" y="159"/>
                  </a:cubicBezTo>
                  <a:cubicBezTo>
                    <a:pt x="0" y="191"/>
                    <a:pt x="0" y="191"/>
                    <a:pt x="32" y="191"/>
                  </a:cubicBezTo>
                  <a:lnTo>
                    <a:pt x="95" y="191"/>
                  </a:lnTo>
                  <a:cubicBezTo>
                    <a:pt x="95" y="191"/>
                    <a:pt x="95" y="159"/>
                    <a:pt x="127" y="159"/>
                  </a:cubicBezTo>
                  <a:cubicBezTo>
                    <a:pt x="127" y="159"/>
                    <a:pt x="127" y="127"/>
                    <a:pt x="127" y="127"/>
                  </a:cubicBezTo>
                  <a:cubicBezTo>
                    <a:pt x="127" y="127"/>
                    <a:pt x="159" y="96"/>
                    <a:pt x="159" y="64"/>
                  </a:cubicBezTo>
                  <a:cubicBezTo>
                    <a:pt x="159" y="32"/>
                    <a:pt x="159" y="32"/>
                    <a:pt x="159" y="32"/>
                  </a:cubicBezTo>
                  <a:lnTo>
                    <a:pt x="127" y="1"/>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1" name="Google Shape;951;p18"/>
            <p:cNvSpPr/>
            <p:nvPr/>
          </p:nvSpPr>
          <p:spPr>
            <a:xfrm>
              <a:off x="3437915" y="2558717"/>
              <a:ext cx="5207" cy="6255"/>
            </a:xfrm>
            <a:custGeom>
              <a:avLst/>
              <a:gdLst/>
              <a:ahLst/>
              <a:cxnLst/>
              <a:rect l="l" t="t" r="r" b="b"/>
              <a:pathLst>
                <a:path w="159" h="191" extrusionOk="0">
                  <a:moveTo>
                    <a:pt x="64" y="0"/>
                  </a:moveTo>
                  <a:cubicBezTo>
                    <a:pt x="64" y="0"/>
                    <a:pt x="32" y="0"/>
                    <a:pt x="32" y="32"/>
                  </a:cubicBezTo>
                  <a:cubicBezTo>
                    <a:pt x="32" y="32"/>
                    <a:pt x="32" y="63"/>
                    <a:pt x="1" y="63"/>
                  </a:cubicBezTo>
                  <a:cubicBezTo>
                    <a:pt x="1" y="63"/>
                    <a:pt x="1" y="95"/>
                    <a:pt x="1" y="95"/>
                  </a:cubicBezTo>
                  <a:cubicBezTo>
                    <a:pt x="1" y="95"/>
                    <a:pt x="1" y="127"/>
                    <a:pt x="1" y="127"/>
                  </a:cubicBezTo>
                  <a:cubicBezTo>
                    <a:pt x="1" y="158"/>
                    <a:pt x="1" y="158"/>
                    <a:pt x="32" y="190"/>
                  </a:cubicBezTo>
                  <a:lnTo>
                    <a:pt x="64" y="190"/>
                  </a:lnTo>
                  <a:cubicBezTo>
                    <a:pt x="96" y="190"/>
                    <a:pt x="127" y="158"/>
                    <a:pt x="127" y="127"/>
                  </a:cubicBezTo>
                  <a:lnTo>
                    <a:pt x="127" y="95"/>
                  </a:lnTo>
                  <a:cubicBezTo>
                    <a:pt x="127" y="95"/>
                    <a:pt x="127" y="63"/>
                    <a:pt x="159" y="63"/>
                  </a:cubicBezTo>
                  <a:cubicBezTo>
                    <a:pt x="159" y="63"/>
                    <a:pt x="159" y="32"/>
                    <a:pt x="159" y="32"/>
                  </a:cubicBezTo>
                  <a:cubicBezTo>
                    <a:pt x="127" y="0"/>
                    <a:pt x="127" y="0"/>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2" name="Google Shape;952;p18"/>
            <p:cNvSpPr/>
            <p:nvPr/>
          </p:nvSpPr>
          <p:spPr>
            <a:xfrm>
              <a:off x="3452422" y="2497511"/>
              <a:ext cx="6255" cy="6255"/>
            </a:xfrm>
            <a:custGeom>
              <a:avLst/>
              <a:gdLst/>
              <a:ahLst/>
              <a:cxnLst/>
              <a:rect l="l" t="t" r="r" b="b"/>
              <a:pathLst>
                <a:path w="191" h="191" extrusionOk="0">
                  <a:moveTo>
                    <a:pt x="96" y="1"/>
                  </a:moveTo>
                  <a:cubicBezTo>
                    <a:pt x="96" y="1"/>
                    <a:pt x="64" y="1"/>
                    <a:pt x="64" y="32"/>
                  </a:cubicBezTo>
                  <a:lnTo>
                    <a:pt x="33" y="32"/>
                  </a:lnTo>
                  <a:cubicBezTo>
                    <a:pt x="33" y="32"/>
                    <a:pt x="1" y="64"/>
                    <a:pt x="1" y="64"/>
                  </a:cubicBezTo>
                  <a:cubicBezTo>
                    <a:pt x="1" y="64"/>
                    <a:pt x="1" y="96"/>
                    <a:pt x="1" y="96"/>
                  </a:cubicBezTo>
                  <a:cubicBezTo>
                    <a:pt x="1" y="96"/>
                    <a:pt x="1" y="127"/>
                    <a:pt x="1" y="127"/>
                  </a:cubicBezTo>
                  <a:cubicBezTo>
                    <a:pt x="1" y="127"/>
                    <a:pt x="1" y="159"/>
                    <a:pt x="33" y="159"/>
                  </a:cubicBezTo>
                  <a:cubicBezTo>
                    <a:pt x="33" y="159"/>
                    <a:pt x="33" y="159"/>
                    <a:pt x="64" y="191"/>
                  </a:cubicBezTo>
                  <a:lnTo>
                    <a:pt x="128" y="191"/>
                  </a:lnTo>
                  <a:cubicBezTo>
                    <a:pt x="128" y="191"/>
                    <a:pt x="159" y="159"/>
                    <a:pt x="159" y="159"/>
                  </a:cubicBezTo>
                  <a:cubicBezTo>
                    <a:pt x="159" y="159"/>
                    <a:pt x="191" y="127"/>
                    <a:pt x="191" y="127"/>
                  </a:cubicBezTo>
                  <a:cubicBezTo>
                    <a:pt x="191" y="127"/>
                    <a:pt x="191" y="96"/>
                    <a:pt x="191" y="96"/>
                  </a:cubicBezTo>
                  <a:cubicBezTo>
                    <a:pt x="191" y="96"/>
                    <a:pt x="191" y="96"/>
                    <a:pt x="191" y="64"/>
                  </a:cubicBezTo>
                  <a:cubicBezTo>
                    <a:pt x="191" y="64"/>
                    <a:pt x="159" y="64"/>
                    <a:pt x="159" y="32"/>
                  </a:cubicBezTo>
                  <a:lnTo>
                    <a:pt x="128" y="32"/>
                  </a:lnTo>
                  <a:cubicBezTo>
                    <a:pt x="128" y="1"/>
                    <a:pt x="96" y="1"/>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3" name="Google Shape;953;p18"/>
            <p:cNvSpPr/>
            <p:nvPr/>
          </p:nvSpPr>
          <p:spPr>
            <a:xfrm>
              <a:off x="3451407" y="2515129"/>
              <a:ext cx="5207" cy="6255"/>
            </a:xfrm>
            <a:custGeom>
              <a:avLst/>
              <a:gdLst/>
              <a:ahLst/>
              <a:cxnLst/>
              <a:rect l="l" t="t" r="r" b="b"/>
              <a:pathLst>
                <a:path w="159" h="191" extrusionOk="0">
                  <a:moveTo>
                    <a:pt x="64" y="1"/>
                  </a:moveTo>
                  <a:cubicBezTo>
                    <a:pt x="32" y="1"/>
                    <a:pt x="32" y="1"/>
                    <a:pt x="32" y="33"/>
                  </a:cubicBezTo>
                  <a:lnTo>
                    <a:pt x="0" y="33"/>
                  </a:lnTo>
                  <a:cubicBezTo>
                    <a:pt x="0" y="64"/>
                    <a:pt x="0" y="64"/>
                    <a:pt x="0" y="64"/>
                  </a:cubicBezTo>
                  <a:lnTo>
                    <a:pt x="0" y="128"/>
                  </a:lnTo>
                  <a:cubicBezTo>
                    <a:pt x="0" y="159"/>
                    <a:pt x="0" y="159"/>
                    <a:pt x="32" y="159"/>
                  </a:cubicBezTo>
                  <a:cubicBezTo>
                    <a:pt x="32" y="159"/>
                    <a:pt x="32" y="191"/>
                    <a:pt x="64" y="191"/>
                  </a:cubicBezTo>
                  <a:lnTo>
                    <a:pt x="95" y="191"/>
                  </a:lnTo>
                  <a:cubicBezTo>
                    <a:pt x="95" y="191"/>
                    <a:pt x="127" y="159"/>
                    <a:pt x="127" y="159"/>
                  </a:cubicBezTo>
                  <a:cubicBezTo>
                    <a:pt x="159" y="128"/>
                    <a:pt x="159" y="128"/>
                    <a:pt x="159" y="128"/>
                  </a:cubicBezTo>
                  <a:lnTo>
                    <a:pt x="159" y="64"/>
                  </a:lnTo>
                  <a:lnTo>
                    <a:pt x="127" y="64"/>
                  </a:lnTo>
                  <a:cubicBezTo>
                    <a:pt x="127" y="33"/>
                    <a:pt x="127" y="33"/>
                    <a:pt x="127" y="33"/>
                  </a:cubicBezTo>
                  <a:cubicBezTo>
                    <a:pt x="127" y="33"/>
                    <a:pt x="95"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4" name="Google Shape;954;p18"/>
            <p:cNvSpPr/>
            <p:nvPr/>
          </p:nvSpPr>
          <p:spPr>
            <a:xfrm>
              <a:off x="3445185" y="2508907"/>
              <a:ext cx="5207" cy="4192"/>
            </a:xfrm>
            <a:custGeom>
              <a:avLst/>
              <a:gdLst/>
              <a:ahLst/>
              <a:cxnLst/>
              <a:rect l="l" t="t" r="r" b="b"/>
              <a:pathLst>
                <a:path w="159" h="128" extrusionOk="0">
                  <a:moveTo>
                    <a:pt x="32" y="1"/>
                  </a:moveTo>
                  <a:cubicBezTo>
                    <a:pt x="32" y="33"/>
                    <a:pt x="32" y="33"/>
                    <a:pt x="0" y="33"/>
                  </a:cubicBezTo>
                  <a:cubicBezTo>
                    <a:pt x="0" y="64"/>
                    <a:pt x="0" y="64"/>
                    <a:pt x="0" y="64"/>
                  </a:cubicBezTo>
                  <a:cubicBezTo>
                    <a:pt x="0" y="64"/>
                    <a:pt x="0" y="96"/>
                    <a:pt x="0" y="96"/>
                  </a:cubicBezTo>
                  <a:lnTo>
                    <a:pt x="32" y="96"/>
                  </a:lnTo>
                  <a:cubicBezTo>
                    <a:pt x="32" y="96"/>
                    <a:pt x="32" y="128"/>
                    <a:pt x="32" y="128"/>
                  </a:cubicBezTo>
                  <a:lnTo>
                    <a:pt x="127" y="128"/>
                  </a:lnTo>
                  <a:cubicBezTo>
                    <a:pt x="127" y="128"/>
                    <a:pt x="127" y="96"/>
                    <a:pt x="127" y="96"/>
                  </a:cubicBezTo>
                  <a:cubicBezTo>
                    <a:pt x="159" y="96"/>
                    <a:pt x="159" y="96"/>
                    <a:pt x="159" y="64"/>
                  </a:cubicBezTo>
                  <a:cubicBezTo>
                    <a:pt x="159" y="64"/>
                    <a:pt x="159" y="33"/>
                    <a:pt x="159" y="33"/>
                  </a:cubicBezTo>
                  <a:cubicBezTo>
                    <a:pt x="159" y="33"/>
                    <a:pt x="159" y="33"/>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5" name="Google Shape;955;p18"/>
            <p:cNvSpPr/>
            <p:nvPr/>
          </p:nvSpPr>
          <p:spPr>
            <a:xfrm>
              <a:off x="3439978" y="2527574"/>
              <a:ext cx="4192" cy="6255"/>
            </a:xfrm>
            <a:custGeom>
              <a:avLst/>
              <a:gdLst/>
              <a:ahLst/>
              <a:cxnLst/>
              <a:rect l="l" t="t" r="r" b="b"/>
              <a:pathLst>
                <a:path w="128" h="191" extrusionOk="0">
                  <a:moveTo>
                    <a:pt x="64" y="1"/>
                  </a:moveTo>
                  <a:cubicBezTo>
                    <a:pt x="33" y="1"/>
                    <a:pt x="33" y="33"/>
                    <a:pt x="33" y="33"/>
                  </a:cubicBezTo>
                  <a:lnTo>
                    <a:pt x="1" y="33"/>
                  </a:lnTo>
                  <a:cubicBezTo>
                    <a:pt x="1" y="64"/>
                    <a:pt x="1" y="64"/>
                    <a:pt x="1" y="96"/>
                  </a:cubicBezTo>
                  <a:cubicBezTo>
                    <a:pt x="1" y="128"/>
                    <a:pt x="1" y="128"/>
                    <a:pt x="1" y="128"/>
                  </a:cubicBezTo>
                  <a:cubicBezTo>
                    <a:pt x="1" y="128"/>
                    <a:pt x="1" y="159"/>
                    <a:pt x="1" y="159"/>
                  </a:cubicBezTo>
                  <a:lnTo>
                    <a:pt x="33" y="159"/>
                  </a:lnTo>
                  <a:cubicBezTo>
                    <a:pt x="33" y="159"/>
                    <a:pt x="33" y="191"/>
                    <a:pt x="33" y="191"/>
                  </a:cubicBezTo>
                  <a:lnTo>
                    <a:pt x="96" y="191"/>
                  </a:lnTo>
                  <a:cubicBezTo>
                    <a:pt x="96" y="159"/>
                    <a:pt x="96" y="159"/>
                    <a:pt x="96" y="159"/>
                  </a:cubicBezTo>
                  <a:lnTo>
                    <a:pt x="128" y="159"/>
                  </a:lnTo>
                  <a:cubicBezTo>
                    <a:pt x="128" y="159"/>
                    <a:pt x="128" y="128"/>
                    <a:pt x="128" y="128"/>
                  </a:cubicBezTo>
                  <a:cubicBezTo>
                    <a:pt x="128" y="128"/>
                    <a:pt x="128" y="96"/>
                    <a:pt x="128" y="96"/>
                  </a:cubicBezTo>
                  <a:cubicBezTo>
                    <a:pt x="128" y="64"/>
                    <a:pt x="128" y="64"/>
                    <a:pt x="128" y="64"/>
                  </a:cubicBezTo>
                  <a:cubicBezTo>
                    <a:pt x="128" y="33"/>
                    <a:pt x="128" y="33"/>
                    <a:pt x="128" y="33"/>
                  </a:cubicBezTo>
                  <a:cubicBezTo>
                    <a:pt x="128" y="33"/>
                    <a:pt x="96" y="33"/>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6" name="Google Shape;956;p18"/>
            <p:cNvSpPr/>
            <p:nvPr/>
          </p:nvSpPr>
          <p:spPr>
            <a:xfrm>
              <a:off x="3428582" y="2550399"/>
              <a:ext cx="7303" cy="6255"/>
            </a:xfrm>
            <a:custGeom>
              <a:avLst/>
              <a:gdLst/>
              <a:ahLst/>
              <a:cxnLst/>
              <a:rect l="l" t="t" r="r" b="b"/>
              <a:pathLst>
                <a:path w="223" h="191" extrusionOk="0">
                  <a:moveTo>
                    <a:pt x="95" y="1"/>
                  </a:moveTo>
                  <a:cubicBezTo>
                    <a:pt x="0" y="1"/>
                    <a:pt x="0" y="191"/>
                    <a:pt x="95" y="191"/>
                  </a:cubicBezTo>
                  <a:cubicBezTo>
                    <a:pt x="222" y="191"/>
                    <a:pt x="222"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7" name="Google Shape;957;p18"/>
            <p:cNvSpPr/>
            <p:nvPr/>
          </p:nvSpPr>
          <p:spPr>
            <a:xfrm>
              <a:off x="3421312" y="2567002"/>
              <a:ext cx="7303" cy="7303"/>
            </a:xfrm>
            <a:custGeom>
              <a:avLst/>
              <a:gdLst/>
              <a:ahLst/>
              <a:cxnLst/>
              <a:rect l="l" t="t" r="r" b="b"/>
              <a:pathLst>
                <a:path w="223" h="223" extrusionOk="0">
                  <a:moveTo>
                    <a:pt x="32" y="0"/>
                  </a:moveTo>
                  <a:cubicBezTo>
                    <a:pt x="32" y="0"/>
                    <a:pt x="32" y="32"/>
                    <a:pt x="32" y="32"/>
                  </a:cubicBezTo>
                  <a:cubicBezTo>
                    <a:pt x="1" y="32"/>
                    <a:pt x="1" y="64"/>
                    <a:pt x="1" y="64"/>
                  </a:cubicBezTo>
                  <a:cubicBezTo>
                    <a:pt x="1" y="95"/>
                    <a:pt x="1" y="95"/>
                    <a:pt x="1" y="95"/>
                  </a:cubicBezTo>
                  <a:cubicBezTo>
                    <a:pt x="1" y="127"/>
                    <a:pt x="1" y="127"/>
                    <a:pt x="1" y="159"/>
                  </a:cubicBezTo>
                  <a:cubicBezTo>
                    <a:pt x="1" y="159"/>
                    <a:pt x="32" y="159"/>
                    <a:pt x="32" y="190"/>
                  </a:cubicBezTo>
                  <a:lnTo>
                    <a:pt x="64" y="190"/>
                  </a:lnTo>
                  <a:lnTo>
                    <a:pt x="96" y="222"/>
                  </a:lnTo>
                  <a:cubicBezTo>
                    <a:pt x="127" y="222"/>
                    <a:pt x="127" y="190"/>
                    <a:pt x="159" y="190"/>
                  </a:cubicBezTo>
                  <a:lnTo>
                    <a:pt x="191" y="190"/>
                  </a:lnTo>
                  <a:cubicBezTo>
                    <a:pt x="191" y="159"/>
                    <a:pt x="191" y="159"/>
                    <a:pt x="191" y="127"/>
                  </a:cubicBezTo>
                  <a:cubicBezTo>
                    <a:pt x="222" y="127"/>
                    <a:pt x="222" y="95"/>
                    <a:pt x="191" y="95"/>
                  </a:cubicBezTo>
                  <a:cubicBezTo>
                    <a:pt x="222" y="64"/>
                    <a:pt x="191" y="64"/>
                    <a:pt x="191" y="32"/>
                  </a:cubicBezTo>
                  <a:cubicBezTo>
                    <a:pt x="191" y="32"/>
                    <a:pt x="191" y="32"/>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8" name="Google Shape;958;p18"/>
            <p:cNvSpPr/>
            <p:nvPr/>
          </p:nvSpPr>
          <p:spPr>
            <a:xfrm>
              <a:off x="3413027" y="2589827"/>
              <a:ext cx="5207" cy="5207"/>
            </a:xfrm>
            <a:custGeom>
              <a:avLst/>
              <a:gdLst/>
              <a:ahLst/>
              <a:cxnLst/>
              <a:rect l="l" t="t" r="r" b="b"/>
              <a:pathLst>
                <a:path w="159" h="159" extrusionOk="0">
                  <a:moveTo>
                    <a:pt x="32" y="0"/>
                  </a:moveTo>
                  <a:lnTo>
                    <a:pt x="32" y="32"/>
                  </a:lnTo>
                  <a:lnTo>
                    <a:pt x="0" y="32"/>
                  </a:lnTo>
                  <a:cubicBezTo>
                    <a:pt x="0" y="32"/>
                    <a:pt x="0" y="32"/>
                    <a:pt x="0" y="63"/>
                  </a:cubicBezTo>
                  <a:cubicBezTo>
                    <a:pt x="0" y="63"/>
                    <a:pt x="0" y="95"/>
                    <a:pt x="0" y="95"/>
                  </a:cubicBezTo>
                  <a:cubicBezTo>
                    <a:pt x="0" y="127"/>
                    <a:pt x="0" y="127"/>
                    <a:pt x="32" y="127"/>
                  </a:cubicBezTo>
                  <a:lnTo>
                    <a:pt x="64" y="158"/>
                  </a:lnTo>
                  <a:lnTo>
                    <a:pt x="127" y="158"/>
                  </a:lnTo>
                  <a:cubicBezTo>
                    <a:pt x="127" y="127"/>
                    <a:pt x="127" y="127"/>
                    <a:pt x="159" y="127"/>
                  </a:cubicBezTo>
                  <a:lnTo>
                    <a:pt x="159" y="95"/>
                  </a:lnTo>
                  <a:cubicBezTo>
                    <a:pt x="159" y="95"/>
                    <a:pt x="159" y="95"/>
                    <a:pt x="159" y="63"/>
                  </a:cubicBezTo>
                  <a:cubicBezTo>
                    <a:pt x="159" y="63"/>
                    <a:pt x="159" y="63"/>
                    <a:pt x="159" y="32"/>
                  </a:cubicBezTo>
                  <a:lnTo>
                    <a:pt x="127" y="32"/>
                  </a:lnTo>
                  <a:cubicBezTo>
                    <a:pt x="127" y="0"/>
                    <a:pt x="95" y="0"/>
                    <a:pt x="6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59" name="Google Shape;959;p18"/>
            <p:cNvSpPr/>
            <p:nvPr/>
          </p:nvSpPr>
          <p:spPr>
            <a:xfrm>
              <a:off x="3408868" y="2601223"/>
              <a:ext cx="4192" cy="4192"/>
            </a:xfrm>
            <a:custGeom>
              <a:avLst/>
              <a:gdLst/>
              <a:ahLst/>
              <a:cxnLst/>
              <a:rect l="l" t="t" r="r" b="b"/>
              <a:pathLst>
                <a:path w="128" h="128" extrusionOk="0">
                  <a:moveTo>
                    <a:pt x="32" y="0"/>
                  </a:moveTo>
                  <a:cubicBezTo>
                    <a:pt x="32" y="32"/>
                    <a:pt x="32" y="32"/>
                    <a:pt x="32" y="32"/>
                  </a:cubicBezTo>
                  <a:cubicBezTo>
                    <a:pt x="32" y="32"/>
                    <a:pt x="32" y="32"/>
                    <a:pt x="32" y="64"/>
                  </a:cubicBezTo>
                  <a:cubicBezTo>
                    <a:pt x="1" y="64"/>
                    <a:pt x="32" y="64"/>
                    <a:pt x="32" y="95"/>
                  </a:cubicBezTo>
                  <a:cubicBezTo>
                    <a:pt x="32" y="95"/>
                    <a:pt x="32" y="95"/>
                    <a:pt x="64" y="127"/>
                  </a:cubicBezTo>
                  <a:cubicBezTo>
                    <a:pt x="96" y="127"/>
                    <a:pt x="96" y="95"/>
                    <a:pt x="96" y="95"/>
                  </a:cubicBezTo>
                  <a:lnTo>
                    <a:pt x="127" y="95"/>
                  </a:lnTo>
                  <a:cubicBezTo>
                    <a:pt x="127" y="95"/>
                    <a:pt x="127" y="64"/>
                    <a:pt x="127" y="32"/>
                  </a:cubicBezTo>
                  <a:lnTo>
                    <a:pt x="127" y="0"/>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0" name="Google Shape;960;p18"/>
            <p:cNvSpPr/>
            <p:nvPr/>
          </p:nvSpPr>
          <p:spPr>
            <a:xfrm>
              <a:off x="3393312" y="2633381"/>
              <a:ext cx="5240" cy="6255"/>
            </a:xfrm>
            <a:custGeom>
              <a:avLst/>
              <a:gdLst/>
              <a:ahLst/>
              <a:cxnLst/>
              <a:rect l="l" t="t" r="r" b="b"/>
              <a:pathLst>
                <a:path w="160" h="191" extrusionOk="0">
                  <a:moveTo>
                    <a:pt x="64" y="0"/>
                  </a:moveTo>
                  <a:cubicBezTo>
                    <a:pt x="64" y="0"/>
                    <a:pt x="32" y="32"/>
                    <a:pt x="32" y="32"/>
                  </a:cubicBezTo>
                  <a:cubicBezTo>
                    <a:pt x="32" y="32"/>
                    <a:pt x="1" y="32"/>
                    <a:pt x="1" y="64"/>
                  </a:cubicBezTo>
                  <a:cubicBezTo>
                    <a:pt x="1" y="64"/>
                    <a:pt x="1" y="95"/>
                    <a:pt x="1" y="95"/>
                  </a:cubicBezTo>
                  <a:lnTo>
                    <a:pt x="1" y="127"/>
                  </a:lnTo>
                  <a:cubicBezTo>
                    <a:pt x="1" y="127"/>
                    <a:pt x="1" y="127"/>
                    <a:pt x="1" y="159"/>
                  </a:cubicBezTo>
                  <a:cubicBezTo>
                    <a:pt x="1" y="159"/>
                    <a:pt x="32" y="190"/>
                    <a:pt x="32" y="190"/>
                  </a:cubicBezTo>
                  <a:lnTo>
                    <a:pt x="96" y="190"/>
                  </a:lnTo>
                  <a:cubicBezTo>
                    <a:pt x="96" y="190"/>
                    <a:pt x="127" y="159"/>
                    <a:pt x="127" y="159"/>
                  </a:cubicBezTo>
                  <a:cubicBezTo>
                    <a:pt x="127" y="159"/>
                    <a:pt x="127" y="159"/>
                    <a:pt x="127" y="127"/>
                  </a:cubicBezTo>
                  <a:cubicBezTo>
                    <a:pt x="159" y="127"/>
                    <a:pt x="159" y="95"/>
                    <a:pt x="159" y="95"/>
                  </a:cubicBezTo>
                  <a:cubicBezTo>
                    <a:pt x="159" y="95"/>
                    <a:pt x="159" y="95"/>
                    <a:pt x="159" y="64"/>
                  </a:cubicBezTo>
                  <a:lnTo>
                    <a:pt x="127" y="64"/>
                  </a:lnTo>
                  <a:cubicBezTo>
                    <a:pt x="127" y="32"/>
                    <a:pt x="127" y="32"/>
                    <a:pt x="96" y="32"/>
                  </a:cubicBezTo>
                  <a:cubicBezTo>
                    <a:pt x="96" y="32"/>
                    <a:pt x="96" y="0"/>
                    <a:pt x="6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1" name="Google Shape;961;p18"/>
            <p:cNvSpPr/>
            <p:nvPr/>
          </p:nvSpPr>
          <p:spPr>
            <a:xfrm>
              <a:off x="3323822" y="2709094"/>
              <a:ext cx="8351" cy="7270"/>
            </a:xfrm>
            <a:custGeom>
              <a:avLst/>
              <a:gdLst/>
              <a:ahLst/>
              <a:cxnLst/>
              <a:rect l="l" t="t" r="r" b="b"/>
              <a:pathLst>
                <a:path w="255" h="222" extrusionOk="0">
                  <a:moveTo>
                    <a:pt x="128" y="0"/>
                  </a:moveTo>
                  <a:cubicBezTo>
                    <a:pt x="1" y="0"/>
                    <a:pt x="1" y="222"/>
                    <a:pt x="128" y="222"/>
                  </a:cubicBezTo>
                  <a:cubicBezTo>
                    <a:pt x="254" y="222"/>
                    <a:pt x="254" y="0"/>
                    <a:pt x="12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2" name="Google Shape;962;p18"/>
            <p:cNvSpPr/>
            <p:nvPr/>
          </p:nvSpPr>
          <p:spPr>
            <a:xfrm>
              <a:off x="3316585" y="2722553"/>
              <a:ext cx="4159" cy="4192"/>
            </a:xfrm>
            <a:custGeom>
              <a:avLst/>
              <a:gdLst/>
              <a:ahLst/>
              <a:cxnLst/>
              <a:rect l="l" t="t" r="r" b="b"/>
              <a:pathLst>
                <a:path w="127" h="128" extrusionOk="0">
                  <a:moveTo>
                    <a:pt x="32" y="1"/>
                  </a:moveTo>
                  <a:cubicBezTo>
                    <a:pt x="0" y="1"/>
                    <a:pt x="0" y="32"/>
                    <a:pt x="0" y="32"/>
                  </a:cubicBezTo>
                  <a:cubicBezTo>
                    <a:pt x="0" y="32"/>
                    <a:pt x="0" y="64"/>
                    <a:pt x="0" y="64"/>
                  </a:cubicBezTo>
                  <a:cubicBezTo>
                    <a:pt x="0" y="96"/>
                    <a:pt x="0" y="96"/>
                    <a:pt x="32" y="127"/>
                  </a:cubicBezTo>
                  <a:lnTo>
                    <a:pt x="95" y="127"/>
                  </a:lnTo>
                  <a:cubicBezTo>
                    <a:pt x="95" y="96"/>
                    <a:pt x="127" y="96"/>
                    <a:pt x="127" y="96"/>
                  </a:cubicBezTo>
                  <a:cubicBezTo>
                    <a:pt x="127" y="96"/>
                    <a:pt x="127" y="96"/>
                    <a:pt x="127" y="64"/>
                  </a:cubicBezTo>
                  <a:cubicBezTo>
                    <a:pt x="95" y="64"/>
                    <a:pt x="95" y="64"/>
                    <a:pt x="95" y="32"/>
                  </a:cubicBezTo>
                  <a:cubicBezTo>
                    <a:pt x="95" y="32"/>
                    <a:pt x="95"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3" name="Google Shape;963;p18"/>
            <p:cNvSpPr/>
            <p:nvPr/>
          </p:nvSpPr>
          <p:spPr>
            <a:xfrm>
              <a:off x="3269919" y="2760933"/>
              <a:ext cx="6255" cy="4192"/>
            </a:xfrm>
            <a:custGeom>
              <a:avLst/>
              <a:gdLst/>
              <a:ahLst/>
              <a:cxnLst/>
              <a:rect l="l" t="t" r="r" b="b"/>
              <a:pathLst>
                <a:path w="191" h="128" extrusionOk="0">
                  <a:moveTo>
                    <a:pt x="95" y="0"/>
                  </a:moveTo>
                  <a:cubicBezTo>
                    <a:pt x="0" y="0"/>
                    <a:pt x="0" y="127"/>
                    <a:pt x="95" y="127"/>
                  </a:cubicBezTo>
                  <a:cubicBezTo>
                    <a:pt x="190" y="127"/>
                    <a:pt x="190" y="0"/>
                    <a:pt x="9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4" name="Google Shape;964;p18"/>
            <p:cNvSpPr/>
            <p:nvPr/>
          </p:nvSpPr>
          <p:spPr>
            <a:xfrm>
              <a:off x="3261601" y="2760933"/>
              <a:ext cx="4192" cy="4192"/>
            </a:xfrm>
            <a:custGeom>
              <a:avLst/>
              <a:gdLst/>
              <a:ahLst/>
              <a:cxnLst/>
              <a:rect l="l" t="t" r="r" b="b"/>
              <a:pathLst>
                <a:path w="128" h="128" extrusionOk="0">
                  <a:moveTo>
                    <a:pt x="1" y="0"/>
                  </a:moveTo>
                  <a:cubicBezTo>
                    <a:pt x="1" y="32"/>
                    <a:pt x="1" y="32"/>
                    <a:pt x="1" y="32"/>
                  </a:cubicBezTo>
                  <a:lnTo>
                    <a:pt x="1" y="64"/>
                  </a:lnTo>
                  <a:cubicBezTo>
                    <a:pt x="32" y="95"/>
                    <a:pt x="32" y="95"/>
                    <a:pt x="32" y="95"/>
                  </a:cubicBezTo>
                  <a:cubicBezTo>
                    <a:pt x="32" y="95"/>
                    <a:pt x="64" y="127"/>
                    <a:pt x="64" y="127"/>
                  </a:cubicBezTo>
                  <a:lnTo>
                    <a:pt x="96" y="127"/>
                  </a:lnTo>
                  <a:cubicBezTo>
                    <a:pt x="96" y="127"/>
                    <a:pt x="127" y="127"/>
                    <a:pt x="127" y="95"/>
                  </a:cubicBezTo>
                  <a:cubicBezTo>
                    <a:pt x="127" y="95"/>
                    <a:pt x="127" y="64"/>
                    <a:pt x="127" y="64"/>
                  </a:cubicBezTo>
                  <a:lnTo>
                    <a:pt x="127" y="32"/>
                  </a:lnTo>
                  <a:cubicBezTo>
                    <a:pt x="127" y="32"/>
                    <a:pt x="96"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5" name="Google Shape;965;p18"/>
            <p:cNvSpPr/>
            <p:nvPr/>
          </p:nvSpPr>
          <p:spPr>
            <a:xfrm>
              <a:off x="3167222" y="2800329"/>
              <a:ext cx="5240" cy="5240"/>
            </a:xfrm>
            <a:custGeom>
              <a:avLst/>
              <a:gdLst/>
              <a:ahLst/>
              <a:cxnLst/>
              <a:rect l="l" t="t" r="r" b="b"/>
              <a:pathLst>
                <a:path w="160" h="160" extrusionOk="0">
                  <a:moveTo>
                    <a:pt x="64" y="1"/>
                  </a:moveTo>
                  <a:lnTo>
                    <a:pt x="33" y="33"/>
                  </a:lnTo>
                  <a:lnTo>
                    <a:pt x="1" y="33"/>
                  </a:lnTo>
                  <a:cubicBezTo>
                    <a:pt x="1" y="64"/>
                    <a:pt x="1" y="64"/>
                    <a:pt x="1" y="64"/>
                  </a:cubicBezTo>
                  <a:cubicBezTo>
                    <a:pt x="1" y="64"/>
                    <a:pt x="1" y="96"/>
                    <a:pt x="1" y="96"/>
                  </a:cubicBezTo>
                  <a:cubicBezTo>
                    <a:pt x="1" y="96"/>
                    <a:pt x="1" y="128"/>
                    <a:pt x="1" y="128"/>
                  </a:cubicBezTo>
                  <a:cubicBezTo>
                    <a:pt x="1" y="128"/>
                    <a:pt x="1" y="128"/>
                    <a:pt x="1" y="159"/>
                  </a:cubicBezTo>
                  <a:lnTo>
                    <a:pt x="128" y="159"/>
                  </a:lnTo>
                  <a:lnTo>
                    <a:pt x="128" y="128"/>
                  </a:lnTo>
                  <a:lnTo>
                    <a:pt x="159" y="128"/>
                  </a:lnTo>
                  <a:lnTo>
                    <a:pt x="159" y="96"/>
                  </a:lnTo>
                  <a:cubicBezTo>
                    <a:pt x="159" y="64"/>
                    <a:pt x="159" y="64"/>
                    <a:pt x="159" y="64"/>
                  </a:cubicBezTo>
                  <a:cubicBezTo>
                    <a:pt x="159" y="33"/>
                    <a:pt x="159" y="33"/>
                    <a:pt x="128" y="33"/>
                  </a:cubicBezTo>
                  <a:cubicBezTo>
                    <a:pt x="128" y="1"/>
                    <a:pt x="128" y="1"/>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6" name="Google Shape;966;p18"/>
            <p:cNvSpPr/>
            <p:nvPr/>
          </p:nvSpPr>
          <p:spPr>
            <a:xfrm>
              <a:off x="3164111" y="2788933"/>
              <a:ext cx="3144" cy="5207"/>
            </a:xfrm>
            <a:custGeom>
              <a:avLst/>
              <a:gdLst/>
              <a:ahLst/>
              <a:cxnLst/>
              <a:rect l="l" t="t" r="r" b="b"/>
              <a:pathLst>
                <a:path w="96" h="159" extrusionOk="0">
                  <a:moveTo>
                    <a:pt x="33" y="1"/>
                  </a:moveTo>
                  <a:cubicBezTo>
                    <a:pt x="33" y="1"/>
                    <a:pt x="1" y="1"/>
                    <a:pt x="1" y="32"/>
                  </a:cubicBezTo>
                  <a:lnTo>
                    <a:pt x="1" y="64"/>
                  </a:lnTo>
                  <a:cubicBezTo>
                    <a:pt x="1" y="64"/>
                    <a:pt x="1" y="96"/>
                    <a:pt x="1" y="96"/>
                  </a:cubicBezTo>
                  <a:cubicBezTo>
                    <a:pt x="1" y="96"/>
                    <a:pt x="1" y="96"/>
                    <a:pt x="1" y="127"/>
                  </a:cubicBezTo>
                  <a:lnTo>
                    <a:pt x="33" y="127"/>
                  </a:lnTo>
                  <a:cubicBezTo>
                    <a:pt x="33" y="127"/>
                    <a:pt x="33" y="159"/>
                    <a:pt x="64" y="159"/>
                  </a:cubicBezTo>
                  <a:cubicBezTo>
                    <a:pt x="64" y="159"/>
                    <a:pt x="64" y="127"/>
                    <a:pt x="96" y="127"/>
                  </a:cubicBezTo>
                  <a:cubicBezTo>
                    <a:pt x="96" y="127"/>
                    <a:pt x="96" y="96"/>
                    <a:pt x="96" y="96"/>
                  </a:cubicBezTo>
                  <a:cubicBezTo>
                    <a:pt x="96" y="96"/>
                    <a:pt x="96" y="64"/>
                    <a:pt x="96" y="64"/>
                  </a:cubicBezTo>
                  <a:lnTo>
                    <a:pt x="96" y="32"/>
                  </a:lnTo>
                  <a:cubicBezTo>
                    <a:pt x="96" y="1"/>
                    <a:pt x="96" y="1"/>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7" name="Google Shape;967;p18"/>
            <p:cNvSpPr/>
            <p:nvPr/>
          </p:nvSpPr>
          <p:spPr>
            <a:xfrm>
              <a:off x="3119542" y="2798266"/>
              <a:ext cx="5207" cy="4192"/>
            </a:xfrm>
            <a:custGeom>
              <a:avLst/>
              <a:gdLst/>
              <a:ahLst/>
              <a:cxnLst/>
              <a:rect l="l" t="t" r="r" b="b"/>
              <a:pathLst>
                <a:path w="159" h="128" extrusionOk="0">
                  <a:moveTo>
                    <a:pt x="95" y="1"/>
                  </a:moveTo>
                  <a:cubicBezTo>
                    <a:pt x="0" y="1"/>
                    <a:pt x="0" y="127"/>
                    <a:pt x="95" y="127"/>
                  </a:cubicBezTo>
                  <a:cubicBezTo>
                    <a:pt x="158" y="127"/>
                    <a:pt x="158"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8" name="Google Shape;968;p18"/>
            <p:cNvSpPr/>
            <p:nvPr/>
          </p:nvSpPr>
          <p:spPr>
            <a:xfrm>
              <a:off x="3114335" y="2782711"/>
              <a:ext cx="4192" cy="5993"/>
            </a:xfrm>
            <a:custGeom>
              <a:avLst/>
              <a:gdLst/>
              <a:ahLst/>
              <a:cxnLst/>
              <a:rect l="l" t="t" r="r" b="b"/>
              <a:pathLst>
                <a:path w="128" h="183" extrusionOk="0">
                  <a:moveTo>
                    <a:pt x="32" y="1"/>
                  </a:moveTo>
                  <a:cubicBezTo>
                    <a:pt x="32" y="1"/>
                    <a:pt x="32" y="32"/>
                    <a:pt x="32" y="32"/>
                  </a:cubicBezTo>
                  <a:cubicBezTo>
                    <a:pt x="1" y="32"/>
                    <a:pt x="1" y="32"/>
                    <a:pt x="1" y="64"/>
                  </a:cubicBezTo>
                  <a:cubicBezTo>
                    <a:pt x="1" y="64"/>
                    <a:pt x="1" y="64"/>
                    <a:pt x="1" y="96"/>
                  </a:cubicBezTo>
                  <a:cubicBezTo>
                    <a:pt x="1" y="96"/>
                    <a:pt x="1" y="96"/>
                    <a:pt x="1" y="127"/>
                  </a:cubicBezTo>
                  <a:cubicBezTo>
                    <a:pt x="1" y="159"/>
                    <a:pt x="1" y="159"/>
                    <a:pt x="1" y="159"/>
                  </a:cubicBezTo>
                  <a:lnTo>
                    <a:pt x="32" y="159"/>
                  </a:lnTo>
                  <a:cubicBezTo>
                    <a:pt x="32" y="175"/>
                    <a:pt x="32" y="183"/>
                    <a:pt x="36" y="183"/>
                  </a:cubicBezTo>
                  <a:cubicBezTo>
                    <a:pt x="40" y="183"/>
                    <a:pt x="48" y="175"/>
                    <a:pt x="64" y="159"/>
                  </a:cubicBezTo>
                  <a:cubicBezTo>
                    <a:pt x="64" y="159"/>
                    <a:pt x="96" y="159"/>
                    <a:pt x="96" y="127"/>
                  </a:cubicBezTo>
                  <a:lnTo>
                    <a:pt x="127" y="127"/>
                  </a:lnTo>
                  <a:cubicBezTo>
                    <a:pt x="127" y="96"/>
                    <a:pt x="127" y="64"/>
                    <a:pt x="127" y="64"/>
                  </a:cubicBezTo>
                  <a:cubicBezTo>
                    <a:pt x="127" y="32"/>
                    <a:pt x="127" y="32"/>
                    <a:pt x="96" y="32"/>
                  </a:cubicBezTo>
                  <a:cubicBezTo>
                    <a:pt x="96" y="1"/>
                    <a:pt x="96"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69" name="Google Shape;969;p18"/>
            <p:cNvSpPr/>
            <p:nvPr/>
          </p:nvSpPr>
          <p:spPr>
            <a:xfrm>
              <a:off x="3106050" y="2798266"/>
              <a:ext cx="5207" cy="7303"/>
            </a:xfrm>
            <a:custGeom>
              <a:avLst/>
              <a:gdLst/>
              <a:ahLst/>
              <a:cxnLst/>
              <a:rect l="l" t="t" r="r" b="b"/>
              <a:pathLst>
                <a:path w="159" h="223" extrusionOk="0">
                  <a:moveTo>
                    <a:pt x="64" y="1"/>
                  </a:moveTo>
                  <a:cubicBezTo>
                    <a:pt x="32" y="32"/>
                    <a:pt x="32" y="32"/>
                    <a:pt x="32" y="32"/>
                  </a:cubicBezTo>
                  <a:cubicBezTo>
                    <a:pt x="0" y="32"/>
                    <a:pt x="0" y="32"/>
                    <a:pt x="0" y="64"/>
                  </a:cubicBezTo>
                  <a:cubicBezTo>
                    <a:pt x="0" y="64"/>
                    <a:pt x="0" y="64"/>
                    <a:pt x="0" y="96"/>
                  </a:cubicBezTo>
                  <a:lnTo>
                    <a:pt x="0" y="127"/>
                  </a:lnTo>
                  <a:lnTo>
                    <a:pt x="0" y="159"/>
                  </a:lnTo>
                  <a:cubicBezTo>
                    <a:pt x="0" y="159"/>
                    <a:pt x="0" y="191"/>
                    <a:pt x="0" y="191"/>
                  </a:cubicBezTo>
                  <a:cubicBezTo>
                    <a:pt x="0" y="191"/>
                    <a:pt x="0" y="191"/>
                    <a:pt x="32" y="222"/>
                  </a:cubicBezTo>
                  <a:lnTo>
                    <a:pt x="127" y="222"/>
                  </a:lnTo>
                  <a:cubicBezTo>
                    <a:pt x="127" y="222"/>
                    <a:pt x="127" y="191"/>
                    <a:pt x="127" y="191"/>
                  </a:cubicBezTo>
                  <a:cubicBezTo>
                    <a:pt x="159" y="191"/>
                    <a:pt x="159" y="159"/>
                    <a:pt x="159" y="159"/>
                  </a:cubicBezTo>
                  <a:cubicBezTo>
                    <a:pt x="159" y="159"/>
                    <a:pt x="159" y="127"/>
                    <a:pt x="159" y="127"/>
                  </a:cubicBezTo>
                  <a:lnTo>
                    <a:pt x="159" y="96"/>
                  </a:lnTo>
                  <a:cubicBezTo>
                    <a:pt x="159" y="64"/>
                    <a:pt x="159" y="64"/>
                    <a:pt x="127" y="64"/>
                  </a:cubicBezTo>
                  <a:cubicBezTo>
                    <a:pt x="127" y="64"/>
                    <a:pt x="127" y="32"/>
                    <a:pt x="127" y="32"/>
                  </a:cubicBezTo>
                  <a:lnTo>
                    <a:pt x="95" y="32"/>
                  </a:lnTo>
                  <a:cubicBezTo>
                    <a:pt x="95" y="32"/>
                    <a:pt x="64"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0" name="Google Shape;970;p18"/>
            <p:cNvSpPr/>
            <p:nvPr/>
          </p:nvSpPr>
          <p:spPr>
            <a:xfrm>
              <a:off x="3098780" y="2790996"/>
              <a:ext cx="5240" cy="6255"/>
            </a:xfrm>
            <a:custGeom>
              <a:avLst/>
              <a:gdLst/>
              <a:ahLst/>
              <a:cxnLst/>
              <a:rect l="l" t="t" r="r" b="b"/>
              <a:pathLst>
                <a:path w="160" h="191" extrusionOk="0">
                  <a:moveTo>
                    <a:pt x="64" y="1"/>
                  </a:moveTo>
                  <a:cubicBezTo>
                    <a:pt x="32" y="1"/>
                    <a:pt x="32" y="1"/>
                    <a:pt x="32" y="33"/>
                  </a:cubicBezTo>
                  <a:cubicBezTo>
                    <a:pt x="32" y="33"/>
                    <a:pt x="1" y="33"/>
                    <a:pt x="1" y="64"/>
                  </a:cubicBezTo>
                  <a:cubicBezTo>
                    <a:pt x="1" y="64"/>
                    <a:pt x="1" y="64"/>
                    <a:pt x="1" y="96"/>
                  </a:cubicBezTo>
                  <a:cubicBezTo>
                    <a:pt x="1" y="96"/>
                    <a:pt x="1" y="128"/>
                    <a:pt x="1" y="128"/>
                  </a:cubicBezTo>
                  <a:cubicBezTo>
                    <a:pt x="32" y="128"/>
                    <a:pt x="32" y="128"/>
                    <a:pt x="32" y="159"/>
                  </a:cubicBezTo>
                  <a:lnTo>
                    <a:pt x="64" y="159"/>
                  </a:lnTo>
                  <a:cubicBezTo>
                    <a:pt x="64" y="191"/>
                    <a:pt x="64" y="191"/>
                    <a:pt x="64" y="191"/>
                  </a:cubicBezTo>
                  <a:cubicBezTo>
                    <a:pt x="96" y="191"/>
                    <a:pt x="96" y="159"/>
                    <a:pt x="96" y="159"/>
                  </a:cubicBezTo>
                  <a:lnTo>
                    <a:pt x="127" y="159"/>
                  </a:lnTo>
                  <a:cubicBezTo>
                    <a:pt x="127" y="159"/>
                    <a:pt x="127" y="159"/>
                    <a:pt x="127" y="128"/>
                  </a:cubicBezTo>
                  <a:cubicBezTo>
                    <a:pt x="127" y="96"/>
                    <a:pt x="127" y="96"/>
                    <a:pt x="127" y="96"/>
                  </a:cubicBezTo>
                  <a:cubicBezTo>
                    <a:pt x="159" y="64"/>
                    <a:pt x="159" y="64"/>
                    <a:pt x="127" y="64"/>
                  </a:cubicBezTo>
                  <a:cubicBezTo>
                    <a:pt x="159" y="33"/>
                    <a:pt x="127" y="33"/>
                    <a:pt x="127" y="33"/>
                  </a:cubicBezTo>
                  <a:cubicBezTo>
                    <a:pt x="127" y="1"/>
                    <a:pt x="96" y="1"/>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1" name="Google Shape;971;p18"/>
            <p:cNvSpPr/>
            <p:nvPr/>
          </p:nvSpPr>
          <p:spPr>
            <a:xfrm>
              <a:off x="3081161" y="2793092"/>
              <a:ext cx="4192" cy="5207"/>
            </a:xfrm>
            <a:custGeom>
              <a:avLst/>
              <a:gdLst/>
              <a:ahLst/>
              <a:cxnLst/>
              <a:rect l="l" t="t" r="r" b="b"/>
              <a:pathLst>
                <a:path w="128" h="159" extrusionOk="0">
                  <a:moveTo>
                    <a:pt x="32" y="0"/>
                  </a:moveTo>
                  <a:cubicBezTo>
                    <a:pt x="32" y="0"/>
                    <a:pt x="0" y="32"/>
                    <a:pt x="0" y="32"/>
                  </a:cubicBezTo>
                  <a:cubicBezTo>
                    <a:pt x="0" y="32"/>
                    <a:pt x="0" y="32"/>
                    <a:pt x="0" y="64"/>
                  </a:cubicBezTo>
                  <a:cubicBezTo>
                    <a:pt x="0" y="64"/>
                    <a:pt x="0" y="95"/>
                    <a:pt x="0" y="95"/>
                  </a:cubicBezTo>
                  <a:cubicBezTo>
                    <a:pt x="0" y="95"/>
                    <a:pt x="0" y="127"/>
                    <a:pt x="0" y="127"/>
                  </a:cubicBezTo>
                  <a:cubicBezTo>
                    <a:pt x="0" y="159"/>
                    <a:pt x="0" y="159"/>
                    <a:pt x="32" y="159"/>
                  </a:cubicBezTo>
                  <a:lnTo>
                    <a:pt x="95" y="159"/>
                  </a:lnTo>
                  <a:cubicBezTo>
                    <a:pt x="127" y="127"/>
                    <a:pt x="127" y="127"/>
                    <a:pt x="127" y="127"/>
                  </a:cubicBezTo>
                  <a:cubicBezTo>
                    <a:pt x="127" y="95"/>
                    <a:pt x="127" y="95"/>
                    <a:pt x="127" y="95"/>
                  </a:cubicBezTo>
                  <a:cubicBezTo>
                    <a:pt x="127" y="64"/>
                    <a:pt x="127" y="64"/>
                    <a:pt x="127" y="64"/>
                  </a:cubicBezTo>
                  <a:cubicBezTo>
                    <a:pt x="127" y="32"/>
                    <a:pt x="127" y="32"/>
                    <a:pt x="95" y="32"/>
                  </a:cubicBezTo>
                  <a:cubicBezTo>
                    <a:pt x="95" y="32"/>
                    <a:pt x="95" y="0"/>
                    <a:pt x="9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2" name="Google Shape;972;p18"/>
            <p:cNvSpPr/>
            <p:nvPr/>
          </p:nvSpPr>
          <p:spPr>
            <a:xfrm>
              <a:off x="3070780" y="2803440"/>
              <a:ext cx="4192" cy="4192"/>
            </a:xfrm>
            <a:custGeom>
              <a:avLst/>
              <a:gdLst/>
              <a:ahLst/>
              <a:cxnLst/>
              <a:rect l="l" t="t" r="r" b="b"/>
              <a:pathLst>
                <a:path w="128" h="128" extrusionOk="0">
                  <a:moveTo>
                    <a:pt x="64" y="1"/>
                  </a:moveTo>
                  <a:cubicBezTo>
                    <a:pt x="64" y="1"/>
                    <a:pt x="32" y="33"/>
                    <a:pt x="32" y="33"/>
                  </a:cubicBezTo>
                  <a:cubicBezTo>
                    <a:pt x="32" y="33"/>
                    <a:pt x="1" y="64"/>
                    <a:pt x="1" y="64"/>
                  </a:cubicBezTo>
                  <a:cubicBezTo>
                    <a:pt x="1" y="96"/>
                    <a:pt x="32" y="96"/>
                    <a:pt x="32" y="128"/>
                  </a:cubicBezTo>
                  <a:lnTo>
                    <a:pt x="96" y="128"/>
                  </a:lnTo>
                  <a:cubicBezTo>
                    <a:pt x="96" y="128"/>
                    <a:pt x="96" y="128"/>
                    <a:pt x="96" y="96"/>
                  </a:cubicBezTo>
                  <a:lnTo>
                    <a:pt x="127" y="96"/>
                  </a:lnTo>
                  <a:cubicBezTo>
                    <a:pt x="127" y="96"/>
                    <a:pt x="127" y="64"/>
                    <a:pt x="127" y="64"/>
                  </a:cubicBezTo>
                  <a:cubicBezTo>
                    <a:pt x="127" y="64"/>
                    <a:pt x="127" y="33"/>
                    <a:pt x="127" y="33"/>
                  </a:cubicBezTo>
                  <a:lnTo>
                    <a:pt x="96" y="33"/>
                  </a:lnTo>
                  <a:cubicBezTo>
                    <a:pt x="96" y="33"/>
                    <a:pt x="64"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3" name="Google Shape;973;p18"/>
            <p:cNvSpPr/>
            <p:nvPr/>
          </p:nvSpPr>
          <p:spPr>
            <a:xfrm>
              <a:off x="3210777" y="2773378"/>
              <a:ext cx="5240" cy="5207"/>
            </a:xfrm>
            <a:custGeom>
              <a:avLst/>
              <a:gdLst/>
              <a:ahLst/>
              <a:cxnLst/>
              <a:rect l="l" t="t" r="r" b="b"/>
              <a:pathLst>
                <a:path w="160" h="159" extrusionOk="0">
                  <a:moveTo>
                    <a:pt x="33" y="1"/>
                  </a:moveTo>
                  <a:cubicBezTo>
                    <a:pt x="33" y="1"/>
                    <a:pt x="33" y="1"/>
                    <a:pt x="1" y="32"/>
                  </a:cubicBezTo>
                  <a:cubicBezTo>
                    <a:pt x="1" y="32"/>
                    <a:pt x="1" y="64"/>
                    <a:pt x="1" y="64"/>
                  </a:cubicBezTo>
                  <a:cubicBezTo>
                    <a:pt x="1" y="96"/>
                    <a:pt x="1" y="96"/>
                    <a:pt x="1" y="96"/>
                  </a:cubicBezTo>
                  <a:cubicBezTo>
                    <a:pt x="1" y="96"/>
                    <a:pt x="1" y="127"/>
                    <a:pt x="1" y="127"/>
                  </a:cubicBezTo>
                  <a:cubicBezTo>
                    <a:pt x="33" y="127"/>
                    <a:pt x="33" y="127"/>
                    <a:pt x="33" y="159"/>
                  </a:cubicBezTo>
                  <a:lnTo>
                    <a:pt x="96" y="159"/>
                  </a:lnTo>
                  <a:cubicBezTo>
                    <a:pt x="96" y="159"/>
                    <a:pt x="96" y="159"/>
                    <a:pt x="96" y="127"/>
                  </a:cubicBezTo>
                  <a:lnTo>
                    <a:pt x="128" y="127"/>
                  </a:lnTo>
                  <a:cubicBezTo>
                    <a:pt x="128" y="127"/>
                    <a:pt x="159" y="96"/>
                    <a:pt x="159" y="96"/>
                  </a:cubicBezTo>
                  <a:cubicBezTo>
                    <a:pt x="159" y="96"/>
                    <a:pt x="159" y="96"/>
                    <a:pt x="159" y="64"/>
                  </a:cubicBezTo>
                  <a:cubicBezTo>
                    <a:pt x="159" y="64"/>
                    <a:pt x="159" y="64"/>
                    <a:pt x="159" y="32"/>
                  </a:cubicBezTo>
                  <a:lnTo>
                    <a:pt x="128" y="32"/>
                  </a:lnTo>
                  <a:cubicBezTo>
                    <a:pt x="128" y="32"/>
                    <a:pt x="128" y="32"/>
                    <a:pt x="12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4" name="Google Shape;974;p18"/>
            <p:cNvSpPr/>
            <p:nvPr/>
          </p:nvSpPr>
          <p:spPr>
            <a:xfrm>
              <a:off x="3240872" y="2760933"/>
              <a:ext cx="6255" cy="5207"/>
            </a:xfrm>
            <a:custGeom>
              <a:avLst/>
              <a:gdLst/>
              <a:ahLst/>
              <a:cxnLst/>
              <a:rect l="l" t="t" r="r" b="b"/>
              <a:pathLst>
                <a:path w="191" h="159" extrusionOk="0">
                  <a:moveTo>
                    <a:pt x="32" y="0"/>
                  </a:moveTo>
                  <a:cubicBezTo>
                    <a:pt x="32" y="32"/>
                    <a:pt x="0" y="32"/>
                    <a:pt x="0" y="32"/>
                  </a:cubicBezTo>
                  <a:cubicBezTo>
                    <a:pt x="0" y="64"/>
                    <a:pt x="0" y="64"/>
                    <a:pt x="0" y="64"/>
                  </a:cubicBezTo>
                  <a:cubicBezTo>
                    <a:pt x="0" y="95"/>
                    <a:pt x="0" y="95"/>
                    <a:pt x="0" y="127"/>
                  </a:cubicBezTo>
                  <a:cubicBezTo>
                    <a:pt x="32" y="127"/>
                    <a:pt x="32" y="127"/>
                    <a:pt x="32" y="159"/>
                  </a:cubicBezTo>
                  <a:lnTo>
                    <a:pt x="159" y="159"/>
                  </a:lnTo>
                  <a:lnTo>
                    <a:pt x="159" y="127"/>
                  </a:lnTo>
                  <a:cubicBezTo>
                    <a:pt x="190" y="95"/>
                    <a:pt x="190" y="95"/>
                    <a:pt x="190" y="64"/>
                  </a:cubicBezTo>
                  <a:cubicBezTo>
                    <a:pt x="190" y="64"/>
                    <a:pt x="190" y="32"/>
                    <a:pt x="159" y="32"/>
                  </a:cubicBezTo>
                  <a:cubicBezTo>
                    <a:pt x="159" y="0"/>
                    <a:pt x="159" y="0"/>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5" name="Google Shape;975;p18"/>
            <p:cNvSpPr/>
            <p:nvPr/>
          </p:nvSpPr>
          <p:spPr>
            <a:xfrm>
              <a:off x="3254364" y="2746426"/>
              <a:ext cx="5207" cy="5207"/>
            </a:xfrm>
            <a:custGeom>
              <a:avLst/>
              <a:gdLst/>
              <a:ahLst/>
              <a:cxnLst/>
              <a:rect l="l" t="t" r="r" b="b"/>
              <a:pathLst>
                <a:path w="159" h="159" extrusionOk="0">
                  <a:moveTo>
                    <a:pt x="63" y="0"/>
                  </a:moveTo>
                  <a:cubicBezTo>
                    <a:pt x="63" y="0"/>
                    <a:pt x="32" y="32"/>
                    <a:pt x="32" y="32"/>
                  </a:cubicBezTo>
                  <a:cubicBezTo>
                    <a:pt x="32" y="32"/>
                    <a:pt x="0" y="32"/>
                    <a:pt x="0" y="63"/>
                  </a:cubicBezTo>
                  <a:cubicBezTo>
                    <a:pt x="0" y="63"/>
                    <a:pt x="0" y="63"/>
                    <a:pt x="0" y="95"/>
                  </a:cubicBezTo>
                  <a:lnTo>
                    <a:pt x="0" y="127"/>
                  </a:lnTo>
                  <a:cubicBezTo>
                    <a:pt x="0" y="127"/>
                    <a:pt x="0" y="127"/>
                    <a:pt x="32" y="158"/>
                  </a:cubicBezTo>
                  <a:lnTo>
                    <a:pt x="127" y="158"/>
                  </a:lnTo>
                  <a:cubicBezTo>
                    <a:pt x="127" y="158"/>
                    <a:pt x="127" y="158"/>
                    <a:pt x="127" y="127"/>
                  </a:cubicBezTo>
                  <a:lnTo>
                    <a:pt x="158" y="127"/>
                  </a:lnTo>
                  <a:cubicBezTo>
                    <a:pt x="158" y="95"/>
                    <a:pt x="158" y="95"/>
                    <a:pt x="158" y="95"/>
                  </a:cubicBezTo>
                  <a:cubicBezTo>
                    <a:pt x="127" y="63"/>
                    <a:pt x="127" y="63"/>
                    <a:pt x="127" y="63"/>
                  </a:cubicBezTo>
                  <a:cubicBezTo>
                    <a:pt x="127" y="63"/>
                    <a:pt x="127" y="32"/>
                    <a:pt x="127" y="32"/>
                  </a:cubicBezTo>
                  <a:lnTo>
                    <a:pt x="95" y="32"/>
                  </a:lnTo>
                  <a:cubicBezTo>
                    <a:pt x="95" y="32"/>
                    <a:pt x="95" y="32"/>
                    <a:pt x="9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6" name="Google Shape;976;p18"/>
            <p:cNvSpPr/>
            <p:nvPr/>
          </p:nvSpPr>
          <p:spPr>
            <a:xfrm>
              <a:off x="3267823" y="2734997"/>
              <a:ext cx="5240" cy="6255"/>
            </a:xfrm>
            <a:custGeom>
              <a:avLst/>
              <a:gdLst/>
              <a:ahLst/>
              <a:cxnLst/>
              <a:rect l="l" t="t" r="r" b="b"/>
              <a:pathLst>
                <a:path w="160" h="191" extrusionOk="0">
                  <a:moveTo>
                    <a:pt x="32" y="1"/>
                  </a:moveTo>
                  <a:cubicBezTo>
                    <a:pt x="32" y="32"/>
                    <a:pt x="32" y="32"/>
                    <a:pt x="32" y="32"/>
                  </a:cubicBezTo>
                  <a:lnTo>
                    <a:pt x="1" y="32"/>
                  </a:lnTo>
                  <a:cubicBezTo>
                    <a:pt x="1" y="32"/>
                    <a:pt x="1" y="64"/>
                    <a:pt x="1" y="64"/>
                  </a:cubicBezTo>
                  <a:cubicBezTo>
                    <a:pt x="1" y="64"/>
                    <a:pt x="1" y="64"/>
                    <a:pt x="1" y="96"/>
                  </a:cubicBezTo>
                  <a:cubicBezTo>
                    <a:pt x="1" y="96"/>
                    <a:pt x="1" y="96"/>
                    <a:pt x="1" y="127"/>
                  </a:cubicBezTo>
                  <a:cubicBezTo>
                    <a:pt x="1" y="127"/>
                    <a:pt x="1" y="127"/>
                    <a:pt x="1" y="159"/>
                  </a:cubicBezTo>
                  <a:cubicBezTo>
                    <a:pt x="1" y="191"/>
                    <a:pt x="1" y="191"/>
                    <a:pt x="32" y="191"/>
                  </a:cubicBezTo>
                  <a:lnTo>
                    <a:pt x="96" y="191"/>
                  </a:lnTo>
                  <a:cubicBezTo>
                    <a:pt x="127" y="191"/>
                    <a:pt x="127" y="191"/>
                    <a:pt x="127" y="159"/>
                  </a:cubicBezTo>
                  <a:cubicBezTo>
                    <a:pt x="159" y="127"/>
                    <a:pt x="159" y="127"/>
                    <a:pt x="159" y="127"/>
                  </a:cubicBezTo>
                  <a:cubicBezTo>
                    <a:pt x="159" y="96"/>
                    <a:pt x="159" y="96"/>
                    <a:pt x="159" y="96"/>
                  </a:cubicBezTo>
                  <a:cubicBezTo>
                    <a:pt x="159" y="96"/>
                    <a:pt x="159" y="64"/>
                    <a:pt x="159" y="64"/>
                  </a:cubicBezTo>
                  <a:cubicBezTo>
                    <a:pt x="159" y="64"/>
                    <a:pt x="159" y="64"/>
                    <a:pt x="127" y="32"/>
                  </a:cubicBezTo>
                  <a:lnTo>
                    <a:pt x="96" y="32"/>
                  </a:lnTo>
                  <a:cubicBezTo>
                    <a:pt x="96" y="32"/>
                    <a:pt x="96"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7" name="Google Shape;977;p18"/>
            <p:cNvSpPr/>
            <p:nvPr/>
          </p:nvSpPr>
          <p:spPr>
            <a:xfrm>
              <a:off x="3275093" y="2740204"/>
              <a:ext cx="6255" cy="6255"/>
            </a:xfrm>
            <a:custGeom>
              <a:avLst/>
              <a:gdLst/>
              <a:ahLst/>
              <a:cxnLst/>
              <a:rect l="l" t="t" r="r" b="b"/>
              <a:pathLst>
                <a:path w="191" h="191" extrusionOk="0">
                  <a:moveTo>
                    <a:pt x="32" y="0"/>
                  </a:moveTo>
                  <a:lnTo>
                    <a:pt x="32" y="32"/>
                  </a:lnTo>
                  <a:lnTo>
                    <a:pt x="0" y="32"/>
                  </a:lnTo>
                  <a:cubicBezTo>
                    <a:pt x="0" y="32"/>
                    <a:pt x="0" y="63"/>
                    <a:pt x="0" y="63"/>
                  </a:cubicBezTo>
                  <a:cubicBezTo>
                    <a:pt x="0" y="63"/>
                    <a:pt x="0" y="95"/>
                    <a:pt x="0" y="95"/>
                  </a:cubicBezTo>
                  <a:cubicBezTo>
                    <a:pt x="0" y="95"/>
                    <a:pt x="0" y="95"/>
                    <a:pt x="0" y="127"/>
                  </a:cubicBezTo>
                  <a:lnTo>
                    <a:pt x="32" y="127"/>
                  </a:lnTo>
                  <a:cubicBezTo>
                    <a:pt x="32" y="127"/>
                    <a:pt x="32" y="158"/>
                    <a:pt x="32" y="158"/>
                  </a:cubicBezTo>
                  <a:lnTo>
                    <a:pt x="64" y="158"/>
                  </a:lnTo>
                  <a:cubicBezTo>
                    <a:pt x="95" y="158"/>
                    <a:pt x="95" y="158"/>
                    <a:pt x="95" y="190"/>
                  </a:cubicBezTo>
                  <a:lnTo>
                    <a:pt x="127" y="190"/>
                  </a:lnTo>
                  <a:cubicBezTo>
                    <a:pt x="127" y="190"/>
                    <a:pt x="159" y="158"/>
                    <a:pt x="159" y="158"/>
                  </a:cubicBezTo>
                  <a:cubicBezTo>
                    <a:pt x="190" y="158"/>
                    <a:pt x="190" y="127"/>
                    <a:pt x="190" y="127"/>
                  </a:cubicBezTo>
                  <a:cubicBezTo>
                    <a:pt x="190" y="127"/>
                    <a:pt x="190" y="95"/>
                    <a:pt x="190" y="95"/>
                  </a:cubicBezTo>
                  <a:cubicBezTo>
                    <a:pt x="190" y="95"/>
                    <a:pt x="190" y="95"/>
                    <a:pt x="190" y="63"/>
                  </a:cubicBezTo>
                  <a:lnTo>
                    <a:pt x="159" y="63"/>
                  </a:lnTo>
                  <a:cubicBezTo>
                    <a:pt x="159" y="32"/>
                    <a:pt x="127" y="32"/>
                    <a:pt x="127" y="32"/>
                  </a:cubicBezTo>
                  <a:lnTo>
                    <a:pt x="95" y="32"/>
                  </a:lnTo>
                  <a:cubicBezTo>
                    <a:pt x="95" y="0"/>
                    <a:pt x="95" y="0"/>
                    <a:pt x="6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8" name="Google Shape;978;p18"/>
            <p:cNvSpPr/>
            <p:nvPr/>
          </p:nvSpPr>
          <p:spPr>
            <a:xfrm>
              <a:off x="3345599" y="2696650"/>
              <a:ext cx="7303" cy="5207"/>
            </a:xfrm>
            <a:custGeom>
              <a:avLst/>
              <a:gdLst/>
              <a:ahLst/>
              <a:cxnLst/>
              <a:rect l="l" t="t" r="r" b="b"/>
              <a:pathLst>
                <a:path w="223" h="159" extrusionOk="0">
                  <a:moveTo>
                    <a:pt x="96" y="0"/>
                  </a:moveTo>
                  <a:cubicBezTo>
                    <a:pt x="1" y="0"/>
                    <a:pt x="1" y="158"/>
                    <a:pt x="96" y="158"/>
                  </a:cubicBezTo>
                  <a:cubicBezTo>
                    <a:pt x="223" y="158"/>
                    <a:pt x="223"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79" name="Google Shape;979;p18"/>
            <p:cNvSpPr/>
            <p:nvPr/>
          </p:nvSpPr>
          <p:spPr>
            <a:xfrm>
              <a:off x="3397471" y="2613667"/>
              <a:ext cx="6255" cy="6255"/>
            </a:xfrm>
            <a:custGeom>
              <a:avLst/>
              <a:gdLst/>
              <a:ahLst/>
              <a:cxnLst/>
              <a:rect l="l" t="t" r="r" b="b"/>
              <a:pathLst>
                <a:path w="191" h="191" extrusionOk="0">
                  <a:moveTo>
                    <a:pt x="95" y="0"/>
                  </a:moveTo>
                  <a:cubicBezTo>
                    <a:pt x="95" y="0"/>
                    <a:pt x="95" y="32"/>
                    <a:pt x="95" y="32"/>
                  </a:cubicBezTo>
                  <a:cubicBezTo>
                    <a:pt x="64" y="32"/>
                    <a:pt x="64" y="32"/>
                    <a:pt x="32" y="64"/>
                  </a:cubicBezTo>
                  <a:lnTo>
                    <a:pt x="0" y="64"/>
                  </a:lnTo>
                  <a:cubicBezTo>
                    <a:pt x="0" y="96"/>
                    <a:pt x="0" y="96"/>
                    <a:pt x="0" y="127"/>
                  </a:cubicBezTo>
                  <a:cubicBezTo>
                    <a:pt x="0" y="159"/>
                    <a:pt x="32" y="159"/>
                    <a:pt x="32" y="159"/>
                  </a:cubicBezTo>
                  <a:cubicBezTo>
                    <a:pt x="32" y="191"/>
                    <a:pt x="32" y="191"/>
                    <a:pt x="64" y="191"/>
                  </a:cubicBezTo>
                  <a:lnTo>
                    <a:pt x="127" y="191"/>
                  </a:lnTo>
                  <a:cubicBezTo>
                    <a:pt x="127" y="159"/>
                    <a:pt x="127" y="159"/>
                    <a:pt x="159" y="159"/>
                  </a:cubicBezTo>
                  <a:cubicBezTo>
                    <a:pt x="159" y="159"/>
                    <a:pt x="159" y="127"/>
                    <a:pt x="159" y="127"/>
                  </a:cubicBezTo>
                  <a:cubicBezTo>
                    <a:pt x="190" y="127"/>
                    <a:pt x="190" y="96"/>
                    <a:pt x="190" y="96"/>
                  </a:cubicBezTo>
                  <a:cubicBezTo>
                    <a:pt x="190" y="96"/>
                    <a:pt x="190" y="96"/>
                    <a:pt x="190" y="64"/>
                  </a:cubicBezTo>
                  <a:lnTo>
                    <a:pt x="159" y="64"/>
                  </a:lnTo>
                  <a:cubicBezTo>
                    <a:pt x="159" y="32"/>
                    <a:pt x="159" y="32"/>
                    <a:pt x="159" y="32"/>
                  </a:cubicBezTo>
                  <a:cubicBezTo>
                    <a:pt x="159" y="32"/>
                    <a:pt x="127" y="32"/>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0" name="Google Shape;980;p18"/>
            <p:cNvSpPr/>
            <p:nvPr/>
          </p:nvSpPr>
          <p:spPr>
            <a:xfrm>
              <a:off x="3453470" y="2475734"/>
              <a:ext cx="5207" cy="7303"/>
            </a:xfrm>
            <a:custGeom>
              <a:avLst/>
              <a:gdLst/>
              <a:ahLst/>
              <a:cxnLst/>
              <a:rect l="l" t="t" r="r" b="b"/>
              <a:pathLst>
                <a:path w="159" h="223" extrusionOk="0">
                  <a:moveTo>
                    <a:pt x="64" y="1"/>
                  </a:moveTo>
                  <a:cubicBezTo>
                    <a:pt x="64" y="1"/>
                    <a:pt x="32" y="32"/>
                    <a:pt x="32" y="32"/>
                  </a:cubicBezTo>
                  <a:cubicBezTo>
                    <a:pt x="32" y="64"/>
                    <a:pt x="32" y="64"/>
                    <a:pt x="32" y="64"/>
                  </a:cubicBezTo>
                  <a:lnTo>
                    <a:pt x="1" y="64"/>
                  </a:lnTo>
                  <a:cubicBezTo>
                    <a:pt x="1" y="64"/>
                    <a:pt x="1" y="96"/>
                    <a:pt x="1" y="96"/>
                  </a:cubicBezTo>
                  <a:cubicBezTo>
                    <a:pt x="1" y="96"/>
                    <a:pt x="1" y="127"/>
                    <a:pt x="1" y="159"/>
                  </a:cubicBezTo>
                  <a:cubicBezTo>
                    <a:pt x="1" y="159"/>
                    <a:pt x="1" y="191"/>
                    <a:pt x="1" y="191"/>
                  </a:cubicBezTo>
                  <a:cubicBezTo>
                    <a:pt x="1" y="191"/>
                    <a:pt x="32" y="222"/>
                    <a:pt x="32" y="222"/>
                  </a:cubicBezTo>
                  <a:lnTo>
                    <a:pt x="64" y="222"/>
                  </a:lnTo>
                  <a:cubicBezTo>
                    <a:pt x="96" y="222"/>
                    <a:pt x="96" y="191"/>
                    <a:pt x="96" y="191"/>
                  </a:cubicBezTo>
                  <a:cubicBezTo>
                    <a:pt x="127" y="159"/>
                    <a:pt x="127" y="159"/>
                    <a:pt x="127" y="127"/>
                  </a:cubicBezTo>
                  <a:cubicBezTo>
                    <a:pt x="127" y="127"/>
                    <a:pt x="159" y="127"/>
                    <a:pt x="159" y="96"/>
                  </a:cubicBezTo>
                  <a:cubicBezTo>
                    <a:pt x="159" y="64"/>
                    <a:pt x="159" y="64"/>
                    <a:pt x="159" y="32"/>
                  </a:cubicBezTo>
                  <a:cubicBezTo>
                    <a:pt x="127" y="32"/>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1" name="Google Shape;981;p18"/>
            <p:cNvSpPr/>
            <p:nvPr/>
          </p:nvSpPr>
          <p:spPr>
            <a:xfrm>
              <a:off x="3393312" y="2590842"/>
              <a:ext cx="5240" cy="5240"/>
            </a:xfrm>
            <a:custGeom>
              <a:avLst/>
              <a:gdLst/>
              <a:ahLst/>
              <a:cxnLst/>
              <a:rect l="l" t="t" r="r" b="b"/>
              <a:pathLst>
                <a:path w="160" h="160" extrusionOk="0">
                  <a:moveTo>
                    <a:pt x="32" y="1"/>
                  </a:moveTo>
                  <a:cubicBezTo>
                    <a:pt x="32" y="32"/>
                    <a:pt x="1" y="32"/>
                    <a:pt x="1" y="32"/>
                  </a:cubicBezTo>
                  <a:cubicBezTo>
                    <a:pt x="1" y="64"/>
                    <a:pt x="1" y="64"/>
                    <a:pt x="1" y="96"/>
                  </a:cubicBezTo>
                  <a:cubicBezTo>
                    <a:pt x="1" y="96"/>
                    <a:pt x="1" y="96"/>
                    <a:pt x="1" y="127"/>
                  </a:cubicBezTo>
                  <a:lnTo>
                    <a:pt x="32" y="127"/>
                  </a:lnTo>
                  <a:cubicBezTo>
                    <a:pt x="32" y="159"/>
                    <a:pt x="32" y="159"/>
                    <a:pt x="64" y="159"/>
                  </a:cubicBezTo>
                  <a:lnTo>
                    <a:pt x="127" y="159"/>
                  </a:lnTo>
                  <a:cubicBezTo>
                    <a:pt x="127" y="159"/>
                    <a:pt x="127" y="159"/>
                    <a:pt x="127" y="127"/>
                  </a:cubicBezTo>
                  <a:lnTo>
                    <a:pt x="159" y="127"/>
                  </a:lnTo>
                  <a:cubicBezTo>
                    <a:pt x="159" y="96"/>
                    <a:pt x="159" y="96"/>
                    <a:pt x="159" y="96"/>
                  </a:cubicBezTo>
                  <a:cubicBezTo>
                    <a:pt x="159" y="64"/>
                    <a:pt x="159" y="64"/>
                    <a:pt x="159" y="64"/>
                  </a:cubicBezTo>
                  <a:cubicBezTo>
                    <a:pt x="159" y="32"/>
                    <a:pt x="159" y="32"/>
                    <a:pt x="159" y="32"/>
                  </a:cubicBezTo>
                  <a:cubicBezTo>
                    <a:pt x="127" y="32"/>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2" name="Google Shape;982;p18"/>
            <p:cNvSpPr/>
            <p:nvPr/>
          </p:nvSpPr>
          <p:spPr>
            <a:xfrm>
              <a:off x="3379853" y="2614715"/>
              <a:ext cx="6255" cy="6255"/>
            </a:xfrm>
            <a:custGeom>
              <a:avLst/>
              <a:gdLst/>
              <a:ahLst/>
              <a:cxnLst/>
              <a:rect l="l" t="t" r="r" b="b"/>
              <a:pathLst>
                <a:path w="191" h="191" extrusionOk="0">
                  <a:moveTo>
                    <a:pt x="63" y="0"/>
                  </a:moveTo>
                  <a:cubicBezTo>
                    <a:pt x="63" y="32"/>
                    <a:pt x="63" y="32"/>
                    <a:pt x="32" y="64"/>
                  </a:cubicBezTo>
                  <a:cubicBezTo>
                    <a:pt x="0" y="64"/>
                    <a:pt x="0" y="95"/>
                    <a:pt x="0" y="95"/>
                  </a:cubicBezTo>
                  <a:lnTo>
                    <a:pt x="0" y="127"/>
                  </a:lnTo>
                  <a:lnTo>
                    <a:pt x="0" y="159"/>
                  </a:lnTo>
                  <a:cubicBezTo>
                    <a:pt x="0" y="190"/>
                    <a:pt x="32" y="190"/>
                    <a:pt x="32" y="190"/>
                  </a:cubicBezTo>
                  <a:lnTo>
                    <a:pt x="127" y="190"/>
                  </a:lnTo>
                  <a:cubicBezTo>
                    <a:pt x="127" y="190"/>
                    <a:pt x="127" y="190"/>
                    <a:pt x="127" y="159"/>
                  </a:cubicBezTo>
                  <a:lnTo>
                    <a:pt x="158" y="159"/>
                  </a:lnTo>
                  <a:cubicBezTo>
                    <a:pt x="158" y="159"/>
                    <a:pt x="158" y="127"/>
                    <a:pt x="158" y="127"/>
                  </a:cubicBezTo>
                  <a:lnTo>
                    <a:pt x="190" y="95"/>
                  </a:lnTo>
                  <a:cubicBezTo>
                    <a:pt x="190" y="64"/>
                    <a:pt x="190" y="64"/>
                    <a:pt x="190" y="32"/>
                  </a:cubicBezTo>
                  <a:cubicBezTo>
                    <a:pt x="190" y="32"/>
                    <a:pt x="158" y="0"/>
                    <a:pt x="15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3" name="Google Shape;983;p18"/>
            <p:cNvSpPr/>
            <p:nvPr/>
          </p:nvSpPr>
          <p:spPr>
            <a:xfrm>
              <a:off x="3371535" y="2633381"/>
              <a:ext cx="3144" cy="3144"/>
            </a:xfrm>
            <a:custGeom>
              <a:avLst/>
              <a:gdLst/>
              <a:ahLst/>
              <a:cxnLst/>
              <a:rect l="l" t="t" r="r" b="b"/>
              <a:pathLst>
                <a:path w="96" h="96" extrusionOk="0">
                  <a:moveTo>
                    <a:pt x="64" y="0"/>
                  </a:moveTo>
                  <a:cubicBezTo>
                    <a:pt x="32" y="0"/>
                    <a:pt x="32" y="0"/>
                    <a:pt x="32" y="32"/>
                  </a:cubicBezTo>
                  <a:lnTo>
                    <a:pt x="1" y="32"/>
                  </a:lnTo>
                  <a:lnTo>
                    <a:pt x="1" y="64"/>
                  </a:lnTo>
                  <a:cubicBezTo>
                    <a:pt x="1" y="95"/>
                    <a:pt x="1" y="95"/>
                    <a:pt x="1" y="95"/>
                  </a:cubicBezTo>
                  <a:lnTo>
                    <a:pt x="64" y="95"/>
                  </a:lnTo>
                  <a:cubicBezTo>
                    <a:pt x="64" y="95"/>
                    <a:pt x="64" y="64"/>
                    <a:pt x="96" y="64"/>
                  </a:cubicBezTo>
                  <a:cubicBezTo>
                    <a:pt x="96" y="64"/>
                    <a:pt x="96" y="64"/>
                    <a:pt x="96" y="32"/>
                  </a:cubicBezTo>
                  <a:cubicBezTo>
                    <a:pt x="96" y="32"/>
                    <a:pt x="96" y="32"/>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4" name="Google Shape;984;p18"/>
            <p:cNvSpPr/>
            <p:nvPr/>
          </p:nvSpPr>
          <p:spPr>
            <a:xfrm>
              <a:off x="2753422" y="2405916"/>
              <a:ext cx="718349" cy="132005"/>
            </a:xfrm>
            <a:custGeom>
              <a:avLst/>
              <a:gdLst/>
              <a:ahLst/>
              <a:cxnLst/>
              <a:rect l="l" t="t" r="r" b="b"/>
              <a:pathLst>
                <a:path w="21936" h="4031" extrusionOk="0">
                  <a:moveTo>
                    <a:pt x="21695" y="1"/>
                  </a:moveTo>
                  <a:cubicBezTo>
                    <a:pt x="21649" y="1"/>
                    <a:pt x="21602" y="22"/>
                    <a:pt x="21568" y="74"/>
                  </a:cubicBezTo>
                  <a:cubicBezTo>
                    <a:pt x="21283" y="644"/>
                    <a:pt x="20744" y="1087"/>
                    <a:pt x="20237" y="1404"/>
                  </a:cubicBezTo>
                  <a:cubicBezTo>
                    <a:pt x="19636" y="1784"/>
                    <a:pt x="19034" y="2101"/>
                    <a:pt x="18369" y="2354"/>
                  </a:cubicBezTo>
                  <a:cubicBezTo>
                    <a:pt x="17071" y="2893"/>
                    <a:pt x="15677" y="3368"/>
                    <a:pt x="14284" y="3589"/>
                  </a:cubicBezTo>
                  <a:cubicBezTo>
                    <a:pt x="13028" y="3765"/>
                    <a:pt x="11753" y="3821"/>
                    <a:pt x="10473" y="3821"/>
                  </a:cubicBezTo>
                  <a:cubicBezTo>
                    <a:pt x="10139" y="3821"/>
                    <a:pt x="9804" y="3818"/>
                    <a:pt x="9470" y="3811"/>
                  </a:cubicBezTo>
                  <a:cubicBezTo>
                    <a:pt x="7918" y="3811"/>
                    <a:pt x="6335" y="3589"/>
                    <a:pt x="4815" y="3273"/>
                  </a:cubicBezTo>
                  <a:cubicBezTo>
                    <a:pt x="4055" y="3114"/>
                    <a:pt x="3295" y="2956"/>
                    <a:pt x="2566" y="2703"/>
                  </a:cubicBezTo>
                  <a:cubicBezTo>
                    <a:pt x="2123" y="2544"/>
                    <a:pt x="1711" y="2386"/>
                    <a:pt x="1299" y="2164"/>
                  </a:cubicBezTo>
                  <a:cubicBezTo>
                    <a:pt x="919" y="1974"/>
                    <a:pt x="539" y="1721"/>
                    <a:pt x="128" y="1531"/>
                  </a:cubicBezTo>
                  <a:cubicBezTo>
                    <a:pt x="64" y="1531"/>
                    <a:pt x="1" y="1594"/>
                    <a:pt x="64" y="1658"/>
                  </a:cubicBezTo>
                  <a:cubicBezTo>
                    <a:pt x="1204" y="2608"/>
                    <a:pt x="2756" y="3051"/>
                    <a:pt x="4181" y="3368"/>
                  </a:cubicBezTo>
                  <a:cubicBezTo>
                    <a:pt x="5733" y="3716"/>
                    <a:pt x="7316" y="3938"/>
                    <a:pt x="8900" y="4001"/>
                  </a:cubicBezTo>
                  <a:cubicBezTo>
                    <a:pt x="9389" y="4020"/>
                    <a:pt x="9881" y="4031"/>
                    <a:pt x="10374" y="4031"/>
                  </a:cubicBezTo>
                  <a:cubicBezTo>
                    <a:pt x="11509" y="4031"/>
                    <a:pt x="12651" y="3975"/>
                    <a:pt x="13777" y="3843"/>
                  </a:cubicBezTo>
                  <a:cubicBezTo>
                    <a:pt x="15265" y="3684"/>
                    <a:pt x="16691" y="3273"/>
                    <a:pt x="18084" y="2671"/>
                  </a:cubicBezTo>
                  <a:cubicBezTo>
                    <a:pt x="19477" y="2101"/>
                    <a:pt x="20776" y="1372"/>
                    <a:pt x="21821" y="264"/>
                  </a:cubicBezTo>
                  <a:cubicBezTo>
                    <a:pt x="21936" y="149"/>
                    <a:pt x="21817" y="1"/>
                    <a:pt x="216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5" name="Google Shape;985;p18"/>
            <p:cNvSpPr/>
            <p:nvPr/>
          </p:nvSpPr>
          <p:spPr>
            <a:xfrm>
              <a:off x="3131363" y="2138433"/>
              <a:ext cx="40050" cy="727191"/>
            </a:xfrm>
            <a:custGeom>
              <a:avLst/>
              <a:gdLst/>
              <a:ahLst/>
              <a:cxnLst/>
              <a:rect l="l" t="t" r="r" b="b"/>
              <a:pathLst>
                <a:path w="1223" h="22206" extrusionOk="0">
                  <a:moveTo>
                    <a:pt x="92" y="1"/>
                  </a:moveTo>
                  <a:cubicBezTo>
                    <a:pt x="50" y="1"/>
                    <a:pt x="0" y="46"/>
                    <a:pt x="19" y="103"/>
                  </a:cubicBezTo>
                  <a:cubicBezTo>
                    <a:pt x="209" y="1528"/>
                    <a:pt x="399" y="2953"/>
                    <a:pt x="526" y="4378"/>
                  </a:cubicBezTo>
                  <a:cubicBezTo>
                    <a:pt x="653" y="5804"/>
                    <a:pt x="779" y="7197"/>
                    <a:pt x="843" y="8622"/>
                  </a:cubicBezTo>
                  <a:cubicBezTo>
                    <a:pt x="969" y="11472"/>
                    <a:pt x="938" y="14291"/>
                    <a:pt x="748" y="17109"/>
                  </a:cubicBezTo>
                  <a:cubicBezTo>
                    <a:pt x="716" y="17933"/>
                    <a:pt x="653" y="18724"/>
                    <a:pt x="589" y="19516"/>
                  </a:cubicBezTo>
                  <a:cubicBezTo>
                    <a:pt x="558" y="19928"/>
                    <a:pt x="494" y="20308"/>
                    <a:pt x="463" y="20688"/>
                  </a:cubicBezTo>
                  <a:cubicBezTo>
                    <a:pt x="431" y="20878"/>
                    <a:pt x="431" y="21068"/>
                    <a:pt x="399" y="21258"/>
                  </a:cubicBezTo>
                  <a:cubicBezTo>
                    <a:pt x="367" y="21511"/>
                    <a:pt x="272" y="21733"/>
                    <a:pt x="209" y="21986"/>
                  </a:cubicBezTo>
                  <a:cubicBezTo>
                    <a:pt x="175" y="22124"/>
                    <a:pt x="281" y="22206"/>
                    <a:pt x="390" y="22206"/>
                  </a:cubicBezTo>
                  <a:cubicBezTo>
                    <a:pt x="481" y="22206"/>
                    <a:pt x="575" y="22148"/>
                    <a:pt x="589" y="22018"/>
                  </a:cubicBezTo>
                  <a:cubicBezTo>
                    <a:pt x="589" y="21828"/>
                    <a:pt x="558" y="21638"/>
                    <a:pt x="558" y="21448"/>
                  </a:cubicBezTo>
                  <a:cubicBezTo>
                    <a:pt x="589" y="21290"/>
                    <a:pt x="589" y="21131"/>
                    <a:pt x="621" y="20973"/>
                  </a:cubicBezTo>
                  <a:cubicBezTo>
                    <a:pt x="684" y="20593"/>
                    <a:pt x="716" y="20213"/>
                    <a:pt x="748" y="19833"/>
                  </a:cubicBezTo>
                  <a:cubicBezTo>
                    <a:pt x="843" y="19104"/>
                    <a:pt x="906" y="18408"/>
                    <a:pt x="969" y="17711"/>
                  </a:cubicBezTo>
                  <a:cubicBezTo>
                    <a:pt x="1064" y="16286"/>
                    <a:pt x="1159" y="14829"/>
                    <a:pt x="1159" y="13404"/>
                  </a:cubicBezTo>
                  <a:cubicBezTo>
                    <a:pt x="1223" y="10522"/>
                    <a:pt x="1128" y="7640"/>
                    <a:pt x="811" y="4758"/>
                  </a:cubicBezTo>
                  <a:cubicBezTo>
                    <a:pt x="653" y="3207"/>
                    <a:pt x="463" y="1623"/>
                    <a:pt x="146" y="71"/>
                  </a:cubicBezTo>
                  <a:cubicBezTo>
                    <a:pt x="146" y="21"/>
                    <a:pt x="120" y="1"/>
                    <a:pt x="9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6" name="Google Shape;986;p18"/>
            <p:cNvSpPr/>
            <p:nvPr/>
          </p:nvSpPr>
          <p:spPr>
            <a:xfrm>
              <a:off x="2913133" y="2396419"/>
              <a:ext cx="116188" cy="428763"/>
            </a:xfrm>
            <a:custGeom>
              <a:avLst/>
              <a:gdLst/>
              <a:ahLst/>
              <a:cxnLst/>
              <a:rect l="l" t="t" r="r" b="b"/>
              <a:pathLst>
                <a:path w="3548" h="13093" extrusionOk="0">
                  <a:moveTo>
                    <a:pt x="1376" y="1"/>
                  </a:moveTo>
                  <a:cubicBezTo>
                    <a:pt x="1298" y="1"/>
                    <a:pt x="1229" y="112"/>
                    <a:pt x="1299" y="206"/>
                  </a:cubicBezTo>
                  <a:cubicBezTo>
                    <a:pt x="1901" y="934"/>
                    <a:pt x="2408" y="1726"/>
                    <a:pt x="2788" y="2581"/>
                  </a:cubicBezTo>
                  <a:cubicBezTo>
                    <a:pt x="3010" y="3024"/>
                    <a:pt x="3168" y="3499"/>
                    <a:pt x="3200" y="4006"/>
                  </a:cubicBezTo>
                  <a:cubicBezTo>
                    <a:pt x="3231" y="4481"/>
                    <a:pt x="3136" y="4924"/>
                    <a:pt x="2978" y="5336"/>
                  </a:cubicBezTo>
                  <a:cubicBezTo>
                    <a:pt x="2661" y="6159"/>
                    <a:pt x="2186" y="6920"/>
                    <a:pt x="1838" y="7711"/>
                  </a:cubicBezTo>
                  <a:cubicBezTo>
                    <a:pt x="1458" y="8630"/>
                    <a:pt x="1109" y="9548"/>
                    <a:pt x="824" y="10498"/>
                  </a:cubicBezTo>
                  <a:cubicBezTo>
                    <a:pt x="603" y="11258"/>
                    <a:pt x="1" y="12493"/>
                    <a:pt x="824" y="13063"/>
                  </a:cubicBezTo>
                  <a:cubicBezTo>
                    <a:pt x="855" y="13084"/>
                    <a:pt x="886" y="13093"/>
                    <a:pt x="915" y="13093"/>
                  </a:cubicBezTo>
                  <a:cubicBezTo>
                    <a:pt x="1066" y="13093"/>
                    <a:pt x="1173" y="12858"/>
                    <a:pt x="1014" y="12778"/>
                  </a:cubicBezTo>
                  <a:cubicBezTo>
                    <a:pt x="571" y="12462"/>
                    <a:pt x="698" y="11892"/>
                    <a:pt x="824" y="11480"/>
                  </a:cubicBezTo>
                  <a:cubicBezTo>
                    <a:pt x="951" y="11005"/>
                    <a:pt x="1109" y="10530"/>
                    <a:pt x="1236" y="10086"/>
                  </a:cubicBezTo>
                  <a:cubicBezTo>
                    <a:pt x="1553" y="9136"/>
                    <a:pt x="1901" y="8186"/>
                    <a:pt x="2313" y="7300"/>
                  </a:cubicBezTo>
                  <a:cubicBezTo>
                    <a:pt x="2629" y="6539"/>
                    <a:pt x="3105" y="5811"/>
                    <a:pt x="3326" y="5019"/>
                  </a:cubicBezTo>
                  <a:cubicBezTo>
                    <a:pt x="3548" y="4196"/>
                    <a:pt x="3358" y="3373"/>
                    <a:pt x="3041" y="2581"/>
                  </a:cubicBezTo>
                  <a:cubicBezTo>
                    <a:pt x="2661" y="1662"/>
                    <a:pt x="2123" y="807"/>
                    <a:pt x="1458" y="47"/>
                  </a:cubicBezTo>
                  <a:cubicBezTo>
                    <a:pt x="1433" y="14"/>
                    <a:pt x="1404" y="1"/>
                    <a:pt x="137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7" name="Google Shape;987;p18"/>
            <p:cNvSpPr/>
            <p:nvPr/>
          </p:nvSpPr>
          <p:spPr>
            <a:xfrm>
              <a:off x="2892403" y="2174783"/>
              <a:ext cx="71652" cy="229756"/>
            </a:xfrm>
            <a:custGeom>
              <a:avLst/>
              <a:gdLst/>
              <a:ahLst/>
              <a:cxnLst/>
              <a:rect l="l" t="t" r="r" b="b"/>
              <a:pathLst>
                <a:path w="2188" h="7016" extrusionOk="0">
                  <a:moveTo>
                    <a:pt x="1801" y="0"/>
                  </a:moveTo>
                  <a:cubicBezTo>
                    <a:pt x="1792" y="0"/>
                    <a:pt x="1783" y="2"/>
                    <a:pt x="1774" y="7"/>
                  </a:cubicBezTo>
                  <a:cubicBezTo>
                    <a:pt x="634" y="672"/>
                    <a:pt x="1" y="2002"/>
                    <a:pt x="1" y="3300"/>
                  </a:cubicBezTo>
                  <a:cubicBezTo>
                    <a:pt x="1" y="3965"/>
                    <a:pt x="159" y="4662"/>
                    <a:pt x="539" y="5264"/>
                  </a:cubicBezTo>
                  <a:cubicBezTo>
                    <a:pt x="919" y="5897"/>
                    <a:pt x="1457" y="6404"/>
                    <a:pt x="1932" y="6974"/>
                  </a:cubicBezTo>
                  <a:cubicBezTo>
                    <a:pt x="1954" y="7003"/>
                    <a:pt x="1982" y="7015"/>
                    <a:pt x="2009" y="7015"/>
                  </a:cubicBezTo>
                  <a:cubicBezTo>
                    <a:pt x="2099" y="7015"/>
                    <a:pt x="2188" y="6881"/>
                    <a:pt x="2091" y="6784"/>
                  </a:cubicBezTo>
                  <a:cubicBezTo>
                    <a:pt x="1679" y="6277"/>
                    <a:pt x="1172" y="5802"/>
                    <a:pt x="824" y="5232"/>
                  </a:cubicBezTo>
                  <a:cubicBezTo>
                    <a:pt x="507" y="4662"/>
                    <a:pt x="286" y="3997"/>
                    <a:pt x="254" y="3332"/>
                  </a:cubicBezTo>
                  <a:cubicBezTo>
                    <a:pt x="254" y="2698"/>
                    <a:pt x="412" y="2033"/>
                    <a:pt x="697" y="1495"/>
                  </a:cubicBezTo>
                  <a:cubicBezTo>
                    <a:pt x="982" y="925"/>
                    <a:pt x="1394" y="513"/>
                    <a:pt x="1869" y="133"/>
                  </a:cubicBezTo>
                  <a:cubicBezTo>
                    <a:pt x="1924" y="79"/>
                    <a:pt x="1860" y="0"/>
                    <a:pt x="180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8" name="Google Shape;988;p18"/>
            <p:cNvSpPr/>
            <p:nvPr/>
          </p:nvSpPr>
          <p:spPr>
            <a:xfrm>
              <a:off x="3260586" y="2191746"/>
              <a:ext cx="99585" cy="613262"/>
            </a:xfrm>
            <a:custGeom>
              <a:avLst/>
              <a:gdLst/>
              <a:ahLst/>
              <a:cxnLst/>
              <a:rect l="l" t="t" r="r" b="b"/>
              <a:pathLst>
                <a:path w="3041" h="18727" extrusionOk="0">
                  <a:moveTo>
                    <a:pt x="1720" y="1"/>
                  </a:moveTo>
                  <a:cubicBezTo>
                    <a:pt x="1679" y="1"/>
                    <a:pt x="1647" y="45"/>
                    <a:pt x="1647" y="90"/>
                  </a:cubicBezTo>
                  <a:cubicBezTo>
                    <a:pt x="1742" y="375"/>
                    <a:pt x="1869" y="629"/>
                    <a:pt x="2027" y="914"/>
                  </a:cubicBezTo>
                  <a:cubicBezTo>
                    <a:pt x="2154" y="1199"/>
                    <a:pt x="2312" y="1515"/>
                    <a:pt x="2407" y="1832"/>
                  </a:cubicBezTo>
                  <a:cubicBezTo>
                    <a:pt x="2629" y="2434"/>
                    <a:pt x="2755" y="3067"/>
                    <a:pt x="2660" y="3732"/>
                  </a:cubicBezTo>
                  <a:cubicBezTo>
                    <a:pt x="2502" y="4967"/>
                    <a:pt x="1805" y="6139"/>
                    <a:pt x="1267" y="7247"/>
                  </a:cubicBezTo>
                  <a:cubicBezTo>
                    <a:pt x="728" y="8293"/>
                    <a:pt x="253" y="9369"/>
                    <a:pt x="127" y="10541"/>
                  </a:cubicBezTo>
                  <a:cubicBezTo>
                    <a:pt x="0" y="11839"/>
                    <a:pt x="317" y="13170"/>
                    <a:pt x="760" y="14405"/>
                  </a:cubicBezTo>
                  <a:cubicBezTo>
                    <a:pt x="1014" y="15101"/>
                    <a:pt x="1299" y="15766"/>
                    <a:pt x="1552" y="16463"/>
                  </a:cubicBezTo>
                  <a:cubicBezTo>
                    <a:pt x="1679" y="16811"/>
                    <a:pt x="1805" y="17160"/>
                    <a:pt x="1932" y="17508"/>
                  </a:cubicBezTo>
                  <a:cubicBezTo>
                    <a:pt x="1964" y="17698"/>
                    <a:pt x="2027" y="17888"/>
                    <a:pt x="2027" y="18078"/>
                  </a:cubicBezTo>
                  <a:cubicBezTo>
                    <a:pt x="2059" y="18268"/>
                    <a:pt x="2027" y="18427"/>
                    <a:pt x="2027" y="18617"/>
                  </a:cubicBezTo>
                  <a:cubicBezTo>
                    <a:pt x="2027" y="18678"/>
                    <a:pt x="2081" y="18727"/>
                    <a:pt x="2136" y="18727"/>
                  </a:cubicBezTo>
                  <a:cubicBezTo>
                    <a:pt x="2165" y="18727"/>
                    <a:pt x="2195" y="18713"/>
                    <a:pt x="2217" y="18680"/>
                  </a:cubicBezTo>
                  <a:cubicBezTo>
                    <a:pt x="2660" y="18300"/>
                    <a:pt x="2280" y="17445"/>
                    <a:pt x="2090" y="17001"/>
                  </a:cubicBezTo>
                  <a:cubicBezTo>
                    <a:pt x="1869" y="16336"/>
                    <a:pt x="1615" y="15703"/>
                    <a:pt x="1394" y="15070"/>
                  </a:cubicBezTo>
                  <a:cubicBezTo>
                    <a:pt x="887" y="13803"/>
                    <a:pt x="412" y="12441"/>
                    <a:pt x="443" y="11048"/>
                  </a:cubicBezTo>
                  <a:cubicBezTo>
                    <a:pt x="475" y="9749"/>
                    <a:pt x="982" y="8546"/>
                    <a:pt x="1552" y="7406"/>
                  </a:cubicBezTo>
                  <a:cubicBezTo>
                    <a:pt x="2090" y="6266"/>
                    <a:pt x="2755" y="5126"/>
                    <a:pt x="2945" y="3859"/>
                  </a:cubicBezTo>
                  <a:cubicBezTo>
                    <a:pt x="3040" y="3194"/>
                    <a:pt x="2977" y="2529"/>
                    <a:pt x="2755" y="1864"/>
                  </a:cubicBezTo>
                  <a:cubicBezTo>
                    <a:pt x="2629" y="1547"/>
                    <a:pt x="2502" y="1230"/>
                    <a:pt x="2344" y="914"/>
                  </a:cubicBezTo>
                  <a:cubicBezTo>
                    <a:pt x="2154" y="597"/>
                    <a:pt x="1995" y="280"/>
                    <a:pt x="1774" y="27"/>
                  </a:cubicBezTo>
                  <a:cubicBezTo>
                    <a:pt x="1755" y="8"/>
                    <a:pt x="1736" y="1"/>
                    <a:pt x="172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89" name="Google Shape;989;p18"/>
            <p:cNvSpPr/>
            <p:nvPr/>
          </p:nvSpPr>
          <p:spPr>
            <a:xfrm>
              <a:off x="2941165" y="2229472"/>
              <a:ext cx="15588" cy="14769"/>
            </a:xfrm>
            <a:custGeom>
              <a:avLst/>
              <a:gdLst/>
              <a:ahLst/>
              <a:cxnLst/>
              <a:rect l="l" t="t" r="r" b="b"/>
              <a:pathLst>
                <a:path w="476" h="451" extrusionOk="0">
                  <a:moveTo>
                    <a:pt x="222" y="1"/>
                  </a:moveTo>
                  <a:cubicBezTo>
                    <a:pt x="211" y="1"/>
                    <a:pt x="201" y="4"/>
                    <a:pt x="190" y="15"/>
                  </a:cubicBezTo>
                  <a:lnTo>
                    <a:pt x="158" y="15"/>
                  </a:lnTo>
                  <a:cubicBezTo>
                    <a:pt x="127" y="15"/>
                    <a:pt x="127" y="47"/>
                    <a:pt x="95" y="47"/>
                  </a:cubicBezTo>
                  <a:cubicBezTo>
                    <a:pt x="95" y="47"/>
                    <a:pt x="63" y="78"/>
                    <a:pt x="63" y="78"/>
                  </a:cubicBezTo>
                  <a:cubicBezTo>
                    <a:pt x="63" y="110"/>
                    <a:pt x="32" y="110"/>
                    <a:pt x="32" y="142"/>
                  </a:cubicBezTo>
                  <a:cubicBezTo>
                    <a:pt x="32" y="173"/>
                    <a:pt x="0" y="205"/>
                    <a:pt x="0" y="237"/>
                  </a:cubicBezTo>
                  <a:cubicBezTo>
                    <a:pt x="32" y="237"/>
                    <a:pt x="32" y="268"/>
                    <a:pt x="32" y="268"/>
                  </a:cubicBezTo>
                  <a:cubicBezTo>
                    <a:pt x="32" y="300"/>
                    <a:pt x="32" y="332"/>
                    <a:pt x="32" y="332"/>
                  </a:cubicBezTo>
                  <a:cubicBezTo>
                    <a:pt x="63" y="363"/>
                    <a:pt x="63" y="363"/>
                    <a:pt x="95" y="363"/>
                  </a:cubicBezTo>
                  <a:cubicBezTo>
                    <a:pt x="95" y="395"/>
                    <a:pt x="127" y="395"/>
                    <a:pt x="127" y="427"/>
                  </a:cubicBezTo>
                  <a:lnTo>
                    <a:pt x="190" y="427"/>
                  </a:lnTo>
                  <a:cubicBezTo>
                    <a:pt x="206" y="443"/>
                    <a:pt x="222" y="450"/>
                    <a:pt x="234" y="450"/>
                  </a:cubicBezTo>
                  <a:cubicBezTo>
                    <a:pt x="245" y="450"/>
                    <a:pt x="253" y="443"/>
                    <a:pt x="253" y="427"/>
                  </a:cubicBezTo>
                  <a:lnTo>
                    <a:pt x="317" y="427"/>
                  </a:lnTo>
                  <a:cubicBezTo>
                    <a:pt x="348" y="427"/>
                    <a:pt x="380" y="395"/>
                    <a:pt x="380" y="395"/>
                  </a:cubicBezTo>
                  <a:cubicBezTo>
                    <a:pt x="412" y="363"/>
                    <a:pt x="412" y="363"/>
                    <a:pt x="412" y="363"/>
                  </a:cubicBezTo>
                  <a:cubicBezTo>
                    <a:pt x="443" y="363"/>
                    <a:pt x="443" y="332"/>
                    <a:pt x="443" y="300"/>
                  </a:cubicBezTo>
                  <a:cubicBezTo>
                    <a:pt x="475" y="268"/>
                    <a:pt x="475" y="237"/>
                    <a:pt x="475" y="237"/>
                  </a:cubicBezTo>
                  <a:cubicBezTo>
                    <a:pt x="475" y="205"/>
                    <a:pt x="475" y="173"/>
                    <a:pt x="443" y="173"/>
                  </a:cubicBezTo>
                  <a:cubicBezTo>
                    <a:pt x="443" y="142"/>
                    <a:pt x="443" y="110"/>
                    <a:pt x="412" y="78"/>
                  </a:cubicBezTo>
                  <a:lnTo>
                    <a:pt x="380" y="78"/>
                  </a:lnTo>
                  <a:cubicBezTo>
                    <a:pt x="380" y="47"/>
                    <a:pt x="348" y="47"/>
                    <a:pt x="348" y="47"/>
                  </a:cubicBezTo>
                  <a:cubicBezTo>
                    <a:pt x="317" y="15"/>
                    <a:pt x="317" y="15"/>
                    <a:pt x="285" y="15"/>
                  </a:cubicBezTo>
                  <a:cubicBezTo>
                    <a:pt x="264" y="15"/>
                    <a:pt x="243" y="1"/>
                    <a:pt x="22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0" name="Google Shape;990;p18"/>
            <p:cNvSpPr/>
            <p:nvPr/>
          </p:nvSpPr>
          <p:spPr>
            <a:xfrm>
              <a:off x="2954624" y="2218796"/>
              <a:ext cx="12477" cy="12215"/>
            </a:xfrm>
            <a:custGeom>
              <a:avLst/>
              <a:gdLst/>
              <a:ahLst/>
              <a:cxnLst/>
              <a:rect l="l" t="t" r="r" b="b"/>
              <a:pathLst>
                <a:path w="381" h="373" extrusionOk="0">
                  <a:moveTo>
                    <a:pt x="179" y="1"/>
                  </a:moveTo>
                  <a:cubicBezTo>
                    <a:pt x="167" y="1"/>
                    <a:pt x="159" y="8"/>
                    <a:pt x="159" y="24"/>
                  </a:cubicBezTo>
                  <a:cubicBezTo>
                    <a:pt x="127" y="24"/>
                    <a:pt x="96" y="24"/>
                    <a:pt x="64" y="56"/>
                  </a:cubicBezTo>
                  <a:cubicBezTo>
                    <a:pt x="64" y="88"/>
                    <a:pt x="32" y="88"/>
                    <a:pt x="32" y="88"/>
                  </a:cubicBezTo>
                  <a:cubicBezTo>
                    <a:pt x="32" y="119"/>
                    <a:pt x="1" y="151"/>
                    <a:pt x="1" y="183"/>
                  </a:cubicBezTo>
                  <a:cubicBezTo>
                    <a:pt x="32" y="214"/>
                    <a:pt x="32" y="214"/>
                    <a:pt x="32" y="246"/>
                  </a:cubicBezTo>
                  <a:cubicBezTo>
                    <a:pt x="32" y="246"/>
                    <a:pt x="32" y="278"/>
                    <a:pt x="64" y="309"/>
                  </a:cubicBezTo>
                  <a:cubicBezTo>
                    <a:pt x="64" y="309"/>
                    <a:pt x="64" y="309"/>
                    <a:pt x="96" y="341"/>
                  </a:cubicBezTo>
                  <a:cubicBezTo>
                    <a:pt x="96" y="341"/>
                    <a:pt x="127" y="341"/>
                    <a:pt x="159" y="373"/>
                  </a:cubicBezTo>
                  <a:lnTo>
                    <a:pt x="222" y="373"/>
                  </a:lnTo>
                  <a:cubicBezTo>
                    <a:pt x="254" y="373"/>
                    <a:pt x="254" y="373"/>
                    <a:pt x="286" y="341"/>
                  </a:cubicBezTo>
                  <a:cubicBezTo>
                    <a:pt x="317" y="341"/>
                    <a:pt x="317" y="309"/>
                    <a:pt x="349" y="309"/>
                  </a:cubicBezTo>
                  <a:cubicBezTo>
                    <a:pt x="349" y="278"/>
                    <a:pt x="349" y="246"/>
                    <a:pt x="381" y="246"/>
                  </a:cubicBezTo>
                  <a:cubicBezTo>
                    <a:pt x="381" y="214"/>
                    <a:pt x="381" y="183"/>
                    <a:pt x="381" y="151"/>
                  </a:cubicBezTo>
                  <a:cubicBezTo>
                    <a:pt x="349" y="119"/>
                    <a:pt x="349" y="119"/>
                    <a:pt x="349" y="88"/>
                  </a:cubicBezTo>
                  <a:cubicBezTo>
                    <a:pt x="317" y="56"/>
                    <a:pt x="317" y="56"/>
                    <a:pt x="286" y="24"/>
                  </a:cubicBezTo>
                  <a:lnTo>
                    <a:pt x="222" y="24"/>
                  </a:lnTo>
                  <a:cubicBezTo>
                    <a:pt x="207" y="8"/>
                    <a:pt x="191" y="1"/>
                    <a:pt x="17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1" name="Google Shape;991;p18"/>
            <p:cNvSpPr/>
            <p:nvPr/>
          </p:nvSpPr>
          <p:spPr>
            <a:xfrm>
              <a:off x="2971227" y="2210249"/>
              <a:ext cx="10414" cy="10381"/>
            </a:xfrm>
            <a:custGeom>
              <a:avLst/>
              <a:gdLst/>
              <a:ahLst/>
              <a:cxnLst/>
              <a:rect l="l" t="t" r="r" b="b"/>
              <a:pathLst>
                <a:path w="318" h="317" extrusionOk="0">
                  <a:moveTo>
                    <a:pt x="190" y="0"/>
                  </a:moveTo>
                  <a:cubicBezTo>
                    <a:pt x="159" y="0"/>
                    <a:pt x="127" y="32"/>
                    <a:pt x="95" y="32"/>
                  </a:cubicBezTo>
                  <a:cubicBezTo>
                    <a:pt x="95" y="32"/>
                    <a:pt x="95" y="64"/>
                    <a:pt x="64" y="64"/>
                  </a:cubicBezTo>
                  <a:cubicBezTo>
                    <a:pt x="64" y="64"/>
                    <a:pt x="32" y="64"/>
                    <a:pt x="32" y="95"/>
                  </a:cubicBezTo>
                  <a:cubicBezTo>
                    <a:pt x="32" y="95"/>
                    <a:pt x="0" y="127"/>
                    <a:pt x="0" y="127"/>
                  </a:cubicBezTo>
                  <a:cubicBezTo>
                    <a:pt x="0" y="159"/>
                    <a:pt x="0" y="159"/>
                    <a:pt x="0" y="159"/>
                  </a:cubicBezTo>
                  <a:cubicBezTo>
                    <a:pt x="0" y="190"/>
                    <a:pt x="0" y="222"/>
                    <a:pt x="32" y="222"/>
                  </a:cubicBezTo>
                  <a:cubicBezTo>
                    <a:pt x="32" y="222"/>
                    <a:pt x="32" y="254"/>
                    <a:pt x="32" y="254"/>
                  </a:cubicBezTo>
                  <a:cubicBezTo>
                    <a:pt x="32" y="285"/>
                    <a:pt x="64" y="285"/>
                    <a:pt x="64" y="285"/>
                  </a:cubicBezTo>
                  <a:cubicBezTo>
                    <a:pt x="95" y="285"/>
                    <a:pt x="95" y="285"/>
                    <a:pt x="95" y="317"/>
                  </a:cubicBezTo>
                  <a:cubicBezTo>
                    <a:pt x="127" y="317"/>
                    <a:pt x="159" y="317"/>
                    <a:pt x="190" y="285"/>
                  </a:cubicBezTo>
                  <a:cubicBezTo>
                    <a:pt x="222" y="285"/>
                    <a:pt x="222" y="285"/>
                    <a:pt x="254" y="254"/>
                  </a:cubicBezTo>
                  <a:cubicBezTo>
                    <a:pt x="254" y="254"/>
                    <a:pt x="285" y="254"/>
                    <a:pt x="285" y="222"/>
                  </a:cubicBezTo>
                  <a:cubicBezTo>
                    <a:pt x="285" y="222"/>
                    <a:pt x="317" y="190"/>
                    <a:pt x="317" y="190"/>
                  </a:cubicBezTo>
                  <a:cubicBezTo>
                    <a:pt x="317" y="159"/>
                    <a:pt x="317" y="159"/>
                    <a:pt x="317" y="127"/>
                  </a:cubicBezTo>
                  <a:cubicBezTo>
                    <a:pt x="317" y="95"/>
                    <a:pt x="317" y="95"/>
                    <a:pt x="285" y="95"/>
                  </a:cubicBezTo>
                  <a:cubicBezTo>
                    <a:pt x="285" y="64"/>
                    <a:pt x="285" y="64"/>
                    <a:pt x="285" y="64"/>
                  </a:cubicBezTo>
                  <a:cubicBezTo>
                    <a:pt x="254" y="32"/>
                    <a:pt x="222" y="32"/>
                    <a:pt x="222" y="32"/>
                  </a:cubicBezTo>
                  <a:cubicBezTo>
                    <a:pt x="190" y="32"/>
                    <a:pt x="190" y="0"/>
                    <a:pt x="19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2" name="Google Shape;992;p18"/>
            <p:cNvSpPr/>
            <p:nvPr/>
          </p:nvSpPr>
          <p:spPr>
            <a:xfrm>
              <a:off x="2989893" y="2202979"/>
              <a:ext cx="9366" cy="8318"/>
            </a:xfrm>
            <a:custGeom>
              <a:avLst/>
              <a:gdLst/>
              <a:ahLst/>
              <a:cxnLst/>
              <a:rect l="l" t="t" r="r" b="b"/>
              <a:pathLst>
                <a:path w="286" h="254" extrusionOk="0">
                  <a:moveTo>
                    <a:pt x="127" y="1"/>
                  </a:moveTo>
                  <a:cubicBezTo>
                    <a:pt x="95" y="1"/>
                    <a:pt x="95" y="1"/>
                    <a:pt x="64" y="32"/>
                  </a:cubicBezTo>
                  <a:lnTo>
                    <a:pt x="32" y="32"/>
                  </a:lnTo>
                  <a:cubicBezTo>
                    <a:pt x="0" y="64"/>
                    <a:pt x="0" y="64"/>
                    <a:pt x="0" y="96"/>
                  </a:cubicBezTo>
                  <a:cubicBezTo>
                    <a:pt x="0" y="96"/>
                    <a:pt x="0" y="96"/>
                    <a:pt x="0" y="127"/>
                  </a:cubicBezTo>
                  <a:cubicBezTo>
                    <a:pt x="0" y="127"/>
                    <a:pt x="0" y="159"/>
                    <a:pt x="0" y="159"/>
                  </a:cubicBezTo>
                  <a:cubicBezTo>
                    <a:pt x="0" y="191"/>
                    <a:pt x="0" y="191"/>
                    <a:pt x="32" y="222"/>
                  </a:cubicBezTo>
                  <a:lnTo>
                    <a:pt x="64" y="222"/>
                  </a:lnTo>
                  <a:cubicBezTo>
                    <a:pt x="64" y="254"/>
                    <a:pt x="95" y="254"/>
                    <a:pt x="127" y="254"/>
                  </a:cubicBezTo>
                  <a:lnTo>
                    <a:pt x="222" y="254"/>
                  </a:lnTo>
                  <a:cubicBezTo>
                    <a:pt x="222" y="254"/>
                    <a:pt x="254" y="222"/>
                    <a:pt x="254" y="222"/>
                  </a:cubicBezTo>
                  <a:cubicBezTo>
                    <a:pt x="254" y="222"/>
                    <a:pt x="254" y="222"/>
                    <a:pt x="254" y="191"/>
                  </a:cubicBezTo>
                  <a:lnTo>
                    <a:pt x="285" y="191"/>
                  </a:lnTo>
                  <a:lnTo>
                    <a:pt x="285" y="159"/>
                  </a:lnTo>
                  <a:cubicBezTo>
                    <a:pt x="285" y="159"/>
                    <a:pt x="285" y="127"/>
                    <a:pt x="285" y="127"/>
                  </a:cubicBezTo>
                  <a:cubicBezTo>
                    <a:pt x="285" y="96"/>
                    <a:pt x="285" y="96"/>
                    <a:pt x="285" y="64"/>
                  </a:cubicBezTo>
                  <a:cubicBezTo>
                    <a:pt x="254" y="64"/>
                    <a:pt x="254" y="64"/>
                    <a:pt x="254" y="32"/>
                  </a:cubicBezTo>
                  <a:lnTo>
                    <a:pt x="222" y="32"/>
                  </a:lnTo>
                  <a:cubicBezTo>
                    <a:pt x="222" y="1"/>
                    <a:pt x="190"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3" name="Google Shape;993;p18"/>
            <p:cNvSpPr/>
            <p:nvPr/>
          </p:nvSpPr>
          <p:spPr>
            <a:xfrm>
              <a:off x="2996115" y="2215423"/>
              <a:ext cx="10414" cy="10414"/>
            </a:xfrm>
            <a:custGeom>
              <a:avLst/>
              <a:gdLst/>
              <a:ahLst/>
              <a:cxnLst/>
              <a:rect l="l" t="t" r="r" b="b"/>
              <a:pathLst>
                <a:path w="318" h="318" extrusionOk="0">
                  <a:moveTo>
                    <a:pt x="127" y="1"/>
                  </a:moveTo>
                  <a:cubicBezTo>
                    <a:pt x="116" y="1"/>
                    <a:pt x="109" y="4"/>
                    <a:pt x="104" y="9"/>
                  </a:cubicBezTo>
                  <a:lnTo>
                    <a:pt x="104" y="9"/>
                  </a:lnTo>
                  <a:cubicBezTo>
                    <a:pt x="99" y="14"/>
                    <a:pt x="95" y="21"/>
                    <a:pt x="95" y="32"/>
                  </a:cubicBezTo>
                  <a:cubicBezTo>
                    <a:pt x="64" y="32"/>
                    <a:pt x="64" y="32"/>
                    <a:pt x="32" y="64"/>
                  </a:cubicBezTo>
                  <a:cubicBezTo>
                    <a:pt x="32" y="64"/>
                    <a:pt x="32" y="64"/>
                    <a:pt x="32" y="96"/>
                  </a:cubicBezTo>
                  <a:cubicBezTo>
                    <a:pt x="32" y="96"/>
                    <a:pt x="0" y="96"/>
                    <a:pt x="0" y="127"/>
                  </a:cubicBezTo>
                  <a:cubicBezTo>
                    <a:pt x="0" y="127"/>
                    <a:pt x="0" y="159"/>
                    <a:pt x="0" y="191"/>
                  </a:cubicBezTo>
                  <a:cubicBezTo>
                    <a:pt x="0" y="191"/>
                    <a:pt x="0" y="222"/>
                    <a:pt x="0" y="222"/>
                  </a:cubicBezTo>
                  <a:cubicBezTo>
                    <a:pt x="32" y="254"/>
                    <a:pt x="32" y="254"/>
                    <a:pt x="32" y="286"/>
                  </a:cubicBezTo>
                  <a:lnTo>
                    <a:pt x="64" y="286"/>
                  </a:lnTo>
                  <a:cubicBezTo>
                    <a:pt x="95" y="286"/>
                    <a:pt x="95" y="317"/>
                    <a:pt x="127" y="317"/>
                  </a:cubicBezTo>
                  <a:lnTo>
                    <a:pt x="222" y="317"/>
                  </a:lnTo>
                  <a:cubicBezTo>
                    <a:pt x="222" y="286"/>
                    <a:pt x="254" y="286"/>
                    <a:pt x="254" y="286"/>
                  </a:cubicBezTo>
                  <a:cubicBezTo>
                    <a:pt x="286" y="254"/>
                    <a:pt x="286" y="254"/>
                    <a:pt x="286" y="222"/>
                  </a:cubicBezTo>
                  <a:cubicBezTo>
                    <a:pt x="286" y="222"/>
                    <a:pt x="317" y="222"/>
                    <a:pt x="317" y="191"/>
                  </a:cubicBezTo>
                  <a:cubicBezTo>
                    <a:pt x="317" y="159"/>
                    <a:pt x="317" y="159"/>
                    <a:pt x="317" y="127"/>
                  </a:cubicBezTo>
                  <a:cubicBezTo>
                    <a:pt x="317" y="96"/>
                    <a:pt x="317" y="96"/>
                    <a:pt x="317" y="64"/>
                  </a:cubicBezTo>
                  <a:cubicBezTo>
                    <a:pt x="317" y="64"/>
                    <a:pt x="317" y="32"/>
                    <a:pt x="286" y="32"/>
                  </a:cubicBezTo>
                  <a:cubicBezTo>
                    <a:pt x="286" y="32"/>
                    <a:pt x="286" y="32"/>
                    <a:pt x="25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4" name="Google Shape;994;p18"/>
            <p:cNvSpPr/>
            <p:nvPr/>
          </p:nvSpPr>
          <p:spPr>
            <a:xfrm>
              <a:off x="2984719" y="2235137"/>
              <a:ext cx="9366" cy="8318"/>
            </a:xfrm>
            <a:custGeom>
              <a:avLst/>
              <a:gdLst/>
              <a:ahLst/>
              <a:cxnLst/>
              <a:rect l="l" t="t" r="r" b="b"/>
              <a:pathLst>
                <a:path w="286" h="254" extrusionOk="0">
                  <a:moveTo>
                    <a:pt x="127" y="0"/>
                  </a:moveTo>
                  <a:cubicBezTo>
                    <a:pt x="95" y="0"/>
                    <a:pt x="95" y="0"/>
                    <a:pt x="63" y="32"/>
                  </a:cubicBezTo>
                  <a:lnTo>
                    <a:pt x="95" y="32"/>
                  </a:lnTo>
                  <a:cubicBezTo>
                    <a:pt x="63" y="32"/>
                    <a:pt x="63" y="64"/>
                    <a:pt x="63" y="64"/>
                  </a:cubicBezTo>
                  <a:cubicBezTo>
                    <a:pt x="63" y="64"/>
                    <a:pt x="63" y="32"/>
                    <a:pt x="63" y="32"/>
                  </a:cubicBezTo>
                  <a:cubicBezTo>
                    <a:pt x="63" y="32"/>
                    <a:pt x="32" y="64"/>
                    <a:pt x="32" y="64"/>
                  </a:cubicBezTo>
                  <a:cubicBezTo>
                    <a:pt x="32" y="64"/>
                    <a:pt x="0" y="95"/>
                    <a:pt x="0" y="127"/>
                  </a:cubicBezTo>
                  <a:cubicBezTo>
                    <a:pt x="0" y="127"/>
                    <a:pt x="0" y="127"/>
                    <a:pt x="32" y="159"/>
                  </a:cubicBezTo>
                  <a:cubicBezTo>
                    <a:pt x="32" y="190"/>
                    <a:pt x="32" y="190"/>
                    <a:pt x="63" y="190"/>
                  </a:cubicBezTo>
                  <a:lnTo>
                    <a:pt x="63" y="222"/>
                  </a:lnTo>
                  <a:lnTo>
                    <a:pt x="95" y="222"/>
                  </a:lnTo>
                  <a:cubicBezTo>
                    <a:pt x="127" y="222"/>
                    <a:pt x="127" y="254"/>
                    <a:pt x="127" y="254"/>
                  </a:cubicBezTo>
                  <a:cubicBezTo>
                    <a:pt x="158" y="254"/>
                    <a:pt x="158" y="254"/>
                    <a:pt x="158" y="222"/>
                  </a:cubicBezTo>
                  <a:cubicBezTo>
                    <a:pt x="190" y="222"/>
                    <a:pt x="222" y="222"/>
                    <a:pt x="222" y="190"/>
                  </a:cubicBezTo>
                  <a:cubicBezTo>
                    <a:pt x="253" y="190"/>
                    <a:pt x="253" y="159"/>
                    <a:pt x="253" y="159"/>
                  </a:cubicBezTo>
                  <a:cubicBezTo>
                    <a:pt x="253" y="159"/>
                    <a:pt x="285" y="127"/>
                    <a:pt x="285" y="127"/>
                  </a:cubicBezTo>
                  <a:cubicBezTo>
                    <a:pt x="285" y="95"/>
                    <a:pt x="285" y="95"/>
                    <a:pt x="253" y="64"/>
                  </a:cubicBezTo>
                  <a:cubicBezTo>
                    <a:pt x="253" y="64"/>
                    <a:pt x="253" y="64"/>
                    <a:pt x="253" y="32"/>
                  </a:cubicBezTo>
                  <a:cubicBezTo>
                    <a:pt x="253" y="32"/>
                    <a:pt x="222" y="32"/>
                    <a:pt x="222" y="0"/>
                  </a:cubicBezTo>
                  <a:lnTo>
                    <a:pt x="158" y="0"/>
                  </a:lnTo>
                  <a:lnTo>
                    <a:pt x="190" y="32"/>
                  </a:lnTo>
                  <a:lnTo>
                    <a:pt x="158" y="32"/>
                  </a:lnTo>
                  <a:cubicBezTo>
                    <a:pt x="158" y="0"/>
                    <a:pt x="127" y="0"/>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5" name="Google Shape;995;p18"/>
            <p:cNvSpPr/>
            <p:nvPr/>
          </p:nvSpPr>
          <p:spPr>
            <a:xfrm>
              <a:off x="2979512" y="2222693"/>
              <a:ext cx="9366" cy="7728"/>
            </a:xfrm>
            <a:custGeom>
              <a:avLst/>
              <a:gdLst/>
              <a:ahLst/>
              <a:cxnLst/>
              <a:rect l="l" t="t" r="r" b="b"/>
              <a:pathLst>
                <a:path w="286" h="236" extrusionOk="0">
                  <a:moveTo>
                    <a:pt x="64" y="0"/>
                  </a:moveTo>
                  <a:cubicBezTo>
                    <a:pt x="64" y="32"/>
                    <a:pt x="32" y="32"/>
                    <a:pt x="32" y="64"/>
                  </a:cubicBezTo>
                  <a:cubicBezTo>
                    <a:pt x="32" y="64"/>
                    <a:pt x="1" y="64"/>
                    <a:pt x="1" y="95"/>
                  </a:cubicBezTo>
                  <a:cubicBezTo>
                    <a:pt x="1" y="127"/>
                    <a:pt x="1" y="127"/>
                    <a:pt x="32" y="159"/>
                  </a:cubicBezTo>
                  <a:cubicBezTo>
                    <a:pt x="32" y="159"/>
                    <a:pt x="32" y="190"/>
                    <a:pt x="64" y="190"/>
                  </a:cubicBezTo>
                  <a:cubicBezTo>
                    <a:pt x="87" y="213"/>
                    <a:pt x="109" y="235"/>
                    <a:pt x="131" y="235"/>
                  </a:cubicBezTo>
                  <a:cubicBezTo>
                    <a:pt x="141" y="235"/>
                    <a:pt x="150" y="231"/>
                    <a:pt x="159" y="222"/>
                  </a:cubicBezTo>
                  <a:lnTo>
                    <a:pt x="222" y="222"/>
                  </a:lnTo>
                  <a:cubicBezTo>
                    <a:pt x="222" y="222"/>
                    <a:pt x="254" y="190"/>
                    <a:pt x="254" y="190"/>
                  </a:cubicBezTo>
                  <a:cubicBezTo>
                    <a:pt x="254" y="190"/>
                    <a:pt x="254" y="190"/>
                    <a:pt x="254" y="159"/>
                  </a:cubicBezTo>
                  <a:cubicBezTo>
                    <a:pt x="286" y="159"/>
                    <a:pt x="286" y="159"/>
                    <a:pt x="286" y="127"/>
                  </a:cubicBezTo>
                  <a:cubicBezTo>
                    <a:pt x="286" y="127"/>
                    <a:pt x="286" y="127"/>
                    <a:pt x="286" y="95"/>
                  </a:cubicBezTo>
                  <a:cubicBezTo>
                    <a:pt x="286" y="95"/>
                    <a:pt x="286" y="95"/>
                    <a:pt x="254" y="64"/>
                  </a:cubicBezTo>
                  <a:cubicBezTo>
                    <a:pt x="254" y="32"/>
                    <a:pt x="222" y="32"/>
                    <a:pt x="222" y="32"/>
                  </a:cubicBezTo>
                  <a:cubicBezTo>
                    <a:pt x="222" y="32"/>
                    <a:pt x="222" y="0"/>
                    <a:pt x="19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6" name="Google Shape;996;p18"/>
            <p:cNvSpPr/>
            <p:nvPr/>
          </p:nvSpPr>
          <p:spPr>
            <a:xfrm>
              <a:off x="2963957" y="2232026"/>
              <a:ext cx="11462" cy="12477"/>
            </a:xfrm>
            <a:custGeom>
              <a:avLst/>
              <a:gdLst/>
              <a:ahLst/>
              <a:cxnLst/>
              <a:rect l="l" t="t" r="r" b="b"/>
              <a:pathLst>
                <a:path w="350" h="381" extrusionOk="0">
                  <a:moveTo>
                    <a:pt x="127" y="0"/>
                  </a:moveTo>
                  <a:cubicBezTo>
                    <a:pt x="96" y="0"/>
                    <a:pt x="96" y="32"/>
                    <a:pt x="64" y="32"/>
                  </a:cubicBezTo>
                  <a:cubicBezTo>
                    <a:pt x="64" y="64"/>
                    <a:pt x="32" y="64"/>
                    <a:pt x="32" y="64"/>
                  </a:cubicBezTo>
                  <a:cubicBezTo>
                    <a:pt x="1" y="95"/>
                    <a:pt x="1" y="127"/>
                    <a:pt x="1" y="159"/>
                  </a:cubicBezTo>
                  <a:lnTo>
                    <a:pt x="1" y="190"/>
                  </a:lnTo>
                  <a:cubicBezTo>
                    <a:pt x="1" y="222"/>
                    <a:pt x="1" y="254"/>
                    <a:pt x="32" y="254"/>
                  </a:cubicBezTo>
                  <a:cubicBezTo>
                    <a:pt x="32" y="285"/>
                    <a:pt x="32" y="317"/>
                    <a:pt x="64" y="317"/>
                  </a:cubicBezTo>
                  <a:cubicBezTo>
                    <a:pt x="64" y="317"/>
                    <a:pt x="96" y="349"/>
                    <a:pt x="96" y="349"/>
                  </a:cubicBezTo>
                  <a:cubicBezTo>
                    <a:pt x="127" y="349"/>
                    <a:pt x="159" y="380"/>
                    <a:pt x="159" y="380"/>
                  </a:cubicBezTo>
                  <a:cubicBezTo>
                    <a:pt x="191" y="380"/>
                    <a:pt x="191" y="349"/>
                    <a:pt x="222" y="349"/>
                  </a:cubicBezTo>
                  <a:cubicBezTo>
                    <a:pt x="254" y="349"/>
                    <a:pt x="254" y="349"/>
                    <a:pt x="286" y="317"/>
                  </a:cubicBezTo>
                  <a:cubicBezTo>
                    <a:pt x="286" y="317"/>
                    <a:pt x="317" y="285"/>
                    <a:pt x="317" y="285"/>
                  </a:cubicBezTo>
                  <a:cubicBezTo>
                    <a:pt x="317" y="254"/>
                    <a:pt x="349" y="222"/>
                    <a:pt x="349" y="190"/>
                  </a:cubicBezTo>
                  <a:lnTo>
                    <a:pt x="349" y="159"/>
                  </a:lnTo>
                  <a:cubicBezTo>
                    <a:pt x="349" y="127"/>
                    <a:pt x="317" y="95"/>
                    <a:pt x="317" y="95"/>
                  </a:cubicBezTo>
                  <a:cubicBezTo>
                    <a:pt x="317" y="64"/>
                    <a:pt x="317" y="64"/>
                    <a:pt x="286" y="32"/>
                  </a:cubicBezTo>
                  <a:cubicBezTo>
                    <a:pt x="286" y="32"/>
                    <a:pt x="254" y="0"/>
                    <a:pt x="25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7" name="Google Shape;997;p18"/>
            <p:cNvSpPr/>
            <p:nvPr/>
          </p:nvSpPr>
          <p:spPr>
            <a:xfrm>
              <a:off x="2956720" y="2246533"/>
              <a:ext cx="12477" cy="15588"/>
            </a:xfrm>
            <a:custGeom>
              <a:avLst/>
              <a:gdLst/>
              <a:ahLst/>
              <a:cxnLst/>
              <a:rect l="l" t="t" r="r" b="b"/>
              <a:pathLst>
                <a:path w="381" h="476" extrusionOk="0">
                  <a:moveTo>
                    <a:pt x="127" y="1"/>
                  </a:moveTo>
                  <a:cubicBezTo>
                    <a:pt x="127" y="32"/>
                    <a:pt x="95" y="32"/>
                    <a:pt x="95" y="32"/>
                  </a:cubicBezTo>
                  <a:cubicBezTo>
                    <a:pt x="63" y="32"/>
                    <a:pt x="63" y="64"/>
                    <a:pt x="32" y="64"/>
                  </a:cubicBezTo>
                  <a:cubicBezTo>
                    <a:pt x="32" y="96"/>
                    <a:pt x="32" y="127"/>
                    <a:pt x="32" y="127"/>
                  </a:cubicBezTo>
                  <a:cubicBezTo>
                    <a:pt x="32" y="159"/>
                    <a:pt x="0" y="191"/>
                    <a:pt x="0" y="222"/>
                  </a:cubicBezTo>
                  <a:cubicBezTo>
                    <a:pt x="0" y="222"/>
                    <a:pt x="0" y="254"/>
                    <a:pt x="0" y="286"/>
                  </a:cubicBezTo>
                  <a:cubicBezTo>
                    <a:pt x="0" y="286"/>
                    <a:pt x="0" y="317"/>
                    <a:pt x="0" y="349"/>
                  </a:cubicBezTo>
                  <a:cubicBezTo>
                    <a:pt x="0" y="381"/>
                    <a:pt x="32" y="381"/>
                    <a:pt x="32" y="412"/>
                  </a:cubicBezTo>
                  <a:cubicBezTo>
                    <a:pt x="63" y="444"/>
                    <a:pt x="95" y="444"/>
                    <a:pt x="95" y="444"/>
                  </a:cubicBezTo>
                  <a:cubicBezTo>
                    <a:pt x="127" y="476"/>
                    <a:pt x="158" y="476"/>
                    <a:pt x="190" y="476"/>
                  </a:cubicBezTo>
                  <a:lnTo>
                    <a:pt x="222" y="476"/>
                  </a:lnTo>
                  <a:cubicBezTo>
                    <a:pt x="253" y="444"/>
                    <a:pt x="285" y="444"/>
                    <a:pt x="317" y="412"/>
                  </a:cubicBezTo>
                  <a:cubicBezTo>
                    <a:pt x="317" y="412"/>
                    <a:pt x="348" y="381"/>
                    <a:pt x="348" y="349"/>
                  </a:cubicBezTo>
                  <a:cubicBezTo>
                    <a:pt x="348" y="317"/>
                    <a:pt x="380" y="317"/>
                    <a:pt x="380" y="286"/>
                  </a:cubicBezTo>
                  <a:cubicBezTo>
                    <a:pt x="348" y="254"/>
                    <a:pt x="348" y="254"/>
                    <a:pt x="348" y="222"/>
                  </a:cubicBezTo>
                  <a:cubicBezTo>
                    <a:pt x="348" y="191"/>
                    <a:pt x="348" y="159"/>
                    <a:pt x="348" y="127"/>
                  </a:cubicBezTo>
                  <a:cubicBezTo>
                    <a:pt x="317" y="127"/>
                    <a:pt x="317" y="96"/>
                    <a:pt x="317" y="96"/>
                  </a:cubicBezTo>
                  <a:cubicBezTo>
                    <a:pt x="317" y="64"/>
                    <a:pt x="285" y="64"/>
                    <a:pt x="285" y="64"/>
                  </a:cubicBezTo>
                  <a:cubicBezTo>
                    <a:pt x="253" y="32"/>
                    <a:pt x="253" y="32"/>
                    <a:pt x="253" y="32"/>
                  </a:cubicBezTo>
                  <a:cubicBezTo>
                    <a:pt x="222" y="1"/>
                    <a:pt x="190" y="1"/>
                    <a:pt x="19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8" name="Google Shape;998;p18"/>
            <p:cNvSpPr/>
            <p:nvPr/>
          </p:nvSpPr>
          <p:spPr>
            <a:xfrm>
              <a:off x="3054177" y="2195709"/>
              <a:ext cx="9366" cy="10414"/>
            </a:xfrm>
            <a:custGeom>
              <a:avLst/>
              <a:gdLst/>
              <a:ahLst/>
              <a:cxnLst/>
              <a:rect l="l" t="t" r="r" b="b"/>
              <a:pathLst>
                <a:path w="286" h="318" extrusionOk="0">
                  <a:moveTo>
                    <a:pt x="96" y="1"/>
                  </a:moveTo>
                  <a:cubicBezTo>
                    <a:pt x="96" y="33"/>
                    <a:pt x="64" y="33"/>
                    <a:pt x="64" y="64"/>
                  </a:cubicBezTo>
                  <a:cubicBezTo>
                    <a:pt x="33" y="64"/>
                    <a:pt x="33" y="96"/>
                    <a:pt x="33" y="96"/>
                  </a:cubicBezTo>
                  <a:cubicBezTo>
                    <a:pt x="1" y="96"/>
                    <a:pt x="1" y="128"/>
                    <a:pt x="1" y="128"/>
                  </a:cubicBezTo>
                  <a:cubicBezTo>
                    <a:pt x="1" y="159"/>
                    <a:pt x="1" y="159"/>
                    <a:pt x="1" y="191"/>
                  </a:cubicBezTo>
                  <a:cubicBezTo>
                    <a:pt x="1" y="191"/>
                    <a:pt x="1" y="223"/>
                    <a:pt x="1" y="223"/>
                  </a:cubicBezTo>
                  <a:cubicBezTo>
                    <a:pt x="1" y="254"/>
                    <a:pt x="1" y="254"/>
                    <a:pt x="33" y="254"/>
                  </a:cubicBezTo>
                  <a:cubicBezTo>
                    <a:pt x="33" y="286"/>
                    <a:pt x="33" y="286"/>
                    <a:pt x="64" y="286"/>
                  </a:cubicBezTo>
                  <a:cubicBezTo>
                    <a:pt x="64" y="286"/>
                    <a:pt x="96" y="318"/>
                    <a:pt x="128" y="318"/>
                  </a:cubicBezTo>
                  <a:cubicBezTo>
                    <a:pt x="128" y="318"/>
                    <a:pt x="128" y="286"/>
                    <a:pt x="159" y="286"/>
                  </a:cubicBezTo>
                  <a:cubicBezTo>
                    <a:pt x="159" y="286"/>
                    <a:pt x="191" y="286"/>
                    <a:pt x="191" y="254"/>
                  </a:cubicBezTo>
                  <a:lnTo>
                    <a:pt x="254" y="254"/>
                  </a:lnTo>
                  <a:cubicBezTo>
                    <a:pt x="254" y="223"/>
                    <a:pt x="254" y="223"/>
                    <a:pt x="254" y="191"/>
                  </a:cubicBezTo>
                  <a:cubicBezTo>
                    <a:pt x="286" y="191"/>
                    <a:pt x="286" y="159"/>
                    <a:pt x="286" y="159"/>
                  </a:cubicBezTo>
                  <a:cubicBezTo>
                    <a:pt x="286" y="128"/>
                    <a:pt x="286" y="96"/>
                    <a:pt x="254" y="96"/>
                  </a:cubicBezTo>
                  <a:cubicBezTo>
                    <a:pt x="254" y="64"/>
                    <a:pt x="254" y="64"/>
                    <a:pt x="254" y="64"/>
                  </a:cubicBezTo>
                  <a:cubicBezTo>
                    <a:pt x="223" y="33"/>
                    <a:pt x="223" y="33"/>
                    <a:pt x="223" y="33"/>
                  </a:cubicBezTo>
                  <a:cubicBezTo>
                    <a:pt x="191" y="33"/>
                    <a:pt x="159"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999" name="Google Shape;999;p18"/>
            <p:cNvSpPr/>
            <p:nvPr/>
          </p:nvSpPr>
          <p:spPr>
            <a:xfrm>
              <a:off x="3060399" y="2186376"/>
              <a:ext cx="9366" cy="10414"/>
            </a:xfrm>
            <a:custGeom>
              <a:avLst/>
              <a:gdLst/>
              <a:ahLst/>
              <a:cxnLst/>
              <a:rect l="l" t="t" r="r" b="b"/>
              <a:pathLst>
                <a:path w="286" h="318" extrusionOk="0">
                  <a:moveTo>
                    <a:pt x="159" y="1"/>
                  </a:moveTo>
                  <a:cubicBezTo>
                    <a:pt x="128" y="1"/>
                    <a:pt x="128" y="1"/>
                    <a:pt x="96" y="33"/>
                  </a:cubicBezTo>
                  <a:cubicBezTo>
                    <a:pt x="96" y="33"/>
                    <a:pt x="64" y="64"/>
                    <a:pt x="64" y="64"/>
                  </a:cubicBezTo>
                  <a:cubicBezTo>
                    <a:pt x="33" y="64"/>
                    <a:pt x="1" y="96"/>
                    <a:pt x="1" y="128"/>
                  </a:cubicBezTo>
                  <a:cubicBezTo>
                    <a:pt x="1" y="128"/>
                    <a:pt x="1" y="159"/>
                    <a:pt x="1" y="191"/>
                  </a:cubicBezTo>
                  <a:cubicBezTo>
                    <a:pt x="1" y="191"/>
                    <a:pt x="1" y="191"/>
                    <a:pt x="1" y="223"/>
                  </a:cubicBezTo>
                  <a:cubicBezTo>
                    <a:pt x="1" y="223"/>
                    <a:pt x="1" y="254"/>
                    <a:pt x="33" y="254"/>
                  </a:cubicBezTo>
                  <a:cubicBezTo>
                    <a:pt x="33" y="286"/>
                    <a:pt x="64" y="286"/>
                    <a:pt x="64" y="286"/>
                  </a:cubicBezTo>
                  <a:cubicBezTo>
                    <a:pt x="64" y="318"/>
                    <a:pt x="96" y="318"/>
                    <a:pt x="128" y="318"/>
                  </a:cubicBezTo>
                  <a:cubicBezTo>
                    <a:pt x="128" y="318"/>
                    <a:pt x="159" y="318"/>
                    <a:pt x="191" y="286"/>
                  </a:cubicBezTo>
                  <a:cubicBezTo>
                    <a:pt x="191" y="286"/>
                    <a:pt x="223" y="254"/>
                    <a:pt x="223" y="254"/>
                  </a:cubicBezTo>
                  <a:cubicBezTo>
                    <a:pt x="254" y="223"/>
                    <a:pt x="254" y="223"/>
                    <a:pt x="254" y="191"/>
                  </a:cubicBezTo>
                  <a:cubicBezTo>
                    <a:pt x="286" y="191"/>
                    <a:pt x="286" y="159"/>
                    <a:pt x="286" y="159"/>
                  </a:cubicBezTo>
                  <a:cubicBezTo>
                    <a:pt x="286" y="159"/>
                    <a:pt x="286" y="128"/>
                    <a:pt x="286" y="128"/>
                  </a:cubicBezTo>
                  <a:cubicBezTo>
                    <a:pt x="286" y="96"/>
                    <a:pt x="286" y="96"/>
                    <a:pt x="286" y="96"/>
                  </a:cubicBezTo>
                  <a:cubicBezTo>
                    <a:pt x="286" y="64"/>
                    <a:pt x="254" y="64"/>
                    <a:pt x="254" y="33"/>
                  </a:cubicBezTo>
                  <a:lnTo>
                    <a:pt x="223" y="33"/>
                  </a:lnTo>
                  <a:cubicBezTo>
                    <a:pt x="223" y="33"/>
                    <a:pt x="191" y="33"/>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0" name="Google Shape;1000;p18"/>
            <p:cNvSpPr/>
            <p:nvPr/>
          </p:nvSpPr>
          <p:spPr>
            <a:xfrm>
              <a:off x="2808406" y="2412466"/>
              <a:ext cx="12477" cy="12477"/>
            </a:xfrm>
            <a:custGeom>
              <a:avLst/>
              <a:gdLst/>
              <a:ahLst/>
              <a:cxnLst/>
              <a:rect l="l" t="t" r="r" b="b"/>
              <a:pathLst>
                <a:path w="381" h="381" extrusionOk="0">
                  <a:moveTo>
                    <a:pt x="159" y="1"/>
                  </a:moveTo>
                  <a:cubicBezTo>
                    <a:pt x="127" y="1"/>
                    <a:pt x="127" y="32"/>
                    <a:pt x="127" y="32"/>
                  </a:cubicBezTo>
                  <a:lnTo>
                    <a:pt x="95" y="32"/>
                  </a:lnTo>
                  <a:cubicBezTo>
                    <a:pt x="95" y="32"/>
                    <a:pt x="64" y="32"/>
                    <a:pt x="64" y="64"/>
                  </a:cubicBezTo>
                  <a:lnTo>
                    <a:pt x="32" y="64"/>
                  </a:lnTo>
                  <a:cubicBezTo>
                    <a:pt x="32" y="96"/>
                    <a:pt x="32" y="96"/>
                    <a:pt x="32" y="96"/>
                  </a:cubicBezTo>
                  <a:cubicBezTo>
                    <a:pt x="0" y="127"/>
                    <a:pt x="0" y="127"/>
                    <a:pt x="0" y="127"/>
                  </a:cubicBezTo>
                  <a:cubicBezTo>
                    <a:pt x="0" y="159"/>
                    <a:pt x="0" y="159"/>
                    <a:pt x="0" y="191"/>
                  </a:cubicBezTo>
                  <a:cubicBezTo>
                    <a:pt x="32" y="191"/>
                    <a:pt x="32" y="191"/>
                    <a:pt x="32" y="222"/>
                  </a:cubicBezTo>
                  <a:cubicBezTo>
                    <a:pt x="48" y="238"/>
                    <a:pt x="56" y="246"/>
                    <a:pt x="64" y="254"/>
                  </a:cubicBezTo>
                  <a:lnTo>
                    <a:pt x="64" y="254"/>
                  </a:lnTo>
                  <a:cubicBezTo>
                    <a:pt x="64" y="286"/>
                    <a:pt x="95" y="286"/>
                    <a:pt x="95" y="317"/>
                  </a:cubicBezTo>
                  <a:cubicBezTo>
                    <a:pt x="127" y="349"/>
                    <a:pt x="159" y="349"/>
                    <a:pt x="190" y="349"/>
                  </a:cubicBezTo>
                  <a:cubicBezTo>
                    <a:pt x="190" y="381"/>
                    <a:pt x="222" y="381"/>
                    <a:pt x="222" y="381"/>
                  </a:cubicBezTo>
                  <a:cubicBezTo>
                    <a:pt x="254" y="381"/>
                    <a:pt x="254" y="381"/>
                    <a:pt x="285" y="349"/>
                  </a:cubicBezTo>
                  <a:cubicBezTo>
                    <a:pt x="317" y="349"/>
                    <a:pt x="317" y="349"/>
                    <a:pt x="317" y="317"/>
                  </a:cubicBezTo>
                  <a:cubicBezTo>
                    <a:pt x="349" y="317"/>
                    <a:pt x="349" y="317"/>
                    <a:pt x="380" y="286"/>
                  </a:cubicBezTo>
                  <a:cubicBezTo>
                    <a:pt x="380" y="254"/>
                    <a:pt x="380" y="222"/>
                    <a:pt x="380" y="191"/>
                  </a:cubicBezTo>
                  <a:cubicBezTo>
                    <a:pt x="380" y="159"/>
                    <a:pt x="380" y="127"/>
                    <a:pt x="380" y="96"/>
                  </a:cubicBezTo>
                  <a:cubicBezTo>
                    <a:pt x="349" y="96"/>
                    <a:pt x="349" y="64"/>
                    <a:pt x="317" y="64"/>
                  </a:cubicBezTo>
                  <a:cubicBezTo>
                    <a:pt x="317" y="64"/>
                    <a:pt x="285" y="32"/>
                    <a:pt x="285" y="32"/>
                  </a:cubicBezTo>
                  <a:cubicBezTo>
                    <a:pt x="254" y="1"/>
                    <a:pt x="254" y="1"/>
                    <a:pt x="22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1" name="Google Shape;1001;p18"/>
            <p:cNvSpPr/>
            <p:nvPr/>
          </p:nvSpPr>
          <p:spPr>
            <a:xfrm>
              <a:off x="2812565" y="2396910"/>
              <a:ext cx="10381" cy="12477"/>
            </a:xfrm>
            <a:custGeom>
              <a:avLst/>
              <a:gdLst/>
              <a:ahLst/>
              <a:cxnLst/>
              <a:rect l="l" t="t" r="r" b="b"/>
              <a:pathLst>
                <a:path w="317" h="381" extrusionOk="0">
                  <a:moveTo>
                    <a:pt x="127" y="1"/>
                  </a:moveTo>
                  <a:cubicBezTo>
                    <a:pt x="127" y="1"/>
                    <a:pt x="95" y="32"/>
                    <a:pt x="63" y="32"/>
                  </a:cubicBezTo>
                  <a:cubicBezTo>
                    <a:pt x="63" y="32"/>
                    <a:pt x="63" y="64"/>
                    <a:pt x="32" y="64"/>
                  </a:cubicBezTo>
                  <a:cubicBezTo>
                    <a:pt x="32" y="96"/>
                    <a:pt x="32" y="96"/>
                    <a:pt x="32" y="127"/>
                  </a:cubicBezTo>
                  <a:cubicBezTo>
                    <a:pt x="32" y="127"/>
                    <a:pt x="32" y="159"/>
                    <a:pt x="0" y="159"/>
                  </a:cubicBezTo>
                  <a:cubicBezTo>
                    <a:pt x="0" y="191"/>
                    <a:pt x="0" y="191"/>
                    <a:pt x="0" y="222"/>
                  </a:cubicBezTo>
                  <a:cubicBezTo>
                    <a:pt x="3" y="222"/>
                    <a:pt x="6" y="223"/>
                    <a:pt x="8" y="223"/>
                  </a:cubicBezTo>
                  <a:lnTo>
                    <a:pt x="8" y="223"/>
                  </a:lnTo>
                  <a:cubicBezTo>
                    <a:pt x="0" y="241"/>
                    <a:pt x="0" y="254"/>
                    <a:pt x="0" y="254"/>
                  </a:cubicBezTo>
                  <a:cubicBezTo>
                    <a:pt x="0" y="286"/>
                    <a:pt x="0" y="286"/>
                    <a:pt x="0" y="286"/>
                  </a:cubicBezTo>
                  <a:cubicBezTo>
                    <a:pt x="32" y="317"/>
                    <a:pt x="32" y="317"/>
                    <a:pt x="32" y="349"/>
                  </a:cubicBezTo>
                  <a:cubicBezTo>
                    <a:pt x="32" y="349"/>
                    <a:pt x="63" y="349"/>
                    <a:pt x="63" y="381"/>
                  </a:cubicBezTo>
                  <a:lnTo>
                    <a:pt x="222" y="381"/>
                  </a:lnTo>
                  <a:cubicBezTo>
                    <a:pt x="222" y="349"/>
                    <a:pt x="222" y="349"/>
                    <a:pt x="222" y="349"/>
                  </a:cubicBezTo>
                  <a:cubicBezTo>
                    <a:pt x="243" y="328"/>
                    <a:pt x="250" y="307"/>
                    <a:pt x="262" y="286"/>
                  </a:cubicBezTo>
                  <a:lnTo>
                    <a:pt x="262" y="286"/>
                  </a:lnTo>
                  <a:cubicBezTo>
                    <a:pt x="285" y="285"/>
                    <a:pt x="285" y="283"/>
                    <a:pt x="285" y="254"/>
                  </a:cubicBezTo>
                  <a:lnTo>
                    <a:pt x="285" y="254"/>
                  </a:lnTo>
                  <a:cubicBezTo>
                    <a:pt x="285" y="254"/>
                    <a:pt x="285" y="254"/>
                    <a:pt x="285" y="254"/>
                  </a:cubicBezTo>
                  <a:cubicBezTo>
                    <a:pt x="285" y="254"/>
                    <a:pt x="285" y="254"/>
                    <a:pt x="285" y="222"/>
                  </a:cubicBezTo>
                  <a:cubicBezTo>
                    <a:pt x="317" y="191"/>
                    <a:pt x="317" y="191"/>
                    <a:pt x="317" y="159"/>
                  </a:cubicBezTo>
                  <a:cubicBezTo>
                    <a:pt x="317" y="159"/>
                    <a:pt x="317" y="127"/>
                    <a:pt x="317" y="96"/>
                  </a:cubicBezTo>
                  <a:cubicBezTo>
                    <a:pt x="317" y="64"/>
                    <a:pt x="285" y="64"/>
                    <a:pt x="285" y="32"/>
                  </a:cubicBezTo>
                  <a:cubicBezTo>
                    <a:pt x="253" y="1"/>
                    <a:pt x="253" y="1"/>
                    <a:pt x="22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2" name="Google Shape;1002;p18"/>
            <p:cNvSpPr/>
            <p:nvPr/>
          </p:nvSpPr>
          <p:spPr>
            <a:xfrm>
              <a:off x="2802183" y="2379292"/>
              <a:ext cx="13525" cy="12477"/>
            </a:xfrm>
            <a:custGeom>
              <a:avLst/>
              <a:gdLst/>
              <a:ahLst/>
              <a:cxnLst/>
              <a:rect l="l" t="t" r="r" b="b"/>
              <a:pathLst>
                <a:path w="413" h="381" extrusionOk="0">
                  <a:moveTo>
                    <a:pt x="127" y="0"/>
                  </a:moveTo>
                  <a:cubicBezTo>
                    <a:pt x="127" y="32"/>
                    <a:pt x="95" y="32"/>
                    <a:pt x="95" y="32"/>
                  </a:cubicBezTo>
                  <a:cubicBezTo>
                    <a:pt x="64" y="32"/>
                    <a:pt x="64" y="32"/>
                    <a:pt x="64" y="64"/>
                  </a:cubicBezTo>
                  <a:cubicBezTo>
                    <a:pt x="32" y="64"/>
                    <a:pt x="32" y="95"/>
                    <a:pt x="32" y="95"/>
                  </a:cubicBezTo>
                  <a:cubicBezTo>
                    <a:pt x="0" y="127"/>
                    <a:pt x="0" y="159"/>
                    <a:pt x="0" y="159"/>
                  </a:cubicBezTo>
                  <a:cubicBezTo>
                    <a:pt x="0" y="190"/>
                    <a:pt x="0" y="190"/>
                    <a:pt x="32" y="222"/>
                  </a:cubicBezTo>
                  <a:cubicBezTo>
                    <a:pt x="32" y="254"/>
                    <a:pt x="32" y="254"/>
                    <a:pt x="32" y="285"/>
                  </a:cubicBezTo>
                  <a:lnTo>
                    <a:pt x="64" y="285"/>
                  </a:lnTo>
                  <a:cubicBezTo>
                    <a:pt x="64" y="317"/>
                    <a:pt x="95" y="349"/>
                    <a:pt x="127" y="349"/>
                  </a:cubicBezTo>
                  <a:cubicBezTo>
                    <a:pt x="127" y="380"/>
                    <a:pt x="159" y="380"/>
                    <a:pt x="159" y="380"/>
                  </a:cubicBezTo>
                  <a:lnTo>
                    <a:pt x="285" y="380"/>
                  </a:lnTo>
                  <a:cubicBezTo>
                    <a:pt x="317" y="380"/>
                    <a:pt x="317" y="380"/>
                    <a:pt x="349" y="349"/>
                  </a:cubicBezTo>
                  <a:lnTo>
                    <a:pt x="380" y="349"/>
                  </a:lnTo>
                  <a:cubicBezTo>
                    <a:pt x="380" y="317"/>
                    <a:pt x="380" y="317"/>
                    <a:pt x="411" y="286"/>
                  </a:cubicBezTo>
                  <a:lnTo>
                    <a:pt x="411" y="286"/>
                  </a:lnTo>
                  <a:cubicBezTo>
                    <a:pt x="396" y="301"/>
                    <a:pt x="388" y="309"/>
                    <a:pt x="380" y="317"/>
                  </a:cubicBezTo>
                  <a:lnTo>
                    <a:pt x="380" y="317"/>
                  </a:lnTo>
                  <a:cubicBezTo>
                    <a:pt x="412" y="285"/>
                    <a:pt x="412" y="254"/>
                    <a:pt x="412" y="222"/>
                  </a:cubicBezTo>
                  <a:cubicBezTo>
                    <a:pt x="412" y="222"/>
                    <a:pt x="412" y="190"/>
                    <a:pt x="412" y="190"/>
                  </a:cubicBezTo>
                  <a:cubicBezTo>
                    <a:pt x="412" y="159"/>
                    <a:pt x="380" y="127"/>
                    <a:pt x="380" y="127"/>
                  </a:cubicBezTo>
                  <a:cubicBezTo>
                    <a:pt x="358" y="105"/>
                    <a:pt x="337" y="98"/>
                    <a:pt x="325" y="96"/>
                  </a:cubicBezTo>
                  <a:lnTo>
                    <a:pt x="325" y="96"/>
                  </a:lnTo>
                  <a:cubicBezTo>
                    <a:pt x="313" y="78"/>
                    <a:pt x="306" y="64"/>
                    <a:pt x="285" y="64"/>
                  </a:cubicBezTo>
                  <a:cubicBezTo>
                    <a:pt x="254" y="32"/>
                    <a:pt x="254" y="32"/>
                    <a:pt x="222" y="32"/>
                  </a:cubicBezTo>
                  <a:cubicBezTo>
                    <a:pt x="222" y="0"/>
                    <a:pt x="190" y="0"/>
                    <a:pt x="19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3" name="Google Shape;1003;p18"/>
            <p:cNvSpPr/>
            <p:nvPr/>
          </p:nvSpPr>
          <p:spPr>
            <a:xfrm>
              <a:off x="2808406" y="2359578"/>
              <a:ext cx="9366" cy="12477"/>
            </a:xfrm>
            <a:custGeom>
              <a:avLst/>
              <a:gdLst/>
              <a:ahLst/>
              <a:cxnLst/>
              <a:rect l="l" t="t" r="r" b="b"/>
              <a:pathLst>
                <a:path w="286" h="381" extrusionOk="0">
                  <a:moveTo>
                    <a:pt x="95" y="1"/>
                  </a:moveTo>
                  <a:cubicBezTo>
                    <a:pt x="64" y="32"/>
                    <a:pt x="64" y="32"/>
                    <a:pt x="32" y="64"/>
                  </a:cubicBezTo>
                  <a:lnTo>
                    <a:pt x="0" y="64"/>
                  </a:lnTo>
                  <a:cubicBezTo>
                    <a:pt x="0" y="96"/>
                    <a:pt x="0" y="127"/>
                    <a:pt x="0" y="159"/>
                  </a:cubicBezTo>
                  <a:cubicBezTo>
                    <a:pt x="0" y="191"/>
                    <a:pt x="0" y="222"/>
                    <a:pt x="0" y="254"/>
                  </a:cubicBezTo>
                  <a:cubicBezTo>
                    <a:pt x="0" y="286"/>
                    <a:pt x="0" y="286"/>
                    <a:pt x="0" y="317"/>
                  </a:cubicBezTo>
                  <a:cubicBezTo>
                    <a:pt x="32" y="317"/>
                    <a:pt x="32" y="349"/>
                    <a:pt x="32" y="349"/>
                  </a:cubicBezTo>
                  <a:cubicBezTo>
                    <a:pt x="64" y="349"/>
                    <a:pt x="64" y="381"/>
                    <a:pt x="95" y="381"/>
                  </a:cubicBezTo>
                  <a:lnTo>
                    <a:pt x="159" y="381"/>
                  </a:lnTo>
                  <a:cubicBezTo>
                    <a:pt x="190" y="381"/>
                    <a:pt x="222" y="381"/>
                    <a:pt x="222" y="349"/>
                  </a:cubicBezTo>
                  <a:cubicBezTo>
                    <a:pt x="254" y="349"/>
                    <a:pt x="254" y="317"/>
                    <a:pt x="254" y="317"/>
                  </a:cubicBezTo>
                  <a:cubicBezTo>
                    <a:pt x="254" y="286"/>
                    <a:pt x="254" y="286"/>
                    <a:pt x="254" y="254"/>
                  </a:cubicBezTo>
                  <a:cubicBezTo>
                    <a:pt x="285" y="222"/>
                    <a:pt x="285" y="191"/>
                    <a:pt x="285" y="159"/>
                  </a:cubicBezTo>
                  <a:cubicBezTo>
                    <a:pt x="285" y="127"/>
                    <a:pt x="285" y="127"/>
                    <a:pt x="254" y="96"/>
                  </a:cubicBezTo>
                  <a:cubicBezTo>
                    <a:pt x="254" y="64"/>
                    <a:pt x="254" y="64"/>
                    <a:pt x="222" y="64"/>
                  </a:cubicBezTo>
                  <a:cubicBezTo>
                    <a:pt x="222" y="32"/>
                    <a:pt x="222" y="32"/>
                    <a:pt x="190" y="32"/>
                  </a:cubicBezTo>
                  <a:cubicBezTo>
                    <a:pt x="190" y="1"/>
                    <a:pt x="159"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4" name="Google Shape;1004;p18"/>
            <p:cNvSpPr/>
            <p:nvPr/>
          </p:nvSpPr>
          <p:spPr>
            <a:xfrm>
              <a:off x="2813580" y="2338849"/>
              <a:ext cx="11462" cy="10381"/>
            </a:xfrm>
            <a:custGeom>
              <a:avLst/>
              <a:gdLst/>
              <a:ahLst/>
              <a:cxnLst/>
              <a:rect l="l" t="t" r="r" b="b"/>
              <a:pathLst>
                <a:path w="350" h="317" extrusionOk="0">
                  <a:moveTo>
                    <a:pt x="191" y="0"/>
                  </a:moveTo>
                  <a:cubicBezTo>
                    <a:pt x="159" y="0"/>
                    <a:pt x="127" y="0"/>
                    <a:pt x="127" y="32"/>
                  </a:cubicBezTo>
                  <a:cubicBezTo>
                    <a:pt x="127" y="32"/>
                    <a:pt x="96" y="32"/>
                    <a:pt x="96" y="64"/>
                  </a:cubicBezTo>
                  <a:cubicBezTo>
                    <a:pt x="64" y="95"/>
                    <a:pt x="64" y="95"/>
                    <a:pt x="32" y="127"/>
                  </a:cubicBezTo>
                  <a:cubicBezTo>
                    <a:pt x="32" y="127"/>
                    <a:pt x="32" y="159"/>
                    <a:pt x="32" y="159"/>
                  </a:cubicBezTo>
                  <a:cubicBezTo>
                    <a:pt x="1" y="190"/>
                    <a:pt x="1" y="190"/>
                    <a:pt x="1" y="222"/>
                  </a:cubicBezTo>
                  <a:cubicBezTo>
                    <a:pt x="1" y="222"/>
                    <a:pt x="1" y="254"/>
                    <a:pt x="32" y="254"/>
                  </a:cubicBezTo>
                  <a:cubicBezTo>
                    <a:pt x="32" y="285"/>
                    <a:pt x="32" y="285"/>
                    <a:pt x="32" y="285"/>
                  </a:cubicBezTo>
                  <a:cubicBezTo>
                    <a:pt x="64" y="317"/>
                    <a:pt x="64" y="317"/>
                    <a:pt x="64" y="317"/>
                  </a:cubicBezTo>
                  <a:lnTo>
                    <a:pt x="159" y="317"/>
                  </a:lnTo>
                  <a:cubicBezTo>
                    <a:pt x="191" y="317"/>
                    <a:pt x="191" y="285"/>
                    <a:pt x="222" y="285"/>
                  </a:cubicBezTo>
                  <a:cubicBezTo>
                    <a:pt x="222" y="285"/>
                    <a:pt x="254" y="254"/>
                    <a:pt x="254" y="254"/>
                  </a:cubicBezTo>
                  <a:cubicBezTo>
                    <a:pt x="254" y="222"/>
                    <a:pt x="286" y="222"/>
                    <a:pt x="286" y="222"/>
                  </a:cubicBezTo>
                  <a:cubicBezTo>
                    <a:pt x="286" y="222"/>
                    <a:pt x="317" y="190"/>
                    <a:pt x="317" y="190"/>
                  </a:cubicBezTo>
                  <a:cubicBezTo>
                    <a:pt x="317" y="159"/>
                    <a:pt x="317" y="159"/>
                    <a:pt x="349" y="127"/>
                  </a:cubicBezTo>
                  <a:cubicBezTo>
                    <a:pt x="349" y="127"/>
                    <a:pt x="349" y="95"/>
                    <a:pt x="317" y="95"/>
                  </a:cubicBezTo>
                  <a:cubicBezTo>
                    <a:pt x="317" y="64"/>
                    <a:pt x="317" y="64"/>
                    <a:pt x="317" y="64"/>
                  </a:cubicBezTo>
                  <a:cubicBezTo>
                    <a:pt x="317" y="32"/>
                    <a:pt x="286" y="32"/>
                    <a:pt x="286" y="32"/>
                  </a:cubicBezTo>
                  <a:cubicBezTo>
                    <a:pt x="286" y="0"/>
                    <a:pt x="286" y="0"/>
                    <a:pt x="25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5" name="Google Shape;1005;p18"/>
            <p:cNvSpPr/>
            <p:nvPr/>
          </p:nvSpPr>
          <p:spPr>
            <a:xfrm>
              <a:off x="2821898" y="2352308"/>
              <a:ext cx="10381" cy="12477"/>
            </a:xfrm>
            <a:custGeom>
              <a:avLst/>
              <a:gdLst/>
              <a:ahLst/>
              <a:cxnLst/>
              <a:rect l="l" t="t" r="r" b="b"/>
              <a:pathLst>
                <a:path w="317" h="381" extrusionOk="0">
                  <a:moveTo>
                    <a:pt x="95" y="1"/>
                  </a:moveTo>
                  <a:cubicBezTo>
                    <a:pt x="95" y="1"/>
                    <a:pt x="63" y="33"/>
                    <a:pt x="63" y="33"/>
                  </a:cubicBezTo>
                  <a:cubicBezTo>
                    <a:pt x="32" y="33"/>
                    <a:pt x="32" y="64"/>
                    <a:pt x="32" y="64"/>
                  </a:cubicBezTo>
                  <a:cubicBezTo>
                    <a:pt x="32" y="96"/>
                    <a:pt x="0" y="96"/>
                    <a:pt x="0" y="96"/>
                  </a:cubicBezTo>
                  <a:cubicBezTo>
                    <a:pt x="0" y="128"/>
                    <a:pt x="0" y="159"/>
                    <a:pt x="0" y="191"/>
                  </a:cubicBezTo>
                  <a:cubicBezTo>
                    <a:pt x="0" y="191"/>
                    <a:pt x="0" y="223"/>
                    <a:pt x="0" y="223"/>
                  </a:cubicBezTo>
                  <a:cubicBezTo>
                    <a:pt x="32" y="254"/>
                    <a:pt x="32" y="254"/>
                    <a:pt x="32" y="254"/>
                  </a:cubicBezTo>
                  <a:cubicBezTo>
                    <a:pt x="32" y="254"/>
                    <a:pt x="32" y="286"/>
                    <a:pt x="32" y="286"/>
                  </a:cubicBezTo>
                  <a:cubicBezTo>
                    <a:pt x="63" y="286"/>
                    <a:pt x="63" y="318"/>
                    <a:pt x="63" y="318"/>
                  </a:cubicBezTo>
                  <a:cubicBezTo>
                    <a:pt x="63" y="318"/>
                    <a:pt x="95" y="349"/>
                    <a:pt x="95" y="349"/>
                  </a:cubicBezTo>
                  <a:lnTo>
                    <a:pt x="158" y="349"/>
                  </a:lnTo>
                  <a:cubicBezTo>
                    <a:pt x="158" y="349"/>
                    <a:pt x="158" y="349"/>
                    <a:pt x="158" y="349"/>
                  </a:cubicBezTo>
                  <a:lnTo>
                    <a:pt x="158" y="349"/>
                  </a:lnTo>
                  <a:cubicBezTo>
                    <a:pt x="158" y="358"/>
                    <a:pt x="161" y="364"/>
                    <a:pt x="164" y="368"/>
                  </a:cubicBezTo>
                  <a:lnTo>
                    <a:pt x="164" y="368"/>
                  </a:lnTo>
                  <a:cubicBezTo>
                    <a:pt x="168" y="375"/>
                    <a:pt x="176" y="381"/>
                    <a:pt x="190" y="381"/>
                  </a:cubicBezTo>
                  <a:lnTo>
                    <a:pt x="222" y="381"/>
                  </a:lnTo>
                  <a:cubicBezTo>
                    <a:pt x="253" y="349"/>
                    <a:pt x="253" y="349"/>
                    <a:pt x="285" y="318"/>
                  </a:cubicBezTo>
                  <a:cubicBezTo>
                    <a:pt x="285" y="286"/>
                    <a:pt x="317" y="286"/>
                    <a:pt x="317" y="254"/>
                  </a:cubicBezTo>
                  <a:cubicBezTo>
                    <a:pt x="317" y="254"/>
                    <a:pt x="317" y="223"/>
                    <a:pt x="317" y="191"/>
                  </a:cubicBezTo>
                  <a:cubicBezTo>
                    <a:pt x="317" y="191"/>
                    <a:pt x="317" y="191"/>
                    <a:pt x="317" y="159"/>
                  </a:cubicBezTo>
                  <a:cubicBezTo>
                    <a:pt x="317" y="128"/>
                    <a:pt x="285" y="128"/>
                    <a:pt x="285" y="96"/>
                  </a:cubicBezTo>
                  <a:cubicBezTo>
                    <a:pt x="285" y="96"/>
                    <a:pt x="285" y="96"/>
                    <a:pt x="285" y="64"/>
                  </a:cubicBezTo>
                  <a:cubicBezTo>
                    <a:pt x="285" y="64"/>
                    <a:pt x="253" y="33"/>
                    <a:pt x="253" y="33"/>
                  </a:cubicBezTo>
                  <a:cubicBezTo>
                    <a:pt x="222" y="33"/>
                    <a:pt x="222" y="1"/>
                    <a:pt x="19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6" name="Google Shape;1006;p18"/>
            <p:cNvSpPr/>
            <p:nvPr/>
          </p:nvSpPr>
          <p:spPr>
            <a:xfrm>
              <a:off x="2819802" y="2368911"/>
              <a:ext cx="12477" cy="12903"/>
            </a:xfrm>
            <a:custGeom>
              <a:avLst/>
              <a:gdLst/>
              <a:ahLst/>
              <a:cxnLst/>
              <a:rect l="l" t="t" r="r" b="b"/>
              <a:pathLst>
                <a:path w="381" h="394" extrusionOk="0">
                  <a:moveTo>
                    <a:pt x="127" y="1"/>
                  </a:moveTo>
                  <a:cubicBezTo>
                    <a:pt x="96" y="1"/>
                    <a:pt x="64" y="32"/>
                    <a:pt x="64" y="64"/>
                  </a:cubicBezTo>
                  <a:cubicBezTo>
                    <a:pt x="32" y="64"/>
                    <a:pt x="32" y="96"/>
                    <a:pt x="1" y="96"/>
                  </a:cubicBezTo>
                  <a:cubicBezTo>
                    <a:pt x="1" y="127"/>
                    <a:pt x="1" y="159"/>
                    <a:pt x="1" y="191"/>
                  </a:cubicBezTo>
                  <a:cubicBezTo>
                    <a:pt x="1" y="222"/>
                    <a:pt x="1" y="254"/>
                    <a:pt x="1" y="286"/>
                  </a:cubicBezTo>
                  <a:cubicBezTo>
                    <a:pt x="1" y="286"/>
                    <a:pt x="32" y="317"/>
                    <a:pt x="32" y="349"/>
                  </a:cubicBezTo>
                  <a:cubicBezTo>
                    <a:pt x="77" y="371"/>
                    <a:pt x="122" y="394"/>
                    <a:pt x="167" y="394"/>
                  </a:cubicBezTo>
                  <a:cubicBezTo>
                    <a:pt x="185" y="394"/>
                    <a:pt x="204" y="390"/>
                    <a:pt x="222" y="381"/>
                  </a:cubicBezTo>
                  <a:cubicBezTo>
                    <a:pt x="254" y="381"/>
                    <a:pt x="286" y="381"/>
                    <a:pt x="286" y="349"/>
                  </a:cubicBezTo>
                  <a:lnTo>
                    <a:pt x="317" y="349"/>
                  </a:lnTo>
                  <a:cubicBezTo>
                    <a:pt x="317" y="349"/>
                    <a:pt x="317" y="317"/>
                    <a:pt x="317" y="317"/>
                  </a:cubicBezTo>
                  <a:cubicBezTo>
                    <a:pt x="349" y="317"/>
                    <a:pt x="349" y="286"/>
                    <a:pt x="349" y="286"/>
                  </a:cubicBezTo>
                  <a:cubicBezTo>
                    <a:pt x="381" y="254"/>
                    <a:pt x="381" y="222"/>
                    <a:pt x="381" y="191"/>
                  </a:cubicBezTo>
                  <a:cubicBezTo>
                    <a:pt x="381" y="159"/>
                    <a:pt x="381" y="159"/>
                    <a:pt x="381" y="127"/>
                  </a:cubicBezTo>
                  <a:cubicBezTo>
                    <a:pt x="381" y="96"/>
                    <a:pt x="381" y="96"/>
                    <a:pt x="349" y="64"/>
                  </a:cubicBezTo>
                  <a:cubicBezTo>
                    <a:pt x="349" y="64"/>
                    <a:pt x="317" y="32"/>
                    <a:pt x="317" y="32"/>
                  </a:cubicBezTo>
                  <a:cubicBezTo>
                    <a:pt x="286" y="32"/>
                    <a:pt x="286" y="1"/>
                    <a:pt x="25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7" name="Google Shape;1007;p18"/>
            <p:cNvSpPr/>
            <p:nvPr/>
          </p:nvSpPr>
          <p:spPr>
            <a:xfrm>
              <a:off x="2822913" y="2440465"/>
              <a:ext cx="8351" cy="8351"/>
            </a:xfrm>
            <a:custGeom>
              <a:avLst/>
              <a:gdLst/>
              <a:ahLst/>
              <a:cxnLst/>
              <a:rect l="l" t="t" r="r" b="b"/>
              <a:pathLst>
                <a:path w="255" h="255" extrusionOk="0">
                  <a:moveTo>
                    <a:pt x="96" y="1"/>
                  </a:moveTo>
                  <a:cubicBezTo>
                    <a:pt x="64" y="1"/>
                    <a:pt x="64" y="1"/>
                    <a:pt x="32" y="32"/>
                  </a:cubicBezTo>
                  <a:cubicBezTo>
                    <a:pt x="32" y="32"/>
                    <a:pt x="32" y="32"/>
                    <a:pt x="32" y="64"/>
                  </a:cubicBezTo>
                  <a:cubicBezTo>
                    <a:pt x="32" y="64"/>
                    <a:pt x="1" y="96"/>
                    <a:pt x="1" y="96"/>
                  </a:cubicBezTo>
                  <a:cubicBezTo>
                    <a:pt x="1" y="127"/>
                    <a:pt x="1" y="127"/>
                    <a:pt x="1" y="127"/>
                  </a:cubicBezTo>
                  <a:cubicBezTo>
                    <a:pt x="1" y="159"/>
                    <a:pt x="1" y="191"/>
                    <a:pt x="32" y="222"/>
                  </a:cubicBezTo>
                  <a:cubicBezTo>
                    <a:pt x="54" y="244"/>
                    <a:pt x="75" y="251"/>
                    <a:pt x="96" y="253"/>
                  </a:cubicBezTo>
                  <a:lnTo>
                    <a:pt x="96" y="253"/>
                  </a:lnTo>
                  <a:cubicBezTo>
                    <a:pt x="96" y="254"/>
                    <a:pt x="96" y="254"/>
                    <a:pt x="96" y="254"/>
                  </a:cubicBezTo>
                  <a:lnTo>
                    <a:pt x="191" y="254"/>
                  </a:lnTo>
                  <a:cubicBezTo>
                    <a:pt x="191" y="222"/>
                    <a:pt x="222" y="222"/>
                    <a:pt x="222" y="222"/>
                  </a:cubicBezTo>
                  <a:cubicBezTo>
                    <a:pt x="254" y="191"/>
                    <a:pt x="254" y="191"/>
                    <a:pt x="254" y="159"/>
                  </a:cubicBezTo>
                  <a:cubicBezTo>
                    <a:pt x="254" y="159"/>
                    <a:pt x="254" y="127"/>
                    <a:pt x="254" y="127"/>
                  </a:cubicBezTo>
                  <a:cubicBezTo>
                    <a:pt x="254" y="96"/>
                    <a:pt x="254" y="96"/>
                    <a:pt x="254" y="64"/>
                  </a:cubicBezTo>
                  <a:cubicBezTo>
                    <a:pt x="254" y="64"/>
                    <a:pt x="254" y="32"/>
                    <a:pt x="222" y="32"/>
                  </a:cubicBezTo>
                  <a:cubicBezTo>
                    <a:pt x="222" y="32"/>
                    <a:pt x="222" y="32"/>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8" name="Google Shape;1008;p18"/>
            <p:cNvSpPr/>
            <p:nvPr/>
          </p:nvSpPr>
          <p:spPr>
            <a:xfrm>
              <a:off x="2802183" y="2434243"/>
              <a:ext cx="10414" cy="11462"/>
            </a:xfrm>
            <a:custGeom>
              <a:avLst/>
              <a:gdLst/>
              <a:ahLst/>
              <a:cxnLst/>
              <a:rect l="l" t="t" r="r" b="b"/>
              <a:pathLst>
                <a:path w="318" h="350" extrusionOk="0">
                  <a:moveTo>
                    <a:pt x="159" y="1"/>
                  </a:moveTo>
                  <a:cubicBezTo>
                    <a:pt x="159" y="1"/>
                    <a:pt x="127" y="1"/>
                    <a:pt x="127" y="32"/>
                  </a:cubicBezTo>
                  <a:lnTo>
                    <a:pt x="95" y="32"/>
                  </a:lnTo>
                  <a:cubicBezTo>
                    <a:pt x="64" y="32"/>
                    <a:pt x="32" y="64"/>
                    <a:pt x="32" y="64"/>
                  </a:cubicBezTo>
                  <a:cubicBezTo>
                    <a:pt x="32" y="96"/>
                    <a:pt x="32" y="96"/>
                    <a:pt x="0" y="127"/>
                  </a:cubicBezTo>
                  <a:cubicBezTo>
                    <a:pt x="0" y="127"/>
                    <a:pt x="0" y="159"/>
                    <a:pt x="0" y="191"/>
                  </a:cubicBezTo>
                  <a:cubicBezTo>
                    <a:pt x="0" y="191"/>
                    <a:pt x="0" y="222"/>
                    <a:pt x="0" y="222"/>
                  </a:cubicBezTo>
                  <a:cubicBezTo>
                    <a:pt x="0" y="222"/>
                    <a:pt x="32" y="254"/>
                    <a:pt x="32" y="254"/>
                  </a:cubicBezTo>
                  <a:cubicBezTo>
                    <a:pt x="32" y="286"/>
                    <a:pt x="64" y="317"/>
                    <a:pt x="95" y="317"/>
                  </a:cubicBezTo>
                  <a:cubicBezTo>
                    <a:pt x="95" y="317"/>
                    <a:pt x="95" y="317"/>
                    <a:pt x="95" y="349"/>
                  </a:cubicBezTo>
                  <a:lnTo>
                    <a:pt x="222" y="349"/>
                  </a:lnTo>
                  <a:cubicBezTo>
                    <a:pt x="222" y="349"/>
                    <a:pt x="222" y="349"/>
                    <a:pt x="222" y="317"/>
                  </a:cubicBezTo>
                  <a:lnTo>
                    <a:pt x="254" y="317"/>
                  </a:lnTo>
                  <a:cubicBezTo>
                    <a:pt x="254" y="317"/>
                    <a:pt x="285" y="286"/>
                    <a:pt x="285" y="286"/>
                  </a:cubicBezTo>
                  <a:cubicBezTo>
                    <a:pt x="317" y="254"/>
                    <a:pt x="317" y="254"/>
                    <a:pt x="317" y="254"/>
                  </a:cubicBezTo>
                  <a:cubicBezTo>
                    <a:pt x="317" y="222"/>
                    <a:pt x="317" y="191"/>
                    <a:pt x="317" y="191"/>
                  </a:cubicBezTo>
                  <a:cubicBezTo>
                    <a:pt x="317" y="159"/>
                    <a:pt x="317" y="159"/>
                    <a:pt x="317" y="127"/>
                  </a:cubicBezTo>
                  <a:cubicBezTo>
                    <a:pt x="317" y="127"/>
                    <a:pt x="317" y="96"/>
                    <a:pt x="317" y="96"/>
                  </a:cubicBezTo>
                  <a:cubicBezTo>
                    <a:pt x="285" y="64"/>
                    <a:pt x="285" y="64"/>
                    <a:pt x="254" y="32"/>
                  </a:cubicBezTo>
                  <a:lnTo>
                    <a:pt x="222" y="32"/>
                  </a:lnTo>
                  <a:cubicBezTo>
                    <a:pt x="222" y="1"/>
                    <a:pt x="190"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09" name="Google Shape;1009;p18"/>
            <p:cNvSpPr/>
            <p:nvPr/>
          </p:nvSpPr>
          <p:spPr>
            <a:xfrm>
              <a:off x="2839516" y="2306691"/>
              <a:ext cx="8318" cy="8318"/>
            </a:xfrm>
            <a:custGeom>
              <a:avLst/>
              <a:gdLst/>
              <a:ahLst/>
              <a:cxnLst/>
              <a:rect l="l" t="t" r="r" b="b"/>
              <a:pathLst>
                <a:path w="254" h="254" extrusionOk="0">
                  <a:moveTo>
                    <a:pt x="95" y="1"/>
                  </a:moveTo>
                  <a:cubicBezTo>
                    <a:pt x="95" y="1"/>
                    <a:pt x="64" y="32"/>
                    <a:pt x="64" y="32"/>
                  </a:cubicBezTo>
                  <a:cubicBezTo>
                    <a:pt x="64" y="32"/>
                    <a:pt x="32" y="32"/>
                    <a:pt x="32" y="64"/>
                  </a:cubicBezTo>
                  <a:cubicBezTo>
                    <a:pt x="0" y="96"/>
                    <a:pt x="0" y="96"/>
                    <a:pt x="0" y="127"/>
                  </a:cubicBezTo>
                  <a:cubicBezTo>
                    <a:pt x="0" y="127"/>
                    <a:pt x="0" y="159"/>
                    <a:pt x="0" y="159"/>
                  </a:cubicBezTo>
                  <a:cubicBezTo>
                    <a:pt x="32" y="191"/>
                    <a:pt x="32" y="191"/>
                    <a:pt x="32" y="222"/>
                  </a:cubicBezTo>
                  <a:cubicBezTo>
                    <a:pt x="64" y="222"/>
                    <a:pt x="64" y="222"/>
                    <a:pt x="95" y="254"/>
                  </a:cubicBezTo>
                  <a:lnTo>
                    <a:pt x="190" y="254"/>
                  </a:lnTo>
                  <a:cubicBezTo>
                    <a:pt x="222" y="222"/>
                    <a:pt x="222" y="222"/>
                    <a:pt x="254" y="191"/>
                  </a:cubicBezTo>
                  <a:cubicBezTo>
                    <a:pt x="254" y="191"/>
                    <a:pt x="254" y="191"/>
                    <a:pt x="254" y="159"/>
                  </a:cubicBezTo>
                  <a:cubicBezTo>
                    <a:pt x="254" y="127"/>
                    <a:pt x="254" y="127"/>
                    <a:pt x="254" y="96"/>
                  </a:cubicBezTo>
                  <a:cubicBezTo>
                    <a:pt x="254" y="96"/>
                    <a:pt x="254" y="64"/>
                    <a:pt x="254" y="64"/>
                  </a:cubicBezTo>
                  <a:cubicBezTo>
                    <a:pt x="254" y="64"/>
                    <a:pt x="254" y="32"/>
                    <a:pt x="222" y="32"/>
                  </a:cubicBezTo>
                  <a:cubicBezTo>
                    <a:pt x="222" y="32"/>
                    <a:pt x="222" y="1"/>
                    <a:pt x="22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0" name="Google Shape;1010;p18"/>
            <p:cNvSpPr/>
            <p:nvPr/>
          </p:nvSpPr>
          <p:spPr>
            <a:xfrm>
              <a:off x="2842627" y="2279739"/>
              <a:ext cx="7303" cy="6255"/>
            </a:xfrm>
            <a:custGeom>
              <a:avLst/>
              <a:gdLst/>
              <a:ahLst/>
              <a:cxnLst/>
              <a:rect l="l" t="t" r="r" b="b"/>
              <a:pathLst>
                <a:path w="223" h="191" extrusionOk="0">
                  <a:moveTo>
                    <a:pt x="95" y="0"/>
                  </a:moveTo>
                  <a:cubicBezTo>
                    <a:pt x="95" y="0"/>
                    <a:pt x="64" y="32"/>
                    <a:pt x="32" y="32"/>
                  </a:cubicBezTo>
                  <a:cubicBezTo>
                    <a:pt x="32" y="32"/>
                    <a:pt x="32" y="63"/>
                    <a:pt x="0" y="63"/>
                  </a:cubicBezTo>
                  <a:cubicBezTo>
                    <a:pt x="0" y="95"/>
                    <a:pt x="0" y="95"/>
                    <a:pt x="0" y="127"/>
                  </a:cubicBezTo>
                  <a:cubicBezTo>
                    <a:pt x="0" y="158"/>
                    <a:pt x="32" y="158"/>
                    <a:pt x="32" y="190"/>
                  </a:cubicBezTo>
                  <a:lnTo>
                    <a:pt x="127" y="190"/>
                  </a:lnTo>
                  <a:cubicBezTo>
                    <a:pt x="159" y="190"/>
                    <a:pt x="159" y="158"/>
                    <a:pt x="159" y="158"/>
                  </a:cubicBezTo>
                  <a:cubicBezTo>
                    <a:pt x="190" y="127"/>
                    <a:pt x="190" y="127"/>
                    <a:pt x="190" y="95"/>
                  </a:cubicBezTo>
                  <a:lnTo>
                    <a:pt x="222" y="95"/>
                  </a:lnTo>
                  <a:cubicBezTo>
                    <a:pt x="222" y="63"/>
                    <a:pt x="222" y="63"/>
                    <a:pt x="222" y="63"/>
                  </a:cubicBezTo>
                  <a:cubicBezTo>
                    <a:pt x="222" y="32"/>
                    <a:pt x="222" y="32"/>
                    <a:pt x="222" y="32"/>
                  </a:cubicBezTo>
                  <a:cubicBezTo>
                    <a:pt x="190" y="32"/>
                    <a:pt x="190" y="32"/>
                    <a:pt x="19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1" name="Google Shape;1011;p18"/>
            <p:cNvSpPr/>
            <p:nvPr/>
          </p:nvSpPr>
          <p:spPr>
            <a:xfrm>
              <a:off x="2925577" y="2567002"/>
              <a:ext cx="11462" cy="8056"/>
            </a:xfrm>
            <a:custGeom>
              <a:avLst/>
              <a:gdLst/>
              <a:ahLst/>
              <a:cxnLst/>
              <a:rect l="l" t="t" r="r" b="b"/>
              <a:pathLst>
                <a:path w="350" h="246" extrusionOk="0">
                  <a:moveTo>
                    <a:pt x="159" y="0"/>
                  </a:moveTo>
                  <a:cubicBezTo>
                    <a:pt x="96" y="0"/>
                    <a:pt x="1" y="127"/>
                    <a:pt x="96" y="222"/>
                  </a:cubicBezTo>
                  <a:lnTo>
                    <a:pt x="128" y="222"/>
                  </a:lnTo>
                  <a:cubicBezTo>
                    <a:pt x="144" y="238"/>
                    <a:pt x="159" y="246"/>
                    <a:pt x="179" y="246"/>
                  </a:cubicBezTo>
                  <a:cubicBezTo>
                    <a:pt x="199" y="246"/>
                    <a:pt x="223" y="238"/>
                    <a:pt x="254" y="222"/>
                  </a:cubicBezTo>
                  <a:cubicBezTo>
                    <a:pt x="349" y="127"/>
                    <a:pt x="286" y="0"/>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2" name="Google Shape;1012;p18"/>
            <p:cNvSpPr/>
            <p:nvPr/>
          </p:nvSpPr>
          <p:spPr>
            <a:xfrm>
              <a:off x="2938054" y="2556883"/>
              <a:ext cx="9366" cy="9104"/>
            </a:xfrm>
            <a:custGeom>
              <a:avLst/>
              <a:gdLst/>
              <a:ahLst/>
              <a:cxnLst/>
              <a:rect l="l" t="t" r="r" b="b"/>
              <a:pathLst>
                <a:path w="286" h="278" extrusionOk="0">
                  <a:moveTo>
                    <a:pt x="158" y="1"/>
                  </a:moveTo>
                  <a:cubicBezTo>
                    <a:pt x="150" y="1"/>
                    <a:pt x="143" y="9"/>
                    <a:pt x="127" y="24"/>
                  </a:cubicBezTo>
                  <a:lnTo>
                    <a:pt x="63" y="24"/>
                  </a:lnTo>
                  <a:cubicBezTo>
                    <a:pt x="63" y="56"/>
                    <a:pt x="63" y="56"/>
                    <a:pt x="32" y="56"/>
                  </a:cubicBezTo>
                  <a:cubicBezTo>
                    <a:pt x="32" y="56"/>
                    <a:pt x="32" y="88"/>
                    <a:pt x="32" y="88"/>
                  </a:cubicBezTo>
                  <a:cubicBezTo>
                    <a:pt x="0" y="88"/>
                    <a:pt x="0" y="119"/>
                    <a:pt x="0" y="119"/>
                  </a:cubicBezTo>
                  <a:cubicBezTo>
                    <a:pt x="0" y="151"/>
                    <a:pt x="0" y="151"/>
                    <a:pt x="0" y="183"/>
                  </a:cubicBezTo>
                  <a:cubicBezTo>
                    <a:pt x="0" y="214"/>
                    <a:pt x="32" y="214"/>
                    <a:pt x="32" y="246"/>
                  </a:cubicBezTo>
                  <a:cubicBezTo>
                    <a:pt x="63" y="246"/>
                    <a:pt x="63" y="278"/>
                    <a:pt x="95" y="278"/>
                  </a:cubicBezTo>
                  <a:lnTo>
                    <a:pt x="190" y="278"/>
                  </a:lnTo>
                  <a:cubicBezTo>
                    <a:pt x="222" y="246"/>
                    <a:pt x="222" y="246"/>
                    <a:pt x="222" y="246"/>
                  </a:cubicBezTo>
                  <a:cubicBezTo>
                    <a:pt x="253" y="246"/>
                    <a:pt x="253" y="214"/>
                    <a:pt x="253" y="214"/>
                  </a:cubicBezTo>
                  <a:cubicBezTo>
                    <a:pt x="253" y="214"/>
                    <a:pt x="285" y="183"/>
                    <a:pt x="285" y="183"/>
                  </a:cubicBezTo>
                  <a:cubicBezTo>
                    <a:pt x="285" y="183"/>
                    <a:pt x="285" y="151"/>
                    <a:pt x="285" y="151"/>
                  </a:cubicBezTo>
                  <a:cubicBezTo>
                    <a:pt x="285" y="151"/>
                    <a:pt x="285" y="119"/>
                    <a:pt x="285" y="88"/>
                  </a:cubicBezTo>
                  <a:cubicBezTo>
                    <a:pt x="285" y="88"/>
                    <a:pt x="253" y="56"/>
                    <a:pt x="253" y="56"/>
                  </a:cubicBezTo>
                  <a:cubicBezTo>
                    <a:pt x="222" y="24"/>
                    <a:pt x="222" y="24"/>
                    <a:pt x="190" y="24"/>
                  </a:cubicBezTo>
                  <a:cubicBezTo>
                    <a:pt x="174" y="9"/>
                    <a:pt x="166" y="1"/>
                    <a:pt x="15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3" name="Google Shape;1013;p18"/>
            <p:cNvSpPr/>
            <p:nvPr/>
          </p:nvSpPr>
          <p:spPr>
            <a:xfrm>
              <a:off x="2937006" y="2542376"/>
              <a:ext cx="11429" cy="12215"/>
            </a:xfrm>
            <a:custGeom>
              <a:avLst/>
              <a:gdLst/>
              <a:ahLst/>
              <a:cxnLst/>
              <a:rect l="l" t="t" r="r" b="b"/>
              <a:pathLst>
                <a:path w="349" h="373" extrusionOk="0">
                  <a:moveTo>
                    <a:pt x="206" y="0"/>
                  </a:moveTo>
                  <a:cubicBezTo>
                    <a:pt x="190" y="0"/>
                    <a:pt x="175" y="8"/>
                    <a:pt x="159" y="24"/>
                  </a:cubicBezTo>
                  <a:lnTo>
                    <a:pt x="127" y="24"/>
                  </a:lnTo>
                  <a:cubicBezTo>
                    <a:pt x="95" y="56"/>
                    <a:pt x="95" y="56"/>
                    <a:pt x="95" y="87"/>
                  </a:cubicBezTo>
                  <a:lnTo>
                    <a:pt x="64" y="87"/>
                  </a:lnTo>
                  <a:cubicBezTo>
                    <a:pt x="64" y="87"/>
                    <a:pt x="64" y="119"/>
                    <a:pt x="64" y="119"/>
                  </a:cubicBezTo>
                  <a:cubicBezTo>
                    <a:pt x="64" y="119"/>
                    <a:pt x="64" y="151"/>
                    <a:pt x="32" y="151"/>
                  </a:cubicBezTo>
                  <a:cubicBezTo>
                    <a:pt x="32" y="182"/>
                    <a:pt x="32" y="182"/>
                    <a:pt x="32" y="214"/>
                  </a:cubicBezTo>
                  <a:cubicBezTo>
                    <a:pt x="0" y="246"/>
                    <a:pt x="0" y="246"/>
                    <a:pt x="0" y="277"/>
                  </a:cubicBezTo>
                  <a:cubicBezTo>
                    <a:pt x="0" y="277"/>
                    <a:pt x="32" y="309"/>
                    <a:pt x="32" y="309"/>
                  </a:cubicBezTo>
                  <a:cubicBezTo>
                    <a:pt x="32" y="341"/>
                    <a:pt x="32" y="341"/>
                    <a:pt x="64" y="341"/>
                  </a:cubicBezTo>
                  <a:cubicBezTo>
                    <a:pt x="64" y="372"/>
                    <a:pt x="64" y="372"/>
                    <a:pt x="95" y="372"/>
                  </a:cubicBezTo>
                  <a:lnTo>
                    <a:pt x="222" y="372"/>
                  </a:lnTo>
                  <a:cubicBezTo>
                    <a:pt x="254" y="341"/>
                    <a:pt x="254" y="341"/>
                    <a:pt x="285" y="309"/>
                  </a:cubicBezTo>
                  <a:cubicBezTo>
                    <a:pt x="285" y="309"/>
                    <a:pt x="285" y="277"/>
                    <a:pt x="317" y="277"/>
                  </a:cubicBezTo>
                  <a:cubicBezTo>
                    <a:pt x="317" y="246"/>
                    <a:pt x="317" y="246"/>
                    <a:pt x="317" y="214"/>
                  </a:cubicBezTo>
                  <a:cubicBezTo>
                    <a:pt x="317" y="214"/>
                    <a:pt x="349" y="214"/>
                    <a:pt x="349" y="182"/>
                  </a:cubicBezTo>
                  <a:cubicBezTo>
                    <a:pt x="349" y="182"/>
                    <a:pt x="349" y="151"/>
                    <a:pt x="349" y="119"/>
                  </a:cubicBezTo>
                  <a:cubicBezTo>
                    <a:pt x="349" y="87"/>
                    <a:pt x="317" y="87"/>
                    <a:pt x="317" y="56"/>
                  </a:cubicBezTo>
                  <a:cubicBezTo>
                    <a:pt x="317" y="56"/>
                    <a:pt x="285" y="24"/>
                    <a:pt x="285" y="24"/>
                  </a:cubicBezTo>
                  <a:lnTo>
                    <a:pt x="254" y="24"/>
                  </a:lnTo>
                  <a:cubicBezTo>
                    <a:pt x="238" y="8"/>
                    <a:pt x="222" y="0"/>
                    <a:pt x="20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4" name="Google Shape;1014;p18"/>
            <p:cNvSpPr/>
            <p:nvPr/>
          </p:nvSpPr>
          <p:spPr>
            <a:xfrm>
              <a:off x="2949450" y="2568050"/>
              <a:ext cx="9366" cy="9366"/>
            </a:xfrm>
            <a:custGeom>
              <a:avLst/>
              <a:gdLst/>
              <a:ahLst/>
              <a:cxnLst/>
              <a:rect l="l" t="t" r="r" b="b"/>
              <a:pathLst>
                <a:path w="286" h="286" extrusionOk="0">
                  <a:moveTo>
                    <a:pt x="127" y="0"/>
                  </a:moveTo>
                  <a:cubicBezTo>
                    <a:pt x="95" y="0"/>
                    <a:pt x="95" y="32"/>
                    <a:pt x="64" y="32"/>
                  </a:cubicBezTo>
                  <a:cubicBezTo>
                    <a:pt x="32" y="63"/>
                    <a:pt x="32" y="63"/>
                    <a:pt x="32" y="63"/>
                  </a:cubicBezTo>
                  <a:cubicBezTo>
                    <a:pt x="32" y="95"/>
                    <a:pt x="32" y="95"/>
                    <a:pt x="0" y="95"/>
                  </a:cubicBezTo>
                  <a:cubicBezTo>
                    <a:pt x="0" y="127"/>
                    <a:pt x="0" y="127"/>
                    <a:pt x="0" y="158"/>
                  </a:cubicBezTo>
                  <a:cubicBezTo>
                    <a:pt x="0" y="158"/>
                    <a:pt x="0" y="190"/>
                    <a:pt x="32" y="190"/>
                  </a:cubicBezTo>
                  <a:cubicBezTo>
                    <a:pt x="32" y="222"/>
                    <a:pt x="32" y="222"/>
                    <a:pt x="32" y="253"/>
                  </a:cubicBezTo>
                  <a:lnTo>
                    <a:pt x="64" y="253"/>
                  </a:lnTo>
                  <a:cubicBezTo>
                    <a:pt x="64" y="253"/>
                    <a:pt x="64" y="253"/>
                    <a:pt x="95" y="285"/>
                  </a:cubicBezTo>
                  <a:lnTo>
                    <a:pt x="159" y="285"/>
                  </a:lnTo>
                  <a:cubicBezTo>
                    <a:pt x="190" y="285"/>
                    <a:pt x="222" y="253"/>
                    <a:pt x="222" y="253"/>
                  </a:cubicBezTo>
                  <a:lnTo>
                    <a:pt x="254" y="253"/>
                  </a:lnTo>
                  <a:cubicBezTo>
                    <a:pt x="254" y="222"/>
                    <a:pt x="254" y="222"/>
                    <a:pt x="254" y="222"/>
                  </a:cubicBezTo>
                  <a:cubicBezTo>
                    <a:pt x="254" y="190"/>
                    <a:pt x="254" y="190"/>
                    <a:pt x="285" y="190"/>
                  </a:cubicBezTo>
                  <a:cubicBezTo>
                    <a:pt x="285" y="158"/>
                    <a:pt x="285" y="127"/>
                    <a:pt x="285" y="127"/>
                  </a:cubicBezTo>
                  <a:cubicBezTo>
                    <a:pt x="285" y="127"/>
                    <a:pt x="285" y="95"/>
                    <a:pt x="285" y="95"/>
                  </a:cubicBezTo>
                  <a:cubicBezTo>
                    <a:pt x="254" y="63"/>
                    <a:pt x="254" y="63"/>
                    <a:pt x="254" y="63"/>
                  </a:cubicBezTo>
                  <a:cubicBezTo>
                    <a:pt x="254" y="32"/>
                    <a:pt x="254" y="32"/>
                    <a:pt x="222" y="32"/>
                  </a:cubicBezTo>
                  <a:lnTo>
                    <a:pt x="190" y="32"/>
                  </a:lnTo>
                  <a:cubicBezTo>
                    <a:pt x="190" y="0"/>
                    <a:pt x="159" y="0"/>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5" name="Google Shape;1015;p18"/>
            <p:cNvSpPr/>
            <p:nvPr/>
          </p:nvSpPr>
          <p:spPr>
            <a:xfrm>
              <a:off x="2797009" y="2627159"/>
              <a:ext cx="12477" cy="12477"/>
            </a:xfrm>
            <a:custGeom>
              <a:avLst/>
              <a:gdLst/>
              <a:ahLst/>
              <a:cxnLst/>
              <a:rect l="l" t="t" r="r" b="b"/>
              <a:pathLst>
                <a:path w="381" h="381" extrusionOk="0">
                  <a:moveTo>
                    <a:pt x="190" y="0"/>
                  </a:moveTo>
                  <a:cubicBezTo>
                    <a:pt x="158" y="0"/>
                    <a:pt x="127" y="32"/>
                    <a:pt x="95" y="32"/>
                  </a:cubicBezTo>
                  <a:cubicBezTo>
                    <a:pt x="95" y="32"/>
                    <a:pt x="63" y="64"/>
                    <a:pt x="63" y="64"/>
                  </a:cubicBezTo>
                  <a:cubicBezTo>
                    <a:pt x="32" y="95"/>
                    <a:pt x="32" y="95"/>
                    <a:pt x="0" y="127"/>
                  </a:cubicBezTo>
                  <a:cubicBezTo>
                    <a:pt x="0" y="159"/>
                    <a:pt x="0" y="190"/>
                    <a:pt x="0" y="190"/>
                  </a:cubicBezTo>
                  <a:cubicBezTo>
                    <a:pt x="0" y="222"/>
                    <a:pt x="0" y="222"/>
                    <a:pt x="0" y="254"/>
                  </a:cubicBezTo>
                  <a:cubicBezTo>
                    <a:pt x="0" y="285"/>
                    <a:pt x="32" y="317"/>
                    <a:pt x="63" y="349"/>
                  </a:cubicBezTo>
                  <a:lnTo>
                    <a:pt x="95" y="349"/>
                  </a:lnTo>
                  <a:cubicBezTo>
                    <a:pt x="127" y="380"/>
                    <a:pt x="158" y="380"/>
                    <a:pt x="190" y="380"/>
                  </a:cubicBezTo>
                  <a:lnTo>
                    <a:pt x="253" y="380"/>
                  </a:lnTo>
                  <a:cubicBezTo>
                    <a:pt x="285" y="349"/>
                    <a:pt x="317" y="349"/>
                    <a:pt x="317" y="317"/>
                  </a:cubicBezTo>
                  <a:cubicBezTo>
                    <a:pt x="348" y="317"/>
                    <a:pt x="348" y="285"/>
                    <a:pt x="348" y="285"/>
                  </a:cubicBezTo>
                  <a:cubicBezTo>
                    <a:pt x="380" y="254"/>
                    <a:pt x="380" y="222"/>
                    <a:pt x="380" y="190"/>
                  </a:cubicBezTo>
                  <a:cubicBezTo>
                    <a:pt x="380" y="190"/>
                    <a:pt x="380" y="159"/>
                    <a:pt x="380" y="159"/>
                  </a:cubicBezTo>
                  <a:cubicBezTo>
                    <a:pt x="348" y="127"/>
                    <a:pt x="348" y="95"/>
                    <a:pt x="317" y="64"/>
                  </a:cubicBezTo>
                  <a:cubicBezTo>
                    <a:pt x="317" y="64"/>
                    <a:pt x="285" y="32"/>
                    <a:pt x="285" y="32"/>
                  </a:cubicBezTo>
                  <a:cubicBezTo>
                    <a:pt x="253" y="32"/>
                    <a:pt x="222" y="0"/>
                    <a:pt x="19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6" name="Google Shape;1016;p18"/>
            <p:cNvSpPr/>
            <p:nvPr/>
          </p:nvSpPr>
          <p:spPr>
            <a:xfrm>
              <a:off x="2801136" y="2638555"/>
              <a:ext cx="11462" cy="11429"/>
            </a:xfrm>
            <a:custGeom>
              <a:avLst/>
              <a:gdLst/>
              <a:ahLst/>
              <a:cxnLst/>
              <a:rect l="l" t="t" r="r" b="b"/>
              <a:pathLst>
                <a:path w="350" h="349" extrusionOk="0">
                  <a:moveTo>
                    <a:pt x="96" y="1"/>
                  </a:moveTo>
                  <a:cubicBezTo>
                    <a:pt x="64" y="1"/>
                    <a:pt x="64" y="32"/>
                    <a:pt x="32" y="32"/>
                  </a:cubicBezTo>
                  <a:cubicBezTo>
                    <a:pt x="32" y="64"/>
                    <a:pt x="32" y="64"/>
                    <a:pt x="32" y="64"/>
                  </a:cubicBezTo>
                  <a:cubicBezTo>
                    <a:pt x="1" y="96"/>
                    <a:pt x="1" y="127"/>
                    <a:pt x="1" y="159"/>
                  </a:cubicBezTo>
                  <a:cubicBezTo>
                    <a:pt x="1" y="159"/>
                    <a:pt x="1" y="191"/>
                    <a:pt x="1" y="191"/>
                  </a:cubicBezTo>
                  <a:cubicBezTo>
                    <a:pt x="1" y="222"/>
                    <a:pt x="32" y="222"/>
                    <a:pt x="32" y="254"/>
                  </a:cubicBezTo>
                  <a:cubicBezTo>
                    <a:pt x="64" y="254"/>
                    <a:pt x="64" y="286"/>
                    <a:pt x="64" y="286"/>
                  </a:cubicBezTo>
                  <a:lnTo>
                    <a:pt x="96" y="317"/>
                  </a:lnTo>
                  <a:cubicBezTo>
                    <a:pt x="127" y="317"/>
                    <a:pt x="127" y="349"/>
                    <a:pt x="159" y="349"/>
                  </a:cubicBezTo>
                  <a:lnTo>
                    <a:pt x="254" y="349"/>
                  </a:lnTo>
                  <a:cubicBezTo>
                    <a:pt x="286" y="317"/>
                    <a:pt x="286" y="317"/>
                    <a:pt x="317" y="317"/>
                  </a:cubicBezTo>
                  <a:cubicBezTo>
                    <a:pt x="317" y="286"/>
                    <a:pt x="317" y="286"/>
                    <a:pt x="317" y="286"/>
                  </a:cubicBezTo>
                  <a:cubicBezTo>
                    <a:pt x="349" y="254"/>
                    <a:pt x="349" y="222"/>
                    <a:pt x="349" y="191"/>
                  </a:cubicBezTo>
                  <a:cubicBezTo>
                    <a:pt x="349" y="191"/>
                    <a:pt x="349" y="159"/>
                    <a:pt x="349" y="159"/>
                  </a:cubicBezTo>
                  <a:cubicBezTo>
                    <a:pt x="349" y="127"/>
                    <a:pt x="317" y="127"/>
                    <a:pt x="317" y="127"/>
                  </a:cubicBezTo>
                  <a:cubicBezTo>
                    <a:pt x="317" y="96"/>
                    <a:pt x="317" y="96"/>
                    <a:pt x="286" y="64"/>
                  </a:cubicBezTo>
                  <a:cubicBezTo>
                    <a:pt x="254" y="64"/>
                    <a:pt x="254" y="64"/>
                    <a:pt x="254" y="32"/>
                  </a:cubicBezTo>
                  <a:cubicBezTo>
                    <a:pt x="222" y="32"/>
                    <a:pt x="222" y="32"/>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7" name="Google Shape;1017;p18"/>
            <p:cNvSpPr/>
            <p:nvPr/>
          </p:nvSpPr>
          <p:spPr>
            <a:xfrm>
              <a:off x="3252268" y="2267295"/>
              <a:ext cx="12477" cy="11429"/>
            </a:xfrm>
            <a:custGeom>
              <a:avLst/>
              <a:gdLst/>
              <a:ahLst/>
              <a:cxnLst/>
              <a:rect l="l" t="t" r="r" b="b"/>
              <a:pathLst>
                <a:path w="381" h="349" extrusionOk="0">
                  <a:moveTo>
                    <a:pt x="1" y="222"/>
                  </a:moveTo>
                  <a:lnTo>
                    <a:pt x="32" y="253"/>
                  </a:lnTo>
                  <a:cubicBezTo>
                    <a:pt x="32" y="253"/>
                    <a:pt x="32" y="222"/>
                    <a:pt x="1" y="222"/>
                  </a:cubicBezTo>
                  <a:close/>
                  <a:moveTo>
                    <a:pt x="159" y="0"/>
                  </a:moveTo>
                  <a:cubicBezTo>
                    <a:pt x="127" y="0"/>
                    <a:pt x="96" y="32"/>
                    <a:pt x="96" y="32"/>
                  </a:cubicBezTo>
                  <a:cubicBezTo>
                    <a:pt x="64" y="32"/>
                    <a:pt x="64" y="63"/>
                    <a:pt x="32" y="95"/>
                  </a:cubicBezTo>
                  <a:cubicBezTo>
                    <a:pt x="32" y="95"/>
                    <a:pt x="32" y="127"/>
                    <a:pt x="32" y="127"/>
                  </a:cubicBezTo>
                  <a:cubicBezTo>
                    <a:pt x="32" y="127"/>
                    <a:pt x="32" y="158"/>
                    <a:pt x="32" y="190"/>
                  </a:cubicBezTo>
                  <a:cubicBezTo>
                    <a:pt x="32" y="190"/>
                    <a:pt x="32" y="190"/>
                    <a:pt x="32" y="222"/>
                  </a:cubicBezTo>
                  <a:cubicBezTo>
                    <a:pt x="32" y="222"/>
                    <a:pt x="32" y="222"/>
                    <a:pt x="32" y="253"/>
                  </a:cubicBezTo>
                  <a:lnTo>
                    <a:pt x="32" y="253"/>
                  </a:lnTo>
                  <a:lnTo>
                    <a:pt x="32" y="253"/>
                  </a:lnTo>
                  <a:cubicBezTo>
                    <a:pt x="32" y="285"/>
                    <a:pt x="64" y="285"/>
                    <a:pt x="64" y="317"/>
                  </a:cubicBezTo>
                  <a:cubicBezTo>
                    <a:pt x="96" y="317"/>
                    <a:pt x="96" y="348"/>
                    <a:pt x="127" y="348"/>
                  </a:cubicBezTo>
                  <a:lnTo>
                    <a:pt x="254" y="348"/>
                  </a:lnTo>
                  <a:cubicBezTo>
                    <a:pt x="286" y="317"/>
                    <a:pt x="317" y="317"/>
                    <a:pt x="317" y="317"/>
                  </a:cubicBezTo>
                  <a:cubicBezTo>
                    <a:pt x="349" y="285"/>
                    <a:pt x="349" y="253"/>
                    <a:pt x="349" y="253"/>
                  </a:cubicBezTo>
                  <a:cubicBezTo>
                    <a:pt x="381" y="222"/>
                    <a:pt x="381" y="190"/>
                    <a:pt x="381" y="158"/>
                  </a:cubicBezTo>
                  <a:cubicBezTo>
                    <a:pt x="381" y="158"/>
                    <a:pt x="381" y="127"/>
                    <a:pt x="381" y="127"/>
                  </a:cubicBezTo>
                  <a:cubicBezTo>
                    <a:pt x="349" y="95"/>
                    <a:pt x="349" y="63"/>
                    <a:pt x="317" y="32"/>
                  </a:cubicBezTo>
                  <a:lnTo>
                    <a:pt x="286" y="32"/>
                  </a:lnTo>
                  <a:cubicBezTo>
                    <a:pt x="254" y="0"/>
                    <a:pt x="222" y="0"/>
                    <a:pt x="19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8" name="Google Shape;1018;p18"/>
            <p:cNvSpPr/>
            <p:nvPr/>
          </p:nvSpPr>
          <p:spPr>
            <a:xfrm>
              <a:off x="3262649" y="2279739"/>
              <a:ext cx="6255" cy="8318"/>
            </a:xfrm>
            <a:custGeom>
              <a:avLst/>
              <a:gdLst/>
              <a:ahLst/>
              <a:cxnLst/>
              <a:rect l="l" t="t" r="r" b="b"/>
              <a:pathLst>
                <a:path w="191" h="254" extrusionOk="0">
                  <a:moveTo>
                    <a:pt x="95" y="0"/>
                  </a:moveTo>
                  <a:cubicBezTo>
                    <a:pt x="64" y="0"/>
                    <a:pt x="64" y="32"/>
                    <a:pt x="32" y="32"/>
                  </a:cubicBezTo>
                  <a:lnTo>
                    <a:pt x="0" y="32"/>
                  </a:lnTo>
                  <a:cubicBezTo>
                    <a:pt x="0" y="63"/>
                    <a:pt x="0" y="63"/>
                    <a:pt x="0" y="95"/>
                  </a:cubicBezTo>
                  <a:cubicBezTo>
                    <a:pt x="0" y="95"/>
                    <a:pt x="0" y="127"/>
                    <a:pt x="0" y="127"/>
                  </a:cubicBezTo>
                  <a:cubicBezTo>
                    <a:pt x="0" y="158"/>
                    <a:pt x="0" y="158"/>
                    <a:pt x="0" y="190"/>
                  </a:cubicBezTo>
                  <a:cubicBezTo>
                    <a:pt x="0" y="190"/>
                    <a:pt x="0" y="190"/>
                    <a:pt x="0" y="222"/>
                  </a:cubicBezTo>
                  <a:cubicBezTo>
                    <a:pt x="0" y="222"/>
                    <a:pt x="32" y="222"/>
                    <a:pt x="32" y="253"/>
                  </a:cubicBezTo>
                  <a:lnTo>
                    <a:pt x="127" y="253"/>
                  </a:lnTo>
                  <a:cubicBezTo>
                    <a:pt x="159" y="253"/>
                    <a:pt x="159" y="222"/>
                    <a:pt x="159" y="222"/>
                  </a:cubicBezTo>
                  <a:cubicBezTo>
                    <a:pt x="159" y="222"/>
                    <a:pt x="190" y="190"/>
                    <a:pt x="190" y="190"/>
                  </a:cubicBezTo>
                  <a:cubicBezTo>
                    <a:pt x="190" y="190"/>
                    <a:pt x="190" y="158"/>
                    <a:pt x="190" y="158"/>
                  </a:cubicBezTo>
                  <a:cubicBezTo>
                    <a:pt x="190" y="127"/>
                    <a:pt x="190" y="95"/>
                    <a:pt x="190" y="95"/>
                  </a:cubicBezTo>
                  <a:cubicBezTo>
                    <a:pt x="190" y="63"/>
                    <a:pt x="159" y="63"/>
                    <a:pt x="159" y="32"/>
                  </a:cubicBezTo>
                  <a:lnTo>
                    <a:pt x="127" y="32"/>
                  </a:lnTo>
                  <a:cubicBezTo>
                    <a:pt x="127" y="32"/>
                    <a:pt x="95" y="0"/>
                    <a:pt x="9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19" name="Google Shape;1019;p18"/>
            <p:cNvSpPr/>
            <p:nvPr/>
          </p:nvSpPr>
          <p:spPr>
            <a:xfrm>
              <a:off x="3273030" y="2268310"/>
              <a:ext cx="11429" cy="9366"/>
            </a:xfrm>
            <a:custGeom>
              <a:avLst/>
              <a:gdLst/>
              <a:ahLst/>
              <a:cxnLst/>
              <a:rect l="l" t="t" r="r" b="b"/>
              <a:pathLst>
                <a:path w="349" h="286" extrusionOk="0">
                  <a:moveTo>
                    <a:pt x="127" y="1"/>
                  </a:moveTo>
                  <a:cubicBezTo>
                    <a:pt x="127" y="1"/>
                    <a:pt x="95" y="32"/>
                    <a:pt x="95" y="32"/>
                  </a:cubicBezTo>
                  <a:lnTo>
                    <a:pt x="63" y="32"/>
                  </a:lnTo>
                  <a:cubicBezTo>
                    <a:pt x="63" y="32"/>
                    <a:pt x="32" y="64"/>
                    <a:pt x="32" y="64"/>
                  </a:cubicBezTo>
                  <a:cubicBezTo>
                    <a:pt x="32" y="64"/>
                    <a:pt x="32" y="64"/>
                    <a:pt x="32" y="96"/>
                  </a:cubicBezTo>
                  <a:cubicBezTo>
                    <a:pt x="32" y="96"/>
                    <a:pt x="0" y="127"/>
                    <a:pt x="0" y="127"/>
                  </a:cubicBezTo>
                  <a:cubicBezTo>
                    <a:pt x="0" y="159"/>
                    <a:pt x="32" y="159"/>
                    <a:pt x="32" y="191"/>
                  </a:cubicBezTo>
                  <a:cubicBezTo>
                    <a:pt x="32" y="191"/>
                    <a:pt x="32" y="191"/>
                    <a:pt x="32" y="222"/>
                  </a:cubicBezTo>
                  <a:cubicBezTo>
                    <a:pt x="32" y="222"/>
                    <a:pt x="32" y="222"/>
                    <a:pt x="63" y="254"/>
                  </a:cubicBezTo>
                  <a:cubicBezTo>
                    <a:pt x="63" y="254"/>
                    <a:pt x="95" y="254"/>
                    <a:pt x="95" y="286"/>
                  </a:cubicBezTo>
                  <a:lnTo>
                    <a:pt x="253" y="286"/>
                  </a:lnTo>
                  <a:cubicBezTo>
                    <a:pt x="253" y="286"/>
                    <a:pt x="285" y="286"/>
                    <a:pt x="285" y="254"/>
                  </a:cubicBezTo>
                  <a:cubicBezTo>
                    <a:pt x="285" y="254"/>
                    <a:pt x="317" y="254"/>
                    <a:pt x="317" y="222"/>
                  </a:cubicBezTo>
                  <a:cubicBezTo>
                    <a:pt x="317" y="222"/>
                    <a:pt x="317" y="222"/>
                    <a:pt x="317" y="191"/>
                  </a:cubicBezTo>
                  <a:cubicBezTo>
                    <a:pt x="348" y="191"/>
                    <a:pt x="348" y="159"/>
                    <a:pt x="348" y="127"/>
                  </a:cubicBezTo>
                  <a:cubicBezTo>
                    <a:pt x="348" y="127"/>
                    <a:pt x="348" y="127"/>
                    <a:pt x="348" y="96"/>
                  </a:cubicBezTo>
                  <a:cubicBezTo>
                    <a:pt x="348" y="96"/>
                    <a:pt x="317" y="64"/>
                    <a:pt x="317" y="64"/>
                  </a:cubicBezTo>
                  <a:cubicBezTo>
                    <a:pt x="317" y="64"/>
                    <a:pt x="317" y="32"/>
                    <a:pt x="285" y="32"/>
                  </a:cubicBezTo>
                  <a:cubicBezTo>
                    <a:pt x="285" y="32"/>
                    <a:pt x="285" y="32"/>
                    <a:pt x="25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0" name="Google Shape;1020;p18"/>
            <p:cNvSpPr/>
            <p:nvPr/>
          </p:nvSpPr>
          <p:spPr>
            <a:xfrm>
              <a:off x="3265760" y="2254851"/>
              <a:ext cx="9366" cy="10381"/>
            </a:xfrm>
            <a:custGeom>
              <a:avLst/>
              <a:gdLst/>
              <a:ahLst/>
              <a:cxnLst/>
              <a:rect l="l" t="t" r="r" b="b"/>
              <a:pathLst>
                <a:path w="286" h="317" extrusionOk="0">
                  <a:moveTo>
                    <a:pt x="64" y="0"/>
                  </a:moveTo>
                  <a:cubicBezTo>
                    <a:pt x="64" y="32"/>
                    <a:pt x="32" y="32"/>
                    <a:pt x="32" y="32"/>
                  </a:cubicBezTo>
                  <a:cubicBezTo>
                    <a:pt x="0" y="63"/>
                    <a:pt x="0" y="63"/>
                    <a:pt x="0" y="63"/>
                  </a:cubicBezTo>
                  <a:cubicBezTo>
                    <a:pt x="0" y="95"/>
                    <a:pt x="0" y="95"/>
                    <a:pt x="0" y="127"/>
                  </a:cubicBezTo>
                  <a:cubicBezTo>
                    <a:pt x="0" y="158"/>
                    <a:pt x="0" y="190"/>
                    <a:pt x="0" y="222"/>
                  </a:cubicBezTo>
                  <a:lnTo>
                    <a:pt x="32" y="222"/>
                  </a:lnTo>
                  <a:cubicBezTo>
                    <a:pt x="32" y="253"/>
                    <a:pt x="32" y="253"/>
                    <a:pt x="32" y="253"/>
                  </a:cubicBezTo>
                  <a:cubicBezTo>
                    <a:pt x="32" y="285"/>
                    <a:pt x="64" y="285"/>
                    <a:pt x="64" y="285"/>
                  </a:cubicBezTo>
                  <a:cubicBezTo>
                    <a:pt x="95" y="317"/>
                    <a:pt x="95" y="317"/>
                    <a:pt x="127" y="317"/>
                  </a:cubicBezTo>
                  <a:lnTo>
                    <a:pt x="222" y="317"/>
                  </a:lnTo>
                  <a:cubicBezTo>
                    <a:pt x="222" y="317"/>
                    <a:pt x="254" y="285"/>
                    <a:pt x="254" y="285"/>
                  </a:cubicBezTo>
                  <a:cubicBezTo>
                    <a:pt x="254" y="285"/>
                    <a:pt x="285" y="253"/>
                    <a:pt x="285" y="222"/>
                  </a:cubicBezTo>
                  <a:cubicBezTo>
                    <a:pt x="285" y="222"/>
                    <a:pt x="285" y="190"/>
                    <a:pt x="285" y="190"/>
                  </a:cubicBezTo>
                  <a:cubicBezTo>
                    <a:pt x="285" y="158"/>
                    <a:pt x="285" y="158"/>
                    <a:pt x="285" y="127"/>
                  </a:cubicBezTo>
                  <a:cubicBezTo>
                    <a:pt x="254" y="127"/>
                    <a:pt x="254" y="95"/>
                    <a:pt x="254" y="95"/>
                  </a:cubicBezTo>
                  <a:cubicBezTo>
                    <a:pt x="254" y="63"/>
                    <a:pt x="254" y="63"/>
                    <a:pt x="254" y="63"/>
                  </a:cubicBezTo>
                  <a:cubicBezTo>
                    <a:pt x="222" y="63"/>
                    <a:pt x="222" y="63"/>
                    <a:pt x="222" y="32"/>
                  </a:cubicBezTo>
                  <a:lnTo>
                    <a:pt x="190" y="32"/>
                  </a:lnTo>
                  <a:lnTo>
                    <a:pt x="190" y="0"/>
                  </a:ln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1" name="Google Shape;1021;p18"/>
            <p:cNvSpPr/>
            <p:nvPr/>
          </p:nvSpPr>
          <p:spPr>
            <a:xfrm>
              <a:off x="3278204" y="2238248"/>
              <a:ext cx="10414" cy="11167"/>
            </a:xfrm>
            <a:custGeom>
              <a:avLst/>
              <a:gdLst/>
              <a:ahLst/>
              <a:cxnLst/>
              <a:rect l="l" t="t" r="r" b="b"/>
              <a:pathLst>
                <a:path w="318" h="341" extrusionOk="0">
                  <a:moveTo>
                    <a:pt x="159" y="0"/>
                  </a:moveTo>
                  <a:cubicBezTo>
                    <a:pt x="127" y="0"/>
                    <a:pt x="127" y="0"/>
                    <a:pt x="127" y="32"/>
                  </a:cubicBezTo>
                  <a:lnTo>
                    <a:pt x="64" y="32"/>
                  </a:lnTo>
                  <a:cubicBezTo>
                    <a:pt x="64" y="64"/>
                    <a:pt x="32" y="64"/>
                    <a:pt x="32" y="95"/>
                  </a:cubicBezTo>
                  <a:cubicBezTo>
                    <a:pt x="0" y="127"/>
                    <a:pt x="0" y="159"/>
                    <a:pt x="0" y="190"/>
                  </a:cubicBezTo>
                  <a:cubicBezTo>
                    <a:pt x="0" y="222"/>
                    <a:pt x="32" y="285"/>
                    <a:pt x="64" y="317"/>
                  </a:cubicBezTo>
                  <a:cubicBezTo>
                    <a:pt x="95" y="333"/>
                    <a:pt x="127" y="341"/>
                    <a:pt x="155" y="341"/>
                  </a:cubicBezTo>
                  <a:cubicBezTo>
                    <a:pt x="183" y="341"/>
                    <a:pt x="206" y="333"/>
                    <a:pt x="222" y="317"/>
                  </a:cubicBezTo>
                  <a:cubicBezTo>
                    <a:pt x="285" y="285"/>
                    <a:pt x="317" y="222"/>
                    <a:pt x="285" y="159"/>
                  </a:cubicBezTo>
                  <a:lnTo>
                    <a:pt x="285" y="127"/>
                  </a:lnTo>
                  <a:cubicBezTo>
                    <a:pt x="285" y="95"/>
                    <a:pt x="285" y="95"/>
                    <a:pt x="285" y="95"/>
                  </a:cubicBezTo>
                  <a:cubicBezTo>
                    <a:pt x="285" y="64"/>
                    <a:pt x="285" y="64"/>
                    <a:pt x="285" y="32"/>
                  </a:cubicBezTo>
                  <a:lnTo>
                    <a:pt x="254" y="32"/>
                  </a:lnTo>
                  <a:cubicBezTo>
                    <a:pt x="254" y="0"/>
                    <a:pt x="254" y="0"/>
                    <a:pt x="25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2" name="Google Shape;1022;p18"/>
            <p:cNvSpPr/>
            <p:nvPr/>
          </p:nvSpPr>
          <p:spPr>
            <a:xfrm>
              <a:off x="3283378" y="2234089"/>
              <a:ext cx="9366" cy="9366"/>
            </a:xfrm>
            <a:custGeom>
              <a:avLst/>
              <a:gdLst/>
              <a:ahLst/>
              <a:cxnLst/>
              <a:rect l="l" t="t" r="r" b="b"/>
              <a:pathLst>
                <a:path w="286" h="286" extrusionOk="0">
                  <a:moveTo>
                    <a:pt x="64" y="1"/>
                  </a:moveTo>
                  <a:cubicBezTo>
                    <a:pt x="64" y="32"/>
                    <a:pt x="32" y="32"/>
                    <a:pt x="32" y="64"/>
                  </a:cubicBezTo>
                  <a:lnTo>
                    <a:pt x="1" y="64"/>
                  </a:lnTo>
                  <a:cubicBezTo>
                    <a:pt x="1" y="96"/>
                    <a:pt x="1" y="127"/>
                    <a:pt x="1" y="127"/>
                  </a:cubicBezTo>
                  <a:cubicBezTo>
                    <a:pt x="1" y="159"/>
                    <a:pt x="1" y="191"/>
                    <a:pt x="1" y="191"/>
                  </a:cubicBezTo>
                  <a:lnTo>
                    <a:pt x="32" y="191"/>
                  </a:lnTo>
                  <a:cubicBezTo>
                    <a:pt x="32" y="222"/>
                    <a:pt x="32" y="222"/>
                    <a:pt x="64" y="254"/>
                  </a:cubicBezTo>
                  <a:lnTo>
                    <a:pt x="96" y="254"/>
                  </a:lnTo>
                  <a:cubicBezTo>
                    <a:pt x="96" y="286"/>
                    <a:pt x="127" y="286"/>
                    <a:pt x="127" y="286"/>
                  </a:cubicBezTo>
                  <a:lnTo>
                    <a:pt x="191" y="286"/>
                  </a:lnTo>
                  <a:cubicBezTo>
                    <a:pt x="191" y="254"/>
                    <a:pt x="191" y="254"/>
                    <a:pt x="223" y="254"/>
                  </a:cubicBezTo>
                  <a:cubicBezTo>
                    <a:pt x="223" y="254"/>
                    <a:pt x="254" y="222"/>
                    <a:pt x="254" y="222"/>
                  </a:cubicBezTo>
                  <a:cubicBezTo>
                    <a:pt x="254" y="222"/>
                    <a:pt x="286" y="191"/>
                    <a:pt x="286" y="191"/>
                  </a:cubicBezTo>
                  <a:cubicBezTo>
                    <a:pt x="286" y="159"/>
                    <a:pt x="286" y="159"/>
                    <a:pt x="286" y="127"/>
                  </a:cubicBezTo>
                  <a:cubicBezTo>
                    <a:pt x="286" y="127"/>
                    <a:pt x="286" y="96"/>
                    <a:pt x="286" y="96"/>
                  </a:cubicBezTo>
                  <a:cubicBezTo>
                    <a:pt x="286" y="96"/>
                    <a:pt x="286" y="64"/>
                    <a:pt x="254" y="64"/>
                  </a:cubicBezTo>
                  <a:cubicBezTo>
                    <a:pt x="254" y="32"/>
                    <a:pt x="254" y="32"/>
                    <a:pt x="223" y="32"/>
                  </a:cubicBezTo>
                  <a:cubicBezTo>
                    <a:pt x="223" y="1"/>
                    <a:pt x="223" y="1"/>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3" name="Google Shape;1023;p18"/>
            <p:cNvSpPr/>
            <p:nvPr/>
          </p:nvSpPr>
          <p:spPr>
            <a:xfrm>
              <a:off x="3260586" y="2227867"/>
              <a:ext cx="10381" cy="10414"/>
            </a:xfrm>
            <a:custGeom>
              <a:avLst/>
              <a:gdLst/>
              <a:ahLst/>
              <a:cxnLst/>
              <a:rect l="l" t="t" r="r" b="b"/>
              <a:pathLst>
                <a:path w="317" h="318" extrusionOk="0">
                  <a:moveTo>
                    <a:pt x="127" y="1"/>
                  </a:moveTo>
                  <a:cubicBezTo>
                    <a:pt x="127" y="1"/>
                    <a:pt x="95" y="1"/>
                    <a:pt x="95" y="32"/>
                  </a:cubicBezTo>
                  <a:cubicBezTo>
                    <a:pt x="95" y="32"/>
                    <a:pt x="127" y="1"/>
                    <a:pt x="127" y="1"/>
                  </a:cubicBezTo>
                  <a:close/>
                  <a:moveTo>
                    <a:pt x="127" y="1"/>
                  </a:moveTo>
                  <a:cubicBezTo>
                    <a:pt x="130" y="1"/>
                    <a:pt x="133" y="1"/>
                    <a:pt x="136" y="2"/>
                  </a:cubicBezTo>
                  <a:lnTo>
                    <a:pt x="136" y="2"/>
                  </a:lnTo>
                  <a:cubicBezTo>
                    <a:pt x="124" y="4"/>
                    <a:pt x="117" y="11"/>
                    <a:pt x="95" y="32"/>
                  </a:cubicBezTo>
                  <a:cubicBezTo>
                    <a:pt x="79" y="32"/>
                    <a:pt x="71" y="32"/>
                    <a:pt x="63" y="36"/>
                  </a:cubicBezTo>
                  <a:lnTo>
                    <a:pt x="63" y="36"/>
                  </a:lnTo>
                  <a:cubicBezTo>
                    <a:pt x="63" y="34"/>
                    <a:pt x="63" y="32"/>
                    <a:pt x="63" y="32"/>
                  </a:cubicBezTo>
                  <a:cubicBezTo>
                    <a:pt x="32" y="32"/>
                    <a:pt x="32" y="64"/>
                    <a:pt x="0" y="64"/>
                  </a:cubicBezTo>
                  <a:lnTo>
                    <a:pt x="0" y="96"/>
                  </a:lnTo>
                  <a:cubicBezTo>
                    <a:pt x="0" y="96"/>
                    <a:pt x="0" y="96"/>
                    <a:pt x="0" y="127"/>
                  </a:cubicBezTo>
                  <a:cubicBezTo>
                    <a:pt x="0" y="127"/>
                    <a:pt x="0" y="159"/>
                    <a:pt x="0" y="159"/>
                  </a:cubicBezTo>
                  <a:cubicBezTo>
                    <a:pt x="0" y="191"/>
                    <a:pt x="0" y="222"/>
                    <a:pt x="0" y="254"/>
                  </a:cubicBezTo>
                  <a:cubicBezTo>
                    <a:pt x="32" y="254"/>
                    <a:pt x="32" y="286"/>
                    <a:pt x="63" y="286"/>
                  </a:cubicBezTo>
                  <a:cubicBezTo>
                    <a:pt x="95" y="317"/>
                    <a:pt x="95" y="317"/>
                    <a:pt x="95" y="317"/>
                  </a:cubicBezTo>
                  <a:lnTo>
                    <a:pt x="190" y="317"/>
                  </a:lnTo>
                  <a:cubicBezTo>
                    <a:pt x="190" y="317"/>
                    <a:pt x="222" y="317"/>
                    <a:pt x="222" y="286"/>
                  </a:cubicBezTo>
                  <a:lnTo>
                    <a:pt x="253" y="286"/>
                  </a:lnTo>
                  <a:cubicBezTo>
                    <a:pt x="253" y="254"/>
                    <a:pt x="285" y="254"/>
                    <a:pt x="285" y="254"/>
                  </a:cubicBezTo>
                  <a:cubicBezTo>
                    <a:pt x="285" y="222"/>
                    <a:pt x="285" y="222"/>
                    <a:pt x="285" y="222"/>
                  </a:cubicBezTo>
                  <a:cubicBezTo>
                    <a:pt x="317" y="191"/>
                    <a:pt x="317" y="159"/>
                    <a:pt x="285" y="159"/>
                  </a:cubicBezTo>
                  <a:cubicBezTo>
                    <a:pt x="285" y="127"/>
                    <a:pt x="285" y="127"/>
                    <a:pt x="285" y="96"/>
                  </a:cubicBezTo>
                  <a:cubicBezTo>
                    <a:pt x="285" y="96"/>
                    <a:pt x="285" y="96"/>
                    <a:pt x="253" y="64"/>
                  </a:cubicBezTo>
                  <a:cubicBezTo>
                    <a:pt x="253" y="64"/>
                    <a:pt x="253" y="64"/>
                    <a:pt x="253" y="32"/>
                  </a:cubicBezTo>
                  <a:lnTo>
                    <a:pt x="190" y="32"/>
                  </a:lnTo>
                  <a:cubicBezTo>
                    <a:pt x="190" y="1"/>
                    <a:pt x="190" y="1"/>
                    <a:pt x="15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4" name="Google Shape;1024;p18"/>
            <p:cNvSpPr/>
            <p:nvPr/>
          </p:nvSpPr>
          <p:spPr>
            <a:xfrm>
              <a:off x="3372583" y="2277643"/>
              <a:ext cx="6255" cy="9366"/>
            </a:xfrm>
            <a:custGeom>
              <a:avLst/>
              <a:gdLst/>
              <a:ahLst/>
              <a:cxnLst/>
              <a:rect l="l" t="t" r="r" b="b"/>
              <a:pathLst>
                <a:path w="191" h="286" extrusionOk="0">
                  <a:moveTo>
                    <a:pt x="95" y="1"/>
                  </a:moveTo>
                  <a:cubicBezTo>
                    <a:pt x="95" y="1"/>
                    <a:pt x="64" y="32"/>
                    <a:pt x="64" y="32"/>
                  </a:cubicBezTo>
                  <a:lnTo>
                    <a:pt x="32" y="32"/>
                  </a:lnTo>
                  <a:cubicBezTo>
                    <a:pt x="32" y="64"/>
                    <a:pt x="0" y="64"/>
                    <a:pt x="0" y="64"/>
                  </a:cubicBezTo>
                  <a:cubicBezTo>
                    <a:pt x="0" y="96"/>
                    <a:pt x="0" y="96"/>
                    <a:pt x="0" y="127"/>
                  </a:cubicBezTo>
                  <a:lnTo>
                    <a:pt x="0" y="159"/>
                  </a:lnTo>
                  <a:cubicBezTo>
                    <a:pt x="0" y="159"/>
                    <a:pt x="0" y="159"/>
                    <a:pt x="0" y="191"/>
                  </a:cubicBezTo>
                  <a:cubicBezTo>
                    <a:pt x="0" y="222"/>
                    <a:pt x="0" y="222"/>
                    <a:pt x="0" y="222"/>
                  </a:cubicBezTo>
                  <a:cubicBezTo>
                    <a:pt x="32" y="222"/>
                    <a:pt x="32" y="254"/>
                    <a:pt x="32" y="254"/>
                  </a:cubicBezTo>
                  <a:lnTo>
                    <a:pt x="64" y="254"/>
                  </a:lnTo>
                  <a:cubicBezTo>
                    <a:pt x="64" y="286"/>
                    <a:pt x="95" y="286"/>
                    <a:pt x="95" y="286"/>
                  </a:cubicBezTo>
                  <a:cubicBezTo>
                    <a:pt x="95" y="286"/>
                    <a:pt x="127" y="254"/>
                    <a:pt x="127" y="254"/>
                  </a:cubicBezTo>
                  <a:lnTo>
                    <a:pt x="159" y="254"/>
                  </a:lnTo>
                  <a:cubicBezTo>
                    <a:pt x="159" y="254"/>
                    <a:pt x="159" y="254"/>
                    <a:pt x="190" y="222"/>
                  </a:cubicBezTo>
                  <a:cubicBezTo>
                    <a:pt x="190" y="222"/>
                    <a:pt x="190" y="222"/>
                    <a:pt x="190" y="191"/>
                  </a:cubicBezTo>
                  <a:cubicBezTo>
                    <a:pt x="190" y="159"/>
                    <a:pt x="190" y="159"/>
                    <a:pt x="190" y="159"/>
                  </a:cubicBezTo>
                  <a:lnTo>
                    <a:pt x="190" y="127"/>
                  </a:lnTo>
                  <a:cubicBezTo>
                    <a:pt x="190" y="96"/>
                    <a:pt x="190" y="96"/>
                    <a:pt x="190" y="96"/>
                  </a:cubicBezTo>
                  <a:cubicBezTo>
                    <a:pt x="190" y="64"/>
                    <a:pt x="190" y="64"/>
                    <a:pt x="159" y="64"/>
                  </a:cubicBezTo>
                  <a:cubicBezTo>
                    <a:pt x="159" y="32"/>
                    <a:pt x="159" y="32"/>
                    <a:pt x="127" y="32"/>
                  </a:cubicBezTo>
                  <a:cubicBezTo>
                    <a:pt x="127" y="1"/>
                    <a:pt x="127"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5" name="Google Shape;1025;p18"/>
            <p:cNvSpPr/>
            <p:nvPr/>
          </p:nvSpPr>
          <p:spPr>
            <a:xfrm>
              <a:off x="3381916" y="2293199"/>
              <a:ext cx="6255" cy="5240"/>
            </a:xfrm>
            <a:custGeom>
              <a:avLst/>
              <a:gdLst/>
              <a:ahLst/>
              <a:cxnLst/>
              <a:rect l="l" t="t" r="r" b="b"/>
              <a:pathLst>
                <a:path w="191" h="160" extrusionOk="0">
                  <a:moveTo>
                    <a:pt x="32" y="1"/>
                  </a:moveTo>
                  <a:cubicBezTo>
                    <a:pt x="0" y="32"/>
                    <a:pt x="0" y="32"/>
                    <a:pt x="0" y="32"/>
                  </a:cubicBezTo>
                  <a:cubicBezTo>
                    <a:pt x="0" y="32"/>
                    <a:pt x="0" y="64"/>
                    <a:pt x="0" y="64"/>
                  </a:cubicBezTo>
                  <a:cubicBezTo>
                    <a:pt x="0" y="96"/>
                    <a:pt x="32" y="127"/>
                    <a:pt x="32" y="127"/>
                  </a:cubicBezTo>
                  <a:lnTo>
                    <a:pt x="64" y="159"/>
                  </a:lnTo>
                  <a:lnTo>
                    <a:pt x="127" y="159"/>
                  </a:lnTo>
                  <a:cubicBezTo>
                    <a:pt x="127" y="159"/>
                    <a:pt x="159" y="159"/>
                    <a:pt x="159" y="127"/>
                  </a:cubicBezTo>
                  <a:cubicBezTo>
                    <a:pt x="159" y="127"/>
                    <a:pt x="190" y="127"/>
                    <a:pt x="159" y="96"/>
                  </a:cubicBezTo>
                  <a:cubicBezTo>
                    <a:pt x="159" y="64"/>
                    <a:pt x="159" y="64"/>
                    <a:pt x="159" y="64"/>
                  </a:cubicBezTo>
                  <a:lnTo>
                    <a:pt x="127" y="32"/>
                  </a:lnTo>
                  <a:cubicBezTo>
                    <a:pt x="127" y="1"/>
                    <a:pt x="95"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6" name="Google Shape;1026;p18"/>
            <p:cNvSpPr/>
            <p:nvPr/>
          </p:nvSpPr>
          <p:spPr>
            <a:xfrm>
              <a:off x="3377757" y="2316024"/>
              <a:ext cx="10414" cy="10414"/>
            </a:xfrm>
            <a:custGeom>
              <a:avLst/>
              <a:gdLst/>
              <a:ahLst/>
              <a:cxnLst/>
              <a:rect l="l" t="t" r="r" b="b"/>
              <a:pathLst>
                <a:path w="318" h="318" extrusionOk="0">
                  <a:moveTo>
                    <a:pt x="96" y="1"/>
                  </a:moveTo>
                  <a:cubicBezTo>
                    <a:pt x="64" y="32"/>
                    <a:pt x="64" y="32"/>
                    <a:pt x="32" y="32"/>
                  </a:cubicBezTo>
                  <a:cubicBezTo>
                    <a:pt x="32" y="64"/>
                    <a:pt x="1" y="96"/>
                    <a:pt x="1" y="96"/>
                  </a:cubicBezTo>
                  <a:cubicBezTo>
                    <a:pt x="1" y="127"/>
                    <a:pt x="1" y="127"/>
                    <a:pt x="1" y="159"/>
                  </a:cubicBezTo>
                  <a:cubicBezTo>
                    <a:pt x="1" y="191"/>
                    <a:pt x="1" y="191"/>
                    <a:pt x="1" y="191"/>
                  </a:cubicBezTo>
                  <a:cubicBezTo>
                    <a:pt x="1" y="222"/>
                    <a:pt x="32" y="254"/>
                    <a:pt x="32" y="286"/>
                  </a:cubicBezTo>
                  <a:cubicBezTo>
                    <a:pt x="64" y="286"/>
                    <a:pt x="64" y="286"/>
                    <a:pt x="64" y="317"/>
                  </a:cubicBezTo>
                  <a:lnTo>
                    <a:pt x="222" y="317"/>
                  </a:lnTo>
                  <a:cubicBezTo>
                    <a:pt x="222" y="317"/>
                    <a:pt x="254" y="286"/>
                    <a:pt x="254" y="286"/>
                  </a:cubicBezTo>
                  <a:cubicBezTo>
                    <a:pt x="286" y="254"/>
                    <a:pt x="286" y="254"/>
                    <a:pt x="317" y="222"/>
                  </a:cubicBezTo>
                  <a:cubicBezTo>
                    <a:pt x="317" y="191"/>
                    <a:pt x="317" y="191"/>
                    <a:pt x="317" y="159"/>
                  </a:cubicBezTo>
                  <a:cubicBezTo>
                    <a:pt x="317" y="159"/>
                    <a:pt x="317" y="127"/>
                    <a:pt x="317" y="127"/>
                  </a:cubicBezTo>
                  <a:cubicBezTo>
                    <a:pt x="317" y="96"/>
                    <a:pt x="286" y="64"/>
                    <a:pt x="286" y="32"/>
                  </a:cubicBezTo>
                  <a:lnTo>
                    <a:pt x="254" y="32"/>
                  </a:lnTo>
                  <a:cubicBezTo>
                    <a:pt x="222" y="1"/>
                    <a:pt x="191"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7" name="Google Shape;1027;p18"/>
            <p:cNvSpPr/>
            <p:nvPr/>
          </p:nvSpPr>
          <p:spPr>
            <a:xfrm>
              <a:off x="3374646" y="2302532"/>
              <a:ext cx="12477" cy="13525"/>
            </a:xfrm>
            <a:custGeom>
              <a:avLst/>
              <a:gdLst/>
              <a:ahLst/>
              <a:cxnLst/>
              <a:rect l="l" t="t" r="r" b="b"/>
              <a:pathLst>
                <a:path w="381" h="413" extrusionOk="0">
                  <a:moveTo>
                    <a:pt x="191" y="1"/>
                  </a:moveTo>
                  <a:cubicBezTo>
                    <a:pt x="191" y="1"/>
                    <a:pt x="159" y="1"/>
                    <a:pt x="159" y="33"/>
                  </a:cubicBezTo>
                  <a:cubicBezTo>
                    <a:pt x="127" y="33"/>
                    <a:pt x="96" y="33"/>
                    <a:pt x="64" y="64"/>
                  </a:cubicBezTo>
                  <a:cubicBezTo>
                    <a:pt x="32" y="96"/>
                    <a:pt x="32" y="96"/>
                    <a:pt x="32" y="128"/>
                  </a:cubicBezTo>
                  <a:cubicBezTo>
                    <a:pt x="32" y="128"/>
                    <a:pt x="1" y="159"/>
                    <a:pt x="1" y="159"/>
                  </a:cubicBezTo>
                  <a:cubicBezTo>
                    <a:pt x="1" y="191"/>
                    <a:pt x="1" y="223"/>
                    <a:pt x="1" y="223"/>
                  </a:cubicBezTo>
                  <a:cubicBezTo>
                    <a:pt x="1" y="254"/>
                    <a:pt x="1" y="254"/>
                    <a:pt x="1" y="286"/>
                  </a:cubicBezTo>
                  <a:cubicBezTo>
                    <a:pt x="32" y="286"/>
                    <a:pt x="32" y="318"/>
                    <a:pt x="32" y="318"/>
                  </a:cubicBezTo>
                  <a:cubicBezTo>
                    <a:pt x="32" y="349"/>
                    <a:pt x="64" y="349"/>
                    <a:pt x="64" y="349"/>
                  </a:cubicBezTo>
                  <a:cubicBezTo>
                    <a:pt x="96" y="381"/>
                    <a:pt x="96" y="381"/>
                    <a:pt x="127" y="381"/>
                  </a:cubicBezTo>
                  <a:cubicBezTo>
                    <a:pt x="127" y="413"/>
                    <a:pt x="159" y="413"/>
                    <a:pt x="191" y="413"/>
                  </a:cubicBezTo>
                  <a:cubicBezTo>
                    <a:pt x="222" y="413"/>
                    <a:pt x="222" y="413"/>
                    <a:pt x="254" y="381"/>
                  </a:cubicBezTo>
                  <a:lnTo>
                    <a:pt x="286" y="381"/>
                  </a:lnTo>
                  <a:cubicBezTo>
                    <a:pt x="317" y="349"/>
                    <a:pt x="317" y="349"/>
                    <a:pt x="317" y="349"/>
                  </a:cubicBezTo>
                  <a:cubicBezTo>
                    <a:pt x="349" y="318"/>
                    <a:pt x="349" y="318"/>
                    <a:pt x="349" y="318"/>
                  </a:cubicBezTo>
                  <a:cubicBezTo>
                    <a:pt x="381" y="286"/>
                    <a:pt x="381" y="286"/>
                    <a:pt x="381" y="254"/>
                  </a:cubicBezTo>
                  <a:cubicBezTo>
                    <a:pt x="381" y="223"/>
                    <a:pt x="381" y="191"/>
                    <a:pt x="381" y="191"/>
                  </a:cubicBezTo>
                  <a:cubicBezTo>
                    <a:pt x="381" y="159"/>
                    <a:pt x="381" y="159"/>
                    <a:pt x="381" y="128"/>
                  </a:cubicBezTo>
                  <a:cubicBezTo>
                    <a:pt x="349" y="96"/>
                    <a:pt x="349" y="96"/>
                    <a:pt x="317" y="64"/>
                  </a:cubicBezTo>
                  <a:cubicBezTo>
                    <a:pt x="317" y="33"/>
                    <a:pt x="286" y="33"/>
                    <a:pt x="254" y="33"/>
                  </a:cubicBezTo>
                  <a:cubicBezTo>
                    <a:pt x="254" y="1"/>
                    <a:pt x="222" y="1"/>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8" name="Google Shape;1028;p18"/>
            <p:cNvSpPr/>
            <p:nvPr/>
          </p:nvSpPr>
          <p:spPr>
            <a:xfrm>
              <a:off x="3410963" y="2333642"/>
              <a:ext cx="11429" cy="11462"/>
            </a:xfrm>
            <a:custGeom>
              <a:avLst/>
              <a:gdLst/>
              <a:ahLst/>
              <a:cxnLst/>
              <a:rect l="l" t="t" r="r" b="b"/>
              <a:pathLst>
                <a:path w="349" h="350" extrusionOk="0">
                  <a:moveTo>
                    <a:pt x="127" y="1"/>
                  </a:moveTo>
                  <a:cubicBezTo>
                    <a:pt x="95" y="1"/>
                    <a:pt x="95" y="1"/>
                    <a:pt x="95" y="33"/>
                  </a:cubicBezTo>
                  <a:lnTo>
                    <a:pt x="32" y="33"/>
                  </a:lnTo>
                  <a:cubicBezTo>
                    <a:pt x="32" y="64"/>
                    <a:pt x="32" y="64"/>
                    <a:pt x="32" y="64"/>
                  </a:cubicBezTo>
                  <a:cubicBezTo>
                    <a:pt x="32" y="96"/>
                    <a:pt x="0" y="96"/>
                    <a:pt x="0" y="96"/>
                  </a:cubicBezTo>
                  <a:cubicBezTo>
                    <a:pt x="0" y="128"/>
                    <a:pt x="0" y="128"/>
                    <a:pt x="0" y="159"/>
                  </a:cubicBezTo>
                  <a:cubicBezTo>
                    <a:pt x="0" y="191"/>
                    <a:pt x="0" y="191"/>
                    <a:pt x="0" y="223"/>
                  </a:cubicBezTo>
                  <a:cubicBezTo>
                    <a:pt x="32" y="223"/>
                    <a:pt x="32" y="254"/>
                    <a:pt x="32" y="254"/>
                  </a:cubicBezTo>
                  <a:cubicBezTo>
                    <a:pt x="32" y="286"/>
                    <a:pt x="63" y="286"/>
                    <a:pt x="63" y="286"/>
                  </a:cubicBezTo>
                  <a:cubicBezTo>
                    <a:pt x="63" y="286"/>
                    <a:pt x="63" y="318"/>
                    <a:pt x="95" y="318"/>
                  </a:cubicBezTo>
                  <a:cubicBezTo>
                    <a:pt x="95" y="318"/>
                    <a:pt x="127" y="349"/>
                    <a:pt x="127" y="349"/>
                  </a:cubicBezTo>
                  <a:lnTo>
                    <a:pt x="253" y="349"/>
                  </a:lnTo>
                  <a:cubicBezTo>
                    <a:pt x="253" y="318"/>
                    <a:pt x="285" y="318"/>
                    <a:pt x="285" y="318"/>
                  </a:cubicBezTo>
                  <a:cubicBezTo>
                    <a:pt x="285" y="286"/>
                    <a:pt x="317" y="286"/>
                    <a:pt x="317" y="286"/>
                  </a:cubicBezTo>
                  <a:cubicBezTo>
                    <a:pt x="317" y="254"/>
                    <a:pt x="348" y="223"/>
                    <a:pt x="348" y="191"/>
                  </a:cubicBezTo>
                  <a:cubicBezTo>
                    <a:pt x="348" y="191"/>
                    <a:pt x="348" y="159"/>
                    <a:pt x="348" y="159"/>
                  </a:cubicBezTo>
                  <a:cubicBezTo>
                    <a:pt x="317" y="128"/>
                    <a:pt x="317" y="128"/>
                    <a:pt x="317" y="128"/>
                  </a:cubicBezTo>
                  <a:cubicBezTo>
                    <a:pt x="317" y="96"/>
                    <a:pt x="285" y="64"/>
                    <a:pt x="253" y="64"/>
                  </a:cubicBezTo>
                  <a:lnTo>
                    <a:pt x="222" y="64"/>
                  </a:lnTo>
                  <a:cubicBezTo>
                    <a:pt x="222" y="33"/>
                    <a:pt x="222" y="33"/>
                    <a:pt x="222" y="33"/>
                  </a:cubicBezTo>
                  <a:cubicBezTo>
                    <a:pt x="190" y="33"/>
                    <a:pt x="190" y="33"/>
                    <a:pt x="19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29" name="Google Shape;1029;p18"/>
            <p:cNvSpPr/>
            <p:nvPr/>
          </p:nvSpPr>
          <p:spPr>
            <a:xfrm>
              <a:off x="3174492" y="2461227"/>
              <a:ext cx="7303" cy="8318"/>
            </a:xfrm>
            <a:custGeom>
              <a:avLst/>
              <a:gdLst/>
              <a:ahLst/>
              <a:cxnLst/>
              <a:rect l="l" t="t" r="r" b="b"/>
              <a:pathLst>
                <a:path w="223" h="254" extrusionOk="0">
                  <a:moveTo>
                    <a:pt x="32" y="0"/>
                  </a:moveTo>
                  <a:cubicBezTo>
                    <a:pt x="32" y="0"/>
                    <a:pt x="32" y="32"/>
                    <a:pt x="32" y="32"/>
                  </a:cubicBezTo>
                  <a:cubicBezTo>
                    <a:pt x="32" y="32"/>
                    <a:pt x="32" y="33"/>
                    <a:pt x="32" y="36"/>
                  </a:cubicBezTo>
                  <a:lnTo>
                    <a:pt x="32" y="36"/>
                  </a:lnTo>
                  <a:cubicBezTo>
                    <a:pt x="24" y="40"/>
                    <a:pt x="16" y="48"/>
                    <a:pt x="1" y="64"/>
                  </a:cubicBezTo>
                  <a:lnTo>
                    <a:pt x="27" y="50"/>
                  </a:lnTo>
                  <a:lnTo>
                    <a:pt x="27" y="50"/>
                  </a:lnTo>
                  <a:cubicBezTo>
                    <a:pt x="22" y="57"/>
                    <a:pt x="15" y="64"/>
                    <a:pt x="1" y="64"/>
                  </a:cubicBezTo>
                  <a:cubicBezTo>
                    <a:pt x="1" y="64"/>
                    <a:pt x="1" y="95"/>
                    <a:pt x="1" y="95"/>
                  </a:cubicBezTo>
                  <a:cubicBezTo>
                    <a:pt x="1" y="127"/>
                    <a:pt x="1" y="127"/>
                    <a:pt x="1" y="159"/>
                  </a:cubicBezTo>
                  <a:cubicBezTo>
                    <a:pt x="1" y="159"/>
                    <a:pt x="1" y="190"/>
                    <a:pt x="32" y="190"/>
                  </a:cubicBezTo>
                  <a:cubicBezTo>
                    <a:pt x="32" y="222"/>
                    <a:pt x="64" y="222"/>
                    <a:pt x="64" y="222"/>
                  </a:cubicBezTo>
                  <a:cubicBezTo>
                    <a:pt x="64" y="222"/>
                    <a:pt x="64" y="254"/>
                    <a:pt x="64" y="254"/>
                  </a:cubicBezTo>
                  <a:lnTo>
                    <a:pt x="191" y="254"/>
                  </a:lnTo>
                  <a:cubicBezTo>
                    <a:pt x="191" y="222"/>
                    <a:pt x="222" y="222"/>
                    <a:pt x="222" y="222"/>
                  </a:cubicBezTo>
                  <a:cubicBezTo>
                    <a:pt x="222" y="222"/>
                    <a:pt x="222" y="190"/>
                    <a:pt x="222" y="190"/>
                  </a:cubicBezTo>
                  <a:cubicBezTo>
                    <a:pt x="222" y="190"/>
                    <a:pt x="222" y="159"/>
                    <a:pt x="222" y="159"/>
                  </a:cubicBezTo>
                  <a:cubicBezTo>
                    <a:pt x="222" y="159"/>
                    <a:pt x="222" y="127"/>
                    <a:pt x="222" y="127"/>
                  </a:cubicBezTo>
                  <a:cubicBezTo>
                    <a:pt x="222" y="95"/>
                    <a:pt x="222" y="64"/>
                    <a:pt x="222" y="64"/>
                  </a:cubicBezTo>
                  <a:cubicBezTo>
                    <a:pt x="191" y="32"/>
                    <a:pt x="191" y="32"/>
                    <a:pt x="191" y="32"/>
                  </a:cubicBezTo>
                  <a:cubicBezTo>
                    <a:pt x="159" y="0"/>
                    <a:pt x="159" y="0"/>
                    <a:pt x="12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0" name="Google Shape;1030;p18"/>
            <p:cNvSpPr/>
            <p:nvPr/>
          </p:nvSpPr>
          <p:spPr>
            <a:xfrm>
              <a:off x="3175540" y="2475734"/>
              <a:ext cx="10381" cy="11429"/>
            </a:xfrm>
            <a:custGeom>
              <a:avLst/>
              <a:gdLst/>
              <a:ahLst/>
              <a:cxnLst/>
              <a:rect l="l" t="t" r="r" b="b"/>
              <a:pathLst>
                <a:path w="317" h="349" extrusionOk="0">
                  <a:moveTo>
                    <a:pt x="127" y="1"/>
                  </a:moveTo>
                  <a:cubicBezTo>
                    <a:pt x="95" y="1"/>
                    <a:pt x="95" y="1"/>
                    <a:pt x="64" y="32"/>
                  </a:cubicBezTo>
                  <a:cubicBezTo>
                    <a:pt x="32" y="32"/>
                    <a:pt x="32" y="32"/>
                    <a:pt x="32" y="64"/>
                  </a:cubicBezTo>
                  <a:cubicBezTo>
                    <a:pt x="32" y="96"/>
                    <a:pt x="0" y="96"/>
                    <a:pt x="0" y="127"/>
                  </a:cubicBezTo>
                  <a:cubicBezTo>
                    <a:pt x="0" y="127"/>
                    <a:pt x="32" y="159"/>
                    <a:pt x="32" y="159"/>
                  </a:cubicBezTo>
                  <a:cubicBezTo>
                    <a:pt x="32" y="167"/>
                    <a:pt x="32" y="175"/>
                    <a:pt x="32" y="191"/>
                  </a:cubicBezTo>
                  <a:cubicBezTo>
                    <a:pt x="32" y="191"/>
                    <a:pt x="32" y="191"/>
                    <a:pt x="32" y="222"/>
                  </a:cubicBezTo>
                  <a:cubicBezTo>
                    <a:pt x="32" y="254"/>
                    <a:pt x="32" y="254"/>
                    <a:pt x="32" y="254"/>
                  </a:cubicBezTo>
                  <a:cubicBezTo>
                    <a:pt x="64" y="254"/>
                    <a:pt x="64" y="286"/>
                    <a:pt x="64" y="286"/>
                  </a:cubicBezTo>
                  <a:cubicBezTo>
                    <a:pt x="64" y="286"/>
                    <a:pt x="95" y="317"/>
                    <a:pt x="95" y="317"/>
                  </a:cubicBezTo>
                  <a:cubicBezTo>
                    <a:pt x="95" y="317"/>
                    <a:pt x="127" y="349"/>
                    <a:pt x="127" y="349"/>
                  </a:cubicBezTo>
                  <a:lnTo>
                    <a:pt x="190" y="349"/>
                  </a:lnTo>
                  <a:cubicBezTo>
                    <a:pt x="222" y="349"/>
                    <a:pt x="222" y="349"/>
                    <a:pt x="254" y="317"/>
                  </a:cubicBezTo>
                  <a:cubicBezTo>
                    <a:pt x="285" y="286"/>
                    <a:pt x="285" y="286"/>
                    <a:pt x="317" y="254"/>
                  </a:cubicBezTo>
                  <a:cubicBezTo>
                    <a:pt x="317" y="254"/>
                    <a:pt x="317" y="222"/>
                    <a:pt x="317" y="222"/>
                  </a:cubicBezTo>
                  <a:cubicBezTo>
                    <a:pt x="317" y="191"/>
                    <a:pt x="285" y="159"/>
                    <a:pt x="285" y="159"/>
                  </a:cubicBezTo>
                  <a:cubicBezTo>
                    <a:pt x="285" y="127"/>
                    <a:pt x="285" y="127"/>
                    <a:pt x="285" y="127"/>
                  </a:cubicBezTo>
                  <a:cubicBezTo>
                    <a:pt x="254" y="127"/>
                    <a:pt x="254" y="96"/>
                    <a:pt x="254" y="96"/>
                  </a:cubicBezTo>
                  <a:cubicBezTo>
                    <a:pt x="254" y="96"/>
                    <a:pt x="254" y="64"/>
                    <a:pt x="254" y="64"/>
                  </a:cubicBezTo>
                  <a:lnTo>
                    <a:pt x="222" y="64"/>
                  </a:lnTo>
                  <a:cubicBezTo>
                    <a:pt x="222" y="53"/>
                    <a:pt x="218" y="46"/>
                    <a:pt x="213" y="41"/>
                  </a:cubicBezTo>
                  <a:lnTo>
                    <a:pt x="213" y="41"/>
                  </a:lnTo>
                  <a:cubicBezTo>
                    <a:pt x="208" y="36"/>
                    <a:pt x="201" y="32"/>
                    <a:pt x="190" y="32"/>
                  </a:cubicBezTo>
                  <a:cubicBezTo>
                    <a:pt x="159" y="32"/>
                    <a:pt x="159"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1" name="Google Shape;1031;p18"/>
            <p:cNvSpPr/>
            <p:nvPr/>
          </p:nvSpPr>
          <p:spPr>
            <a:xfrm>
              <a:off x="3192110" y="2472623"/>
              <a:ext cx="12477" cy="11429"/>
            </a:xfrm>
            <a:custGeom>
              <a:avLst/>
              <a:gdLst/>
              <a:ahLst/>
              <a:cxnLst/>
              <a:rect l="l" t="t" r="r" b="b"/>
              <a:pathLst>
                <a:path w="381" h="349" extrusionOk="0">
                  <a:moveTo>
                    <a:pt x="73" y="73"/>
                  </a:moveTo>
                  <a:cubicBezTo>
                    <a:pt x="64" y="82"/>
                    <a:pt x="64" y="95"/>
                    <a:pt x="64" y="96"/>
                  </a:cubicBezTo>
                  <a:lnTo>
                    <a:pt x="64" y="96"/>
                  </a:lnTo>
                  <a:cubicBezTo>
                    <a:pt x="64" y="85"/>
                    <a:pt x="68" y="77"/>
                    <a:pt x="73" y="73"/>
                  </a:cubicBezTo>
                  <a:close/>
                  <a:moveTo>
                    <a:pt x="191" y="1"/>
                  </a:moveTo>
                  <a:cubicBezTo>
                    <a:pt x="159" y="1"/>
                    <a:pt x="128" y="1"/>
                    <a:pt x="128" y="32"/>
                  </a:cubicBezTo>
                  <a:lnTo>
                    <a:pt x="159" y="32"/>
                  </a:lnTo>
                  <a:cubicBezTo>
                    <a:pt x="143" y="32"/>
                    <a:pt x="128" y="40"/>
                    <a:pt x="112" y="48"/>
                  </a:cubicBezTo>
                  <a:lnTo>
                    <a:pt x="112" y="48"/>
                  </a:lnTo>
                  <a:cubicBezTo>
                    <a:pt x="116" y="44"/>
                    <a:pt x="121" y="39"/>
                    <a:pt x="128" y="32"/>
                  </a:cubicBezTo>
                  <a:lnTo>
                    <a:pt x="96" y="32"/>
                  </a:lnTo>
                  <a:cubicBezTo>
                    <a:pt x="96" y="48"/>
                    <a:pt x="96" y="48"/>
                    <a:pt x="92" y="48"/>
                  </a:cubicBezTo>
                  <a:cubicBezTo>
                    <a:pt x="88" y="48"/>
                    <a:pt x="80" y="48"/>
                    <a:pt x="64" y="64"/>
                  </a:cubicBezTo>
                  <a:cubicBezTo>
                    <a:pt x="44" y="64"/>
                    <a:pt x="36" y="77"/>
                    <a:pt x="34" y="96"/>
                  </a:cubicBezTo>
                  <a:lnTo>
                    <a:pt x="34" y="96"/>
                  </a:lnTo>
                  <a:cubicBezTo>
                    <a:pt x="34" y="96"/>
                    <a:pt x="33" y="96"/>
                    <a:pt x="33" y="96"/>
                  </a:cubicBezTo>
                  <a:cubicBezTo>
                    <a:pt x="33" y="111"/>
                    <a:pt x="33" y="119"/>
                    <a:pt x="33" y="127"/>
                  </a:cubicBezTo>
                  <a:cubicBezTo>
                    <a:pt x="1" y="159"/>
                    <a:pt x="1" y="222"/>
                    <a:pt x="33" y="286"/>
                  </a:cubicBezTo>
                  <a:lnTo>
                    <a:pt x="64" y="286"/>
                  </a:lnTo>
                  <a:cubicBezTo>
                    <a:pt x="64" y="301"/>
                    <a:pt x="72" y="309"/>
                    <a:pt x="80" y="317"/>
                  </a:cubicBezTo>
                  <a:lnTo>
                    <a:pt x="33" y="286"/>
                  </a:lnTo>
                  <a:lnTo>
                    <a:pt x="33" y="286"/>
                  </a:lnTo>
                  <a:cubicBezTo>
                    <a:pt x="33" y="286"/>
                    <a:pt x="33" y="286"/>
                    <a:pt x="64" y="317"/>
                  </a:cubicBezTo>
                  <a:cubicBezTo>
                    <a:pt x="64" y="317"/>
                    <a:pt x="96" y="317"/>
                    <a:pt x="96" y="349"/>
                  </a:cubicBezTo>
                  <a:lnTo>
                    <a:pt x="286" y="349"/>
                  </a:lnTo>
                  <a:cubicBezTo>
                    <a:pt x="254" y="349"/>
                    <a:pt x="286" y="317"/>
                    <a:pt x="318" y="317"/>
                  </a:cubicBezTo>
                  <a:cubicBezTo>
                    <a:pt x="318" y="286"/>
                    <a:pt x="349" y="286"/>
                    <a:pt x="349" y="286"/>
                  </a:cubicBezTo>
                  <a:cubicBezTo>
                    <a:pt x="349" y="254"/>
                    <a:pt x="349" y="254"/>
                    <a:pt x="349" y="254"/>
                  </a:cubicBezTo>
                  <a:cubicBezTo>
                    <a:pt x="349" y="222"/>
                    <a:pt x="381" y="222"/>
                    <a:pt x="381" y="222"/>
                  </a:cubicBezTo>
                  <a:lnTo>
                    <a:pt x="381" y="191"/>
                  </a:lnTo>
                  <a:cubicBezTo>
                    <a:pt x="381" y="191"/>
                    <a:pt x="381" y="159"/>
                    <a:pt x="381" y="159"/>
                  </a:cubicBezTo>
                  <a:cubicBezTo>
                    <a:pt x="381" y="127"/>
                    <a:pt x="381" y="127"/>
                    <a:pt x="381" y="96"/>
                  </a:cubicBezTo>
                  <a:cubicBezTo>
                    <a:pt x="381" y="96"/>
                    <a:pt x="349" y="64"/>
                    <a:pt x="349" y="64"/>
                  </a:cubicBezTo>
                  <a:cubicBezTo>
                    <a:pt x="349" y="32"/>
                    <a:pt x="318" y="32"/>
                    <a:pt x="318" y="32"/>
                  </a:cubicBezTo>
                  <a:cubicBezTo>
                    <a:pt x="318" y="1"/>
                    <a:pt x="286" y="1"/>
                    <a:pt x="25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2" name="Google Shape;1032;p18"/>
            <p:cNvSpPr/>
            <p:nvPr/>
          </p:nvSpPr>
          <p:spPr>
            <a:xfrm>
              <a:off x="3188999" y="2466401"/>
              <a:ext cx="9366" cy="10414"/>
            </a:xfrm>
            <a:custGeom>
              <a:avLst/>
              <a:gdLst/>
              <a:ahLst/>
              <a:cxnLst/>
              <a:rect l="l" t="t" r="r" b="b"/>
              <a:pathLst>
                <a:path w="286" h="318" extrusionOk="0">
                  <a:moveTo>
                    <a:pt x="96" y="1"/>
                  </a:moveTo>
                  <a:cubicBezTo>
                    <a:pt x="96" y="1"/>
                    <a:pt x="64" y="1"/>
                    <a:pt x="33" y="32"/>
                  </a:cubicBezTo>
                  <a:cubicBezTo>
                    <a:pt x="33" y="32"/>
                    <a:pt x="1" y="64"/>
                    <a:pt x="1" y="96"/>
                  </a:cubicBezTo>
                  <a:lnTo>
                    <a:pt x="33" y="32"/>
                  </a:lnTo>
                  <a:lnTo>
                    <a:pt x="33" y="32"/>
                  </a:lnTo>
                  <a:cubicBezTo>
                    <a:pt x="33" y="64"/>
                    <a:pt x="1" y="96"/>
                    <a:pt x="1" y="96"/>
                  </a:cubicBezTo>
                  <a:cubicBezTo>
                    <a:pt x="1" y="127"/>
                    <a:pt x="1" y="159"/>
                    <a:pt x="1" y="159"/>
                  </a:cubicBezTo>
                  <a:cubicBezTo>
                    <a:pt x="1" y="191"/>
                    <a:pt x="1" y="191"/>
                    <a:pt x="1" y="222"/>
                  </a:cubicBezTo>
                  <a:cubicBezTo>
                    <a:pt x="33" y="222"/>
                    <a:pt x="33" y="222"/>
                    <a:pt x="33" y="254"/>
                  </a:cubicBezTo>
                  <a:cubicBezTo>
                    <a:pt x="33" y="254"/>
                    <a:pt x="64" y="286"/>
                    <a:pt x="64" y="286"/>
                  </a:cubicBezTo>
                  <a:cubicBezTo>
                    <a:pt x="96" y="286"/>
                    <a:pt x="128" y="317"/>
                    <a:pt x="128" y="317"/>
                  </a:cubicBezTo>
                  <a:cubicBezTo>
                    <a:pt x="159" y="317"/>
                    <a:pt x="159" y="286"/>
                    <a:pt x="191" y="286"/>
                  </a:cubicBezTo>
                  <a:cubicBezTo>
                    <a:pt x="191" y="286"/>
                    <a:pt x="223" y="254"/>
                    <a:pt x="223" y="254"/>
                  </a:cubicBezTo>
                  <a:cubicBezTo>
                    <a:pt x="223" y="254"/>
                    <a:pt x="253" y="223"/>
                    <a:pt x="254" y="222"/>
                  </a:cubicBezTo>
                  <a:lnTo>
                    <a:pt x="254" y="222"/>
                  </a:lnTo>
                  <a:cubicBezTo>
                    <a:pt x="244" y="232"/>
                    <a:pt x="234" y="239"/>
                    <a:pt x="224" y="245"/>
                  </a:cubicBezTo>
                  <a:lnTo>
                    <a:pt x="224" y="245"/>
                  </a:lnTo>
                  <a:cubicBezTo>
                    <a:pt x="227" y="236"/>
                    <a:pt x="234" y="222"/>
                    <a:pt x="254" y="222"/>
                  </a:cubicBezTo>
                  <a:cubicBezTo>
                    <a:pt x="254" y="191"/>
                    <a:pt x="254" y="191"/>
                    <a:pt x="254" y="191"/>
                  </a:cubicBezTo>
                  <a:cubicBezTo>
                    <a:pt x="286" y="159"/>
                    <a:pt x="286" y="127"/>
                    <a:pt x="254" y="96"/>
                  </a:cubicBezTo>
                  <a:cubicBezTo>
                    <a:pt x="254" y="64"/>
                    <a:pt x="254" y="32"/>
                    <a:pt x="223" y="32"/>
                  </a:cubicBezTo>
                  <a:cubicBezTo>
                    <a:pt x="223" y="1"/>
                    <a:pt x="191" y="1"/>
                    <a:pt x="19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3" name="Google Shape;1033;p18"/>
            <p:cNvSpPr/>
            <p:nvPr/>
          </p:nvSpPr>
          <p:spPr>
            <a:xfrm>
              <a:off x="3187984" y="2451894"/>
              <a:ext cx="9366" cy="9366"/>
            </a:xfrm>
            <a:custGeom>
              <a:avLst/>
              <a:gdLst/>
              <a:ahLst/>
              <a:cxnLst/>
              <a:rect l="l" t="t" r="r" b="b"/>
              <a:pathLst>
                <a:path w="286" h="286" extrusionOk="0">
                  <a:moveTo>
                    <a:pt x="64" y="0"/>
                  </a:moveTo>
                  <a:cubicBezTo>
                    <a:pt x="64" y="0"/>
                    <a:pt x="32" y="32"/>
                    <a:pt x="32" y="32"/>
                  </a:cubicBezTo>
                  <a:cubicBezTo>
                    <a:pt x="32" y="32"/>
                    <a:pt x="32" y="63"/>
                    <a:pt x="0" y="63"/>
                  </a:cubicBezTo>
                  <a:cubicBezTo>
                    <a:pt x="0" y="95"/>
                    <a:pt x="0" y="95"/>
                    <a:pt x="0" y="127"/>
                  </a:cubicBezTo>
                  <a:cubicBezTo>
                    <a:pt x="0" y="158"/>
                    <a:pt x="0" y="158"/>
                    <a:pt x="0" y="158"/>
                  </a:cubicBezTo>
                  <a:cubicBezTo>
                    <a:pt x="0" y="158"/>
                    <a:pt x="0" y="190"/>
                    <a:pt x="32" y="190"/>
                  </a:cubicBezTo>
                  <a:cubicBezTo>
                    <a:pt x="32" y="222"/>
                    <a:pt x="32" y="222"/>
                    <a:pt x="32" y="222"/>
                  </a:cubicBezTo>
                  <a:cubicBezTo>
                    <a:pt x="64" y="254"/>
                    <a:pt x="64" y="254"/>
                    <a:pt x="95" y="285"/>
                  </a:cubicBezTo>
                  <a:lnTo>
                    <a:pt x="190" y="285"/>
                  </a:lnTo>
                  <a:cubicBezTo>
                    <a:pt x="222" y="285"/>
                    <a:pt x="254" y="285"/>
                    <a:pt x="254" y="254"/>
                  </a:cubicBezTo>
                  <a:cubicBezTo>
                    <a:pt x="254" y="254"/>
                    <a:pt x="285" y="222"/>
                    <a:pt x="285" y="222"/>
                  </a:cubicBezTo>
                  <a:cubicBezTo>
                    <a:pt x="285" y="190"/>
                    <a:pt x="285" y="190"/>
                    <a:pt x="285" y="158"/>
                  </a:cubicBezTo>
                  <a:cubicBezTo>
                    <a:pt x="285" y="127"/>
                    <a:pt x="285" y="127"/>
                    <a:pt x="285" y="95"/>
                  </a:cubicBezTo>
                  <a:cubicBezTo>
                    <a:pt x="285" y="63"/>
                    <a:pt x="254" y="63"/>
                    <a:pt x="222" y="63"/>
                  </a:cubicBezTo>
                  <a:cubicBezTo>
                    <a:pt x="222" y="32"/>
                    <a:pt x="222" y="32"/>
                    <a:pt x="190" y="32"/>
                  </a:cubicBezTo>
                  <a:cubicBezTo>
                    <a:pt x="190" y="32"/>
                    <a:pt x="190" y="32"/>
                    <a:pt x="190"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4" name="Google Shape;1034;p18"/>
            <p:cNvSpPr/>
            <p:nvPr/>
          </p:nvSpPr>
          <p:spPr>
            <a:xfrm>
              <a:off x="3200428" y="2413513"/>
              <a:ext cx="11429" cy="11429"/>
            </a:xfrm>
            <a:custGeom>
              <a:avLst/>
              <a:gdLst/>
              <a:ahLst/>
              <a:cxnLst/>
              <a:rect l="l" t="t" r="r" b="b"/>
              <a:pathLst>
                <a:path w="349" h="349" extrusionOk="0">
                  <a:moveTo>
                    <a:pt x="95" y="0"/>
                  </a:moveTo>
                  <a:cubicBezTo>
                    <a:pt x="95" y="32"/>
                    <a:pt x="64" y="32"/>
                    <a:pt x="64" y="32"/>
                  </a:cubicBezTo>
                  <a:cubicBezTo>
                    <a:pt x="32" y="64"/>
                    <a:pt x="32" y="64"/>
                    <a:pt x="0" y="95"/>
                  </a:cubicBezTo>
                  <a:cubicBezTo>
                    <a:pt x="0" y="127"/>
                    <a:pt x="0" y="159"/>
                    <a:pt x="0" y="159"/>
                  </a:cubicBezTo>
                  <a:cubicBezTo>
                    <a:pt x="0" y="190"/>
                    <a:pt x="0" y="190"/>
                    <a:pt x="0" y="222"/>
                  </a:cubicBezTo>
                  <a:cubicBezTo>
                    <a:pt x="0" y="254"/>
                    <a:pt x="0" y="285"/>
                    <a:pt x="32" y="285"/>
                  </a:cubicBezTo>
                  <a:cubicBezTo>
                    <a:pt x="32" y="317"/>
                    <a:pt x="64" y="317"/>
                    <a:pt x="95" y="317"/>
                  </a:cubicBezTo>
                  <a:cubicBezTo>
                    <a:pt x="95" y="317"/>
                    <a:pt x="127" y="349"/>
                    <a:pt x="127" y="349"/>
                  </a:cubicBezTo>
                  <a:cubicBezTo>
                    <a:pt x="159" y="349"/>
                    <a:pt x="190" y="317"/>
                    <a:pt x="222" y="317"/>
                  </a:cubicBezTo>
                  <a:cubicBezTo>
                    <a:pt x="254" y="317"/>
                    <a:pt x="285" y="285"/>
                    <a:pt x="285" y="254"/>
                  </a:cubicBezTo>
                  <a:cubicBezTo>
                    <a:pt x="285" y="254"/>
                    <a:pt x="317" y="222"/>
                    <a:pt x="317" y="222"/>
                  </a:cubicBezTo>
                  <a:cubicBezTo>
                    <a:pt x="317" y="190"/>
                    <a:pt x="317" y="190"/>
                    <a:pt x="349" y="190"/>
                  </a:cubicBezTo>
                  <a:cubicBezTo>
                    <a:pt x="349" y="159"/>
                    <a:pt x="349" y="127"/>
                    <a:pt x="349" y="127"/>
                  </a:cubicBezTo>
                  <a:cubicBezTo>
                    <a:pt x="349" y="95"/>
                    <a:pt x="349" y="95"/>
                    <a:pt x="317" y="95"/>
                  </a:cubicBezTo>
                  <a:cubicBezTo>
                    <a:pt x="317" y="64"/>
                    <a:pt x="317" y="64"/>
                    <a:pt x="285" y="32"/>
                  </a:cubicBezTo>
                  <a:cubicBezTo>
                    <a:pt x="285" y="32"/>
                    <a:pt x="285" y="32"/>
                    <a:pt x="25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5" name="Google Shape;1035;p18"/>
            <p:cNvSpPr/>
            <p:nvPr/>
          </p:nvSpPr>
          <p:spPr>
            <a:xfrm>
              <a:off x="3204555" y="2423109"/>
              <a:ext cx="11462" cy="11953"/>
            </a:xfrm>
            <a:custGeom>
              <a:avLst/>
              <a:gdLst/>
              <a:ahLst/>
              <a:cxnLst/>
              <a:rect l="l" t="t" r="r" b="b"/>
              <a:pathLst>
                <a:path w="350" h="365" extrusionOk="0">
                  <a:moveTo>
                    <a:pt x="203" y="0"/>
                  </a:moveTo>
                  <a:cubicBezTo>
                    <a:pt x="191" y="0"/>
                    <a:pt x="175" y="8"/>
                    <a:pt x="159" y="24"/>
                  </a:cubicBezTo>
                  <a:lnTo>
                    <a:pt x="128" y="24"/>
                  </a:lnTo>
                  <a:cubicBezTo>
                    <a:pt x="96" y="24"/>
                    <a:pt x="96" y="24"/>
                    <a:pt x="96" y="56"/>
                  </a:cubicBezTo>
                  <a:cubicBezTo>
                    <a:pt x="64" y="56"/>
                    <a:pt x="33" y="87"/>
                    <a:pt x="33" y="87"/>
                  </a:cubicBezTo>
                  <a:cubicBezTo>
                    <a:pt x="33" y="119"/>
                    <a:pt x="33" y="119"/>
                    <a:pt x="33" y="119"/>
                  </a:cubicBezTo>
                  <a:cubicBezTo>
                    <a:pt x="33" y="151"/>
                    <a:pt x="33" y="151"/>
                    <a:pt x="1" y="182"/>
                  </a:cubicBezTo>
                  <a:cubicBezTo>
                    <a:pt x="1" y="182"/>
                    <a:pt x="1" y="214"/>
                    <a:pt x="33" y="214"/>
                  </a:cubicBezTo>
                  <a:cubicBezTo>
                    <a:pt x="33" y="246"/>
                    <a:pt x="33" y="277"/>
                    <a:pt x="64" y="277"/>
                  </a:cubicBezTo>
                  <a:cubicBezTo>
                    <a:pt x="64" y="309"/>
                    <a:pt x="96" y="309"/>
                    <a:pt x="96" y="341"/>
                  </a:cubicBezTo>
                  <a:lnTo>
                    <a:pt x="159" y="341"/>
                  </a:lnTo>
                  <a:cubicBezTo>
                    <a:pt x="159" y="357"/>
                    <a:pt x="167" y="365"/>
                    <a:pt x="179" y="365"/>
                  </a:cubicBezTo>
                  <a:cubicBezTo>
                    <a:pt x="191" y="365"/>
                    <a:pt x="207" y="357"/>
                    <a:pt x="223" y="341"/>
                  </a:cubicBezTo>
                  <a:lnTo>
                    <a:pt x="254" y="341"/>
                  </a:lnTo>
                  <a:cubicBezTo>
                    <a:pt x="286" y="341"/>
                    <a:pt x="286" y="341"/>
                    <a:pt x="318" y="309"/>
                  </a:cubicBezTo>
                  <a:cubicBezTo>
                    <a:pt x="318" y="277"/>
                    <a:pt x="318" y="277"/>
                    <a:pt x="349" y="277"/>
                  </a:cubicBezTo>
                  <a:cubicBezTo>
                    <a:pt x="349" y="246"/>
                    <a:pt x="349" y="214"/>
                    <a:pt x="349" y="214"/>
                  </a:cubicBezTo>
                  <a:cubicBezTo>
                    <a:pt x="349" y="182"/>
                    <a:pt x="349" y="182"/>
                    <a:pt x="349" y="151"/>
                  </a:cubicBezTo>
                  <a:cubicBezTo>
                    <a:pt x="349" y="151"/>
                    <a:pt x="349" y="119"/>
                    <a:pt x="349" y="119"/>
                  </a:cubicBezTo>
                  <a:cubicBezTo>
                    <a:pt x="349" y="87"/>
                    <a:pt x="318" y="87"/>
                    <a:pt x="318" y="56"/>
                  </a:cubicBezTo>
                  <a:cubicBezTo>
                    <a:pt x="286" y="56"/>
                    <a:pt x="286" y="24"/>
                    <a:pt x="286" y="24"/>
                  </a:cubicBezTo>
                  <a:lnTo>
                    <a:pt x="223" y="24"/>
                  </a:lnTo>
                  <a:cubicBezTo>
                    <a:pt x="223" y="8"/>
                    <a:pt x="215" y="0"/>
                    <a:pt x="20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6" name="Google Shape;1036;p18"/>
            <p:cNvSpPr/>
            <p:nvPr/>
          </p:nvSpPr>
          <p:spPr>
            <a:xfrm>
              <a:off x="3207829" y="2429069"/>
              <a:ext cx="12182" cy="9562"/>
            </a:xfrm>
            <a:custGeom>
              <a:avLst/>
              <a:gdLst/>
              <a:ahLst/>
              <a:cxnLst/>
              <a:rect l="l" t="t" r="r" b="b"/>
              <a:pathLst>
                <a:path w="372" h="292" extrusionOk="0">
                  <a:moveTo>
                    <a:pt x="198" y="0"/>
                  </a:moveTo>
                  <a:cubicBezTo>
                    <a:pt x="146" y="0"/>
                    <a:pt x="91" y="32"/>
                    <a:pt x="59" y="95"/>
                  </a:cubicBezTo>
                  <a:cubicBezTo>
                    <a:pt x="1" y="177"/>
                    <a:pt x="33" y="238"/>
                    <a:pt x="92" y="268"/>
                  </a:cubicBezTo>
                  <a:lnTo>
                    <a:pt x="92" y="268"/>
                  </a:lnTo>
                  <a:cubicBezTo>
                    <a:pt x="117" y="284"/>
                    <a:pt x="149" y="291"/>
                    <a:pt x="182" y="291"/>
                  </a:cubicBezTo>
                  <a:cubicBezTo>
                    <a:pt x="183" y="291"/>
                    <a:pt x="185" y="291"/>
                    <a:pt x="186" y="291"/>
                  </a:cubicBezTo>
                  <a:lnTo>
                    <a:pt x="186" y="291"/>
                  </a:lnTo>
                  <a:cubicBezTo>
                    <a:pt x="187" y="291"/>
                    <a:pt x="189" y="291"/>
                    <a:pt x="190" y="291"/>
                  </a:cubicBezTo>
                  <a:cubicBezTo>
                    <a:pt x="223" y="291"/>
                    <a:pt x="255" y="284"/>
                    <a:pt x="280" y="268"/>
                  </a:cubicBezTo>
                  <a:lnTo>
                    <a:pt x="280" y="268"/>
                  </a:lnTo>
                  <a:cubicBezTo>
                    <a:pt x="339" y="238"/>
                    <a:pt x="371" y="177"/>
                    <a:pt x="313" y="95"/>
                  </a:cubicBezTo>
                  <a:cubicBezTo>
                    <a:pt x="313" y="95"/>
                    <a:pt x="313" y="85"/>
                    <a:pt x="306" y="76"/>
                  </a:cubicBezTo>
                  <a:lnTo>
                    <a:pt x="306" y="76"/>
                  </a:lnTo>
                  <a:cubicBezTo>
                    <a:pt x="286" y="25"/>
                    <a:pt x="244" y="0"/>
                    <a:pt x="19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7" name="Google Shape;1037;p18"/>
            <p:cNvSpPr/>
            <p:nvPr/>
          </p:nvSpPr>
          <p:spPr>
            <a:xfrm>
              <a:off x="3229476" y="2400021"/>
              <a:ext cx="6255" cy="7303"/>
            </a:xfrm>
            <a:custGeom>
              <a:avLst/>
              <a:gdLst/>
              <a:ahLst/>
              <a:cxnLst/>
              <a:rect l="l" t="t" r="r" b="b"/>
              <a:pathLst>
                <a:path w="191" h="223" extrusionOk="0">
                  <a:moveTo>
                    <a:pt x="95" y="1"/>
                  </a:moveTo>
                  <a:cubicBezTo>
                    <a:pt x="95" y="1"/>
                    <a:pt x="63" y="1"/>
                    <a:pt x="63" y="32"/>
                  </a:cubicBezTo>
                  <a:cubicBezTo>
                    <a:pt x="32" y="32"/>
                    <a:pt x="32" y="64"/>
                    <a:pt x="32" y="64"/>
                  </a:cubicBezTo>
                  <a:cubicBezTo>
                    <a:pt x="0" y="96"/>
                    <a:pt x="0" y="96"/>
                    <a:pt x="0" y="127"/>
                  </a:cubicBezTo>
                  <a:cubicBezTo>
                    <a:pt x="0" y="127"/>
                    <a:pt x="0" y="159"/>
                    <a:pt x="32" y="159"/>
                  </a:cubicBezTo>
                  <a:cubicBezTo>
                    <a:pt x="32" y="191"/>
                    <a:pt x="63" y="222"/>
                    <a:pt x="95" y="222"/>
                  </a:cubicBezTo>
                  <a:cubicBezTo>
                    <a:pt x="127" y="222"/>
                    <a:pt x="158" y="191"/>
                    <a:pt x="190" y="159"/>
                  </a:cubicBezTo>
                  <a:cubicBezTo>
                    <a:pt x="190" y="159"/>
                    <a:pt x="190" y="127"/>
                    <a:pt x="190" y="127"/>
                  </a:cubicBezTo>
                  <a:cubicBezTo>
                    <a:pt x="190" y="96"/>
                    <a:pt x="190" y="96"/>
                    <a:pt x="190" y="64"/>
                  </a:cubicBezTo>
                  <a:cubicBezTo>
                    <a:pt x="190" y="64"/>
                    <a:pt x="158" y="32"/>
                    <a:pt x="158" y="32"/>
                  </a:cubicBezTo>
                  <a:cubicBezTo>
                    <a:pt x="158" y="32"/>
                    <a:pt x="127" y="1"/>
                    <a:pt x="12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8" name="Google Shape;1038;p18"/>
            <p:cNvSpPr/>
            <p:nvPr/>
          </p:nvSpPr>
          <p:spPr>
            <a:xfrm>
              <a:off x="3086335" y="2425958"/>
              <a:ext cx="7303" cy="8318"/>
            </a:xfrm>
            <a:custGeom>
              <a:avLst/>
              <a:gdLst/>
              <a:ahLst/>
              <a:cxnLst/>
              <a:rect l="l" t="t" r="r" b="b"/>
              <a:pathLst>
                <a:path w="223" h="254" extrusionOk="0">
                  <a:moveTo>
                    <a:pt x="96" y="0"/>
                  </a:moveTo>
                  <a:cubicBezTo>
                    <a:pt x="96" y="0"/>
                    <a:pt x="64" y="0"/>
                    <a:pt x="64" y="32"/>
                  </a:cubicBezTo>
                  <a:lnTo>
                    <a:pt x="32" y="32"/>
                  </a:lnTo>
                  <a:cubicBezTo>
                    <a:pt x="1" y="64"/>
                    <a:pt x="1" y="64"/>
                    <a:pt x="1" y="95"/>
                  </a:cubicBezTo>
                  <a:cubicBezTo>
                    <a:pt x="1" y="95"/>
                    <a:pt x="1" y="127"/>
                    <a:pt x="1" y="159"/>
                  </a:cubicBezTo>
                  <a:cubicBezTo>
                    <a:pt x="1" y="190"/>
                    <a:pt x="32" y="190"/>
                    <a:pt x="32" y="190"/>
                  </a:cubicBezTo>
                  <a:cubicBezTo>
                    <a:pt x="32" y="222"/>
                    <a:pt x="32" y="222"/>
                    <a:pt x="64" y="254"/>
                  </a:cubicBezTo>
                  <a:lnTo>
                    <a:pt x="159" y="254"/>
                  </a:lnTo>
                  <a:cubicBezTo>
                    <a:pt x="191" y="222"/>
                    <a:pt x="191" y="222"/>
                    <a:pt x="191" y="190"/>
                  </a:cubicBezTo>
                  <a:cubicBezTo>
                    <a:pt x="191" y="190"/>
                    <a:pt x="191" y="190"/>
                    <a:pt x="222" y="159"/>
                  </a:cubicBezTo>
                  <a:cubicBezTo>
                    <a:pt x="222" y="127"/>
                    <a:pt x="222" y="95"/>
                    <a:pt x="222" y="95"/>
                  </a:cubicBezTo>
                  <a:cubicBezTo>
                    <a:pt x="222" y="64"/>
                    <a:pt x="191" y="64"/>
                    <a:pt x="191" y="32"/>
                  </a:cubicBezTo>
                  <a:lnTo>
                    <a:pt x="159" y="32"/>
                  </a:lnTo>
                  <a:cubicBezTo>
                    <a:pt x="159" y="0"/>
                    <a:pt x="127"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39" name="Google Shape;1039;p18"/>
            <p:cNvSpPr/>
            <p:nvPr/>
          </p:nvSpPr>
          <p:spPr>
            <a:xfrm>
              <a:off x="3032400" y="2334690"/>
              <a:ext cx="14573" cy="15588"/>
            </a:xfrm>
            <a:custGeom>
              <a:avLst/>
              <a:gdLst/>
              <a:ahLst/>
              <a:cxnLst/>
              <a:rect l="l" t="t" r="r" b="b"/>
              <a:pathLst>
                <a:path w="445" h="476" extrusionOk="0">
                  <a:moveTo>
                    <a:pt x="159" y="1"/>
                  </a:moveTo>
                  <a:cubicBezTo>
                    <a:pt x="128" y="1"/>
                    <a:pt x="96" y="32"/>
                    <a:pt x="64" y="64"/>
                  </a:cubicBezTo>
                  <a:cubicBezTo>
                    <a:pt x="64" y="64"/>
                    <a:pt x="64" y="64"/>
                    <a:pt x="33" y="96"/>
                  </a:cubicBezTo>
                  <a:cubicBezTo>
                    <a:pt x="33" y="127"/>
                    <a:pt x="33" y="159"/>
                    <a:pt x="33" y="222"/>
                  </a:cubicBezTo>
                  <a:cubicBezTo>
                    <a:pt x="33" y="222"/>
                    <a:pt x="33" y="222"/>
                    <a:pt x="1" y="254"/>
                  </a:cubicBezTo>
                  <a:cubicBezTo>
                    <a:pt x="1" y="286"/>
                    <a:pt x="33" y="317"/>
                    <a:pt x="33" y="349"/>
                  </a:cubicBezTo>
                  <a:cubicBezTo>
                    <a:pt x="33" y="381"/>
                    <a:pt x="33" y="381"/>
                    <a:pt x="64" y="381"/>
                  </a:cubicBezTo>
                  <a:cubicBezTo>
                    <a:pt x="96" y="444"/>
                    <a:pt x="159" y="476"/>
                    <a:pt x="223" y="476"/>
                  </a:cubicBezTo>
                  <a:cubicBezTo>
                    <a:pt x="318" y="476"/>
                    <a:pt x="381" y="444"/>
                    <a:pt x="413" y="381"/>
                  </a:cubicBezTo>
                  <a:cubicBezTo>
                    <a:pt x="413" y="381"/>
                    <a:pt x="413" y="381"/>
                    <a:pt x="413" y="349"/>
                  </a:cubicBezTo>
                  <a:cubicBezTo>
                    <a:pt x="444" y="317"/>
                    <a:pt x="444" y="286"/>
                    <a:pt x="444" y="254"/>
                  </a:cubicBezTo>
                  <a:cubicBezTo>
                    <a:pt x="444" y="222"/>
                    <a:pt x="444" y="222"/>
                    <a:pt x="444" y="222"/>
                  </a:cubicBezTo>
                  <a:cubicBezTo>
                    <a:pt x="444" y="191"/>
                    <a:pt x="444" y="159"/>
                    <a:pt x="413" y="127"/>
                  </a:cubicBezTo>
                  <a:cubicBezTo>
                    <a:pt x="413" y="96"/>
                    <a:pt x="413" y="64"/>
                    <a:pt x="381" y="64"/>
                  </a:cubicBezTo>
                  <a:cubicBezTo>
                    <a:pt x="349" y="32"/>
                    <a:pt x="349" y="32"/>
                    <a:pt x="31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0" name="Google Shape;1040;p18"/>
            <p:cNvSpPr/>
            <p:nvPr/>
          </p:nvSpPr>
          <p:spPr>
            <a:xfrm>
              <a:off x="3045892" y="2354404"/>
              <a:ext cx="9366" cy="9366"/>
            </a:xfrm>
            <a:custGeom>
              <a:avLst/>
              <a:gdLst/>
              <a:ahLst/>
              <a:cxnLst/>
              <a:rect l="l" t="t" r="r" b="b"/>
              <a:pathLst>
                <a:path w="286" h="286" extrusionOk="0">
                  <a:moveTo>
                    <a:pt x="159" y="0"/>
                  </a:moveTo>
                  <a:cubicBezTo>
                    <a:pt x="147" y="0"/>
                    <a:pt x="137" y="1"/>
                    <a:pt x="127" y="3"/>
                  </a:cubicBezTo>
                  <a:lnTo>
                    <a:pt x="127" y="3"/>
                  </a:lnTo>
                  <a:cubicBezTo>
                    <a:pt x="127" y="1"/>
                    <a:pt x="127" y="0"/>
                    <a:pt x="127" y="0"/>
                  </a:cubicBezTo>
                  <a:lnTo>
                    <a:pt x="127" y="0"/>
                  </a:lnTo>
                  <a:cubicBezTo>
                    <a:pt x="126" y="2"/>
                    <a:pt x="125" y="3"/>
                    <a:pt x="123" y="4"/>
                  </a:cubicBezTo>
                  <a:lnTo>
                    <a:pt x="123" y="4"/>
                  </a:lnTo>
                  <a:cubicBezTo>
                    <a:pt x="82" y="13"/>
                    <a:pt x="57" y="39"/>
                    <a:pt x="32" y="64"/>
                  </a:cubicBezTo>
                  <a:cubicBezTo>
                    <a:pt x="1" y="95"/>
                    <a:pt x="1" y="159"/>
                    <a:pt x="32" y="190"/>
                  </a:cubicBezTo>
                  <a:cubicBezTo>
                    <a:pt x="32" y="222"/>
                    <a:pt x="64" y="254"/>
                    <a:pt x="96" y="254"/>
                  </a:cubicBezTo>
                  <a:cubicBezTo>
                    <a:pt x="96" y="285"/>
                    <a:pt x="127" y="285"/>
                    <a:pt x="159" y="285"/>
                  </a:cubicBezTo>
                  <a:lnTo>
                    <a:pt x="191" y="285"/>
                  </a:lnTo>
                  <a:cubicBezTo>
                    <a:pt x="191" y="285"/>
                    <a:pt x="222" y="254"/>
                    <a:pt x="222" y="254"/>
                  </a:cubicBezTo>
                  <a:lnTo>
                    <a:pt x="254" y="254"/>
                  </a:lnTo>
                  <a:cubicBezTo>
                    <a:pt x="254" y="222"/>
                    <a:pt x="254" y="222"/>
                    <a:pt x="286" y="222"/>
                  </a:cubicBezTo>
                  <a:cubicBezTo>
                    <a:pt x="286" y="190"/>
                    <a:pt x="286" y="159"/>
                    <a:pt x="286" y="127"/>
                  </a:cubicBezTo>
                  <a:cubicBezTo>
                    <a:pt x="286" y="127"/>
                    <a:pt x="286" y="95"/>
                    <a:pt x="286" y="95"/>
                  </a:cubicBezTo>
                  <a:cubicBezTo>
                    <a:pt x="286" y="95"/>
                    <a:pt x="286" y="64"/>
                    <a:pt x="286" y="64"/>
                  </a:cubicBezTo>
                  <a:cubicBezTo>
                    <a:pt x="286" y="32"/>
                    <a:pt x="254" y="32"/>
                    <a:pt x="254" y="32"/>
                  </a:cubicBezTo>
                  <a:lnTo>
                    <a:pt x="254" y="32"/>
                  </a:lnTo>
                  <a:cubicBezTo>
                    <a:pt x="254" y="34"/>
                    <a:pt x="254" y="36"/>
                    <a:pt x="254" y="38"/>
                  </a:cubicBezTo>
                  <a:lnTo>
                    <a:pt x="254" y="38"/>
                  </a:lnTo>
                  <a:cubicBezTo>
                    <a:pt x="251" y="36"/>
                    <a:pt x="247" y="34"/>
                    <a:pt x="244" y="32"/>
                  </a:cubicBezTo>
                  <a:lnTo>
                    <a:pt x="254" y="32"/>
                  </a:lnTo>
                  <a:cubicBezTo>
                    <a:pt x="254" y="0"/>
                    <a:pt x="222" y="0"/>
                    <a:pt x="191" y="0"/>
                  </a:cubicBezTo>
                  <a:cubicBezTo>
                    <a:pt x="208" y="0"/>
                    <a:pt x="216" y="10"/>
                    <a:pt x="219" y="19"/>
                  </a:cubicBezTo>
                  <a:lnTo>
                    <a:pt x="219" y="19"/>
                  </a:lnTo>
                  <a:cubicBezTo>
                    <a:pt x="197" y="8"/>
                    <a:pt x="174" y="0"/>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1" name="Google Shape;1041;p18"/>
            <p:cNvSpPr/>
            <p:nvPr/>
          </p:nvSpPr>
          <p:spPr>
            <a:xfrm>
              <a:off x="3061447" y="2339864"/>
              <a:ext cx="5207" cy="6255"/>
            </a:xfrm>
            <a:custGeom>
              <a:avLst/>
              <a:gdLst/>
              <a:ahLst/>
              <a:cxnLst/>
              <a:rect l="l" t="t" r="r" b="b"/>
              <a:pathLst>
                <a:path w="159" h="191" extrusionOk="0">
                  <a:moveTo>
                    <a:pt x="64" y="1"/>
                  </a:moveTo>
                  <a:cubicBezTo>
                    <a:pt x="32" y="33"/>
                    <a:pt x="32" y="33"/>
                    <a:pt x="1" y="64"/>
                  </a:cubicBezTo>
                  <a:cubicBezTo>
                    <a:pt x="1" y="64"/>
                    <a:pt x="1" y="96"/>
                    <a:pt x="1" y="96"/>
                  </a:cubicBezTo>
                  <a:cubicBezTo>
                    <a:pt x="1" y="128"/>
                    <a:pt x="1" y="159"/>
                    <a:pt x="32" y="191"/>
                  </a:cubicBezTo>
                  <a:lnTo>
                    <a:pt x="159" y="191"/>
                  </a:lnTo>
                  <a:cubicBezTo>
                    <a:pt x="159" y="159"/>
                    <a:pt x="159" y="128"/>
                    <a:pt x="159" y="96"/>
                  </a:cubicBezTo>
                  <a:cubicBezTo>
                    <a:pt x="159" y="96"/>
                    <a:pt x="159" y="64"/>
                    <a:pt x="159" y="64"/>
                  </a:cubicBezTo>
                  <a:cubicBezTo>
                    <a:pt x="159" y="33"/>
                    <a:pt x="127" y="33"/>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2" name="Google Shape;1042;p18"/>
            <p:cNvSpPr/>
            <p:nvPr/>
          </p:nvSpPr>
          <p:spPr>
            <a:xfrm>
              <a:off x="3066621" y="2329516"/>
              <a:ext cx="9366" cy="7270"/>
            </a:xfrm>
            <a:custGeom>
              <a:avLst/>
              <a:gdLst/>
              <a:ahLst/>
              <a:cxnLst/>
              <a:rect l="l" t="t" r="r" b="b"/>
              <a:pathLst>
                <a:path w="286" h="222" extrusionOk="0">
                  <a:moveTo>
                    <a:pt x="96" y="0"/>
                  </a:moveTo>
                  <a:cubicBezTo>
                    <a:pt x="64" y="0"/>
                    <a:pt x="64" y="0"/>
                    <a:pt x="64" y="32"/>
                  </a:cubicBezTo>
                  <a:lnTo>
                    <a:pt x="33" y="32"/>
                  </a:lnTo>
                  <a:cubicBezTo>
                    <a:pt x="33" y="64"/>
                    <a:pt x="33" y="64"/>
                    <a:pt x="33" y="64"/>
                  </a:cubicBezTo>
                  <a:cubicBezTo>
                    <a:pt x="1" y="95"/>
                    <a:pt x="1" y="95"/>
                    <a:pt x="1" y="127"/>
                  </a:cubicBezTo>
                  <a:cubicBezTo>
                    <a:pt x="1" y="127"/>
                    <a:pt x="1" y="127"/>
                    <a:pt x="1" y="159"/>
                  </a:cubicBezTo>
                  <a:cubicBezTo>
                    <a:pt x="33" y="159"/>
                    <a:pt x="33" y="159"/>
                    <a:pt x="33" y="190"/>
                  </a:cubicBezTo>
                  <a:cubicBezTo>
                    <a:pt x="64" y="222"/>
                    <a:pt x="64" y="222"/>
                    <a:pt x="64" y="222"/>
                  </a:cubicBezTo>
                  <a:lnTo>
                    <a:pt x="191" y="222"/>
                  </a:lnTo>
                  <a:cubicBezTo>
                    <a:pt x="191" y="222"/>
                    <a:pt x="223" y="222"/>
                    <a:pt x="223" y="190"/>
                  </a:cubicBezTo>
                  <a:lnTo>
                    <a:pt x="254" y="190"/>
                  </a:lnTo>
                  <a:cubicBezTo>
                    <a:pt x="254" y="190"/>
                    <a:pt x="254" y="159"/>
                    <a:pt x="254" y="159"/>
                  </a:cubicBezTo>
                  <a:cubicBezTo>
                    <a:pt x="286" y="159"/>
                    <a:pt x="286" y="127"/>
                    <a:pt x="286" y="127"/>
                  </a:cubicBezTo>
                  <a:cubicBezTo>
                    <a:pt x="286" y="95"/>
                    <a:pt x="254" y="95"/>
                    <a:pt x="254" y="95"/>
                  </a:cubicBezTo>
                  <a:cubicBezTo>
                    <a:pt x="254" y="64"/>
                    <a:pt x="254" y="64"/>
                    <a:pt x="254" y="32"/>
                  </a:cubicBezTo>
                  <a:lnTo>
                    <a:pt x="223" y="32"/>
                  </a:lnTo>
                  <a:cubicBezTo>
                    <a:pt x="223" y="32"/>
                    <a:pt x="191" y="32"/>
                    <a:pt x="19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3" name="Google Shape;1043;p18"/>
            <p:cNvSpPr/>
            <p:nvPr/>
          </p:nvSpPr>
          <p:spPr>
            <a:xfrm>
              <a:off x="3066621" y="2591890"/>
              <a:ext cx="14573" cy="12477"/>
            </a:xfrm>
            <a:custGeom>
              <a:avLst/>
              <a:gdLst/>
              <a:ahLst/>
              <a:cxnLst/>
              <a:rect l="l" t="t" r="r" b="b"/>
              <a:pathLst>
                <a:path w="445" h="381" extrusionOk="0">
                  <a:moveTo>
                    <a:pt x="223" y="0"/>
                  </a:moveTo>
                  <a:cubicBezTo>
                    <a:pt x="191" y="0"/>
                    <a:pt x="159" y="32"/>
                    <a:pt x="128" y="32"/>
                  </a:cubicBezTo>
                  <a:lnTo>
                    <a:pt x="96" y="64"/>
                  </a:lnTo>
                  <a:lnTo>
                    <a:pt x="96" y="64"/>
                  </a:lnTo>
                  <a:cubicBezTo>
                    <a:pt x="64" y="64"/>
                    <a:pt x="64" y="95"/>
                    <a:pt x="33" y="127"/>
                  </a:cubicBezTo>
                  <a:cubicBezTo>
                    <a:pt x="33" y="159"/>
                    <a:pt x="1" y="159"/>
                    <a:pt x="1" y="190"/>
                  </a:cubicBezTo>
                  <a:cubicBezTo>
                    <a:pt x="1" y="222"/>
                    <a:pt x="33" y="254"/>
                    <a:pt x="33" y="285"/>
                  </a:cubicBezTo>
                  <a:cubicBezTo>
                    <a:pt x="64" y="317"/>
                    <a:pt x="64" y="349"/>
                    <a:pt x="96" y="349"/>
                  </a:cubicBezTo>
                  <a:lnTo>
                    <a:pt x="112" y="349"/>
                  </a:lnTo>
                  <a:cubicBezTo>
                    <a:pt x="120" y="357"/>
                    <a:pt x="128" y="365"/>
                    <a:pt x="128" y="380"/>
                  </a:cubicBezTo>
                  <a:lnTo>
                    <a:pt x="349" y="380"/>
                  </a:lnTo>
                  <a:cubicBezTo>
                    <a:pt x="349" y="349"/>
                    <a:pt x="349" y="349"/>
                    <a:pt x="381" y="349"/>
                  </a:cubicBezTo>
                  <a:cubicBezTo>
                    <a:pt x="381" y="317"/>
                    <a:pt x="413" y="285"/>
                    <a:pt x="413" y="285"/>
                  </a:cubicBezTo>
                  <a:cubicBezTo>
                    <a:pt x="413" y="254"/>
                    <a:pt x="444" y="222"/>
                    <a:pt x="444" y="190"/>
                  </a:cubicBezTo>
                  <a:cubicBezTo>
                    <a:pt x="413" y="190"/>
                    <a:pt x="413" y="159"/>
                    <a:pt x="413" y="159"/>
                  </a:cubicBezTo>
                  <a:cubicBezTo>
                    <a:pt x="413" y="127"/>
                    <a:pt x="413" y="95"/>
                    <a:pt x="381" y="95"/>
                  </a:cubicBezTo>
                  <a:cubicBezTo>
                    <a:pt x="381" y="64"/>
                    <a:pt x="349" y="32"/>
                    <a:pt x="318" y="32"/>
                  </a:cubicBezTo>
                  <a:cubicBezTo>
                    <a:pt x="318" y="32"/>
                    <a:pt x="286" y="32"/>
                    <a:pt x="28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4" name="Google Shape;1044;p18"/>
            <p:cNvSpPr/>
            <p:nvPr/>
          </p:nvSpPr>
          <p:spPr>
            <a:xfrm>
              <a:off x="4914837" y="3176534"/>
              <a:ext cx="102598" cy="131383"/>
            </a:xfrm>
            <a:custGeom>
              <a:avLst/>
              <a:gdLst/>
              <a:ahLst/>
              <a:cxnLst/>
              <a:rect l="l" t="t" r="r" b="b"/>
              <a:pathLst>
                <a:path w="3133" h="4012" extrusionOk="0">
                  <a:moveTo>
                    <a:pt x="1524" y="0"/>
                  </a:moveTo>
                  <a:cubicBezTo>
                    <a:pt x="1500" y="0"/>
                    <a:pt x="1476" y="3"/>
                    <a:pt x="1454" y="9"/>
                  </a:cubicBezTo>
                  <a:lnTo>
                    <a:pt x="1327" y="9"/>
                  </a:lnTo>
                  <a:cubicBezTo>
                    <a:pt x="1296" y="9"/>
                    <a:pt x="1264" y="9"/>
                    <a:pt x="1232" y="40"/>
                  </a:cubicBezTo>
                  <a:lnTo>
                    <a:pt x="1169" y="72"/>
                  </a:lnTo>
                  <a:cubicBezTo>
                    <a:pt x="1137" y="104"/>
                    <a:pt x="1137" y="104"/>
                    <a:pt x="1106" y="104"/>
                  </a:cubicBezTo>
                  <a:cubicBezTo>
                    <a:pt x="1074" y="135"/>
                    <a:pt x="1042" y="167"/>
                    <a:pt x="1042" y="230"/>
                  </a:cubicBezTo>
                  <a:cubicBezTo>
                    <a:pt x="1011" y="294"/>
                    <a:pt x="1042" y="389"/>
                    <a:pt x="1106" y="420"/>
                  </a:cubicBezTo>
                  <a:cubicBezTo>
                    <a:pt x="1011" y="800"/>
                    <a:pt x="916" y="1149"/>
                    <a:pt x="789" y="1497"/>
                  </a:cubicBezTo>
                  <a:cubicBezTo>
                    <a:pt x="789" y="1497"/>
                    <a:pt x="789" y="1497"/>
                    <a:pt x="789" y="1529"/>
                  </a:cubicBezTo>
                  <a:cubicBezTo>
                    <a:pt x="694" y="1719"/>
                    <a:pt x="631" y="1909"/>
                    <a:pt x="567" y="2099"/>
                  </a:cubicBezTo>
                  <a:cubicBezTo>
                    <a:pt x="409" y="2511"/>
                    <a:pt x="282" y="2891"/>
                    <a:pt x="124" y="3302"/>
                  </a:cubicBezTo>
                  <a:cubicBezTo>
                    <a:pt x="92" y="3334"/>
                    <a:pt x="61" y="3366"/>
                    <a:pt x="29" y="3429"/>
                  </a:cubicBezTo>
                  <a:cubicBezTo>
                    <a:pt x="1" y="3485"/>
                    <a:pt x="48" y="3592"/>
                    <a:pt x="126" y="3592"/>
                  </a:cubicBezTo>
                  <a:cubicBezTo>
                    <a:pt x="135" y="3592"/>
                    <a:pt x="145" y="3591"/>
                    <a:pt x="156" y="3587"/>
                  </a:cubicBezTo>
                  <a:cubicBezTo>
                    <a:pt x="219" y="3587"/>
                    <a:pt x="282" y="3573"/>
                    <a:pt x="355" y="3573"/>
                  </a:cubicBezTo>
                  <a:cubicBezTo>
                    <a:pt x="391" y="3573"/>
                    <a:pt x="430" y="3577"/>
                    <a:pt x="472" y="3587"/>
                  </a:cubicBezTo>
                  <a:cubicBezTo>
                    <a:pt x="599" y="3619"/>
                    <a:pt x="694" y="3682"/>
                    <a:pt x="821" y="3714"/>
                  </a:cubicBezTo>
                  <a:cubicBezTo>
                    <a:pt x="1042" y="3809"/>
                    <a:pt x="1264" y="3872"/>
                    <a:pt x="1517" y="3936"/>
                  </a:cubicBezTo>
                  <a:cubicBezTo>
                    <a:pt x="1761" y="3988"/>
                    <a:pt x="2025" y="4011"/>
                    <a:pt x="2291" y="4011"/>
                  </a:cubicBezTo>
                  <a:cubicBezTo>
                    <a:pt x="2509" y="4011"/>
                    <a:pt x="2729" y="3996"/>
                    <a:pt x="2942" y="3967"/>
                  </a:cubicBezTo>
                  <a:cubicBezTo>
                    <a:pt x="3006" y="3967"/>
                    <a:pt x="3069" y="3936"/>
                    <a:pt x="3069" y="3872"/>
                  </a:cubicBezTo>
                  <a:cubicBezTo>
                    <a:pt x="3133" y="3841"/>
                    <a:pt x="3133" y="3777"/>
                    <a:pt x="3101" y="3682"/>
                  </a:cubicBezTo>
                  <a:cubicBezTo>
                    <a:pt x="2942" y="3366"/>
                    <a:pt x="2784" y="3049"/>
                    <a:pt x="2626" y="2732"/>
                  </a:cubicBezTo>
                  <a:cubicBezTo>
                    <a:pt x="2499" y="2447"/>
                    <a:pt x="2372" y="2162"/>
                    <a:pt x="2151" y="1941"/>
                  </a:cubicBezTo>
                  <a:cubicBezTo>
                    <a:pt x="1992" y="1465"/>
                    <a:pt x="1929" y="959"/>
                    <a:pt x="1802" y="484"/>
                  </a:cubicBezTo>
                  <a:cubicBezTo>
                    <a:pt x="1834" y="452"/>
                    <a:pt x="1897" y="389"/>
                    <a:pt x="1897" y="325"/>
                  </a:cubicBezTo>
                  <a:cubicBezTo>
                    <a:pt x="1897" y="294"/>
                    <a:pt x="1897" y="262"/>
                    <a:pt x="1897" y="230"/>
                  </a:cubicBezTo>
                  <a:cubicBezTo>
                    <a:pt x="1866" y="199"/>
                    <a:pt x="1866" y="167"/>
                    <a:pt x="1834" y="135"/>
                  </a:cubicBezTo>
                  <a:cubicBezTo>
                    <a:pt x="1756" y="57"/>
                    <a:pt x="1635" y="0"/>
                    <a:pt x="1524" y="0"/>
                  </a:cubicBezTo>
                  <a:close/>
                </a:path>
              </a:pathLst>
            </a:custGeom>
            <a:solidFill>
              <a:srgbClr val="D99E8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5" name="Google Shape;1045;p18"/>
            <p:cNvSpPr/>
            <p:nvPr/>
          </p:nvSpPr>
          <p:spPr>
            <a:xfrm>
              <a:off x="3844445" y="2353356"/>
              <a:ext cx="1166761" cy="953607"/>
            </a:xfrm>
            <a:custGeom>
              <a:avLst/>
              <a:gdLst/>
              <a:ahLst/>
              <a:cxnLst/>
              <a:rect l="l" t="t" r="r" b="b"/>
              <a:pathLst>
                <a:path w="35629" h="29120" extrusionOk="0">
                  <a:moveTo>
                    <a:pt x="20396" y="1"/>
                  </a:moveTo>
                  <a:cubicBezTo>
                    <a:pt x="14474" y="4054"/>
                    <a:pt x="4561" y="8456"/>
                    <a:pt x="1" y="13175"/>
                  </a:cubicBezTo>
                  <a:cubicBezTo>
                    <a:pt x="12953" y="19065"/>
                    <a:pt x="13492" y="12858"/>
                    <a:pt x="14315" y="26444"/>
                  </a:cubicBezTo>
                  <a:cubicBezTo>
                    <a:pt x="17401" y="28011"/>
                    <a:pt x="20936" y="29119"/>
                    <a:pt x="23974" y="29119"/>
                  </a:cubicBezTo>
                  <a:cubicBezTo>
                    <a:pt x="28919" y="29119"/>
                    <a:pt x="32549" y="26184"/>
                    <a:pt x="30783" y="17514"/>
                  </a:cubicBezTo>
                  <a:cubicBezTo>
                    <a:pt x="32082" y="17355"/>
                    <a:pt x="33887" y="16912"/>
                    <a:pt x="34362" y="16152"/>
                  </a:cubicBezTo>
                  <a:cubicBezTo>
                    <a:pt x="35628" y="14252"/>
                    <a:pt x="33760" y="10673"/>
                    <a:pt x="33887" y="7538"/>
                  </a:cubicBezTo>
                  <a:cubicBezTo>
                    <a:pt x="30023" y="5638"/>
                    <a:pt x="25368" y="1109"/>
                    <a:pt x="20396" y="1"/>
                  </a:cubicBezTo>
                  <a:close/>
                </a:path>
              </a:pathLst>
            </a:custGeom>
            <a:solidFill>
              <a:srgbClr val="2B76D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6" name="Google Shape;1046;p18"/>
            <p:cNvSpPr/>
            <p:nvPr/>
          </p:nvSpPr>
          <p:spPr>
            <a:xfrm>
              <a:off x="4964515" y="2609115"/>
              <a:ext cx="321515" cy="264895"/>
            </a:xfrm>
            <a:custGeom>
              <a:avLst/>
              <a:gdLst/>
              <a:ahLst/>
              <a:cxnLst/>
              <a:rect l="l" t="t" r="r" b="b"/>
              <a:pathLst>
                <a:path w="9818" h="8089" extrusionOk="0">
                  <a:moveTo>
                    <a:pt x="1394" y="1"/>
                  </a:moveTo>
                  <a:cubicBezTo>
                    <a:pt x="1182" y="1"/>
                    <a:pt x="992" y="54"/>
                    <a:pt x="824" y="171"/>
                  </a:cubicBezTo>
                  <a:cubicBezTo>
                    <a:pt x="0" y="741"/>
                    <a:pt x="32" y="3528"/>
                    <a:pt x="475" y="8088"/>
                  </a:cubicBezTo>
                  <a:cubicBezTo>
                    <a:pt x="2027" y="7930"/>
                    <a:pt x="7411" y="6442"/>
                    <a:pt x="9818" y="5112"/>
                  </a:cubicBezTo>
                  <a:cubicBezTo>
                    <a:pt x="6825" y="4313"/>
                    <a:pt x="3293" y="1"/>
                    <a:pt x="1394" y="1"/>
                  </a:cubicBezTo>
                  <a:close/>
                </a:path>
              </a:pathLst>
            </a:custGeom>
            <a:solidFill>
              <a:srgbClr val="2B76D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7" name="Google Shape;1047;p18"/>
            <p:cNvSpPr/>
            <p:nvPr/>
          </p:nvSpPr>
          <p:spPr>
            <a:xfrm>
              <a:off x="4179225" y="2603286"/>
              <a:ext cx="797205" cy="683964"/>
            </a:xfrm>
            <a:custGeom>
              <a:avLst/>
              <a:gdLst/>
              <a:ahLst/>
              <a:cxnLst/>
              <a:rect l="l" t="t" r="r" b="b"/>
              <a:pathLst>
                <a:path w="24344" h="20886" extrusionOk="0">
                  <a:moveTo>
                    <a:pt x="4472" y="5163"/>
                  </a:moveTo>
                  <a:cubicBezTo>
                    <a:pt x="4504" y="5543"/>
                    <a:pt x="4536" y="5290"/>
                    <a:pt x="4504" y="5986"/>
                  </a:cubicBezTo>
                  <a:cubicBezTo>
                    <a:pt x="4472" y="5701"/>
                    <a:pt x="4441" y="5416"/>
                    <a:pt x="4472" y="5163"/>
                  </a:cubicBezTo>
                  <a:close/>
                  <a:moveTo>
                    <a:pt x="2562" y="8797"/>
                  </a:moveTo>
                  <a:cubicBezTo>
                    <a:pt x="2529" y="8974"/>
                    <a:pt x="2480" y="9174"/>
                    <a:pt x="2509" y="9375"/>
                  </a:cubicBezTo>
                  <a:cubicBezTo>
                    <a:pt x="2357" y="9122"/>
                    <a:pt x="2407" y="9273"/>
                    <a:pt x="2562" y="8797"/>
                  </a:cubicBezTo>
                  <a:close/>
                  <a:moveTo>
                    <a:pt x="9413" y="15170"/>
                  </a:moveTo>
                  <a:lnTo>
                    <a:pt x="9413" y="15170"/>
                  </a:lnTo>
                  <a:cubicBezTo>
                    <a:pt x="9318" y="15202"/>
                    <a:pt x="9223" y="15202"/>
                    <a:pt x="9128" y="15265"/>
                  </a:cubicBezTo>
                  <a:cubicBezTo>
                    <a:pt x="9064" y="15297"/>
                    <a:pt x="9033" y="15329"/>
                    <a:pt x="8969" y="15360"/>
                  </a:cubicBezTo>
                  <a:cubicBezTo>
                    <a:pt x="8938" y="15360"/>
                    <a:pt x="8969" y="15265"/>
                    <a:pt x="8653" y="15265"/>
                  </a:cubicBezTo>
                  <a:cubicBezTo>
                    <a:pt x="8906" y="15234"/>
                    <a:pt x="9159" y="15202"/>
                    <a:pt x="9413" y="15170"/>
                  </a:cubicBezTo>
                  <a:close/>
                  <a:moveTo>
                    <a:pt x="7503" y="19718"/>
                  </a:moveTo>
                  <a:cubicBezTo>
                    <a:pt x="7580" y="19718"/>
                    <a:pt x="7664" y="19751"/>
                    <a:pt x="7699" y="19906"/>
                  </a:cubicBezTo>
                  <a:lnTo>
                    <a:pt x="7699" y="19906"/>
                  </a:lnTo>
                  <a:cubicBezTo>
                    <a:pt x="7691" y="19889"/>
                    <a:pt x="7665" y="19889"/>
                    <a:pt x="7639" y="19889"/>
                  </a:cubicBezTo>
                  <a:cubicBezTo>
                    <a:pt x="7608" y="19826"/>
                    <a:pt x="7577" y="19826"/>
                    <a:pt x="7364" y="19735"/>
                  </a:cubicBezTo>
                  <a:lnTo>
                    <a:pt x="7364" y="19735"/>
                  </a:lnTo>
                  <a:cubicBezTo>
                    <a:pt x="7366" y="19735"/>
                    <a:pt x="7368" y="19735"/>
                    <a:pt x="7370" y="19735"/>
                  </a:cubicBezTo>
                  <a:cubicBezTo>
                    <a:pt x="7397" y="19735"/>
                    <a:pt x="7448" y="19718"/>
                    <a:pt x="7503" y="19718"/>
                  </a:cubicBezTo>
                  <a:close/>
                  <a:moveTo>
                    <a:pt x="23759" y="1"/>
                  </a:moveTo>
                  <a:cubicBezTo>
                    <a:pt x="22935" y="729"/>
                    <a:pt x="22429" y="1743"/>
                    <a:pt x="20877" y="4593"/>
                  </a:cubicBezTo>
                  <a:cubicBezTo>
                    <a:pt x="20422" y="4065"/>
                    <a:pt x="19852" y="3318"/>
                    <a:pt x="19786" y="3318"/>
                  </a:cubicBezTo>
                  <a:cubicBezTo>
                    <a:pt x="19737" y="3318"/>
                    <a:pt x="19964" y="3728"/>
                    <a:pt x="20718" y="4941"/>
                  </a:cubicBezTo>
                  <a:cubicBezTo>
                    <a:pt x="20180" y="4339"/>
                    <a:pt x="19610" y="2629"/>
                    <a:pt x="18027" y="1964"/>
                  </a:cubicBezTo>
                  <a:cubicBezTo>
                    <a:pt x="17951" y="1773"/>
                    <a:pt x="17895" y="1684"/>
                    <a:pt x="17854" y="1684"/>
                  </a:cubicBezTo>
                  <a:cubicBezTo>
                    <a:pt x="17480" y="1684"/>
                    <a:pt x="18369" y="9126"/>
                    <a:pt x="17742" y="14949"/>
                  </a:cubicBezTo>
                  <a:cubicBezTo>
                    <a:pt x="16065" y="14602"/>
                    <a:pt x="13875" y="14308"/>
                    <a:pt x="11641" y="14308"/>
                  </a:cubicBezTo>
                  <a:cubicBezTo>
                    <a:pt x="9993" y="14308"/>
                    <a:pt x="8322" y="14468"/>
                    <a:pt x="6816" y="14885"/>
                  </a:cubicBezTo>
                  <a:cubicBezTo>
                    <a:pt x="7259" y="10863"/>
                    <a:pt x="5201" y="4181"/>
                    <a:pt x="7924" y="729"/>
                  </a:cubicBezTo>
                  <a:lnTo>
                    <a:pt x="7924" y="729"/>
                  </a:lnTo>
                  <a:cubicBezTo>
                    <a:pt x="7639" y="983"/>
                    <a:pt x="7164" y="824"/>
                    <a:pt x="6594" y="1838"/>
                  </a:cubicBezTo>
                  <a:cubicBezTo>
                    <a:pt x="6446" y="1815"/>
                    <a:pt x="6380" y="1788"/>
                    <a:pt x="6323" y="1788"/>
                  </a:cubicBezTo>
                  <a:cubicBezTo>
                    <a:pt x="6223" y="1788"/>
                    <a:pt x="6153" y="1873"/>
                    <a:pt x="5707" y="2218"/>
                  </a:cubicBezTo>
                  <a:cubicBezTo>
                    <a:pt x="5747" y="2104"/>
                    <a:pt x="5749" y="2051"/>
                    <a:pt x="5718" y="2051"/>
                  </a:cubicBezTo>
                  <a:cubicBezTo>
                    <a:pt x="5333" y="2051"/>
                    <a:pt x="0" y="10144"/>
                    <a:pt x="2655" y="10144"/>
                  </a:cubicBezTo>
                  <a:cubicBezTo>
                    <a:pt x="2825" y="10144"/>
                    <a:pt x="3029" y="10111"/>
                    <a:pt x="3269" y="10040"/>
                  </a:cubicBezTo>
                  <a:cubicBezTo>
                    <a:pt x="3364" y="10040"/>
                    <a:pt x="3332" y="10103"/>
                    <a:pt x="3712" y="10167"/>
                  </a:cubicBezTo>
                  <a:cubicBezTo>
                    <a:pt x="3902" y="12193"/>
                    <a:pt x="3174" y="16279"/>
                    <a:pt x="4282" y="18749"/>
                  </a:cubicBezTo>
                  <a:cubicBezTo>
                    <a:pt x="4472" y="19129"/>
                    <a:pt x="5074" y="19952"/>
                    <a:pt x="6816" y="20142"/>
                  </a:cubicBezTo>
                  <a:cubicBezTo>
                    <a:pt x="7068" y="20338"/>
                    <a:pt x="7419" y="20633"/>
                    <a:pt x="7957" y="20633"/>
                  </a:cubicBezTo>
                  <a:cubicBezTo>
                    <a:pt x="8027" y="20633"/>
                    <a:pt x="8101" y="20628"/>
                    <a:pt x="8178" y="20617"/>
                  </a:cubicBezTo>
                  <a:cubicBezTo>
                    <a:pt x="8184" y="20618"/>
                    <a:pt x="8190" y="20618"/>
                    <a:pt x="8197" y="20618"/>
                  </a:cubicBezTo>
                  <a:cubicBezTo>
                    <a:pt x="9331" y="20618"/>
                    <a:pt x="7776" y="15406"/>
                    <a:pt x="10587" y="15406"/>
                  </a:cubicBezTo>
                  <a:cubicBezTo>
                    <a:pt x="10819" y="15406"/>
                    <a:pt x="11081" y="15442"/>
                    <a:pt x="11376" y="15519"/>
                  </a:cubicBezTo>
                  <a:cubicBezTo>
                    <a:pt x="11532" y="15584"/>
                    <a:pt x="11727" y="15608"/>
                    <a:pt x="11948" y="15608"/>
                  </a:cubicBezTo>
                  <a:cubicBezTo>
                    <a:pt x="12579" y="15608"/>
                    <a:pt x="13423" y="15412"/>
                    <a:pt x="14170" y="15412"/>
                  </a:cubicBezTo>
                  <a:cubicBezTo>
                    <a:pt x="15191" y="15412"/>
                    <a:pt x="16032" y="15778"/>
                    <a:pt x="15905" y="17514"/>
                  </a:cubicBezTo>
                  <a:cubicBezTo>
                    <a:pt x="15466" y="19622"/>
                    <a:pt x="16298" y="20886"/>
                    <a:pt x="17397" y="20886"/>
                  </a:cubicBezTo>
                  <a:cubicBezTo>
                    <a:pt x="19155" y="20886"/>
                    <a:pt x="21598" y="17653"/>
                    <a:pt x="20623" y="9470"/>
                  </a:cubicBezTo>
                  <a:lnTo>
                    <a:pt x="20623" y="9470"/>
                  </a:lnTo>
                  <a:cubicBezTo>
                    <a:pt x="21139" y="9519"/>
                    <a:pt x="21530" y="9547"/>
                    <a:pt x="21823" y="9547"/>
                  </a:cubicBezTo>
                  <a:cubicBezTo>
                    <a:pt x="24343" y="9547"/>
                    <a:pt x="19617" y="7518"/>
                    <a:pt x="23759" y="1"/>
                  </a:cubicBezTo>
                  <a:close/>
                </a:path>
              </a:pathLst>
            </a:custGeom>
            <a:solidFill>
              <a:srgbClr val="246BAA"/>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8" name="Google Shape;1048;p18"/>
            <p:cNvSpPr/>
            <p:nvPr/>
          </p:nvSpPr>
          <p:spPr>
            <a:xfrm>
              <a:off x="4943786" y="2598407"/>
              <a:ext cx="57046" cy="579467"/>
            </a:xfrm>
            <a:custGeom>
              <a:avLst/>
              <a:gdLst/>
              <a:ahLst/>
              <a:cxnLst/>
              <a:rect l="l" t="t" r="r" b="b"/>
              <a:pathLst>
                <a:path w="1742" h="17695" extrusionOk="0">
                  <a:moveTo>
                    <a:pt x="486" y="1"/>
                  </a:moveTo>
                  <a:cubicBezTo>
                    <a:pt x="446" y="1"/>
                    <a:pt x="419" y="41"/>
                    <a:pt x="412" y="150"/>
                  </a:cubicBezTo>
                  <a:cubicBezTo>
                    <a:pt x="348" y="4077"/>
                    <a:pt x="0" y="12849"/>
                    <a:pt x="222" y="17473"/>
                  </a:cubicBezTo>
                  <a:cubicBezTo>
                    <a:pt x="222" y="17589"/>
                    <a:pt x="287" y="17622"/>
                    <a:pt x="378" y="17622"/>
                  </a:cubicBezTo>
                  <a:cubicBezTo>
                    <a:pt x="498" y="17622"/>
                    <a:pt x="662" y="17565"/>
                    <a:pt x="778" y="17565"/>
                  </a:cubicBezTo>
                  <a:cubicBezTo>
                    <a:pt x="860" y="17565"/>
                    <a:pt x="918" y="17594"/>
                    <a:pt x="918" y="17694"/>
                  </a:cubicBezTo>
                  <a:cubicBezTo>
                    <a:pt x="1742" y="13007"/>
                    <a:pt x="665" y="6262"/>
                    <a:pt x="1045" y="213"/>
                  </a:cubicBezTo>
                  <a:lnTo>
                    <a:pt x="1045" y="213"/>
                  </a:lnTo>
                  <a:cubicBezTo>
                    <a:pt x="1022" y="288"/>
                    <a:pt x="987" y="317"/>
                    <a:pt x="946" y="317"/>
                  </a:cubicBezTo>
                  <a:cubicBezTo>
                    <a:pt x="809" y="317"/>
                    <a:pt x="598" y="1"/>
                    <a:pt x="486" y="1"/>
                  </a:cubicBezTo>
                  <a:close/>
                </a:path>
              </a:pathLst>
            </a:custGeom>
            <a:solidFill>
              <a:srgbClr val="F25D07"/>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49" name="Google Shape;1049;p18"/>
            <p:cNvSpPr/>
            <p:nvPr/>
          </p:nvSpPr>
          <p:spPr>
            <a:xfrm>
              <a:off x="3806097" y="2349557"/>
              <a:ext cx="1504813" cy="603798"/>
            </a:xfrm>
            <a:custGeom>
              <a:avLst/>
              <a:gdLst/>
              <a:ahLst/>
              <a:cxnLst/>
              <a:rect l="l" t="t" r="r" b="b"/>
              <a:pathLst>
                <a:path w="45952" h="18438" extrusionOk="0">
                  <a:moveTo>
                    <a:pt x="22039" y="1"/>
                  </a:moveTo>
                  <a:cubicBezTo>
                    <a:pt x="21979" y="1"/>
                    <a:pt x="21917" y="16"/>
                    <a:pt x="21852" y="53"/>
                  </a:cubicBezTo>
                  <a:cubicBezTo>
                    <a:pt x="21693" y="148"/>
                    <a:pt x="21535" y="212"/>
                    <a:pt x="21377" y="307"/>
                  </a:cubicBezTo>
                  <a:cubicBezTo>
                    <a:pt x="20078" y="1035"/>
                    <a:pt x="18748" y="1763"/>
                    <a:pt x="17450" y="2523"/>
                  </a:cubicBezTo>
                  <a:cubicBezTo>
                    <a:pt x="14599" y="4170"/>
                    <a:pt x="11749" y="5849"/>
                    <a:pt x="8899" y="7559"/>
                  </a:cubicBezTo>
                  <a:cubicBezTo>
                    <a:pt x="6271" y="9142"/>
                    <a:pt x="3642" y="10757"/>
                    <a:pt x="1077" y="12436"/>
                  </a:cubicBezTo>
                  <a:cubicBezTo>
                    <a:pt x="792" y="12626"/>
                    <a:pt x="538" y="12784"/>
                    <a:pt x="253" y="12974"/>
                  </a:cubicBezTo>
                  <a:cubicBezTo>
                    <a:pt x="0" y="13133"/>
                    <a:pt x="63" y="13513"/>
                    <a:pt x="348" y="13608"/>
                  </a:cubicBezTo>
                  <a:cubicBezTo>
                    <a:pt x="1995" y="14146"/>
                    <a:pt x="3642" y="14716"/>
                    <a:pt x="5320" y="15254"/>
                  </a:cubicBezTo>
                  <a:cubicBezTo>
                    <a:pt x="7917" y="16109"/>
                    <a:pt x="10546" y="16964"/>
                    <a:pt x="13174" y="17820"/>
                  </a:cubicBezTo>
                  <a:lnTo>
                    <a:pt x="14980" y="18421"/>
                  </a:lnTo>
                  <a:cubicBezTo>
                    <a:pt x="15018" y="18432"/>
                    <a:pt x="15054" y="18437"/>
                    <a:pt x="15088" y="18437"/>
                  </a:cubicBezTo>
                  <a:cubicBezTo>
                    <a:pt x="15451" y="18437"/>
                    <a:pt x="15575" y="17869"/>
                    <a:pt x="15170" y="17725"/>
                  </a:cubicBezTo>
                  <a:cubicBezTo>
                    <a:pt x="13523" y="17186"/>
                    <a:pt x="11876" y="16648"/>
                    <a:pt x="10229" y="16109"/>
                  </a:cubicBezTo>
                  <a:cubicBezTo>
                    <a:pt x="7601" y="15254"/>
                    <a:pt x="4972" y="14368"/>
                    <a:pt x="2344" y="13513"/>
                  </a:cubicBezTo>
                  <a:lnTo>
                    <a:pt x="1242" y="13165"/>
                  </a:lnTo>
                  <a:lnTo>
                    <a:pt x="1242" y="13165"/>
                  </a:lnTo>
                  <a:cubicBezTo>
                    <a:pt x="3693" y="11592"/>
                    <a:pt x="6170" y="10024"/>
                    <a:pt x="8646" y="8509"/>
                  </a:cubicBezTo>
                  <a:cubicBezTo>
                    <a:pt x="11591" y="6672"/>
                    <a:pt x="14568" y="4899"/>
                    <a:pt x="17545" y="3157"/>
                  </a:cubicBezTo>
                  <a:cubicBezTo>
                    <a:pt x="19046" y="2299"/>
                    <a:pt x="20518" y="1470"/>
                    <a:pt x="22047" y="643"/>
                  </a:cubicBezTo>
                  <a:lnTo>
                    <a:pt x="22047" y="643"/>
                  </a:lnTo>
                  <a:cubicBezTo>
                    <a:pt x="25189" y="2233"/>
                    <a:pt x="28270" y="3915"/>
                    <a:pt x="31321" y="5627"/>
                  </a:cubicBezTo>
                  <a:cubicBezTo>
                    <a:pt x="34298" y="7305"/>
                    <a:pt x="37243" y="9016"/>
                    <a:pt x="40220" y="10662"/>
                  </a:cubicBezTo>
                  <a:cubicBezTo>
                    <a:pt x="41043" y="11137"/>
                    <a:pt x="41898" y="11612"/>
                    <a:pt x="42753" y="12056"/>
                  </a:cubicBezTo>
                  <a:cubicBezTo>
                    <a:pt x="43197" y="12277"/>
                    <a:pt x="43608" y="12499"/>
                    <a:pt x="44052" y="12721"/>
                  </a:cubicBezTo>
                  <a:cubicBezTo>
                    <a:pt x="44273" y="12848"/>
                    <a:pt x="44495" y="12943"/>
                    <a:pt x="44717" y="13069"/>
                  </a:cubicBezTo>
                  <a:cubicBezTo>
                    <a:pt x="44740" y="13081"/>
                    <a:pt x="44763" y="13094"/>
                    <a:pt x="44786" y="13110"/>
                  </a:cubicBezTo>
                  <a:lnTo>
                    <a:pt x="44786" y="13110"/>
                  </a:lnTo>
                  <a:cubicBezTo>
                    <a:pt x="44676" y="13146"/>
                    <a:pt x="44566" y="13184"/>
                    <a:pt x="44463" y="13228"/>
                  </a:cubicBezTo>
                  <a:cubicBezTo>
                    <a:pt x="43703" y="13481"/>
                    <a:pt x="42943" y="13734"/>
                    <a:pt x="42183" y="13988"/>
                  </a:cubicBezTo>
                  <a:cubicBezTo>
                    <a:pt x="40441" y="14558"/>
                    <a:pt x="38700" y="15128"/>
                    <a:pt x="36958" y="15698"/>
                  </a:cubicBezTo>
                  <a:cubicBezTo>
                    <a:pt x="36578" y="15824"/>
                    <a:pt x="36166" y="15951"/>
                    <a:pt x="35754" y="16078"/>
                  </a:cubicBezTo>
                  <a:cubicBezTo>
                    <a:pt x="35384" y="16220"/>
                    <a:pt x="35475" y="16798"/>
                    <a:pt x="35819" y="16798"/>
                  </a:cubicBezTo>
                  <a:cubicBezTo>
                    <a:pt x="35858" y="16798"/>
                    <a:pt x="35900" y="16790"/>
                    <a:pt x="35944" y="16774"/>
                  </a:cubicBezTo>
                  <a:cubicBezTo>
                    <a:pt x="37053" y="16426"/>
                    <a:pt x="38130" y="16078"/>
                    <a:pt x="39238" y="15698"/>
                  </a:cubicBezTo>
                  <a:cubicBezTo>
                    <a:pt x="40948" y="15128"/>
                    <a:pt x="42690" y="14558"/>
                    <a:pt x="44432" y="14019"/>
                  </a:cubicBezTo>
                  <a:cubicBezTo>
                    <a:pt x="44717" y="13924"/>
                    <a:pt x="45002" y="13829"/>
                    <a:pt x="45287" y="13734"/>
                  </a:cubicBezTo>
                  <a:cubicBezTo>
                    <a:pt x="45413" y="13703"/>
                    <a:pt x="45572" y="13671"/>
                    <a:pt x="45698" y="13608"/>
                  </a:cubicBezTo>
                  <a:cubicBezTo>
                    <a:pt x="45952" y="13449"/>
                    <a:pt x="45920" y="13006"/>
                    <a:pt x="45603" y="12911"/>
                  </a:cubicBezTo>
                  <a:cubicBezTo>
                    <a:pt x="45413" y="12879"/>
                    <a:pt x="45160" y="12848"/>
                    <a:pt x="44970" y="12784"/>
                  </a:cubicBezTo>
                  <a:cubicBezTo>
                    <a:pt x="44748" y="12689"/>
                    <a:pt x="44558" y="12531"/>
                    <a:pt x="44337" y="12436"/>
                  </a:cubicBezTo>
                  <a:cubicBezTo>
                    <a:pt x="43957" y="12214"/>
                    <a:pt x="43545" y="11992"/>
                    <a:pt x="43165" y="11739"/>
                  </a:cubicBezTo>
                  <a:cubicBezTo>
                    <a:pt x="42342" y="11296"/>
                    <a:pt x="41550" y="10821"/>
                    <a:pt x="40758" y="10377"/>
                  </a:cubicBezTo>
                  <a:cubicBezTo>
                    <a:pt x="39175" y="9491"/>
                    <a:pt x="37591" y="8572"/>
                    <a:pt x="36008" y="7654"/>
                  </a:cubicBezTo>
                  <a:cubicBezTo>
                    <a:pt x="32809" y="5785"/>
                    <a:pt x="29579" y="3949"/>
                    <a:pt x="26317" y="2175"/>
                  </a:cubicBezTo>
                  <a:cubicBezTo>
                    <a:pt x="25462" y="1732"/>
                    <a:pt x="24607" y="1288"/>
                    <a:pt x="23752" y="845"/>
                  </a:cubicBezTo>
                  <a:lnTo>
                    <a:pt x="22453" y="180"/>
                  </a:lnTo>
                  <a:cubicBezTo>
                    <a:pt x="22319" y="90"/>
                    <a:pt x="22185" y="1"/>
                    <a:pt x="2203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0" name="Google Shape;1050;p18"/>
            <p:cNvSpPr/>
            <p:nvPr/>
          </p:nvSpPr>
          <p:spPr>
            <a:xfrm>
              <a:off x="4843185" y="2885211"/>
              <a:ext cx="121362" cy="54656"/>
            </a:xfrm>
            <a:custGeom>
              <a:avLst/>
              <a:gdLst/>
              <a:ahLst/>
              <a:cxnLst/>
              <a:rect l="l" t="t" r="r" b="b"/>
              <a:pathLst>
                <a:path w="3706" h="1669" extrusionOk="0">
                  <a:moveTo>
                    <a:pt x="3258" y="1"/>
                  </a:moveTo>
                  <a:cubicBezTo>
                    <a:pt x="3238" y="1"/>
                    <a:pt x="3219" y="2"/>
                    <a:pt x="3199" y="6"/>
                  </a:cubicBezTo>
                  <a:cubicBezTo>
                    <a:pt x="2344" y="291"/>
                    <a:pt x="1520" y="576"/>
                    <a:pt x="665" y="861"/>
                  </a:cubicBezTo>
                  <a:cubicBezTo>
                    <a:pt x="538" y="892"/>
                    <a:pt x="412" y="924"/>
                    <a:pt x="285" y="956"/>
                  </a:cubicBezTo>
                  <a:cubicBezTo>
                    <a:pt x="127" y="1019"/>
                    <a:pt x="0" y="1209"/>
                    <a:pt x="63" y="1399"/>
                  </a:cubicBezTo>
                  <a:cubicBezTo>
                    <a:pt x="89" y="1556"/>
                    <a:pt x="244" y="1669"/>
                    <a:pt x="386" y="1669"/>
                  </a:cubicBezTo>
                  <a:cubicBezTo>
                    <a:pt x="417" y="1669"/>
                    <a:pt x="447" y="1664"/>
                    <a:pt x="475" y="1653"/>
                  </a:cubicBezTo>
                  <a:cubicBezTo>
                    <a:pt x="1330" y="1399"/>
                    <a:pt x="2185" y="1114"/>
                    <a:pt x="3040" y="829"/>
                  </a:cubicBezTo>
                  <a:cubicBezTo>
                    <a:pt x="3135" y="797"/>
                    <a:pt x="3262" y="766"/>
                    <a:pt x="3389" y="702"/>
                  </a:cubicBezTo>
                  <a:cubicBezTo>
                    <a:pt x="3579" y="639"/>
                    <a:pt x="3705" y="449"/>
                    <a:pt x="3642" y="259"/>
                  </a:cubicBezTo>
                  <a:cubicBezTo>
                    <a:pt x="3585" y="117"/>
                    <a:pt x="3427" y="1"/>
                    <a:pt x="325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1" name="Google Shape;1051;p18"/>
            <p:cNvSpPr/>
            <p:nvPr/>
          </p:nvSpPr>
          <p:spPr>
            <a:xfrm>
              <a:off x="4289355" y="2595165"/>
              <a:ext cx="575636" cy="605272"/>
            </a:xfrm>
            <a:custGeom>
              <a:avLst/>
              <a:gdLst/>
              <a:ahLst/>
              <a:cxnLst/>
              <a:rect l="l" t="t" r="r" b="b"/>
              <a:pathLst>
                <a:path w="17578" h="18483" extrusionOk="0">
                  <a:moveTo>
                    <a:pt x="8791" y="0"/>
                  </a:moveTo>
                  <a:cubicBezTo>
                    <a:pt x="7671" y="0"/>
                    <a:pt x="6550" y="177"/>
                    <a:pt x="5480" y="534"/>
                  </a:cubicBezTo>
                  <a:cubicBezTo>
                    <a:pt x="4023" y="977"/>
                    <a:pt x="2693" y="1769"/>
                    <a:pt x="1616" y="2846"/>
                  </a:cubicBezTo>
                  <a:cubicBezTo>
                    <a:pt x="1109" y="3352"/>
                    <a:pt x="729" y="3922"/>
                    <a:pt x="444" y="4587"/>
                  </a:cubicBezTo>
                  <a:cubicBezTo>
                    <a:pt x="286" y="4999"/>
                    <a:pt x="159" y="5411"/>
                    <a:pt x="127" y="5854"/>
                  </a:cubicBezTo>
                  <a:cubicBezTo>
                    <a:pt x="64" y="6298"/>
                    <a:pt x="96" y="6709"/>
                    <a:pt x="96" y="7153"/>
                  </a:cubicBezTo>
                  <a:cubicBezTo>
                    <a:pt x="96" y="10288"/>
                    <a:pt x="1" y="13455"/>
                    <a:pt x="159" y="16590"/>
                  </a:cubicBezTo>
                  <a:cubicBezTo>
                    <a:pt x="191" y="17065"/>
                    <a:pt x="223" y="17508"/>
                    <a:pt x="254" y="17952"/>
                  </a:cubicBezTo>
                  <a:cubicBezTo>
                    <a:pt x="271" y="18034"/>
                    <a:pt x="348" y="18083"/>
                    <a:pt x="418" y="18083"/>
                  </a:cubicBezTo>
                  <a:cubicBezTo>
                    <a:pt x="481" y="18083"/>
                    <a:pt x="539" y="18042"/>
                    <a:pt x="539" y="17952"/>
                  </a:cubicBezTo>
                  <a:cubicBezTo>
                    <a:pt x="508" y="14880"/>
                    <a:pt x="603" y="11808"/>
                    <a:pt x="698" y="8736"/>
                  </a:cubicBezTo>
                  <a:cubicBezTo>
                    <a:pt x="698" y="8356"/>
                    <a:pt x="729" y="7976"/>
                    <a:pt x="729" y="7596"/>
                  </a:cubicBezTo>
                  <a:cubicBezTo>
                    <a:pt x="729" y="7153"/>
                    <a:pt x="761" y="6773"/>
                    <a:pt x="793" y="6361"/>
                  </a:cubicBezTo>
                  <a:cubicBezTo>
                    <a:pt x="856" y="5949"/>
                    <a:pt x="856" y="5538"/>
                    <a:pt x="951" y="5126"/>
                  </a:cubicBezTo>
                  <a:cubicBezTo>
                    <a:pt x="1014" y="4777"/>
                    <a:pt x="1141" y="4429"/>
                    <a:pt x="1299" y="4112"/>
                  </a:cubicBezTo>
                  <a:cubicBezTo>
                    <a:pt x="1964" y="2814"/>
                    <a:pt x="3168" y="1959"/>
                    <a:pt x="4466" y="1326"/>
                  </a:cubicBezTo>
                  <a:cubicBezTo>
                    <a:pt x="5802" y="703"/>
                    <a:pt x="7262" y="394"/>
                    <a:pt x="8723" y="394"/>
                  </a:cubicBezTo>
                  <a:cubicBezTo>
                    <a:pt x="10310" y="394"/>
                    <a:pt x="11899" y="758"/>
                    <a:pt x="13333" y="1484"/>
                  </a:cubicBezTo>
                  <a:cubicBezTo>
                    <a:pt x="13967" y="1832"/>
                    <a:pt x="14600" y="2212"/>
                    <a:pt x="15170" y="2687"/>
                  </a:cubicBezTo>
                  <a:cubicBezTo>
                    <a:pt x="15740" y="3131"/>
                    <a:pt x="16342" y="3669"/>
                    <a:pt x="16690" y="4334"/>
                  </a:cubicBezTo>
                  <a:cubicBezTo>
                    <a:pt x="17070" y="5031"/>
                    <a:pt x="17039" y="5854"/>
                    <a:pt x="17007" y="6614"/>
                  </a:cubicBezTo>
                  <a:cubicBezTo>
                    <a:pt x="17007" y="7279"/>
                    <a:pt x="17007" y="7976"/>
                    <a:pt x="17007" y="8641"/>
                  </a:cubicBezTo>
                  <a:cubicBezTo>
                    <a:pt x="17039" y="11523"/>
                    <a:pt x="17102" y="14436"/>
                    <a:pt x="17102" y="17318"/>
                  </a:cubicBezTo>
                  <a:cubicBezTo>
                    <a:pt x="17102" y="17635"/>
                    <a:pt x="17070" y="17952"/>
                    <a:pt x="17070" y="18268"/>
                  </a:cubicBezTo>
                  <a:cubicBezTo>
                    <a:pt x="17070" y="18411"/>
                    <a:pt x="17181" y="18482"/>
                    <a:pt x="17292" y="18482"/>
                  </a:cubicBezTo>
                  <a:cubicBezTo>
                    <a:pt x="17403" y="18482"/>
                    <a:pt x="17514" y="18411"/>
                    <a:pt x="17514" y="18268"/>
                  </a:cubicBezTo>
                  <a:cubicBezTo>
                    <a:pt x="17577" y="15292"/>
                    <a:pt x="17482" y="12283"/>
                    <a:pt x="17514" y="9306"/>
                  </a:cubicBezTo>
                  <a:cubicBezTo>
                    <a:pt x="17514" y="8578"/>
                    <a:pt x="17514" y="7849"/>
                    <a:pt x="17545" y="7153"/>
                  </a:cubicBezTo>
                  <a:cubicBezTo>
                    <a:pt x="17545" y="6393"/>
                    <a:pt x="17577" y="5633"/>
                    <a:pt x="17419" y="4904"/>
                  </a:cubicBezTo>
                  <a:cubicBezTo>
                    <a:pt x="17229" y="4144"/>
                    <a:pt x="16722" y="3542"/>
                    <a:pt x="16152" y="2972"/>
                  </a:cubicBezTo>
                  <a:cubicBezTo>
                    <a:pt x="15614" y="2466"/>
                    <a:pt x="15012" y="1991"/>
                    <a:pt x="14379" y="1611"/>
                  </a:cubicBezTo>
                  <a:cubicBezTo>
                    <a:pt x="12706" y="542"/>
                    <a:pt x="10750" y="0"/>
                    <a:pt x="8791"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2" name="Google Shape;1052;p18"/>
            <p:cNvSpPr/>
            <p:nvPr/>
          </p:nvSpPr>
          <p:spPr>
            <a:xfrm>
              <a:off x="4301177" y="3092045"/>
              <a:ext cx="567940" cy="213514"/>
            </a:xfrm>
            <a:custGeom>
              <a:avLst/>
              <a:gdLst/>
              <a:ahLst/>
              <a:cxnLst/>
              <a:rect l="l" t="t" r="r" b="b"/>
              <a:pathLst>
                <a:path w="17343" h="6520" extrusionOk="0">
                  <a:moveTo>
                    <a:pt x="8182" y="0"/>
                  </a:moveTo>
                  <a:cubicBezTo>
                    <a:pt x="6952" y="0"/>
                    <a:pt x="5716" y="77"/>
                    <a:pt x="4517" y="245"/>
                  </a:cubicBezTo>
                  <a:cubicBezTo>
                    <a:pt x="3187" y="435"/>
                    <a:pt x="1825" y="1005"/>
                    <a:pt x="875" y="1987"/>
                  </a:cubicBezTo>
                  <a:cubicBezTo>
                    <a:pt x="752" y="2110"/>
                    <a:pt x="877" y="2290"/>
                    <a:pt x="1014" y="2290"/>
                  </a:cubicBezTo>
                  <a:cubicBezTo>
                    <a:pt x="1053" y="2290"/>
                    <a:pt x="1093" y="2276"/>
                    <a:pt x="1128" y="2240"/>
                  </a:cubicBezTo>
                  <a:cubicBezTo>
                    <a:pt x="1952" y="1449"/>
                    <a:pt x="3028" y="942"/>
                    <a:pt x="4137" y="720"/>
                  </a:cubicBezTo>
                  <a:cubicBezTo>
                    <a:pt x="4770" y="562"/>
                    <a:pt x="5404" y="530"/>
                    <a:pt x="6069" y="467"/>
                  </a:cubicBezTo>
                  <a:cubicBezTo>
                    <a:pt x="6734" y="404"/>
                    <a:pt x="7430" y="372"/>
                    <a:pt x="8095" y="372"/>
                  </a:cubicBezTo>
                  <a:cubicBezTo>
                    <a:pt x="8193" y="371"/>
                    <a:pt x="8290" y="370"/>
                    <a:pt x="8387" y="370"/>
                  </a:cubicBezTo>
                  <a:cubicBezTo>
                    <a:pt x="10859" y="370"/>
                    <a:pt x="13377" y="762"/>
                    <a:pt x="15601" y="1829"/>
                  </a:cubicBezTo>
                  <a:cubicBezTo>
                    <a:pt x="16108" y="2050"/>
                    <a:pt x="16551" y="2335"/>
                    <a:pt x="16646" y="2905"/>
                  </a:cubicBezTo>
                  <a:cubicBezTo>
                    <a:pt x="16709" y="3222"/>
                    <a:pt x="16614" y="3539"/>
                    <a:pt x="16456" y="3792"/>
                  </a:cubicBezTo>
                  <a:cubicBezTo>
                    <a:pt x="16013" y="4394"/>
                    <a:pt x="15253" y="4742"/>
                    <a:pt x="14588" y="4996"/>
                  </a:cubicBezTo>
                  <a:cubicBezTo>
                    <a:pt x="12670" y="5740"/>
                    <a:pt x="10597" y="6018"/>
                    <a:pt x="8557" y="6018"/>
                  </a:cubicBezTo>
                  <a:cubicBezTo>
                    <a:pt x="8339" y="6018"/>
                    <a:pt x="8122" y="6015"/>
                    <a:pt x="7905" y="6009"/>
                  </a:cubicBezTo>
                  <a:cubicBezTo>
                    <a:pt x="6480" y="5946"/>
                    <a:pt x="5055" y="5724"/>
                    <a:pt x="3662" y="5344"/>
                  </a:cubicBezTo>
                  <a:cubicBezTo>
                    <a:pt x="2965" y="5186"/>
                    <a:pt x="2300" y="4964"/>
                    <a:pt x="1667" y="4679"/>
                  </a:cubicBezTo>
                  <a:cubicBezTo>
                    <a:pt x="1065" y="4394"/>
                    <a:pt x="432" y="4045"/>
                    <a:pt x="210" y="3349"/>
                  </a:cubicBezTo>
                  <a:cubicBezTo>
                    <a:pt x="197" y="3311"/>
                    <a:pt x="160" y="3294"/>
                    <a:pt x="122" y="3294"/>
                  </a:cubicBezTo>
                  <a:cubicBezTo>
                    <a:pt x="63" y="3294"/>
                    <a:pt x="1" y="3335"/>
                    <a:pt x="20" y="3412"/>
                  </a:cubicBezTo>
                  <a:cubicBezTo>
                    <a:pt x="242" y="4711"/>
                    <a:pt x="1667" y="5186"/>
                    <a:pt x="2743" y="5566"/>
                  </a:cubicBezTo>
                  <a:cubicBezTo>
                    <a:pt x="4073" y="6009"/>
                    <a:pt x="5435" y="6294"/>
                    <a:pt x="6829" y="6421"/>
                  </a:cubicBezTo>
                  <a:cubicBezTo>
                    <a:pt x="7469" y="6485"/>
                    <a:pt x="8117" y="6519"/>
                    <a:pt x="8767" y="6519"/>
                  </a:cubicBezTo>
                  <a:cubicBezTo>
                    <a:pt x="10661" y="6519"/>
                    <a:pt x="12575" y="6234"/>
                    <a:pt x="14366" y="5597"/>
                  </a:cubicBezTo>
                  <a:cubicBezTo>
                    <a:pt x="15126" y="5344"/>
                    <a:pt x="15981" y="4996"/>
                    <a:pt x="16583" y="4394"/>
                  </a:cubicBezTo>
                  <a:cubicBezTo>
                    <a:pt x="17216" y="3792"/>
                    <a:pt x="17343" y="2874"/>
                    <a:pt x="16804" y="2177"/>
                  </a:cubicBezTo>
                  <a:cubicBezTo>
                    <a:pt x="16424" y="1702"/>
                    <a:pt x="15854" y="1512"/>
                    <a:pt x="15316" y="1290"/>
                  </a:cubicBezTo>
                  <a:cubicBezTo>
                    <a:pt x="14683" y="1037"/>
                    <a:pt x="14049" y="815"/>
                    <a:pt x="13416" y="625"/>
                  </a:cubicBezTo>
                  <a:cubicBezTo>
                    <a:pt x="12086" y="277"/>
                    <a:pt x="10724" y="87"/>
                    <a:pt x="9362" y="24"/>
                  </a:cubicBezTo>
                  <a:cubicBezTo>
                    <a:pt x="8970" y="8"/>
                    <a:pt x="8577" y="0"/>
                    <a:pt x="8182"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3" name="Google Shape;1053;p18"/>
            <p:cNvSpPr/>
            <p:nvPr/>
          </p:nvSpPr>
          <p:spPr>
            <a:xfrm>
              <a:off x="4941690" y="2585602"/>
              <a:ext cx="24921" cy="594596"/>
            </a:xfrm>
            <a:custGeom>
              <a:avLst/>
              <a:gdLst/>
              <a:ahLst/>
              <a:cxnLst/>
              <a:rect l="l" t="t" r="r" b="b"/>
              <a:pathLst>
                <a:path w="761" h="18157" extrusionOk="0">
                  <a:moveTo>
                    <a:pt x="80" y="1"/>
                  </a:moveTo>
                  <a:cubicBezTo>
                    <a:pt x="64" y="1"/>
                    <a:pt x="49" y="1"/>
                    <a:pt x="32" y="2"/>
                  </a:cubicBezTo>
                  <a:cubicBezTo>
                    <a:pt x="1" y="34"/>
                    <a:pt x="1" y="97"/>
                    <a:pt x="64" y="97"/>
                  </a:cubicBezTo>
                  <a:cubicBezTo>
                    <a:pt x="349" y="97"/>
                    <a:pt x="254" y="414"/>
                    <a:pt x="286" y="604"/>
                  </a:cubicBezTo>
                  <a:cubicBezTo>
                    <a:pt x="286" y="857"/>
                    <a:pt x="254" y="1143"/>
                    <a:pt x="254" y="1396"/>
                  </a:cubicBezTo>
                  <a:cubicBezTo>
                    <a:pt x="254" y="1998"/>
                    <a:pt x="254" y="2599"/>
                    <a:pt x="222" y="3201"/>
                  </a:cubicBezTo>
                  <a:cubicBezTo>
                    <a:pt x="222" y="4404"/>
                    <a:pt x="254" y="5608"/>
                    <a:pt x="254" y="6780"/>
                  </a:cubicBezTo>
                  <a:cubicBezTo>
                    <a:pt x="254" y="9218"/>
                    <a:pt x="191" y="11657"/>
                    <a:pt x="159" y="14095"/>
                  </a:cubicBezTo>
                  <a:cubicBezTo>
                    <a:pt x="159" y="14760"/>
                    <a:pt x="159" y="15457"/>
                    <a:pt x="127" y="16154"/>
                  </a:cubicBezTo>
                  <a:cubicBezTo>
                    <a:pt x="127" y="16470"/>
                    <a:pt x="127" y="16819"/>
                    <a:pt x="127" y="17167"/>
                  </a:cubicBezTo>
                  <a:cubicBezTo>
                    <a:pt x="127" y="17484"/>
                    <a:pt x="96" y="17800"/>
                    <a:pt x="191" y="18085"/>
                  </a:cubicBezTo>
                  <a:cubicBezTo>
                    <a:pt x="207" y="18133"/>
                    <a:pt x="246" y="18157"/>
                    <a:pt x="286" y="18157"/>
                  </a:cubicBezTo>
                  <a:cubicBezTo>
                    <a:pt x="325" y="18157"/>
                    <a:pt x="365" y="18133"/>
                    <a:pt x="381" y="18085"/>
                  </a:cubicBezTo>
                  <a:cubicBezTo>
                    <a:pt x="444" y="17832"/>
                    <a:pt x="444" y="17547"/>
                    <a:pt x="444" y="17262"/>
                  </a:cubicBezTo>
                  <a:cubicBezTo>
                    <a:pt x="476" y="16914"/>
                    <a:pt x="476" y="16565"/>
                    <a:pt x="476" y="16217"/>
                  </a:cubicBezTo>
                  <a:cubicBezTo>
                    <a:pt x="476" y="15615"/>
                    <a:pt x="476" y="14982"/>
                    <a:pt x="507" y="14348"/>
                  </a:cubicBezTo>
                  <a:cubicBezTo>
                    <a:pt x="507" y="13082"/>
                    <a:pt x="539" y="11783"/>
                    <a:pt x="539" y="10485"/>
                  </a:cubicBezTo>
                  <a:cubicBezTo>
                    <a:pt x="602" y="7920"/>
                    <a:pt x="666" y="5323"/>
                    <a:pt x="729" y="2758"/>
                  </a:cubicBezTo>
                  <a:cubicBezTo>
                    <a:pt x="729" y="2409"/>
                    <a:pt x="729" y="2061"/>
                    <a:pt x="729" y="1744"/>
                  </a:cubicBezTo>
                  <a:cubicBezTo>
                    <a:pt x="761" y="1396"/>
                    <a:pt x="761" y="1048"/>
                    <a:pt x="729" y="699"/>
                  </a:cubicBezTo>
                  <a:cubicBezTo>
                    <a:pt x="699" y="364"/>
                    <a:pt x="464" y="1"/>
                    <a:pt x="80"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4" name="Google Shape;1054;p18"/>
            <p:cNvSpPr/>
            <p:nvPr/>
          </p:nvSpPr>
          <p:spPr>
            <a:xfrm>
              <a:off x="4963467" y="2599094"/>
              <a:ext cx="25969" cy="582152"/>
            </a:xfrm>
            <a:custGeom>
              <a:avLst/>
              <a:gdLst/>
              <a:ahLst/>
              <a:cxnLst/>
              <a:rect l="l" t="t" r="r" b="b"/>
              <a:pathLst>
                <a:path w="793" h="17777" extrusionOk="0">
                  <a:moveTo>
                    <a:pt x="108" y="0"/>
                  </a:moveTo>
                  <a:cubicBezTo>
                    <a:pt x="94" y="0"/>
                    <a:pt x="79" y="1"/>
                    <a:pt x="64" y="2"/>
                  </a:cubicBezTo>
                  <a:cubicBezTo>
                    <a:pt x="1" y="34"/>
                    <a:pt x="32" y="129"/>
                    <a:pt x="96" y="129"/>
                  </a:cubicBezTo>
                  <a:cubicBezTo>
                    <a:pt x="349" y="129"/>
                    <a:pt x="286" y="382"/>
                    <a:pt x="286" y="572"/>
                  </a:cubicBezTo>
                  <a:cubicBezTo>
                    <a:pt x="317" y="826"/>
                    <a:pt x="286" y="1079"/>
                    <a:pt x="286" y="1301"/>
                  </a:cubicBezTo>
                  <a:cubicBezTo>
                    <a:pt x="286" y="1902"/>
                    <a:pt x="254" y="2504"/>
                    <a:pt x="254" y="3074"/>
                  </a:cubicBezTo>
                  <a:cubicBezTo>
                    <a:pt x="254" y="4277"/>
                    <a:pt x="286" y="5449"/>
                    <a:pt x="286" y="6621"/>
                  </a:cubicBezTo>
                  <a:cubicBezTo>
                    <a:pt x="286" y="8996"/>
                    <a:pt x="222" y="11371"/>
                    <a:pt x="222" y="13715"/>
                  </a:cubicBezTo>
                  <a:lnTo>
                    <a:pt x="191" y="15710"/>
                  </a:lnTo>
                  <a:lnTo>
                    <a:pt x="159" y="16723"/>
                  </a:lnTo>
                  <a:cubicBezTo>
                    <a:pt x="159" y="17040"/>
                    <a:pt x="159" y="17388"/>
                    <a:pt x="222" y="17705"/>
                  </a:cubicBezTo>
                  <a:cubicBezTo>
                    <a:pt x="238" y="17753"/>
                    <a:pt x="278" y="17776"/>
                    <a:pt x="317" y="17776"/>
                  </a:cubicBezTo>
                  <a:cubicBezTo>
                    <a:pt x="357" y="17776"/>
                    <a:pt x="397" y="17753"/>
                    <a:pt x="412" y="17705"/>
                  </a:cubicBezTo>
                  <a:cubicBezTo>
                    <a:pt x="507" y="17420"/>
                    <a:pt x="507" y="17135"/>
                    <a:pt x="507" y="16818"/>
                  </a:cubicBezTo>
                  <a:lnTo>
                    <a:pt x="507" y="15837"/>
                  </a:lnTo>
                  <a:cubicBezTo>
                    <a:pt x="507" y="15203"/>
                    <a:pt x="539" y="14601"/>
                    <a:pt x="539" y="13968"/>
                  </a:cubicBezTo>
                  <a:cubicBezTo>
                    <a:pt x="539" y="12701"/>
                    <a:pt x="571" y="11435"/>
                    <a:pt x="571" y="10168"/>
                  </a:cubicBezTo>
                  <a:cubicBezTo>
                    <a:pt x="634" y="7666"/>
                    <a:pt x="697" y="5164"/>
                    <a:pt x="761" y="2631"/>
                  </a:cubicBezTo>
                  <a:cubicBezTo>
                    <a:pt x="761" y="2282"/>
                    <a:pt x="761" y="1934"/>
                    <a:pt x="761" y="1586"/>
                  </a:cubicBezTo>
                  <a:cubicBezTo>
                    <a:pt x="761" y="1269"/>
                    <a:pt x="792" y="952"/>
                    <a:pt x="729" y="636"/>
                  </a:cubicBezTo>
                  <a:cubicBezTo>
                    <a:pt x="699" y="332"/>
                    <a:pt x="436" y="0"/>
                    <a:pt x="10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5" name="Google Shape;1055;p18"/>
            <p:cNvSpPr/>
            <p:nvPr/>
          </p:nvSpPr>
          <p:spPr>
            <a:xfrm>
              <a:off x="4942738" y="3164614"/>
              <a:ext cx="40476" cy="36088"/>
            </a:xfrm>
            <a:custGeom>
              <a:avLst/>
              <a:gdLst/>
              <a:ahLst/>
              <a:cxnLst/>
              <a:rect l="l" t="t" r="r" b="b"/>
              <a:pathLst>
                <a:path w="1236" h="1102" extrusionOk="0">
                  <a:moveTo>
                    <a:pt x="543" y="452"/>
                  </a:moveTo>
                  <a:cubicBezTo>
                    <a:pt x="626" y="452"/>
                    <a:pt x="713" y="468"/>
                    <a:pt x="792" y="499"/>
                  </a:cubicBezTo>
                  <a:lnTo>
                    <a:pt x="824" y="499"/>
                  </a:lnTo>
                  <a:cubicBezTo>
                    <a:pt x="792" y="499"/>
                    <a:pt x="824" y="531"/>
                    <a:pt x="855" y="531"/>
                  </a:cubicBezTo>
                  <a:cubicBezTo>
                    <a:pt x="855" y="531"/>
                    <a:pt x="887" y="531"/>
                    <a:pt x="887" y="563"/>
                  </a:cubicBezTo>
                  <a:lnTo>
                    <a:pt x="919" y="563"/>
                  </a:lnTo>
                  <a:cubicBezTo>
                    <a:pt x="919" y="563"/>
                    <a:pt x="919" y="594"/>
                    <a:pt x="919" y="594"/>
                  </a:cubicBezTo>
                  <a:cubicBezTo>
                    <a:pt x="887" y="594"/>
                    <a:pt x="887" y="594"/>
                    <a:pt x="887" y="626"/>
                  </a:cubicBezTo>
                  <a:lnTo>
                    <a:pt x="887" y="658"/>
                  </a:lnTo>
                  <a:cubicBezTo>
                    <a:pt x="887" y="658"/>
                    <a:pt x="855" y="689"/>
                    <a:pt x="855" y="689"/>
                  </a:cubicBezTo>
                  <a:cubicBezTo>
                    <a:pt x="855" y="689"/>
                    <a:pt x="835" y="730"/>
                    <a:pt x="827" y="730"/>
                  </a:cubicBezTo>
                  <a:cubicBezTo>
                    <a:pt x="825" y="730"/>
                    <a:pt x="824" y="727"/>
                    <a:pt x="824" y="721"/>
                  </a:cubicBezTo>
                  <a:cubicBezTo>
                    <a:pt x="824" y="721"/>
                    <a:pt x="824" y="753"/>
                    <a:pt x="792" y="753"/>
                  </a:cubicBezTo>
                  <a:lnTo>
                    <a:pt x="792" y="784"/>
                  </a:lnTo>
                  <a:cubicBezTo>
                    <a:pt x="792" y="774"/>
                    <a:pt x="789" y="770"/>
                    <a:pt x="784" y="770"/>
                  </a:cubicBezTo>
                  <a:cubicBezTo>
                    <a:pt x="774" y="770"/>
                    <a:pt x="760" y="784"/>
                    <a:pt x="760" y="784"/>
                  </a:cubicBezTo>
                  <a:cubicBezTo>
                    <a:pt x="760" y="784"/>
                    <a:pt x="729" y="816"/>
                    <a:pt x="729" y="816"/>
                  </a:cubicBezTo>
                  <a:cubicBezTo>
                    <a:pt x="729" y="816"/>
                    <a:pt x="701" y="830"/>
                    <a:pt x="691" y="830"/>
                  </a:cubicBezTo>
                  <a:cubicBezTo>
                    <a:pt x="687" y="830"/>
                    <a:pt x="686" y="827"/>
                    <a:pt x="697" y="816"/>
                  </a:cubicBezTo>
                  <a:lnTo>
                    <a:pt x="697" y="816"/>
                  </a:lnTo>
                  <a:cubicBezTo>
                    <a:pt x="665" y="848"/>
                    <a:pt x="665" y="848"/>
                    <a:pt x="634" y="848"/>
                  </a:cubicBezTo>
                  <a:lnTo>
                    <a:pt x="602" y="848"/>
                  </a:lnTo>
                  <a:cubicBezTo>
                    <a:pt x="475" y="848"/>
                    <a:pt x="317" y="816"/>
                    <a:pt x="254" y="689"/>
                  </a:cubicBezTo>
                  <a:cubicBezTo>
                    <a:pt x="223" y="659"/>
                    <a:pt x="222" y="598"/>
                    <a:pt x="251" y="536"/>
                  </a:cubicBezTo>
                  <a:lnTo>
                    <a:pt x="251" y="536"/>
                  </a:lnTo>
                  <a:cubicBezTo>
                    <a:pt x="278" y="531"/>
                    <a:pt x="304" y="517"/>
                    <a:pt x="327" y="495"/>
                  </a:cubicBezTo>
                  <a:lnTo>
                    <a:pt x="327" y="495"/>
                  </a:lnTo>
                  <a:cubicBezTo>
                    <a:pt x="388" y="466"/>
                    <a:pt x="464" y="452"/>
                    <a:pt x="543" y="452"/>
                  </a:cubicBezTo>
                  <a:close/>
                  <a:moveTo>
                    <a:pt x="234" y="1"/>
                  </a:moveTo>
                  <a:cubicBezTo>
                    <a:pt x="222" y="1"/>
                    <a:pt x="206" y="9"/>
                    <a:pt x="190" y="24"/>
                  </a:cubicBezTo>
                  <a:cubicBezTo>
                    <a:pt x="190" y="88"/>
                    <a:pt x="159" y="119"/>
                    <a:pt x="159" y="183"/>
                  </a:cubicBezTo>
                  <a:cubicBezTo>
                    <a:pt x="159" y="212"/>
                    <a:pt x="159" y="269"/>
                    <a:pt x="159" y="302"/>
                  </a:cubicBezTo>
                  <a:lnTo>
                    <a:pt x="159" y="302"/>
                  </a:lnTo>
                  <a:cubicBezTo>
                    <a:pt x="140" y="316"/>
                    <a:pt x="126" y="335"/>
                    <a:pt x="117" y="356"/>
                  </a:cubicBezTo>
                  <a:lnTo>
                    <a:pt x="117" y="356"/>
                  </a:lnTo>
                  <a:cubicBezTo>
                    <a:pt x="110" y="360"/>
                    <a:pt x="103" y="365"/>
                    <a:pt x="95" y="373"/>
                  </a:cubicBezTo>
                  <a:cubicBezTo>
                    <a:pt x="64" y="404"/>
                    <a:pt x="32" y="436"/>
                    <a:pt x="32" y="499"/>
                  </a:cubicBezTo>
                  <a:cubicBezTo>
                    <a:pt x="0" y="594"/>
                    <a:pt x="0" y="721"/>
                    <a:pt x="64" y="816"/>
                  </a:cubicBezTo>
                  <a:cubicBezTo>
                    <a:pt x="159" y="1006"/>
                    <a:pt x="380" y="1101"/>
                    <a:pt x="602" y="1101"/>
                  </a:cubicBezTo>
                  <a:cubicBezTo>
                    <a:pt x="792" y="1101"/>
                    <a:pt x="982" y="974"/>
                    <a:pt x="1109" y="816"/>
                  </a:cubicBezTo>
                  <a:cubicBezTo>
                    <a:pt x="1204" y="721"/>
                    <a:pt x="1235" y="594"/>
                    <a:pt x="1204" y="468"/>
                  </a:cubicBezTo>
                  <a:cubicBezTo>
                    <a:pt x="1172" y="373"/>
                    <a:pt x="1077" y="278"/>
                    <a:pt x="950" y="246"/>
                  </a:cubicBezTo>
                  <a:lnTo>
                    <a:pt x="634" y="246"/>
                  </a:lnTo>
                  <a:cubicBezTo>
                    <a:pt x="538" y="246"/>
                    <a:pt x="441" y="264"/>
                    <a:pt x="345" y="273"/>
                  </a:cubicBezTo>
                  <a:lnTo>
                    <a:pt x="345" y="273"/>
                  </a:lnTo>
                  <a:cubicBezTo>
                    <a:pt x="337" y="231"/>
                    <a:pt x="317" y="201"/>
                    <a:pt x="317" y="151"/>
                  </a:cubicBezTo>
                  <a:cubicBezTo>
                    <a:pt x="317" y="119"/>
                    <a:pt x="285" y="56"/>
                    <a:pt x="254" y="24"/>
                  </a:cubicBezTo>
                  <a:cubicBezTo>
                    <a:pt x="254" y="9"/>
                    <a:pt x="246" y="1"/>
                    <a:pt x="23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6" name="Google Shape;1056;p18"/>
            <p:cNvSpPr/>
            <p:nvPr/>
          </p:nvSpPr>
          <p:spPr>
            <a:xfrm>
              <a:off x="4905765" y="3175584"/>
              <a:ext cx="125161" cy="140225"/>
            </a:xfrm>
            <a:custGeom>
              <a:avLst/>
              <a:gdLst/>
              <a:ahLst/>
              <a:cxnLst/>
              <a:rect l="l" t="t" r="r" b="b"/>
              <a:pathLst>
                <a:path w="3822" h="4282" extrusionOk="0">
                  <a:moveTo>
                    <a:pt x="1403" y="1"/>
                  </a:moveTo>
                  <a:cubicBezTo>
                    <a:pt x="1397" y="1"/>
                    <a:pt x="1390" y="3"/>
                    <a:pt x="1383" y="6"/>
                  </a:cubicBezTo>
                  <a:cubicBezTo>
                    <a:pt x="1161" y="38"/>
                    <a:pt x="1098" y="228"/>
                    <a:pt x="1161" y="418"/>
                  </a:cubicBezTo>
                  <a:cubicBezTo>
                    <a:pt x="1224" y="513"/>
                    <a:pt x="1224" y="544"/>
                    <a:pt x="1193" y="671"/>
                  </a:cubicBezTo>
                  <a:cubicBezTo>
                    <a:pt x="1193" y="766"/>
                    <a:pt x="1129" y="861"/>
                    <a:pt x="1098" y="956"/>
                  </a:cubicBezTo>
                  <a:cubicBezTo>
                    <a:pt x="1034" y="1114"/>
                    <a:pt x="971" y="1304"/>
                    <a:pt x="908" y="1463"/>
                  </a:cubicBezTo>
                  <a:cubicBezTo>
                    <a:pt x="781" y="1843"/>
                    <a:pt x="654" y="2191"/>
                    <a:pt x="528" y="2571"/>
                  </a:cubicBezTo>
                  <a:cubicBezTo>
                    <a:pt x="464" y="2730"/>
                    <a:pt x="401" y="2888"/>
                    <a:pt x="338" y="3078"/>
                  </a:cubicBezTo>
                  <a:cubicBezTo>
                    <a:pt x="256" y="3242"/>
                    <a:pt x="197" y="3429"/>
                    <a:pt x="101" y="3600"/>
                  </a:cubicBezTo>
                  <a:lnTo>
                    <a:pt x="101" y="3600"/>
                  </a:lnTo>
                  <a:cubicBezTo>
                    <a:pt x="94" y="3611"/>
                    <a:pt x="87" y="3623"/>
                    <a:pt x="81" y="3635"/>
                  </a:cubicBezTo>
                  <a:lnTo>
                    <a:pt x="81" y="3635"/>
                  </a:lnTo>
                  <a:cubicBezTo>
                    <a:pt x="72" y="3650"/>
                    <a:pt x="62" y="3665"/>
                    <a:pt x="53" y="3680"/>
                  </a:cubicBezTo>
                  <a:cubicBezTo>
                    <a:pt x="1" y="3783"/>
                    <a:pt x="97" y="3886"/>
                    <a:pt x="186" y="3886"/>
                  </a:cubicBezTo>
                  <a:cubicBezTo>
                    <a:pt x="206" y="3886"/>
                    <a:pt x="225" y="3881"/>
                    <a:pt x="243" y="3870"/>
                  </a:cubicBezTo>
                  <a:cubicBezTo>
                    <a:pt x="346" y="3818"/>
                    <a:pt x="407" y="3766"/>
                    <a:pt x="512" y="3766"/>
                  </a:cubicBezTo>
                  <a:cubicBezTo>
                    <a:pt x="536" y="3766"/>
                    <a:pt x="562" y="3769"/>
                    <a:pt x="591" y="3775"/>
                  </a:cubicBezTo>
                  <a:cubicBezTo>
                    <a:pt x="718" y="3806"/>
                    <a:pt x="876" y="3870"/>
                    <a:pt x="1003" y="3933"/>
                  </a:cubicBezTo>
                  <a:cubicBezTo>
                    <a:pt x="1288" y="4028"/>
                    <a:pt x="1573" y="4123"/>
                    <a:pt x="1889" y="4186"/>
                  </a:cubicBezTo>
                  <a:cubicBezTo>
                    <a:pt x="2174" y="4250"/>
                    <a:pt x="2428" y="4281"/>
                    <a:pt x="2713" y="4281"/>
                  </a:cubicBezTo>
                  <a:cubicBezTo>
                    <a:pt x="2839" y="4250"/>
                    <a:pt x="2966" y="4250"/>
                    <a:pt x="3124" y="4218"/>
                  </a:cubicBezTo>
                  <a:cubicBezTo>
                    <a:pt x="3251" y="4218"/>
                    <a:pt x="3410" y="4155"/>
                    <a:pt x="3568" y="4123"/>
                  </a:cubicBezTo>
                  <a:cubicBezTo>
                    <a:pt x="3726" y="4123"/>
                    <a:pt x="3821" y="3965"/>
                    <a:pt x="3726" y="3838"/>
                  </a:cubicBezTo>
                  <a:cubicBezTo>
                    <a:pt x="3441" y="3331"/>
                    <a:pt x="3124" y="2825"/>
                    <a:pt x="2871" y="2286"/>
                  </a:cubicBezTo>
                  <a:cubicBezTo>
                    <a:pt x="2744" y="2001"/>
                    <a:pt x="2618" y="1748"/>
                    <a:pt x="2491" y="1463"/>
                  </a:cubicBezTo>
                  <a:cubicBezTo>
                    <a:pt x="2364" y="1178"/>
                    <a:pt x="2174" y="861"/>
                    <a:pt x="2174" y="576"/>
                  </a:cubicBezTo>
                  <a:cubicBezTo>
                    <a:pt x="2174" y="475"/>
                    <a:pt x="2114" y="434"/>
                    <a:pt x="2049" y="434"/>
                  </a:cubicBezTo>
                  <a:cubicBezTo>
                    <a:pt x="1951" y="434"/>
                    <a:pt x="1845" y="525"/>
                    <a:pt x="1921" y="639"/>
                  </a:cubicBezTo>
                  <a:cubicBezTo>
                    <a:pt x="2079" y="893"/>
                    <a:pt x="2143" y="1241"/>
                    <a:pt x="2269" y="1558"/>
                  </a:cubicBezTo>
                  <a:cubicBezTo>
                    <a:pt x="2364" y="1843"/>
                    <a:pt x="2459" y="2096"/>
                    <a:pt x="2586" y="2381"/>
                  </a:cubicBezTo>
                  <a:cubicBezTo>
                    <a:pt x="2783" y="2887"/>
                    <a:pt x="3030" y="3368"/>
                    <a:pt x="3304" y="3846"/>
                  </a:cubicBezTo>
                  <a:lnTo>
                    <a:pt x="3304" y="3846"/>
                  </a:lnTo>
                  <a:cubicBezTo>
                    <a:pt x="3120" y="3924"/>
                    <a:pt x="2894" y="3935"/>
                    <a:pt x="2686" y="3935"/>
                  </a:cubicBezTo>
                  <a:cubicBezTo>
                    <a:pt x="2606" y="3935"/>
                    <a:pt x="2530" y="3933"/>
                    <a:pt x="2459" y="3933"/>
                  </a:cubicBezTo>
                  <a:cubicBezTo>
                    <a:pt x="2143" y="3901"/>
                    <a:pt x="1826" y="3838"/>
                    <a:pt x="1509" y="3743"/>
                  </a:cubicBezTo>
                  <a:cubicBezTo>
                    <a:pt x="1224" y="3648"/>
                    <a:pt x="908" y="3490"/>
                    <a:pt x="591" y="3426"/>
                  </a:cubicBezTo>
                  <a:cubicBezTo>
                    <a:pt x="562" y="3421"/>
                    <a:pt x="530" y="3419"/>
                    <a:pt x="497" y="3419"/>
                  </a:cubicBezTo>
                  <a:cubicBezTo>
                    <a:pt x="468" y="3419"/>
                    <a:pt x="438" y="3421"/>
                    <a:pt x="408" y="3425"/>
                  </a:cubicBezTo>
                  <a:lnTo>
                    <a:pt x="408" y="3425"/>
                  </a:lnTo>
                  <a:cubicBezTo>
                    <a:pt x="481" y="3225"/>
                    <a:pt x="574" y="3025"/>
                    <a:pt x="654" y="2825"/>
                  </a:cubicBezTo>
                  <a:cubicBezTo>
                    <a:pt x="781" y="2508"/>
                    <a:pt x="908" y="2160"/>
                    <a:pt x="1003" y="1843"/>
                  </a:cubicBezTo>
                  <a:cubicBezTo>
                    <a:pt x="1129" y="1526"/>
                    <a:pt x="1224" y="1209"/>
                    <a:pt x="1351" y="893"/>
                  </a:cubicBezTo>
                  <a:cubicBezTo>
                    <a:pt x="1383" y="766"/>
                    <a:pt x="1446" y="639"/>
                    <a:pt x="1446" y="513"/>
                  </a:cubicBezTo>
                  <a:cubicBezTo>
                    <a:pt x="1446" y="354"/>
                    <a:pt x="1224" y="228"/>
                    <a:pt x="1414" y="133"/>
                  </a:cubicBezTo>
                  <a:cubicBezTo>
                    <a:pt x="1499" y="105"/>
                    <a:pt x="1458" y="1"/>
                    <a:pt x="140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7" name="Google Shape;1057;p18"/>
            <p:cNvSpPr/>
            <p:nvPr/>
          </p:nvSpPr>
          <p:spPr>
            <a:xfrm>
              <a:off x="4937531" y="3239213"/>
              <a:ext cx="20402" cy="62482"/>
            </a:xfrm>
            <a:custGeom>
              <a:avLst/>
              <a:gdLst/>
              <a:ahLst/>
              <a:cxnLst/>
              <a:rect l="l" t="t" r="r" b="b"/>
              <a:pathLst>
                <a:path w="623" h="1908" extrusionOk="0">
                  <a:moveTo>
                    <a:pt x="457" y="0"/>
                  </a:moveTo>
                  <a:cubicBezTo>
                    <a:pt x="408" y="0"/>
                    <a:pt x="362" y="28"/>
                    <a:pt x="349" y="90"/>
                  </a:cubicBezTo>
                  <a:cubicBezTo>
                    <a:pt x="349" y="90"/>
                    <a:pt x="349" y="90"/>
                    <a:pt x="349" y="90"/>
                  </a:cubicBezTo>
                  <a:lnTo>
                    <a:pt x="349" y="90"/>
                  </a:lnTo>
                  <a:cubicBezTo>
                    <a:pt x="318" y="122"/>
                    <a:pt x="318" y="153"/>
                    <a:pt x="318" y="185"/>
                  </a:cubicBezTo>
                  <a:cubicBezTo>
                    <a:pt x="318" y="196"/>
                    <a:pt x="319" y="207"/>
                    <a:pt x="322" y="217"/>
                  </a:cubicBezTo>
                  <a:lnTo>
                    <a:pt x="322" y="217"/>
                  </a:lnTo>
                  <a:cubicBezTo>
                    <a:pt x="261" y="484"/>
                    <a:pt x="187" y="734"/>
                    <a:pt x="159" y="1008"/>
                  </a:cubicBezTo>
                  <a:cubicBezTo>
                    <a:pt x="128" y="1135"/>
                    <a:pt x="96" y="1293"/>
                    <a:pt x="64" y="1420"/>
                  </a:cubicBezTo>
                  <a:cubicBezTo>
                    <a:pt x="33" y="1547"/>
                    <a:pt x="1" y="1705"/>
                    <a:pt x="1" y="1832"/>
                  </a:cubicBezTo>
                  <a:cubicBezTo>
                    <a:pt x="1" y="1878"/>
                    <a:pt x="35" y="1907"/>
                    <a:pt x="78" y="1907"/>
                  </a:cubicBezTo>
                  <a:cubicBezTo>
                    <a:pt x="94" y="1907"/>
                    <a:pt x="111" y="1903"/>
                    <a:pt x="128" y="1895"/>
                  </a:cubicBezTo>
                  <a:cubicBezTo>
                    <a:pt x="254" y="1832"/>
                    <a:pt x="286" y="1673"/>
                    <a:pt x="318" y="1547"/>
                  </a:cubicBezTo>
                  <a:cubicBezTo>
                    <a:pt x="349" y="1420"/>
                    <a:pt x="381" y="1262"/>
                    <a:pt x="413" y="1103"/>
                  </a:cubicBezTo>
                  <a:cubicBezTo>
                    <a:pt x="473" y="802"/>
                    <a:pt x="533" y="500"/>
                    <a:pt x="594" y="226"/>
                  </a:cubicBezTo>
                  <a:lnTo>
                    <a:pt x="594" y="226"/>
                  </a:lnTo>
                  <a:cubicBezTo>
                    <a:pt x="599" y="220"/>
                    <a:pt x="603" y="217"/>
                    <a:pt x="603" y="217"/>
                  </a:cubicBezTo>
                  <a:cubicBezTo>
                    <a:pt x="601" y="216"/>
                    <a:pt x="598" y="215"/>
                    <a:pt x="596" y="214"/>
                  </a:cubicBezTo>
                  <a:lnTo>
                    <a:pt x="596" y="214"/>
                  </a:lnTo>
                  <a:cubicBezTo>
                    <a:pt x="598" y="204"/>
                    <a:pt x="601" y="195"/>
                    <a:pt x="603" y="185"/>
                  </a:cubicBezTo>
                  <a:cubicBezTo>
                    <a:pt x="622" y="69"/>
                    <a:pt x="535" y="0"/>
                    <a:pt x="45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8" name="Google Shape;1058;p18"/>
            <p:cNvSpPr/>
            <p:nvPr/>
          </p:nvSpPr>
          <p:spPr>
            <a:xfrm>
              <a:off x="4954134" y="3282080"/>
              <a:ext cx="8351" cy="25412"/>
            </a:xfrm>
            <a:custGeom>
              <a:avLst/>
              <a:gdLst/>
              <a:ahLst/>
              <a:cxnLst/>
              <a:rect l="l" t="t" r="r" b="b"/>
              <a:pathLst>
                <a:path w="255" h="776" extrusionOk="0">
                  <a:moveTo>
                    <a:pt x="175" y="0"/>
                  </a:moveTo>
                  <a:cubicBezTo>
                    <a:pt x="151" y="0"/>
                    <a:pt x="127" y="16"/>
                    <a:pt x="127" y="48"/>
                  </a:cubicBezTo>
                  <a:cubicBezTo>
                    <a:pt x="96" y="111"/>
                    <a:pt x="64" y="206"/>
                    <a:pt x="64" y="301"/>
                  </a:cubicBezTo>
                  <a:lnTo>
                    <a:pt x="32" y="428"/>
                  </a:lnTo>
                  <a:cubicBezTo>
                    <a:pt x="32" y="459"/>
                    <a:pt x="32" y="491"/>
                    <a:pt x="32" y="491"/>
                  </a:cubicBezTo>
                  <a:cubicBezTo>
                    <a:pt x="32" y="523"/>
                    <a:pt x="32" y="523"/>
                    <a:pt x="32" y="523"/>
                  </a:cubicBezTo>
                  <a:cubicBezTo>
                    <a:pt x="32" y="523"/>
                    <a:pt x="32" y="523"/>
                    <a:pt x="32" y="523"/>
                  </a:cubicBezTo>
                  <a:lnTo>
                    <a:pt x="32" y="523"/>
                  </a:lnTo>
                  <a:cubicBezTo>
                    <a:pt x="32" y="523"/>
                    <a:pt x="1" y="554"/>
                    <a:pt x="1" y="554"/>
                  </a:cubicBezTo>
                  <a:cubicBezTo>
                    <a:pt x="32" y="554"/>
                    <a:pt x="32" y="523"/>
                    <a:pt x="32" y="523"/>
                  </a:cubicBezTo>
                  <a:lnTo>
                    <a:pt x="32" y="523"/>
                  </a:lnTo>
                  <a:cubicBezTo>
                    <a:pt x="32" y="554"/>
                    <a:pt x="1" y="554"/>
                    <a:pt x="1" y="586"/>
                  </a:cubicBezTo>
                  <a:cubicBezTo>
                    <a:pt x="1" y="618"/>
                    <a:pt x="1" y="649"/>
                    <a:pt x="1" y="681"/>
                  </a:cubicBezTo>
                  <a:cubicBezTo>
                    <a:pt x="1" y="713"/>
                    <a:pt x="32" y="744"/>
                    <a:pt x="64" y="776"/>
                  </a:cubicBezTo>
                  <a:lnTo>
                    <a:pt x="159" y="776"/>
                  </a:lnTo>
                  <a:cubicBezTo>
                    <a:pt x="222" y="776"/>
                    <a:pt x="254" y="713"/>
                    <a:pt x="254" y="649"/>
                  </a:cubicBezTo>
                  <a:cubicBezTo>
                    <a:pt x="254" y="606"/>
                    <a:pt x="254" y="578"/>
                    <a:pt x="244" y="554"/>
                  </a:cubicBezTo>
                  <a:lnTo>
                    <a:pt x="244" y="554"/>
                  </a:lnTo>
                  <a:cubicBezTo>
                    <a:pt x="247" y="554"/>
                    <a:pt x="250" y="554"/>
                    <a:pt x="254" y="554"/>
                  </a:cubicBezTo>
                  <a:cubicBezTo>
                    <a:pt x="250" y="554"/>
                    <a:pt x="247" y="554"/>
                    <a:pt x="244" y="553"/>
                  </a:cubicBezTo>
                  <a:lnTo>
                    <a:pt x="244" y="553"/>
                  </a:lnTo>
                  <a:cubicBezTo>
                    <a:pt x="244" y="553"/>
                    <a:pt x="244" y="554"/>
                    <a:pt x="244" y="554"/>
                  </a:cubicBezTo>
                  <a:lnTo>
                    <a:pt x="244" y="554"/>
                  </a:lnTo>
                  <a:cubicBezTo>
                    <a:pt x="222" y="554"/>
                    <a:pt x="222" y="551"/>
                    <a:pt x="222" y="523"/>
                  </a:cubicBezTo>
                  <a:lnTo>
                    <a:pt x="222" y="523"/>
                  </a:lnTo>
                  <a:cubicBezTo>
                    <a:pt x="222" y="523"/>
                    <a:pt x="223" y="547"/>
                    <a:pt x="244" y="553"/>
                  </a:cubicBezTo>
                  <a:lnTo>
                    <a:pt x="244" y="553"/>
                  </a:lnTo>
                  <a:cubicBezTo>
                    <a:pt x="239" y="542"/>
                    <a:pt x="232" y="532"/>
                    <a:pt x="222" y="523"/>
                  </a:cubicBezTo>
                  <a:cubicBezTo>
                    <a:pt x="222" y="491"/>
                    <a:pt x="222" y="459"/>
                    <a:pt x="222" y="459"/>
                  </a:cubicBezTo>
                  <a:cubicBezTo>
                    <a:pt x="222" y="396"/>
                    <a:pt x="222" y="364"/>
                    <a:pt x="222" y="333"/>
                  </a:cubicBezTo>
                  <a:cubicBezTo>
                    <a:pt x="222" y="238"/>
                    <a:pt x="222" y="143"/>
                    <a:pt x="222" y="48"/>
                  </a:cubicBezTo>
                  <a:cubicBezTo>
                    <a:pt x="222" y="16"/>
                    <a:pt x="199" y="0"/>
                    <a:pt x="175"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59" name="Google Shape;1059;p18"/>
            <p:cNvSpPr/>
            <p:nvPr/>
          </p:nvSpPr>
          <p:spPr>
            <a:xfrm>
              <a:off x="4989403" y="3277364"/>
              <a:ext cx="14540" cy="36513"/>
            </a:xfrm>
            <a:custGeom>
              <a:avLst/>
              <a:gdLst/>
              <a:ahLst/>
              <a:cxnLst/>
              <a:rect l="l" t="t" r="r" b="b"/>
              <a:pathLst>
                <a:path w="444" h="1115" extrusionOk="0">
                  <a:moveTo>
                    <a:pt x="77" y="0"/>
                  </a:moveTo>
                  <a:cubicBezTo>
                    <a:pt x="40" y="0"/>
                    <a:pt x="0" y="35"/>
                    <a:pt x="0" y="97"/>
                  </a:cubicBezTo>
                  <a:cubicBezTo>
                    <a:pt x="32" y="223"/>
                    <a:pt x="64" y="350"/>
                    <a:pt x="95" y="477"/>
                  </a:cubicBezTo>
                  <a:cubicBezTo>
                    <a:pt x="95" y="540"/>
                    <a:pt x="127" y="603"/>
                    <a:pt x="127" y="698"/>
                  </a:cubicBezTo>
                  <a:cubicBezTo>
                    <a:pt x="127" y="752"/>
                    <a:pt x="150" y="806"/>
                    <a:pt x="157" y="860"/>
                  </a:cubicBezTo>
                  <a:lnTo>
                    <a:pt x="157" y="860"/>
                  </a:lnTo>
                  <a:cubicBezTo>
                    <a:pt x="140" y="880"/>
                    <a:pt x="127" y="900"/>
                    <a:pt x="127" y="920"/>
                  </a:cubicBezTo>
                  <a:cubicBezTo>
                    <a:pt x="99" y="1005"/>
                    <a:pt x="172" y="1115"/>
                    <a:pt x="278" y="1115"/>
                  </a:cubicBezTo>
                  <a:cubicBezTo>
                    <a:pt x="290" y="1115"/>
                    <a:pt x="304" y="1113"/>
                    <a:pt x="317" y="1110"/>
                  </a:cubicBezTo>
                  <a:cubicBezTo>
                    <a:pt x="412" y="1078"/>
                    <a:pt x="444" y="952"/>
                    <a:pt x="380" y="857"/>
                  </a:cubicBezTo>
                  <a:cubicBezTo>
                    <a:pt x="365" y="841"/>
                    <a:pt x="349" y="833"/>
                    <a:pt x="333" y="825"/>
                  </a:cubicBezTo>
                  <a:lnTo>
                    <a:pt x="333" y="825"/>
                  </a:lnTo>
                  <a:cubicBezTo>
                    <a:pt x="307" y="772"/>
                    <a:pt x="280" y="719"/>
                    <a:pt x="254" y="667"/>
                  </a:cubicBezTo>
                  <a:cubicBezTo>
                    <a:pt x="254" y="572"/>
                    <a:pt x="222" y="508"/>
                    <a:pt x="222" y="445"/>
                  </a:cubicBezTo>
                  <a:cubicBezTo>
                    <a:pt x="190" y="318"/>
                    <a:pt x="159" y="192"/>
                    <a:pt x="127" y="33"/>
                  </a:cubicBezTo>
                  <a:cubicBezTo>
                    <a:pt x="116" y="11"/>
                    <a:pt x="97" y="0"/>
                    <a:pt x="7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0" name="Google Shape;1060;p18"/>
            <p:cNvSpPr/>
            <p:nvPr/>
          </p:nvSpPr>
          <p:spPr>
            <a:xfrm>
              <a:off x="4319450" y="3134060"/>
              <a:ext cx="73354" cy="118480"/>
            </a:xfrm>
            <a:custGeom>
              <a:avLst/>
              <a:gdLst/>
              <a:ahLst/>
              <a:cxnLst/>
              <a:rect l="l" t="t" r="r" b="b"/>
              <a:pathLst>
                <a:path w="2240" h="3618" extrusionOk="0">
                  <a:moveTo>
                    <a:pt x="2148" y="1"/>
                  </a:moveTo>
                  <a:cubicBezTo>
                    <a:pt x="2140" y="1"/>
                    <a:pt x="2131" y="3"/>
                    <a:pt x="2122" y="7"/>
                  </a:cubicBezTo>
                  <a:cubicBezTo>
                    <a:pt x="1710" y="166"/>
                    <a:pt x="1299" y="356"/>
                    <a:pt x="919" y="641"/>
                  </a:cubicBezTo>
                  <a:cubicBezTo>
                    <a:pt x="570" y="957"/>
                    <a:pt x="285" y="1306"/>
                    <a:pt x="127" y="1749"/>
                  </a:cubicBezTo>
                  <a:cubicBezTo>
                    <a:pt x="0" y="2129"/>
                    <a:pt x="0" y="2572"/>
                    <a:pt x="127" y="2952"/>
                  </a:cubicBezTo>
                  <a:cubicBezTo>
                    <a:pt x="285" y="3269"/>
                    <a:pt x="539" y="3618"/>
                    <a:pt x="919" y="3618"/>
                  </a:cubicBezTo>
                  <a:cubicBezTo>
                    <a:pt x="982" y="3618"/>
                    <a:pt x="982" y="3586"/>
                    <a:pt x="950" y="3554"/>
                  </a:cubicBezTo>
                  <a:cubicBezTo>
                    <a:pt x="729" y="3301"/>
                    <a:pt x="475" y="3079"/>
                    <a:pt x="380" y="2762"/>
                  </a:cubicBezTo>
                  <a:cubicBezTo>
                    <a:pt x="254" y="2414"/>
                    <a:pt x="285" y="2034"/>
                    <a:pt x="444" y="1717"/>
                  </a:cubicBezTo>
                  <a:cubicBezTo>
                    <a:pt x="760" y="957"/>
                    <a:pt x="1489" y="482"/>
                    <a:pt x="2185" y="102"/>
                  </a:cubicBezTo>
                  <a:cubicBezTo>
                    <a:pt x="2240" y="75"/>
                    <a:pt x="2201" y="1"/>
                    <a:pt x="214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1" name="Google Shape;1061;p18"/>
            <p:cNvSpPr/>
            <p:nvPr/>
          </p:nvSpPr>
          <p:spPr>
            <a:xfrm>
              <a:off x="4400337" y="3107960"/>
              <a:ext cx="455321" cy="132300"/>
            </a:xfrm>
            <a:custGeom>
              <a:avLst/>
              <a:gdLst/>
              <a:ahLst/>
              <a:cxnLst/>
              <a:rect l="l" t="t" r="r" b="b"/>
              <a:pathLst>
                <a:path w="13904" h="4040" extrusionOk="0">
                  <a:moveTo>
                    <a:pt x="5387" y="0"/>
                  </a:moveTo>
                  <a:cubicBezTo>
                    <a:pt x="4858" y="0"/>
                    <a:pt x="4329" y="16"/>
                    <a:pt x="3801" y="44"/>
                  </a:cubicBezTo>
                  <a:cubicBezTo>
                    <a:pt x="3136" y="76"/>
                    <a:pt x="2502" y="108"/>
                    <a:pt x="1869" y="171"/>
                  </a:cubicBezTo>
                  <a:cubicBezTo>
                    <a:pt x="1236" y="266"/>
                    <a:pt x="602" y="361"/>
                    <a:pt x="64" y="646"/>
                  </a:cubicBezTo>
                  <a:cubicBezTo>
                    <a:pt x="0" y="678"/>
                    <a:pt x="32" y="741"/>
                    <a:pt x="95" y="741"/>
                  </a:cubicBezTo>
                  <a:cubicBezTo>
                    <a:pt x="602" y="614"/>
                    <a:pt x="1077" y="456"/>
                    <a:pt x="1616" y="393"/>
                  </a:cubicBezTo>
                  <a:cubicBezTo>
                    <a:pt x="2154" y="298"/>
                    <a:pt x="2661" y="266"/>
                    <a:pt x="3199" y="234"/>
                  </a:cubicBezTo>
                  <a:cubicBezTo>
                    <a:pt x="3964" y="188"/>
                    <a:pt x="4729" y="158"/>
                    <a:pt x="5494" y="158"/>
                  </a:cubicBezTo>
                  <a:cubicBezTo>
                    <a:pt x="5774" y="158"/>
                    <a:pt x="6054" y="162"/>
                    <a:pt x="6334" y="171"/>
                  </a:cubicBezTo>
                  <a:cubicBezTo>
                    <a:pt x="7411" y="203"/>
                    <a:pt x="8488" y="329"/>
                    <a:pt x="9564" y="551"/>
                  </a:cubicBezTo>
                  <a:cubicBezTo>
                    <a:pt x="10103" y="646"/>
                    <a:pt x="10610" y="773"/>
                    <a:pt x="11148" y="963"/>
                  </a:cubicBezTo>
                  <a:cubicBezTo>
                    <a:pt x="11623" y="1121"/>
                    <a:pt x="12161" y="1248"/>
                    <a:pt x="12605" y="1564"/>
                  </a:cubicBezTo>
                  <a:cubicBezTo>
                    <a:pt x="12985" y="1818"/>
                    <a:pt x="13460" y="2261"/>
                    <a:pt x="13491" y="2768"/>
                  </a:cubicBezTo>
                  <a:cubicBezTo>
                    <a:pt x="13523" y="3179"/>
                    <a:pt x="13301" y="3686"/>
                    <a:pt x="12953" y="3908"/>
                  </a:cubicBezTo>
                  <a:cubicBezTo>
                    <a:pt x="12897" y="3936"/>
                    <a:pt x="12916" y="4040"/>
                    <a:pt x="12987" y="4040"/>
                  </a:cubicBezTo>
                  <a:cubicBezTo>
                    <a:pt x="12996" y="4040"/>
                    <a:pt x="13006" y="4038"/>
                    <a:pt x="13016" y="4035"/>
                  </a:cubicBezTo>
                  <a:cubicBezTo>
                    <a:pt x="13903" y="3908"/>
                    <a:pt x="13871" y="2831"/>
                    <a:pt x="13523" y="2229"/>
                  </a:cubicBezTo>
                  <a:cubicBezTo>
                    <a:pt x="12985" y="1311"/>
                    <a:pt x="11813" y="994"/>
                    <a:pt x="10863" y="709"/>
                  </a:cubicBezTo>
                  <a:cubicBezTo>
                    <a:pt x="9089" y="192"/>
                    <a:pt x="7239" y="0"/>
                    <a:pt x="538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2" name="Google Shape;1062;p18"/>
            <p:cNvSpPr/>
            <p:nvPr/>
          </p:nvSpPr>
          <p:spPr>
            <a:xfrm>
              <a:off x="4284181" y="2654111"/>
              <a:ext cx="79871" cy="145497"/>
            </a:xfrm>
            <a:custGeom>
              <a:avLst/>
              <a:gdLst/>
              <a:ahLst/>
              <a:cxnLst/>
              <a:rect l="l" t="t" r="r" b="b"/>
              <a:pathLst>
                <a:path w="2439" h="4443" extrusionOk="0">
                  <a:moveTo>
                    <a:pt x="2407" y="1"/>
                  </a:moveTo>
                  <a:cubicBezTo>
                    <a:pt x="1647" y="286"/>
                    <a:pt x="1077" y="951"/>
                    <a:pt x="666" y="1647"/>
                  </a:cubicBezTo>
                  <a:cubicBezTo>
                    <a:pt x="222" y="2471"/>
                    <a:pt x="32" y="3421"/>
                    <a:pt x="0" y="4371"/>
                  </a:cubicBezTo>
                  <a:cubicBezTo>
                    <a:pt x="0" y="4418"/>
                    <a:pt x="32" y="4442"/>
                    <a:pt x="68" y="4442"/>
                  </a:cubicBezTo>
                  <a:cubicBezTo>
                    <a:pt x="103" y="4442"/>
                    <a:pt x="143" y="4418"/>
                    <a:pt x="159" y="4371"/>
                  </a:cubicBezTo>
                  <a:cubicBezTo>
                    <a:pt x="222" y="3484"/>
                    <a:pt x="412" y="2566"/>
                    <a:pt x="824" y="1774"/>
                  </a:cubicBezTo>
                  <a:cubicBezTo>
                    <a:pt x="1236" y="1077"/>
                    <a:pt x="1774" y="539"/>
                    <a:pt x="2407" y="64"/>
                  </a:cubicBezTo>
                  <a:cubicBezTo>
                    <a:pt x="2439" y="32"/>
                    <a:pt x="2439" y="1"/>
                    <a:pt x="240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3" name="Google Shape;1063;p18"/>
            <p:cNvSpPr/>
            <p:nvPr/>
          </p:nvSpPr>
          <p:spPr>
            <a:xfrm>
              <a:off x="4370275" y="2635444"/>
              <a:ext cx="20762" cy="15588"/>
            </a:xfrm>
            <a:custGeom>
              <a:avLst/>
              <a:gdLst/>
              <a:ahLst/>
              <a:cxnLst/>
              <a:rect l="l" t="t" r="r" b="b"/>
              <a:pathLst>
                <a:path w="634" h="476" extrusionOk="0">
                  <a:moveTo>
                    <a:pt x="507" y="1"/>
                  </a:moveTo>
                  <a:cubicBezTo>
                    <a:pt x="507" y="1"/>
                    <a:pt x="475" y="1"/>
                    <a:pt x="475" y="32"/>
                  </a:cubicBezTo>
                  <a:lnTo>
                    <a:pt x="412" y="32"/>
                  </a:lnTo>
                  <a:cubicBezTo>
                    <a:pt x="396" y="48"/>
                    <a:pt x="388" y="56"/>
                    <a:pt x="380" y="64"/>
                  </a:cubicBezTo>
                  <a:lnTo>
                    <a:pt x="348" y="64"/>
                  </a:lnTo>
                  <a:cubicBezTo>
                    <a:pt x="348" y="96"/>
                    <a:pt x="317" y="96"/>
                    <a:pt x="285" y="96"/>
                  </a:cubicBezTo>
                  <a:cubicBezTo>
                    <a:pt x="285" y="127"/>
                    <a:pt x="285" y="127"/>
                    <a:pt x="253" y="127"/>
                  </a:cubicBezTo>
                  <a:cubicBezTo>
                    <a:pt x="222" y="159"/>
                    <a:pt x="222" y="191"/>
                    <a:pt x="190" y="191"/>
                  </a:cubicBezTo>
                  <a:cubicBezTo>
                    <a:pt x="127" y="254"/>
                    <a:pt x="95" y="286"/>
                    <a:pt x="32" y="317"/>
                  </a:cubicBezTo>
                  <a:cubicBezTo>
                    <a:pt x="0" y="349"/>
                    <a:pt x="0" y="412"/>
                    <a:pt x="32" y="444"/>
                  </a:cubicBezTo>
                  <a:cubicBezTo>
                    <a:pt x="63" y="476"/>
                    <a:pt x="95" y="476"/>
                    <a:pt x="127" y="476"/>
                  </a:cubicBezTo>
                  <a:cubicBezTo>
                    <a:pt x="222" y="412"/>
                    <a:pt x="285" y="381"/>
                    <a:pt x="380" y="317"/>
                  </a:cubicBezTo>
                  <a:cubicBezTo>
                    <a:pt x="412" y="317"/>
                    <a:pt x="412" y="317"/>
                    <a:pt x="443" y="286"/>
                  </a:cubicBezTo>
                  <a:cubicBezTo>
                    <a:pt x="475" y="286"/>
                    <a:pt x="475" y="254"/>
                    <a:pt x="475" y="254"/>
                  </a:cubicBezTo>
                  <a:lnTo>
                    <a:pt x="507" y="222"/>
                  </a:lnTo>
                  <a:cubicBezTo>
                    <a:pt x="507" y="222"/>
                    <a:pt x="538" y="222"/>
                    <a:pt x="538" y="191"/>
                  </a:cubicBezTo>
                  <a:cubicBezTo>
                    <a:pt x="570" y="191"/>
                    <a:pt x="570" y="159"/>
                    <a:pt x="570" y="159"/>
                  </a:cubicBezTo>
                  <a:cubicBezTo>
                    <a:pt x="602" y="127"/>
                    <a:pt x="602" y="127"/>
                    <a:pt x="602" y="127"/>
                  </a:cubicBezTo>
                  <a:cubicBezTo>
                    <a:pt x="633" y="64"/>
                    <a:pt x="570" y="1"/>
                    <a:pt x="50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4" name="Google Shape;1064;p18"/>
            <p:cNvSpPr/>
            <p:nvPr/>
          </p:nvSpPr>
          <p:spPr>
            <a:xfrm>
              <a:off x="3805049" y="2329974"/>
              <a:ext cx="1505861" cy="623611"/>
            </a:xfrm>
            <a:custGeom>
              <a:avLst/>
              <a:gdLst/>
              <a:ahLst/>
              <a:cxnLst/>
              <a:rect l="l" t="t" r="r" b="b"/>
              <a:pathLst>
                <a:path w="45984" h="19043" extrusionOk="0">
                  <a:moveTo>
                    <a:pt x="22073" y="1"/>
                  </a:moveTo>
                  <a:cubicBezTo>
                    <a:pt x="21996" y="1"/>
                    <a:pt x="21918" y="26"/>
                    <a:pt x="21820" y="81"/>
                  </a:cubicBezTo>
                  <a:cubicBezTo>
                    <a:pt x="21662" y="176"/>
                    <a:pt x="21504" y="240"/>
                    <a:pt x="21345" y="335"/>
                  </a:cubicBezTo>
                  <a:cubicBezTo>
                    <a:pt x="20015" y="1095"/>
                    <a:pt x="18717" y="1855"/>
                    <a:pt x="17418" y="2615"/>
                  </a:cubicBezTo>
                  <a:cubicBezTo>
                    <a:pt x="14536" y="4325"/>
                    <a:pt x="11718" y="6067"/>
                    <a:pt x="8899" y="7808"/>
                  </a:cubicBezTo>
                  <a:cubicBezTo>
                    <a:pt x="6271" y="9455"/>
                    <a:pt x="3642" y="11134"/>
                    <a:pt x="1077" y="12844"/>
                  </a:cubicBezTo>
                  <a:cubicBezTo>
                    <a:pt x="824" y="13034"/>
                    <a:pt x="539" y="13224"/>
                    <a:pt x="285" y="13414"/>
                  </a:cubicBezTo>
                  <a:cubicBezTo>
                    <a:pt x="0" y="13572"/>
                    <a:pt x="64" y="13952"/>
                    <a:pt x="349" y="14047"/>
                  </a:cubicBezTo>
                  <a:cubicBezTo>
                    <a:pt x="1996" y="14617"/>
                    <a:pt x="3642" y="15156"/>
                    <a:pt x="5289" y="15726"/>
                  </a:cubicBezTo>
                  <a:cubicBezTo>
                    <a:pt x="7918" y="16612"/>
                    <a:pt x="10578" y="17499"/>
                    <a:pt x="13206" y="18418"/>
                  </a:cubicBezTo>
                  <a:cubicBezTo>
                    <a:pt x="13808" y="18608"/>
                    <a:pt x="14410" y="18798"/>
                    <a:pt x="15012" y="19019"/>
                  </a:cubicBezTo>
                  <a:cubicBezTo>
                    <a:pt x="15053" y="19035"/>
                    <a:pt x="15092" y="19042"/>
                    <a:pt x="15129" y="19042"/>
                  </a:cubicBezTo>
                  <a:cubicBezTo>
                    <a:pt x="15455" y="19042"/>
                    <a:pt x="15572" y="18465"/>
                    <a:pt x="15202" y="18323"/>
                  </a:cubicBezTo>
                  <a:cubicBezTo>
                    <a:pt x="13555" y="17784"/>
                    <a:pt x="11876" y="17214"/>
                    <a:pt x="10229" y="16644"/>
                  </a:cubicBezTo>
                  <a:cubicBezTo>
                    <a:pt x="7601" y="15757"/>
                    <a:pt x="4972" y="14871"/>
                    <a:pt x="2344" y="13984"/>
                  </a:cubicBezTo>
                  <a:cubicBezTo>
                    <a:pt x="1977" y="13849"/>
                    <a:pt x="1610" y="13725"/>
                    <a:pt x="1242" y="13606"/>
                  </a:cubicBezTo>
                  <a:lnTo>
                    <a:pt x="1242" y="13606"/>
                  </a:lnTo>
                  <a:cubicBezTo>
                    <a:pt x="3677" y="11974"/>
                    <a:pt x="6162" y="10366"/>
                    <a:pt x="8646" y="8759"/>
                  </a:cubicBezTo>
                  <a:cubicBezTo>
                    <a:pt x="11591" y="6858"/>
                    <a:pt x="14568" y="5022"/>
                    <a:pt x="17577" y="3216"/>
                  </a:cubicBezTo>
                  <a:cubicBezTo>
                    <a:pt x="19077" y="2359"/>
                    <a:pt x="20549" y="1472"/>
                    <a:pt x="22048" y="641"/>
                  </a:cubicBezTo>
                  <a:lnTo>
                    <a:pt x="22048" y="641"/>
                  </a:lnTo>
                  <a:cubicBezTo>
                    <a:pt x="25188" y="2263"/>
                    <a:pt x="28239" y="3976"/>
                    <a:pt x="31289" y="5750"/>
                  </a:cubicBezTo>
                  <a:cubicBezTo>
                    <a:pt x="34235" y="7492"/>
                    <a:pt x="37212" y="9265"/>
                    <a:pt x="40188" y="10975"/>
                  </a:cubicBezTo>
                  <a:cubicBezTo>
                    <a:pt x="41012" y="11482"/>
                    <a:pt x="41867" y="11957"/>
                    <a:pt x="42722" y="12400"/>
                  </a:cubicBezTo>
                  <a:cubicBezTo>
                    <a:pt x="43134" y="12622"/>
                    <a:pt x="43577" y="12875"/>
                    <a:pt x="43989" y="13097"/>
                  </a:cubicBezTo>
                  <a:cubicBezTo>
                    <a:pt x="44210" y="13224"/>
                    <a:pt x="44432" y="13319"/>
                    <a:pt x="44654" y="13446"/>
                  </a:cubicBezTo>
                  <a:cubicBezTo>
                    <a:pt x="44710" y="13477"/>
                    <a:pt x="44763" y="13515"/>
                    <a:pt x="44816" y="13557"/>
                  </a:cubicBezTo>
                  <a:lnTo>
                    <a:pt x="44816" y="13557"/>
                  </a:lnTo>
                  <a:cubicBezTo>
                    <a:pt x="44709" y="13599"/>
                    <a:pt x="44602" y="13637"/>
                    <a:pt x="44495" y="13667"/>
                  </a:cubicBezTo>
                  <a:cubicBezTo>
                    <a:pt x="43735" y="13952"/>
                    <a:pt x="42944" y="14206"/>
                    <a:pt x="42184" y="14459"/>
                  </a:cubicBezTo>
                  <a:cubicBezTo>
                    <a:pt x="40442" y="15061"/>
                    <a:pt x="38700" y="15631"/>
                    <a:pt x="36958" y="16232"/>
                  </a:cubicBezTo>
                  <a:cubicBezTo>
                    <a:pt x="36578" y="16359"/>
                    <a:pt x="36166" y="16486"/>
                    <a:pt x="35786" y="16612"/>
                  </a:cubicBezTo>
                  <a:cubicBezTo>
                    <a:pt x="35416" y="16755"/>
                    <a:pt x="35533" y="17332"/>
                    <a:pt x="35859" y="17332"/>
                  </a:cubicBezTo>
                  <a:cubicBezTo>
                    <a:pt x="35896" y="17332"/>
                    <a:pt x="35935" y="17325"/>
                    <a:pt x="35976" y="17309"/>
                  </a:cubicBezTo>
                  <a:cubicBezTo>
                    <a:pt x="37085" y="16961"/>
                    <a:pt x="38162" y="16581"/>
                    <a:pt x="39270" y="16201"/>
                  </a:cubicBezTo>
                  <a:cubicBezTo>
                    <a:pt x="41012" y="15631"/>
                    <a:pt x="42722" y="14997"/>
                    <a:pt x="44464" y="14459"/>
                  </a:cubicBezTo>
                  <a:cubicBezTo>
                    <a:pt x="44749" y="14364"/>
                    <a:pt x="45034" y="14269"/>
                    <a:pt x="45319" y="14174"/>
                  </a:cubicBezTo>
                  <a:cubicBezTo>
                    <a:pt x="45445" y="14142"/>
                    <a:pt x="45604" y="14111"/>
                    <a:pt x="45730" y="14016"/>
                  </a:cubicBezTo>
                  <a:cubicBezTo>
                    <a:pt x="45984" y="13857"/>
                    <a:pt x="45952" y="13414"/>
                    <a:pt x="45635" y="13350"/>
                  </a:cubicBezTo>
                  <a:cubicBezTo>
                    <a:pt x="45414" y="13287"/>
                    <a:pt x="45160" y="13255"/>
                    <a:pt x="44939" y="13160"/>
                  </a:cubicBezTo>
                  <a:cubicBezTo>
                    <a:pt x="44717" y="13065"/>
                    <a:pt x="44495" y="12907"/>
                    <a:pt x="44305" y="12780"/>
                  </a:cubicBezTo>
                  <a:cubicBezTo>
                    <a:pt x="43894" y="12559"/>
                    <a:pt x="43482" y="12305"/>
                    <a:pt x="43070" y="12084"/>
                  </a:cubicBezTo>
                  <a:cubicBezTo>
                    <a:pt x="42279" y="11609"/>
                    <a:pt x="41487" y="11134"/>
                    <a:pt x="40695" y="10659"/>
                  </a:cubicBezTo>
                  <a:cubicBezTo>
                    <a:pt x="39112" y="9740"/>
                    <a:pt x="37528" y="8790"/>
                    <a:pt x="35945" y="7840"/>
                  </a:cubicBezTo>
                  <a:cubicBezTo>
                    <a:pt x="32746" y="5940"/>
                    <a:pt x="29516" y="4008"/>
                    <a:pt x="26254" y="2203"/>
                  </a:cubicBezTo>
                  <a:cubicBezTo>
                    <a:pt x="25399" y="1728"/>
                    <a:pt x="24544" y="1253"/>
                    <a:pt x="23657" y="778"/>
                  </a:cubicBezTo>
                  <a:cubicBezTo>
                    <a:pt x="23245" y="556"/>
                    <a:pt x="22802" y="335"/>
                    <a:pt x="22390" y="113"/>
                  </a:cubicBezTo>
                  <a:cubicBezTo>
                    <a:pt x="22266" y="42"/>
                    <a:pt x="22171" y="1"/>
                    <a:pt x="2207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5" name="Google Shape;1065;p18"/>
            <p:cNvSpPr/>
            <p:nvPr/>
          </p:nvSpPr>
          <p:spPr>
            <a:xfrm>
              <a:off x="4518557" y="2336753"/>
              <a:ext cx="15588" cy="28523"/>
            </a:xfrm>
            <a:custGeom>
              <a:avLst/>
              <a:gdLst/>
              <a:ahLst/>
              <a:cxnLst/>
              <a:rect l="l" t="t" r="r" b="b"/>
              <a:pathLst>
                <a:path w="476" h="871" extrusionOk="0">
                  <a:moveTo>
                    <a:pt x="286" y="1"/>
                  </a:moveTo>
                  <a:cubicBezTo>
                    <a:pt x="222" y="1"/>
                    <a:pt x="159" y="33"/>
                    <a:pt x="127" y="96"/>
                  </a:cubicBezTo>
                  <a:cubicBezTo>
                    <a:pt x="127" y="64"/>
                    <a:pt x="127" y="64"/>
                    <a:pt x="127" y="64"/>
                  </a:cubicBezTo>
                  <a:cubicBezTo>
                    <a:pt x="127" y="96"/>
                    <a:pt x="96" y="96"/>
                    <a:pt x="96" y="128"/>
                  </a:cubicBezTo>
                  <a:cubicBezTo>
                    <a:pt x="96" y="128"/>
                    <a:pt x="96" y="159"/>
                    <a:pt x="96" y="159"/>
                  </a:cubicBezTo>
                  <a:cubicBezTo>
                    <a:pt x="64" y="191"/>
                    <a:pt x="64" y="191"/>
                    <a:pt x="64" y="223"/>
                  </a:cubicBezTo>
                  <a:cubicBezTo>
                    <a:pt x="64" y="254"/>
                    <a:pt x="32" y="286"/>
                    <a:pt x="32" y="349"/>
                  </a:cubicBezTo>
                  <a:cubicBezTo>
                    <a:pt x="32" y="381"/>
                    <a:pt x="32" y="413"/>
                    <a:pt x="32" y="444"/>
                  </a:cubicBezTo>
                  <a:cubicBezTo>
                    <a:pt x="1" y="476"/>
                    <a:pt x="1" y="508"/>
                    <a:pt x="1" y="539"/>
                  </a:cubicBezTo>
                  <a:cubicBezTo>
                    <a:pt x="1" y="581"/>
                    <a:pt x="14" y="622"/>
                    <a:pt x="32" y="663"/>
                  </a:cubicBezTo>
                  <a:lnTo>
                    <a:pt x="32" y="663"/>
                  </a:lnTo>
                  <a:cubicBezTo>
                    <a:pt x="32" y="672"/>
                    <a:pt x="32" y="680"/>
                    <a:pt x="32" y="698"/>
                  </a:cubicBezTo>
                  <a:cubicBezTo>
                    <a:pt x="32" y="744"/>
                    <a:pt x="67" y="791"/>
                    <a:pt x="98" y="812"/>
                  </a:cubicBezTo>
                  <a:lnTo>
                    <a:pt x="98" y="812"/>
                  </a:lnTo>
                  <a:cubicBezTo>
                    <a:pt x="105" y="827"/>
                    <a:pt x="113" y="841"/>
                    <a:pt x="127" y="856"/>
                  </a:cubicBezTo>
                  <a:cubicBezTo>
                    <a:pt x="148" y="856"/>
                    <a:pt x="170" y="870"/>
                    <a:pt x="191" y="870"/>
                  </a:cubicBezTo>
                  <a:cubicBezTo>
                    <a:pt x="201" y="870"/>
                    <a:pt x="212" y="867"/>
                    <a:pt x="222" y="856"/>
                  </a:cubicBezTo>
                  <a:cubicBezTo>
                    <a:pt x="243" y="856"/>
                    <a:pt x="264" y="843"/>
                    <a:pt x="284" y="825"/>
                  </a:cubicBezTo>
                  <a:lnTo>
                    <a:pt x="284" y="825"/>
                  </a:lnTo>
                  <a:cubicBezTo>
                    <a:pt x="324" y="803"/>
                    <a:pt x="360" y="782"/>
                    <a:pt x="381" y="761"/>
                  </a:cubicBezTo>
                  <a:cubicBezTo>
                    <a:pt x="381" y="739"/>
                    <a:pt x="381" y="718"/>
                    <a:pt x="391" y="696"/>
                  </a:cubicBezTo>
                  <a:lnTo>
                    <a:pt x="391" y="696"/>
                  </a:lnTo>
                  <a:cubicBezTo>
                    <a:pt x="397" y="688"/>
                    <a:pt x="402" y="680"/>
                    <a:pt x="407" y="671"/>
                  </a:cubicBezTo>
                  <a:lnTo>
                    <a:pt x="407" y="671"/>
                  </a:lnTo>
                  <a:cubicBezTo>
                    <a:pt x="409" y="670"/>
                    <a:pt x="411" y="668"/>
                    <a:pt x="412" y="666"/>
                  </a:cubicBezTo>
                  <a:lnTo>
                    <a:pt x="412" y="666"/>
                  </a:lnTo>
                  <a:lnTo>
                    <a:pt x="408" y="671"/>
                  </a:lnTo>
                  <a:lnTo>
                    <a:pt x="408" y="671"/>
                  </a:lnTo>
                  <a:cubicBezTo>
                    <a:pt x="421" y="649"/>
                    <a:pt x="432" y="626"/>
                    <a:pt x="444" y="603"/>
                  </a:cubicBezTo>
                  <a:cubicBezTo>
                    <a:pt x="444" y="571"/>
                    <a:pt x="444" y="539"/>
                    <a:pt x="444" y="508"/>
                  </a:cubicBezTo>
                  <a:cubicBezTo>
                    <a:pt x="444" y="476"/>
                    <a:pt x="444" y="444"/>
                    <a:pt x="444" y="381"/>
                  </a:cubicBezTo>
                  <a:cubicBezTo>
                    <a:pt x="476" y="349"/>
                    <a:pt x="444" y="318"/>
                    <a:pt x="444" y="286"/>
                  </a:cubicBezTo>
                  <a:cubicBezTo>
                    <a:pt x="444" y="254"/>
                    <a:pt x="444" y="254"/>
                    <a:pt x="444" y="223"/>
                  </a:cubicBezTo>
                  <a:cubicBezTo>
                    <a:pt x="444" y="223"/>
                    <a:pt x="444" y="223"/>
                    <a:pt x="444" y="191"/>
                  </a:cubicBezTo>
                  <a:cubicBezTo>
                    <a:pt x="444" y="191"/>
                    <a:pt x="444" y="159"/>
                    <a:pt x="444" y="128"/>
                  </a:cubicBezTo>
                  <a:cubicBezTo>
                    <a:pt x="412" y="64"/>
                    <a:pt x="381" y="33"/>
                    <a:pt x="28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6" name="Google Shape;1066;p18"/>
            <p:cNvSpPr/>
            <p:nvPr/>
          </p:nvSpPr>
          <p:spPr>
            <a:xfrm>
              <a:off x="4820359" y="2766632"/>
              <a:ext cx="12477" cy="348892"/>
            </a:xfrm>
            <a:custGeom>
              <a:avLst/>
              <a:gdLst/>
              <a:ahLst/>
              <a:cxnLst/>
              <a:rect l="l" t="t" r="r" b="b"/>
              <a:pathLst>
                <a:path w="381" h="10654" extrusionOk="0">
                  <a:moveTo>
                    <a:pt x="317" y="1"/>
                  </a:moveTo>
                  <a:cubicBezTo>
                    <a:pt x="285" y="1"/>
                    <a:pt x="254" y="16"/>
                    <a:pt x="254" y="48"/>
                  </a:cubicBezTo>
                  <a:cubicBezTo>
                    <a:pt x="190" y="1822"/>
                    <a:pt x="159" y="3595"/>
                    <a:pt x="127" y="5369"/>
                  </a:cubicBezTo>
                  <a:cubicBezTo>
                    <a:pt x="95" y="6255"/>
                    <a:pt x="64" y="7142"/>
                    <a:pt x="64" y="8029"/>
                  </a:cubicBezTo>
                  <a:cubicBezTo>
                    <a:pt x="64" y="8440"/>
                    <a:pt x="64" y="8884"/>
                    <a:pt x="64" y="9295"/>
                  </a:cubicBezTo>
                  <a:cubicBezTo>
                    <a:pt x="64" y="9739"/>
                    <a:pt x="0" y="10182"/>
                    <a:pt x="95" y="10594"/>
                  </a:cubicBezTo>
                  <a:cubicBezTo>
                    <a:pt x="95" y="10637"/>
                    <a:pt x="121" y="10654"/>
                    <a:pt x="150" y="10654"/>
                  </a:cubicBezTo>
                  <a:cubicBezTo>
                    <a:pt x="184" y="10654"/>
                    <a:pt x="222" y="10629"/>
                    <a:pt x="222" y="10594"/>
                  </a:cubicBezTo>
                  <a:cubicBezTo>
                    <a:pt x="317" y="10182"/>
                    <a:pt x="254" y="9739"/>
                    <a:pt x="254" y="9295"/>
                  </a:cubicBezTo>
                  <a:cubicBezTo>
                    <a:pt x="254" y="8884"/>
                    <a:pt x="254" y="8440"/>
                    <a:pt x="254" y="8029"/>
                  </a:cubicBezTo>
                  <a:cubicBezTo>
                    <a:pt x="254" y="7142"/>
                    <a:pt x="285" y="6255"/>
                    <a:pt x="285" y="5369"/>
                  </a:cubicBezTo>
                  <a:cubicBezTo>
                    <a:pt x="285" y="3595"/>
                    <a:pt x="349" y="1822"/>
                    <a:pt x="380" y="48"/>
                  </a:cubicBezTo>
                  <a:cubicBezTo>
                    <a:pt x="380" y="16"/>
                    <a:pt x="349" y="1"/>
                    <a:pt x="31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7" name="Google Shape;1067;p18"/>
            <p:cNvSpPr/>
            <p:nvPr/>
          </p:nvSpPr>
          <p:spPr>
            <a:xfrm>
              <a:off x="4815185" y="2738894"/>
              <a:ext cx="9366" cy="110621"/>
            </a:xfrm>
            <a:custGeom>
              <a:avLst/>
              <a:gdLst/>
              <a:ahLst/>
              <a:cxnLst/>
              <a:rect l="l" t="t" r="r" b="b"/>
              <a:pathLst>
                <a:path w="286" h="3378" extrusionOk="0">
                  <a:moveTo>
                    <a:pt x="162" y="1"/>
                  </a:moveTo>
                  <a:cubicBezTo>
                    <a:pt x="127" y="1"/>
                    <a:pt x="95" y="24"/>
                    <a:pt x="95" y="72"/>
                  </a:cubicBezTo>
                  <a:cubicBezTo>
                    <a:pt x="95" y="610"/>
                    <a:pt x="95" y="1149"/>
                    <a:pt x="95" y="1687"/>
                  </a:cubicBezTo>
                  <a:cubicBezTo>
                    <a:pt x="63" y="2225"/>
                    <a:pt x="0" y="2764"/>
                    <a:pt x="32" y="3270"/>
                  </a:cubicBezTo>
                  <a:cubicBezTo>
                    <a:pt x="32" y="3345"/>
                    <a:pt x="67" y="3378"/>
                    <a:pt x="108" y="3378"/>
                  </a:cubicBezTo>
                  <a:cubicBezTo>
                    <a:pt x="153" y="3378"/>
                    <a:pt x="205" y="3337"/>
                    <a:pt x="222" y="3270"/>
                  </a:cubicBezTo>
                  <a:cubicBezTo>
                    <a:pt x="285" y="2764"/>
                    <a:pt x="285" y="2194"/>
                    <a:pt x="285" y="1687"/>
                  </a:cubicBezTo>
                  <a:cubicBezTo>
                    <a:pt x="285" y="1149"/>
                    <a:pt x="253" y="610"/>
                    <a:pt x="253" y="72"/>
                  </a:cubicBezTo>
                  <a:cubicBezTo>
                    <a:pt x="238" y="24"/>
                    <a:pt x="198" y="1"/>
                    <a:pt x="16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8" name="Google Shape;1068;p18"/>
            <p:cNvSpPr/>
            <p:nvPr/>
          </p:nvSpPr>
          <p:spPr>
            <a:xfrm>
              <a:off x="4814137" y="2863597"/>
              <a:ext cx="7303" cy="34254"/>
            </a:xfrm>
            <a:custGeom>
              <a:avLst/>
              <a:gdLst/>
              <a:ahLst/>
              <a:cxnLst/>
              <a:rect l="l" t="t" r="r" b="b"/>
              <a:pathLst>
                <a:path w="223" h="1046" extrusionOk="0">
                  <a:moveTo>
                    <a:pt x="95" y="1"/>
                  </a:moveTo>
                  <a:cubicBezTo>
                    <a:pt x="64" y="1"/>
                    <a:pt x="32" y="32"/>
                    <a:pt x="32" y="96"/>
                  </a:cubicBezTo>
                  <a:cubicBezTo>
                    <a:pt x="0" y="254"/>
                    <a:pt x="0" y="444"/>
                    <a:pt x="0" y="602"/>
                  </a:cubicBezTo>
                  <a:cubicBezTo>
                    <a:pt x="0" y="697"/>
                    <a:pt x="0" y="761"/>
                    <a:pt x="0" y="856"/>
                  </a:cubicBezTo>
                  <a:cubicBezTo>
                    <a:pt x="0" y="856"/>
                    <a:pt x="0" y="887"/>
                    <a:pt x="0" y="919"/>
                  </a:cubicBezTo>
                  <a:cubicBezTo>
                    <a:pt x="0" y="951"/>
                    <a:pt x="32" y="951"/>
                    <a:pt x="32" y="982"/>
                  </a:cubicBezTo>
                  <a:cubicBezTo>
                    <a:pt x="64" y="1014"/>
                    <a:pt x="64" y="1046"/>
                    <a:pt x="95" y="1046"/>
                  </a:cubicBezTo>
                  <a:cubicBezTo>
                    <a:pt x="190" y="1046"/>
                    <a:pt x="222" y="919"/>
                    <a:pt x="222" y="856"/>
                  </a:cubicBezTo>
                  <a:cubicBezTo>
                    <a:pt x="190" y="761"/>
                    <a:pt x="190" y="666"/>
                    <a:pt x="190" y="602"/>
                  </a:cubicBezTo>
                  <a:cubicBezTo>
                    <a:pt x="190" y="444"/>
                    <a:pt x="190" y="254"/>
                    <a:pt x="190" y="96"/>
                  </a:cubicBezTo>
                  <a:cubicBezTo>
                    <a:pt x="190" y="32"/>
                    <a:pt x="159"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69" name="Google Shape;1069;p18"/>
            <p:cNvSpPr/>
            <p:nvPr/>
          </p:nvSpPr>
          <p:spPr>
            <a:xfrm>
              <a:off x="4833851" y="3095647"/>
              <a:ext cx="8318" cy="41786"/>
            </a:xfrm>
            <a:custGeom>
              <a:avLst/>
              <a:gdLst/>
              <a:ahLst/>
              <a:cxnLst/>
              <a:rect l="l" t="t" r="r" b="b"/>
              <a:pathLst>
                <a:path w="254" h="1276" extrusionOk="0">
                  <a:moveTo>
                    <a:pt x="95" y="1"/>
                  </a:moveTo>
                  <a:cubicBezTo>
                    <a:pt x="63" y="1"/>
                    <a:pt x="32" y="24"/>
                    <a:pt x="32" y="72"/>
                  </a:cubicBezTo>
                  <a:cubicBezTo>
                    <a:pt x="32" y="262"/>
                    <a:pt x="32" y="420"/>
                    <a:pt x="32" y="610"/>
                  </a:cubicBezTo>
                  <a:lnTo>
                    <a:pt x="32" y="864"/>
                  </a:lnTo>
                  <a:lnTo>
                    <a:pt x="32" y="990"/>
                  </a:lnTo>
                  <a:cubicBezTo>
                    <a:pt x="32" y="1022"/>
                    <a:pt x="32" y="1022"/>
                    <a:pt x="0" y="1054"/>
                  </a:cubicBezTo>
                  <a:cubicBezTo>
                    <a:pt x="0" y="1085"/>
                    <a:pt x="0" y="1117"/>
                    <a:pt x="0" y="1149"/>
                  </a:cubicBezTo>
                  <a:cubicBezTo>
                    <a:pt x="0" y="1212"/>
                    <a:pt x="63" y="1275"/>
                    <a:pt x="127" y="1275"/>
                  </a:cubicBezTo>
                  <a:cubicBezTo>
                    <a:pt x="222" y="1275"/>
                    <a:pt x="253" y="1212"/>
                    <a:pt x="253" y="1149"/>
                  </a:cubicBezTo>
                  <a:cubicBezTo>
                    <a:pt x="253" y="1117"/>
                    <a:pt x="253" y="1085"/>
                    <a:pt x="253" y="1054"/>
                  </a:cubicBezTo>
                  <a:cubicBezTo>
                    <a:pt x="253" y="1022"/>
                    <a:pt x="253" y="1022"/>
                    <a:pt x="222" y="990"/>
                  </a:cubicBezTo>
                  <a:cubicBezTo>
                    <a:pt x="222" y="959"/>
                    <a:pt x="222" y="927"/>
                    <a:pt x="222" y="864"/>
                  </a:cubicBezTo>
                  <a:cubicBezTo>
                    <a:pt x="222" y="769"/>
                    <a:pt x="222" y="705"/>
                    <a:pt x="190" y="610"/>
                  </a:cubicBezTo>
                  <a:cubicBezTo>
                    <a:pt x="190" y="420"/>
                    <a:pt x="190" y="230"/>
                    <a:pt x="158" y="72"/>
                  </a:cubicBezTo>
                  <a:cubicBezTo>
                    <a:pt x="158" y="24"/>
                    <a:pt x="127"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0" name="Google Shape;1070;p18"/>
            <p:cNvSpPr/>
            <p:nvPr/>
          </p:nvSpPr>
          <p:spPr>
            <a:xfrm>
              <a:off x="4453225" y="2674349"/>
              <a:ext cx="9366" cy="332387"/>
            </a:xfrm>
            <a:custGeom>
              <a:avLst/>
              <a:gdLst/>
              <a:ahLst/>
              <a:cxnLst/>
              <a:rect l="l" t="t" r="r" b="b"/>
              <a:pathLst>
                <a:path w="286" h="10150" extrusionOk="0">
                  <a:moveTo>
                    <a:pt x="238" y="0"/>
                  </a:moveTo>
                  <a:cubicBezTo>
                    <a:pt x="214" y="0"/>
                    <a:pt x="191" y="16"/>
                    <a:pt x="191" y="48"/>
                  </a:cubicBezTo>
                  <a:cubicBezTo>
                    <a:pt x="191" y="871"/>
                    <a:pt x="191" y="1694"/>
                    <a:pt x="159" y="2549"/>
                  </a:cubicBezTo>
                  <a:cubicBezTo>
                    <a:pt x="127" y="3373"/>
                    <a:pt x="96" y="4196"/>
                    <a:pt x="64" y="5051"/>
                  </a:cubicBezTo>
                  <a:cubicBezTo>
                    <a:pt x="64" y="5875"/>
                    <a:pt x="32" y="6666"/>
                    <a:pt x="32" y="7490"/>
                  </a:cubicBezTo>
                  <a:cubicBezTo>
                    <a:pt x="32" y="7933"/>
                    <a:pt x="32" y="8345"/>
                    <a:pt x="32" y="8788"/>
                  </a:cubicBezTo>
                  <a:cubicBezTo>
                    <a:pt x="32" y="9200"/>
                    <a:pt x="1" y="9643"/>
                    <a:pt x="32" y="10055"/>
                  </a:cubicBezTo>
                  <a:cubicBezTo>
                    <a:pt x="32" y="10118"/>
                    <a:pt x="72" y="10150"/>
                    <a:pt x="115" y="10150"/>
                  </a:cubicBezTo>
                  <a:cubicBezTo>
                    <a:pt x="159" y="10150"/>
                    <a:pt x="206" y="10118"/>
                    <a:pt x="222" y="10055"/>
                  </a:cubicBezTo>
                  <a:cubicBezTo>
                    <a:pt x="254" y="9643"/>
                    <a:pt x="222" y="9200"/>
                    <a:pt x="222" y="8788"/>
                  </a:cubicBezTo>
                  <a:cubicBezTo>
                    <a:pt x="222" y="8377"/>
                    <a:pt x="254" y="7965"/>
                    <a:pt x="254" y="7553"/>
                  </a:cubicBezTo>
                  <a:cubicBezTo>
                    <a:pt x="254" y="6730"/>
                    <a:pt x="254" y="5875"/>
                    <a:pt x="254" y="5051"/>
                  </a:cubicBezTo>
                  <a:cubicBezTo>
                    <a:pt x="254" y="4228"/>
                    <a:pt x="222" y="3405"/>
                    <a:pt x="222" y="2581"/>
                  </a:cubicBezTo>
                  <a:cubicBezTo>
                    <a:pt x="222" y="1726"/>
                    <a:pt x="254" y="903"/>
                    <a:pt x="286" y="48"/>
                  </a:cubicBezTo>
                  <a:cubicBezTo>
                    <a:pt x="286" y="16"/>
                    <a:pt x="262" y="0"/>
                    <a:pt x="23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1" name="Google Shape;1071;p18"/>
            <p:cNvSpPr/>
            <p:nvPr/>
          </p:nvSpPr>
          <p:spPr>
            <a:xfrm>
              <a:off x="4455288" y="3027368"/>
              <a:ext cx="7303" cy="33828"/>
            </a:xfrm>
            <a:custGeom>
              <a:avLst/>
              <a:gdLst/>
              <a:ahLst/>
              <a:cxnLst/>
              <a:rect l="l" t="t" r="r" b="b"/>
              <a:pathLst>
                <a:path w="223" h="1033" extrusionOk="0">
                  <a:moveTo>
                    <a:pt x="86" y="1"/>
                  </a:moveTo>
                  <a:cubicBezTo>
                    <a:pt x="49" y="1"/>
                    <a:pt x="1" y="28"/>
                    <a:pt x="1" y="67"/>
                  </a:cubicBezTo>
                  <a:cubicBezTo>
                    <a:pt x="33" y="225"/>
                    <a:pt x="33" y="352"/>
                    <a:pt x="64" y="510"/>
                  </a:cubicBezTo>
                  <a:cubicBezTo>
                    <a:pt x="64" y="605"/>
                    <a:pt x="64" y="668"/>
                    <a:pt x="64" y="763"/>
                  </a:cubicBezTo>
                  <a:cubicBezTo>
                    <a:pt x="64" y="827"/>
                    <a:pt x="33" y="922"/>
                    <a:pt x="64" y="985"/>
                  </a:cubicBezTo>
                  <a:cubicBezTo>
                    <a:pt x="80" y="1017"/>
                    <a:pt x="112" y="1033"/>
                    <a:pt x="139" y="1033"/>
                  </a:cubicBezTo>
                  <a:cubicBezTo>
                    <a:pt x="167" y="1033"/>
                    <a:pt x="191" y="1017"/>
                    <a:pt x="191" y="985"/>
                  </a:cubicBezTo>
                  <a:cubicBezTo>
                    <a:pt x="223" y="922"/>
                    <a:pt x="223" y="827"/>
                    <a:pt x="223" y="763"/>
                  </a:cubicBezTo>
                  <a:cubicBezTo>
                    <a:pt x="191" y="668"/>
                    <a:pt x="191" y="605"/>
                    <a:pt x="191" y="510"/>
                  </a:cubicBezTo>
                  <a:cubicBezTo>
                    <a:pt x="191" y="352"/>
                    <a:pt x="159" y="193"/>
                    <a:pt x="128" y="35"/>
                  </a:cubicBezTo>
                  <a:cubicBezTo>
                    <a:pt x="128" y="11"/>
                    <a:pt x="109" y="1"/>
                    <a:pt x="8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2" name="Google Shape;1072;p18"/>
            <p:cNvSpPr/>
            <p:nvPr/>
          </p:nvSpPr>
          <p:spPr>
            <a:xfrm>
              <a:off x="4464621" y="2660857"/>
              <a:ext cx="10414" cy="188069"/>
            </a:xfrm>
            <a:custGeom>
              <a:avLst/>
              <a:gdLst/>
              <a:ahLst/>
              <a:cxnLst/>
              <a:rect l="l" t="t" r="r" b="b"/>
              <a:pathLst>
                <a:path w="318" h="5743" extrusionOk="0">
                  <a:moveTo>
                    <a:pt x="266" y="0"/>
                  </a:moveTo>
                  <a:cubicBezTo>
                    <a:pt x="238" y="0"/>
                    <a:pt x="207" y="16"/>
                    <a:pt x="191" y="48"/>
                  </a:cubicBezTo>
                  <a:cubicBezTo>
                    <a:pt x="191" y="998"/>
                    <a:pt x="159" y="1916"/>
                    <a:pt x="159" y="2866"/>
                  </a:cubicBezTo>
                  <a:cubicBezTo>
                    <a:pt x="128" y="3310"/>
                    <a:pt x="96" y="3785"/>
                    <a:pt x="96" y="4228"/>
                  </a:cubicBezTo>
                  <a:cubicBezTo>
                    <a:pt x="64" y="4703"/>
                    <a:pt x="1" y="5210"/>
                    <a:pt x="64" y="5653"/>
                  </a:cubicBezTo>
                  <a:cubicBezTo>
                    <a:pt x="64" y="5709"/>
                    <a:pt x="107" y="5742"/>
                    <a:pt x="149" y="5742"/>
                  </a:cubicBezTo>
                  <a:cubicBezTo>
                    <a:pt x="179" y="5742"/>
                    <a:pt x="209" y="5725"/>
                    <a:pt x="223" y="5685"/>
                  </a:cubicBezTo>
                  <a:cubicBezTo>
                    <a:pt x="286" y="5242"/>
                    <a:pt x="254" y="4735"/>
                    <a:pt x="254" y="4292"/>
                  </a:cubicBezTo>
                  <a:cubicBezTo>
                    <a:pt x="254" y="3817"/>
                    <a:pt x="254" y="3373"/>
                    <a:pt x="254" y="2898"/>
                  </a:cubicBezTo>
                  <a:lnTo>
                    <a:pt x="318" y="48"/>
                  </a:lnTo>
                  <a:cubicBezTo>
                    <a:pt x="318" y="16"/>
                    <a:pt x="294" y="0"/>
                    <a:pt x="26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3" name="Google Shape;1073;p18"/>
            <p:cNvSpPr/>
            <p:nvPr/>
          </p:nvSpPr>
          <p:spPr>
            <a:xfrm>
              <a:off x="4466717" y="2861534"/>
              <a:ext cx="6255" cy="22596"/>
            </a:xfrm>
            <a:custGeom>
              <a:avLst/>
              <a:gdLst/>
              <a:ahLst/>
              <a:cxnLst/>
              <a:rect l="l" t="t" r="r" b="b"/>
              <a:pathLst>
                <a:path w="191" h="690" extrusionOk="0">
                  <a:moveTo>
                    <a:pt x="64" y="0"/>
                  </a:moveTo>
                  <a:cubicBezTo>
                    <a:pt x="32" y="0"/>
                    <a:pt x="0" y="32"/>
                    <a:pt x="0" y="95"/>
                  </a:cubicBezTo>
                  <a:cubicBezTo>
                    <a:pt x="0" y="159"/>
                    <a:pt x="0" y="254"/>
                    <a:pt x="0" y="349"/>
                  </a:cubicBezTo>
                  <a:lnTo>
                    <a:pt x="32" y="475"/>
                  </a:lnTo>
                  <a:cubicBezTo>
                    <a:pt x="32" y="507"/>
                    <a:pt x="32" y="507"/>
                    <a:pt x="32" y="539"/>
                  </a:cubicBezTo>
                  <a:cubicBezTo>
                    <a:pt x="32" y="560"/>
                    <a:pt x="32" y="581"/>
                    <a:pt x="41" y="602"/>
                  </a:cubicBezTo>
                  <a:lnTo>
                    <a:pt x="41" y="602"/>
                  </a:lnTo>
                  <a:cubicBezTo>
                    <a:pt x="39" y="602"/>
                    <a:pt x="35" y="602"/>
                    <a:pt x="32" y="602"/>
                  </a:cubicBezTo>
                  <a:cubicBezTo>
                    <a:pt x="64" y="634"/>
                    <a:pt x="64" y="665"/>
                    <a:pt x="95" y="665"/>
                  </a:cubicBezTo>
                  <a:cubicBezTo>
                    <a:pt x="95" y="681"/>
                    <a:pt x="103" y="689"/>
                    <a:pt x="111" y="689"/>
                  </a:cubicBezTo>
                  <a:cubicBezTo>
                    <a:pt x="119" y="689"/>
                    <a:pt x="127" y="681"/>
                    <a:pt x="127" y="665"/>
                  </a:cubicBezTo>
                  <a:cubicBezTo>
                    <a:pt x="159" y="634"/>
                    <a:pt x="159" y="634"/>
                    <a:pt x="159" y="602"/>
                  </a:cubicBezTo>
                  <a:cubicBezTo>
                    <a:pt x="159" y="570"/>
                    <a:pt x="190" y="570"/>
                    <a:pt x="190" y="539"/>
                  </a:cubicBezTo>
                  <a:cubicBezTo>
                    <a:pt x="190" y="475"/>
                    <a:pt x="190" y="444"/>
                    <a:pt x="190" y="380"/>
                  </a:cubicBezTo>
                  <a:cubicBezTo>
                    <a:pt x="190" y="285"/>
                    <a:pt x="159" y="190"/>
                    <a:pt x="159" y="64"/>
                  </a:cubicBezTo>
                  <a:cubicBezTo>
                    <a:pt x="159" y="32"/>
                    <a:pt x="127" y="0"/>
                    <a:pt x="6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4" name="Google Shape;1074;p18"/>
            <p:cNvSpPr/>
            <p:nvPr/>
          </p:nvSpPr>
          <p:spPr>
            <a:xfrm>
              <a:off x="4432496" y="2898343"/>
              <a:ext cx="9366" cy="141862"/>
            </a:xfrm>
            <a:custGeom>
              <a:avLst/>
              <a:gdLst/>
              <a:ahLst/>
              <a:cxnLst/>
              <a:rect l="l" t="t" r="r" b="b"/>
              <a:pathLst>
                <a:path w="286" h="4332" extrusionOk="0">
                  <a:moveTo>
                    <a:pt x="143" y="1"/>
                  </a:moveTo>
                  <a:cubicBezTo>
                    <a:pt x="119" y="1"/>
                    <a:pt x="95" y="16"/>
                    <a:pt x="95" y="48"/>
                  </a:cubicBezTo>
                  <a:cubicBezTo>
                    <a:pt x="95" y="745"/>
                    <a:pt x="95" y="1442"/>
                    <a:pt x="63" y="2138"/>
                  </a:cubicBezTo>
                  <a:cubicBezTo>
                    <a:pt x="63" y="2835"/>
                    <a:pt x="0" y="3563"/>
                    <a:pt x="63" y="4260"/>
                  </a:cubicBezTo>
                  <a:cubicBezTo>
                    <a:pt x="63" y="4308"/>
                    <a:pt x="103" y="4331"/>
                    <a:pt x="143" y="4331"/>
                  </a:cubicBezTo>
                  <a:cubicBezTo>
                    <a:pt x="182" y="4331"/>
                    <a:pt x="222" y="4308"/>
                    <a:pt x="222" y="4260"/>
                  </a:cubicBezTo>
                  <a:cubicBezTo>
                    <a:pt x="285" y="3563"/>
                    <a:pt x="222" y="2835"/>
                    <a:pt x="222" y="2138"/>
                  </a:cubicBezTo>
                  <a:cubicBezTo>
                    <a:pt x="222" y="1442"/>
                    <a:pt x="190" y="745"/>
                    <a:pt x="190" y="48"/>
                  </a:cubicBezTo>
                  <a:cubicBezTo>
                    <a:pt x="190" y="16"/>
                    <a:pt x="166" y="1"/>
                    <a:pt x="143"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5" name="Google Shape;1075;p18"/>
            <p:cNvSpPr/>
            <p:nvPr/>
          </p:nvSpPr>
          <p:spPr>
            <a:xfrm>
              <a:off x="4422115" y="2927914"/>
              <a:ext cx="7303" cy="38020"/>
            </a:xfrm>
            <a:custGeom>
              <a:avLst/>
              <a:gdLst/>
              <a:ahLst/>
              <a:cxnLst/>
              <a:rect l="l" t="t" r="r" b="b"/>
              <a:pathLst>
                <a:path w="223" h="1161" extrusionOk="0">
                  <a:moveTo>
                    <a:pt x="64" y="0"/>
                  </a:moveTo>
                  <a:cubicBezTo>
                    <a:pt x="32" y="0"/>
                    <a:pt x="0" y="32"/>
                    <a:pt x="0" y="64"/>
                  </a:cubicBezTo>
                  <a:cubicBezTo>
                    <a:pt x="0" y="222"/>
                    <a:pt x="0" y="412"/>
                    <a:pt x="0" y="570"/>
                  </a:cubicBezTo>
                  <a:cubicBezTo>
                    <a:pt x="0" y="665"/>
                    <a:pt x="0" y="729"/>
                    <a:pt x="0" y="824"/>
                  </a:cubicBezTo>
                  <a:cubicBezTo>
                    <a:pt x="0" y="919"/>
                    <a:pt x="0" y="1014"/>
                    <a:pt x="0" y="1077"/>
                  </a:cubicBezTo>
                  <a:cubicBezTo>
                    <a:pt x="15" y="1136"/>
                    <a:pt x="50" y="1160"/>
                    <a:pt x="87" y="1160"/>
                  </a:cubicBezTo>
                  <a:cubicBezTo>
                    <a:pt x="129" y="1160"/>
                    <a:pt x="174" y="1128"/>
                    <a:pt x="190" y="1077"/>
                  </a:cubicBezTo>
                  <a:cubicBezTo>
                    <a:pt x="222" y="1014"/>
                    <a:pt x="222" y="919"/>
                    <a:pt x="222" y="824"/>
                  </a:cubicBezTo>
                  <a:cubicBezTo>
                    <a:pt x="222" y="729"/>
                    <a:pt x="222" y="665"/>
                    <a:pt x="190" y="570"/>
                  </a:cubicBezTo>
                  <a:cubicBezTo>
                    <a:pt x="190" y="412"/>
                    <a:pt x="190" y="254"/>
                    <a:pt x="159" y="64"/>
                  </a:cubicBezTo>
                  <a:cubicBezTo>
                    <a:pt x="159" y="32"/>
                    <a:pt x="127" y="0"/>
                    <a:pt x="64"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6" name="Google Shape;1076;p18"/>
            <p:cNvSpPr/>
            <p:nvPr/>
          </p:nvSpPr>
          <p:spPr>
            <a:xfrm>
              <a:off x="4411733" y="2947792"/>
              <a:ext cx="7303" cy="41065"/>
            </a:xfrm>
            <a:custGeom>
              <a:avLst/>
              <a:gdLst/>
              <a:ahLst/>
              <a:cxnLst/>
              <a:rect l="l" t="t" r="r" b="b"/>
              <a:pathLst>
                <a:path w="223" h="1254" extrusionOk="0">
                  <a:moveTo>
                    <a:pt x="86" y="1"/>
                  </a:moveTo>
                  <a:cubicBezTo>
                    <a:pt x="44" y="1"/>
                    <a:pt x="1" y="35"/>
                    <a:pt x="1" y="90"/>
                  </a:cubicBezTo>
                  <a:cubicBezTo>
                    <a:pt x="1" y="280"/>
                    <a:pt x="1" y="470"/>
                    <a:pt x="1" y="660"/>
                  </a:cubicBezTo>
                  <a:cubicBezTo>
                    <a:pt x="1" y="755"/>
                    <a:pt x="1" y="850"/>
                    <a:pt x="1" y="945"/>
                  </a:cubicBezTo>
                  <a:cubicBezTo>
                    <a:pt x="1" y="1008"/>
                    <a:pt x="1" y="1040"/>
                    <a:pt x="1" y="1072"/>
                  </a:cubicBezTo>
                  <a:cubicBezTo>
                    <a:pt x="32" y="1135"/>
                    <a:pt x="32" y="1167"/>
                    <a:pt x="32" y="1230"/>
                  </a:cubicBezTo>
                  <a:cubicBezTo>
                    <a:pt x="48" y="1246"/>
                    <a:pt x="64" y="1254"/>
                    <a:pt x="80" y="1254"/>
                  </a:cubicBezTo>
                  <a:cubicBezTo>
                    <a:pt x="96" y="1254"/>
                    <a:pt x="112" y="1246"/>
                    <a:pt x="127" y="1230"/>
                  </a:cubicBezTo>
                  <a:cubicBezTo>
                    <a:pt x="159" y="1198"/>
                    <a:pt x="159" y="1135"/>
                    <a:pt x="159" y="1072"/>
                  </a:cubicBezTo>
                  <a:cubicBezTo>
                    <a:pt x="191" y="1040"/>
                    <a:pt x="191" y="977"/>
                    <a:pt x="191" y="945"/>
                  </a:cubicBezTo>
                  <a:cubicBezTo>
                    <a:pt x="222" y="850"/>
                    <a:pt x="191" y="755"/>
                    <a:pt x="191" y="660"/>
                  </a:cubicBezTo>
                  <a:cubicBezTo>
                    <a:pt x="191" y="438"/>
                    <a:pt x="191" y="248"/>
                    <a:pt x="159" y="58"/>
                  </a:cubicBezTo>
                  <a:cubicBezTo>
                    <a:pt x="146" y="18"/>
                    <a:pt x="116" y="1"/>
                    <a:pt x="8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7" name="Google Shape;1077;p18"/>
            <p:cNvSpPr/>
            <p:nvPr/>
          </p:nvSpPr>
          <p:spPr>
            <a:xfrm>
              <a:off x="4313228" y="2822630"/>
              <a:ext cx="10381" cy="316341"/>
            </a:xfrm>
            <a:custGeom>
              <a:avLst/>
              <a:gdLst/>
              <a:ahLst/>
              <a:cxnLst/>
              <a:rect l="l" t="t" r="r" b="b"/>
              <a:pathLst>
                <a:path w="317" h="9660" extrusionOk="0">
                  <a:moveTo>
                    <a:pt x="254" y="1"/>
                  </a:moveTo>
                  <a:cubicBezTo>
                    <a:pt x="238" y="1"/>
                    <a:pt x="222" y="17"/>
                    <a:pt x="222" y="48"/>
                  </a:cubicBezTo>
                  <a:cubicBezTo>
                    <a:pt x="222" y="1663"/>
                    <a:pt x="190" y="3247"/>
                    <a:pt x="159" y="4862"/>
                  </a:cubicBezTo>
                  <a:cubicBezTo>
                    <a:pt x="127" y="5654"/>
                    <a:pt x="127" y="6445"/>
                    <a:pt x="95" y="7237"/>
                  </a:cubicBezTo>
                  <a:cubicBezTo>
                    <a:pt x="95" y="7617"/>
                    <a:pt x="95" y="8029"/>
                    <a:pt x="64" y="8409"/>
                  </a:cubicBezTo>
                  <a:lnTo>
                    <a:pt x="64" y="9042"/>
                  </a:lnTo>
                  <a:cubicBezTo>
                    <a:pt x="32" y="9232"/>
                    <a:pt x="0" y="9422"/>
                    <a:pt x="64" y="9612"/>
                  </a:cubicBezTo>
                  <a:cubicBezTo>
                    <a:pt x="64" y="9644"/>
                    <a:pt x="87" y="9660"/>
                    <a:pt x="115" y="9660"/>
                  </a:cubicBezTo>
                  <a:cubicBezTo>
                    <a:pt x="143" y="9660"/>
                    <a:pt x="174" y="9644"/>
                    <a:pt x="190" y="9612"/>
                  </a:cubicBezTo>
                  <a:cubicBezTo>
                    <a:pt x="222" y="9454"/>
                    <a:pt x="222" y="9264"/>
                    <a:pt x="222" y="9106"/>
                  </a:cubicBezTo>
                  <a:cubicBezTo>
                    <a:pt x="222" y="8884"/>
                    <a:pt x="222" y="8662"/>
                    <a:pt x="222" y="8472"/>
                  </a:cubicBezTo>
                  <a:cubicBezTo>
                    <a:pt x="222" y="8061"/>
                    <a:pt x="254" y="7680"/>
                    <a:pt x="254" y="7269"/>
                  </a:cubicBezTo>
                  <a:cubicBezTo>
                    <a:pt x="254" y="6477"/>
                    <a:pt x="285" y="5685"/>
                    <a:pt x="285" y="4862"/>
                  </a:cubicBezTo>
                  <a:cubicBezTo>
                    <a:pt x="317" y="3279"/>
                    <a:pt x="285" y="1663"/>
                    <a:pt x="285" y="48"/>
                  </a:cubicBezTo>
                  <a:cubicBezTo>
                    <a:pt x="285" y="17"/>
                    <a:pt x="269" y="1"/>
                    <a:pt x="25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8" name="Google Shape;1078;p18"/>
            <p:cNvSpPr/>
            <p:nvPr/>
          </p:nvSpPr>
          <p:spPr>
            <a:xfrm>
              <a:off x="4319450" y="2786870"/>
              <a:ext cx="7270" cy="20500"/>
            </a:xfrm>
            <a:custGeom>
              <a:avLst/>
              <a:gdLst/>
              <a:ahLst/>
              <a:cxnLst/>
              <a:rect l="l" t="t" r="r" b="b"/>
              <a:pathLst>
                <a:path w="222" h="626" extrusionOk="0">
                  <a:moveTo>
                    <a:pt x="159" y="0"/>
                  </a:moveTo>
                  <a:cubicBezTo>
                    <a:pt x="127" y="0"/>
                    <a:pt x="64" y="32"/>
                    <a:pt x="64" y="64"/>
                  </a:cubicBezTo>
                  <a:cubicBezTo>
                    <a:pt x="32" y="159"/>
                    <a:pt x="0" y="254"/>
                    <a:pt x="0" y="349"/>
                  </a:cubicBezTo>
                  <a:cubicBezTo>
                    <a:pt x="0" y="380"/>
                    <a:pt x="0" y="444"/>
                    <a:pt x="0" y="475"/>
                  </a:cubicBezTo>
                  <a:cubicBezTo>
                    <a:pt x="0" y="507"/>
                    <a:pt x="32" y="507"/>
                    <a:pt x="32" y="539"/>
                  </a:cubicBezTo>
                  <a:cubicBezTo>
                    <a:pt x="32" y="539"/>
                    <a:pt x="32" y="570"/>
                    <a:pt x="63" y="570"/>
                  </a:cubicBezTo>
                  <a:lnTo>
                    <a:pt x="63" y="570"/>
                  </a:lnTo>
                  <a:cubicBezTo>
                    <a:pt x="42" y="570"/>
                    <a:pt x="35" y="556"/>
                    <a:pt x="33" y="556"/>
                  </a:cubicBezTo>
                  <a:cubicBezTo>
                    <a:pt x="32" y="556"/>
                    <a:pt x="32" y="560"/>
                    <a:pt x="32" y="570"/>
                  </a:cubicBezTo>
                  <a:cubicBezTo>
                    <a:pt x="32" y="570"/>
                    <a:pt x="64" y="570"/>
                    <a:pt x="64" y="602"/>
                  </a:cubicBezTo>
                  <a:cubicBezTo>
                    <a:pt x="79" y="618"/>
                    <a:pt x="95" y="626"/>
                    <a:pt x="107" y="626"/>
                  </a:cubicBezTo>
                  <a:cubicBezTo>
                    <a:pt x="119" y="626"/>
                    <a:pt x="127" y="618"/>
                    <a:pt x="127" y="602"/>
                  </a:cubicBezTo>
                  <a:cubicBezTo>
                    <a:pt x="127" y="602"/>
                    <a:pt x="127" y="570"/>
                    <a:pt x="159" y="539"/>
                  </a:cubicBezTo>
                  <a:cubicBezTo>
                    <a:pt x="159" y="507"/>
                    <a:pt x="159" y="507"/>
                    <a:pt x="159" y="475"/>
                  </a:cubicBezTo>
                  <a:cubicBezTo>
                    <a:pt x="159" y="444"/>
                    <a:pt x="190" y="380"/>
                    <a:pt x="190" y="349"/>
                  </a:cubicBezTo>
                  <a:cubicBezTo>
                    <a:pt x="190" y="254"/>
                    <a:pt x="190" y="190"/>
                    <a:pt x="222" y="95"/>
                  </a:cubicBezTo>
                  <a:cubicBezTo>
                    <a:pt x="222" y="64"/>
                    <a:pt x="190" y="32"/>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79" name="Google Shape;1079;p18"/>
            <p:cNvSpPr/>
            <p:nvPr/>
          </p:nvSpPr>
          <p:spPr>
            <a:xfrm>
              <a:off x="4326688" y="2828099"/>
              <a:ext cx="8351" cy="105185"/>
            </a:xfrm>
            <a:custGeom>
              <a:avLst/>
              <a:gdLst/>
              <a:ahLst/>
              <a:cxnLst/>
              <a:rect l="l" t="t" r="r" b="b"/>
              <a:pathLst>
                <a:path w="255" h="3212" extrusionOk="0">
                  <a:moveTo>
                    <a:pt x="187" y="0"/>
                  </a:moveTo>
                  <a:cubicBezTo>
                    <a:pt x="151" y="0"/>
                    <a:pt x="112" y="24"/>
                    <a:pt x="96" y="71"/>
                  </a:cubicBezTo>
                  <a:cubicBezTo>
                    <a:pt x="96" y="578"/>
                    <a:pt x="64" y="1116"/>
                    <a:pt x="64" y="1655"/>
                  </a:cubicBezTo>
                  <a:cubicBezTo>
                    <a:pt x="64" y="1940"/>
                    <a:pt x="33" y="2193"/>
                    <a:pt x="33" y="2446"/>
                  </a:cubicBezTo>
                  <a:cubicBezTo>
                    <a:pt x="33" y="2700"/>
                    <a:pt x="1" y="2985"/>
                    <a:pt x="96" y="3175"/>
                  </a:cubicBezTo>
                  <a:cubicBezTo>
                    <a:pt x="109" y="3202"/>
                    <a:pt x="128" y="3211"/>
                    <a:pt x="146" y="3211"/>
                  </a:cubicBezTo>
                  <a:cubicBezTo>
                    <a:pt x="170" y="3211"/>
                    <a:pt x="191" y="3193"/>
                    <a:pt x="191" y="3175"/>
                  </a:cubicBezTo>
                  <a:cubicBezTo>
                    <a:pt x="254" y="3048"/>
                    <a:pt x="223" y="2921"/>
                    <a:pt x="223" y="2795"/>
                  </a:cubicBezTo>
                  <a:cubicBezTo>
                    <a:pt x="223" y="2668"/>
                    <a:pt x="223" y="2541"/>
                    <a:pt x="223" y="2415"/>
                  </a:cubicBezTo>
                  <a:cubicBezTo>
                    <a:pt x="223" y="2161"/>
                    <a:pt x="223" y="1908"/>
                    <a:pt x="223" y="1623"/>
                  </a:cubicBezTo>
                  <a:cubicBezTo>
                    <a:pt x="223" y="1116"/>
                    <a:pt x="223" y="578"/>
                    <a:pt x="254" y="71"/>
                  </a:cubicBezTo>
                  <a:cubicBezTo>
                    <a:pt x="254" y="24"/>
                    <a:pt x="223" y="0"/>
                    <a:pt x="187"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0" name="Google Shape;1080;p18"/>
            <p:cNvSpPr/>
            <p:nvPr/>
          </p:nvSpPr>
          <p:spPr>
            <a:xfrm>
              <a:off x="4328784" y="2945532"/>
              <a:ext cx="7270" cy="40214"/>
            </a:xfrm>
            <a:custGeom>
              <a:avLst/>
              <a:gdLst/>
              <a:ahLst/>
              <a:cxnLst/>
              <a:rect l="l" t="t" r="r" b="b"/>
              <a:pathLst>
                <a:path w="222" h="1228" extrusionOk="0">
                  <a:moveTo>
                    <a:pt x="111" y="1"/>
                  </a:moveTo>
                  <a:cubicBezTo>
                    <a:pt x="56" y="1"/>
                    <a:pt x="0" y="32"/>
                    <a:pt x="0" y="96"/>
                  </a:cubicBezTo>
                  <a:cubicBezTo>
                    <a:pt x="0" y="286"/>
                    <a:pt x="0" y="476"/>
                    <a:pt x="0" y="666"/>
                  </a:cubicBezTo>
                  <a:cubicBezTo>
                    <a:pt x="0" y="761"/>
                    <a:pt x="0" y="856"/>
                    <a:pt x="0" y="919"/>
                  </a:cubicBezTo>
                  <a:cubicBezTo>
                    <a:pt x="0" y="982"/>
                    <a:pt x="0" y="1014"/>
                    <a:pt x="0" y="1077"/>
                  </a:cubicBezTo>
                  <a:cubicBezTo>
                    <a:pt x="32" y="1109"/>
                    <a:pt x="32" y="1172"/>
                    <a:pt x="64" y="1204"/>
                  </a:cubicBezTo>
                  <a:cubicBezTo>
                    <a:pt x="64" y="1220"/>
                    <a:pt x="79" y="1228"/>
                    <a:pt x="99" y="1228"/>
                  </a:cubicBezTo>
                  <a:cubicBezTo>
                    <a:pt x="119" y="1228"/>
                    <a:pt x="143" y="1220"/>
                    <a:pt x="159" y="1204"/>
                  </a:cubicBezTo>
                  <a:cubicBezTo>
                    <a:pt x="190" y="1172"/>
                    <a:pt x="190" y="1109"/>
                    <a:pt x="190" y="1077"/>
                  </a:cubicBezTo>
                  <a:cubicBezTo>
                    <a:pt x="190" y="1014"/>
                    <a:pt x="190" y="982"/>
                    <a:pt x="222" y="919"/>
                  </a:cubicBezTo>
                  <a:cubicBezTo>
                    <a:pt x="222" y="856"/>
                    <a:pt x="222" y="761"/>
                    <a:pt x="222" y="666"/>
                  </a:cubicBezTo>
                  <a:cubicBezTo>
                    <a:pt x="222" y="476"/>
                    <a:pt x="222" y="286"/>
                    <a:pt x="222" y="96"/>
                  </a:cubicBezTo>
                  <a:cubicBezTo>
                    <a:pt x="222" y="32"/>
                    <a:pt x="167" y="1"/>
                    <a:pt x="111"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1" name="Google Shape;1081;p18"/>
            <p:cNvSpPr/>
            <p:nvPr/>
          </p:nvSpPr>
          <p:spPr>
            <a:xfrm>
              <a:off x="4150701" y="2460048"/>
              <a:ext cx="441240" cy="191180"/>
            </a:xfrm>
            <a:custGeom>
              <a:avLst/>
              <a:gdLst/>
              <a:ahLst/>
              <a:cxnLst/>
              <a:rect l="l" t="t" r="r" b="b"/>
              <a:pathLst>
                <a:path w="13474" h="5838" extrusionOk="0">
                  <a:moveTo>
                    <a:pt x="13356" y="0"/>
                  </a:moveTo>
                  <a:cubicBezTo>
                    <a:pt x="13346" y="0"/>
                    <a:pt x="13335" y="2"/>
                    <a:pt x="13324" y="5"/>
                  </a:cubicBezTo>
                  <a:cubicBezTo>
                    <a:pt x="12880" y="68"/>
                    <a:pt x="12405" y="226"/>
                    <a:pt x="11962" y="353"/>
                  </a:cubicBezTo>
                  <a:cubicBezTo>
                    <a:pt x="11519" y="480"/>
                    <a:pt x="11044" y="606"/>
                    <a:pt x="10600" y="765"/>
                  </a:cubicBezTo>
                  <a:cubicBezTo>
                    <a:pt x="9682" y="1050"/>
                    <a:pt x="8795" y="1366"/>
                    <a:pt x="7877" y="1715"/>
                  </a:cubicBezTo>
                  <a:cubicBezTo>
                    <a:pt x="6135" y="2380"/>
                    <a:pt x="4457" y="3171"/>
                    <a:pt x="2810" y="4058"/>
                  </a:cubicBezTo>
                  <a:cubicBezTo>
                    <a:pt x="1860" y="4596"/>
                    <a:pt x="941" y="5135"/>
                    <a:pt x="55" y="5737"/>
                  </a:cubicBezTo>
                  <a:cubicBezTo>
                    <a:pt x="0" y="5764"/>
                    <a:pt x="39" y="5838"/>
                    <a:pt x="92" y="5838"/>
                  </a:cubicBezTo>
                  <a:cubicBezTo>
                    <a:pt x="100" y="5838"/>
                    <a:pt x="109" y="5836"/>
                    <a:pt x="118" y="5832"/>
                  </a:cubicBezTo>
                  <a:cubicBezTo>
                    <a:pt x="3316" y="3836"/>
                    <a:pt x="6705" y="2190"/>
                    <a:pt x="10315" y="1018"/>
                  </a:cubicBezTo>
                  <a:cubicBezTo>
                    <a:pt x="10822" y="860"/>
                    <a:pt x="11329" y="701"/>
                    <a:pt x="11835" y="575"/>
                  </a:cubicBezTo>
                  <a:cubicBezTo>
                    <a:pt x="12342" y="416"/>
                    <a:pt x="12880" y="321"/>
                    <a:pt x="13387" y="163"/>
                  </a:cubicBezTo>
                  <a:cubicBezTo>
                    <a:pt x="13474" y="134"/>
                    <a:pt x="13455" y="0"/>
                    <a:pt x="1335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2" name="Google Shape;1082;p18"/>
            <p:cNvSpPr/>
            <p:nvPr/>
          </p:nvSpPr>
          <p:spPr>
            <a:xfrm>
              <a:off x="4426503" y="2478845"/>
              <a:ext cx="55802" cy="20893"/>
            </a:xfrm>
            <a:custGeom>
              <a:avLst/>
              <a:gdLst/>
              <a:ahLst/>
              <a:cxnLst/>
              <a:rect l="l" t="t" r="r" b="b"/>
              <a:pathLst>
                <a:path w="1704" h="638" extrusionOk="0">
                  <a:moveTo>
                    <a:pt x="1608" y="1"/>
                  </a:moveTo>
                  <a:cubicBezTo>
                    <a:pt x="1545" y="1"/>
                    <a:pt x="1482" y="32"/>
                    <a:pt x="1418" y="32"/>
                  </a:cubicBezTo>
                  <a:cubicBezTo>
                    <a:pt x="1355" y="64"/>
                    <a:pt x="1292" y="64"/>
                    <a:pt x="1197" y="96"/>
                  </a:cubicBezTo>
                  <a:cubicBezTo>
                    <a:pt x="1102" y="127"/>
                    <a:pt x="975" y="159"/>
                    <a:pt x="848" y="222"/>
                  </a:cubicBezTo>
                  <a:lnTo>
                    <a:pt x="88" y="444"/>
                  </a:lnTo>
                  <a:cubicBezTo>
                    <a:pt x="0" y="473"/>
                    <a:pt x="21" y="637"/>
                    <a:pt x="124" y="637"/>
                  </a:cubicBezTo>
                  <a:cubicBezTo>
                    <a:pt x="133" y="637"/>
                    <a:pt x="142" y="636"/>
                    <a:pt x="151" y="634"/>
                  </a:cubicBezTo>
                  <a:lnTo>
                    <a:pt x="912" y="412"/>
                  </a:lnTo>
                  <a:cubicBezTo>
                    <a:pt x="1038" y="349"/>
                    <a:pt x="1133" y="317"/>
                    <a:pt x="1260" y="286"/>
                  </a:cubicBezTo>
                  <a:cubicBezTo>
                    <a:pt x="1323" y="254"/>
                    <a:pt x="1387" y="254"/>
                    <a:pt x="1450" y="222"/>
                  </a:cubicBezTo>
                  <a:cubicBezTo>
                    <a:pt x="1513" y="191"/>
                    <a:pt x="1577" y="191"/>
                    <a:pt x="1640" y="127"/>
                  </a:cubicBezTo>
                  <a:cubicBezTo>
                    <a:pt x="1703" y="96"/>
                    <a:pt x="1672" y="1"/>
                    <a:pt x="160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3" name="Google Shape;1083;p18"/>
            <p:cNvSpPr/>
            <p:nvPr/>
          </p:nvSpPr>
          <p:spPr>
            <a:xfrm>
              <a:off x="5030207" y="2768334"/>
              <a:ext cx="47386" cy="19747"/>
            </a:xfrm>
            <a:custGeom>
              <a:avLst/>
              <a:gdLst/>
              <a:ahLst/>
              <a:cxnLst/>
              <a:rect l="l" t="t" r="r" b="b"/>
              <a:pathLst>
                <a:path w="1447" h="603" extrusionOk="0">
                  <a:moveTo>
                    <a:pt x="1319" y="1"/>
                  </a:moveTo>
                  <a:cubicBezTo>
                    <a:pt x="1244" y="1"/>
                    <a:pt x="1163" y="38"/>
                    <a:pt x="1098" y="60"/>
                  </a:cubicBezTo>
                  <a:cubicBezTo>
                    <a:pt x="971" y="123"/>
                    <a:pt x="876" y="155"/>
                    <a:pt x="750" y="186"/>
                  </a:cubicBezTo>
                  <a:lnTo>
                    <a:pt x="116" y="440"/>
                  </a:lnTo>
                  <a:cubicBezTo>
                    <a:pt x="1" y="468"/>
                    <a:pt x="43" y="602"/>
                    <a:pt x="123" y="602"/>
                  </a:cubicBezTo>
                  <a:cubicBezTo>
                    <a:pt x="131" y="602"/>
                    <a:pt x="139" y="601"/>
                    <a:pt x="148" y="598"/>
                  </a:cubicBezTo>
                  <a:cubicBezTo>
                    <a:pt x="370" y="535"/>
                    <a:pt x="591" y="440"/>
                    <a:pt x="813" y="376"/>
                  </a:cubicBezTo>
                  <a:cubicBezTo>
                    <a:pt x="908" y="345"/>
                    <a:pt x="1035" y="313"/>
                    <a:pt x="1130" y="250"/>
                  </a:cubicBezTo>
                  <a:cubicBezTo>
                    <a:pt x="1193" y="250"/>
                    <a:pt x="1225" y="218"/>
                    <a:pt x="1288" y="218"/>
                  </a:cubicBezTo>
                  <a:cubicBezTo>
                    <a:pt x="1351" y="186"/>
                    <a:pt x="1415" y="155"/>
                    <a:pt x="1415" y="123"/>
                  </a:cubicBezTo>
                  <a:cubicBezTo>
                    <a:pt x="1446" y="60"/>
                    <a:pt x="1446" y="28"/>
                    <a:pt x="1415" y="28"/>
                  </a:cubicBezTo>
                  <a:cubicBezTo>
                    <a:pt x="1385" y="8"/>
                    <a:pt x="1353" y="1"/>
                    <a:pt x="131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4" name="Google Shape;1084;p18"/>
            <p:cNvSpPr/>
            <p:nvPr/>
          </p:nvSpPr>
          <p:spPr>
            <a:xfrm>
              <a:off x="5054735" y="2759624"/>
              <a:ext cx="20565" cy="8613"/>
            </a:xfrm>
            <a:custGeom>
              <a:avLst/>
              <a:gdLst/>
              <a:ahLst/>
              <a:cxnLst/>
              <a:rect l="l" t="t" r="r" b="b"/>
              <a:pathLst>
                <a:path w="628" h="263" extrusionOk="0">
                  <a:moveTo>
                    <a:pt x="588" y="0"/>
                  </a:moveTo>
                  <a:cubicBezTo>
                    <a:pt x="583" y="0"/>
                    <a:pt x="577" y="3"/>
                    <a:pt x="571" y="9"/>
                  </a:cubicBezTo>
                  <a:cubicBezTo>
                    <a:pt x="476" y="9"/>
                    <a:pt x="381" y="9"/>
                    <a:pt x="286" y="40"/>
                  </a:cubicBezTo>
                  <a:lnTo>
                    <a:pt x="254" y="40"/>
                  </a:lnTo>
                  <a:cubicBezTo>
                    <a:pt x="222" y="40"/>
                    <a:pt x="191" y="72"/>
                    <a:pt x="191" y="72"/>
                  </a:cubicBezTo>
                  <a:cubicBezTo>
                    <a:pt x="159" y="72"/>
                    <a:pt x="96" y="104"/>
                    <a:pt x="64" y="104"/>
                  </a:cubicBezTo>
                  <a:cubicBezTo>
                    <a:pt x="32" y="104"/>
                    <a:pt x="1" y="167"/>
                    <a:pt x="1" y="199"/>
                  </a:cubicBezTo>
                  <a:cubicBezTo>
                    <a:pt x="1" y="230"/>
                    <a:pt x="64" y="262"/>
                    <a:pt x="96" y="262"/>
                  </a:cubicBezTo>
                  <a:cubicBezTo>
                    <a:pt x="127" y="230"/>
                    <a:pt x="191" y="230"/>
                    <a:pt x="222" y="230"/>
                  </a:cubicBezTo>
                  <a:cubicBezTo>
                    <a:pt x="286" y="199"/>
                    <a:pt x="317" y="199"/>
                    <a:pt x="349" y="167"/>
                  </a:cubicBezTo>
                  <a:lnTo>
                    <a:pt x="317" y="167"/>
                  </a:lnTo>
                  <a:cubicBezTo>
                    <a:pt x="412" y="135"/>
                    <a:pt x="507" y="104"/>
                    <a:pt x="602" y="72"/>
                  </a:cubicBezTo>
                  <a:cubicBezTo>
                    <a:pt x="628" y="47"/>
                    <a:pt x="612" y="0"/>
                    <a:pt x="58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5" name="Google Shape;1085;p18"/>
            <p:cNvSpPr/>
            <p:nvPr/>
          </p:nvSpPr>
          <p:spPr>
            <a:xfrm>
              <a:off x="4108228" y="2759885"/>
              <a:ext cx="105447" cy="53084"/>
            </a:xfrm>
            <a:custGeom>
              <a:avLst/>
              <a:gdLst/>
              <a:ahLst/>
              <a:cxnLst/>
              <a:rect l="l" t="t" r="r" b="b"/>
              <a:pathLst>
                <a:path w="3220" h="1621" extrusionOk="0">
                  <a:moveTo>
                    <a:pt x="3062" y="1"/>
                  </a:moveTo>
                  <a:cubicBezTo>
                    <a:pt x="2808" y="64"/>
                    <a:pt x="2587" y="191"/>
                    <a:pt x="2333" y="318"/>
                  </a:cubicBezTo>
                  <a:cubicBezTo>
                    <a:pt x="2080" y="444"/>
                    <a:pt x="1827" y="571"/>
                    <a:pt x="1573" y="698"/>
                  </a:cubicBezTo>
                  <a:cubicBezTo>
                    <a:pt x="1066" y="951"/>
                    <a:pt x="591" y="1204"/>
                    <a:pt x="85" y="1458"/>
                  </a:cubicBezTo>
                  <a:cubicBezTo>
                    <a:pt x="0" y="1514"/>
                    <a:pt x="66" y="1621"/>
                    <a:pt x="127" y="1621"/>
                  </a:cubicBezTo>
                  <a:cubicBezTo>
                    <a:pt x="134" y="1621"/>
                    <a:pt x="141" y="1619"/>
                    <a:pt x="148" y="1616"/>
                  </a:cubicBezTo>
                  <a:cubicBezTo>
                    <a:pt x="686" y="1363"/>
                    <a:pt x="1193" y="1141"/>
                    <a:pt x="1700" y="888"/>
                  </a:cubicBezTo>
                  <a:cubicBezTo>
                    <a:pt x="1953" y="761"/>
                    <a:pt x="2175" y="634"/>
                    <a:pt x="2428" y="508"/>
                  </a:cubicBezTo>
                  <a:cubicBezTo>
                    <a:pt x="2682" y="413"/>
                    <a:pt x="2935" y="318"/>
                    <a:pt x="3157" y="127"/>
                  </a:cubicBezTo>
                  <a:cubicBezTo>
                    <a:pt x="3220" y="64"/>
                    <a:pt x="3157" y="1"/>
                    <a:pt x="3062"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6" name="Google Shape;1086;p18"/>
            <p:cNvSpPr/>
            <p:nvPr/>
          </p:nvSpPr>
          <p:spPr>
            <a:xfrm>
              <a:off x="4166191" y="2750552"/>
              <a:ext cx="35040" cy="16799"/>
            </a:xfrm>
            <a:custGeom>
              <a:avLst/>
              <a:gdLst/>
              <a:ahLst/>
              <a:cxnLst/>
              <a:rect l="l" t="t" r="r" b="b"/>
              <a:pathLst>
                <a:path w="1070" h="513" extrusionOk="0">
                  <a:moveTo>
                    <a:pt x="1007" y="1"/>
                  </a:moveTo>
                  <a:cubicBezTo>
                    <a:pt x="912" y="1"/>
                    <a:pt x="848" y="32"/>
                    <a:pt x="753" y="32"/>
                  </a:cubicBezTo>
                  <a:cubicBezTo>
                    <a:pt x="722" y="64"/>
                    <a:pt x="690" y="64"/>
                    <a:pt x="627" y="64"/>
                  </a:cubicBezTo>
                  <a:cubicBezTo>
                    <a:pt x="595" y="96"/>
                    <a:pt x="563" y="96"/>
                    <a:pt x="500" y="127"/>
                  </a:cubicBezTo>
                  <a:cubicBezTo>
                    <a:pt x="437" y="159"/>
                    <a:pt x="373" y="191"/>
                    <a:pt x="278" y="222"/>
                  </a:cubicBezTo>
                  <a:cubicBezTo>
                    <a:pt x="215" y="286"/>
                    <a:pt x="120" y="317"/>
                    <a:pt x="57" y="381"/>
                  </a:cubicBezTo>
                  <a:cubicBezTo>
                    <a:pt x="0" y="409"/>
                    <a:pt x="19" y="513"/>
                    <a:pt x="91" y="513"/>
                  </a:cubicBezTo>
                  <a:cubicBezTo>
                    <a:pt x="100" y="513"/>
                    <a:pt x="109" y="511"/>
                    <a:pt x="120" y="507"/>
                  </a:cubicBezTo>
                  <a:cubicBezTo>
                    <a:pt x="183" y="476"/>
                    <a:pt x="278" y="476"/>
                    <a:pt x="342" y="444"/>
                  </a:cubicBezTo>
                  <a:cubicBezTo>
                    <a:pt x="437" y="381"/>
                    <a:pt x="500" y="381"/>
                    <a:pt x="595" y="317"/>
                  </a:cubicBezTo>
                  <a:cubicBezTo>
                    <a:pt x="627" y="317"/>
                    <a:pt x="690" y="286"/>
                    <a:pt x="722" y="286"/>
                  </a:cubicBezTo>
                  <a:cubicBezTo>
                    <a:pt x="753" y="254"/>
                    <a:pt x="785" y="222"/>
                    <a:pt x="817" y="222"/>
                  </a:cubicBezTo>
                  <a:cubicBezTo>
                    <a:pt x="880" y="159"/>
                    <a:pt x="975" y="127"/>
                    <a:pt x="1038" y="64"/>
                  </a:cubicBezTo>
                  <a:cubicBezTo>
                    <a:pt x="1070" y="32"/>
                    <a:pt x="1038" y="1"/>
                    <a:pt x="1007"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7" name="Google Shape;1087;p18"/>
            <p:cNvSpPr/>
            <p:nvPr/>
          </p:nvSpPr>
          <p:spPr>
            <a:xfrm>
              <a:off x="4732432" y="2569065"/>
              <a:ext cx="28851" cy="12641"/>
            </a:xfrm>
            <a:custGeom>
              <a:avLst/>
              <a:gdLst/>
              <a:ahLst/>
              <a:cxnLst/>
              <a:rect l="l" t="t" r="r" b="b"/>
              <a:pathLst>
                <a:path w="881" h="386" extrusionOk="0">
                  <a:moveTo>
                    <a:pt x="849" y="1"/>
                  </a:moveTo>
                  <a:cubicBezTo>
                    <a:pt x="754" y="1"/>
                    <a:pt x="690" y="32"/>
                    <a:pt x="627" y="64"/>
                  </a:cubicBezTo>
                  <a:cubicBezTo>
                    <a:pt x="564" y="64"/>
                    <a:pt x="500" y="96"/>
                    <a:pt x="437" y="96"/>
                  </a:cubicBezTo>
                  <a:cubicBezTo>
                    <a:pt x="310" y="159"/>
                    <a:pt x="184" y="222"/>
                    <a:pt x="57" y="254"/>
                  </a:cubicBezTo>
                  <a:cubicBezTo>
                    <a:pt x="0" y="282"/>
                    <a:pt x="19" y="386"/>
                    <a:pt x="69" y="386"/>
                  </a:cubicBezTo>
                  <a:cubicBezTo>
                    <a:pt x="75" y="386"/>
                    <a:pt x="82" y="384"/>
                    <a:pt x="89" y="381"/>
                  </a:cubicBezTo>
                  <a:cubicBezTo>
                    <a:pt x="247" y="349"/>
                    <a:pt x="374" y="317"/>
                    <a:pt x="500" y="254"/>
                  </a:cubicBezTo>
                  <a:cubicBezTo>
                    <a:pt x="564" y="222"/>
                    <a:pt x="627" y="191"/>
                    <a:pt x="690" y="159"/>
                  </a:cubicBezTo>
                  <a:cubicBezTo>
                    <a:pt x="754" y="127"/>
                    <a:pt x="817" y="96"/>
                    <a:pt x="849" y="64"/>
                  </a:cubicBezTo>
                  <a:cubicBezTo>
                    <a:pt x="880" y="32"/>
                    <a:pt x="849" y="1"/>
                    <a:pt x="84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8" name="Google Shape;1088;p18"/>
            <p:cNvSpPr/>
            <p:nvPr/>
          </p:nvSpPr>
          <p:spPr>
            <a:xfrm>
              <a:off x="4715600" y="3157868"/>
              <a:ext cx="10414" cy="126569"/>
            </a:xfrm>
            <a:custGeom>
              <a:avLst/>
              <a:gdLst/>
              <a:ahLst/>
              <a:cxnLst/>
              <a:rect l="l" t="t" r="r" b="b"/>
              <a:pathLst>
                <a:path w="318" h="3865" extrusionOk="0">
                  <a:moveTo>
                    <a:pt x="238" y="1"/>
                  </a:moveTo>
                  <a:cubicBezTo>
                    <a:pt x="199" y="1"/>
                    <a:pt x="159" y="25"/>
                    <a:pt x="159" y="72"/>
                  </a:cubicBezTo>
                  <a:cubicBezTo>
                    <a:pt x="159" y="674"/>
                    <a:pt x="159" y="1275"/>
                    <a:pt x="127" y="1845"/>
                  </a:cubicBezTo>
                  <a:cubicBezTo>
                    <a:pt x="127" y="2447"/>
                    <a:pt x="127" y="3081"/>
                    <a:pt x="1" y="3682"/>
                  </a:cubicBezTo>
                  <a:cubicBezTo>
                    <a:pt x="1" y="3746"/>
                    <a:pt x="32" y="3809"/>
                    <a:pt x="127" y="3841"/>
                  </a:cubicBezTo>
                  <a:cubicBezTo>
                    <a:pt x="143" y="3856"/>
                    <a:pt x="151" y="3864"/>
                    <a:pt x="159" y="3864"/>
                  </a:cubicBezTo>
                  <a:cubicBezTo>
                    <a:pt x="167" y="3864"/>
                    <a:pt x="175" y="3856"/>
                    <a:pt x="191" y="3841"/>
                  </a:cubicBezTo>
                  <a:cubicBezTo>
                    <a:pt x="254" y="3841"/>
                    <a:pt x="317" y="3777"/>
                    <a:pt x="317" y="3714"/>
                  </a:cubicBezTo>
                  <a:cubicBezTo>
                    <a:pt x="254" y="3112"/>
                    <a:pt x="317" y="2511"/>
                    <a:pt x="317" y="1909"/>
                  </a:cubicBezTo>
                  <a:cubicBezTo>
                    <a:pt x="317" y="1275"/>
                    <a:pt x="317" y="674"/>
                    <a:pt x="317" y="72"/>
                  </a:cubicBezTo>
                  <a:cubicBezTo>
                    <a:pt x="317" y="25"/>
                    <a:pt x="278" y="1"/>
                    <a:pt x="238"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89" name="Google Shape;1089;p18"/>
            <p:cNvSpPr/>
            <p:nvPr/>
          </p:nvSpPr>
          <p:spPr>
            <a:xfrm>
              <a:off x="4728044" y="3206367"/>
              <a:ext cx="10414" cy="73649"/>
            </a:xfrm>
            <a:custGeom>
              <a:avLst/>
              <a:gdLst/>
              <a:ahLst/>
              <a:cxnLst/>
              <a:rect l="l" t="t" r="r" b="b"/>
              <a:pathLst>
                <a:path w="318" h="2249" extrusionOk="0">
                  <a:moveTo>
                    <a:pt x="159" y="0"/>
                  </a:moveTo>
                  <a:cubicBezTo>
                    <a:pt x="128" y="0"/>
                    <a:pt x="96" y="16"/>
                    <a:pt x="96" y="48"/>
                  </a:cubicBezTo>
                  <a:cubicBezTo>
                    <a:pt x="96" y="396"/>
                    <a:pt x="96" y="744"/>
                    <a:pt x="96" y="1061"/>
                  </a:cubicBezTo>
                  <a:cubicBezTo>
                    <a:pt x="96" y="1251"/>
                    <a:pt x="96" y="1410"/>
                    <a:pt x="96" y="1568"/>
                  </a:cubicBezTo>
                  <a:cubicBezTo>
                    <a:pt x="64" y="1663"/>
                    <a:pt x="64" y="1726"/>
                    <a:pt x="64" y="1821"/>
                  </a:cubicBezTo>
                  <a:cubicBezTo>
                    <a:pt x="64" y="1885"/>
                    <a:pt x="33" y="1916"/>
                    <a:pt x="33" y="1980"/>
                  </a:cubicBezTo>
                  <a:cubicBezTo>
                    <a:pt x="1" y="2011"/>
                    <a:pt x="1" y="2043"/>
                    <a:pt x="1" y="2106"/>
                  </a:cubicBezTo>
                  <a:cubicBezTo>
                    <a:pt x="1" y="2201"/>
                    <a:pt x="80" y="2249"/>
                    <a:pt x="159" y="2249"/>
                  </a:cubicBezTo>
                  <a:cubicBezTo>
                    <a:pt x="238" y="2249"/>
                    <a:pt x="318" y="2201"/>
                    <a:pt x="318" y="2106"/>
                  </a:cubicBezTo>
                  <a:cubicBezTo>
                    <a:pt x="318" y="2043"/>
                    <a:pt x="318" y="2011"/>
                    <a:pt x="286" y="1980"/>
                  </a:cubicBezTo>
                  <a:cubicBezTo>
                    <a:pt x="286" y="1916"/>
                    <a:pt x="254" y="1885"/>
                    <a:pt x="254" y="1821"/>
                  </a:cubicBezTo>
                  <a:cubicBezTo>
                    <a:pt x="254" y="1758"/>
                    <a:pt x="254" y="1663"/>
                    <a:pt x="254" y="1600"/>
                  </a:cubicBezTo>
                  <a:lnTo>
                    <a:pt x="223" y="1061"/>
                  </a:lnTo>
                  <a:cubicBezTo>
                    <a:pt x="223" y="744"/>
                    <a:pt x="223" y="396"/>
                    <a:pt x="223" y="48"/>
                  </a:cubicBezTo>
                  <a:cubicBezTo>
                    <a:pt x="223" y="16"/>
                    <a:pt x="191" y="0"/>
                    <a:pt x="159"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0" name="Google Shape;1090;p18"/>
            <p:cNvSpPr/>
            <p:nvPr/>
          </p:nvSpPr>
          <p:spPr>
            <a:xfrm>
              <a:off x="4731155" y="3180955"/>
              <a:ext cx="6255" cy="14540"/>
            </a:xfrm>
            <a:custGeom>
              <a:avLst/>
              <a:gdLst/>
              <a:ahLst/>
              <a:cxnLst/>
              <a:rect l="l" t="t" r="r" b="b"/>
              <a:pathLst>
                <a:path w="191" h="444" extrusionOk="0">
                  <a:moveTo>
                    <a:pt x="96" y="0"/>
                  </a:moveTo>
                  <a:cubicBezTo>
                    <a:pt x="33" y="32"/>
                    <a:pt x="1" y="64"/>
                    <a:pt x="1" y="95"/>
                  </a:cubicBezTo>
                  <a:cubicBezTo>
                    <a:pt x="1" y="159"/>
                    <a:pt x="1" y="190"/>
                    <a:pt x="1" y="254"/>
                  </a:cubicBezTo>
                  <a:cubicBezTo>
                    <a:pt x="1" y="285"/>
                    <a:pt x="1" y="285"/>
                    <a:pt x="1" y="317"/>
                  </a:cubicBezTo>
                  <a:cubicBezTo>
                    <a:pt x="1" y="317"/>
                    <a:pt x="1" y="349"/>
                    <a:pt x="1" y="349"/>
                  </a:cubicBezTo>
                  <a:cubicBezTo>
                    <a:pt x="33" y="380"/>
                    <a:pt x="33" y="412"/>
                    <a:pt x="64" y="444"/>
                  </a:cubicBezTo>
                  <a:lnTo>
                    <a:pt x="128" y="444"/>
                  </a:lnTo>
                  <a:cubicBezTo>
                    <a:pt x="159" y="412"/>
                    <a:pt x="159" y="380"/>
                    <a:pt x="159" y="349"/>
                  </a:cubicBezTo>
                  <a:cubicBezTo>
                    <a:pt x="191" y="317"/>
                    <a:pt x="191" y="317"/>
                    <a:pt x="191" y="317"/>
                  </a:cubicBezTo>
                  <a:cubicBezTo>
                    <a:pt x="191" y="285"/>
                    <a:pt x="191" y="285"/>
                    <a:pt x="191" y="254"/>
                  </a:cubicBezTo>
                  <a:cubicBezTo>
                    <a:pt x="191" y="190"/>
                    <a:pt x="191" y="159"/>
                    <a:pt x="191" y="95"/>
                  </a:cubicBezTo>
                  <a:cubicBezTo>
                    <a:pt x="159" y="64"/>
                    <a:pt x="128"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1" name="Google Shape;1091;p18"/>
            <p:cNvSpPr/>
            <p:nvPr/>
          </p:nvSpPr>
          <p:spPr>
            <a:xfrm>
              <a:off x="4741536" y="3245763"/>
              <a:ext cx="8318" cy="33730"/>
            </a:xfrm>
            <a:custGeom>
              <a:avLst/>
              <a:gdLst/>
              <a:ahLst/>
              <a:cxnLst/>
              <a:rect l="l" t="t" r="r" b="b"/>
              <a:pathLst>
                <a:path w="254" h="1030" extrusionOk="0">
                  <a:moveTo>
                    <a:pt x="159" y="1"/>
                  </a:moveTo>
                  <a:cubicBezTo>
                    <a:pt x="143" y="1"/>
                    <a:pt x="127" y="17"/>
                    <a:pt x="127" y="48"/>
                  </a:cubicBezTo>
                  <a:cubicBezTo>
                    <a:pt x="127" y="143"/>
                    <a:pt x="96" y="207"/>
                    <a:pt x="96" y="302"/>
                  </a:cubicBezTo>
                  <a:cubicBezTo>
                    <a:pt x="96" y="397"/>
                    <a:pt x="64" y="492"/>
                    <a:pt x="64" y="555"/>
                  </a:cubicBezTo>
                  <a:cubicBezTo>
                    <a:pt x="32" y="650"/>
                    <a:pt x="32" y="745"/>
                    <a:pt x="32" y="808"/>
                  </a:cubicBezTo>
                  <a:cubicBezTo>
                    <a:pt x="32" y="872"/>
                    <a:pt x="1" y="903"/>
                    <a:pt x="32" y="967"/>
                  </a:cubicBezTo>
                  <a:cubicBezTo>
                    <a:pt x="64" y="998"/>
                    <a:pt x="96" y="1030"/>
                    <a:pt x="127" y="1030"/>
                  </a:cubicBezTo>
                  <a:lnTo>
                    <a:pt x="159" y="1030"/>
                  </a:lnTo>
                  <a:cubicBezTo>
                    <a:pt x="191" y="998"/>
                    <a:pt x="222" y="998"/>
                    <a:pt x="222" y="967"/>
                  </a:cubicBezTo>
                  <a:cubicBezTo>
                    <a:pt x="254" y="935"/>
                    <a:pt x="222" y="872"/>
                    <a:pt x="222" y="808"/>
                  </a:cubicBezTo>
                  <a:cubicBezTo>
                    <a:pt x="222" y="745"/>
                    <a:pt x="222" y="650"/>
                    <a:pt x="222" y="555"/>
                  </a:cubicBezTo>
                  <a:cubicBezTo>
                    <a:pt x="222" y="492"/>
                    <a:pt x="222" y="397"/>
                    <a:pt x="191" y="302"/>
                  </a:cubicBezTo>
                  <a:cubicBezTo>
                    <a:pt x="191" y="207"/>
                    <a:pt x="191" y="143"/>
                    <a:pt x="191" y="48"/>
                  </a:cubicBezTo>
                  <a:cubicBezTo>
                    <a:pt x="191" y="17"/>
                    <a:pt x="175"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2" name="Google Shape;1092;p18"/>
            <p:cNvSpPr/>
            <p:nvPr/>
          </p:nvSpPr>
          <p:spPr>
            <a:xfrm>
              <a:off x="4721822" y="3123909"/>
              <a:ext cx="5240" cy="16112"/>
            </a:xfrm>
            <a:custGeom>
              <a:avLst/>
              <a:gdLst/>
              <a:ahLst/>
              <a:cxnLst/>
              <a:rect l="l" t="t" r="r" b="b"/>
              <a:pathLst>
                <a:path w="160" h="492" extrusionOk="0">
                  <a:moveTo>
                    <a:pt x="96" y="1"/>
                  </a:moveTo>
                  <a:cubicBezTo>
                    <a:pt x="32" y="1"/>
                    <a:pt x="32" y="32"/>
                    <a:pt x="32" y="64"/>
                  </a:cubicBezTo>
                  <a:cubicBezTo>
                    <a:pt x="1" y="96"/>
                    <a:pt x="1" y="127"/>
                    <a:pt x="1" y="159"/>
                  </a:cubicBezTo>
                  <a:cubicBezTo>
                    <a:pt x="1" y="191"/>
                    <a:pt x="1" y="222"/>
                    <a:pt x="1" y="254"/>
                  </a:cubicBezTo>
                  <a:cubicBezTo>
                    <a:pt x="1" y="286"/>
                    <a:pt x="1" y="317"/>
                    <a:pt x="1" y="349"/>
                  </a:cubicBezTo>
                  <a:cubicBezTo>
                    <a:pt x="1" y="381"/>
                    <a:pt x="1" y="381"/>
                    <a:pt x="32" y="412"/>
                  </a:cubicBezTo>
                  <a:cubicBezTo>
                    <a:pt x="32" y="444"/>
                    <a:pt x="32" y="444"/>
                    <a:pt x="32" y="444"/>
                  </a:cubicBezTo>
                  <a:cubicBezTo>
                    <a:pt x="32" y="476"/>
                    <a:pt x="56" y="491"/>
                    <a:pt x="80" y="491"/>
                  </a:cubicBezTo>
                  <a:cubicBezTo>
                    <a:pt x="104" y="491"/>
                    <a:pt x="127" y="476"/>
                    <a:pt x="127" y="444"/>
                  </a:cubicBezTo>
                  <a:cubicBezTo>
                    <a:pt x="127" y="444"/>
                    <a:pt x="127" y="444"/>
                    <a:pt x="127" y="412"/>
                  </a:cubicBezTo>
                  <a:cubicBezTo>
                    <a:pt x="159" y="381"/>
                    <a:pt x="159" y="381"/>
                    <a:pt x="159" y="349"/>
                  </a:cubicBezTo>
                  <a:cubicBezTo>
                    <a:pt x="159" y="317"/>
                    <a:pt x="159" y="286"/>
                    <a:pt x="159" y="254"/>
                  </a:cubicBezTo>
                  <a:cubicBezTo>
                    <a:pt x="159" y="222"/>
                    <a:pt x="159" y="191"/>
                    <a:pt x="159" y="159"/>
                  </a:cubicBezTo>
                  <a:cubicBezTo>
                    <a:pt x="159" y="127"/>
                    <a:pt x="159" y="96"/>
                    <a:pt x="159" y="64"/>
                  </a:cubicBezTo>
                  <a:cubicBezTo>
                    <a:pt x="159" y="32"/>
                    <a:pt x="127" y="1"/>
                    <a:pt x="96"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3" name="Google Shape;1093;p18"/>
            <p:cNvSpPr/>
            <p:nvPr/>
          </p:nvSpPr>
          <p:spPr>
            <a:xfrm>
              <a:off x="4733251" y="3144638"/>
              <a:ext cx="4159" cy="15359"/>
            </a:xfrm>
            <a:custGeom>
              <a:avLst/>
              <a:gdLst/>
              <a:ahLst/>
              <a:cxnLst/>
              <a:rect l="l" t="t" r="r" b="b"/>
              <a:pathLst>
                <a:path w="127" h="469" extrusionOk="0">
                  <a:moveTo>
                    <a:pt x="64" y="1"/>
                  </a:moveTo>
                  <a:cubicBezTo>
                    <a:pt x="32" y="1"/>
                    <a:pt x="0" y="33"/>
                    <a:pt x="0" y="64"/>
                  </a:cubicBezTo>
                  <a:cubicBezTo>
                    <a:pt x="0" y="128"/>
                    <a:pt x="0" y="191"/>
                    <a:pt x="0" y="254"/>
                  </a:cubicBezTo>
                  <a:cubicBezTo>
                    <a:pt x="0" y="286"/>
                    <a:pt x="0" y="318"/>
                    <a:pt x="0" y="349"/>
                  </a:cubicBezTo>
                  <a:cubicBezTo>
                    <a:pt x="0" y="381"/>
                    <a:pt x="0" y="413"/>
                    <a:pt x="32" y="444"/>
                  </a:cubicBezTo>
                  <a:cubicBezTo>
                    <a:pt x="32" y="460"/>
                    <a:pt x="40" y="468"/>
                    <a:pt x="52" y="468"/>
                  </a:cubicBezTo>
                  <a:cubicBezTo>
                    <a:pt x="64" y="468"/>
                    <a:pt x="79" y="460"/>
                    <a:pt x="95" y="444"/>
                  </a:cubicBezTo>
                  <a:cubicBezTo>
                    <a:pt x="127" y="413"/>
                    <a:pt x="127" y="381"/>
                    <a:pt x="127" y="349"/>
                  </a:cubicBezTo>
                  <a:cubicBezTo>
                    <a:pt x="127" y="318"/>
                    <a:pt x="127" y="286"/>
                    <a:pt x="127" y="254"/>
                  </a:cubicBezTo>
                  <a:cubicBezTo>
                    <a:pt x="127" y="191"/>
                    <a:pt x="127" y="128"/>
                    <a:pt x="127" y="64"/>
                  </a:cubicBezTo>
                  <a:cubicBezTo>
                    <a:pt x="127" y="33"/>
                    <a:pt x="95" y="1"/>
                    <a:pt x="64"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4" name="Google Shape;1094;p18"/>
            <p:cNvSpPr/>
            <p:nvPr/>
          </p:nvSpPr>
          <p:spPr>
            <a:xfrm>
              <a:off x="4697981" y="3148535"/>
              <a:ext cx="7303" cy="67460"/>
            </a:xfrm>
            <a:custGeom>
              <a:avLst/>
              <a:gdLst/>
              <a:ahLst/>
              <a:cxnLst/>
              <a:rect l="l" t="t" r="r" b="b"/>
              <a:pathLst>
                <a:path w="223" h="2060" extrusionOk="0">
                  <a:moveTo>
                    <a:pt x="155" y="1"/>
                  </a:moveTo>
                  <a:cubicBezTo>
                    <a:pt x="119" y="1"/>
                    <a:pt x="80" y="24"/>
                    <a:pt x="64" y="72"/>
                  </a:cubicBezTo>
                  <a:cubicBezTo>
                    <a:pt x="64" y="389"/>
                    <a:pt x="64" y="737"/>
                    <a:pt x="32" y="1054"/>
                  </a:cubicBezTo>
                  <a:cubicBezTo>
                    <a:pt x="32" y="1370"/>
                    <a:pt x="0" y="1687"/>
                    <a:pt x="64" y="2035"/>
                  </a:cubicBezTo>
                  <a:cubicBezTo>
                    <a:pt x="64" y="2051"/>
                    <a:pt x="80" y="2059"/>
                    <a:pt x="95" y="2059"/>
                  </a:cubicBezTo>
                  <a:cubicBezTo>
                    <a:pt x="111" y="2059"/>
                    <a:pt x="127" y="2051"/>
                    <a:pt x="127" y="2035"/>
                  </a:cubicBezTo>
                  <a:cubicBezTo>
                    <a:pt x="190" y="1719"/>
                    <a:pt x="222" y="1370"/>
                    <a:pt x="222" y="1054"/>
                  </a:cubicBezTo>
                  <a:cubicBezTo>
                    <a:pt x="222" y="737"/>
                    <a:pt x="222" y="389"/>
                    <a:pt x="222" y="72"/>
                  </a:cubicBezTo>
                  <a:cubicBezTo>
                    <a:pt x="222" y="24"/>
                    <a:pt x="190" y="1"/>
                    <a:pt x="15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5" name="Google Shape;1095;p18"/>
            <p:cNvSpPr/>
            <p:nvPr/>
          </p:nvSpPr>
          <p:spPr>
            <a:xfrm>
              <a:off x="4681378" y="3188716"/>
              <a:ext cx="8351" cy="44373"/>
            </a:xfrm>
            <a:custGeom>
              <a:avLst/>
              <a:gdLst/>
              <a:ahLst/>
              <a:cxnLst/>
              <a:rect l="l" t="t" r="r" b="b"/>
              <a:pathLst>
                <a:path w="255" h="1355" extrusionOk="0">
                  <a:moveTo>
                    <a:pt x="159" y="1"/>
                  </a:moveTo>
                  <a:cubicBezTo>
                    <a:pt x="127" y="1"/>
                    <a:pt x="96" y="17"/>
                    <a:pt x="96" y="48"/>
                  </a:cubicBezTo>
                  <a:cubicBezTo>
                    <a:pt x="96" y="270"/>
                    <a:pt x="64" y="460"/>
                    <a:pt x="32" y="650"/>
                  </a:cubicBezTo>
                  <a:cubicBezTo>
                    <a:pt x="32" y="777"/>
                    <a:pt x="32" y="872"/>
                    <a:pt x="32" y="967"/>
                  </a:cubicBezTo>
                  <a:cubicBezTo>
                    <a:pt x="1" y="1062"/>
                    <a:pt x="1" y="1188"/>
                    <a:pt x="32" y="1283"/>
                  </a:cubicBezTo>
                  <a:cubicBezTo>
                    <a:pt x="48" y="1331"/>
                    <a:pt x="88" y="1355"/>
                    <a:pt x="127" y="1355"/>
                  </a:cubicBezTo>
                  <a:cubicBezTo>
                    <a:pt x="167" y="1355"/>
                    <a:pt x="207" y="1331"/>
                    <a:pt x="222" y="1283"/>
                  </a:cubicBezTo>
                  <a:cubicBezTo>
                    <a:pt x="254" y="1188"/>
                    <a:pt x="254" y="1062"/>
                    <a:pt x="254" y="967"/>
                  </a:cubicBezTo>
                  <a:lnTo>
                    <a:pt x="254" y="650"/>
                  </a:lnTo>
                  <a:cubicBezTo>
                    <a:pt x="254" y="460"/>
                    <a:pt x="222" y="270"/>
                    <a:pt x="222" y="48"/>
                  </a:cubicBezTo>
                  <a:cubicBezTo>
                    <a:pt x="222" y="17"/>
                    <a:pt x="191" y="1"/>
                    <a:pt x="159"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6" name="Google Shape;1096;p18"/>
            <p:cNvSpPr/>
            <p:nvPr/>
          </p:nvSpPr>
          <p:spPr>
            <a:xfrm>
              <a:off x="4682426" y="3239017"/>
              <a:ext cx="6255" cy="10414"/>
            </a:xfrm>
            <a:custGeom>
              <a:avLst/>
              <a:gdLst/>
              <a:ahLst/>
              <a:cxnLst/>
              <a:rect l="l" t="t" r="r" b="b"/>
              <a:pathLst>
                <a:path w="191" h="318" extrusionOk="0">
                  <a:moveTo>
                    <a:pt x="95" y="1"/>
                  </a:moveTo>
                  <a:cubicBezTo>
                    <a:pt x="64" y="1"/>
                    <a:pt x="64" y="1"/>
                    <a:pt x="32" y="33"/>
                  </a:cubicBezTo>
                  <a:cubicBezTo>
                    <a:pt x="32" y="33"/>
                    <a:pt x="0" y="64"/>
                    <a:pt x="0" y="96"/>
                  </a:cubicBezTo>
                  <a:lnTo>
                    <a:pt x="0" y="159"/>
                  </a:lnTo>
                  <a:lnTo>
                    <a:pt x="0" y="191"/>
                  </a:lnTo>
                  <a:cubicBezTo>
                    <a:pt x="0" y="223"/>
                    <a:pt x="0" y="254"/>
                    <a:pt x="0" y="254"/>
                  </a:cubicBezTo>
                  <a:cubicBezTo>
                    <a:pt x="32" y="286"/>
                    <a:pt x="32" y="286"/>
                    <a:pt x="32" y="318"/>
                  </a:cubicBezTo>
                  <a:lnTo>
                    <a:pt x="127" y="318"/>
                  </a:lnTo>
                  <a:cubicBezTo>
                    <a:pt x="159" y="318"/>
                    <a:pt x="159" y="286"/>
                    <a:pt x="190" y="254"/>
                  </a:cubicBezTo>
                  <a:cubicBezTo>
                    <a:pt x="190" y="254"/>
                    <a:pt x="190" y="223"/>
                    <a:pt x="190" y="191"/>
                  </a:cubicBezTo>
                  <a:lnTo>
                    <a:pt x="190" y="159"/>
                  </a:lnTo>
                  <a:lnTo>
                    <a:pt x="190" y="96"/>
                  </a:lnTo>
                  <a:cubicBezTo>
                    <a:pt x="190" y="64"/>
                    <a:pt x="190" y="33"/>
                    <a:pt x="159" y="33"/>
                  </a:cubicBezTo>
                  <a:cubicBezTo>
                    <a:pt x="159" y="1"/>
                    <a:pt x="127"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7" name="Google Shape;1097;p18"/>
            <p:cNvSpPr/>
            <p:nvPr/>
          </p:nvSpPr>
          <p:spPr>
            <a:xfrm>
              <a:off x="4682426" y="3170574"/>
              <a:ext cx="6255" cy="10414"/>
            </a:xfrm>
            <a:custGeom>
              <a:avLst/>
              <a:gdLst/>
              <a:ahLst/>
              <a:cxnLst/>
              <a:rect l="l" t="t" r="r" b="b"/>
              <a:pathLst>
                <a:path w="191" h="318" extrusionOk="0">
                  <a:moveTo>
                    <a:pt x="95" y="1"/>
                  </a:moveTo>
                  <a:cubicBezTo>
                    <a:pt x="64" y="1"/>
                    <a:pt x="64" y="1"/>
                    <a:pt x="32" y="32"/>
                  </a:cubicBezTo>
                  <a:cubicBezTo>
                    <a:pt x="0" y="32"/>
                    <a:pt x="0" y="64"/>
                    <a:pt x="0" y="127"/>
                  </a:cubicBezTo>
                  <a:cubicBezTo>
                    <a:pt x="0" y="159"/>
                    <a:pt x="0" y="159"/>
                    <a:pt x="0" y="191"/>
                  </a:cubicBezTo>
                  <a:cubicBezTo>
                    <a:pt x="0" y="222"/>
                    <a:pt x="0" y="222"/>
                    <a:pt x="32" y="222"/>
                  </a:cubicBezTo>
                  <a:lnTo>
                    <a:pt x="0" y="222"/>
                  </a:lnTo>
                  <a:cubicBezTo>
                    <a:pt x="0" y="222"/>
                    <a:pt x="0" y="222"/>
                    <a:pt x="32" y="254"/>
                  </a:cubicBezTo>
                  <a:cubicBezTo>
                    <a:pt x="32" y="254"/>
                    <a:pt x="32" y="286"/>
                    <a:pt x="32" y="286"/>
                  </a:cubicBezTo>
                  <a:cubicBezTo>
                    <a:pt x="32" y="293"/>
                    <a:pt x="34" y="299"/>
                    <a:pt x="37" y="303"/>
                  </a:cubicBezTo>
                  <a:lnTo>
                    <a:pt x="37" y="303"/>
                  </a:lnTo>
                  <a:cubicBezTo>
                    <a:pt x="41" y="311"/>
                    <a:pt x="49" y="317"/>
                    <a:pt x="64" y="317"/>
                  </a:cubicBezTo>
                  <a:lnTo>
                    <a:pt x="159" y="317"/>
                  </a:lnTo>
                  <a:cubicBezTo>
                    <a:pt x="159" y="286"/>
                    <a:pt x="190" y="286"/>
                    <a:pt x="190" y="254"/>
                  </a:cubicBezTo>
                  <a:cubicBezTo>
                    <a:pt x="190" y="254"/>
                    <a:pt x="190" y="222"/>
                    <a:pt x="190" y="222"/>
                  </a:cubicBezTo>
                  <a:cubicBezTo>
                    <a:pt x="190" y="191"/>
                    <a:pt x="190" y="191"/>
                    <a:pt x="190" y="159"/>
                  </a:cubicBezTo>
                  <a:cubicBezTo>
                    <a:pt x="190" y="159"/>
                    <a:pt x="190" y="127"/>
                    <a:pt x="190" y="127"/>
                  </a:cubicBezTo>
                  <a:cubicBezTo>
                    <a:pt x="190" y="127"/>
                    <a:pt x="190" y="96"/>
                    <a:pt x="159" y="96"/>
                  </a:cubicBezTo>
                  <a:cubicBezTo>
                    <a:pt x="159" y="64"/>
                    <a:pt x="159" y="64"/>
                    <a:pt x="127" y="32"/>
                  </a:cubicBezTo>
                  <a:cubicBezTo>
                    <a:pt x="95" y="32"/>
                    <a:pt x="95"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8" name="Google Shape;1098;p18"/>
            <p:cNvSpPr/>
            <p:nvPr/>
          </p:nvSpPr>
          <p:spPr>
            <a:xfrm>
              <a:off x="4697981" y="3220350"/>
              <a:ext cx="6255" cy="11462"/>
            </a:xfrm>
            <a:custGeom>
              <a:avLst/>
              <a:gdLst/>
              <a:ahLst/>
              <a:cxnLst/>
              <a:rect l="l" t="t" r="r" b="b"/>
              <a:pathLst>
                <a:path w="191" h="350" extrusionOk="0">
                  <a:moveTo>
                    <a:pt x="95" y="1"/>
                  </a:moveTo>
                  <a:cubicBezTo>
                    <a:pt x="64" y="1"/>
                    <a:pt x="32" y="32"/>
                    <a:pt x="32" y="64"/>
                  </a:cubicBezTo>
                  <a:cubicBezTo>
                    <a:pt x="32" y="96"/>
                    <a:pt x="32" y="96"/>
                    <a:pt x="32" y="96"/>
                  </a:cubicBezTo>
                  <a:cubicBezTo>
                    <a:pt x="32" y="127"/>
                    <a:pt x="0" y="159"/>
                    <a:pt x="0" y="191"/>
                  </a:cubicBezTo>
                  <a:cubicBezTo>
                    <a:pt x="0" y="191"/>
                    <a:pt x="0" y="222"/>
                    <a:pt x="32" y="254"/>
                  </a:cubicBezTo>
                  <a:lnTo>
                    <a:pt x="32" y="317"/>
                  </a:lnTo>
                  <a:cubicBezTo>
                    <a:pt x="64" y="317"/>
                    <a:pt x="95" y="349"/>
                    <a:pt x="95" y="349"/>
                  </a:cubicBezTo>
                  <a:cubicBezTo>
                    <a:pt x="127" y="349"/>
                    <a:pt x="159" y="317"/>
                    <a:pt x="159" y="317"/>
                  </a:cubicBezTo>
                  <a:lnTo>
                    <a:pt x="190" y="254"/>
                  </a:lnTo>
                  <a:cubicBezTo>
                    <a:pt x="190" y="222"/>
                    <a:pt x="190" y="191"/>
                    <a:pt x="190" y="191"/>
                  </a:cubicBezTo>
                  <a:cubicBezTo>
                    <a:pt x="190" y="159"/>
                    <a:pt x="190" y="127"/>
                    <a:pt x="190" y="96"/>
                  </a:cubicBezTo>
                  <a:lnTo>
                    <a:pt x="190" y="64"/>
                  </a:lnTo>
                  <a:cubicBezTo>
                    <a:pt x="190" y="32"/>
                    <a:pt x="127" y="1"/>
                    <a:pt x="95" y="1"/>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99" name="Google Shape;1099;p18"/>
            <p:cNvSpPr/>
            <p:nvPr/>
          </p:nvSpPr>
          <p:spPr>
            <a:xfrm>
              <a:off x="4700044" y="3134290"/>
              <a:ext cx="6255" cy="8318"/>
            </a:xfrm>
            <a:custGeom>
              <a:avLst/>
              <a:gdLst/>
              <a:ahLst/>
              <a:cxnLst/>
              <a:rect l="l" t="t" r="r" b="b"/>
              <a:pathLst>
                <a:path w="191" h="254" extrusionOk="0">
                  <a:moveTo>
                    <a:pt x="96" y="0"/>
                  </a:moveTo>
                  <a:cubicBezTo>
                    <a:pt x="64" y="0"/>
                    <a:pt x="64" y="32"/>
                    <a:pt x="32" y="32"/>
                  </a:cubicBezTo>
                  <a:cubicBezTo>
                    <a:pt x="32" y="64"/>
                    <a:pt x="1" y="95"/>
                    <a:pt x="32" y="127"/>
                  </a:cubicBezTo>
                  <a:cubicBezTo>
                    <a:pt x="32" y="127"/>
                    <a:pt x="32" y="159"/>
                    <a:pt x="32" y="159"/>
                  </a:cubicBezTo>
                  <a:cubicBezTo>
                    <a:pt x="32" y="190"/>
                    <a:pt x="32" y="190"/>
                    <a:pt x="64" y="222"/>
                  </a:cubicBezTo>
                  <a:cubicBezTo>
                    <a:pt x="64" y="222"/>
                    <a:pt x="96" y="254"/>
                    <a:pt x="96" y="254"/>
                  </a:cubicBezTo>
                  <a:cubicBezTo>
                    <a:pt x="127" y="254"/>
                    <a:pt x="127" y="222"/>
                    <a:pt x="159" y="222"/>
                  </a:cubicBezTo>
                  <a:cubicBezTo>
                    <a:pt x="159" y="222"/>
                    <a:pt x="159" y="190"/>
                    <a:pt x="159" y="159"/>
                  </a:cubicBezTo>
                  <a:cubicBezTo>
                    <a:pt x="159" y="159"/>
                    <a:pt x="191" y="127"/>
                    <a:pt x="191" y="127"/>
                  </a:cubicBezTo>
                  <a:cubicBezTo>
                    <a:pt x="191" y="95"/>
                    <a:pt x="191" y="64"/>
                    <a:pt x="159" y="32"/>
                  </a:cubicBezTo>
                  <a:cubicBezTo>
                    <a:pt x="159" y="32"/>
                    <a:pt x="127" y="0"/>
                    <a:pt x="96"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sp>
        <p:nvSpPr>
          <p:cNvPr id="1100" name="Google Shape;1100;p18"/>
          <p:cNvSpPr txBox="1"/>
          <p:nvPr/>
        </p:nvSpPr>
        <p:spPr>
          <a:xfrm>
            <a:off x="361207" y="2644104"/>
            <a:ext cx="5713493" cy="1550992"/>
          </a:xfrm>
          <a:prstGeom prst="rect">
            <a:avLst/>
          </a:prstGeom>
          <a:noFill/>
          <a:ln>
            <a:noFill/>
          </a:ln>
        </p:spPr>
        <p:txBody>
          <a:bodyPr spcFirstLastPara="1" wrap="square" lIns="179929" tIns="179929" rIns="179929" bIns="179929" anchor="ctr" anchorCtr="0">
            <a:noAutofit/>
          </a:bodyPr>
          <a:lstStyle/>
          <a:p>
            <a:pPr defTabSz="1799631">
              <a:buClr>
                <a:srgbClr val="000000"/>
              </a:buClr>
            </a:pPr>
            <a:r>
              <a:rPr lang="uz-Latn-UZ" sz="2952" kern="0" dirty="0">
                <a:solidFill>
                  <a:srgbClr val="002060"/>
                </a:solidFill>
                <a:latin typeface="Fira Sans Medium"/>
                <a:ea typeface="Fira Sans Medium"/>
                <a:cs typeface="Fira Sans Medium"/>
                <a:sym typeface="Fira Sans Medium"/>
              </a:rPr>
              <a:t>1. Diagnostik baholash ilgari egallangan bilimlarni va notoʻgʻri tasavvur, tushunchalarni aniqlaydi.</a:t>
            </a:r>
            <a:endParaRPr sz="2952" kern="0" dirty="0">
              <a:solidFill>
                <a:srgbClr val="002060"/>
              </a:solidFill>
              <a:latin typeface="Fira Sans Medium"/>
              <a:ea typeface="Fira Sans Medium"/>
              <a:cs typeface="Fira Sans Medium"/>
              <a:sym typeface="Fira Sans Medium"/>
            </a:endParaRPr>
          </a:p>
        </p:txBody>
      </p:sp>
      <p:sp>
        <p:nvSpPr>
          <p:cNvPr id="1102" name="Google Shape;1102;p18"/>
          <p:cNvSpPr txBox="1"/>
          <p:nvPr/>
        </p:nvSpPr>
        <p:spPr>
          <a:xfrm>
            <a:off x="95319" y="5099822"/>
            <a:ext cx="5206671" cy="1465621"/>
          </a:xfrm>
          <a:prstGeom prst="rect">
            <a:avLst/>
          </a:prstGeom>
          <a:noFill/>
          <a:ln>
            <a:noFill/>
          </a:ln>
        </p:spPr>
        <p:txBody>
          <a:bodyPr spcFirstLastPara="1" wrap="square" lIns="179929" tIns="179929" rIns="179929" bIns="179929" anchor="ctr" anchorCtr="0">
            <a:noAutofit/>
          </a:bodyPr>
          <a:lstStyle/>
          <a:p>
            <a:pPr defTabSz="1799631">
              <a:buClr>
                <a:srgbClr val="000000"/>
              </a:buClr>
            </a:pPr>
            <a:r>
              <a:rPr lang="uz-Latn-UZ" sz="2952" kern="0" dirty="0">
                <a:solidFill>
                  <a:srgbClr val="002060"/>
                </a:solidFill>
                <a:latin typeface="Fira Sans Medium"/>
                <a:ea typeface="Fira Sans Medium"/>
                <a:cs typeface="Fira Sans Medium"/>
                <a:sym typeface="Fira Sans Medium"/>
              </a:rPr>
              <a:t>2. Formativ baholash oʻquv faoliyati natijalarini baholashning yakuniy shakli hisoblanadi. </a:t>
            </a:r>
            <a:endParaRPr sz="2952" kern="0" dirty="0">
              <a:solidFill>
                <a:srgbClr val="002060"/>
              </a:solidFill>
              <a:latin typeface="Fira Sans Medium"/>
              <a:ea typeface="Fira Sans Medium"/>
              <a:cs typeface="Fira Sans Medium"/>
              <a:sym typeface="Fira Sans Medium"/>
            </a:endParaRPr>
          </a:p>
        </p:txBody>
      </p:sp>
      <p:sp>
        <p:nvSpPr>
          <p:cNvPr id="1104" name="Google Shape;1104;p18"/>
          <p:cNvSpPr txBox="1"/>
          <p:nvPr/>
        </p:nvSpPr>
        <p:spPr>
          <a:xfrm>
            <a:off x="332226" y="7692814"/>
            <a:ext cx="5930325" cy="2349944"/>
          </a:xfrm>
          <a:prstGeom prst="rect">
            <a:avLst/>
          </a:prstGeom>
          <a:noFill/>
          <a:ln>
            <a:noFill/>
          </a:ln>
        </p:spPr>
        <p:txBody>
          <a:bodyPr spcFirstLastPara="1" wrap="square" lIns="179929" tIns="179929" rIns="179929" bIns="179929" anchor="ctr" anchorCtr="0">
            <a:noAutofit/>
          </a:bodyPr>
          <a:lstStyle/>
          <a:p>
            <a:pPr defTabSz="1799631">
              <a:buClr>
                <a:srgbClr val="000000"/>
              </a:buClr>
            </a:pPr>
            <a:r>
              <a:rPr lang="uz-Latn-UZ" sz="2952" kern="0" dirty="0">
                <a:solidFill>
                  <a:srgbClr val="002060"/>
                </a:solidFill>
                <a:latin typeface="Fira Sans Medium"/>
                <a:ea typeface="Fira Sans Medium"/>
                <a:cs typeface="Fira Sans Medium"/>
                <a:sym typeface="Fira Sans Medium"/>
              </a:rPr>
              <a:t>3. Chiqish chiptalari oʻquvchilarning ilgari egallangan bilimlarini faollashtirish uchun darsning boshlanishida beriladigan qisqacha baholash topshiriqlaridir</a:t>
            </a:r>
            <a:endParaRPr sz="2952" kern="0" dirty="0">
              <a:solidFill>
                <a:srgbClr val="002060"/>
              </a:solidFill>
              <a:latin typeface="Fira Sans Medium"/>
              <a:ea typeface="Fira Sans Medium"/>
              <a:cs typeface="Fira Sans Medium"/>
              <a:sym typeface="Fira Sans Medium"/>
            </a:endParaRPr>
          </a:p>
        </p:txBody>
      </p:sp>
      <p:sp>
        <p:nvSpPr>
          <p:cNvPr id="1106" name="Google Shape;1106;p18"/>
          <p:cNvSpPr txBox="1"/>
          <p:nvPr/>
        </p:nvSpPr>
        <p:spPr>
          <a:xfrm>
            <a:off x="12030371" y="2644105"/>
            <a:ext cx="5965530" cy="2489874"/>
          </a:xfrm>
          <a:prstGeom prst="rect">
            <a:avLst/>
          </a:prstGeom>
          <a:noFill/>
          <a:ln>
            <a:noFill/>
          </a:ln>
        </p:spPr>
        <p:txBody>
          <a:bodyPr spcFirstLastPara="1" wrap="square" lIns="179929" tIns="179929" rIns="179929" bIns="179929" anchor="ctr" anchorCtr="0">
            <a:noAutofit/>
          </a:bodyPr>
          <a:lstStyle/>
          <a:p>
            <a:pPr algn="r" defTabSz="1799631">
              <a:buClr>
                <a:srgbClr val="000000"/>
              </a:buClr>
            </a:pPr>
            <a:r>
              <a:rPr lang="uz-Latn-UZ" sz="2952" kern="0" dirty="0">
                <a:solidFill>
                  <a:srgbClr val="002060"/>
                </a:solidFill>
                <a:latin typeface="Fira Sans Medium"/>
                <a:ea typeface="Fira Sans Medium"/>
                <a:cs typeface="Fira Sans Medium"/>
                <a:sym typeface="Fira Sans Medium"/>
              </a:rPr>
              <a:t>4. Oʻz-oʻzini baholash oʻquvchilarga nazorat roʻyxatlari yoki rubrikalar yordamida oʻz faoliyatlari xususida refleksiv mushohoda qilishga undaydi.</a:t>
            </a:r>
            <a:endParaRPr sz="2952" kern="0" dirty="0">
              <a:solidFill>
                <a:srgbClr val="002060"/>
              </a:solidFill>
              <a:latin typeface="Fira Sans Medium"/>
              <a:ea typeface="Fira Sans Medium"/>
              <a:cs typeface="Fira Sans Medium"/>
              <a:sym typeface="Fira Sans Medium"/>
            </a:endParaRPr>
          </a:p>
        </p:txBody>
      </p:sp>
      <p:sp>
        <p:nvSpPr>
          <p:cNvPr id="1108" name="Google Shape;1108;p18"/>
          <p:cNvSpPr txBox="1"/>
          <p:nvPr/>
        </p:nvSpPr>
        <p:spPr>
          <a:xfrm>
            <a:off x="13236846" y="6677968"/>
            <a:ext cx="4426828" cy="1431197"/>
          </a:xfrm>
          <a:prstGeom prst="rect">
            <a:avLst/>
          </a:prstGeom>
          <a:noFill/>
          <a:ln>
            <a:noFill/>
          </a:ln>
        </p:spPr>
        <p:txBody>
          <a:bodyPr spcFirstLastPara="1" wrap="square" lIns="179929" tIns="179929" rIns="179929" bIns="179929" anchor="ctr" anchorCtr="0">
            <a:noAutofit/>
          </a:bodyPr>
          <a:lstStyle/>
          <a:p>
            <a:pPr algn="r" defTabSz="1799631">
              <a:buClr>
                <a:srgbClr val="000000"/>
              </a:buClr>
            </a:pPr>
            <a:r>
              <a:rPr lang="uz-Latn-UZ" sz="2952" kern="0" dirty="0">
                <a:solidFill>
                  <a:srgbClr val="002060"/>
                </a:solidFill>
                <a:latin typeface="Fira Sans Medium"/>
                <a:ea typeface="Fira Sans Medium"/>
                <a:cs typeface="Fira Sans Medium"/>
                <a:sym typeface="Fira Sans Medium"/>
              </a:rPr>
              <a:t>5. Samarali qayta aloqa umumiy va mavhum koʻrinishda boʻladi.</a:t>
            </a:r>
            <a:endParaRPr sz="2952" kern="0" dirty="0">
              <a:solidFill>
                <a:srgbClr val="002060"/>
              </a:solidFill>
              <a:latin typeface="Fira Sans Medium"/>
              <a:ea typeface="Fira Sans Medium"/>
              <a:cs typeface="Fira Sans Medium"/>
              <a:sym typeface="Fira Sans Medium"/>
            </a:endParaRPr>
          </a:p>
        </p:txBody>
      </p:sp>
      <p:sp>
        <p:nvSpPr>
          <p:cNvPr id="1110" name="Google Shape;1110;p18"/>
          <p:cNvSpPr txBox="1"/>
          <p:nvPr/>
        </p:nvSpPr>
        <p:spPr>
          <a:xfrm>
            <a:off x="214699" y="1005161"/>
            <a:ext cx="17159779" cy="1854479"/>
          </a:xfrm>
          <a:prstGeom prst="rect">
            <a:avLst/>
          </a:prstGeom>
          <a:noFill/>
          <a:ln>
            <a:noFill/>
          </a:ln>
        </p:spPr>
        <p:txBody>
          <a:bodyPr spcFirstLastPara="1" wrap="square" lIns="179929" tIns="179929" rIns="179929" bIns="179929" anchor="ctr" anchorCtr="0">
            <a:noAutofit/>
          </a:bodyPr>
          <a:lstStyle/>
          <a:p>
            <a:pPr algn="r" defTabSz="1799631">
              <a:buClr>
                <a:srgbClr val="000000"/>
              </a:buClr>
            </a:pPr>
            <a:r>
              <a:rPr lang="uz-Latn-UZ" sz="4400" b="1" kern="0" dirty="0">
                <a:solidFill>
                  <a:srgbClr val="002060"/>
                </a:solidFill>
                <a:latin typeface="Fira Sans Extra Condensed SemiBold"/>
                <a:ea typeface="Fira Sans Extra Condensed SemiBold"/>
                <a:cs typeface="Fira Sans Extra Condensed SemiBold"/>
                <a:sym typeface="Fira Sans Extra Condensed SemiBold"/>
              </a:rPr>
              <a:t>Berilgan mulohazalar toʻgʻri yoki notoʻgʻri ekanligi aniqlang</a:t>
            </a:r>
            <a:endParaRPr sz="4400" b="1" kern="0" dirty="0">
              <a:solidFill>
                <a:srgbClr val="002060"/>
              </a:solidFill>
              <a:latin typeface="Fira Sans Extra Condensed SemiBold"/>
              <a:ea typeface="Fira Sans Extra Condensed SemiBold"/>
              <a:cs typeface="Fira Sans Extra Condensed SemiBold"/>
              <a:sym typeface="Fira Sans Extra Condensed SemiBold"/>
            </a:endParaRPr>
          </a:p>
        </p:txBody>
      </p:sp>
      <p:pic>
        <p:nvPicPr>
          <p:cNvPr id="457" name="Graphic 2">
            <a:extLst>
              <a:ext uri="{FF2B5EF4-FFF2-40B4-BE49-F238E27FC236}">
                <a16:creationId xmlns:a16="http://schemas.microsoft.com/office/drawing/2014/main" id="{24F9DB19-0384-49CC-9335-334B4964667E}"/>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458" name="Рисунок 457">
            <a:extLst>
              <a:ext uri="{FF2B5EF4-FFF2-40B4-BE49-F238E27FC236}">
                <a16:creationId xmlns:a16="http://schemas.microsoft.com/office/drawing/2014/main" id="{00006851-0946-457D-9AB7-1ABD9CD70A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59" name="Рисунок 458">
            <a:extLst>
              <a:ext uri="{FF2B5EF4-FFF2-40B4-BE49-F238E27FC236}">
                <a16:creationId xmlns:a16="http://schemas.microsoft.com/office/drawing/2014/main" id="{C3A8045B-87F2-44E0-9186-646BC32673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Tree>
  </p:cSld>
  <p:clrMapOvr>
    <a:masterClrMapping/>
  </p:clrMapOvr>
</p:sld>
</file>

<file path=ppt/slides/slide5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82224795-60A0-4EB3-98B8-DD6C910D2D56}"/>
              </a:ext>
            </a:extLst>
          </p:cNvPr>
          <p:cNvSpPr>
            <a:spLocks noGrp="1"/>
          </p:cNvSpPr>
          <p:nvPr>
            <p:ph type="title"/>
          </p:nvPr>
        </p:nvSpPr>
        <p:spPr>
          <a:xfrm>
            <a:off x="1530350" y="1634072"/>
            <a:ext cx="15354301" cy="884881"/>
          </a:xfrm>
        </p:spPr>
        <p:txBody>
          <a:bodyPr>
            <a:normAutofit fontScale="90000"/>
          </a:bodyPr>
          <a:lstStyle/>
          <a:p>
            <a:r>
              <a:rPr lang="uz-Latn-UZ" b="1" dirty="0">
                <a:solidFill>
                  <a:schemeClr val="accent1">
                    <a:lumMod val="50000"/>
                  </a:schemeClr>
                </a:solidFill>
                <a:latin typeface="Times New Roman" panose="02020603050405020304" pitchFamily="18" charset="0"/>
                <a:cs typeface="Times New Roman" panose="02020603050405020304" pitchFamily="18" charset="0"/>
              </a:rPr>
              <a:t>Baholash tamoyillari: Solishtirish mashqi </a:t>
            </a:r>
            <a:endParaRPr lang="ru-RU"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Graphic 2">
            <a:extLst>
              <a:ext uri="{FF2B5EF4-FFF2-40B4-BE49-F238E27FC236}">
                <a16:creationId xmlns:a16="http://schemas.microsoft.com/office/drawing/2014/main" id="{3616E8E3-9BD4-47EC-9986-40AE60EC62B5}"/>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85CC5CE3-87A6-4296-9B7B-CB654A7919E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Рисунок 6">
            <a:extLst>
              <a:ext uri="{FF2B5EF4-FFF2-40B4-BE49-F238E27FC236}">
                <a16:creationId xmlns:a16="http://schemas.microsoft.com/office/drawing/2014/main" id="{96D20715-E39A-4B14-BB3A-18AE952D50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3" name="Таблица 2">
            <a:extLst>
              <a:ext uri="{FF2B5EF4-FFF2-40B4-BE49-F238E27FC236}">
                <a16:creationId xmlns:a16="http://schemas.microsoft.com/office/drawing/2014/main" id="{3D3715AB-00F5-457E-BDF5-2F0D8BBB05BC}"/>
              </a:ext>
            </a:extLst>
          </p:cNvPr>
          <p:cNvGraphicFramePr>
            <a:graphicFrameLocks noGrp="1"/>
          </p:cNvGraphicFramePr>
          <p:nvPr>
            <p:extLst>
              <p:ext uri="{D42A27DB-BD31-4B8C-83A1-F6EECF244321}">
                <p14:modId xmlns:p14="http://schemas.microsoft.com/office/powerpoint/2010/main" val="2615242746"/>
              </p:ext>
            </p:extLst>
          </p:nvPr>
        </p:nvGraphicFramePr>
        <p:xfrm>
          <a:off x="2101850" y="2790949"/>
          <a:ext cx="13792200" cy="7167259"/>
        </p:xfrm>
        <a:graphic>
          <a:graphicData uri="http://schemas.openxmlformats.org/drawingml/2006/table">
            <a:tbl>
              <a:tblPr/>
              <a:tblGrid>
                <a:gridCol w="4581192">
                  <a:extLst>
                    <a:ext uri="{9D8B030D-6E8A-4147-A177-3AD203B41FA5}">
                      <a16:colId xmlns:a16="http://schemas.microsoft.com/office/drawing/2014/main" val="1783095959"/>
                    </a:ext>
                  </a:extLst>
                </a:gridCol>
                <a:gridCol w="9211008">
                  <a:extLst>
                    <a:ext uri="{9D8B030D-6E8A-4147-A177-3AD203B41FA5}">
                      <a16:colId xmlns:a16="http://schemas.microsoft.com/office/drawing/2014/main" val="2097395367"/>
                    </a:ext>
                  </a:extLst>
                </a:gridCol>
              </a:tblGrid>
              <a:tr h="610193">
                <a:tc>
                  <a:txBody>
                    <a:bodyPr/>
                    <a:lstStyle/>
                    <a:p>
                      <a:pPr algn="ctr">
                        <a:lnSpc>
                          <a:spcPct val="107000"/>
                        </a:lnSpc>
                        <a:spcAft>
                          <a:spcPts val="0"/>
                        </a:spcAft>
                      </a:pPr>
                      <a:r>
                        <a:rPr lang="uz-Cyrl-UZ" sz="2800" b="1" dirty="0">
                          <a:effectLst/>
                          <a:latin typeface="Times New Roman" panose="02020603050405020304" pitchFamily="18" charset="0"/>
                          <a:ea typeface="Arial" panose="020B0604020202020204" pitchFamily="34" charset="0"/>
                          <a:cs typeface="Times New Roman" panose="02020603050405020304" pitchFamily="18" charset="0"/>
                        </a:rPr>
                        <a:t>Xususiyat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b="1">
                          <a:effectLst/>
                          <a:latin typeface="Times New Roman" panose="02020603050405020304" pitchFamily="18" charset="0"/>
                          <a:ea typeface="Arial" panose="020B0604020202020204" pitchFamily="34" charset="0"/>
                          <a:cs typeface="Times New Roman" panose="02020603050405020304" pitchFamily="18" charset="0"/>
                        </a:rPr>
                        <a:t>Izoh/taʼrif</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8914121"/>
                  </a:ext>
                </a:extLst>
              </a:tr>
              <a:tr h="1419956">
                <a:tc>
                  <a:txBody>
                    <a:bodyPr/>
                    <a:lstStyle/>
                    <a:p>
                      <a:pPr algn="ctr">
                        <a:lnSpc>
                          <a:spcPct val="107000"/>
                        </a:lnSpc>
                        <a:spcAft>
                          <a:spcPts val="0"/>
                        </a:spcAft>
                      </a:pPr>
                      <a:r>
                        <a:rPr lang="uz-Cyrl-UZ" sz="2800" dirty="0">
                          <a:effectLst/>
                          <a:latin typeface="Times New Roman" panose="02020603050405020304" pitchFamily="18" charset="0"/>
                          <a:ea typeface="Arial" panose="020B0604020202020204" pitchFamily="34" charset="0"/>
                          <a:cs typeface="Times New Roman" panose="02020603050405020304" pitchFamily="18" charset="0"/>
                        </a:rPr>
                        <a:t>Validlik</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Arial" panose="020B0604020202020204" pitchFamily="34" charset="0"/>
                          <a:cs typeface="Times New Roman" panose="02020603050405020304" pitchFamily="18" charset="0"/>
                        </a:rPr>
                        <a:t>Baholash maqsadi, topshiriq boʻyicha koʻrsatmalar va uni bajarishdan kutilmalar baholanuvchilar tomonidan oson tushuniladi.</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81254688"/>
                  </a:ext>
                </a:extLst>
              </a:tr>
              <a:tr h="1015076">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Inklyuzivlik</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Oʻlchash/baholash koʻzda tutilgan narsalarnigina oʻlchashi/baholashi kerak.</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38450656"/>
                  </a:ext>
                </a:extLst>
              </a:tr>
              <a:tr h="1015076">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Qoʻllaniladigan</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Natijalar baholash vaqti va baholovchilardan qatʼiy nazar izchil boʻlishi lozim.</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89533279"/>
                  </a:ext>
                </a:extLst>
              </a:tr>
              <a:tr h="610193">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Ishonchlilik</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Turli oʻquvchilar uchun mos boʻlishi lozim.</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2364941"/>
                  </a:ext>
                </a:extLst>
              </a:tr>
              <a:tr h="1419956">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Aniqlik</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Maqsadlar, natijalar va vazifalar bir-biriga mos hamda oʻquv dasturi yoki standartga mos boʻlishi lozim.</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87957751"/>
                  </a:ext>
                </a:extLst>
              </a:tr>
              <a:tr h="1015076">
                <a:tc>
                  <a:txBody>
                    <a:bodyPr/>
                    <a:lstStyle/>
                    <a:p>
                      <a:pPr algn="ctr">
                        <a:lnSpc>
                          <a:spcPct val="107000"/>
                        </a:lnSpc>
                        <a:spcAft>
                          <a:spcPts val="0"/>
                        </a:spcAft>
                      </a:pPr>
                      <a:r>
                        <a:rPr lang="uz-Cyrl-UZ" sz="2800">
                          <a:effectLst/>
                          <a:latin typeface="Times New Roman" panose="02020603050405020304" pitchFamily="18" charset="0"/>
                          <a:ea typeface="Arial" panose="020B0604020202020204" pitchFamily="34" charset="0"/>
                          <a:cs typeface="Times New Roman" panose="02020603050405020304" pitchFamily="18" charset="0"/>
                        </a:rPr>
                        <a:t>Moslik</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Arial" panose="020B0604020202020204" pitchFamily="34" charset="0"/>
                          <a:cs typeface="Times New Roman" panose="02020603050405020304" pitchFamily="18" charset="0"/>
                        </a:rPr>
                        <a:t>Oʻquvchilarga qayta aloqa va refleksiya orqali oʻrganish imkoniyatini taqdim etishi lozim.</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3500" marR="63500" marT="63500" marB="6350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1172723"/>
                  </a:ext>
                </a:extLst>
              </a:tr>
            </a:tbl>
          </a:graphicData>
        </a:graphic>
      </p:graphicFrame>
    </p:spTree>
  </p:cSld>
  <p:clrMapOvr>
    <a:masterClrMapping/>
  </p:clrMapOvr>
</p:sld>
</file>

<file path=ppt/slides/slide5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35" name="Google Shape;235;p21"/>
          <p:cNvSpPr/>
          <p:nvPr/>
        </p:nvSpPr>
        <p:spPr>
          <a:xfrm>
            <a:off x="2945015" y="2495039"/>
            <a:ext cx="2004994" cy="1518274"/>
          </a:xfrm>
          <a:custGeom>
            <a:avLst/>
            <a:gdLst/>
            <a:ahLst/>
            <a:cxnLst/>
            <a:rect l="l" t="t" r="r" b="b"/>
            <a:pathLst>
              <a:path w="8935" h="6766" extrusionOk="0">
                <a:moveTo>
                  <a:pt x="5559" y="1"/>
                </a:moveTo>
                <a:lnTo>
                  <a:pt x="5251" y="14"/>
                </a:lnTo>
                <a:lnTo>
                  <a:pt x="4675" y="121"/>
                </a:lnTo>
                <a:lnTo>
                  <a:pt x="4126" y="322"/>
                </a:lnTo>
                <a:lnTo>
                  <a:pt x="3630" y="604"/>
                </a:lnTo>
                <a:lnTo>
                  <a:pt x="3188" y="965"/>
                </a:lnTo>
                <a:lnTo>
                  <a:pt x="2827" y="1394"/>
                </a:lnTo>
                <a:lnTo>
                  <a:pt x="2532" y="1876"/>
                </a:lnTo>
                <a:lnTo>
                  <a:pt x="2318" y="2425"/>
                </a:lnTo>
                <a:lnTo>
                  <a:pt x="2251" y="2707"/>
                </a:lnTo>
                <a:lnTo>
                  <a:pt x="0" y="3377"/>
                </a:lnTo>
                <a:lnTo>
                  <a:pt x="2251" y="4046"/>
                </a:lnTo>
                <a:lnTo>
                  <a:pt x="2318" y="4341"/>
                </a:lnTo>
                <a:lnTo>
                  <a:pt x="2519" y="4877"/>
                </a:lnTo>
                <a:lnTo>
                  <a:pt x="2813" y="5372"/>
                </a:lnTo>
                <a:lnTo>
                  <a:pt x="3188" y="5801"/>
                </a:lnTo>
                <a:lnTo>
                  <a:pt x="3630" y="6163"/>
                </a:lnTo>
                <a:lnTo>
                  <a:pt x="4126" y="6444"/>
                </a:lnTo>
                <a:lnTo>
                  <a:pt x="4675" y="6645"/>
                </a:lnTo>
                <a:lnTo>
                  <a:pt x="5251" y="6752"/>
                </a:lnTo>
                <a:lnTo>
                  <a:pt x="5559" y="6766"/>
                </a:lnTo>
                <a:lnTo>
                  <a:pt x="5908" y="6752"/>
                </a:lnTo>
                <a:lnTo>
                  <a:pt x="6564" y="6618"/>
                </a:lnTo>
                <a:lnTo>
                  <a:pt x="7167" y="6364"/>
                </a:lnTo>
                <a:lnTo>
                  <a:pt x="7703" y="5989"/>
                </a:lnTo>
                <a:lnTo>
                  <a:pt x="8171" y="5533"/>
                </a:lnTo>
                <a:lnTo>
                  <a:pt x="8533" y="4997"/>
                </a:lnTo>
                <a:lnTo>
                  <a:pt x="8788" y="4395"/>
                </a:lnTo>
                <a:lnTo>
                  <a:pt x="8922" y="3725"/>
                </a:lnTo>
                <a:lnTo>
                  <a:pt x="8935" y="3377"/>
                </a:lnTo>
                <a:lnTo>
                  <a:pt x="8922" y="3042"/>
                </a:lnTo>
                <a:lnTo>
                  <a:pt x="8788" y="2372"/>
                </a:lnTo>
                <a:lnTo>
                  <a:pt x="8533" y="1769"/>
                </a:lnTo>
                <a:lnTo>
                  <a:pt x="8171" y="1233"/>
                </a:lnTo>
                <a:lnTo>
                  <a:pt x="7703" y="778"/>
                </a:lnTo>
                <a:lnTo>
                  <a:pt x="7167" y="403"/>
                </a:lnTo>
                <a:lnTo>
                  <a:pt x="6564" y="148"/>
                </a:lnTo>
                <a:lnTo>
                  <a:pt x="5908" y="14"/>
                </a:lnTo>
                <a:lnTo>
                  <a:pt x="5559"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36" name="Google Shape;236;p21"/>
          <p:cNvSpPr/>
          <p:nvPr/>
        </p:nvSpPr>
        <p:spPr>
          <a:xfrm>
            <a:off x="3964001" y="6399765"/>
            <a:ext cx="2008135" cy="1515133"/>
          </a:xfrm>
          <a:custGeom>
            <a:avLst/>
            <a:gdLst/>
            <a:ahLst/>
            <a:cxnLst/>
            <a:rect l="l" t="t" r="r" b="b"/>
            <a:pathLst>
              <a:path w="8949" h="6752" extrusionOk="0">
                <a:moveTo>
                  <a:pt x="5559" y="0"/>
                </a:moveTo>
                <a:lnTo>
                  <a:pt x="5265" y="14"/>
                </a:lnTo>
                <a:lnTo>
                  <a:pt x="4675" y="121"/>
                </a:lnTo>
                <a:lnTo>
                  <a:pt x="4139" y="309"/>
                </a:lnTo>
                <a:lnTo>
                  <a:pt x="3644" y="603"/>
                </a:lnTo>
                <a:lnTo>
                  <a:pt x="3202" y="965"/>
                </a:lnTo>
                <a:lnTo>
                  <a:pt x="2827" y="1394"/>
                </a:lnTo>
                <a:lnTo>
                  <a:pt x="2532" y="1876"/>
                </a:lnTo>
                <a:lnTo>
                  <a:pt x="2318" y="2412"/>
                </a:lnTo>
                <a:lnTo>
                  <a:pt x="2251" y="2706"/>
                </a:lnTo>
                <a:lnTo>
                  <a:pt x="0" y="3363"/>
                </a:lnTo>
                <a:lnTo>
                  <a:pt x="2251" y="4046"/>
                </a:lnTo>
                <a:lnTo>
                  <a:pt x="2318" y="4341"/>
                </a:lnTo>
                <a:lnTo>
                  <a:pt x="2532" y="4876"/>
                </a:lnTo>
                <a:lnTo>
                  <a:pt x="2827" y="5359"/>
                </a:lnTo>
                <a:lnTo>
                  <a:pt x="3202" y="5801"/>
                </a:lnTo>
                <a:lnTo>
                  <a:pt x="3630" y="6162"/>
                </a:lnTo>
                <a:lnTo>
                  <a:pt x="4126" y="6444"/>
                </a:lnTo>
                <a:lnTo>
                  <a:pt x="4675" y="6645"/>
                </a:lnTo>
                <a:lnTo>
                  <a:pt x="5265" y="6752"/>
                </a:lnTo>
                <a:lnTo>
                  <a:pt x="5908" y="6752"/>
                </a:lnTo>
                <a:lnTo>
                  <a:pt x="6564" y="6618"/>
                </a:lnTo>
                <a:lnTo>
                  <a:pt x="7180" y="6350"/>
                </a:lnTo>
                <a:lnTo>
                  <a:pt x="7716" y="5988"/>
                </a:lnTo>
                <a:lnTo>
                  <a:pt x="8171" y="5533"/>
                </a:lnTo>
                <a:lnTo>
                  <a:pt x="8533" y="4997"/>
                </a:lnTo>
                <a:lnTo>
                  <a:pt x="8801" y="4381"/>
                </a:lnTo>
                <a:lnTo>
                  <a:pt x="8935" y="3724"/>
                </a:lnTo>
                <a:lnTo>
                  <a:pt x="8948" y="3376"/>
                </a:lnTo>
                <a:lnTo>
                  <a:pt x="8935" y="3028"/>
                </a:lnTo>
                <a:lnTo>
                  <a:pt x="8801" y="2371"/>
                </a:lnTo>
                <a:lnTo>
                  <a:pt x="8533" y="1769"/>
                </a:lnTo>
                <a:lnTo>
                  <a:pt x="8171" y="1233"/>
                </a:lnTo>
                <a:lnTo>
                  <a:pt x="7716" y="764"/>
                </a:lnTo>
                <a:lnTo>
                  <a:pt x="7180" y="402"/>
                </a:lnTo>
                <a:lnTo>
                  <a:pt x="6564" y="148"/>
                </a:lnTo>
                <a:lnTo>
                  <a:pt x="5908" y="14"/>
                </a:lnTo>
                <a:lnTo>
                  <a:pt x="5559" y="0"/>
                </a:lnTo>
                <a:close/>
              </a:path>
            </a:pathLst>
          </a:custGeom>
          <a:solidFill>
            <a:schemeClr val="accent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37" name="Google Shape;237;p21"/>
          <p:cNvSpPr/>
          <p:nvPr/>
        </p:nvSpPr>
        <p:spPr>
          <a:xfrm>
            <a:off x="2746649" y="8010934"/>
            <a:ext cx="2004994" cy="1515133"/>
          </a:xfrm>
          <a:custGeom>
            <a:avLst/>
            <a:gdLst/>
            <a:ahLst/>
            <a:cxnLst/>
            <a:rect l="l" t="t" r="r" b="b"/>
            <a:pathLst>
              <a:path w="8935" h="6752" extrusionOk="0">
                <a:moveTo>
                  <a:pt x="5251" y="0"/>
                </a:moveTo>
                <a:lnTo>
                  <a:pt x="4675" y="108"/>
                </a:lnTo>
                <a:lnTo>
                  <a:pt x="4126" y="308"/>
                </a:lnTo>
                <a:lnTo>
                  <a:pt x="3630" y="590"/>
                </a:lnTo>
                <a:lnTo>
                  <a:pt x="3202" y="951"/>
                </a:lnTo>
                <a:lnTo>
                  <a:pt x="2827" y="1380"/>
                </a:lnTo>
                <a:lnTo>
                  <a:pt x="2532" y="1876"/>
                </a:lnTo>
                <a:lnTo>
                  <a:pt x="2318" y="2412"/>
                </a:lnTo>
                <a:lnTo>
                  <a:pt x="2251" y="2693"/>
                </a:lnTo>
                <a:lnTo>
                  <a:pt x="0" y="3363"/>
                </a:lnTo>
                <a:lnTo>
                  <a:pt x="2251" y="4046"/>
                </a:lnTo>
                <a:lnTo>
                  <a:pt x="2318" y="4327"/>
                </a:lnTo>
                <a:lnTo>
                  <a:pt x="2532" y="4876"/>
                </a:lnTo>
                <a:lnTo>
                  <a:pt x="2827" y="5359"/>
                </a:lnTo>
                <a:lnTo>
                  <a:pt x="3188" y="5787"/>
                </a:lnTo>
                <a:lnTo>
                  <a:pt x="3630" y="6149"/>
                </a:lnTo>
                <a:lnTo>
                  <a:pt x="4126" y="6444"/>
                </a:lnTo>
                <a:lnTo>
                  <a:pt x="4675" y="6644"/>
                </a:lnTo>
                <a:lnTo>
                  <a:pt x="5251" y="6738"/>
                </a:lnTo>
                <a:lnTo>
                  <a:pt x="5559" y="6752"/>
                </a:lnTo>
                <a:lnTo>
                  <a:pt x="5908" y="6738"/>
                </a:lnTo>
                <a:lnTo>
                  <a:pt x="6564" y="6604"/>
                </a:lnTo>
                <a:lnTo>
                  <a:pt x="7180" y="6350"/>
                </a:lnTo>
                <a:lnTo>
                  <a:pt x="7716" y="5988"/>
                </a:lnTo>
                <a:lnTo>
                  <a:pt x="8171" y="5533"/>
                </a:lnTo>
                <a:lnTo>
                  <a:pt x="8533" y="4983"/>
                </a:lnTo>
                <a:lnTo>
                  <a:pt x="8788" y="4381"/>
                </a:lnTo>
                <a:lnTo>
                  <a:pt x="8921" y="3724"/>
                </a:lnTo>
                <a:lnTo>
                  <a:pt x="8935" y="3376"/>
                </a:lnTo>
                <a:lnTo>
                  <a:pt x="8921" y="3028"/>
                </a:lnTo>
                <a:lnTo>
                  <a:pt x="8788" y="2371"/>
                </a:lnTo>
                <a:lnTo>
                  <a:pt x="8533" y="1755"/>
                </a:lnTo>
                <a:lnTo>
                  <a:pt x="8171" y="1219"/>
                </a:lnTo>
                <a:lnTo>
                  <a:pt x="7716" y="764"/>
                </a:lnTo>
                <a:lnTo>
                  <a:pt x="7180" y="402"/>
                </a:lnTo>
                <a:lnTo>
                  <a:pt x="6564" y="148"/>
                </a:lnTo>
                <a:lnTo>
                  <a:pt x="5908" y="14"/>
                </a:lnTo>
                <a:lnTo>
                  <a:pt x="5559" y="0"/>
                </a:lnTo>
                <a:close/>
              </a:path>
            </a:pathLst>
          </a:custGeom>
          <a:solidFill>
            <a:schemeClr val="accent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38" name="Google Shape;238;p21"/>
          <p:cNvSpPr/>
          <p:nvPr/>
        </p:nvSpPr>
        <p:spPr>
          <a:xfrm>
            <a:off x="4072160" y="4403757"/>
            <a:ext cx="2005218" cy="1515358"/>
          </a:xfrm>
          <a:custGeom>
            <a:avLst/>
            <a:gdLst/>
            <a:ahLst/>
            <a:cxnLst/>
            <a:rect l="l" t="t" r="r" b="b"/>
            <a:pathLst>
              <a:path w="8936" h="6753" extrusionOk="0">
                <a:moveTo>
                  <a:pt x="5560" y="1"/>
                </a:moveTo>
                <a:lnTo>
                  <a:pt x="5252" y="14"/>
                </a:lnTo>
                <a:lnTo>
                  <a:pt x="4676" y="121"/>
                </a:lnTo>
                <a:lnTo>
                  <a:pt x="4126" y="309"/>
                </a:lnTo>
                <a:lnTo>
                  <a:pt x="3631" y="604"/>
                </a:lnTo>
                <a:lnTo>
                  <a:pt x="3202" y="965"/>
                </a:lnTo>
                <a:lnTo>
                  <a:pt x="2827" y="1394"/>
                </a:lnTo>
                <a:lnTo>
                  <a:pt x="2532" y="1876"/>
                </a:lnTo>
                <a:lnTo>
                  <a:pt x="2318" y="2412"/>
                </a:lnTo>
                <a:lnTo>
                  <a:pt x="2251" y="2707"/>
                </a:lnTo>
                <a:lnTo>
                  <a:pt x="1" y="3363"/>
                </a:lnTo>
                <a:lnTo>
                  <a:pt x="2251" y="4046"/>
                </a:lnTo>
                <a:lnTo>
                  <a:pt x="2318" y="4341"/>
                </a:lnTo>
                <a:lnTo>
                  <a:pt x="2532" y="4877"/>
                </a:lnTo>
                <a:lnTo>
                  <a:pt x="2827" y="5359"/>
                </a:lnTo>
                <a:lnTo>
                  <a:pt x="3202" y="5801"/>
                </a:lnTo>
                <a:lnTo>
                  <a:pt x="3631" y="6163"/>
                </a:lnTo>
                <a:lnTo>
                  <a:pt x="4126" y="6444"/>
                </a:lnTo>
                <a:lnTo>
                  <a:pt x="4676" y="6645"/>
                </a:lnTo>
                <a:lnTo>
                  <a:pt x="5252" y="6752"/>
                </a:lnTo>
                <a:lnTo>
                  <a:pt x="5908" y="6752"/>
                </a:lnTo>
                <a:lnTo>
                  <a:pt x="6564" y="6605"/>
                </a:lnTo>
                <a:lnTo>
                  <a:pt x="7180" y="6350"/>
                </a:lnTo>
                <a:lnTo>
                  <a:pt x="7716" y="5989"/>
                </a:lnTo>
                <a:lnTo>
                  <a:pt x="8172" y="5533"/>
                </a:lnTo>
                <a:lnTo>
                  <a:pt x="8533" y="4997"/>
                </a:lnTo>
                <a:lnTo>
                  <a:pt x="8788" y="4381"/>
                </a:lnTo>
                <a:lnTo>
                  <a:pt x="8922" y="3725"/>
                </a:lnTo>
                <a:lnTo>
                  <a:pt x="8935" y="3377"/>
                </a:lnTo>
                <a:lnTo>
                  <a:pt x="8922" y="3028"/>
                </a:lnTo>
                <a:lnTo>
                  <a:pt x="8788" y="2372"/>
                </a:lnTo>
                <a:lnTo>
                  <a:pt x="8533" y="1769"/>
                </a:lnTo>
                <a:lnTo>
                  <a:pt x="8172" y="1233"/>
                </a:lnTo>
                <a:lnTo>
                  <a:pt x="7716" y="764"/>
                </a:lnTo>
                <a:lnTo>
                  <a:pt x="7180" y="403"/>
                </a:lnTo>
                <a:lnTo>
                  <a:pt x="6564" y="148"/>
                </a:lnTo>
                <a:lnTo>
                  <a:pt x="5908" y="14"/>
                </a:lnTo>
                <a:lnTo>
                  <a:pt x="5560"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39" name="Google Shape;239;p21"/>
          <p:cNvSpPr/>
          <p:nvPr/>
        </p:nvSpPr>
        <p:spPr>
          <a:xfrm>
            <a:off x="2533248" y="6090097"/>
            <a:ext cx="1298590" cy="1722702"/>
          </a:xfrm>
          <a:custGeom>
            <a:avLst/>
            <a:gdLst/>
            <a:ahLst/>
            <a:cxnLst/>
            <a:rect l="l" t="t" r="r" b="b"/>
            <a:pathLst>
              <a:path w="5787" h="7677" extrusionOk="0">
                <a:moveTo>
                  <a:pt x="2210" y="1"/>
                </a:moveTo>
                <a:lnTo>
                  <a:pt x="2197" y="403"/>
                </a:lnTo>
                <a:lnTo>
                  <a:pt x="2103" y="1166"/>
                </a:lnTo>
                <a:lnTo>
                  <a:pt x="1942" y="1916"/>
                </a:lnTo>
                <a:lnTo>
                  <a:pt x="1715" y="2626"/>
                </a:lnTo>
                <a:lnTo>
                  <a:pt x="1433" y="3323"/>
                </a:lnTo>
                <a:lnTo>
                  <a:pt x="1099" y="3979"/>
                </a:lnTo>
                <a:lnTo>
                  <a:pt x="697" y="4609"/>
                </a:lnTo>
                <a:lnTo>
                  <a:pt x="255" y="5185"/>
                </a:lnTo>
                <a:lnTo>
                  <a:pt x="0" y="5466"/>
                </a:lnTo>
                <a:lnTo>
                  <a:pt x="2813" y="7676"/>
                </a:lnTo>
                <a:lnTo>
                  <a:pt x="3148" y="7288"/>
                </a:lnTo>
                <a:lnTo>
                  <a:pt x="3751" y="6457"/>
                </a:lnTo>
                <a:lnTo>
                  <a:pt x="4287" y="5573"/>
                </a:lnTo>
                <a:lnTo>
                  <a:pt x="4755" y="4649"/>
                </a:lnTo>
                <a:lnTo>
                  <a:pt x="5144" y="3684"/>
                </a:lnTo>
                <a:lnTo>
                  <a:pt x="5439" y="2666"/>
                </a:lnTo>
                <a:lnTo>
                  <a:pt x="5653" y="1635"/>
                </a:lnTo>
                <a:lnTo>
                  <a:pt x="5760" y="550"/>
                </a:lnTo>
                <a:lnTo>
                  <a:pt x="5787" y="1"/>
                </a:lnTo>
                <a:close/>
              </a:path>
            </a:pathLst>
          </a:custGeom>
          <a:solidFill>
            <a:schemeClr val="accent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0" name="Google Shape;240;p21"/>
          <p:cNvSpPr/>
          <p:nvPr/>
        </p:nvSpPr>
        <p:spPr>
          <a:xfrm>
            <a:off x="2530105" y="4265528"/>
            <a:ext cx="1301731" cy="1725619"/>
          </a:xfrm>
          <a:custGeom>
            <a:avLst/>
            <a:gdLst/>
            <a:ahLst/>
            <a:cxnLst/>
            <a:rect l="l" t="t" r="r" b="b"/>
            <a:pathLst>
              <a:path w="5801" h="7690" extrusionOk="0">
                <a:moveTo>
                  <a:pt x="2814" y="1"/>
                </a:moveTo>
                <a:lnTo>
                  <a:pt x="1" y="2211"/>
                </a:lnTo>
                <a:lnTo>
                  <a:pt x="242" y="2492"/>
                </a:lnTo>
                <a:lnTo>
                  <a:pt x="697" y="3082"/>
                </a:lnTo>
                <a:lnTo>
                  <a:pt x="1099" y="3698"/>
                </a:lnTo>
                <a:lnTo>
                  <a:pt x="1447" y="4368"/>
                </a:lnTo>
                <a:lnTo>
                  <a:pt x="1729" y="5051"/>
                </a:lnTo>
                <a:lnTo>
                  <a:pt x="1956" y="5774"/>
                </a:lnTo>
                <a:lnTo>
                  <a:pt x="2117" y="6524"/>
                </a:lnTo>
                <a:lnTo>
                  <a:pt x="2211" y="7301"/>
                </a:lnTo>
                <a:lnTo>
                  <a:pt x="2224" y="7690"/>
                </a:lnTo>
                <a:lnTo>
                  <a:pt x="5801" y="7690"/>
                </a:lnTo>
                <a:lnTo>
                  <a:pt x="5774" y="7140"/>
                </a:lnTo>
                <a:lnTo>
                  <a:pt x="5654" y="6069"/>
                </a:lnTo>
                <a:lnTo>
                  <a:pt x="5453" y="5024"/>
                </a:lnTo>
                <a:lnTo>
                  <a:pt x="5145" y="4006"/>
                </a:lnTo>
                <a:lnTo>
                  <a:pt x="4769" y="3028"/>
                </a:lnTo>
                <a:lnTo>
                  <a:pt x="4301" y="2104"/>
                </a:lnTo>
                <a:lnTo>
                  <a:pt x="3751" y="1220"/>
                </a:lnTo>
                <a:lnTo>
                  <a:pt x="3149" y="389"/>
                </a:lnTo>
                <a:lnTo>
                  <a:pt x="2814"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1" name="Google Shape;241;p21"/>
          <p:cNvSpPr/>
          <p:nvPr/>
        </p:nvSpPr>
        <p:spPr>
          <a:xfrm>
            <a:off x="1138398" y="3348867"/>
            <a:ext cx="1954055" cy="1340777"/>
          </a:xfrm>
          <a:custGeom>
            <a:avLst/>
            <a:gdLst/>
            <a:ahLst/>
            <a:cxnLst/>
            <a:rect l="l" t="t" r="r" b="b"/>
            <a:pathLst>
              <a:path w="8708" h="5975" extrusionOk="0">
                <a:moveTo>
                  <a:pt x="1" y="0"/>
                </a:moveTo>
                <a:lnTo>
                  <a:pt x="1" y="3577"/>
                </a:lnTo>
                <a:lnTo>
                  <a:pt x="429" y="3577"/>
                </a:lnTo>
                <a:lnTo>
                  <a:pt x="1273" y="3670"/>
                </a:lnTo>
                <a:lnTo>
                  <a:pt x="2077" y="3831"/>
                </a:lnTo>
                <a:lnTo>
                  <a:pt x="2854" y="4072"/>
                </a:lnTo>
                <a:lnTo>
                  <a:pt x="3604" y="4380"/>
                </a:lnTo>
                <a:lnTo>
                  <a:pt x="4314" y="4756"/>
                </a:lnTo>
                <a:lnTo>
                  <a:pt x="4984" y="5198"/>
                </a:lnTo>
                <a:lnTo>
                  <a:pt x="5600" y="5707"/>
                </a:lnTo>
                <a:lnTo>
                  <a:pt x="5895" y="5974"/>
                </a:lnTo>
                <a:lnTo>
                  <a:pt x="8708" y="3751"/>
                </a:lnTo>
                <a:lnTo>
                  <a:pt x="8292" y="3336"/>
                </a:lnTo>
                <a:lnTo>
                  <a:pt x="7395" y="2545"/>
                </a:lnTo>
                <a:lnTo>
                  <a:pt x="6417" y="1862"/>
                </a:lnTo>
                <a:lnTo>
                  <a:pt x="5372" y="1273"/>
                </a:lnTo>
                <a:lnTo>
                  <a:pt x="4260" y="777"/>
                </a:lnTo>
                <a:lnTo>
                  <a:pt x="3108" y="402"/>
                </a:lnTo>
                <a:lnTo>
                  <a:pt x="1889" y="148"/>
                </a:lnTo>
                <a:lnTo>
                  <a:pt x="644" y="14"/>
                </a:lnTo>
                <a:lnTo>
                  <a:pt x="1" y="0"/>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2" name="Google Shape;242;p21"/>
          <p:cNvSpPr/>
          <p:nvPr/>
        </p:nvSpPr>
        <p:spPr>
          <a:xfrm>
            <a:off x="1138398" y="7388681"/>
            <a:ext cx="1957196" cy="1343918"/>
          </a:xfrm>
          <a:custGeom>
            <a:avLst/>
            <a:gdLst/>
            <a:ahLst/>
            <a:cxnLst/>
            <a:rect l="l" t="t" r="r" b="b"/>
            <a:pathLst>
              <a:path w="8722" h="5989" extrusionOk="0">
                <a:moveTo>
                  <a:pt x="5908" y="1"/>
                </a:moveTo>
                <a:lnTo>
                  <a:pt x="5613" y="282"/>
                </a:lnTo>
                <a:lnTo>
                  <a:pt x="4997" y="777"/>
                </a:lnTo>
                <a:lnTo>
                  <a:pt x="4327" y="1233"/>
                </a:lnTo>
                <a:lnTo>
                  <a:pt x="3617" y="1608"/>
                </a:lnTo>
                <a:lnTo>
                  <a:pt x="2867" y="1916"/>
                </a:lnTo>
                <a:lnTo>
                  <a:pt x="2090" y="2171"/>
                </a:lnTo>
                <a:lnTo>
                  <a:pt x="1273" y="2331"/>
                </a:lnTo>
                <a:lnTo>
                  <a:pt x="429" y="2412"/>
                </a:lnTo>
                <a:lnTo>
                  <a:pt x="1" y="2425"/>
                </a:lnTo>
                <a:lnTo>
                  <a:pt x="1" y="5988"/>
                </a:lnTo>
                <a:lnTo>
                  <a:pt x="644" y="5988"/>
                </a:lnTo>
                <a:lnTo>
                  <a:pt x="1903" y="5854"/>
                </a:lnTo>
                <a:lnTo>
                  <a:pt x="3108" y="5586"/>
                </a:lnTo>
                <a:lnTo>
                  <a:pt x="4274" y="5211"/>
                </a:lnTo>
                <a:lnTo>
                  <a:pt x="5386" y="4729"/>
                </a:lnTo>
                <a:lnTo>
                  <a:pt x="6430" y="4126"/>
                </a:lnTo>
                <a:lnTo>
                  <a:pt x="7408" y="3430"/>
                </a:lnTo>
                <a:lnTo>
                  <a:pt x="8306" y="2653"/>
                </a:lnTo>
                <a:lnTo>
                  <a:pt x="8721" y="2224"/>
                </a:lnTo>
                <a:lnTo>
                  <a:pt x="5908" y="1"/>
                </a:lnTo>
                <a:close/>
              </a:path>
            </a:pathLst>
          </a:custGeom>
          <a:solidFill>
            <a:schemeClr val="accent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nvGrpSpPr>
          <p:cNvPr id="243" name="Google Shape;243;p21"/>
          <p:cNvGrpSpPr/>
          <p:nvPr/>
        </p:nvGrpSpPr>
        <p:grpSpPr>
          <a:xfrm>
            <a:off x="1179172" y="5537142"/>
            <a:ext cx="1110591" cy="1004007"/>
            <a:chOff x="1196021" y="2530589"/>
            <a:chExt cx="666402" cy="602447"/>
          </a:xfrm>
        </p:grpSpPr>
        <p:sp>
          <p:nvSpPr>
            <p:cNvPr id="244" name="Google Shape;244;p21"/>
            <p:cNvSpPr/>
            <p:nvPr/>
          </p:nvSpPr>
          <p:spPr>
            <a:xfrm>
              <a:off x="1196021" y="3104720"/>
              <a:ext cx="666402" cy="28313"/>
            </a:xfrm>
            <a:custGeom>
              <a:avLst/>
              <a:gdLst/>
              <a:ahLst/>
              <a:cxnLst/>
              <a:rect l="l" t="t" r="r" b="b"/>
              <a:pathLst>
                <a:path w="6002" h="255" extrusionOk="0">
                  <a:moveTo>
                    <a:pt x="81" y="0"/>
                  </a:moveTo>
                  <a:lnTo>
                    <a:pt x="14" y="81"/>
                  </a:lnTo>
                  <a:lnTo>
                    <a:pt x="0" y="134"/>
                  </a:lnTo>
                  <a:lnTo>
                    <a:pt x="14" y="175"/>
                  </a:lnTo>
                  <a:lnTo>
                    <a:pt x="81" y="255"/>
                  </a:lnTo>
                  <a:lnTo>
                    <a:pt x="5921" y="255"/>
                  </a:lnTo>
                  <a:lnTo>
                    <a:pt x="6001" y="175"/>
                  </a:lnTo>
                  <a:lnTo>
                    <a:pt x="6001" y="134"/>
                  </a:lnTo>
                  <a:lnTo>
                    <a:pt x="6001" y="81"/>
                  </a:lnTo>
                  <a:lnTo>
                    <a:pt x="5921" y="0"/>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5" name="Google Shape;245;p21"/>
            <p:cNvSpPr/>
            <p:nvPr/>
          </p:nvSpPr>
          <p:spPr>
            <a:xfrm>
              <a:off x="1279292" y="2918747"/>
              <a:ext cx="147337" cy="214288"/>
            </a:xfrm>
            <a:custGeom>
              <a:avLst/>
              <a:gdLst/>
              <a:ahLst/>
              <a:cxnLst/>
              <a:rect l="l" t="t" r="r" b="b"/>
              <a:pathLst>
                <a:path w="1327" h="1930" extrusionOk="0">
                  <a:moveTo>
                    <a:pt x="134" y="1"/>
                  </a:moveTo>
                  <a:lnTo>
                    <a:pt x="81" y="14"/>
                  </a:lnTo>
                  <a:lnTo>
                    <a:pt x="14" y="81"/>
                  </a:lnTo>
                  <a:lnTo>
                    <a:pt x="0" y="135"/>
                  </a:lnTo>
                  <a:lnTo>
                    <a:pt x="0" y="1809"/>
                  </a:lnTo>
                  <a:lnTo>
                    <a:pt x="14" y="1850"/>
                  </a:lnTo>
                  <a:lnTo>
                    <a:pt x="81" y="1930"/>
                  </a:lnTo>
                  <a:lnTo>
                    <a:pt x="188" y="1930"/>
                  </a:lnTo>
                  <a:lnTo>
                    <a:pt x="255" y="1850"/>
                  </a:lnTo>
                  <a:lnTo>
                    <a:pt x="268" y="1809"/>
                  </a:lnTo>
                  <a:lnTo>
                    <a:pt x="268" y="269"/>
                  </a:lnTo>
                  <a:lnTo>
                    <a:pt x="1059" y="269"/>
                  </a:lnTo>
                  <a:lnTo>
                    <a:pt x="1059" y="1809"/>
                  </a:lnTo>
                  <a:lnTo>
                    <a:pt x="1072" y="1850"/>
                  </a:lnTo>
                  <a:lnTo>
                    <a:pt x="1139" y="1930"/>
                  </a:lnTo>
                  <a:lnTo>
                    <a:pt x="1246" y="1930"/>
                  </a:lnTo>
                  <a:lnTo>
                    <a:pt x="1313" y="1850"/>
                  </a:lnTo>
                  <a:lnTo>
                    <a:pt x="1327" y="1809"/>
                  </a:lnTo>
                  <a:lnTo>
                    <a:pt x="1327" y="135"/>
                  </a:lnTo>
                  <a:lnTo>
                    <a:pt x="1313" y="81"/>
                  </a:lnTo>
                  <a:lnTo>
                    <a:pt x="1246" y="14"/>
                  </a:lnTo>
                  <a:lnTo>
                    <a:pt x="1193"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6" name="Google Shape;246;p21"/>
            <p:cNvSpPr/>
            <p:nvPr/>
          </p:nvSpPr>
          <p:spPr>
            <a:xfrm>
              <a:off x="1463712" y="2823595"/>
              <a:ext cx="147337" cy="309441"/>
            </a:xfrm>
            <a:custGeom>
              <a:avLst/>
              <a:gdLst/>
              <a:ahLst/>
              <a:cxnLst/>
              <a:rect l="l" t="t" r="r" b="b"/>
              <a:pathLst>
                <a:path w="1327" h="2787" extrusionOk="0">
                  <a:moveTo>
                    <a:pt x="134" y="1"/>
                  </a:moveTo>
                  <a:lnTo>
                    <a:pt x="81" y="14"/>
                  </a:lnTo>
                  <a:lnTo>
                    <a:pt x="14" y="81"/>
                  </a:lnTo>
                  <a:lnTo>
                    <a:pt x="0" y="135"/>
                  </a:lnTo>
                  <a:lnTo>
                    <a:pt x="0" y="2666"/>
                  </a:lnTo>
                  <a:lnTo>
                    <a:pt x="14" y="2707"/>
                  </a:lnTo>
                  <a:lnTo>
                    <a:pt x="81" y="2787"/>
                  </a:lnTo>
                  <a:lnTo>
                    <a:pt x="188" y="2787"/>
                  </a:lnTo>
                  <a:lnTo>
                    <a:pt x="268" y="2707"/>
                  </a:lnTo>
                  <a:lnTo>
                    <a:pt x="268" y="2666"/>
                  </a:lnTo>
                  <a:lnTo>
                    <a:pt x="268" y="269"/>
                  </a:lnTo>
                  <a:lnTo>
                    <a:pt x="1059" y="269"/>
                  </a:lnTo>
                  <a:lnTo>
                    <a:pt x="1059" y="2666"/>
                  </a:lnTo>
                  <a:lnTo>
                    <a:pt x="1072" y="2707"/>
                  </a:lnTo>
                  <a:lnTo>
                    <a:pt x="1139" y="2787"/>
                  </a:lnTo>
                  <a:lnTo>
                    <a:pt x="1246" y="2787"/>
                  </a:lnTo>
                  <a:lnTo>
                    <a:pt x="1327" y="2707"/>
                  </a:lnTo>
                  <a:lnTo>
                    <a:pt x="1327" y="2666"/>
                  </a:lnTo>
                  <a:lnTo>
                    <a:pt x="1327" y="135"/>
                  </a:lnTo>
                  <a:lnTo>
                    <a:pt x="1327" y="81"/>
                  </a:lnTo>
                  <a:lnTo>
                    <a:pt x="1246" y="14"/>
                  </a:lnTo>
                  <a:lnTo>
                    <a:pt x="1193"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7" name="Google Shape;247;p21"/>
            <p:cNvSpPr/>
            <p:nvPr/>
          </p:nvSpPr>
          <p:spPr>
            <a:xfrm>
              <a:off x="1649574" y="2738879"/>
              <a:ext cx="145893" cy="394156"/>
            </a:xfrm>
            <a:custGeom>
              <a:avLst/>
              <a:gdLst/>
              <a:ahLst/>
              <a:cxnLst/>
              <a:rect l="l" t="t" r="r" b="b"/>
              <a:pathLst>
                <a:path w="1314" h="3550" extrusionOk="0">
                  <a:moveTo>
                    <a:pt x="121" y="0"/>
                  </a:moveTo>
                  <a:lnTo>
                    <a:pt x="68" y="14"/>
                  </a:lnTo>
                  <a:lnTo>
                    <a:pt x="1" y="81"/>
                  </a:lnTo>
                  <a:lnTo>
                    <a:pt x="1" y="134"/>
                  </a:lnTo>
                  <a:lnTo>
                    <a:pt x="1" y="3429"/>
                  </a:lnTo>
                  <a:lnTo>
                    <a:pt x="1" y="3470"/>
                  </a:lnTo>
                  <a:lnTo>
                    <a:pt x="68" y="3550"/>
                  </a:lnTo>
                  <a:lnTo>
                    <a:pt x="175" y="3550"/>
                  </a:lnTo>
                  <a:lnTo>
                    <a:pt x="255" y="3470"/>
                  </a:lnTo>
                  <a:lnTo>
                    <a:pt x="255" y="3429"/>
                  </a:lnTo>
                  <a:lnTo>
                    <a:pt x="255" y="268"/>
                  </a:lnTo>
                  <a:lnTo>
                    <a:pt x="1059" y="268"/>
                  </a:lnTo>
                  <a:lnTo>
                    <a:pt x="1059" y="3429"/>
                  </a:lnTo>
                  <a:lnTo>
                    <a:pt x="1059" y="3470"/>
                  </a:lnTo>
                  <a:lnTo>
                    <a:pt x="1126" y="3550"/>
                  </a:lnTo>
                  <a:lnTo>
                    <a:pt x="1233" y="3550"/>
                  </a:lnTo>
                  <a:lnTo>
                    <a:pt x="1314" y="3470"/>
                  </a:lnTo>
                  <a:lnTo>
                    <a:pt x="1314" y="3429"/>
                  </a:lnTo>
                  <a:lnTo>
                    <a:pt x="1314" y="134"/>
                  </a:lnTo>
                  <a:lnTo>
                    <a:pt x="1314" y="81"/>
                  </a:lnTo>
                  <a:lnTo>
                    <a:pt x="1233" y="14"/>
                  </a:lnTo>
                  <a:lnTo>
                    <a:pt x="1180" y="0"/>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8" name="Google Shape;248;p21"/>
            <p:cNvSpPr/>
            <p:nvPr/>
          </p:nvSpPr>
          <p:spPr>
            <a:xfrm>
              <a:off x="1231661" y="2536584"/>
              <a:ext cx="535609" cy="315436"/>
            </a:xfrm>
            <a:custGeom>
              <a:avLst/>
              <a:gdLst/>
              <a:ahLst/>
              <a:cxnLst/>
              <a:rect l="l" t="t" r="r" b="b"/>
              <a:pathLst>
                <a:path w="4824" h="2841" extrusionOk="0">
                  <a:moveTo>
                    <a:pt x="4716" y="0"/>
                  </a:moveTo>
                  <a:lnTo>
                    <a:pt x="4609" y="27"/>
                  </a:lnTo>
                  <a:lnTo>
                    <a:pt x="4582" y="67"/>
                  </a:lnTo>
                  <a:lnTo>
                    <a:pt x="4515" y="148"/>
                  </a:lnTo>
                  <a:lnTo>
                    <a:pt x="3939" y="844"/>
                  </a:lnTo>
                  <a:lnTo>
                    <a:pt x="3122" y="1527"/>
                  </a:lnTo>
                  <a:lnTo>
                    <a:pt x="2425" y="1969"/>
                  </a:lnTo>
                  <a:lnTo>
                    <a:pt x="1595" y="2318"/>
                  </a:lnTo>
                  <a:lnTo>
                    <a:pt x="657" y="2545"/>
                  </a:lnTo>
                  <a:lnTo>
                    <a:pt x="135" y="2572"/>
                  </a:lnTo>
                  <a:lnTo>
                    <a:pt x="81" y="2586"/>
                  </a:lnTo>
                  <a:lnTo>
                    <a:pt x="1" y="2666"/>
                  </a:lnTo>
                  <a:lnTo>
                    <a:pt x="1" y="2706"/>
                  </a:lnTo>
                  <a:lnTo>
                    <a:pt x="14" y="2760"/>
                  </a:lnTo>
                  <a:lnTo>
                    <a:pt x="81" y="2840"/>
                  </a:lnTo>
                  <a:lnTo>
                    <a:pt x="135" y="2840"/>
                  </a:lnTo>
                  <a:lnTo>
                    <a:pt x="684" y="2800"/>
                  </a:lnTo>
                  <a:lnTo>
                    <a:pt x="1675" y="2572"/>
                  </a:lnTo>
                  <a:lnTo>
                    <a:pt x="2532" y="2197"/>
                  </a:lnTo>
                  <a:lnTo>
                    <a:pt x="3269" y="1742"/>
                  </a:lnTo>
                  <a:lnTo>
                    <a:pt x="4126" y="1018"/>
                  </a:lnTo>
                  <a:lnTo>
                    <a:pt x="4743" y="295"/>
                  </a:lnTo>
                  <a:lnTo>
                    <a:pt x="4796" y="215"/>
                  </a:lnTo>
                  <a:lnTo>
                    <a:pt x="4823" y="161"/>
                  </a:lnTo>
                  <a:lnTo>
                    <a:pt x="4796" y="67"/>
                  </a:lnTo>
                  <a:lnTo>
                    <a:pt x="4756" y="27"/>
                  </a:lnTo>
                  <a:lnTo>
                    <a:pt x="4716" y="0"/>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9" name="Google Shape;249;p21"/>
            <p:cNvSpPr/>
            <p:nvPr/>
          </p:nvSpPr>
          <p:spPr>
            <a:xfrm>
              <a:off x="1666007" y="2530589"/>
              <a:ext cx="107144" cy="104257"/>
            </a:xfrm>
            <a:custGeom>
              <a:avLst/>
              <a:gdLst/>
              <a:ahLst/>
              <a:cxnLst/>
              <a:rect l="l" t="t" r="r" b="b"/>
              <a:pathLst>
                <a:path w="965" h="939" extrusionOk="0">
                  <a:moveTo>
                    <a:pt x="804" y="1"/>
                  </a:moveTo>
                  <a:lnTo>
                    <a:pt x="107" y="135"/>
                  </a:lnTo>
                  <a:lnTo>
                    <a:pt x="67" y="148"/>
                  </a:lnTo>
                  <a:lnTo>
                    <a:pt x="0" y="229"/>
                  </a:lnTo>
                  <a:lnTo>
                    <a:pt x="14" y="282"/>
                  </a:lnTo>
                  <a:lnTo>
                    <a:pt x="27" y="336"/>
                  </a:lnTo>
                  <a:lnTo>
                    <a:pt x="107" y="389"/>
                  </a:lnTo>
                  <a:lnTo>
                    <a:pt x="161" y="389"/>
                  </a:lnTo>
                  <a:lnTo>
                    <a:pt x="697" y="282"/>
                  </a:lnTo>
                  <a:lnTo>
                    <a:pt x="697" y="805"/>
                  </a:lnTo>
                  <a:lnTo>
                    <a:pt x="697" y="858"/>
                  </a:lnTo>
                  <a:lnTo>
                    <a:pt x="777" y="938"/>
                  </a:lnTo>
                  <a:lnTo>
                    <a:pt x="884" y="938"/>
                  </a:lnTo>
                  <a:lnTo>
                    <a:pt x="951" y="858"/>
                  </a:lnTo>
                  <a:lnTo>
                    <a:pt x="965" y="805"/>
                  </a:lnTo>
                  <a:lnTo>
                    <a:pt x="965" y="121"/>
                  </a:lnTo>
                  <a:lnTo>
                    <a:pt x="951" y="68"/>
                  </a:lnTo>
                  <a:lnTo>
                    <a:pt x="911" y="28"/>
                  </a:lnTo>
                  <a:lnTo>
                    <a:pt x="857"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sp>
        <p:nvSpPr>
          <p:cNvPr id="254" name="Google Shape;254;p21"/>
          <p:cNvSpPr txBox="1"/>
          <p:nvPr/>
        </p:nvSpPr>
        <p:spPr>
          <a:xfrm>
            <a:off x="7439511" y="3488933"/>
            <a:ext cx="8931097" cy="4522002"/>
          </a:xfrm>
          <a:prstGeom prst="rect">
            <a:avLst/>
          </a:prstGeom>
          <a:noFill/>
          <a:ln>
            <a:noFill/>
          </a:ln>
        </p:spPr>
        <p:txBody>
          <a:bodyPr spcFirstLastPara="1" wrap="square" lIns="179929" tIns="179929" rIns="179929" bIns="179929" anchor="t" anchorCtr="0">
            <a:noAutofit/>
          </a:bodyPr>
          <a:lstStyle/>
          <a:p>
            <a:pPr algn="ctr" defTabSz="1799631">
              <a:buClr>
                <a:srgbClr val="000000"/>
              </a:buClr>
            </a:pPr>
            <a:r>
              <a:rPr lang="en-GB" sz="4000" b="1" kern="0" dirty="0" err="1">
                <a:solidFill>
                  <a:srgbClr val="003E78"/>
                </a:solidFill>
                <a:latin typeface="Fira Sans Extra Condensed"/>
                <a:ea typeface="Fira Sans Extra Condensed"/>
                <a:cs typeface="Fira Sans Extra Condensed"/>
                <a:sym typeface="Fira Sans Extra Condensed"/>
              </a:rPr>
              <a:t>OʻQUVCHILARNING</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OʻQIB</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OʻRGANISHLARIGA</a:t>
            </a:r>
            <a:r>
              <a:rPr lang="en-GB" sz="4000" b="1" kern="0" dirty="0">
                <a:solidFill>
                  <a:srgbClr val="003E78"/>
                </a:solidFill>
                <a:latin typeface="Fira Sans Extra Condensed"/>
                <a:ea typeface="Fira Sans Extra Condensed"/>
                <a:cs typeface="Fira Sans Extra Condensed"/>
                <a:sym typeface="Fira Sans Extra Condensed"/>
              </a:rPr>
              <a:t> KATTA </a:t>
            </a:r>
            <a:r>
              <a:rPr lang="en-GB" sz="4000" b="1" kern="0" dirty="0" err="1">
                <a:solidFill>
                  <a:srgbClr val="003E78"/>
                </a:solidFill>
                <a:latin typeface="Fira Sans Extra Condensed"/>
                <a:ea typeface="Fira Sans Extra Condensed"/>
                <a:cs typeface="Fira Sans Extra Condensed"/>
                <a:sym typeface="Fira Sans Extra Condensed"/>
              </a:rPr>
              <a:t>TAʼSIR</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KOʻRSATUVCHI</a:t>
            </a:r>
            <a:r>
              <a:rPr lang="en-GB" sz="4000" b="1" kern="0" dirty="0">
                <a:solidFill>
                  <a:srgbClr val="003E78"/>
                </a:solidFill>
                <a:latin typeface="Fira Sans Extra Condensed"/>
                <a:ea typeface="Fira Sans Extra Condensed"/>
                <a:cs typeface="Fira Sans Extra Condensed"/>
                <a:sym typeface="Fira Sans Extra Condensed"/>
              </a:rPr>
              <a:t> IKKITA BAHOLASH TURI MAVJUD. </a:t>
            </a:r>
          </a:p>
          <a:p>
            <a:pPr algn="ctr" defTabSz="1799631">
              <a:buClr>
                <a:srgbClr val="000000"/>
              </a:buClr>
            </a:pPr>
            <a:endParaRPr lang="en-GB" sz="4000" b="1" kern="0" dirty="0">
              <a:solidFill>
                <a:srgbClr val="003E78"/>
              </a:solidFill>
              <a:latin typeface="Fira Sans Extra Condensed"/>
              <a:ea typeface="Fira Sans Extra Condensed"/>
              <a:cs typeface="Fira Sans Extra Condensed"/>
              <a:sym typeface="Fira Sans Extra Condensed"/>
            </a:endParaRPr>
          </a:p>
          <a:p>
            <a:pPr algn="ctr" defTabSz="1799631">
              <a:buClr>
                <a:srgbClr val="000000"/>
              </a:buClr>
            </a:pPr>
            <a:r>
              <a:rPr lang="en-GB" sz="4000" b="1" kern="0" dirty="0">
                <a:solidFill>
                  <a:srgbClr val="003E78"/>
                </a:solidFill>
                <a:latin typeface="Fira Sans Extra Condensed"/>
                <a:ea typeface="Fira Sans Extra Condensed"/>
                <a:cs typeface="Fira Sans Extra Condensed"/>
                <a:sym typeface="Fira Sans Extra Condensed"/>
              </a:rPr>
              <a:t>FORMATIV (SHAKLLANTIRUVCHI) VA SUMMATIV (XULOSALOVCHI) BAHOLASH</a:t>
            </a:r>
          </a:p>
        </p:txBody>
      </p:sp>
      <p:pic>
        <p:nvPicPr>
          <p:cNvPr id="30" name="Graphic 2">
            <a:extLst>
              <a:ext uri="{FF2B5EF4-FFF2-40B4-BE49-F238E27FC236}">
                <a16:creationId xmlns:a16="http://schemas.microsoft.com/office/drawing/2014/main" id="{2F662586-EF86-422C-8380-5AF3EA9A801E}"/>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31" name="Рисунок 30">
            <a:extLst>
              <a:ext uri="{FF2B5EF4-FFF2-40B4-BE49-F238E27FC236}">
                <a16:creationId xmlns:a16="http://schemas.microsoft.com/office/drawing/2014/main" id="{81C32F60-A27B-4044-86EC-53EF46E506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2" name="Рисунок 31">
            <a:extLst>
              <a:ext uri="{FF2B5EF4-FFF2-40B4-BE49-F238E27FC236}">
                <a16:creationId xmlns:a16="http://schemas.microsoft.com/office/drawing/2014/main" id="{76AFC87B-87AC-4277-9740-21BC5B4ED5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Tree>
  </p:cSld>
  <p:clrMapOvr>
    <a:masterClrMapping/>
  </p:clrMapOvr>
</p:sld>
</file>

<file path=ppt/slides/slide5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8" name="Рисунок 7">
            <a:extLst>
              <a:ext uri="{FF2B5EF4-FFF2-40B4-BE49-F238E27FC236}">
                <a16:creationId xmlns:a16="http://schemas.microsoft.com/office/drawing/2014/main" id="{DB5D80D7-B51D-4481-95BC-D2DC785187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08941" y="1370136"/>
            <a:ext cx="6086959" cy="4893439"/>
          </a:xfrm>
          <a:prstGeom prst="rect">
            <a:avLst/>
          </a:prstGeom>
        </p:spPr>
      </p:pic>
      <p:pic>
        <p:nvPicPr>
          <p:cNvPr id="3" name="Graphic 2">
            <a:extLst>
              <a:ext uri="{FF2B5EF4-FFF2-40B4-BE49-F238E27FC236}">
                <a16:creationId xmlns:a16="http://schemas.microsoft.com/office/drawing/2014/main" id="{EC40F9F3-BFD2-4832-B023-738587246810}"/>
              </a:ext>
            </a:extLst>
          </p:cNvPr>
          <p:cNvPicPr>
            <a:picLocks noChangeAspect="1"/>
          </p:cNvPicPr>
          <p:nvPr/>
        </p:nvPicPr>
        <p:blipFill>
          <a:blip r:embed="rId2">
            <a:extLst>
              <a:ext uri="{96DAC541-7B7A-43D3-8B79-37D633B846F1}">
                <asvg:svgBlip xmlns:asvg="http://schemas.microsoft.com/office/drawing/2016/SVG/main" r:embed="rId7"/>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4B812F1D-7FC4-4965-98F1-8EB1DF82511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5" name="Рисунок 4">
            <a:extLst>
              <a:ext uri="{FF2B5EF4-FFF2-40B4-BE49-F238E27FC236}">
                <a16:creationId xmlns:a16="http://schemas.microsoft.com/office/drawing/2014/main" id="{66CDF1A3-8B6C-4948-9215-9F5AE227F3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6" name="Прямоугольник 5">
            <a:extLst>
              <a:ext uri="{FF2B5EF4-FFF2-40B4-BE49-F238E27FC236}">
                <a16:creationId xmlns:a16="http://schemas.microsoft.com/office/drawing/2014/main" id="{991E1E1E-DBA9-49CA-BF20-1A69F03E885D}"/>
              </a:ext>
            </a:extLst>
          </p:cNvPr>
          <p:cNvSpPr/>
          <p:nvPr/>
        </p:nvSpPr>
        <p:spPr>
          <a:xfrm>
            <a:off x="1977288" y="3624407"/>
            <a:ext cx="10020797" cy="3785652"/>
          </a:xfrm>
          <a:prstGeom prst="rect">
            <a:avLst/>
          </a:prstGeom>
        </p:spPr>
        <p:txBody>
          <a:bodyPr wrap="square">
            <a:spAutoFit/>
          </a:bodyPr>
          <a:lstStyle/>
          <a:p>
            <a:pPr algn="ctr"/>
            <a:r>
              <a:rPr lang="uz-Latn-UZ" sz="4000" b="1" dirty="0">
                <a:solidFill>
                  <a:srgbClr val="002060"/>
                </a:solidFill>
                <a:latin typeface="Times New Roman" panose="02020603050405020304" pitchFamily="18" charset="0"/>
                <a:cs typeface="Times New Roman" panose="02020603050405020304" pitchFamily="18" charset="0"/>
              </a:rPr>
              <a:t>Mavzuga kirish mashqi sifatida berilgan “Kirish mashqi”da toʻgʻri yoki notoʻgʻriligini topish soʻralgan 5 ta gap berilgan edi. Kirish mashqidagi javoblarni qayta koʻrib chiqing va kerak hollarda oʻz javoblariga kerakli tuzatishlar kiriting!</a:t>
            </a:r>
            <a:endParaRPr lang="ru-RU" sz="4000" b="1" dirty="0">
              <a:solidFill>
                <a:srgbClr val="002060"/>
              </a:solidFill>
              <a:latin typeface="Times New Roman" panose="02020603050405020304" pitchFamily="18" charset="0"/>
              <a:cs typeface="Times New Roman" panose="02020603050405020304" pitchFamily="18" charset="0"/>
            </a:endParaRPr>
          </a:p>
        </p:txBody>
      </p:sp>
      <p:pic>
        <p:nvPicPr>
          <p:cNvPr id="10" name="Рисунок 9">
            <a:extLst>
              <a:ext uri="{FF2B5EF4-FFF2-40B4-BE49-F238E27FC236}">
                <a16:creationId xmlns:a16="http://schemas.microsoft.com/office/drawing/2014/main" id="{1E8995FE-0BDA-4B62-A303-9CEF7D3B46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950" y="7442811"/>
            <a:ext cx="3448531" cy="3172268"/>
          </a:xfrm>
          <a:prstGeom prst="rect">
            <a:avLst/>
          </a:prstGeom>
        </p:spPr>
      </p:pic>
    </p:spTree>
  </p:cSld>
  <p:clrMapOvr>
    <a:masterClrMapping/>
  </p:clrMapOvr>
</p:sld>
</file>

<file path=ppt/slides/slide6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8" name="Google Shape;91;p16">
            <a:extLst>
              <a:ext uri="{FF2B5EF4-FFF2-40B4-BE49-F238E27FC236}">
                <a16:creationId xmlns:a16="http://schemas.microsoft.com/office/drawing/2014/main" id="{268BD826-7FC0-49C0-BB91-2FD9F1E2D76C}"/>
              </a:ext>
            </a:extLst>
          </p:cNvPr>
          <p:cNvGrpSpPr/>
          <p:nvPr/>
        </p:nvGrpSpPr>
        <p:grpSpPr>
          <a:xfrm>
            <a:off x="1754495" y="2447069"/>
            <a:ext cx="5522767" cy="7205136"/>
            <a:chOff x="891486" y="1070976"/>
            <a:chExt cx="2806205" cy="3661043"/>
          </a:xfrm>
        </p:grpSpPr>
        <p:sp>
          <p:nvSpPr>
            <p:cNvPr id="9" name="Google Shape;92;p16">
              <a:extLst>
                <a:ext uri="{FF2B5EF4-FFF2-40B4-BE49-F238E27FC236}">
                  <a16:creationId xmlns:a16="http://schemas.microsoft.com/office/drawing/2014/main" id="{813337AF-CD28-4996-A1D6-CC92B9564C8D}"/>
                </a:ext>
              </a:extLst>
            </p:cNvPr>
            <p:cNvSpPr/>
            <p:nvPr/>
          </p:nvSpPr>
          <p:spPr>
            <a:xfrm>
              <a:off x="2243704" y="1294344"/>
              <a:ext cx="256949" cy="1952636"/>
            </a:xfrm>
            <a:custGeom>
              <a:avLst/>
              <a:gdLst/>
              <a:ahLst/>
              <a:cxnLst/>
              <a:rect l="l" t="t" r="r" b="b"/>
              <a:pathLst>
                <a:path w="3252" h="24713" extrusionOk="0">
                  <a:moveTo>
                    <a:pt x="2542" y="1"/>
                  </a:moveTo>
                  <a:cubicBezTo>
                    <a:pt x="0" y="1"/>
                    <a:pt x="274" y="1902"/>
                    <a:pt x="274" y="1902"/>
                  </a:cubicBezTo>
                  <a:lnTo>
                    <a:pt x="255" y="24713"/>
                  </a:lnTo>
                  <a:lnTo>
                    <a:pt x="3251" y="24087"/>
                  </a:lnTo>
                  <a:lnTo>
                    <a:pt x="3251" y="44"/>
                  </a:lnTo>
                  <a:cubicBezTo>
                    <a:pt x="2993" y="15"/>
                    <a:pt x="2758" y="1"/>
                    <a:pt x="2542" y="1"/>
                  </a:cubicBez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0" name="Google Shape;93;p16">
              <a:extLst>
                <a:ext uri="{FF2B5EF4-FFF2-40B4-BE49-F238E27FC236}">
                  <a16:creationId xmlns:a16="http://schemas.microsoft.com/office/drawing/2014/main" id="{F3843C3F-B5DD-4B7B-8AC9-7FA41F10867C}"/>
                </a:ext>
              </a:extLst>
            </p:cNvPr>
            <p:cNvSpPr/>
            <p:nvPr/>
          </p:nvSpPr>
          <p:spPr>
            <a:xfrm>
              <a:off x="2500573" y="1264872"/>
              <a:ext cx="1197118" cy="2476805"/>
            </a:xfrm>
            <a:custGeom>
              <a:avLst/>
              <a:gdLst/>
              <a:ahLst/>
              <a:cxnLst/>
              <a:rect l="l" t="t" r="r" b="b"/>
              <a:pathLst>
                <a:path w="15151" h="31347" extrusionOk="0">
                  <a:moveTo>
                    <a:pt x="721" y="0"/>
                  </a:moveTo>
                  <a:lnTo>
                    <a:pt x="0" y="417"/>
                  </a:lnTo>
                  <a:lnTo>
                    <a:pt x="0" y="23436"/>
                  </a:lnTo>
                  <a:lnTo>
                    <a:pt x="13558" y="31248"/>
                  </a:lnTo>
                  <a:cubicBezTo>
                    <a:pt x="13655" y="31313"/>
                    <a:pt x="13764" y="31347"/>
                    <a:pt x="13871" y="31347"/>
                  </a:cubicBezTo>
                  <a:cubicBezTo>
                    <a:pt x="13953" y="31347"/>
                    <a:pt x="14034" y="31327"/>
                    <a:pt x="14108" y="31286"/>
                  </a:cubicBezTo>
                  <a:lnTo>
                    <a:pt x="14809" y="30888"/>
                  </a:lnTo>
                  <a:cubicBezTo>
                    <a:pt x="15018" y="30793"/>
                    <a:pt x="15150" y="30547"/>
                    <a:pt x="15150" y="30186"/>
                  </a:cubicBezTo>
                  <a:lnTo>
                    <a:pt x="15150" y="9481"/>
                  </a:lnTo>
                  <a:cubicBezTo>
                    <a:pt x="15150" y="8836"/>
                    <a:pt x="14771" y="8097"/>
                    <a:pt x="14278" y="7831"/>
                  </a:cubicBezTo>
                  <a:lnTo>
                    <a:pt x="721" y="0"/>
                  </a:lnTo>
                  <a:close/>
                </a:path>
              </a:pathLst>
            </a:custGeom>
            <a:solidFill>
              <a:srgbClr val="48CD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1" name="Google Shape;94;p16">
              <a:extLst>
                <a:ext uri="{FF2B5EF4-FFF2-40B4-BE49-F238E27FC236}">
                  <a16:creationId xmlns:a16="http://schemas.microsoft.com/office/drawing/2014/main" id="{B8251C3F-7200-4D78-A062-91C866C11059}"/>
                </a:ext>
              </a:extLst>
            </p:cNvPr>
            <p:cNvSpPr/>
            <p:nvPr/>
          </p:nvSpPr>
          <p:spPr>
            <a:xfrm>
              <a:off x="2500573" y="1297820"/>
              <a:ext cx="1140150" cy="2444568"/>
            </a:xfrm>
            <a:custGeom>
              <a:avLst/>
              <a:gdLst/>
              <a:ahLst/>
              <a:cxnLst/>
              <a:rect l="l" t="t" r="r" b="b"/>
              <a:pathLst>
                <a:path w="14430" h="30939" extrusionOk="0">
                  <a:moveTo>
                    <a:pt x="0" y="0"/>
                  </a:moveTo>
                  <a:lnTo>
                    <a:pt x="0" y="23019"/>
                  </a:lnTo>
                  <a:lnTo>
                    <a:pt x="13558" y="30831"/>
                  </a:lnTo>
                  <a:cubicBezTo>
                    <a:pt x="13679" y="30904"/>
                    <a:pt x="13796" y="30939"/>
                    <a:pt x="13902" y="30939"/>
                  </a:cubicBezTo>
                  <a:cubicBezTo>
                    <a:pt x="14210" y="30939"/>
                    <a:pt x="14430" y="30652"/>
                    <a:pt x="14430" y="30187"/>
                  </a:cubicBezTo>
                  <a:lnTo>
                    <a:pt x="14430" y="9481"/>
                  </a:lnTo>
                  <a:cubicBezTo>
                    <a:pt x="14430" y="8836"/>
                    <a:pt x="14032" y="8097"/>
                    <a:pt x="13558" y="7831"/>
                  </a:cubicBezTo>
                  <a:lnTo>
                    <a:pt x="0" y="0"/>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2" name="Google Shape;95;p16">
              <a:extLst>
                <a:ext uri="{FF2B5EF4-FFF2-40B4-BE49-F238E27FC236}">
                  <a16:creationId xmlns:a16="http://schemas.microsoft.com/office/drawing/2014/main" id="{5F6C1EC9-D523-411F-844C-170CCE84B292}"/>
                </a:ext>
              </a:extLst>
            </p:cNvPr>
            <p:cNvSpPr/>
            <p:nvPr/>
          </p:nvSpPr>
          <p:spPr>
            <a:xfrm>
              <a:off x="2277284" y="1375569"/>
              <a:ext cx="1279607" cy="2430266"/>
            </a:xfrm>
            <a:custGeom>
              <a:avLst/>
              <a:gdLst/>
              <a:ahLst/>
              <a:cxnLst/>
              <a:rect l="l" t="t" r="r" b="b"/>
              <a:pathLst>
                <a:path w="16195" h="30758" extrusionOk="0">
                  <a:moveTo>
                    <a:pt x="2730" y="1"/>
                  </a:moveTo>
                  <a:cubicBezTo>
                    <a:pt x="970" y="1"/>
                    <a:pt x="1" y="1519"/>
                    <a:pt x="1" y="1519"/>
                  </a:cubicBezTo>
                  <a:lnTo>
                    <a:pt x="1" y="22945"/>
                  </a:lnTo>
                  <a:lnTo>
                    <a:pt x="13331" y="30757"/>
                  </a:lnTo>
                  <a:cubicBezTo>
                    <a:pt x="13849" y="29402"/>
                    <a:pt x="14830" y="29146"/>
                    <a:pt x="15497" y="29146"/>
                  </a:cubicBezTo>
                  <a:cubicBezTo>
                    <a:pt x="15904" y="29146"/>
                    <a:pt x="16194" y="29241"/>
                    <a:pt x="16194" y="29241"/>
                  </a:cubicBezTo>
                  <a:lnTo>
                    <a:pt x="16194" y="7833"/>
                  </a:lnTo>
                  <a:lnTo>
                    <a:pt x="2826" y="2"/>
                  </a:lnTo>
                  <a:cubicBezTo>
                    <a:pt x="2794" y="1"/>
                    <a:pt x="2762" y="1"/>
                    <a:pt x="2730"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3" name="Google Shape;96;p16">
              <a:extLst>
                <a:ext uri="{FF2B5EF4-FFF2-40B4-BE49-F238E27FC236}">
                  <a16:creationId xmlns:a16="http://schemas.microsoft.com/office/drawing/2014/main" id="{709C4713-E18B-4626-97B8-280214908524}"/>
                </a:ext>
              </a:extLst>
            </p:cNvPr>
            <p:cNvSpPr/>
            <p:nvPr/>
          </p:nvSpPr>
          <p:spPr>
            <a:xfrm>
              <a:off x="2277284" y="1375569"/>
              <a:ext cx="1278106" cy="738846"/>
            </a:xfrm>
            <a:custGeom>
              <a:avLst/>
              <a:gdLst/>
              <a:ahLst/>
              <a:cxnLst/>
              <a:rect l="l" t="t" r="r" b="b"/>
              <a:pathLst>
                <a:path w="16176" h="9351" extrusionOk="0">
                  <a:moveTo>
                    <a:pt x="2730" y="1"/>
                  </a:moveTo>
                  <a:cubicBezTo>
                    <a:pt x="970" y="1"/>
                    <a:pt x="1" y="1519"/>
                    <a:pt x="1" y="1519"/>
                  </a:cubicBezTo>
                  <a:lnTo>
                    <a:pt x="13331" y="9350"/>
                  </a:lnTo>
                  <a:cubicBezTo>
                    <a:pt x="13846" y="7993"/>
                    <a:pt x="14808" y="7733"/>
                    <a:pt x="15470" y="7733"/>
                  </a:cubicBezTo>
                  <a:cubicBezTo>
                    <a:pt x="15880" y="7733"/>
                    <a:pt x="16175" y="7833"/>
                    <a:pt x="16175" y="7833"/>
                  </a:cubicBezTo>
                  <a:lnTo>
                    <a:pt x="2826" y="2"/>
                  </a:lnTo>
                  <a:cubicBezTo>
                    <a:pt x="2794" y="1"/>
                    <a:pt x="2762" y="1"/>
                    <a:pt x="2730"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4" name="Google Shape;97;p16">
              <a:extLst>
                <a:ext uri="{FF2B5EF4-FFF2-40B4-BE49-F238E27FC236}">
                  <a16:creationId xmlns:a16="http://schemas.microsoft.com/office/drawing/2014/main" id="{C48E63F5-30BC-45CA-91E0-531CC31D6E3D}"/>
                </a:ext>
              </a:extLst>
            </p:cNvPr>
            <p:cNvSpPr/>
            <p:nvPr/>
          </p:nvSpPr>
          <p:spPr>
            <a:xfrm>
              <a:off x="2206884" y="1444625"/>
              <a:ext cx="1198620" cy="2476884"/>
            </a:xfrm>
            <a:custGeom>
              <a:avLst/>
              <a:gdLst/>
              <a:ahLst/>
              <a:cxnLst/>
              <a:rect l="l" t="t" r="r" b="b"/>
              <a:pathLst>
                <a:path w="15170" h="31348" extrusionOk="0">
                  <a:moveTo>
                    <a:pt x="740" y="0"/>
                  </a:moveTo>
                  <a:lnTo>
                    <a:pt x="1" y="418"/>
                  </a:lnTo>
                  <a:lnTo>
                    <a:pt x="1" y="23418"/>
                  </a:lnTo>
                  <a:lnTo>
                    <a:pt x="13577" y="31249"/>
                  </a:lnTo>
                  <a:cubicBezTo>
                    <a:pt x="13663" y="31313"/>
                    <a:pt x="13768" y="31347"/>
                    <a:pt x="13877" y="31347"/>
                  </a:cubicBezTo>
                  <a:cubicBezTo>
                    <a:pt x="13960" y="31347"/>
                    <a:pt x="14045" y="31328"/>
                    <a:pt x="14127" y="31287"/>
                  </a:cubicBezTo>
                  <a:lnTo>
                    <a:pt x="14829" y="30888"/>
                  </a:lnTo>
                  <a:cubicBezTo>
                    <a:pt x="15018" y="30794"/>
                    <a:pt x="15170" y="30547"/>
                    <a:pt x="15170" y="30187"/>
                  </a:cubicBezTo>
                  <a:lnTo>
                    <a:pt x="15170" y="9481"/>
                  </a:lnTo>
                  <a:cubicBezTo>
                    <a:pt x="15151" y="8836"/>
                    <a:pt x="14772" y="8097"/>
                    <a:pt x="14298" y="7831"/>
                  </a:cubicBezTo>
                  <a:lnTo>
                    <a:pt x="740" y="0"/>
                  </a:lnTo>
                  <a:close/>
                </a:path>
              </a:pathLst>
            </a:custGeom>
            <a:solidFill>
              <a:srgbClr val="48CD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5" name="Google Shape;98;p16">
              <a:extLst>
                <a:ext uri="{FF2B5EF4-FFF2-40B4-BE49-F238E27FC236}">
                  <a16:creationId xmlns:a16="http://schemas.microsoft.com/office/drawing/2014/main" id="{4DDCD62C-3542-4596-BD1E-70A635BA2D2A}"/>
                </a:ext>
              </a:extLst>
            </p:cNvPr>
            <p:cNvSpPr/>
            <p:nvPr/>
          </p:nvSpPr>
          <p:spPr>
            <a:xfrm>
              <a:off x="2206884" y="1477574"/>
              <a:ext cx="1140229" cy="2443936"/>
            </a:xfrm>
            <a:custGeom>
              <a:avLst/>
              <a:gdLst/>
              <a:ahLst/>
              <a:cxnLst/>
              <a:rect l="l" t="t" r="r" b="b"/>
              <a:pathLst>
                <a:path w="14431" h="30931" extrusionOk="0">
                  <a:moveTo>
                    <a:pt x="1" y="1"/>
                  </a:moveTo>
                  <a:lnTo>
                    <a:pt x="1" y="23001"/>
                  </a:lnTo>
                  <a:lnTo>
                    <a:pt x="13558" y="30832"/>
                  </a:lnTo>
                  <a:cubicBezTo>
                    <a:pt x="13678" y="30899"/>
                    <a:pt x="13794" y="30931"/>
                    <a:pt x="13899" y="30931"/>
                  </a:cubicBezTo>
                  <a:cubicBezTo>
                    <a:pt x="14209" y="30931"/>
                    <a:pt x="14430" y="30654"/>
                    <a:pt x="14430" y="30187"/>
                  </a:cubicBezTo>
                  <a:lnTo>
                    <a:pt x="14430" y="9481"/>
                  </a:lnTo>
                  <a:cubicBezTo>
                    <a:pt x="14430" y="8855"/>
                    <a:pt x="14032" y="8097"/>
                    <a:pt x="13558" y="7832"/>
                  </a:cubicBezTo>
                  <a:lnTo>
                    <a:pt x="1"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6" name="Google Shape;99;p16">
              <a:extLst>
                <a:ext uri="{FF2B5EF4-FFF2-40B4-BE49-F238E27FC236}">
                  <a16:creationId xmlns:a16="http://schemas.microsoft.com/office/drawing/2014/main" id="{636AEAC2-E887-4EDF-ADBE-ED9267FCF204}"/>
                </a:ext>
              </a:extLst>
            </p:cNvPr>
            <p:cNvSpPr/>
            <p:nvPr/>
          </p:nvSpPr>
          <p:spPr>
            <a:xfrm>
              <a:off x="2398647" y="1947539"/>
              <a:ext cx="756703" cy="693414"/>
            </a:xfrm>
            <a:custGeom>
              <a:avLst/>
              <a:gdLst/>
              <a:ahLst/>
              <a:cxnLst/>
              <a:rect l="l" t="t" r="r" b="b"/>
              <a:pathLst>
                <a:path w="9577" h="8776" extrusionOk="0">
                  <a:moveTo>
                    <a:pt x="319" y="0"/>
                  </a:moveTo>
                  <a:cubicBezTo>
                    <a:pt x="128" y="0"/>
                    <a:pt x="1" y="178"/>
                    <a:pt x="1" y="461"/>
                  </a:cubicBezTo>
                  <a:lnTo>
                    <a:pt x="1" y="2794"/>
                  </a:lnTo>
                  <a:cubicBezTo>
                    <a:pt x="1" y="3192"/>
                    <a:pt x="209" y="3571"/>
                    <a:pt x="532" y="3799"/>
                  </a:cubicBezTo>
                  <a:lnTo>
                    <a:pt x="9045" y="8710"/>
                  </a:lnTo>
                  <a:cubicBezTo>
                    <a:pt x="9120" y="8754"/>
                    <a:pt x="9192" y="8776"/>
                    <a:pt x="9257" y="8776"/>
                  </a:cubicBezTo>
                  <a:cubicBezTo>
                    <a:pt x="9442" y="8776"/>
                    <a:pt x="9576" y="8606"/>
                    <a:pt x="9576" y="8311"/>
                  </a:cubicBezTo>
                  <a:lnTo>
                    <a:pt x="9576" y="5998"/>
                  </a:lnTo>
                  <a:cubicBezTo>
                    <a:pt x="9576" y="5581"/>
                    <a:pt x="9368" y="5221"/>
                    <a:pt x="9045" y="4974"/>
                  </a:cubicBezTo>
                  <a:lnTo>
                    <a:pt x="532" y="63"/>
                  </a:lnTo>
                  <a:cubicBezTo>
                    <a:pt x="455" y="20"/>
                    <a:pt x="384" y="0"/>
                    <a:pt x="319" y="0"/>
                  </a:cubicBezTo>
                  <a:close/>
                </a:path>
              </a:pathLst>
            </a:custGeom>
            <a:solidFill>
              <a:srgbClr val="7B63A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7" name="Google Shape;100;p16">
              <a:extLst>
                <a:ext uri="{FF2B5EF4-FFF2-40B4-BE49-F238E27FC236}">
                  <a16:creationId xmlns:a16="http://schemas.microsoft.com/office/drawing/2014/main" id="{AE0548C1-5A11-42AB-9309-6B1997C8BADA}"/>
                </a:ext>
              </a:extLst>
            </p:cNvPr>
            <p:cNvSpPr/>
            <p:nvPr/>
          </p:nvSpPr>
          <p:spPr>
            <a:xfrm>
              <a:off x="2500573" y="2433229"/>
              <a:ext cx="552850" cy="348050"/>
            </a:xfrm>
            <a:custGeom>
              <a:avLst/>
              <a:gdLst/>
              <a:ahLst/>
              <a:cxnLst/>
              <a:rect l="l" t="t" r="r" b="b"/>
              <a:pathLst>
                <a:path w="6997" h="4405" extrusionOk="0">
                  <a:moveTo>
                    <a:pt x="128" y="0"/>
                  </a:moveTo>
                  <a:cubicBezTo>
                    <a:pt x="53" y="0"/>
                    <a:pt x="0" y="64"/>
                    <a:pt x="0" y="192"/>
                  </a:cubicBezTo>
                  <a:cubicBezTo>
                    <a:pt x="0" y="344"/>
                    <a:pt x="76" y="496"/>
                    <a:pt x="209" y="591"/>
                  </a:cubicBezTo>
                  <a:lnTo>
                    <a:pt x="6788" y="4383"/>
                  </a:lnTo>
                  <a:cubicBezTo>
                    <a:pt x="6817" y="4397"/>
                    <a:pt x="6844" y="4404"/>
                    <a:pt x="6869" y="4404"/>
                  </a:cubicBezTo>
                  <a:cubicBezTo>
                    <a:pt x="6944" y="4404"/>
                    <a:pt x="6997" y="4340"/>
                    <a:pt x="6997" y="4212"/>
                  </a:cubicBezTo>
                  <a:cubicBezTo>
                    <a:pt x="6997" y="4061"/>
                    <a:pt x="6921" y="3909"/>
                    <a:pt x="6788" y="3814"/>
                  </a:cubicBezTo>
                  <a:lnTo>
                    <a:pt x="209" y="22"/>
                  </a:lnTo>
                  <a:cubicBezTo>
                    <a:pt x="180" y="8"/>
                    <a:pt x="153" y="0"/>
                    <a:pt x="128" y="0"/>
                  </a:cubicBezTo>
                  <a:close/>
                </a:path>
              </a:pathLst>
            </a:custGeom>
            <a:solidFill>
              <a:srgbClr val="7B63A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8" name="Google Shape;101;p16">
              <a:extLst>
                <a:ext uri="{FF2B5EF4-FFF2-40B4-BE49-F238E27FC236}">
                  <a16:creationId xmlns:a16="http://schemas.microsoft.com/office/drawing/2014/main" id="{BCF09A88-52B9-4F8C-979B-21DEE17F96F0}"/>
                </a:ext>
              </a:extLst>
            </p:cNvPr>
            <p:cNvSpPr/>
            <p:nvPr/>
          </p:nvSpPr>
          <p:spPr>
            <a:xfrm>
              <a:off x="2608425" y="2647432"/>
              <a:ext cx="338648" cy="224396"/>
            </a:xfrm>
            <a:custGeom>
              <a:avLst/>
              <a:gdLst/>
              <a:ahLst/>
              <a:cxnLst/>
              <a:rect l="l" t="t" r="r" b="b"/>
              <a:pathLst>
                <a:path w="4286" h="2840" extrusionOk="0">
                  <a:moveTo>
                    <a:pt x="127" y="1"/>
                  </a:moveTo>
                  <a:cubicBezTo>
                    <a:pt x="53" y="1"/>
                    <a:pt x="0" y="61"/>
                    <a:pt x="0" y="174"/>
                  </a:cubicBezTo>
                  <a:cubicBezTo>
                    <a:pt x="0" y="345"/>
                    <a:pt x="76" y="496"/>
                    <a:pt x="209" y="591"/>
                  </a:cubicBezTo>
                  <a:lnTo>
                    <a:pt x="4058" y="2810"/>
                  </a:lnTo>
                  <a:cubicBezTo>
                    <a:pt x="4094" y="2830"/>
                    <a:pt x="4125" y="2839"/>
                    <a:pt x="4153" y="2839"/>
                  </a:cubicBezTo>
                  <a:cubicBezTo>
                    <a:pt x="4227" y="2839"/>
                    <a:pt x="4272" y="2769"/>
                    <a:pt x="4286" y="2658"/>
                  </a:cubicBezTo>
                  <a:cubicBezTo>
                    <a:pt x="4286" y="2506"/>
                    <a:pt x="4210" y="2355"/>
                    <a:pt x="4077" y="2260"/>
                  </a:cubicBezTo>
                  <a:lnTo>
                    <a:pt x="209" y="22"/>
                  </a:lnTo>
                  <a:cubicBezTo>
                    <a:pt x="180" y="8"/>
                    <a:pt x="152" y="1"/>
                    <a:pt x="127" y="1"/>
                  </a:cubicBezTo>
                  <a:close/>
                </a:path>
              </a:pathLst>
            </a:custGeom>
            <a:solidFill>
              <a:srgbClr val="7B63A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19" name="Google Shape;102;p16">
              <a:extLst>
                <a:ext uri="{FF2B5EF4-FFF2-40B4-BE49-F238E27FC236}">
                  <a16:creationId xmlns:a16="http://schemas.microsoft.com/office/drawing/2014/main" id="{8A3480EA-53C7-4AAE-87EB-8C84C9ED013A}"/>
                </a:ext>
              </a:extLst>
            </p:cNvPr>
            <p:cNvSpPr/>
            <p:nvPr/>
          </p:nvSpPr>
          <p:spPr>
            <a:xfrm>
              <a:off x="2184444" y="1255233"/>
              <a:ext cx="373097" cy="222420"/>
            </a:xfrm>
            <a:custGeom>
              <a:avLst/>
              <a:gdLst/>
              <a:ahLst/>
              <a:cxnLst/>
              <a:rect l="l" t="t" r="r" b="b"/>
              <a:pathLst>
                <a:path w="4722" h="2815" extrusionOk="0">
                  <a:moveTo>
                    <a:pt x="3695" y="1"/>
                  </a:moveTo>
                  <a:cubicBezTo>
                    <a:pt x="3000" y="1"/>
                    <a:pt x="2310" y="165"/>
                    <a:pt x="1688" y="482"/>
                  </a:cubicBezTo>
                  <a:cubicBezTo>
                    <a:pt x="0" y="1279"/>
                    <a:pt x="285" y="2815"/>
                    <a:pt x="285" y="2815"/>
                  </a:cubicBezTo>
                  <a:lnTo>
                    <a:pt x="1024" y="2397"/>
                  </a:lnTo>
                  <a:cubicBezTo>
                    <a:pt x="1024" y="2397"/>
                    <a:pt x="1517" y="634"/>
                    <a:pt x="4001" y="539"/>
                  </a:cubicBezTo>
                  <a:lnTo>
                    <a:pt x="4722" y="122"/>
                  </a:lnTo>
                  <a:cubicBezTo>
                    <a:pt x="4383" y="41"/>
                    <a:pt x="4039" y="1"/>
                    <a:pt x="3695" y="1"/>
                  </a:cubicBezTo>
                  <a:close/>
                </a:path>
              </a:pathLst>
            </a:custGeom>
            <a:solidFill>
              <a:srgbClr val="48CD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0" name="Google Shape;103;p16">
              <a:extLst>
                <a:ext uri="{FF2B5EF4-FFF2-40B4-BE49-F238E27FC236}">
                  <a16:creationId xmlns:a16="http://schemas.microsoft.com/office/drawing/2014/main" id="{CB05BDB9-601B-4253-925B-D03311AAC896}"/>
                </a:ext>
              </a:extLst>
            </p:cNvPr>
            <p:cNvSpPr/>
            <p:nvPr/>
          </p:nvSpPr>
          <p:spPr>
            <a:xfrm>
              <a:off x="1770894" y="1104082"/>
              <a:ext cx="235299" cy="2436587"/>
            </a:xfrm>
            <a:custGeom>
              <a:avLst/>
              <a:gdLst/>
              <a:ahLst/>
              <a:cxnLst/>
              <a:rect l="l" t="t" r="r" b="b"/>
              <a:pathLst>
                <a:path w="2978" h="30838" extrusionOk="0">
                  <a:moveTo>
                    <a:pt x="2040" y="0"/>
                  </a:moveTo>
                  <a:cubicBezTo>
                    <a:pt x="160" y="0"/>
                    <a:pt x="1" y="1978"/>
                    <a:pt x="1" y="1978"/>
                  </a:cubicBezTo>
                  <a:lnTo>
                    <a:pt x="1" y="30837"/>
                  </a:lnTo>
                  <a:lnTo>
                    <a:pt x="2978" y="29719"/>
                  </a:lnTo>
                  <a:lnTo>
                    <a:pt x="2978" y="139"/>
                  </a:lnTo>
                  <a:cubicBezTo>
                    <a:pt x="2625" y="42"/>
                    <a:pt x="2314" y="0"/>
                    <a:pt x="2040" y="0"/>
                  </a:cubicBezTo>
                  <a:close/>
                </a:path>
              </a:pathLst>
            </a:custGeom>
            <a:solidFill>
              <a:srgbClr val="ED7B3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1" name="Google Shape;104;p16">
              <a:extLst>
                <a:ext uri="{FF2B5EF4-FFF2-40B4-BE49-F238E27FC236}">
                  <a16:creationId xmlns:a16="http://schemas.microsoft.com/office/drawing/2014/main" id="{9BA54CC4-21ED-4ED2-8E00-7AE030B3DC55}"/>
                </a:ext>
              </a:extLst>
            </p:cNvPr>
            <p:cNvSpPr/>
            <p:nvPr/>
          </p:nvSpPr>
          <p:spPr>
            <a:xfrm>
              <a:off x="2007615" y="1080536"/>
              <a:ext cx="1197197" cy="2944322"/>
            </a:xfrm>
            <a:custGeom>
              <a:avLst/>
              <a:gdLst/>
              <a:ahLst/>
              <a:cxnLst/>
              <a:rect l="l" t="t" r="r" b="b"/>
              <a:pathLst>
                <a:path w="15152" h="37264" extrusionOk="0">
                  <a:moveTo>
                    <a:pt x="702" y="1"/>
                  </a:moveTo>
                  <a:lnTo>
                    <a:pt x="1" y="418"/>
                  </a:lnTo>
                  <a:lnTo>
                    <a:pt x="1" y="29353"/>
                  </a:lnTo>
                  <a:lnTo>
                    <a:pt x="13558" y="37165"/>
                  </a:lnTo>
                  <a:cubicBezTo>
                    <a:pt x="13644" y="37230"/>
                    <a:pt x="13755" y="37264"/>
                    <a:pt x="13866" y="37264"/>
                  </a:cubicBezTo>
                  <a:cubicBezTo>
                    <a:pt x="13950" y="37264"/>
                    <a:pt x="14034" y="37244"/>
                    <a:pt x="14108" y="37203"/>
                  </a:cubicBezTo>
                  <a:lnTo>
                    <a:pt x="14810" y="36805"/>
                  </a:lnTo>
                  <a:cubicBezTo>
                    <a:pt x="15018" y="36710"/>
                    <a:pt x="15151" y="36463"/>
                    <a:pt x="15151" y="36103"/>
                  </a:cubicBezTo>
                  <a:lnTo>
                    <a:pt x="15151" y="9481"/>
                  </a:lnTo>
                  <a:cubicBezTo>
                    <a:pt x="15132" y="8856"/>
                    <a:pt x="14753" y="8116"/>
                    <a:pt x="14279" y="7832"/>
                  </a:cubicBezTo>
                  <a:lnTo>
                    <a:pt x="702"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2" name="Google Shape;105;p16">
              <a:extLst>
                <a:ext uri="{FF2B5EF4-FFF2-40B4-BE49-F238E27FC236}">
                  <a16:creationId xmlns:a16="http://schemas.microsoft.com/office/drawing/2014/main" id="{5785F6E4-3D3B-4620-BA4F-5291417EEEAD}"/>
                </a:ext>
              </a:extLst>
            </p:cNvPr>
            <p:cNvSpPr/>
            <p:nvPr/>
          </p:nvSpPr>
          <p:spPr>
            <a:xfrm>
              <a:off x="2007615" y="1113484"/>
              <a:ext cx="1138728" cy="2912085"/>
            </a:xfrm>
            <a:custGeom>
              <a:avLst/>
              <a:gdLst/>
              <a:ahLst/>
              <a:cxnLst/>
              <a:rect l="l" t="t" r="r" b="b"/>
              <a:pathLst>
                <a:path w="14412" h="36856" extrusionOk="0">
                  <a:moveTo>
                    <a:pt x="1" y="1"/>
                  </a:moveTo>
                  <a:lnTo>
                    <a:pt x="1" y="28936"/>
                  </a:lnTo>
                  <a:lnTo>
                    <a:pt x="13558" y="36748"/>
                  </a:lnTo>
                  <a:cubicBezTo>
                    <a:pt x="13680" y="36821"/>
                    <a:pt x="13796" y="36855"/>
                    <a:pt x="13900" y="36855"/>
                  </a:cubicBezTo>
                  <a:cubicBezTo>
                    <a:pt x="14202" y="36855"/>
                    <a:pt x="14412" y="36568"/>
                    <a:pt x="14412" y="36103"/>
                  </a:cubicBezTo>
                  <a:lnTo>
                    <a:pt x="14412" y="9482"/>
                  </a:lnTo>
                  <a:cubicBezTo>
                    <a:pt x="14412" y="8856"/>
                    <a:pt x="14013" y="8116"/>
                    <a:pt x="13539" y="7832"/>
                  </a:cubicBezTo>
                  <a:lnTo>
                    <a:pt x="1" y="1"/>
                  </a:lnTo>
                  <a:close/>
                </a:path>
              </a:pathLst>
            </a:custGeom>
            <a:solidFill>
              <a:srgbClr val="ED7B3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3" name="Google Shape;106;p16">
              <a:extLst>
                <a:ext uri="{FF2B5EF4-FFF2-40B4-BE49-F238E27FC236}">
                  <a16:creationId xmlns:a16="http://schemas.microsoft.com/office/drawing/2014/main" id="{19BA449D-EEC9-499B-8105-81F7366FC456}"/>
                </a:ext>
              </a:extLst>
            </p:cNvPr>
            <p:cNvSpPr/>
            <p:nvPr/>
          </p:nvSpPr>
          <p:spPr>
            <a:xfrm>
              <a:off x="1784405" y="1192813"/>
              <a:ext cx="1278027" cy="2897704"/>
            </a:xfrm>
            <a:custGeom>
              <a:avLst/>
              <a:gdLst/>
              <a:ahLst/>
              <a:cxnLst/>
              <a:rect l="l" t="t" r="r" b="b"/>
              <a:pathLst>
                <a:path w="16175" h="36674" extrusionOk="0">
                  <a:moveTo>
                    <a:pt x="2729" y="0"/>
                  </a:moveTo>
                  <a:cubicBezTo>
                    <a:pt x="952" y="0"/>
                    <a:pt x="1" y="1519"/>
                    <a:pt x="1" y="1519"/>
                  </a:cubicBezTo>
                  <a:lnTo>
                    <a:pt x="1" y="28842"/>
                  </a:lnTo>
                  <a:lnTo>
                    <a:pt x="13330" y="36673"/>
                  </a:lnTo>
                  <a:cubicBezTo>
                    <a:pt x="13845" y="35316"/>
                    <a:pt x="14808" y="35056"/>
                    <a:pt x="15469" y="35056"/>
                  </a:cubicBezTo>
                  <a:cubicBezTo>
                    <a:pt x="15880" y="35056"/>
                    <a:pt x="16175" y="35156"/>
                    <a:pt x="16175" y="35156"/>
                  </a:cubicBezTo>
                  <a:lnTo>
                    <a:pt x="16175" y="7814"/>
                  </a:lnTo>
                  <a:lnTo>
                    <a:pt x="2826" y="2"/>
                  </a:lnTo>
                  <a:cubicBezTo>
                    <a:pt x="2793" y="1"/>
                    <a:pt x="2761" y="0"/>
                    <a:pt x="2729" y="0"/>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4" name="Google Shape;107;p16">
              <a:extLst>
                <a:ext uri="{FF2B5EF4-FFF2-40B4-BE49-F238E27FC236}">
                  <a16:creationId xmlns:a16="http://schemas.microsoft.com/office/drawing/2014/main" id="{E919E099-2292-4DAE-B649-93C78DD4CDD5}"/>
                </a:ext>
              </a:extLst>
            </p:cNvPr>
            <p:cNvSpPr/>
            <p:nvPr/>
          </p:nvSpPr>
          <p:spPr>
            <a:xfrm>
              <a:off x="1782904" y="1192813"/>
              <a:ext cx="1279528" cy="737266"/>
            </a:xfrm>
            <a:custGeom>
              <a:avLst/>
              <a:gdLst/>
              <a:ahLst/>
              <a:cxnLst/>
              <a:rect l="l" t="t" r="r" b="b"/>
              <a:pathLst>
                <a:path w="16194" h="9331" extrusionOk="0">
                  <a:moveTo>
                    <a:pt x="2748" y="0"/>
                  </a:moveTo>
                  <a:cubicBezTo>
                    <a:pt x="970" y="0"/>
                    <a:pt x="1" y="1519"/>
                    <a:pt x="1" y="1519"/>
                  </a:cubicBezTo>
                  <a:lnTo>
                    <a:pt x="13331" y="9331"/>
                  </a:lnTo>
                  <a:cubicBezTo>
                    <a:pt x="13861" y="7975"/>
                    <a:pt x="14838" y="7719"/>
                    <a:pt x="15502" y="7719"/>
                  </a:cubicBezTo>
                  <a:cubicBezTo>
                    <a:pt x="15906" y="7719"/>
                    <a:pt x="16194" y="7814"/>
                    <a:pt x="16194" y="7814"/>
                  </a:cubicBezTo>
                  <a:lnTo>
                    <a:pt x="2845" y="2"/>
                  </a:lnTo>
                  <a:cubicBezTo>
                    <a:pt x="2812" y="1"/>
                    <a:pt x="2780" y="0"/>
                    <a:pt x="2748"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5" name="Google Shape;108;p16">
              <a:extLst>
                <a:ext uri="{FF2B5EF4-FFF2-40B4-BE49-F238E27FC236}">
                  <a16:creationId xmlns:a16="http://schemas.microsoft.com/office/drawing/2014/main" id="{A0E80D84-944B-43F4-9794-7B5E517B3708}"/>
                </a:ext>
              </a:extLst>
            </p:cNvPr>
            <p:cNvSpPr/>
            <p:nvPr/>
          </p:nvSpPr>
          <p:spPr>
            <a:xfrm>
              <a:off x="1712504" y="1260368"/>
              <a:ext cx="1197118" cy="2944243"/>
            </a:xfrm>
            <a:custGeom>
              <a:avLst/>
              <a:gdLst/>
              <a:ahLst/>
              <a:cxnLst/>
              <a:rect l="l" t="t" r="r" b="b"/>
              <a:pathLst>
                <a:path w="15151" h="37263" extrusionOk="0">
                  <a:moveTo>
                    <a:pt x="740" y="0"/>
                  </a:moveTo>
                  <a:lnTo>
                    <a:pt x="0" y="436"/>
                  </a:lnTo>
                  <a:lnTo>
                    <a:pt x="0" y="29352"/>
                  </a:lnTo>
                  <a:lnTo>
                    <a:pt x="13558" y="37164"/>
                  </a:lnTo>
                  <a:cubicBezTo>
                    <a:pt x="13655" y="37229"/>
                    <a:pt x="13764" y="37263"/>
                    <a:pt x="13875" y="37263"/>
                  </a:cubicBezTo>
                  <a:cubicBezTo>
                    <a:pt x="13959" y="37263"/>
                    <a:pt x="14045" y="37243"/>
                    <a:pt x="14127" y="37202"/>
                  </a:cubicBezTo>
                  <a:lnTo>
                    <a:pt x="14828" y="36804"/>
                  </a:lnTo>
                  <a:cubicBezTo>
                    <a:pt x="15018" y="36709"/>
                    <a:pt x="15151" y="36463"/>
                    <a:pt x="15151" y="36103"/>
                  </a:cubicBezTo>
                  <a:lnTo>
                    <a:pt x="15151" y="9481"/>
                  </a:lnTo>
                  <a:cubicBezTo>
                    <a:pt x="15151" y="8855"/>
                    <a:pt x="14771" y="8116"/>
                    <a:pt x="14297" y="7831"/>
                  </a:cubicBezTo>
                  <a:lnTo>
                    <a:pt x="740" y="0"/>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6" name="Google Shape;109;p16">
              <a:extLst>
                <a:ext uri="{FF2B5EF4-FFF2-40B4-BE49-F238E27FC236}">
                  <a16:creationId xmlns:a16="http://schemas.microsoft.com/office/drawing/2014/main" id="{DF71CDDD-89B2-4F70-9F73-19EC6400B60E}"/>
                </a:ext>
              </a:extLst>
            </p:cNvPr>
            <p:cNvSpPr/>
            <p:nvPr/>
          </p:nvSpPr>
          <p:spPr>
            <a:xfrm>
              <a:off x="1712504" y="1294818"/>
              <a:ext cx="1140229" cy="2910504"/>
            </a:xfrm>
            <a:custGeom>
              <a:avLst/>
              <a:gdLst/>
              <a:ahLst/>
              <a:cxnLst/>
              <a:rect l="l" t="t" r="r" b="b"/>
              <a:pathLst>
                <a:path w="14431" h="36836" extrusionOk="0">
                  <a:moveTo>
                    <a:pt x="0" y="0"/>
                  </a:moveTo>
                  <a:lnTo>
                    <a:pt x="0" y="28916"/>
                  </a:lnTo>
                  <a:lnTo>
                    <a:pt x="13558" y="36728"/>
                  </a:lnTo>
                  <a:cubicBezTo>
                    <a:pt x="13680" y="36801"/>
                    <a:pt x="13796" y="36836"/>
                    <a:pt x="13903" y="36836"/>
                  </a:cubicBezTo>
                  <a:cubicBezTo>
                    <a:pt x="14210" y="36836"/>
                    <a:pt x="14430" y="36549"/>
                    <a:pt x="14430" y="36084"/>
                  </a:cubicBezTo>
                  <a:lnTo>
                    <a:pt x="14430" y="9462"/>
                  </a:lnTo>
                  <a:cubicBezTo>
                    <a:pt x="14430" y="8836"/>
                    <a:pt x="14051" y="8097"/>
                    <a:pt x="13558" y="7812"/>
                  </a:cubicBezTo>
                  <a:lnTo>
                    <a:pt x="0" y="0"/>
                  </a:lnTo>
                  <a:close/>
                </a:path>
              </a:pathLst>
            </a:custGeom>
            <a:solidFill>
              <a:srgbClr val="ED7B3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7" name="Google Shape;110;p16">
              <a:extLst>
                <a:ext uri="{FF2B5EF4-FFF2-40B4-BE49-F238E27FC236}">
                  <a16:creationId xmlns:a16="http://schemas.microsoft.com/office/drawing/2014/main" id="{9AA8A6F9-2C2C-4696-8906-1B17A1C581B9}"/>
                </a:ext>
              </a:extLst>
            </p:cNvPr>
            <p:cNvSpPr/>
            <p:nvPr/>
          </p:nvSpPr>
          <p:spPr>
            <a:xfrm>
              <a:off x="1904267" y="1652112"/>
              <a:ext cx="756703" cy="693493"/>
            </a:xfrm>
            <a:custGeom>
              <a:avLst/>
              <a:gdLst/>
              <a:ahLst/>
              <a:cxnLst/>
              <a:rect l="l" t="t" r="r" b="b"/>
              <a:pathLst>
                <a:path w="9577" h="8777" extrusionOk="0">
                  <a:moveTo>
                    <a:pt x="320" y="1"/>
                  </a:moveTo>
                  <a:cubicBezTo>
                    <a:pt x="135" y="1"/>
                    <a:pt x="0" y="171"/>
                    <a:pt x="0" y="465"/>
                  </a:cubicBezTo>
                  <a:lnTo>
                    <a:pt x="0" y="2778"/>
                  </a:lnTo>
                  <a:cubicBezTo>
                    <a:pt x="0" y="3177"/>
                    <a:pt x="209" y="3556"/>
                    <a:pt x="531" y="3802"/>
                  </a:cubicBezTo>
                  <a:lnTo>
                    <a:pt x="9045" y="8713"/>
                  </a:lnTo>
                  <a:cubicBezTo>
                    <a:pt x="9122" y="8756"/>
                    <a:pt x="9193" y="8776"/>
                    <a:pt x="9257" y="8776"/>
                  </a:cubicBezTo>
                  <a:cubicBezTo>
                    <a:pt x="9449" y="8776"/>
                    <a:pt x="9576" y="8599"/>
                    <a:pt x="9576" y="8315"/>
                  </a:cubicBezTo>
                  <a:lnTo>
                    <a:pt x="9576" y="6002"/>
                  </a:lnTo>
                  <a:cubicBezTo>
                    <a:pt x="9576" y="5585"/>
                    <a:pt x="9367" y="5205"/>
                    <a:pt x="9045" y="4978"/>
                  </a:cubicBezTo>
                  <a:lnTo>
                    <a:pt x="531" y="67"/>
                  </a:lnTo>
                  <a:cubicBezTo>
                    <a:pt x="457" y="22"/>
                    <a:pt x="385" y="1"/>
                    <a:pt x="320" y="1"/>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8" name="Google Shape;111;p16">
              <a:extLst>
                <a:ext uri="{FF2B5EF4-FFF2-40B4-BE49-F238E27FC236}">
                  <a16:creationId xmlns:a16="http://schemas.microsoft.com/office/drawing/2014/main" id="{BE3FF2DB-9E47-4084-A3DD-468C7B880995}"/>
                </a:ext>
              </a:extLst>
            </p:cNvPr>
            <p:cNvSpPr/>
            <p:nvPr/>
          </p:nvSpPr>
          <p:spPr>
            <a:xfrm>
              <a:off x="2006113" y="2137406"/>
              <a:ext cx="552929" cy="347892"/>
            </a:xfrm>
            <a:custGeom>
              <a:avLst/>
              <a:gdLst/>
              <a:ahLst/>
              <a:cxnLst/>
              <a:rect l="l" t="t" r="r" b="b"/>
              <a:pathLst>
                <a:path w="6998" h="4403" extrusionOk="0">
                  <a:moveTo>
                    <a:pt x="124" y="1"/>
                  </a:moveTo>
                  <a:cubicBezTo>
                    <a:pt x="52" y="1"/>
                    <a:pt x="1" y="71"/>
                    <a:pt x="1" y="182"/>
                  </a:cubicBezTo>
                  <a:cubicBezTo>
                    <a:pt x="1" y="353"/>
                    <a:pt x="77" y="486"/>
                    <a:pt x="209" y="580"/>
                  </a:cubicBezTo>
                  <a:lnTo>
                    <a:pt x="6789" y="4373"/>
                  </a:lnTo>
                  <a:cubicBezTo>
                    <a:pt x="6820" y="4393"/>
                    <a:pt x="6849" y="4402"/>
                    <a:pt x="6875" y="4402"/>
                  </a:cubicBezTo>
                  <a:cubicBezTo>
                    <a:pt x="6947" y="4402"/>
                    <a:pt x="6998" y="4332"/>
                    <a:pt x="6998" y="4221"/>
                  </a:cubicBezTo>
                  <a:cubicBezTo>
                    <a:pt x="6998" y="4069"/>
                    <a:pt x="6922" y="3918"/>
                    <a:pt x="6789" y="3823"/>
                  </a:cubicBezTo>
                  <a:lnTo>
                    <a:pt x="209" y="30"/>
                  </a:lnTo>
                  <a:cubicBezTo>
                    <a:pt x="179" y="10"/>
                    <a:pt x="150" y="1"/>
                    <a:pt x="124" y="1"/>
                  </a:cubicBezTo>
                  <a:close/>
                </a:path>
              </a:pathLst>
            </a:custGeom>
            <a:solidFill>
              <a:srgbClr val="7DA2CE"/>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29" name="Google Shape;112;p16">
              <a:extLst>
                <a:ext uri="{FF2B5EF4-FFF2-40B4-BE49-F238E27FC236}">
                  <a16:creationId xmlns:a16="http://schemas.microsoft.com/office/drawing/2014/main" id="{511BE4F4-A256-4DAD-A1A7-C42CB847CE21}"/>
                </a:ext>
              </a:extLst>
            </p:cNvPr>
            <p:cNvSpPr/>
            <p:nvPr/>
          </p:nvSpPr>
          <p:spPr>
            <a:xfrm>
              <a:off x="2114044" y="2351688"/>
              <a:ext cx="338648" cy="224316"/>
            </a:xfrm>
            <a:custGeom>
              <a:avLst/>
              <a:gdLst/>
              <a:ahLst/>
              <a:cxnLst/>
              <a:rect l="l" t="t" r="r" b="b"/>
              <a:pathLst>
                <a:path w="4286" h="2839" extrusionOk="0">
                  <a:moveTo>
                    <a:pt x="123" y="0"/>
                  </a:moveTo>
                  <a:cubicBezTo>
                    <a:pt x="51" y="0"/>
                    <a:pt x="0" y="71"/>
                    <a:pt x="0" y="182"/>
                  </a:cubicBezTo>
                  <a:cubicBezTo>
                    <a:pt x="0" y="333"/>
                    <a:pt x="76" y="485"/>
                    <a:pt x="209" y="580"/>
                  </a:cubicBezTo>
                  <a:lnTo>
                    <a:pt x="4077" y="2817"/>
                  </a:lnTo>
                  <a:cubicBezTo>
                    <a:pt x="4106" y="2832"/>
                    <a:pt x="4134" y="2839"/>
                    <a:pt x="4159" y="2839"/>
                  </a:cubicBezTo>
                  <a:cubicBezTo>
                    <a:pt x="4233" y="2839"/>
                    <a:pt x="4285" y="2778"/>
                    <a:pt x="4285" y="2666"/>
                  </a:cubicBezTo>
                  <a:cubicBezTo>
                    <a:pt x="4266" y="2495"/>
                    <a:pt x="4191" y="2343"/>
                    <a:pt x="4077" y="2267"/>
                  </a:cubicBezTo>
                  <a:lnTo>
                    <a:pt x="209" y="30"/>
                  </a:lnTo>
                  <a:cubicBezTo>
                    <a:pt x="178" y="10"/>
                    <a:pt x="149" y="0"/>
                    <a:pt x="123" y="0"/>
                  </a:cubicBezTo>
                  <a:close/>
                </a:path>
              </a:pathLst>
            </a:custGeom>
            <a:solidFill>
              <a:srgbClr val="7DA2CE"/>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0" name="Google Shape;113;p16">
              <a:extLst>
                <a:ext uri="{FF2B5EF4-FFF2-40B4-BE49-F238E27FC236}">
                  <a16:creationId xmlns:a16="http://schemas.microsoft.com/office/drawing/2014/main" id="{13FB3777-71CF-4128-8B2B-680B75A485D8}"/>
                </a:ext>
              </a:extLst>
            </p:cNvPr>
            <p:cNvSpPr/>
            <p:nvPr/>
          </p:nvSpPr>
          <p:spPr>
            <a:xfrm>
              <a:off x="1689985" y="1070976"/>
              <a:ext cx="373176" cy="222420"/>
            </a:xfrm>
            <a:custGeom>
              <a:avLst/>
              <a:gdLst/>
              <a:ahLst/>
              <a:cxnLst/>
              <a:rect l="l" t="t" r="r" b="b"/>
              <a:pathLst>
                <a:path w="4723" h="2815" extrusionOk="0">
                  <a:moveTo>
                    <a:pt x="3696" y="0"/>
                  </a:moveTo>
                  <a:cubicBezTo>
                    <a:pt x="3001" y="0"/>
                    <a:pt x="2311" y="165"/>
                    <a:pt x="1689" y="482"/>
                  </a:cubicBezTo>
                  <a:cubicBezTo>
                    <a:pt x="1" y="1278"/>
                    <a:pt x="285" y="2814"/>
                    <a:pt x="285" y="2814"/>
                  </a:cubicBezTo>
                  <a:lnTo>
                    <a:pt x="1025" y="2397"/>
                  </a:lnTo>
                  <a:cubicBezTo>
                    <a:pt x="1025" y="2397"/>
                    <a:pt x="1518" y="653"/>
                    <a:pt x="4021" y="539"/>
                  </a:cubicBezTo>
                  <a:lnTo>
                    <a:pt x="4722" y="122"/>
                  </a:lnTo>
                  <a:cubicBezTo>
                    <a:pt x="4384" y="40"/>
                    <a:pt x="4039" y="0"/>
                    <a:pt x="3696" y="0"/>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1" name="Google Shape;114;p16">
              <a:extLst>
                <a:ext uri="{FF2B5EF4-FFF2-40B4-BE49-F238E27FC236}">
                  <a16:creationId xmlns:a16="http://schemas.microsoft.com/office/drawing/2014/main" id="{CE3430DB-CC54-4EFD-81B1-1F7597A3B9DA}"/>
                </a:ext>
              </a:extLst>
            </p:cNvPr>
            <p:cNvSpPr/>
            <p:nvPr/>
          </p:nvSpPr>
          <p:spPr>
            <a:xfrm>
              <a:off x="1258578" y="1592695"/>
              <a:ext cx="235299" cy="2151747"/>
            </a:xfrm>
            <a:custGeom>
              <a:avLst/>
              <a:gdLst/>
              <a:ahLst/>
              <a:cxnLst/>
              <a:rect l="l" t="t" r="r" b="b"/>
              <a:pathLst>
                <a:path w="2978" h="27233" extrusionOk="0">
                  <a:moveTo>
                    <a:pt x="2781" y="0"/>
                  </a:moveTo>
                  <a:cubicBezTo>
                    <a:pt x="181" y="0"/>
                    <a:pt x="0" y="1843"/>
                    <a:pt x="0" y="1843"/>
                  </a:cubicBezTo>
                  <a:lnTo>
                    <a:pt x="152" y="27232"/>
                  </a:lnTo>
                  <a:lnTo>
                    <a:pt x="2977" y="24729"/>
                  </a:lnTo>
                  <a:lnTo>
                    <a:pt x="2977" y="4"/>
                  </a:lnTo>
                  <a:cubicBezTo>
                    <a:pt x="2910" y="1"/>
                    <a:pt x="2845" y="0"/>
                    <a:pt x="2781" y="0"/>
                  </a:cubicBezTo>
                  <a:close/>
                </a:path>
              </a:pathLst>
            </a:custGeom>
            <a:solidFill>
              <a:schemeClr val="l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2" name="Google Shape;115;p16">
              <a:extLst>
                <a:ext uri="{FF2B5EF4-FFF2-40B4-BE49-F238E27FC236}">
                  <a16:creationId xmlns:a16="http://schemas.microsoft.com/office/drawing/2014/main" id="{09CEA4C7-61C2-4229-9D81-91C92FDEB1F0}"/>
                </a:ext>
              </a:extLst>
            </p:cNvPr>
            <p:cNvSpPr/>
            <p:nvPr/>
          </p:nvSpPr>
          <p:spPr>
            <a:xfrm>
              <a:off x="1493798" y="1559984"/>
              <a:ext cx="1197118" cy="2737862"/>
            </a:xfrm>
            <a:custGeom>
              <a:avLst/>
              <a:gdLst/>
              <a:ahLst/>
              <a:cxnLst/>
              <a:rect l="l" t="t" r="r" b="b"/>
              <a:pathLst>
                <a:path w="15151" h="34651" extrusionOk="0">
                  <a:moveTo>
                    <a:pt x="721" y="0"/>
                  </a:moveTo>
                  <a:lnTo>
                    <a:pt x="0" y="418"/>
                  </a:lnTo>
                  <a:lnTo>
                    <a:pt x="0" y="26736"/>
                  </a:lnTo>
                  <a:lnTo>
                    <a:pt x="13557" y="34548"/>
                  </a:lnTo>
                  <a:cubicBezTo>
                    <a:pt x="13649" y="34616"/>
                    <a:pt x="13767" y="34650"/>
                    <a:pt x="13884" y="34650"/>
                  </a:cubicBezTo>
                  <a:cubicBezTo>
                    <a:pt x="13962" y="34650"/>
                    <a:pt x="14039" y="34635"/>
                    <a:pt x="14107" y="34605"/>
                  </a:cubicBezTo>
                  <a:lnTo>
                    <a:pt x="14809" y="34188"/>
                  </a:lnTo>
                  <a:cubicBezTo>
                    <a:pt x="15018" y="34112"/>
                    <a:pt x="15150" y="33846"/>
                    <a:pt x="15150" y="33486"/>
                  </a:cubicBezTo>
                  <a:lnTo>
                    <a:pt x="15150" y="9462"/>
                  </a:lnTo>
                  <a:cubicBezTo>
                    <a:pt x="15150" y="8836"/>
                    <a:pt x="14752" y="8097"/>
                    <a:pt x="14278" y="7831"/>
                  </a:cubicBezTo>
                  <a:lnTo>
                    <a:pt x="721" y="0"/>
                  </a:lnTo>
                  <a:close/>
                </a:path>
              </a:pathLst>
            </a:custGeom>
            <a:solidFill>
              <a:srgbClr val="A1263C"/>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3" name="Google Shape;116;p16">
              <a:extLst>
                <a:ext uri="{FF2B5EF4-FFF2-40B4-BE49-F238E27FC236}">
                  <a16:creationId xmlns:a16="http://schemas.microsoft.com/office/drawing/2014/main" id="{3F8DE765-E4F0-4708-A25E-1D8B1790D72F}"/>
                </a:ext>
              </a:extLst>
            </p:cNvPr>
            <p:cNvSpPr/>
            <p:nvPr/>
          </p:nvSpPr>
          <p:spPr>
            <a:xfrm>
              <a:off x="1493798" y="1592932"/>
              <a:ext cx="1138649" cy="2705309"/>
            </a:xfrm>
            <a:custGeom>
              <a:avLst/>
              <a:gdLst/>
              <a:ahLst/>
              <a:cxnLst/>
              <a:rect l="l" t="t" r="r" b="b"/>
              <a:pathLst>
                <a:path w="14411" h="34239" extrusionOk="0">
                  <a:moveTo>
                    <a:pt x="0" y="1"/>
                  </a:moveTo>
                  <a:lnTo>
                    <a:pt x="0" y="26319"/>
                  </a:lnTo>
                  <a:lnTo>
                    <a:pt x="13557" y="34131"/>
                  </a:lnTo>
                  <a:cubicBezTo>
                    <a:pt x="13679" y="34204"/>
                    <a:pt x="13795" y="34238"/>
                    <a:pt x="13899" y="34238"/>
                  </a:cubicBezTo>
                  <a:cubicBezTo>
                    <a:pt x="14201" y="34238"/>
                    <a:pt x="14411" y="33951"/>
                    <a:pt x="14411" y="33486"/>
                  </a:cubicBezTo>
                  <a:lnTo>
                    <a:pt x="14411" y="9481"/>
                  </a:lnTo>
                  <a:cubicBezTo>
                    <a:pt x="14411" y="8837"/>
                    <a:pt x="14032" y="8097"/>
                    <a:pt x="13557" y="7832"/>
                  </a:cubicBezTo>
                  <a:lnTo>
                    <a:pt x="0" y="1"/>
                  </a:lnTo>
                  <a:close/>
                </a:path>
              </a:pathLst>
            </a:custGeom>
            <a:solidFill>
              <a:schemeClr val="l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4" name="Google Shape;117;p16">
              <a:extLst>
                <a:ext uri="{FF2B5EF4-FFF2-40B4-BE49-F238E27FC236}">
                  <a16:creationId xmlns:a16="http://schemas.microsoft.com/office/drawing/2014/main" id="{0F77F806-EC73-463E-BB3E-3C7F9012680A}"/>
                </a:ext>
              </a:extLst>
            </p:cNvPr>
            <p:cNvSpPr/>
            <p:nvPr/>
          </p:nvSpPr>
          <p:spPr>
            <a:xfrm>
              <a:off x="1270509" y="1670759"/>
              <a:ext cx="1278027" cy="2692430"/>
            </a:xfrm>
            <a:custGeom>
              <a:avLst/>
              <a:gdLst/>
              <a:ahLst/>
              <a:cxnLst/>
              <a:rect l="l" t="t" r="r" b="b"/>
              <a:pathLst>
                <a:path w="16175" h="34076" extrusionOk="0">
                  <a:moveTo>
                    <a:pt x="2729" y="0"/>
                  </a:moveTo>
                  <a:cubicBezTo>
                    <a:pt x="952" y="0"/>
                    <a:pt x="1" y="1518"/>
                    <a:pt x="1" y="1518"/>
                  </a:cubicBezTo>
                  <a:lnTo>
                    <a:pt x="1" y="26244"/>
                  </a:lnTo>
                  <a:lnTo>
                    <a:pt x="13331" y="34075"/>
                  </a:lnTo>
                  <a:cubicBezTo>
                    <a:pt x="13845" y="32718"/>
                    <a:pt x="14808" y="32458"/>
                    <a:pt x="15469" y="32458"/>
                  </a:cubicBezTo>
                  <a:cubicBezTo>
                    <a:pt x="15880" y="32458"/>
                    <a:pt x="16175" y="32558"/>
                    <a:pt x="16175" y="32558"/>
                  </a:cubicBezTo>
                  <a:lnTo>
                    <a:pt x="16175" y="7833"/>
                  </a:lnTo>
                  <a:lnTo>
                    <a:pt x="2826" y="2"/>
                  </a:lnTo>
                  <a:cubicBezTo>
                    <a:pt x="2793" y="1"/>
                    <a:pt x="2761" y="0"/>
                    <a:pt x="2729" y="0"/>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5" name="Google Shape;118;p16">
              <a:extLst>
                <a:ext uri="{FF2B5EF4-FFF2-40B4-BE49-F238E27FC236}">
                  <a16:creationId xmlns:a16="http://schemas.microsoft.com/office/drawing/2014/main" id="{2EB19A23-C170-47A3-AA9C-C1BF7CAC541E}"/>
                </a:ext>
              </a:extLst>
            </p:cNvPr>
            <p:cNvSpPr/>
            <p:nvPr/>
          </p:nvSpPr>
          <p:spPr>
            <a:xfrm>
              <a:off x="1270509" y="1670759"/>
              <a:ext cx="1279528" cy="737266"/>
            </a:xfrm>
            <a:custGeom>
              <a:avLst/>
              <a:gdLst/>
              <a:ahLst/>
              <a:cxnLst/>
              <a:rect l="l" t="t" r="r" b="b"/>
              <a:pathLst>
                <a:path w="16194" h="9331" extrusionOk="0">
                  <a:moveTo>
                    <a:pt x="2729" y="0"/>
                  </a:moveTo>
                  <a:cubicBezTo>
                    <a:pt x="952" y="0"/>
                    <a:pt x="1" y="1518"/>
                    <a:pt x="1" y="1518"/>
                  </a:cubicBezTo>
                  <a:lnTo>
                    <a:pt x="13331" y="9331"/>
                  </a:lnTo>
                  <a:cubicBezTo>
                    <a:pt x="13855" y="7990"/>
                    <a:pt x="14818" y="7731"/>
                    <a:pt x="15481" y="7731"/>
                  </a:cubicBezTo>
                  <a:cubicBezTo>
                    <a:pt x="15896" y="7731"/>
                    <a:pt x="16194" y="7833"/>
                    <a:pt x="16194" y="7833"/>
                  </a:cubicBezTo>
                  <a:lnTo>
                    <a:pt x="2826" y="2"/>
                  </a:lnTo>
                  <a:cubicBezTo>
                    <a:pt x="2793" y="1"/>
                    <a:pt x="2761" y="0"/>
                    <a:pt x="2729"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6" name="Google Shape;119;p16">
              <a:extLst>
                <a:ext uri="{FF2B5EF4-FFF2-40B4-BE49-F238E27FC236}">
                  <a16:creationId xmlns:a16="http://schemas.microsoft.com/office/drawing/2014/main" id="{9555C724-0101-40AA-9714-B8104D932845}"/>
                </a:ext>
              </a:extLst>
            </p:cNvPr>
            <p:cNvSpPr/>
            <p:nvPr/>
          </p:nvSpPr>
          <p:spPr>
            <a:xfrm>
              <a:off x="1200109" y="1738236"/>
              <a:ext cx="1197118" cy="2739047"/>
            </a:xfrm>
            <a:custGeom>
              <a:avLst/>
              <a:gdLst/>
              <a:ahLst/>
              <a:cxnLst/>
              <a:rect l="l" t="t" r="r" b="b"/>
              <a:pathLst>
                <a:path w="15151" h="34666" extrusionOk="0">
                  <a:moveTo>
                    <a:pt x="740" y="1"/>
                  </a:moveTo>
                  <a:lnTo>
                    <a:pt x="1" y="418"/>
                  </a:lnTo>
                  <a:lnTo>
                    <a:pt x="1" y="26755"/>
                  </a:lnTo>
                  <a:lnTo>
                    <a:pt x="13558" y="34567"/>
                  </a:lnTo>
                  <a:cubicBezTo>
                    <a:pt x="13655" y="34632"/>
                    <a:pt x="13764" y="34666"/>
                    <a:pt x="13875" y="34666"/>
                  </a:cubicBezTo>
                  <a:cubicBezTo>
                    <a:pt x="13959" y="34666"/>
                    <a:pt x="14045" y="34646"/>
                    <a:pt x="14127" y="34605"/>
                  </a:cubicBezTo>
                  <a:lnTo>
                    <a:pt x="14810" y="34207"/>
                  </a:lnTo>
                  <a:cubicBezTo>
                    <a:pt x="15018" y="34112"/>
                    <a:pt x="15151" y="33866"/>
                    <a:pt x="15151" y="33505"/>
                  </a:cubicBezTo>
                  <a:lnTo>
                    <a:pt x="15151" y="9481"/>
                  </a:lnTo>
                  <a:cubicBezTo>
                    <a:pt x="15151" y="8856"/>
                    <a:pt x="14772" y="8116"/>
                    <a:pt x="14298" y="7832"/>
                  </a:cubicBezTo>
                  <a:lnTo>
                    <a:pt x="740" y="1"/>
                  </a:lnTo>
                  <a:close/>
                </a:path>
              </a:pathLst>
            </a:custGeom>
            <a:solidFill>
              <a:srgbClr val="A1263C"/>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7" name="Google Shape;120;p16">
              <a:extLst>
                <a:ext uri="{FF2B5EF4-FFF2-40B4-BE49-F238E27FC236}">
                  <a16:creationId xmlns:a16="http://schemas.microsoft.com/office/drawing/2014/main" id="{1CAF216D-9D36-4F21-8B56-7022CAE5AF5D}"/>
                </a:ext>
              </a:extLst>
            </p:cNvPr>
            <p:cNvSpPr/>
            <p:nvPr/>
          </p:nvSpPr>
          <p:spPr>
            <a:xfrm>
              <a:off x="1200109" y="1772685"/>
              <a:ext cx="1140229" cy="2705309"/>
            </a:xfrm>
            <a:custGeom>
              <a:avLst/>
              <a:gdLst/>
              <a:ahLst/>
              <a:cxnLst/>
              <a:rect l="l" t="t" r="r" b="b"/>
              <a:pathLst>
                <a:path w="14431" h="34239" extrusionOk="0">
                  <a:moveTo>
                    <a:pt x="1" y="1"/>
                  </a:moveTo>
                  <a:lnTo>
                    <a:pt x="1" y="26319"/>
                  </a:lnTo>
                  <a:lnTo>
                    <a:pt x="13558" y="34131"/>
                  </a:lnTo>
                  <a:cubicBezTo>
                    <a:pt x="13680" y="34204"/>
                    <a:pt x="13797" y="34239"/>
                    <a:pt x="13903" y="34239"/>
                  </a:cubicBezTo>
                  <a:cubicBezTo>
                    <a:pt x="14210" y="34239"/>
                    <a:pt x="14430" y="33952"/>
                    <a:pt x="14430" y="33487"/>
                  </a:cubicBezTo>
                  <a:lnTo>
                    <a:pt x="14430" y="9463"/>
                  </a:lnTo>
                  <a:cubicBezTo>
                    <a:pt x="14430" y="8837"/>
                    <a:pt x="14032" y="8097"/>
                    <a:pt x="13558" y="7813"/>
                  </a:cubicBezTo>
                  <a:lnTo>
                    <a:pt x="1" y="1"/>
                  </a:lnTo>
                  <a:close/>
                </a:path>
              </a:pathLst>
            </a:custGeom>
            <a:solidFill>
              <a:schemeClr val="l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8" name="Google Shape;121;p16">
              <a:extLst>
                <a:ext uri="{FF2B5EF4-FFF2-40B4-BE49-F238E27FC236}">
                  <a16:creationId xmlns:a16="http://schemas.microsoft.com/office/drawing/2014/main" id="{191510A4-854A-4D48-9944-EF680D40F656}"/>
                </a:ext>
              </a:extLst>
            </p:cNvPr>
            <p:cNvSpPr/>
            <p:nvPr/>
          </p:nvSpPr>
          <p:spPr>
            <a:xfrm>
              <a:off x="1391872" y="2392221"/>
              <a:ext cx="756703" cy="693493"/>
            </a:xfrm>
            <a:custGeom>
              <a:avLst/>
              <a:gdLst/>
              <a:ahLst/>
              <a:cxnLst/>
              <a:rect l="l" t="t" r="r" b="b"/>
              <a:pathLst>
                <a:path w="9577" h="8777" extrusionOk="0">
                  <a:moveTo>
                    <a:pt x="312" y="1"/>
                  </a:moveTo>
                  <a:cubicBezTo>
                    <a:pt x="125" y="1"/>
                    <a:pt x="1" y="171"/>
                    <a:pt x="1" y="465"/>
                  </a:cubicBezTo>
                  <a:lnTo>
                    <a:pt x="1" y="2778"/>
                  </a:lnTo>
                  <a:cubicBezTo>
                    <a:pt x="1" y="3176"/>
                    <a:pt x="190" y="3556"/>
                    <a:pt x="532" y="3802"/>
                  </a:cubicBezTo>
                  <a:lnTo>
                    <a:pt x="9045" y="8713"/>
                  </a:lnTo>
                  <a:cubicBezTo>
                    <a:pt x="9117" y="8756"/>
                    <a:pt x="9186" y="8776"/>
                    <a:pt x="9250" y="8776"/>
                  </a:cubicBezTo>
                  <a:cubicBezTo>
                    <a:pt x="9438" y="8776"/>
                    <a:pt x="9576" y="8599"/>
                    <a:pt x="9576" y="8315"/>
                  </a:cubicBezTo>
                  <a:lnTo>
                    <a:pt x="9576" y="5983"/>
                  </a:lnTo>
                  <a:cubicBezTo>
                    <a:pt x="9557" y="5585"/>
                    <a:pt x="9368" y="5205"/>
                    <a:pt x="9045" y="4978"/>
                  </a:cubicBezTo>
                  <a:lnTo>
                    <a:pt x="532" y="67"/>
                  </a:lnTo>
                  <a:cubicBezTo>
                    <a:pt x="452" y="22"/>
                    <a:pt x="378" y="1"/>
                    <a:pt x="312" y="1"/>
                  </a:cubicBezTo>
                  <a:close/>
                </a:path>
              </a:pathLst>
            </a:custGeom>
            <a:solidFill>
              <a:srgbClr val="F8679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39" name="Google Shape;122;p16">
              <a:extLst>
                <a:ext uri="{FF2B5EF4-FFF2-40B4-BE49-F238E27FC236}">
                  <a16:creationId xmlns:a16="http://schemas.microsoft.com/office/drawing/2014/main" id="{D06C74AE-B68A-42F1-B306-4091017DAEA3}"/>
                </a:ext>
              </a:extLst>
            </p:cNvPr>
            <p:cNvSpPr/>
            <p:nvPr/>
          </p:nvSpPr>
          <p:spPr>
            <a:xfrm>
              <a:off x="1493798" y="2877516"/>
              <a:ext cx="552850" cy="347892"/>
            </a:xfrm>
            <a:custGeom>
              <a:avLst/>
              <a:gdLst/>
              <a:ahLst/>
              <a:cxnLst/>
              <a:rect l="l" t="t" r="r" b="b"/>
              <a:pathLst>
                <a:path w="6997" h="4403" extrusionOk="0">
                  <a:moveTo>
                    <a:pt x="123" y="1"/>
                  </a:moveTo>
                  <a:cubicBezTo>
                    <a:pt x="51" y="1"/>
                    <a:pt x="0" y="71"/>
                    <a:pt x="0" y="182"/>
                  </a:cubicBezTo>
                  <a:cubicBezTo>
                    <a:pt x="0" y="353"/>
                    <a:pt x="76" y="485"/>
                    <a:pt x="209" y="580"/>
                  </a:cubicBezTo>
                  <a:lnTo>
                    <a:pt x="6788" y="4372"/>
                  </a:lnTo>
                  <a:cubicBezTo>
                    <a:pt x="6819" y="4393"/>
                    <a:pt x="6848" y="4402"/>
                    <a:pt x="6874" y="4402"/>
                  </a:cubicBezTo>
                  <a:cubicBezTo>
                    <a:pt x="6946" y="4402"/>
                    <a:pt x="6997" y="4332"/>
                    <a:pt x="6997" y="4221"/>
                  </a:cubicBezTo>
                  <a:cubicBezTo>
                    <a:pt x="6997" y="4069"/>
                    <a:pt x="6921" y="3917"/>
                    <a:pt x="6788" y="3823"/>
                  </a:cubicBezTo>
                  <a:lnTo>
                    <a:pt x="209" y="30"/>
                  </a:lnTo>
                  <a:cubicBezTo>
                    <a:pt x="178" y="10"/>
                    <a:pt x="149" y="1"/>
                    <a:pt x="123" y="1"/>
                  </a:cubicBezTo>
                  <a:close/>
                </a:path>
              </a:pathLst>
            </a:custGeom>
            <a:solidFill>
              <a:srgbClr val="F8679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0" name="Google Shape;123;p16">
              <a:extLst>
                <a:ext uri="{FF2B5EF4-FFF2-40B4-BE49-F238E27FC236}">
                  <a16:creationId xmlns:a16="http://schemas.microsoft.com/office/drawing/2014/main" id="{72BCC941-ACD3-43ED-8F39-2C59224B068C}"/>
                </a:ext>
              </a:extLst>
            </p:cNvPr>
            <p:cNvSpPr/>
            <p:nvPr/>
          </p:nvSpPr>
          <p:spPr>
            <a:xfrm>
              <a:off x="1600148" y="3091797"/>
              <a:ext cx="338648" cy="224316"/>
            </a:xfrm>
            <a:custGeom>
              <a:avLst/>
              <a:gdLst/>
              <a:ahLst/>
              <a:cxnLst/>
              <a:rect l="l" t="t" r="r" b="b"/>
              <a:pathLst>
                <a:path w="4286" h="2839" extrusionOk="0">
                  <a:moveTo>
                    <a:pt x="123" y="0"/>
                  </a:moveTo>
                  <a:cubicBezTo>
                    <a:pt x="51" y="0"/>
                    <a:pt x="0" y="70"/>
                    <a:pt x="0" y="182"/>
                  </a:cubicBezTo>
                  <a:cubicBezTo>
                    <a:pt x="0" y="333"/>
                    <a:pt x="76" y="485"/>
                    <a:pt x="209" y="580"/>
                  </a:cubicBezTo>
                  <a:lnTo>
                    <a:pt x="4077" y="2817"/>
                  </a:lnTo>
                  <a:cubicBezTo>
                    <a:pt x="4111" y="2832"/>
                    <a:pt x="4141" y="2839"/>
                    <a:pt x="4167" y="2839"/>
                  </a:cubicBezTo>
                  <a:cubicBezTo>
                    <a:pt x="4244" y="2839"/>
                    <a:pt x="4286" y="2778"/>
                    <a:pt x="4286" y="2665"/>
                  </a:cubicBezTo>
                  <a:cubicBezTo>
                    <a:pt x="4286" y="2495"/>
                    <a:pt x="4210" y="2343"/>
                    <a:pt x="4077" y="2267"/>
                  </a:cubicBezTo>
                  <a:lnTo>
                    <a:pt x="209" y="30"/>
                  </a:lnTo>
                  <a:cubicBezTo>
                    <a:pt x="178" y="9"/>
                    <a:pt x="149" y="0"/>
                    <a:pt x="123" y="0"/>
                  </a:cubicBezTo>
                  <a:close/>
                </a:path>
              </a:pathLst>
            </a:custGeom>
            <a:solidFill>
              <a:srgbClr val="F8679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1" name="Google Shape;124;p16">
              <a:extLst>
                <a:ext uri="{FF2B5EF4-FFF2-40B4-BE49-F238E27FC236}">
                  <a16:creationId xmlns:a16="http://schemas.microsoft.com/office/drawing/2014/main" id="{8901A8BB-D8A9-474E-A44D-0F5140D1E93B}"/>
                </a:ext>
              </a:extLst>
            </p:cNvPr>
            <p:cNvSpPr/>
            <p:nvPr/>
          </p:nvSpPr>
          <p:spPr>
            <a:xfrm>
              <a:off x="1177669" y="1550028"/>
              <a:ext cx="373097" cy="221235"/>
            </a:xfrm>
            <a:custGeom>
              <a:avLst/>
              <a:gdLst/>
              <a:ahLst/>
              <a:cxnLst/>
              <a:rect l="l" t="t" r="r" b="b"/>
              <a:pathLst>
                <a:path w="4722" h="2800" extrusionOk="0">
                  <a:moveTo>
                    <a:pt x="3668" y="1"/>
                  </a:moveTo>
                  <a:cubicBezTo>
                    <a:pt x="2982" y="1"/>
                    <a:pt x="2302" y="161"/>
                    <a:pt x="1688" y="487"/>
                  </a:cubicBezTo>
                  <a:cubicBezTo>
                    <a:pt x="0" y="1283"/>
                    <a:pt x="285" y="2800"/>
                    <a:pt x="285" y="2800"/>
                  </a:cubicBezTo>
                  <a:lnTo>
                    <a:pt x="1024" y="2383"/>
                  </a:lnTo>
                  <a:cubicBezTo>
                    <a:pt x="1024" y="2383"/>
                    <a:pt x="1517" y="638"/>
                    <a:pt x="4001" y="544"/>
                  </a:cubicBezTo>
                  <a:lnTo>
                    <a:pt x="4722" y="126"/>
                  </a:lnTo>
                  <a:cubicBezTo>
                    <a:pt x="4374" y="43"/>
                    <a:pt x="4021" y="1"/>
                    <a:pt x="3668" y="1"/>
                  </a:cubicBezTo>
                  <a:close/>
                </a:path>
              </a:pathLst>
            </a:custGeom>
            <a:solidFill>
              <a:srgbClr val="A1263C"/>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2" name="Google Shape;125;p16">
              <a:extLst>
                <a:ext uri="{FF2B5EF4-FFF2-40B4-BE49-F238E27FC236}">
                  <a16:creationId xmlns:a16="http://schemas.microsoft.com/office/drawing/2014/main" id="{57BB2535-F073-4EEC-935B-D569BE70D9C7}"/>
                </a:ext>
              </a:extLst>
            </p:cNvPr>
            <p:cNvSpPr/>
            <p:nvPr/>
          </p:nvSpPr>
          <p:spPr>
            <a:xfrm>
              <a:off x="972395" y="2212389"/>
              <a:ext cx="235299" cy="1953031"/>
            </a:xfrm>
            <a:custGeom>
              <a:avLst/>
              <a:gdLst/>
              <a:ahLst/>
              <a:cxnLst/>
              <a:rect l="l" t="t" r="r" b="b"/>
              <a:pathLst>
                <a:path w="2978" h="24718" extrusionOk="0">
                  <a:moveTo>
                    <a:pt x="2644" y="0"/>
                  </a:moveTo>
                  <a:cubicBezTo>
                    <a:pt x="105" y="0"/>
                    <a:pt x="0" y="1869"/>
                    <a:pt x="0" y="1869"/>
                  </a:cubicBezTo>
                  <a:lnTo>
                    <a:pt x="152" y="24717"/>
                  </a:lnTo>
                  <a:lnTo>
                    <a:pt x="2977" y="22954"/>
                  </a:lnTo>
                  <a:lnTo>
                    <a:pt x="2977" y="11"/>
                  </a:lnTo>
                  <a:cubicBezTo>
                    <a:pt x="2862" y="4"/>
                    <a:pt x="2751" y="0"/>
                    <a:pt x="2644" y="0"/>
                  </a:cubicBezTo>
                  <a:close/>
                </a:path>
              </a:pathLst>
            </a:custGeom>
            <a:solidFill>
              <a:srgbClr val="7D195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3" name="Google Shape;126;p16">
              <a:extLst>
                <a:ext uri="{FF2B5EF4-FFF2-40B4-BE49-F238E27FC236}">
                  <a16:creationId xmlns:a16="http://schemas.microsoft.com/office/drawing/2014/main" id="{EC2C9D5D-79AE-4822-AE29-53F7497CC93E}"/>
                </a:ext>
              </a:extLst>
            </p:cNvPr>
            <p:cNvSpPr/>
            <p:nvPr/>
          </p:nvSpPr>
          <p:spPr>
            <a:xfrm>
              <a:off x="1207615" y="2180231"/>
              <a:ext cx="988841" cy="2371402"/>
            </a:xfrm>
            <a:custGeom>
              <a:avLst/>
              <a:gdLst/>
              <a:ahLst/>
              <a:cxnLst/>
              <a:rect l="l" t="t" r="r" b="b"/>
              <a:pathLst>
                <a:path w="12515" h="30013" extrusionOk="0">
                  <a:moveTo>
                    <a:pt x="740" y="0"/>
                  </a:moveTo>
                  <a:lnTo>
                    <a:pt x="0" y="437"/>
                  </a:lnTo>
                  <a:lnTo>
                    <a:pt x="0" y="23418"/>
                  </a:lnTo>
                  <a:lnTo>
                    <a:pt x="10922" y="29921"/>
                  </a:lnTo>
                  <a:cubicBezTo>
                    <a:pt x="11016" y="29984"/>
                    <a:pt x="11122" y="30012"/>
                    <a:pt x="11226" y="30012"/>
                  </a:cubicBezTo>
                  <a:cubicBezTo>
                    <a:pt x="11311" y="30012"/>
                    <a:pt x="11395" y="29993"/>
                    <a:pt x="11472" y="29959"/>
                  </a:cubicBezTo>
                  <a:lnTo>
                    <a:pt x="12174" y="29561"/>
                  </a:lnTo>
                  <a:cubicBezTo>
                    <a:pt x="12382" y="29466"/>
                    <a:pt x="12515" y="29220"/>
                    <a:pt x="12515" y="28841"/>
                  </a:cubicBezTo>
                  <a:lnTo>
                    <a:pt x="12515" y="8154"/>
                  </a:lnTo>
                  <a:cubicBezTo>
                    <a:pt x="12515" y="7509"/>
                    <a:pt x="12136" y="6770"/>
                    <a:pt x="11643" y="6504"/>
                  </a:cubicBezTo>
                  <a:lnTo>
                    <a:pt x="740" y="0"/>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4" name="Google Shape;127;p16">
              <a:extLst>
                <a:ext uri="{FF2B5EF4-FFF2-40B4-BE49-F238E27FC236}">
                  <a16:creationId xmlns:a16="http://schemas.microsoft.com/office/drawing/2014/main" id="{7E6BF907-535C-4932-8305-2EFD6A10096A}"/>
                </a:ext>
              </a:extLst>
            </p:cNvPr>
            <p:cNvSpPr/>
            <p:nvPr/>
          </p:nvSpPr>
          <p:spPr>
            <a:xfrm>
              <a:off x="1207615" y="2214680"/>
              <a:ext cx="930451" cy="2337585"/>
            </a:xfrm>
            <a:custGeom>
              <a:avLst/>
              <a:gdLst/>
              <a:ahLst/>
              <a:cxnLst/>
              <a:rect l="l" t="t" r="r" b="b"/>
              <a:pathLst>
                <a:path w="11776" h="29585" extrusionOk="0">
                  <a:moveTo>
                    <a:pt x="0" y="1"/>
                  </a:moveTo>
                  <a:lnTo>
                    <a:pt x="0" y="22982"/>
                  </a:lnTo>
                  <a:lnTo>
                    <a:pt x="10922" y="29485"/>
                  </a:lnTo>
                  <a:cubicBezTo>
                    <a:pt x="11042" y="29552"/>
                    <a:pt x="11155" y="29584"/>
                    <a:pt x="11258" y="29584"/>
                  </a:cubicBezTo>
                  <a:cubicBezTo>
                    <a:pt x="11563" y="29584"/>
                    <a:pt x="11775" y="29304"/>
                    <a:pt x="11775" y="28822"/>
                  </a:cubicBezTo>
                  <a:lnTo>
                    <a:pt x="11775" y="8135"/>
                  </a:lnTo>
                  <a:cubicBezTo>
                    <a:pt x="11775" y="7490"/>
                    <a:pt x="11396" y="6751"/>
                    <a:pt x="10922" y="6485"/>
                  </a:cubicBezTo>
                  <a:lnTo>
                    <a:pt x="0" y="1"/>
                  </a:lnTo>
                  <a:close/>
                </a:path>
              </a:pathLst>
            </a:custGeom>
            <a:solidFill>
              <a:srgbClr val="7D195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5" name="Google Shape;128;p16">
              <a:extLst>
                <a:ext uri="{FF2B5EF4-FFF2-40B4-BE49-F238E27FC236}">
                  <a16:creationId xmlns:a16="http://schemas.microsoft.com/office/drawing/2014/main" id="{E3CCB55C-2F93-4991-8A37-147DF69E2376}"/>
                </a:ext>
              </a:extLst>
            </p:cNvPr>
            <p:cNvSpPr/>
            <p:nvPr/>
          </p:nvSpPr>
          <p:spPr>
            <a:xfrm>
              <a:off x="984405" y="2292350"/>
              <a:ext cx="1071251" cy="2323995"/>
            </a:xfrm>
            <a:custGeom>
              <a:avLst/>
              <a:gdLst/>
              <a:ahLst/>
              <a:cxnLst/>
              <a:rect l="l" t="t" r="r" b="b"/>
              <a:pathLst>
                <a:path w="13558" h="29413" extrusionOk="0">
                  <a:moveTo>
                    <a:pt x="2698" y="1"/>
                  </a:moveTo>
                  <a:cubicBezTo>
                    <a:pt x="958" y="1"/>
                    <a:pt x="0" y="1501"/>
                    <a:pt x="0" y="1501"/>
                  </a:cubicBezTo>
                  <a:lnTo>
                    <a:pt x="0" y="22928"/>
                  </a:lnTo>
                  <a:lnTo>
                    <a:pt x="10694" y="29413"/>
                  </a:lnTo>
                  <a:cubicBezTo>
                    <a:pt x="11213" y="28057"/>
                    <a:pt x="12193" y="27801"/>
                    <a:pt x="12861" y="27801"/>
                  </a:cubicBezTo>
                  <a:cubicBezTo>
                    <a:pt x="13267" y="27801"/>
                    <a:pt x="13558" y="27896"/>
                    <a:pt x="13558" y="27896"/>
                  </a:cubicBezTo>
                  <a:lnTo>
                    <a:pt x="13558" y="6488"/>
                  </a:lnTo>
                  <a:lnTo>
                    <a:pt x="2825" y="3"/>
                  </a:lnTo>
                  <a:cubicBezTo>
                    <a:pt x="2783" y="2"/>
                    <a:pt x="2740" y="1"/>
                    <a:pt x="2698"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6" name="Google Shape;129;p16">
              <a:extLst>
                <a:ext uri="{FF2B5EF4-FFF2-40B4-BE49-F238E27FC236}">
                  <a16:creationId xmlns:a16="http://schemas.microsoft.com/office/drawing/2014/main" id="{BBD5FDE7-06E5-48DC-881B-15DA90CF4D57}"/>
                </a:ext>
              </a:extLst>
            </p:cNvPr>
            <p:cNvSpPr/>
            <p:nvPr/>
          </p:nvSpPr>
          <p:spPr>
            <a:xfrm>
              <a:off x="984405" y="2292350"/>
              <a:ext cx="1069750" cy="632574"/>
            </a:xfrm>
            <a:custGeom>
              <a:avLst/>
              <a:gdLst/>
              <a:ahLst/>
              <a:cxnLst/>
              <a:rect l="l" t="t" r="r" b="b"/>
              <a:pathLst>
                <a:path w="13539" h="8006" extrusionOk="0">
                  <a:moveTo>
                    <a:pt x="2698" y="1"/>
                  </a:moveTo>
                  <a:cubicBezTo>
                    <a:pt x="958" y="1"/>
                    <a:pt x="0" y="1501"/>
                    <a:pt x="0" y="1501"/>
                  </a:cubicBezTo>
                  <a:lnTo>
                    <a:pt x="10694" y="8005"/>
                  </a:lnTo>
                  <a:cubicBezTo>
                    <a:pt x="11209" y="6648"/>
                    <a:pt x="12172" y="6388"/>
                    <a:pt x="12833" y="6388"/>
                  </a:cubicBezTo>
                  <a:cubicBezTo>
                    <a:pt x="13244" y="6388"/>
                    <a:pt x="13539" y="6488"/>
                    <a:pt x="13539" y="6488"/>
                  </a:cubicBezTo>
                  <a:lnTo>
                    <a:pt x="2825" y="3"/>
                  </a:lnTo>
                  <a:cubicBezTo>
                    <a:pt x="2783" y="2"/>
                    <a:pt x="2740" y="1"/>
                    <a:pt x="2698"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7" name="Google Shape;130;p16">
              <a:extLst>
                <a:ext uri="{FF2B5EF4-FFF2-40B4-BE49-F238E27FC236}">
                  <a16:creationId xmlns:a16="http://schemas.microsoft.com/office/drawing/2014/main" id="{5A870197-6819-4A00-9EBA-139355FFB97C}"/>
                </a:ext>
              </a:extLst>
            </p:cNvPr>
            <p:cNvSpPr/>
            <p:nvPr/>
          </p:nvSpPr>
          <p:spPr>
            <a:xfrm>
              <a:off x="913926" y="2359984"/>
              <a:ext cx="988920" cy="2371402"/>
            </a:xfrm>
            <a:custGeom>
              <a:avLst/>
              <a:gdLst/>
              <a:ahLst/>
              <a:cxnLst/>
              <a:rect l="l" t="t" r="r" b="b"/>
              <a:pathLst>
                <a:path w="12516" h="30013" extrusionOk="0">
                  <a:moveTo>
                    <a:pt x="740" y="1"/>
                  </a:moveTo>
                  <a:lnTo>
                    <a:pt x="1" y="418"/>
                  </a:lnTo>
                  <a:lnTo>
                    <a:pt x="1" y="23418"/>
                  </a:lnTo>
                  <a:lnTo>
                    <a:pt x="10923" y="29922"/>
                  </a:lnTo>
                  <a:cubicBezTo>
                    <a:pt x="11017" y="29984"/>
                    <a:pt x="11122" y="30013"/>
                    <a:pt x="11230" y="30013"/>
                  </a:cubicBezTo>
                  <a:cubicBezTo>
                    <a:pt x="11317" y="30013"/>
                    <a:pt x="11406" y="29994"/>
                    <a:pt x="11492" y="29960"/>
                  </a:cubicBezTo>
                  <a:lnTo>
                    <a:pt x="12174" y="29561"/>
                  </a:lnTo>
                  <a:cubicBezTo>
                    <a:pt x="12383" y="29467"/>
                    <a:pt x="12516" y="29220"/>
                    <a:pt x="12516" y="28841"/>
                  </a:cubicBezTo>
                  <a:lnTo>
                    <a:pt x="12516" y="8135"/>
                  </a:lnTo>
                  <a:cubicBezTo>
                    <a:pt x="12516" y="7509"/>
                    <a:pt x="12136" y="6770"/>
                    <a:pt x="11662" y="6486"/>
                  </a:cubicBezTo>
                  <a:lnTo>
                    <a:pt x="740" y="1"/>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8" name="Google Shape;131;p16">
              <a:extLst>
                <a:ext uri="{FF2B5EF4-FFF2-40B4-BE49-F238E27FC236}">
                  <a16:creationId xmlns:a16="http://schemas.microsoft.com/office/drawing/2014/main" id="{D04FEF89-D317-4D65-9C57-C48E3F4FC4D1}"/>
                </a:ext>
              </a:extLst>
            </p:cNvPr>
            <p:cNvSpPr/>
            <p:nvPr/>
          </p:nvSpPr>
          <p:spPr>
            <a:xfrm>
              <a:off x="913926" y="2392932"/>
              <a:ext cx="931952" cy="2339086"/>
            </a:xfrm>
            <a:custGeom>
              <a:avLst/>
              <a:gdLst/>
              <a:ahLst/>
              <a:cxnLst/>
              <a:rect l="l" t="t" r="r" b="b"/>
              <a:pathLst>
                <a:path w="11795" h="29604" extrusionOk="0">
                  <a:moveTo>
                    <a:pt x="1" y="1"/>
                  </a:moveTo>
                  <a:lnTo>
                    <a:pt x="1" y="23020"/>
                  </a:lnTo>
                  <a:lnTo>
                    <a:pt x="10923" y="29505"/>
                  </a:lnTo>
                  <a:cubicBezTo>
                    <a:pt x="11042" y="29572"/>
                    <a:pt x="11157" y="29604"/>
                    <a:pt x="11262" y="29604"/>
                  </a:cubicBezTo>
                  <a:cubicBezTo>
                    <a:pt x="11572" y="29604"/>
                    <a:pt x="11795" y="29323"/>
                    <a:pt x="11795" y="28841"/>
                  </a:cubicBezTo>
                  <a:lnTo>
                    <a:pt x="11795" y="8154"/>
                  </a:lnTo>
                  <a:cubicBezTo>
                    <a:pt x="11795" y="7510"/>
                    <a:pt x="11397" y="6770"/>
                    <a:pt x="10923" y="6505"/>
                  </a:cubicBezTo>
                  <a:lnTo>
                    <a:pt x="1" y="1"/>
                  </a:lnTo>
                  <a:close/>
                </a:path>
              </a:pathLst>
            </a:custGeom>
            <a:solidFill>
              <a:srgbClr val="7D195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49" name="Google Shape;132;p16">
              <a:extLst>
                <a:ext uri="{FF2B5EF4-FFF2-40B4-BE49-F238E27FC236}">
                  <a16:creationId xmlns:a16="http://schemas.microsoft.com/office/drawing/2014/main" id="{06327159-E41B-4E07-AC9D-E1A4ED86E78E}"/>
                </a:ext>
              </a:extLst>
            </p:cNvPr>
            <p:cNvSpPr/>
            <p:nvPr/>
          </p:nvSpPr>
          <p:spPr>
            <a:xfrm>
              <a:off x="1105689" y="2862898"/>
              <a:ext cx="548426" cy="588564"/>
            </a:xfrm>
            <a:custGeom>
              <a:avLst/>
              <a:gdLst/>
              <a:ahLst/>
              <a:cxnLst/>
              <a:rect l="l" t="t" r="r" b="b"/>
              <a:pathLst>
                <a:path w="6941" h="7449" extrusionOk="0">
                  <a:moveTo>
                    <a:pt x="328" y="1"/>
                  </a:moveTo>
                  <a:cubicBezTo>
                    <a:pt x="139" y="1"/>
                    <a:pt x="1" y="178"/>
                    <a:pt x="1" y="462"/>
                  </a:cubicBezTo>
                  <a:lnTo>
                    <a:pt x="1" y="2794"/>
                  </a:lnTo>
                  <a:cubicBezTo>
                    <a:pt x="20" y="3192"/>
                    <a:pt x="210" y="3571"/>
                    <a:pt x="532" y="3799"/>
                  </a:cubicBezTo>
                  <a:lnTo>
                    <a:pt x="6410" y="7383"/>
                  </a:lnTo>
                  <a:cubicBezTo>
                    <a:pt x="6484" y="7427"/>
                    <a:pt x="6556" y="7449"/>
                    <a:pt x="6622" y="7449"/>
                  </a:cubicBezTo>
                  <a:cubicBezTo>
                    <a:pt x="6806" y="7449"/>
                    <a:pt x="6941" y="7279"/>
                    <a:pt x="6941" y="6985"/>
                  </a:cubicBezTo>
                  <a:lnTo>
                    <a:pt x="6941" y="4671"/>
                  </a:lnTo>
                  <a:cubicBezTo>
                    <a:pt x="6941" y="4254"/>
                    <a:pt x="6732" y="3894"/>
                    <a:pt x="6410" y="3647"/>
                  </a:cubicBezTo>
                  <a:lnTo>
                    <a:pt x="532" y="64"/>
                  </a:lnTo>
                  <a:cubicBezTo>
                    <a:pt x="460" y="21"/>
                    <a:pt x="391" y="1"/>
                    <a:pt x="328"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0" name="Google Shape;133;p16">
              <a:extLst>
                <a:ext uri="{FF2B5EF4-FFF2-40B4-BE49-F238E27FC236}">
                  <a16:creationId xmlns:a16="http://schemas.microsoft.com/office/drawing/2014/main" id="{CF9BDC5D-7D5B-416D-B61C-80EBC749478F}"/>
                </a:ext>
              </a:extLst>
            </p:cNvPr>
            <p:cNvSpPr/>
            <p:nvPr/>
          </p:nvSpPr>
          <p:spPr>
            <a:xfrm>
              <a:off x="1207615" y="3347956"/>
              <a:ext cx="344653" cy="243596"/>
            </a:xfrm>
            <a:custGeom>
              <a:avLst/>
              <a:gdLst/>
              <a:ahLst/>
              <a:cxnLst/>
              <a:rect l="l" t="t" r="r" b="b"/>
              <a:pathLst>
                <a:path w="4362" h="3083" extrusionOk="0">
                  <a:moveTo>
                    <a:pt x="123" y="0"/>
                  </a:moveTo>
                  <a:cubicBezTo>
                    <a:pt x="51" y="0"/>
                    <a:pt x="0" y="71"/>
                    <a:pt x="0" y="182"/>
                  </a:cubicBezTo>
                  <a:cubicBezTo>
                    <a:pt x="0" y="334"/>
                    <a:pt x="76" y="485"/>
                    <a:pt x="209" y="580"/>
                  </a:cubicBezTo>
                  <a:lnTo>
                    <a:pt x="4153" y="3064"/>
                  </a:lnTo>
                  <a:cubicBezTo>
                    <a:pt x="4179" y="3077"/>
                    <a:pt x="4203" y="3083"/>
                    <a:pt x="4226" y="3083"/>
                  </a:cubicBezTo>
                  <a:cubicBezTo>
                    <a:pt x="4305" y="3083"/>
                    <a:pt x="4362" y="3011"/>
                    <a:pt x="4362" y="2893"/>
                  </a:cubicBezTo>
                  <a:cubicBezTo>
                    <a:pt x="4362" y="2742"/>
                    <a:pt x="4286" y="2590"/>
                    <a:pt x="4153" y="2495"/>
                  </a:cubicBezTo>
                  <a:lnTo>
                    <a:pt x="209" y="30"/>
                  </a:lnTo>
                  <a:cubicBezTo>
                    <a:pt x="178" y="10"/>
                    <a:pt x="149" y="0"/>
                    <a:pt x="123" y="0"/>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1" name="Google Shape;134;p16">
              <a:extLst>
                <a:ext uri="{FF2B5EF4-FFF2-40B4-BE49-F238E27FC236}">
                  <a16:creationId xmlns:a16="http://schemas.microsoft.com/office/drawing/2014/main" id="{FD875EF4-9ABA-4EAC-A732-46B6B53853C0}"/>
                </a:ext>
              </a:extLst>
            </p:cNvPr>
            <p:cNvSpPr/>
            <p:nvPr/>
          </p:nvSpPr>
          <p:spPr>
            <a:xfrm>
              <a:off x="1315467" y="3563660"/>
              <a:ext cx="130055" cy="118677"/>
            </a:xfrm>
            <a:custGeom>
              <a:avLst/>
              <a:gdLst/>
              <a:ahLst/>
              <a:cxnLst/>
              <a:rect l="l" t="t" r="r" b="b"/>
              <a:pathLst>
                <a:path w="1646" h="1502" extrusionOk="0">
                  <a:moveTo>
                    <a:pt x="123" y="1"/>
                  </a:moveTo>
                  <a:cubicBezTo>
                    <a:pt x="51" y="1"/>
                    <a:pt x="1" y="71"/>
                    <a:pt x="1" y="182"/>
                  </a:cubicBezTo>
                  <a:cubicBezTo>
                    <a:pt x="1" y="334"/>
                    <a:pt x="76" y="486"/>
                    <a:pt x="209" y="581"/>
                  </a:cubicBezTo>
                  <a:lnTo>
                    <a:pt x="1423" y="1472"/>
                  </a:lnTo>
                  <a:cubicBezTo>
                    <a:pt x="1458" y="1492"/>
                    <a:pt x="1491" y="1501"/>
                    <a:pt x="1520" y="1501"/>
                  </a:cubicBezTo>
                  <a:cubicBezTo>
                    <a:pt x="1598" y="1501"/>
                    <a:pt x="1645" y="1431"/>
                    <a:pt x="1631" y="1320"/>
                  </a:cubicBezTo>
                  <a:cubicBezTo>
                    <a:pt x="1631" y="1168"/>
                    <a:pt x="1555" y="1017"/>
                    <a:pt x="1423" y="922"/>
                  </a:cubicBezTo>
                  <a:lnTo>
                    <a:pt x="209" y="31"/>
                  </a:lnTo>
                  <a:cubicBezTo>
                    <a:pt x="179" y="10"/>
                    <a:pt x="150" y="1"/>
                    <a:pt x="123"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2" name="Google Shape;135;p16">
              <a:extLst>
                <a:ext uri="{FF2B5EF4-FFF2-40B4-BE49-F238E27FC236}">
                  <a16:creationId xmlns:a16="http://schemas.microsoft.com/office/drawing/2014/main" id="{6B5200BA-1EEB-4BE4-A0A9-D88592CDAC70}"/>
                </a:ext>
              </a:extLst>
            </p:cNvPr>
            <p:cNvSpPr/>
            <p:nvPr/>
          </p:nvSpPr>
          <p:spPr>
            <a:xfrm>
              <a:off x="891486" y="2170592"/>
              <a:ext cx="374598" cy="222420"/>
            </a:xfrm>
            <a:custGeom>
              <a:avLst/>
              <a:gdLst/>
              <a:ahLst/>
              <a:cxnLst/>
              <a:rect l="l" t="t" r="r" b="b"/>
              <a:pathLst>
                <a:path w="4741" h="2815" extrusionOk="0">
                  <a:moveTo>
                    <a:pt x="3714" y="1"/>
                  </a:moveTo>
                  <a:cubicBezTo>
                    <a:pt x="3017" y="1"/>
                    <a:pt x="2323" y="165"/>
                    <a:pt x="1688" y="483"/>
                  </a:cubicBezTo>
                  <a:cubicBezTo>
                    <a:pt x="0" y="1279"/>
                    <a:pt x="285" y="2815"/>
                    <a:pt x="285" y="2815"/>
                  </a:cubicBezTo>
                  <a:lnTo>
                    <a:pt x="1024" y="2398"/>
                  </a:lnTo>
                  <a:cubicBezTo>
                    <a:pt x="1024" y="2398"/>
                    <a:pt x="1536" y="653"/>
                    <a:pt x="4001" y="540"/>
                  </a:cubicBezTo>
                  <a:lnTo>
                    <a:pt x="4741" y="122"/>
                  </a:lnTo>
                  <a:cubicBezTo>
                    <a:pt x="4403" y="41"/>
                    <a:pt x="4058" y="1"/>
                    <a:pt x="3714"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sp>
        <p:nvSpPr>
          <p:cNvPr id="54" name="Google Shape;137;p16">
            <a:extLst>
              <a:ext uri="{FF2B5EF4-FFF2-40B4-BE49-F238E27FC236}">
                <a16:creationId xmlns:a16="http://schemas.microsoft.com/office/drawing/2014/main" id="{6CE44538-7FE7-4F33-9E99-CD49574D6A08}"/>
              </a:ext>
            </a:extLst>
          </p:cNvPr>
          <p:cNvSpPr txBox="1"/>
          <p:nvPr/>
        </p:nvSpPr>
        <p:spPr>
          <a:xfrm>
            <a:off x="10002877" y="2617610"/>
            <a:ext cx="7716254" cy="1712461"/>
          </a:xfrm>
          <a:prstGeom prst="rect">
            <a:avLst/>
          </a:prstGeom>
          <a:noFill/>
          <a:ln>
            <a:noFill/>
          </a:ln>
        </p:spPr>
        <p:txBody>
          <a:bodyPr spcFirstLastPara="1" wrap="square" lIns="179929" tIns="179929" rIns="179929" bIns="179929" anchor="b" anchorCtr="0">
            <a:noAutofit/>
          </a:bodyPr>
          <a:lstStyle/>
          <a:p>
            <a:pPr defTabSz="1799631">
              <a:buClr>
                <a:srgbClr val="000000"/>
              </a:buClr>
            </a:pPr>
            <a:r>
              <a:rPr lang="uz-Latn-UZ" sz="3936" kern="0" dirty="0">
                <a:solidFill>
                  <a:srgbClr val="5F0F40"/>
                </a:solidFill>
                <a:latin typeface="Fira Sans Extra Condensed Medium"/>
                <a:ea typeface="Fira Sans Extra Condensed Medium"/>
                <a:cs typeface="Fira Sans Extra Condensed Medium"/>
                <a:sym typeface="Fira Sans Extra Condensed Medium"/>
              </a:rPr>
              <a:t>Topshiriqni bajarish jarayonida qanday qiyinchiliklarga duch keldingiz? </a:t>
            </a:r>
          </a:p>
        </p:txBody>
      </p:sp>
      <p:sp>
        <p:nvSpPr>
          <p:cNvPr id="57" name="Google Shape;140;p16">
            <a:extLst>
              <a:ext uri="{FF2B5EF4-FFF2-40B4-BE49-F238E27FC236}">
                <a16:creationId xmlns:a16="http://schemas.microsoft.com/office/drawing/2014/main" id="{9D9EF153-313A-48A2-9F17-01ADA8AEDE81}"/>
              </a:ext>
            </a:extLst>
          </p:cNvPr>
          <p:cNvSpPr/>
          <p:nvPr/>
        </p:nvSpPr>
        <p:spPr>
          <a:xfrm>
            <a:off x="8285310" y="2395401"/>
            <a:ext cx="1416410" cy="1416410"/>
          </a:xfrm>
          <a:prstGeom prst="roundRect">
            <a:avLst>
              <a:gd name="adj" fmla="val 16667"/>
            </a:avLst>
          </a:prstGeom>
          <a:solidFill>
            <a:schemeClr val="dk2"/>
          </a:solidFill>
          <a:ln>
            <a:noFill/>
          </a:ln>
        </p:spPr>
        <p:txBody>
          <a:bodyPr spcFirstLastPara="1" wrap="square" lIns="179929" tIns="179929" rIns="179929" bIns="179929" anchor="ctr" anchorCtr="0">
            <a:noAutofit/>
          </a:bodyPr>
          <a:lstStyle/>
          <a:p>
            <a:pPr algn="ctr" defTabSz="1799631">
              <a:buClr>
                <a:srgbClr val="000000"/>
              </a:buClr>
            </a:pPr>
            <a:r>
              <a:rPr lang="en" sz="5904" kern="0" dirty="0">
                <a:solidFill>
                  <a:srgbClr val="FFFFFF"/>
                </a:solidFill>
                <a:latin typeface="Fira Sans Extra Condensed Medium"/>
                <a:ea typeface="Fira Sans Extra Condensed Medium"/>
                <a:cs typeface="Fira Sans Extra Condensed Medium"/>
                <a:sym typeface="Fira Sans Extra Condensed Medium"/>
              </a:rPr>
              <a:t>01</a:t>
            </a:r>
            <a:endParaRPr sz="5904" kern="0" dirty="0">
              <a:solidFill>
                <a:srgbClr val="FFFFFF"/>
              </a:solidFill>
              <a:latin typeface="Fira Sans Extra Condensed Medium"/>
              <a:ea typeface="Fira Sans Extra Condensed Medium"/>
              <a:cs typeface="Fira Sans Extra Condensed Medium"/>
              <a:sym typeface="Fira Sans Extra Condensed Medium"/>
            </a:endParaRPr>
          </a:p>
        </p:txBody>
      </p:sp>
      <p:sp>
        <p:nvSpPr>
          <p:cNvPr id="60" name="Google Shape;143;p16">
            <a:extLst>
              <a:ext uri="{FF2B5EF4-FFF2-40B4-BE49-F238E27FC236}">
                <a16:creationId xmlns:a16="http://schemas.microsoft.com/office/drawing/2014/main" id="{544FFF31-A128-4C66-A393-5F91CBB012DC}"/>
              </a:ext>
            </a:extLst>
          </p:cNvPr>
          <p:cNvSpPr txBox="1"/>
          <p:nvPr/>
        </p:nvSpPr>
        <p:spPr>
          <a:xfrm>
            <a:off x="10113698" y="4780550"/>
            <a:ext cx="7474188" cy="1610110"/>
          </a:xfrm>
          <a:prstGeom prst="rect">
            <a:avLst/>
          </a:prstGeom>
          <a:noFill/>
          <a:ln>
            <a:noFill/>
          </a:ln>
        </p:spPr>
        <p:txBody>
          <a:bodyPr spcFirstLastPara="1" wrap="square" lIns="179929" tIns="179929" rIns="179929" bIns="179929" anchor="b" anchorCtr="0">
            <a:noAutofit/>
          </a:bodyPr>
          <a:lstStyle/>
          <a:p>
            <a:pPr defTabSz="1799631">
              <a:buClr>
                <a:srgbClr val="000000"/>
              </a:buClr>
            </a:pPr>
            <a:r>
              <a:rPr lang="uz-Latn-UZ" sz="3936" kern="0" dirty="0">
                <a:solidFill>
                  <a:srgbClr val="9A031E"/>
                </a:solidFill>
                <a:latin typeface="Fira Sans Extra Condensed Medium"/>
                <a:ea typeface="Fira Sans Extra Condensed Medium"/>
                <a:cs typeface="Fira Sans Extra Condensed Medium"/>
                <a:sym typeface="Fira Sans Extra Condensed Medium"/>
              </a:rPr>
              <a:t>Guruhda ishlashning afzalliklari nimada? </a:t>
            </a:r>
          </a:p>
        </p:txBody>
      </p:sp>
      <p:sp>
        <p:nvSpPr>
          <p:cNvPr id="63" name="Google Shape;146;p16">
            <a:extLst>
              <a:ext uri="{FF2B5EF4-FFF2-40B4-BE49-F238E27FC236}">
                <a16:creationId xmlns:a16="http://schemas.microsoft.com/office/drawing/2014/main" id="{0FD5EE69-17EE-44E9-BA0E-028DF8888142}"/>
              </a:ext>
            </a:extLst>
          </p:cNvPr>
          <p:cNvSpPr/>
          <p:nvPr/>
        </p:nvSpPr>
        <p:spPr>
          <a:xfrm>
            <a:off x="8285310" y="4849875"/>
            <a:ext cx="1416410" cy="1416410"/>
          </a:xfrm>
          <a:prstGeom prst="roundRect">
            <a:avLst>
              <a:gd name="adj" fmla="val 16667"/>
            </a:avLst>
          </a:prstGeom>
          <a:solidFill>
            <a:schemeClr val="lt2"/>
          </a:solidFill>
          <a:ln>
            <a:noFill/>
          </a:ln>
        </p:spPr>
        <p:txBody>
          <a:bodyPr spcFirstLastPara="1" wrap="square" lIns="179929" tIns="179929" rIns="179929" bIns="179929" anchor="ctr" anchorCtr="0">
            <a:noAutofit/>
          </a:bodyPr>
          <a:lstStyle/>
          <a:p>
            <a:pPr algn="ctr" defTabSz="1799631">
              <a:buClr>
                <a:srgbClr val="000000"/>
              </a:buClr>
            </a:pPr>
            <a:r>
              <a:rPr lang="en" sz="5904" kern="0">
                <a:solidFill>
                  <a:srgbClr val="FFFFFF"/>
                </a:solidFill>
                <a:latin typeface="Fira Sans Extra Condensed Medium"/>
                <a:ea typeface="Fira Sans Extra Condensed Medium"/>
                <a:cs typeface="Fira Sans Extra Condensed Medium"/>
                <a:sym typeface="Fira Sans Extra Condensed Medium"/>
              </a:rPr>
              <a:t>02</a:t>
            </a:r>
            <a:endParaRPr sz="5904" kern="0">
              <a:solidFill>
                <a:srgbClr val="FFFFFF"/>
              </a:solidFill>
              <a:latin typeface="Fira Sans Extra Condensed Medium"/>
              <a:ea typeface="Fira Sans Extra Condensed Medium"/>
              <a:cs typeface="Fira Sans Extra Condensed Medium"/>
              <a:sym typeface="Fira Sans Extra Condensed Medium"/>
            </a:endParaRPr>
          </a:p>
        </p:txBody>
      </p:sp>
      <p:sp>
        <p:nvSpPr>
          <p:cNvPr id="66" name="Google Shape;149;p16">
            <a:extLst>
              <a:ext uri="{FF2B5EF4-FFF2-40B4-BE49-F238E27FC236}">
                <a16:creationId xmlns:a16="http://schemas.microsoft.com/office/drawing/2014/main" id="{FD11248C-97EE-4678-8D1E-D2F64341EE3A}"/>
              </a:ext>
            </a:extLst>
          </p:cNvPr>
          <p:cNvSpPr txBox="1"/>
          <p:nvPr/>
        </p:nvSpPr>
        <p:spPr>
          <a:xfrm>
            <a:off x="10098248" y="7183553"/>
            <a:ext cx="7474187" cy="1430684"/>
          </a:xfrm>
          <a:prstGeom prst="rect">
            <a:avLst/>
          </a:prstGeom>
          <a:noFill/>
          <a:ln>
            <a:noFill/>
          </a:ln>
        </p:spPr>
        <p:txBody>
          <a:bodyPr spcFirstLastPara="1" wrap="square" lIns="179929" tIns="179929" rIns="179929" bIns="179929" anchor="b" anchorCtr="0">
            <a:noAutofit/>
          </a:bodyPr>
          <a:lstStyle/>
          <a:p>
            <a:pPr defTabSz="1799631">
              <a:buClr>
                <a:srgbClr val="000000"/>
              </a:buClr>
            </a:pPr>
            <a:r>
              <a:rPr lang="uz-Latn-UZ" sz="3936" kern="0" dirty="0">
                <a:solidFill>
                  <a:srgbClr val="E36414"/>
                </a:solidFill>
                <a:latin typeface="Fira Sans Extra Condensed Medium"/>
                <a:ea typeface="Fira Sans Extra Condensed Medium"/>
                <a:cs typeface="Fira Sans Extra Condensed Medium"/>
                <a:sym typeface="Fira Sans Extra Condensed Medium"/>
              </a:rPr>
              <a:t>Topshiriqni bajarish jarayonida nimalarni o‘rgandingiz?</a:t>
            </a:r>
          </a:p>
        </p:txBody>
      </p:sp>
      <p:sp>
        <p:nvSpPr>
          <p:cNvPr id="69" name="Google Shape;152;p16">
            <a:extLst>
              <a:ext uri="{FF2B5EF4-FFF2-40B4-BE49-F238E27FC236}">
                <a16:creationId xmlns:a16="http://schemas.microsoft.com/office/drawing/2014/main" id="{0ED92129-1669-43F7-9E78-4D2D3E16776A}"/>
              </a:ext>
            </a:extLst>
          </p:cNvPr>
          <p:cNvSpPr/>
          <p:nvPr/>
        </p:nvSpPr>
        <p:spPr>
          <a:xfrm>
            <a:off x="8285310" y="7055217"/>
            <a:ext cx="1416410" cy="1416410"/>
          </a:xfrm>
          <a:prstGeom prst="roundRect">
            <a:avLst>
              <a:gd name="adj" fmla="val 16667"/>
            </a:avLst>
          </a:prstGeom>
          <a:solidFill>
            <a:schemeClr val="accent1"/>
          </a:solidFill>
          <a:ln>
            <a:noFill/>
          </a:ln>
        </p:spPr>
        <p:txBody>
          <a:bodyPr spcFirstLastPara="1" wrap="square" lIns="179929" tIns="179929" rIns="179929" bIns="179929" anchor="ctr" anchorCtr="0">
            <a:noAutofit/>
          </a:bodyPr>
          <a:lstStyle/>
          <a:p>
            <a:pPr algn="ctr" defTabSz="1799631">
              <a:buClr>
                <a:srgbClr val="000000"/>
              </a:buClr>
            </a:pPr>
            <a:r>
              <a:rPr lang="en" sz="5904" kern="0">
                <a:solidFill>
                  <a:srgbClr val="FFFFFF"/>
                </a:solidFill>
                <a:latin typeface="Fira Sans Extra Condensed Medium"/>
                <a:ea typeface="Fira Sans Extra Condensed Medium"/>
                <a:cs typeface="Fira Sans Extra Condensed Medium"/>
                <a:sym typeface="Fira Sans Extra Condensed Medium"/>
              </a:rPr>
              <a:t>03</a:t>
            </a:r>
            <a:endParaRPr sz="5904" kern="0">
              <a:solidFill>
                <a:srgbClr val="FFFFFF"/>
              </a:solidFill>
              <a:latin typeface="Fira Sans Extra Condensed Medium"/>
              <a:ea typeface="Fira Sans Extra Condensed Medium"/>
              <a:cs typeface="Fira Sans Extra Condensed Medium"/>
              <a:sym typeface="Fira Sans Extra Condensed Medium"/>
            </a:endParaRPr>
          </a:p>
        </p:txBody>
      </p:sp>
    </p:spTree>
  </p:cSld>
  <p:clrMapOvr>
    <a:masterClrMapping/>
  </p:clrMapOvr>
</p:sld>
</file>

<file path=ppt/slides/slide6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58" name="Google Shape;58;p15"/>
          <p:cNvSpPr txBox="1">
            <a:spLocks noGrp="1"/>
          </p:cNvSpPr>
          <p:nvPr>
            <p:ph type="ctrTitle"/>
          </p:nvPr>
        </p:nvSpPr>
        <p:spPr>
          <a:xfrm>
            <a:off x="8724823" y="3176103"/>
            <a:ext cx="8516755" cy="4387029"/>
          </a:xfrm>
          <a:prstGeom prst="rect">
            <a:avLst/>
          </a:prstGeom>
        </p:spPr>
        <p:txBody>
          <a:bodyPr spcFirstLastPara="1" vert="horz" wrap="square" lIns="179929" tIns="179929" rIns="179929" bIns="179929" rtlCol="0" anchor="b" anchorCtr="0">
            <a:noAutofit/>
          </a:bodyPr>
          <a:lstStyle/>
          <a:p>
            <a:pPr>
              <a:lnSpc>
                <a:spcPct val="150000"/>
              </a:lnSpc>
              <a:spcBef>
                <a:spcPts val="0"/>
              </a:spcBef>
            </a:pPr>
            <a:r>
              <a:rPr lang="uz-Latn-UZ" sz="7970" b="1" dirty="0">
                <a:solidFill>
                  <a:srgbClr val="7030A0"/>
                </a:solidFill>
                <a:latin typeface="Times New Roman" panose="02020603050405020304" pitchFamily="18" charset="0"/>
                <a:cs typeface="Times New Roman" panose="02020603050405020304" pitchFamily="18" charset="0"/>
              </a:rPr>
              <a:t>E’TIBORINGIZ UCHUN RAHMAT!</a:t>
            </a:r>
            <a:endParaRPr sz="7970" b="1" dirty="0">
              <a:solidFill>
                <a:srgbClr val="7030A0"/>
              </a:solidFill>
              <a:latin typeface="Times New Roman" panose="02020603050405020304" pitchFamily="18" charset="0"/>
              <a:cs typeface="Times New Roman" panose="02020603050405020304" pitchFamily="18" charset="0"/>
            </a:endParaRPr>
          </a:p>
        </p:txBody>
      </p:sp>
      <p:grpSp>
        <p:nvGrpSpPr>
          <p:cNvPr id="60" name="Google Shape;60;p15"/>
          <p:cNvGrpSpPr/>
          <p:nvPr/>
        </p:nvGrpSpPr>
        <p:grpSpPr>
          <a:xfrm>
            <a:off x="1328825" y="1412164"/>
            <a:ext cx="5516731" cy="7930122"/>
            <a:chOff x="903792" y="214901"/>
            <a:chExt cx="2995445" cy="4497778"/>
          </a:xfrm>
        </p:grpSpPr>
        <p:sp>
          <p:nvSpPr>
            <p:cNvPr id="61" name="Google Shape;61;p15"/>
            <p:cNvSpPr/>
            <p:nvPr/>
          </p:nvSpPr>
          <p:spPr>
            <a:xfrm>
              <a:off x="919795" y="853868"/>
              <a:ext cx="2966585" cy="3843925"/>
            </a:xfrm>
            <a:custGeom>
              <a:avLst/>
              <a:gdLst/>
              <a:ahLst/>
              <a:cxnLst/>
              <a:rect l="l" t="t" r="r" b="b"/>
              <a:pathLst>
                <a:path w="56536" h="73256" extrusionOk="0">
                  <a:moveTo>
                    <a:pt x="1" y="1"/>
                  </a:moveTo>
                  <a:lnTo>
                    <a:pt x="1" y="62890"/>
                  </a:lnTo>
                  <a:lnTo>
                    <a:pt x="11344" y="73256"/>
                  </a:lnTo>
                  <a:lnTo>
                    <a:pt x="56536" y="73256"/>
                  </a:lnTo>
                  <a:lnTo>
                    <a:pt x="56536" y="1"/>
                  </a:lnTo>
                  <a:close/>
                </a:path>
              </a:pathLst>
            </a:custGeom>
            <a:solidFill>
              <a:srgbClr val="FFFFFF"/>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2" name="Google Shape;62;p15"/>
            <p:cNvSpPr/>
            <p:nvPr/>
          </p:nvSpPr>
          <p:spPr>
            <a:xfrm>
              <a:off x="906992" y="841065"/>
              <a:ext cx="2992244" cy="3869585"/>
            </a:xfrm>
            <a:custGeom>
              <a:avLst/>
              <a:gdLst/>
              <a:ahLst/>
              <a:cxnLst/>
              <a:rect l="l" t="t" r="r" b="b"/>
              <a:pathLst>
                <a:path w="57025" h="73745" extrusionOk="0">
                  <a:moveTo>
                    <a:pt x="56556" y="489"/>
                  </a:moveTo>
                  <a:lnTo>
                    <a:pt x="56556" y="73276"/>
                  </a:lnTo>
                  <a:lnTo>
                    <a:pt x="11690" y="73276"/>
                  </a:lnTo>
                  <a:lnTo>
                    <a:pt x="489" y="63032"/>
                  </a:lnTo>
                  <a:lnTo>
                    <a:pt x="489" y="489"/>
                  </a:lnTo>
                  <a:close/>
                  <a:moveTo>
                    <a:pt x="0" y="1"/>
                  </a:moveTo>
                  <a:lnTo>
                    <a:pt x="0" y="63236"/>
                  </a:lnTo>
                  <a:lnTo>
                    <a:pt x="11507" y="73744"/>
                  </a:lnTo>
                  <a:lnTo>
                    <a:pt x="57024" y="73744"/>
                  </a:lnTo>
                  <a:lnTo>
                    <a:pt x="5702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3" name="Google Shape;63;p15"/>
            <p:cNvSpPr/>
            <p:nvPr/>
          </p:nvSpPr>
          <p:spPr>
            <a:xfrm>
              <a:off x="919795" y="4153741"/>
              <a:ext cx="595301" cy="543982"/>
            </a:xfrm>
            <a:custGeom>
              <a:avLst/>
              <a:gdLst/>
              <a:ahLst/>
              <a:cxnLst/>
              <a:rect l="l" t="t" r="r" b="b"/>
              <a:pathLst>
                <a:path w="11345" h="10367" extrusionOk="0">
                  <a:moveTo>
                    <a:pt x="1" y="1"/>
                  </a:moveTo>
                  <a:lnTo>
                    <a:pt x="11344" y="10367"/>
                  </a:lnTo>
                  <a:lnTo>
                    <a:pt x="11344"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4" name="Google Shape;64;p15"/>
            <p:cNvSpPr/>
            <p:nvPr/>
          </p:nvSpPr>
          <p:spPr>
            <a:xfrm>
              <a:off x="903792" y="4147340"/>
              <a:ext cx="617706" cy="565339"/>
            </a:xfrm>
            <a:custGeom>
              <a:avLst/>
              <a:gdLst/>
              <a:ahLst/>
              <a:cxnLst/>
              <a:rect l="l" t="t" r="r" b="b"/>
              <a:pathLst>
                <a:path w="11772" h="10774" extrusionOk="0">
                  <a:moveTo>
                    <a:pt x="11527" y="245"/>
                  </a:moveTo>
                  <a:lnTo>
                    <a:pt x="11527" y="10224"/>
                  </a:lnTo>
                  <a:lnTo>
                    <a:pt x="611" y="245"/>
                  </a:lnTo>
                  <a:close/>
                  <a:moveTo>
                    <a:pt x="0" y="1"/>
                  </a:moveTo>
                  <a:lnTo>
                    <a:pt x="11772" y="10774"/>
                  </a:lnTo>
                  <a:lnTo>
                    <a:pt x="1177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5" name="Google Shape;65;p15"/>
            <p:cNvSpPr/>
            <p:nvPr/>
          </p:nvSpPr>
          <p:spPr>
            <a:xfrm>
              <a:off x="1542799" y="1488667"/>
              <a:ext cx="689331" cy="689279"/>
            </a:xfrm>
            <a:custGeom>
              <a:avLst/>
              <a:gdLst/>
              <a:ahLst/>
              <a:cxnLst/>
              <a:rect l="l" t="t" r="r" b="b"/>
              <a:pathLst>
                <a:path w="13137" h="13136" extrusionOk="0">
                  <a:moveTo>
                    <a:pt x="6559" y="0"/>
                  </a:moveTo>
                  <a:lnTo>
                    <a:pt x="5887" y="41"/>
                  </a:lnTo>
                  <a:lnTo>
                    <a:pt x="4604" y="285"/>
                  </a:lnTo>
                  <a:lnTo>
                    <a:pt x="3422" y="794"/>
                  </a:lnTo>
                  <a:lnTo>
                    <a:pt x="2384" y="1507"/>
                  </a:lnTo>
                  <a:lnTo>
                    <a:pt x="1488" y="2383"/>
                  </a:lnTo>
                  <a:lnTo>
                    <a:pt x="775" y="3442"/>
                  </a:lnTo>
                  <a:lnTo>
                    <a:pt x="286" y="4623"/>
                  </a:lnTo>
                  <a:lnTo>
                    <a:pt x="21" y="5906"/>
                  </a:lnTo>
                  <a:lnTo>
                    <a:pt x="1" y="6578"/>
                  </a:lnTo>
                  <a:lnTo>
                    <a:pt x="21" y="7250"/>
                  </a:lnTo>
                  <a:lnTo>
                    <a:pt x="286" y="8533"/>
                  </a:lnTo>
                  <a:lnTo>
                    <a:pt x="775" y="9714"/>
                  </a:lnTo>
                  <a:lnTo>
                    <a:pt x="1488" y="10753"/>
                  </a:lnTo>
                  <a:lnTo>
                    <a:pt x="2384" y="11649"/>
                  </a:lnTo>
                  <a:lnTo>
                    <a:pt x="3422" y="12362"/>
                  </a:lnTo>
                  <a:lnTo>
                    <a:pt x="4604" y="12851"/>
                  </a:lnTo>
                  <a:lnTo>
                    <a:pt x="5887" y="13116"/>
                  </a:lnTo>
                  <a:lnTo>
                    <a:pt x="6559" y="13136"/>
                  </a:lnTo>
                  <a:lnTo>
                    <a:pt x="7231" y="13116"/>
                  </a:lnTo>
                  <a:lnTo>
                    <a:pt x="8514" y="12851"/>
                  </a:lnTo>
                  <a:lnTo>
                    <a:pt x="9695" y="12362"/>
                  </a:lnTo>
                  <a:lnTo>
                    <a:pt x="10754" y="11649"/>
                  </a:lnTo>
                  <a:lnTo>
                    <a:pt x="11650" y="10753"/>
                  </a:lnTo>
                  <a:lnTo>
                    <a:pt x="12343" y="9714"/>
                  </a:lnTo>
                  <a:lnTo>
                    <a:pt x="12852" y="8533"/>
                  </a:lnTo>
                  <a:lnTo>
                    <a:pt x="13116" y="7250"/>
                  </a:lnTo>
                  <a:lnTo>
                    <a:pt x="13137" y="6578"/>
                  </a:lnTo>
                  <a:lnTo>
                    <a:pt x="13116" y="5906"/>
                  </a:lnTo>
                  <a:lnTo>
                    <a:pt x="12852" y="4623"/>
                  </a:lnTo>
                  <a:lnTo>
                    <a:pt x="12343" y="3442"/>
                  </a:lnTo>
                  <a:lnTo>
                    <a:pt x="11650" y="2383"/>
                  </a:lnTo>
                  <a:lnTo>
                    <a:pt x="10754" y="1507"/>
                  </a:lnTo>
                  <a:lnTo>
                    <a:pt x="9695" y="794"/>
                  </a:lnTo>
                  <a:lnTo>
                    <a:pt x="8514" y="285"/>
                  </a:lnTo>
                  <a:lnTo>
                    <a:pt x="7231" y="41"/>
                  </a:lnTo>
                  <a:lnTo>
                    <a:pt x="6559"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6" name="Google Shape;66;p15"/>
            <p:cNvSpPr/>
            <p:nvPr/>
          </p:nvSpPr>
          <p:spPr>
            <a:xfrm>
              <a:off x="2018349" y="1692728"/>
              <a:ext cx="65223" cy="91984"/>
            </a:xfrm>
            <a:custGeom>
              <a:avLst/>
              <a:gdLst/>
              <a:ahLst/>
              <a:cxnLst/>
              <a:rect l="l" t="t" r="r" b="b"/>
              <a:pathLst>
                <a:path w="1243" h="1753" extrusionOk="0">
                  <a:moveTo>
                    <a:pt x="489" y="1"/>
                  </a:moveTo>
                  <a:lnTo>
                    <a:pt x="265" y="143"/>
                  </a:lnTo>
                  <a:lnTo>
                    <a:pt x="102" y="388"/>
                  </a:lnTo>
                  <a:lnTo>
                    <a:pt x="1" y="693"/>
                  </a:lnTo>
                  <a:lnTo>
                    <a:pt x="1" y="877"/>
                  </a:lnTo>
                  <a:lnTo>
                    <a:pt x="1" y="1060"/>
                  </a:lnTo>
                  <a:lnTo>
                    <a:pt x="102" y="1365"/>
                  </a:lnTo>
                  <a:lnTo>
                    <a:pt x="265" y="1610"/>
                  </a:lnTo>
                  <a:lnTo>
                    <a:pt x="489" y="1732"/>
                  </a:lnTo>
                  <a:lnTo>
                    <a:pt x="612" y="1752"/>
                  </a:lnTo>
                  <a:lnTo>
                    <a:pt x="734" y="1732"/>
                  </a:lnTo>
                  <a:lnTo>
                    <a:pt x="958" y="1610"/>
                  </a:lnTo>
                  <a:lnTo>
                    <a:pt x="1141" y="1365"/>
                  </a:lnTo>
                  <a:lnTo>
                    <a:pt x="1223" y="1060"/>
                  </a:lnTo>
                  <a:lnTo>
                    <a:pt x="1243" y="877"/>
                  </a:lnTo>
                  <a:lnTo>
                    <a:pt x="1223" y="693"/>
                  </a:lnTo>
                  <a:lnTo>
                    <a:pt x="1141" y="388"/>
                  </a:lnTo>
                  <a:lnTo>
                    <a:pt x="958" y="143"/>
                  </a:lnTo>
                  <a:lnTo>
                    <a:pt x="73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7" name="Google Shape;67;p15"/>
            <p:cNvSpPr/>
            <p:nvPr/>
          </p:nvSpPr>
          <p:spPr>
            <a:xfrm>
              <a:off x="1691346" y="1692728"/>
              <a:ext cx="65276" cy="91984"/>
            </a:xfrm>
            <a:custGeom>
              <a:avLst/>
              <a:gdLst/>
              <a:ahLst/>
              <a:cxnLst/>
              <a:rect l="l" t="t" r="r" b="b"/>
              <a:pathLst>
                <a:path w="1244" h="1753" extrusionOk="0">
                  <a:moveTo>
                    <a:pt x="490" y="1"/>
                  </a:moveTo>
                  <a:lnTo>
                    <a:pt x="266" y="143"/>
                  </a:lnTo>
                  <a:lnTo>
                    <a:pt x="103" y="388"/>
                  </a:lnTo>
                  <a:lnTo>
                    <a:pt x="1" y="693"/>
                  </a:lnTo>
                  <a:lnTo>
                    <a:pt x="1" y="877"/>
                  </a:lnTo>
                  <a:lnTo>
                    <a:pt x="1" y="1060"/>
                  </a:lnTo>
                  <a:lnTo>
                    <a:pt x="103" y="1365"/>
                  </a:lnTo>
                  <a:lnTo>
                    <a:pt x="266" y="1610"/>
                  </a:lnTo>
                  <a:lnTo>
                    <a:pt x="490" y="1732"/>
                  </a:lnTo>
                  <a:lnTo>
                    <a:pt x="612" y="1752"/>
                  </a:lnTo>
                  <a:lnTo>
                    <a:pt x="754" y="1732"/>
                  </a:lnTo>
                  <a:lnTo>
                    <a:pt x="978" y="1610"/>
                  </a:lnTo>
                  <a:lnTo>
                    <a:pt x="1141" y="1365"/>
                  </a:lnTo>
                  <a:lnTo>
                    <a:pt x="1243" y="1060"/>
                  </a:lnTo>
                  <a:lnTo>
                    <a:pt x="1243" y="877"/>
                  </a:lnTo>
                  <a:lnTo>
                    <a:pt x="1243" y="693"/>
                  </a:lnTo>
                  <a:lnTo>
                    <a:pt x="1141" y="388"/>
                  </a:lnTo>
                  <a:lnTo>
                    <a:pt x="978" y="143"/>
                  </a:lnTo>
                  <a:lnTo>
                    <a:pt x="75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8" name="Google Shape;68;p15"/>
            <p:cNvSpPr/>
            <p:nvPr/>
          </p:nvSpPr>
          <p:spPr>
            <a:xfrm>
              <a:off x="1689247" y="1894743"/>
              <a:ext cx="396482" cy="197716"/>
            </a:xfrm>
            <a:custGeom>
              <a:avLst/>
              <a:gdLst/>
              <a:ahLst/>
              <a:cxnLst/>
              <a:rect l="l" t="t" r="r" b="b"/>
              <a:pathLst>
                <a:path w="7556" h="3768" extrusionOk="0">
                  <a:moveTo>
                    <a:pt x="0" y="0"/>
                  </a:moveTo>
                  <a:lnTo>
                    <a:pt x="20" y="387"/>
                  </a:lnTo>
                  <a:lnTo>
                    <a:pt x="163" y="1120"/>
                  </a:lnTo>
                  <a:lnTo>
                    <a:pt x="448" y="1792"/>
                  </a:lnTo>
                  <a:lnTo>
                    <a:pt x="855" y="2403"/>
                  </a:lnTo>
                  <a:lnTo>
                    <a:pt x="1365" y="2912"/>
                  </a:lnTo>
                  <a:lnTo>
                    <a:pt x="1975" y="3320"/>
                  </a:lnTo>
                  <a:lnTo>
                    <a:pt x="2648" y="3605"/>
                  </a:lnTo>
                  <a:lnTo>
                    <a:pt x="3381" y="3768"/>
                  </a:lnTo>
                  <a:lnTo>
                    <a:pt x="4155" y="3768"/>
                  </a:lnTo>
                  <a:lnTo>
                    <a:pt x="4908" y="3605"/>
                  </a:lnTo>
                  <a:lnTo>
                    <a:pt x="5580" y="3320"/>
                  </a:lnTo>
                  <a:lnTo>
                    <a:pt x="6191" y="2912"/>
                  </a:lnTo>
                  <a:lnTo>
                    <a:pt x="6700" y="2403"/>
                  </a:lnTo>
                  <a:lnTo>
                    <a:pt x="7108" y="1792"/>
                  </a:lnTo>
                  <a:lnTo>
                    <a:pt x="7393" y="1120"/>
                  </a:lnTo>
                  <a:lnTo>
                    <a:pt x="7535" y="387"/>
                  </a:lnTo>
                  <a:lnTo>
                    <a:pt x="7556"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9" name="Google Shape;69;p15"/>
            <p:cNvSpPr/>
            <p:nvPr/>
          </p:nvSpPr>
          <p:spPr>
            <a:xfrm>
              <a:off x="1542799" y="3293525"/>
              <a:ext cx="689331" cy="689331"/>
            </a:xfrm>
            <a:custGeom>
              <a:avLst/>
              <a:gdLst/>
              <a:ahLst/>
              <a:cxnLst/>
              <a:rect l="l" t="t" r="r" b="b"/>
              <a:pathLst>
                <a:path w="13137" h="13137" extrusionOk="0">
                  <a:moveTo>
                    <a:pt x="6559" y="0"/>
                  </a:moveTo>
                  <a:lnTo>
                    <a:pt x="5887" y="21"/>
                  </a:lnTo>
                  <a:lnTo>
                    <a:pt x="4604" y="286"/>
                  </a:lnTo>
                  <a:lnTo>
                    <a:pt x="3422" y="795"/>
                  </a:lnTo>
                  <a:lnTo>
                    <a:pt x="2384" y="1508"/>
                  </a:lnTo>
                  <a:lnTo>
                    <a:pt x="1488" y="2383"/>
                  </a:lnTo>
                  <a:lnTo>
                    <a:pt x="775" y="3442"/>
                  </a:lnTo>
                  <a:lnTo>
                    <a:pt x="286" y="4623"/>
                  </a:lnTo>
                  <a:lnTo>
                    <a:pt x="21" y="5906"/>
                  </a:lnTo>
                  <a:lnTo>
                    <a:pt x="1" y="6579"/>
                  </a:lnTo>
                  <a:lnTo>
                    <a:pt x="21" y="7251"/>
                  </a:lnTo>
                  <a:lnTo>
                    <a:pt x="286" y="8534"/>
                  </a:lnTo>
                  <a:lnTo>
                    <a:pt x="775" y="9715"/>
                  </a:lnTo>
                  <a:lnTo>
                    <a:pt x="1488" y="10753"/>
                  </a:lnTo>
                  <a:lnTo>
                    <a:pt x="2384" y="11650"/>
                  </a:lnTo>
                  <a:lnTo>
                    <a:pt x="3422" y="12362"/>
                  </a:lnTo>
                  <a:lnTo>
                    <a:pt x="4604" y="12851"/>
                  </a:lnTo>
                  <a:lnTo>
                    <a:pt x="5887" y="13116"/>
                  </a:lnTo>
                  <a:lnTo>
                    <a:pt x="6559" y="13136"/>
                  </a:lnTo>
                  <a:lnTo>
                    <a:pt x="7231" y="13116"/>
                  </a:lnTo>
                  <a:lnTo>
                    <a:pt x="8514" y="12851"/>
                  </a:lnTo>
                  <a:lnTo>
                    <a:pt x="9695" y="12362"/>
                  </a:lnTo>
                  <a:lnTo>
                    <a:pt x="10754" y="11650"/>
                  </a:lnTo>
                  <a:lnTo>
                    <a:pt x="11650" y="10753"/>
                  </a:lnTo>
                  <a:lnTo>
                    <a:pt x="12343" y="9715"/>
                  </a:lnTo>
                  <a:lnTo>
                    <a:pt x="12852" y="8534"/>
                  </a:lnTo>
                  <a:lnTo>
                    <a:pt x="13116" y="7251"/>
                  </a:lnTo>
                  <a:lnTo>
                    <a:pt x="13137" y="6579"/>
                  </a:lnTo>
                  <a:lnTo>
                    <a:pt x="13116" y="5906"/>
                  </a:lnTo>
                  <a:lnTo>
                    <a:pt x="12852" y="4623"/>
                  </a:lnTo>
                  <a:lnTo>
                    <a:pt x="12343" y="3442"/>
                  </a:lnTo>
                  <a:lnTo>
                    <a:pt x="11650" y="2383"/>
                  </a:lnTo>
                  <a:lnTo>
                    <a:pt x="10754" y="1508"/>
                  </a:lnTo>
                  <a:lnTo>
                    <a:pt x="9695" y="795"/>
                  </a:lnTo>
                  <a:lnTo>
                    <a:pt x="8514" y="286"/>
                  </a:lnTo>
                  <a:lnTo>
                    <a:pt x="7231" y="21"/>
                  </a:lnTo>
                  <a:lnTo>
                    <a:pt x="6559" y="0"/>
                  </a:lnTo>
                  <a:close/>
                </a:path>
              </a:pathLst>
            </a:custGeom>
            <a:solidFill>
              <a:schemeClr val="accent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0" name="Google Shape;70;p15"/>
            <p:cNvSpPr/>
            <p:nvPr/>
          </p:nvSpPr>
          <p:spPr>
            <a:xfrm>
              <a:off x="1699899" y="3652587"/>
              <a:ext cx="375126" cy="188114"/>
            </a:xfrm>
            <a:custGeom>
              <a:avLst/>
              <a:gdLst/>
              <a:ahLst/>
              <a:cxnLst/>
              <a:rect l="l" t="t" r="r" b="b"/>
              <a:pathLst>
                <a:path w="7149" h="3585" extrusionOk="0">
                  <a:moveTo>
                    <a:pt x="3565" y="0"/>
                  </a:moveTo>
                  <a:lnTo>
                    <a:pt x="3198" y="21"/>
                  </a:lnTo>
                  <a:lnTo>
                    <a:pt x="2506" y="163"/>
                  </a:lnTo>
                  <a:lnTo>
                    <a:pt x="1874" y="428"/>
                  </a:lnTo>
                  <a:lnTo>
                    <a:pt x="1304" y="815"/>
                  </a:lnTo>
                  <a:lnTo>
                    <a:pt x="815" y="1304"/>
                  </a:lnTo>
                  <a:lnTo>
                    <a:pt x="428" y="1874"/>
                  </a:lnTo>
                  <a:lnTo>
                    <a:pt x="164" y="2526"/>
                  </a:lnTo>
                  <a:lnTo>
                    <a:pt x="21" y="3218"/>
                  </a:lnTo>
                  <a:lnTo>
                    <a:pt x="1" y="3585"/>
                  </a:lnTo>
                  <a:lnTo>
                    <a:pt x="489" y="3585"/>
                  </a:lnTo>
                  <a:lnTo>
                    <a:pt x="489" y="3259"/>
                  </a:lnTo>
                  <a:lnTo>
                    <a:pt x="612" y="2668"/>
                  </a:lnTo>
                  <a:lnTo>
                    <a:pt x="856" y="2098"/>
                  </a:lnTo>
                  <a:lnTo>
                    <a:pt x="1182" y="1609"/>
                  </a:lnTo>
                  <a:lnTo>
                    <a:pt x="1610" y="1202"/>
                  </a:lnTo>
                  <a:lnTo>
                    <a:pt x="2098" y="856"/>
                  </a:lnTo>
                  <a:lnTo>
                    <a:pt x="2648" y="632"/>
                  </a:lnTo>
                  <a:lnTo>
                    <a:pt x="3259" y="509"/>
                  </a:lnTo>
                  <a:lnTo>
                    <a:pt x="3565" y="489"/>
                  </a:lnTo>
                  <a:lnTo>
                    <a:pt x="3891" y="509"/>
                  </a:lnTo>
                  <a:lnTo>
                    <a:pt x="4501" y="632"/>
                  </a:lnTo>
                  <a:lnTo>
                    <a:pt x="5051" y="856"/>
                  </a:lnTo>
                  <a:lnTo>
                    <a:pt x="5540" y="1202"/>
                  </a:lnTo>
                  <a:lnTo>
                    <a:pt x="5968" y="1609"/>
                  </a:lnTo>
                  <a:lnTo>
                    <a:pt x="6294" y="2098"/>
                  </a:lnTo>
                  <a:lnTo>
                    <a:pt x="6518" y="2668"/>
                  </a:lnTo>
                  <a:lnTo>
                    <a:pt x="6660" y="3259"/>
                  </a:lnTo>
                  <a:lnTo>
                    <a:pt x="6660" y="3585"/>
                  </a:lnTo>
                  <a:lnTo>
                    <a:pt x="7149" y="3585"/>
                  </a:lnTo>
                  <a:lnTo>
                    <a:pt x="7129" y="3218"/>
                  </a:lnTo>
                  <a:lnTo>
                    <a:pt x="6986" y="2526"/>
                  </a:lnTo>
                  <a:lnTo>
                    <a:pt x="6721" y="1874"/>
                  </a:lnTo>
                  <a:lnTo>
                    <a:pt x="6334" y="1304"/>
                  </a:lnTo>
                  <a:lnTo>
                    <a:pt x="5846" y="815"/>
                  </a:lnTo>
                  <a:lnTo>
                    <a:pt x="5275" y="428"/>
                  </a:lnTo>
                  <a:lnTo>
                    <a:pt x="4644" y="163"/>
                  </a:lnTo>
                  <a:lnTo>
                    <a:pt x="3931" y="21"/>
                  </a:lnTo>
                  <a:lnTo>
                    <a:pt x="3565"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1" name="Google Shape;71;p15"/>
            <p:cNvSpPr/>
            <p:nvPr/>
          </p:nvSpPr>
          <p:spPr>
            <a:xfrm>
              <a:off x="2018349" y="3509393"/>
              <a:ext cx="65223" cy="93034"/>
            </a:xfrm>
            <a:custGeom>
              <a:avLst/>
              <a:gdLst/>
              <a:ahLst/>
              <a:cxnLst/>
              <a:rect l="l" t="t" r="r" b="b"/>
              <a:pathLst>
                <a:path w="1243" h="1773" extrusionOk="0">
                  <a:moveTo>
                    <a:pt x="612" y="0"/>
                  </a:moveTo>
                  <a:lnTo>
                    <a:pt x="489" y="21"/>
                  </a:lnTo>
                  <a:lnTo>
                    <a:pt x="265" y="143"/>
                  </a:lnTo>
                  <a:lnTo>
                    <a:pt x="102" y="387"/>
                  </a:lnTo>
                  <a:lnTo>
                    <a:pt x="1" y="713"/>
                  </a:lnTo>
                  <a:lnTo>
                    <a:pt x="1" y="876"/>
                  </a:lnTo>
                  <a:lnTo>
                    <a:pt x="1" y="1059"/>
                  </a:lnTo>
                  <a:lnTo>
                    <a:pt x="102" y="1385"/>
                  </a:lnTo>
                  <a:lnTo>
                    <a:pt x="265" y="1609"/>
                  </a:lnTo>
                  <a:lnTo>
                    <a:pt x="489" y="1752"/>
                  </a:lnTo>
                  <a:lnTo>
                    <a:pt x="612" y="1772"/>
                  </a:lnTo>
                  <a:lnTo>
                    <a:pt x="734" y="1752"/>
                  </a:lnTo>
                  <a:lnTo>
                    <a:pt x="958" y="1609"/>
                  </a:lnTo>
                  <a:lnTo>
                    <a:pt x="1141" y="1385"/>
                  </a:lnTo>
                  <a:lnTo>
                    <a:pt x="1223" y="1059"/>
                  </a:lnTo>
                  <a:lnTo>
                    <a:pt x="1243" y="876"/>
                  </a:lnTo>
                  <a:lnTo>
                    <a:pt x="1223" y="713"/>
                  </a:lnTo>
                  <a:lnTo>
                    <a:pt x="1141" y="387"/>
                  </a:lnTo>
                  <a:lnTo>
                    <a:pt x="958" y="143"/>
                  </a:lnTo>
                  <a:lnTo>
                    <a:pt x="734" y="21"/>
                  </a:lnTo>
                  <a:lnTo>
                    <a:pt x="612"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2" name="Google Shape;72;p15"/>
            <p:cNvSpPr/>
            <p:nvPr/>
          </p:nvSpPr>
          <p:spPr>
            <a:xfrm>
              <a:off x="1691346" y="3509393"/>
              <a:ext cx="65276" cy="93034"/>
            </a:xfrm>
            <a:custGeom>
              <a:avLst/>
              <a:gdLst/>
              <a:ahLst/>
              <a:cxnLst/>
              <a:rect l="l" t="t" r="r" b="b"/>
              <a:pathLst>
                <a:path w="1244" h="1773" extrusionOk="0">
                  <a:moveTo>
                    <a:pt x="612" y="0"/>
                  </a:moveTo>
                  <a:lnTo>
                    <a:pt x="490" y="21"/>
                  </a:lnTo>
                  <a:lnTo>
                    <a:pt x="266" y="143"/>
                  </a:lnTo>
                  <a:lnTo>
                    <a:pt x="103" y="387"/>
                  </a:lnTo>
                  <a:lnTo>
                    <a:pt x="1" y="713"/>
                  </a:lnTo>
                  <a:lnTo>
                    <a:pt x="1" y="876"/>
                  </a:lnTo>
                  <a:lnTo>
                    <a:pt x="1" y="1059"/>
                  </a:lnTo>
                  <a:lnTo>
                    <a:pt x="103" y="1385"/>
                  </a:lnTo>
                  <a:lnTo>
                    <a:pt x="266" y="1609"/>
                  </a:lnTo>
                  <a:lnTo>
                    <a:pt x="490" y="1752"/>
                  </a:lnTo>
                  <a:lnTo>
                    <a:pt x="612" y="1772"/>
                  </a:lnTo>
                  <a:lnTo>
                    <a:pt x="754" y="1752"/>
                  </a:lnTo>
                  <a:lnTo>
                    <a:pt x="978" y="1609"/>
                  </a:lnTo>
                  <a:lnTo>
                    <a:pt x="1141" y="1385"/>
                  </a:lnTo>
                  <a:lnTo>
                    <a:pt x="1243" y="1059"/>
                  </a:lnTo>
                  <a:lnTo>
                    <a:pt x="1243" y="876"/>
                  </a:lnTo>
                  <a:lnTo>
                    <a:pt x="1243" y="713"/>
                  </a:lnTo>
                  <a:lnTo>
                    <a:pt x="1141" y="387"/>
                  </a:lnTo>
                  <a:lnTo>
                    <a:pt x="978" y="143"/>
                  </a:lnTo>
                  <a:lnTo>
                    <a:pt x="754" y="21"/>
                  </a:lnTo>
                  <a:lnTo>
                    <a:pt x="612"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3" name="Google Shape;73;p15"/>
            <p:cNvSpPr/>
            <p:nvPr/>
          </p:nvSpPr>
          <p:spPr>
            <a:xfrm>
              <a:off x="1542799" y="2375591"/>
              <a:ext cx="689331" cy="689331"/>
            </a:xfrm>
            <a:custGeom>
              <a:avLst/>
              <a:gdLst/>
              <a:ahLst/>
              <a:cxnLst/>
              <a:rect l="l" t="t" r="r" b="b"/>
              <a:pathLst>
                <a:path w="13137" h="13137" extrusionOk="0">
                  <a:moveTo>
                    <a:pt x="6559" y="1"/>
                  </a:moveTo>
                  <a:lnTo>
                    <a:pt x="5887" y="21"/>
                  </a:lnTo>
                  <a:lnTo>
                    <a:pt x="4604" y="286"/>
                  </a:lnTo>
                  <a:lnTo>
                    <a:pt x="3422" y="795"/>
                  </a:lnTo>
                  <a:lnTo>
                    <a:pt x="2384" y="1487"/>
                  </a:lnTo>
                  <a:lnTo>
                    <a:pt x="1488" y="2383"/>
                  </a:lnTo>
                  <a:lnTo>
                    <a:pt x="775" y="3442"/>
                  </a:lnTo>
                  <a:lnTo>
                    <a:pt x="286" y="4603"/>
                  </a:lnTo>
                  <a:lnTo>
                    <a:pt x="21" y="5886"/>
                  </a:lnTo>
                  <a:lnTo>
                    <a:pt x="1" y="6579"/>
                  </a:lnTo>
                  <a:lnTo>
                    <a:pt x="21" y="7251"/>
                  </a:lnTo>
                  <a:lnTo>
                    <a:pt x="286" y="8534"/>
                  </a:lnTo>
                  <a:lnTo>
                    <a:pt x="775" y="9715"/>
                  </a:lnTo>
                  <a:lnTo>
                    <a:pt x="1488" y="10754"/>
                  </a:lnTo>
                  <a:lnTo>
                    <a:pt x="2384" y="11650"/>
                  </a:lnTo>
                  <a:lnTo>
                    <a:pt x="3422" y="12362"/>
                  </a:lnTo>
                  <a:lnTo>
                    <a:pt x="4604" y="12851"/>
                  </a:lnTo>
                  <a:lnTo>
                    <a:pt x="5887" y="13116"/>
                  </a:lnTo>
                  <a:lnTo>
                    <a:pt x="6559" y="13136"/>
                  </a:lnTo>
                  <a:lnTo>
                    <a:pt x="7231" y="13116"/>
                  </a:lnTo>
                  <a:lnTo>
                    <a:pt x="8514" y="12851"/>
                  </a:lnTo>
                  <a:lnTo>
                    <a:pt x="9695" y="12362"/>
                  </a:lnTo>
                  <a:lnTo>
                    <a:pt x="10754" y="11650"/>
                  </a:lnTo>
                  <a:lnTo>
                    <a:pt x="11650" y="10754"/>
                  </a:lnTo>
                  <a:lnTo>
                    <a:pt x="12343" y="9715"/>
                  </a:lnTo>
                  <a:lnTo>
                    <a:pt x="12852" y="8534"/>
                  </a:lnTo>
                  <a:lnTo>
                    <a:pt x="13116" y="7251"/>
                  </a:lnTo>
                  <a:lnTo>
                    <a:pt x="13137" y="6579"/>
                  </a:lnTo>
                  <a:lnTo>
                    <a:pt x="13116" y="5886"/>
                  </a:lnTo>
                  <a:lnTo>
                    <a:pt x="12852" y="4603"/>
                  </a:lnTo>
                  <a:lnTo>
                    <a:pt x="12343" y="3442"/>
                  </a:lnTo>
                  <a:lnTo>
                    <a:pt x="11650" y="2383"/>
                  </a:lnTo>
                  <a:lnTo>
                    <a:pt x="10754" y="1487"/>
                  </a:lnTo>
                  <a:lnTo>
                    <a:pt x="9695" y="795"/>
                  </a:lnTo>
                  <a:lnTo>
                    <a:pt x="8514" y="286"/>
                  </a:lnTo>
                  <a:lnTo>
                    <a:pt x="7231" y="21"/>
                  </a:lnTo>
                  <a:lnTo>
                    <a:pt x="6559" y="1"/>
                  </a:lnTo>
                  <a:close/>
                </a:path>
              </a:pathLst>
            </a:custGeom>
            <a:solidFill>
              <a:schemeClr val="accent4"/>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4" name="Google Shape;74;p15"/>
            <p:cNvSpPr/>
            <p:nvPr/>
          </p:nvSpPr>
          <p:spPr>
            <a:xfrm>
              <a:off x="2018349" y="2597860"/>
              <a:ext cx="65223" cy="93034"/>
            </a:xfrm>
            <a:custGeom>
              <a:avLst/>
              <a:gdLst/>
              <a:ahLst/>
              <a:cxnLst/>
              <a:rect l="l" t="t" r="r" b="b"/>
              <a:pathLst>
                <a:path w="1243" h="1773" extrusionOk="0">
                  <a:moveTo>
                    <a:pt x="612" y="1"/>
                  </a:moveTo>
                  <a:lnTo>
                    <a:pt x="489" y="21"/>
                  </a:lnTo>
                  <a:lnTo>
                    <a:pt x="265" y="163"/>
                  </a:lnTo>
                  <a:lnTo>
                    <a:pt x="102" y="387"/>
                  </a:lnTo>
                  <a:lnTo>
                    <a:pt x="1" y="713"/>
                  </a:lnTo>
                  <a:lnTo>
                    <a:pt x="1" y="897"/>
                  </a:lnTo>
                  <a:lnTo>
                    <a:pt x="1" y="1060"/>
                  </a:lnTo>
                  <a:lnTo>
                    <a:pt x="102" y="1385"/>
                  </a:lnTo>
                  <a:lnTo>
                    <a:pt x="265" y="1630"/>
                  </a:lnTo>
                  <a:lnTo>
                    <a:pt x="489" y="1752"/>
                  </a:lnTo>
                  <a:lnTo>
                    <a:pt x="612" y="1772"/>
                  </a:lnTo>
                  <a:lnTo>
                    <a:pt x="734" y="1752"/>
                  </a:lnTo>
                  <a:lnTo>
                    <a:pt x="958" y="1630"/>
                  </a:lnTo>
                  <a:lnTo>
                    <a:pt x="1141" y="1385"/>
                  </a:lnTo>
                  <a:lnTo>
                    <a:pt x="1223" y="1060"/>
                  </a:lnTo>
                  <a:lnTo>
                    <a:pt x="1243" y="897"/>
                  </a:lnTo>
                  <a:lnTo>
                    <a:pt x="1223" y="713"/>
                  </a:lnTo>
                  <a:lnTo>
                    <a:pt x="1141" y="387"/>
                  </a:lnTo>
                  <a:lnTo>
                    <a:pt x="958" y="163"/>
                  </a:lnTo>
                  <a:lnTo>
                    <a:pt x="734" y="21"/>
                  </a:lnTo>
                  <a:lnTo>
                    <a:pt x="61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5" name="Google Shape;75;p15"/>
            <p:cNvSpPr/>
            <p:nvPr/>
          </p:nvSpPr>
          <p:spPr>
            <a:xfrm>
              <a:off x="1691346" y="2597860"/>
              <a:ext cx="65276" cy="93034"/>
            </a:xfrm>
            <a:custGeom>
              <a:avLst/>
              <a:gdLst/>
              <a:ahLst/>
              <a:cxnLst/>
              <a:rect l="l" t="t" r="r" b="b"/>
              <a:pathLst>
                <a:path w="1244" h="1773" extrusionOk="0">
                  <a:moveTo>
                    <a:pt x="612" y="1"/>
                  </a:moveTo>
                  <a:lnTo>
                    <a:pt x="490" y="21"/>
                  </a:lnTo>
                  <a:lnTo>
                    <a:pt x="266" y="163"/>
                  </a:lnTo>
                  <a:lnTo>
                    <a:pt x="103" y="387"/>
                  </a:lnTo>
                  <a:lnTo>
                    <a:pt x="1" y="713"/>
                  </a:lnTo>
                  <a:lnTo>
                    <a:pt x="1" y="897"/>
                  </a:lnTo>
                  <a:lnTo>
                    <a:pt x="1" y="1060"/>
                  </a:lnTo>
                  <a:lnTo>
                    <a:pt x="103" y="1385"/>
                  </a:lnTo>
                  <a:lnTo>
                    <a:pt x="266" y="1630"/>
                  </a:lnTo>
                  <a:lnTo>
                    <a:pt x="490" y="1752"/>
                  </a:lnTo>
                  <a:lnTo>
                    <a:pt x="612" y="1772"/>
                  </a:lnTo>
                  <a:lnTo>
                    <a:pt x="754" y="1752"/>
                  </a:lnTo>
                  <a:lnTo>
                    <a:pt x="978" y="1630"/>
                  </a:lnTo>
                  <a:lnTo>
                    <a:pt x="1141" y="1385"/>
                  </a:lnTo>
                  <a:lnTo>
                    <a:pt x="1243" y="1060"/>
                  </a:lnTo>
                  <a:lnTo>
                    <a:pt x="1243" y="897"/>
                  </a:lnTo>
                  <a:lnTo>
                    <a:pt x="1243" y="713"/>
                  </a:lnTo>
                  <a:lnTo>
                    <a:pt x="1141" y="387"/>
                  </a:lnTo>
                  <a:lnTo>
                    <a:pt x="978" y="163"/>
                  </a:lnTo>
                  <a:lnTo>
                    <a:pt x="754" y="21"/>
                  </a:lnTo>
                  <a:lnTo>
                    <a:pt x="61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6" name="Google Shape;76;p15"/>
            <p:cNvSpPr/>
            <p:nvPr/>
          </p:nvSpPr>
          <p:spPr>
            <a:xfrm>
              <a:off x="1723406" y="2840435"/>
              <a:ext cx="327061" cy="25712"/>
            </a:xfrm>
            <a:custGeom>
              <a:avLst/>
              <a:gdLst/>
              <a:ahLst/>
              <a:cxnLst/>
              <a:rect l="l" t="t" r="r" b="b"/>
              <a:pathLst>
                <a:path w="6233" h="490" extrusionOk="0">
                  <a:moveTo>
                    <a:pt x="1" y="1"/>
                  </a:moveTo>
                  <a:lnTo>
                    <a:pt x="1" y="489"/>
                  </a:lnTo>
                  <a:lnTo>
                    <a:pt x="6233" y="489"/>
                  </a:lnTo>
                  <a:lnTo>
                    <a:pt x="6233"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7" name="Google Shape;77;p15"/>
            <p:cNvSpPr/>
            <p:nvPr/>
          </p:nvSpPr>
          <p:spPr>
            <a:xfrm>
              <a:off x="2672008" y="1555988"/>
              <a:ext cx="555736" cy="555736"/>
            </a:xfrm>
            <a:custGeom>
              <a:avLst/>
              <a:gdLst/>
              <a:ahLst/>
              <a:cxnLst/>
              <a:rect l="l" t="t" r="r" b="b"/>
              <a:pathLst>
                <a:path w="10591" h="10591" extrusionOk="0">
                  <a:moveTo>
                    <a:pt x="10346" y="245"/>
                  </a:moveTo>
                  <a:lnTo>
                    <a:pt x="10346" y="10346"/>
                  </a:lnTo>
                  <a:lnTo>
                    <a:pt x="245" y="10346"/>
                  </a:lnTo>
                  <a:lnTo>
                    <a:pt x="245" y="245"/>
                  </a:lnTo>
                  <a:close/>
                  <a:moveTo>
                    <a:pt x="0" y="0"/>
                  </a:moveTo>
                  <a:lnTo>
                    <a:pt x="0" y="10590"/>
                  </a:lnTo>
                  <a:lnTo>
                    <a:pt x="10591" y="10590"/>
                  </a:lnTo>
                  <a:lnTo>
                    <a:pt x="10591" y="0"/>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8" name="Google Shape;78;p15"/>
            <p:cNvSpPr/>
            <p:nvPr/>
          </p:nvSpPr>
          <p:spPr>
            <a:xfrm>
              <a:off x="2672008" y="2441862"/>
              <a:ext cx="555736" cy="556786"/>
            </a:xfrm>
            <a:custGeom>
              <a:avLst/>
              <a:gdLst/>
              <a:ahLst/>
              <a:cxnLst/>
              <a:rect l="l" t="t" r="r" b="b"/>
              <a:pathLst>
                <a:path w="10591" h="10611" extrusionOk="0">
                  <a:moveTo>
                    <a:pt x="10346" y="245"/>
                  </a:moveTo>
                  <a:lnTo>
                    <a:pt x="10346" y="10366"/>
                  </a:lnTo>
                  <a:lnTo>
                    <a:pt x="245" y="10366"/>
                  </a:lnTo>
                  <a:lnTo>
                    <a:pt x="245" y="245"/>
                  </a:lnTo>
                  <a:close/>
                  <a:moveTo>
                    <a:pt x="0" y="0"/>
                  </a:moveTo>
                  <a:lnTo>
                    <a:pt x="0" y="10611"/>
                  </a:lnTo>
                  <a:lnTo>
                    <a:pt x="10591" y="10611"/>
                  </a:lnTo>
                  <a:lnTo>
                    <a:pt x="10591" y="0"/>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9" name="Google Shape;79;p15"/>
            <p:cNvSpPr/>
            <p:nvPr/>
          </p:nvSpPr>
          <p:spPr>
            <a:xfrm>
              <a:off x="2672008" y="3360846"/>
              <a:ext cx="555736" cy="555736"/>
            </a:xfrm>
            <a:custGeom>
              <a:avLst/>
              <a:gdLst/>
              <a:ahLst/>
              <a:cxnLst/>
              <a:rect l="l" t="t" r="r" b="b"/>
              <a:pathLst>
                <a:path w="10591" h="10591" extrusionOk="0">
                  <a:moveTo>
                    <a:pt x="10346" y="245"/>
                  </a:moveTo>
                  <a:lnTo>
                    <a:pt x="10346" y="10346"/>
                  </a:lnTo>
                  <a:lnTo>
                    <a:pt x="245" y="10346"/>
                  </a:lnTo>
                  <a:lnTo>
                    <a:pt x="245" y="245"/>
                  </a:lnTo>
                  <a:close/>
                  <a:moveTo>
                    <a:pt x="0" y="1"/>
                  </a:moveTo>
                  <a:lnTo>
                    <a:pt x="0" y="10591"/>
                  </a:lnTo>
                  <a:lnTo>
                    <a:pt x="10591" y="10591"/>
                  </a:lnTo>
                  <a:lnTo>
                    <a:pt x="10591" y="1"/>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0" name="Google Shape;80;p15"/>
            <p:cNvSpPr/>
            <p:nvPr/>
          </p:nvSpPr>
          <p:spPr>
            <a:xfrm>
              <a:off x="2783143" y="1608354"/>
              <a:ext cx="496967" cy="376175"/>
            </a:xfrm>
            <a:custGeom>
              <a:avLst/>
              <a:gdLst/>
              <a:ahLst/>
              <a:cxnLst/>
              <a:rect l="l" t="t" r="r" b="b"/>
              <a:pathLst>
                <a:path w="9471" h="7169" extrusionOk="0">
                  <a:moveTo>
                    <a:pt x="9471" y="0"/>
                  </a:moveTo>
                  <a:lnTo>
                    <a:pt x="8717" y="204"/>
                  </a:lnTo>
                  <a:lnTo>
                    <a:pt x="7353" y="855"/>
                  </a:lnTo>
                  <a:lnTo>
                    <a:pt x="6151" y="1711"/>
                  </a:lnTo>
                  <a:lnTo>
                    <a:pt x="5112" y="2688"/>
                  </a:lnTo>
                  <a:lnTo>
                    <a:pt x="3911" y="4114"/>
                  </a:lnTo>
                  <a:lnTo>
                    <a:pt x="3015" y="5458"/>
                  </a:lnTo>
                  <a:lnTo>
                    <a:pt x="2954" y="5621"/>
                  </a:lnTo>
                  <a:lnTo>
                    <a:pt x="2363" y="5010"/>
                  </a:lnTo>
                  <a:lnTo>
                    <a:pt x="1324" y="4256"/>
                  </a:lnTo>
                  <a:lnTo>
                    <a:pt x="184" y="3849"/>
                  </a:lnTo>
                  <a:lnTo>
                    <a:pt x="1" y="3829"/>
                  </a:lnTo>
                  <a:lnTo>
                    <a:pt x="387" y="4114"/>
                  </a:lnTo>
                  <a:lnTo>
                    <a:pt x="1284" y="5132"/>
                  </a:lnTo>
                  <a:lnTo>
                    <a:pt x="2505" y="6823"/>
                  </a:lnTo>
                  <a:lnTo>
                    <a:pt x="2730" y="7169"/>
                  </a:lnTo>
                  <a:lnTo>
                    <a:pt x="3361" y="7169"/>
                  </a:lnTo>
                  <a:lnTo>
                    <a:pt x="3931" y="6110"/>
                  </a:lnTo>
                  <a:lnTo>
                    <a:pt x="5051" y="4318"/>
                  </a:lnTo>
                  <a:lnTo>
                    <a:pt x="6131" y="2892"/>
                  </a:lnTo>
                  <a:lnTo>
                    <a:pt x="7108" y="1792"/>
                  </a:lnTo>
                  <a:lnTo>
                    <a:pt x="8371" y="672"/>
                  </a:lnTo>
                  <a:lnTo>
                    <a:pt x="9369" y="41"/>
                  </a:lnTo>
                  <a:lnTo>
                    <a:pt x="9471"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nvGrpSpPr>
            <p:cNvPr id="81" name="Google Shape;81;p15"/>
            <p:cNvGrpSpPr/>
            <p:nvPr/>
          </p:nvGrpSpPr>
          <p:grpSpPr>
            <a:xfrm>
              <a:off x="2019472" y="214901"/>
              <a:ext cx="727741" cy="853874"/>
              <a:chOff x="2777697" y="-92274"/>
              <a:chExt cx="727741" cy="853874"/>
            </a:xfrm>
          </p:grpSpPr>
          <p:sp>
            <p:nvSpPr>
              <p:cNvPr id="82" name="Google Shape;82;p15"/>
              <p:cNvSpPr/>
              <p:nvPr/>
            </p:nvSpPr>
            <p:spPr>
              <a:xfrm>
                <a:off x="3011720" y="-92274"/>
                <a:ext cx="258637" cy="537581"/>
              </a:xfrm>
              <a:custGeom>
                <a:avLst/>
                <a:gdLst/>
                <a:ahLst/>
                <a:cxnLst/>
                <a:rect l="l" t="t" r="r" b="b"/>
                <a:pathLst>
                  <a:path w="4929" h="10245" extrusionOk="0">
                    <a:moveTo>
                      <a:pt x="2811" y="245"/>
                    </a:moveTo>
                    <a:lnTo>
                      <a:pt x="3340" y="367"/>
                    </a:lnTo>
                    <a:lnTo>
                      <a:pt x="3951" y="673"/>
                    </a:lnTo>
                    <a:lnTo>
                      <a:pt x="4460" y="1263"/>
                    </a:lnTo>
                    <a:lnTo>
                      <a:pt x="4684" y="1895"/>
                    </a:lnTo>
                    <a:lnTo>
                      <a:pt x="4684" y="2159"/>
                    </a:lnTo>
                    <a:lnTo>
                      <a:pt x="4664" y="2424"/>
                    </a:lnTo>
                    <a:lnTo>
                      <a:pt x="4419" y="2770"/>
                    </a:lnTo>
                    <a:lnTo>
                      <a:pt x="3890" y="2974"/>
                    </a:lnTo>
                    <a:lnTo>
                      <a:pt x="3768" y="2994"/>
                    </a:lnTo>
                    <a:lnTo>
                      <a:pt x="3136" y="2994"/>
                    </a:lnTo>
                    <a:lnTo>
                      <a:pt x="4582" y="10000"/>
                    </a:lnTo>
                    <a:lnTo>
                      <a:pt x="346" y="10000"/>
                    </a:lnTo>
                    <a:lnTo>
                      <a:pt x="1690" y="2994"/>
                    </a:lnTo>
                    <a:lnTo>
                      <a:pt x="1324" y="2994"/>
                    </a:lnTo>
                    <a:lnTo>
                      <a:pt x="1181" y="2974"/>
                    </a:lnTo>
                    <a:lnTo>
                      <a:pt x="570" y="2750"/>
                    </a:lnTo>
                    <a:lnTo>
                      <a:pt x="265" y="2404"/>
                    </a:lnTo>
                    <a:lnTo>
                      <a:pt x="244" y="2159"/>
                    </a:lnTo>
                    <a:lnTo>
                      <a:pt x="265" y="1813"/>
                    </a:lnTo>
                    <a:lnTo>
                      <a:pt x="509" y="1161"/>
                    </a:lnTo>
                    <a:lnTo>
                      <a:pt x="1059" y="612"/>
                    </a:lnTo>
                    <a:lnTo>
                      <a:pt x="1670" y="347"/>
                    </a:lnTo>
                    <a:lnTo>
                      <a:pt x="2200" y="245"/>
                    </a:lnTo>
                    <a:close/>
                    <a:moveTo>
                      <a:pt x="2505" y="1"/>
                    </a:moveTo>
                    <a:lnTo>
                      <a:pt x="2159" y="21"/>
                    </a:lnTo>
                    <a:lnTo>
                      <a:pt x="1589" y="102"/>
                    </a:lnTo>
                    <a:lnTo>
                      <a:pt x="1120" y="306"/>
                    </a:lnTo>
                    <a:lnTo>
                      <a:pt x="733" y="550"/>
                    </a:lnTo>
                    <a:lnTo>
                      <a:pt x="306" y="1039"/>
                    </a:lnTo>
                    <a:lnTo>
                      <a:pt x="20" y="1772"/>
                    </a:lnTo>
                    <a:lnTo>
                      <a:pt x="0" y="2159"/>
                    </a:lnTo>
                    <a:lnTo>
                      <a:pt x="20" y="2424"/>
                    </a:lnTo>
                    <a:lnTo>
                      <a:pt x="285" y="2831"/>
                    </a:lnTo>
                    <a:lnTo>
                      <a:pt x="693" y="3076"/>
                    </a:lnTo>
                    <a:lnTo>
                      <a:pt x="1120" y="3198"/>
                    </a:lnTo>
                    <a:lnTo>
                      <a:pt x="1303" y="3218"/>
                    </a:lnTo>
                    <a:lnTo>
                      <a:pt x="1405" y="3218"/>
                    </a:lnTo>
                    <a:lnTo>
                      <a:pt x="61" y="10244"/>
                    </a:lnTo>
                    <a:lnTo>
                      <a:pt x="4888" y="10244"/>
                    </a:lnTo>
                    <a:lnTo>
                      <a:pt x="3422" y="3218"/>
                    </a:lnTo>
                    <a:lnTo>
                      <a:pt x="3931" y="3218"/>
                    </a:lnTo>
                    <a:lnTo>
                      <a:pt x="4318" y="3096"/>
                    </a:lnTo>
                    <a:lnTo>
                      <a:pt x="4684" y="2852"/>
                    </a:lnTo>
                    <a:lnTo>
                      <a:pt x="4908" y="2444"/>
                    </a:lnTo>
                    <a:lnTo>
                      <a:pt x="4929" y="2159"/>
                    </a:lnTo>
                    <a:lnTo>
                      <a:pt x="4908" y="1813"/>
                    </a:lnTo>
                    <a:lnTo>
                      <a:pt x="4643" y="1080"/>
                    </a:lnTo>
                    <a:lnTo>
                      <a:pt x="4216" y="591"/>
                    </a:lnTo>
                    <a:lnTo>
                      <a:pt x="3849" y="326"/>
                    </a:lnTo>
                    <a:lnTo>
                      <a:pt x="3381" y="123"/>
                    </a:lnTo>
                    <a:lnTo>
                      <a:pt x="2831" y="21"/>
                    </a:lnTo>
                    <a:lnTo>
                      <a:pt x="2505" y="1"/>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3" name="Google Shape;83;p15"/>
              <p:cNvSpPr/>
              <p:nvPr/>
            </p:nvSpPr>
            <p:spPr>
              <a:xfrm>
                <a:off x="3011720" y="-79471"/>
                <a:ext cx="258637" cy="537581"/>
              </a:xfrm>
              <a:custGeom>
                <a:avLst/>
                <a:gdLst/>
                <a:ahLst/>
                <a:cxnLst/>
                <a:rect l="l" t="t" r="r" b="b"/>
                <a:pathLst>
                  <a:path w="4929" h="10245" extrusionOk="0">
                    <a:moveTo>
                      <a:pt x="2505" y="245"/>
                    </a:moveTo>
                    <a:lnTo>
                      <a:pt x="2811" y="266"/>
                    </a:lnTo>
                    <a:lnTo>
                      <a:pt x="3340" y="368"/>
                    </a:lnTo>
                    <a:lnTo>
                      <a:pt x="3951" y="673"/>
                    </a:lnTo>
                    <a:lnTo>
                      <a:pt x="4460" y="1264"/>
                    </a:lnTo>
                    <a:lnTo>
                      <a:pt x="4684" y="1895"/>
                    </a:lnTo>
                    <a:lnTo>
                      <a:pt x="4684" y="2160"/>
                    </a:lnTo>
                    <a:lnTo>
                      <a:pt x="4664" y="2424"/>
                    </a:lnTo>
                    <a:lnTo>
                      <a:pt x="4419" y="2771"/>
                    </a:lnTo>
                    <a:lnTo>
                      <a:pt x="3890" y="2974"/>
                    </a:lnTo>
                    <a:lnTo>
                      <a:pt x="3768" y="2995"/>
                    </a:lnTo>
                    <a:lnTo>
                      <a:pt x="3136" y="2995"/>
                    </a:lnTo>
                    <a:lnTo>
                      <a:pt x="4582" y="10000"/>
                    </a:lnTo>
                    <a:lnTo>
                      <a:pt x="346" y="10000"/>
                    </a:lnTo>
                    <a:lnTo>
                      <a:pt x="1690" y="2995"/>
                    </a:lnTo>
                    <a:lnTo>
                      <a:pt x="1324" y="2995"/>
                    </a:lnTo>
                    <a:lnTo>
                      <a:pt x="1181" y="2974"/>
                    </a:lnTo>
                    <a:lnTo>
                      <a:pt x="570" y="2750"/>
                    </a:lnTo>
                    <a:lnTo>
                      <a:pt x="265" y="2404"/>
                    </a:lnTo>
                    <a:lnTo>
                      <a:pt x="244" y="2160"/>
                    </a:lnTo>
                    <a:lnTo>
                      <a:pt x="265" y="1814"/>
                    </a:lnTo>
                    <a:lnTo>
                      <a:pt x="509" y="1162"/>
                    </a:lnTo>
                    <a:lnTo>
                      <a:pt x="1059" y="612"/>
                    </a:lnTo>
                    <a:lnTo>
                      <a:pt x="1670" y="347"/>
                    </a:lnTo>
                    <a:lnTo>
                      <a:pt x="2200" y="245"/>
                    </a:lnTo>
                    <a:close/>
                    <a:moveTo>
                      <a:pt x="2505" y="1"/>
                    </a:moveTo>
                    <a:lnTo>
                      <a:pt x="2159" y="21"/>
                    </a:lnTo>
                    <a:lnTo>
                      <a:pt x="1589" y="123"/>
                    </a:lnTo>
                    <a:lnTo>
                      <a:pt x="1120" y="306"/>
                    </a:lnTo>
                    <a:lnTo>
                      <a:pt x="733" y="551"/>
                    </a:lnTo>
                    <a:lnTo>
                      <a:pt x="306" y="1040"/>
                    </a:lnTo>
                    <a:lnTo>
                      <a:pt x="20" y="1773"/>
                    </a:lnTo>
                    <a:lnTo>
                      <a:pt x="0" y="2160"/>
                    </a:lnTo>
                    <a:lnTo>
                      <a:pt x="20" y="2424"/>
                    </a:lnTo>
                    <a:lnTo>
                      <a:pt x="285" y="2832"/>
                    </a:lnTo>
                    <a:lnTo>
                      <a:pt x="693" y="3076"/>
                    </a:lnTo>
                    <a:lnTo>
                      <a:pt x="1120" y="3198"/>
                    </a:lnTo>
                    <a:lnTo>
                      <a:pt x="1303" y="3239"/>
                    </a:lnTo>
                    <a:lnTo>
                      <a:pt x="1405" y="3239"/>
                    </a:lnTo>
                    <a:lnTo>
                      <a:pt x="61" y="10245"/>
                    </a:lnTo>
                    <a:lnTo>
                      <a:pt x="4888" y="10245"/>
                    </a:lnTo>
                    <a:lnTo>
                      <a:pt x="3422" y="3239"/>
                    </a:lnTo>
                    <a:lnTo>
                      <a:pt x="3768" y="3239"/>
                    </a:lnTo>
                    <a:lnTo>
                      <a:pt x="3931" y="3219"/>
                    </a:lnTo>
                    <a:lnTo>
                      <a:pt x="4318" y="3117"/>
                    </a:lnTo>
                    <a:lnTo>
                      <a:pt x="4684" y="2873"/>
                    </a:lnTo>
                    <a:lnTo>
                      <a:pt x="4908" y="2445"/>
                    </a:lnTo>
                    <a:lnTo>
                      <a:pt x="4929" y="2160"/>
                    </a:lnTo>
                    <a:lnTo>
                      <a:pt x="4908" y="1814"/>
                    </a:lnTo>
                    <a:lnTo>
                      <a:pt x="4643" y="1101"/>
                    </a:lnTo>
                    <a:lnTo>
                      <a:pt x="4216" y="592"/>
                    </a:lnTo>
                    <a:lnTo>
                      <a:pt x="3849" y="327"/>
                    </a:lnTo>
                    <a:lnTo>
                      <a:pt x="3381" y="123"/>
                    </a:lnTo>
                    <a:lnTo>
                      <a:pt x="2831" y="21"/>
                    </a:lnTo>
                    <a:lnTo>
                      <a:pt x="2505" y="1"/>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4" name="Google Shape;84;p15"/>
              <p:cNvSpPr/>
              <p:nvPr/>
            </p:nvSpPr>
            <p:spPr>
              <a:xfrm>
                <a:off x="2957202" y="413183"/>
                <a:ext cx="137898" cy="50269"/>
              </a:xfrm>
              <a:custGeom>
                <a:avLst/>
                <a:gdLst/>
                <a:ahLst/>
                <a:cxnLst/>
                <a:rect l="l" t="t" r="r" b="b"/>
                <a:pathLst>
                  <a:path w="2628" h="958" extrusionOk="0">
                    <a:moveTo>
                      <a:pt x="0" y="0"/>
                    </a:moveTo>
                    <a:lnTo>
                      <a:pt x="0" y="958"/>
                    </a:lnTo>
                    <a:lnTo>
                      <a:pt x="2628" y="958"/>
                    </a:lnTo>
                    <a:lnTo>
                      <a:pt x="2628"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5" name="Google Shape;85;p15"/>
              <p:cNvSpPr/>
              <p:nvPr/>
            </p:nvSpPr>
            <p:spPr>
              <a:xfrm>
                <a:off x="3188025" y="413183"/>
                <a:ext cx="136848" cy="50269"/>
              </a:xfrm>
              <a:custGeom>
                <a:avLst/>
                <a:gdLst/>
                <a:ahLst/>
                <a:cxnLst/>
                <a:rect l="l" t="t" r="r" b="b"/>
                <a:pathLst>
                  <a:path w="2608" h="958" extrusionOk="0">
                    <a:moveTo>
                      <a:pt x="0" y="0"/>
                    </a:moveTo>
                    <a:lnTo>
                      <a:pt x="0" y="958"/>
                    </a:lnTo>
                    <a:lnTo>
                      <a:pt x="2607" y="958"/>
                    </a:lnTo>
                    <a:lnTo>
                      <a:pt x="2607"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6" name="Google Shape;86;p15"/>
              <p:cNvSpPr/>
              <p:nvPr/>
            </p:nvSpPr>
            <p:spPr>
              <a:xfrm>
                <a:off x="2777697" y="445243"/>
                <a:ext cx="727741" cy="316357"/>
              </a:xfrm>
              <a:custGeom>
                <a:avLst/>
                <a:gdLst/>
                <a:ahLst/>
                <a:cxnLst/>
                <a:rect l="l" t="t" r="r" b="b"/>
                <a:pathLst>
                  <a:path w="13869" h="6029" extrusionOk="0">
                    <a:moveTo>
                      <a:pt x="1222" y="0"/>
                    </a:moveTo>
                    <a:lnTo>
                      <a:pt x="978" y="21"/>
                    </a:lnTo>
                    <a:lnTo>
                      <a:pt x="530" y="163"/>
                    </a:lnTo>
                    <a:lnTo>
                      <a:pt x="204" y="428"/>
                    </a:lnTo>
                    <a:lnTo>
                      <a:pt x="20" y="774"/>
                    </a:lnTo>
                    <a:lnTo>
                      <a:pt x="0" y="978"/>
                    </a:lnTo>
                    <a:lnTo>
                      <a:pt x="0" y="5051"/>
                    </a:lnTo>
                    <a:lnTo>
                      <a:pt x="20" y="5255"/>
                    </a:lnTo>
                    <a:lnTo>
                      <a:pt x="204" y="5601"/>
                    </a:lnTo>
                    <a:lnTo>
                      <a:pt x="530" y="5866"/>
                    </a:lnTo>
                    <a:lnTo>
                      <a:pt x="978" y="6029"/>
                    </a:lnTo>
                    <a:lnTo>
                      <a:pt x="5682" y="6029"/>
                    </a:lnTo>
                    <a:lnTo>
                      <a:pt x="5662" y="5866"/>
                    </a:lnTo>
                    <a:lnTo>
                      <a:pt x="5682" y="5723"/>
                    </a:lnTo>
                    <a:lnTo>
                      <a:pt x="5845" y="5397"/>
                    </a:lnTo>
                    <a:lnTo>
                      <a:pt x="6171" y="5051"/>
                    </a:lnTo>
                    <a:lnTo>
                      <a:pt x="6639" y="4827"/>
                    </a:lnTo>
                    <a:lnTo>
                      <a:pt x="6924" y="4807"/>
                    </a:lnTo>
                    <a:lnTo>
                      <a:pt x="7271" y="4827"/>
                    </a:lnTo>
                    <a:lnTo>
                      <a:pt x="7739" y="5051"/>
                    </a:lnTo>
                    <a:lnTo>
                      <a:pt x="8044" y="5377"/>
                    </a:lnTo>
                    <a:lnTo>
                      <a:pt x="8167" y="5723"/>
                    </a:lnTo>
                    <a:lnTo>
                      <a:pt x="8187" y="5866"/>
                    </a:lnTo>
                    <a:lnTo>
                      <a:pt x="8167" y="6029"/>
                    </a:lnTo>
                    <a:lnTo>
                      <a:pt x="12627" y="6029"/>
                    </a:lnTo>
                    <a:lnTo>
                      <a:pt x="8431" y="5784"/>
                    </a:lnTo>
                    <a:lnTo>
                      <a:pt x="8391" y="5621"/>
                    </a:lnTo>
                    <a:lnTo>
                      <a:pt x="8228" y="5214"/>
                    </a:lnTo>
                    <a:lnTo>
                      <a:pt x="7861" y="4827"/>
                    </a:lnTo>
                    <a:lnTo>
                      <a:pt x="7291" y="4583"/>
                    </a:lnTo>
                    <a:lnTo>
                      <a:pt x="6924" y="4562"/>
                    </a:lnTo>
                    <a:lnTo>
                      <a:pt x="6598" y="4583"/>
                    </a:lnTo>
                    <a:lnTo>
                      <a:pt x="6069" y="4827"/>
                    </a:lnTo>
                    <a:lnTo>
                      <a:pt x="5682" y="5194"/>
                    </a:lnTo>
                    <a:lnTo>
                      <a:pt x="5458" y="5601"/>
                    </a:lnTo>
                    <a:lnTo>
                      <a:pt x="5438" y="5784"/>
                    </a:lnTo>
                    <a:lnTo>
                      <a:pt x="1018" y="5784"/>
                    </a:lnTo>
                    <a:lnTo>
                      <a:pt x="672" y="5662"/>
                    </a:lnTo>
                    <a:lnTo>
                      <a:pt x="407" y="5458"/>
                    </a:lnTo>
                    <a:lnTo>
                      <a:pt x="244" y="5194"/>
                    </a:lnTo>
                    <a:lnTo>
                      <a:pt x="244" y="5051"/>
                    </a:lnTo>
                    <a:lnTo>
                      <a:pt x="244" y="978"/>
                    </a:lnTo>
                    <a:lnTo>
                      <a:pt x="244" y="835"/>
                    </a:lnTo>
                    <a:lnTo>
                      <a:pt x="407" y="571"/>
                    </a:lnTo>
                    <a:lnTo>
                      <a:pt x="672" y="367"/>
                    </a:lnTo>
                    <a:lnTo>
                      <a:pt x="1018" y="245"/>
                    </a:lnTo>
                    <a:lnTo>
                      <a:pt x="12830" y="245"/>
                    </a:lnTo>
                    <a:lnTo>
                      <a:pt x="13197" y="367"/>
                    </a:lnTo>
                    <a:lnTo>
                      <a:pt x="13462" y="571"/>
                    </a:lnTo>
                    <a:lnTo>
                      <a:pt x="13604" y="835"/>
                    </a:lnTo>
                    <a:lnTo>
                      <a:pt x="13625" y="978"/>
                    </a:lnTo>
                    <a:lnTo>
                      <a:pt x="13625" y="5051"/>
                    </a:lnTo>
                    <a:lnTo>
                      <a:pt x="13604" y="5194"/>
                    </a:lnTo>
                    <a:lnTo>
                      <a:pt x="13462" y="5458"/>
                    </a:lnTo>
                    <a:lnTo>
                      <a:pt x="13197" y="5662"/>
                    </a:lnTo>
                    <a:lnTo>
                      <a:pt x="12830" y="5784"/>
                    </a:lnTo>
                    <a:lnTo>
                      <a:pt x="8431" y="5784"/>
                    </a:lnTo>
                    <a:lnTo>
                      <a:pt x="13319" y="5866"/>
                    </a:lnTo>
                    <a:lnTo>
                      <a:pt x="13665" y="5601"/>
                    </a:lnTo>
                    <a:lnTo>
                      <a:pt x="13849" y="5255"/>
                    </a:lnTo>
                    <a:lnTo>
                      <a:pt x="13869" y="5051"/>
                    </a:lnTo>
                    <a:lnTo>
                      <a:pt x="13869" y="978"/>
                    </a:lnTo>
                    <a:lnTo>
                      <a:pt x="13849" y="774"/>
                    </a:lnTo>
                    <a:lnTo>
                      <a:pt x="13665" y="428"/>
                    </a:lnTo>
                    <a:lnTo>
                      <a:pt x="13319" y="163"/>
                    </a:lnTo>
                    <a:lnTo>
                      <a:pt x="12891" y="21"/>
                    </a:lnTo>
                    <a:lnTo>
                      <a:pt x="12627"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grpSp>
      <p:grpSp>
        <p:nvGrpSpPr>
          <p:cNvPr id="87" name="Google Shape;87;p15"/>
          <p:cNvGrpSpPr/>
          <p:nvPr/>
        </p:nvGrpSpPr>
        <p:grpSpPr>
          <a:xfrm rot="489799">
            <a:off x="4881097" y="3994449"/>
            <a:ext cx="9259772" cy="7175215"/>
            <a:chOff x="9255165" y="678374"/>
            <a:chExt cx="4704880" cy="3786684"/>
          </a:xfrm>
        </p:grpSpPr>
        <p:sp>
          <p:nvSpPr>
            <p:cNvPr id="88" name="Google Shape;88;p15"/>
            <p:cNvSpPr/>
            <p:nvPr/>
          </p:nvSpPr>
          <p:spPr>
            <a:xfrm flipH="1">
              <a:off x="9818166" y="903814"/>
              <a:ext cx="1055419" cy="260748"/>
            </a:xfrm>
            <a:custGeom>
              <a:avLst/>
              <a:gdLst/>
              <a:ahLst/>
              <a:cxnLst/>
              <a:rect l="l" t="t" r="r" b="b"/>
              <a:pathLst>
                <a:path w="17027" h="4217" extrusionOk="0">
                  <a:moveTo>
                    <a:pt x="510" y="0"/>
                  </a:moveTo>
                  <a:lnTo>
                    <a:pt x="265" y="184"/>
                  </a:lnTo>
                  <a:lnTo>
                    <a:pt x="204" y="347"/>
                  </a:lnTo>
                  <a:lnTo>
                    <a:pt x="21" y="1365"/>
                  </a:lnTo>
                  <a:lnTo>
                    <a:pt x="0" y="1548"/>
                  </a:lnTo>
                  <a:lnTo>
                    <a:pt x="204" y="1813"/>
                  </a:lnTo>
                  <a:lnTo>
                    <a:pt x="367" y="1854"/>
                  </a:lnTo>
                  <a:lnTo>
                    <a:pt x="15580" y="4216"/>
                  </a:lnTo>
                  <a:lnTo>
                    <a:pt x="15784" y="3931"/>
                  </a:lnTo>
                  <a:lnTo>
                    <a:pt x="16191" y="3381"/>
                  </a:lnTo>
                  <a:lnTo>
                    <a:pt x="16639" y="2913"/>
                  </a:lnTo>
                  <a:lnTo>
                    <a:pt x="17026" y="2566"/>
                  </a:lnTo>
                  <a:lnTo>
                    <a:pt x="6803" y="978"/>
                  </a:lnTo>
                  <a:lnTo>
                    <a:pt x="693"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9" name="Google Shape;89;p15"/>
            <p:cNvSpPr/>
            <p:nvPr/>
          </p:nvSpPr>
          <p:spPr>
            <a:xfrm flipH="1">
              <a:off x="9425623" y="1099019"/>
              <a:ext cx="190666" cy="138567"/>
            </a:xfrm>
            <a:custGeom>
              <a:avLst/>
              <a:gdLst/>
              <a:ahLst/>
              <a:cxnLst/>
              <a:rect l="l" t="t" r="r" b="b"/>
              <a:pathLst>
                <a:path w="3076" h="2241" extrusionOk="0">
                  <a:moveTo>
                    <a:pt x="652" y="0"/>
                  </a:moveTo>
                  <a:lnTo>
                    <a:pt x="428" y="733"/>
                  </a:lnTo>
                  <a:lnTo>
                    <a:pt x="1" y="1731"/>
                  </a:lnTo>
                  <a:lnTo>
                    <a:pt x="2831" y="2240"/>
                  </a:lnTo>
                  <a:lnTo>
                    <a:pt x="3076" y="326"/>
                  </a:lnTo>
                  <a:lnTo>
                    <a:pt x="2444" y="265"/>
                  </a:lnTo>
                  <a:lnTo>
                    <a:pt x="652"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0" name="Google Shape;90;p15"/>
            <p:cNvSpPr/>
            <p:nvPr/>
          </p:nvSpPr>
          <p:spPr>
            <a:xfrm flipH="1">
              <a:off x="9274133" y="1119114"/>
              <a:ext cx="194447" cy="118471"/>
            </a:xfrm>
            <a:custGeom>
              <a:avLst/>
              <a:gdLst/>
              <a:ahLst/>
              <a:cxnLst/>
              <a:rect l="l" t="t" r="r" b="b"/>
              <a:pathLst>
                <a:path w="3137" h="1916" extrusionOk="0">
                  <a:moveTo>
                    <a:pt x="693" y="1"/>
                  </a:moveTo>
                  <a:lnTo>
                    <a:pt x="265" y="143"/>
                  </a:lnTo>
                  <a:lnTo>
                    <a:pt x="652" y="388"/>
                  </a:lnTo>
                  <a:lnTo>
                    <a:pt x="204" y="490"/>
                  </a:lnTo>
                  <a:lnTo>
                    <a:pt x="591" y="775"/>
                  </a:lnTo>
                  <a:lnTo>
                    <a:pt x="143" y="897"/>
                  </a:lnTo>
                  <a:lnTo>
                    <a:pt x="550" y="1162"/>
                  </a:lnTo>
                  <a:lnTo>
                    <a:pt x="82" y="1264"/>
                  </a:lnTo>
                  <a:lnTo>
                    <a:pt x="489" y="1528"/>
                  </a:lnTo>
                  <a:lnTo>
                    <a:pt x="0" y="1630"/>
                  </a:lnTo>
                  <a:lnTo>
                    <a:pt x="448" y="1915"/>
                  </a:lnTo>
                  <a:lnTo>
                    <a:pt x="1283" y="1834"/>
                  </a:lnTo>
                  <a:lnTo>
                    <a:pt x="2994" y="1671"/>
                  </a:lnTo>
                  <a:lnTo>
                    <a:pt x="3096" y="1630"/>
                  </a:lnTo>
                  <a:lnTo>
                    <a:pt x="3137" y="1447"/>
                  </a:lnTo>
                  <a:lnTo>
                    <a:pt x="3055" y="1386"/>
                  </a:lnTo>
                  <a:lnTo>
                    <a:pt x="693" y="1"/>
                  </a:lnTo>
                  <a:close/>
                </a:path>
              </a:pathLst>
            </a:custGeom>
            <a:solidFill>
              <a:schemeClr val="lt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1" name="Google Shape;91;p15"/>
            <p:cNvSpPr/>
            <p:nvPr/>
          </p:nvSpPr>
          <p:spPr>
            <a:xfrm flipH="1">
              <a:off x="9255165" y="1185893"/>
              <a:ext cx="64465" cy="39079"/>
            </a:xfrm>
            <a:custGeom>
              <a:avLst/>
              <a:gdLst/>
              <a:ahLst/>
              <a:cxnLst/>
              <a:rect l="l" t="t" r="r" b="b"/>
              <a:pathLst>
                <a:path w="1040" h="632" extrusionOk="0">
                  <a:moveTo>
                    <a:pt x="143" y="0"/>
                  </a:moveTo>
                  <a:lnTo>
                    <a:pt x="82" y="61"/>
                  </a:lnTo>
                  <a:lnTo>
                    <a:pt x="1" y="306"/>
                  </a:lnTo>
                  <a:lnTo>
                    <a:pt x="1" y="570"/>
                  </a:lnTo>
                  <a:lnTo>
                    <a:pt x="41" y="632"/>
                  </a:lnTo>
                  <a:lnTo>
                    <a:pt x="958" y="591"/>
                  </a:lnTo>
                  <a:lnTo>
                    <a:pt x="1019" y="570"/>
                  </a:lnTo>
                  <a:lnTo>
                    <a:pt x="1039" y="448"/>
                  </a:lnTo>
                  <a:lnTo>
                    <a:pt x="998" y="408"/>
                  </a:lnTo>
                  <a:lnTo>
                    <a:pt x="143"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2" name="Google Shape;92;p15"/>
            <p:cNvSpPr/>
            <p:nvPr/>
          </p:nvSpPr>
          <p:spPr>
            <a:xfrm flipH="1">
              <a:off x="9719740" y="1430193"/>
              <a:ext cx="159115" cy="345087"/>
            </a:xfrm>
            <a:custGeom>
              <a:avLst/>
              <a:gdLst/>
              <a:ahLst/>
              <a:cxnLst/>
              <a:rect l="l" t="t" r="r" b="b"/>
              <a:pathLst>
                <a:path w="2567" h="5581" extrusionOk="0">
                  <a:moveTo>
                    <a:pt x="1956" y="0"/>
                  </a:moveTo>
                  <a:lnTo>
                    <a:pt x="1691" y="367"/>
                  </a:lnTo>
                  <a:lnTo>
                    <a:pt x="1039" y="1487"/>
                  </a:lnTo>
                  <a:lnTo>
                    <a:pt x="163" y="3279"/>
                  </a:lnTo>
                  <a:lnTo>
                    <a:pt x="1" y="3625"/>
                  </a:lnTo>
                  <a:lnTo>
                    <a:pt x="41" y="4012"/>
                  </a:lnTo>
                  <a:lnTo>
                    <a:pt x="245" y="4623"/>
                  </a:lnTo>
                  <a:lnTo>
                    <a:pt x="550" y="5071"/>
                  </a:lnTo>
                  <a:lnTo>
                    <a:pt x="917" y="5377"/>
                  </a:lnTo>
                  <a:lnTo>
                    <a:pt x="1467" y="5580"/>
                  </a:lnTo>
                  <a:lnTo>
                    <a:pt x="1854" y="5540"/>
                  </a:lnTo>
                  <a:lnTo>
                    <a:pt x="1976" y="5417"/>
                  </a:lnTo>
                  <a:lnTo>
                    <a:pt x="1956" y="5336"/>
                  </a:lnTo>
                  <a:lnTo>
                    <a:pt x="1935" y="5071"/>
                  </a:lnTo>
                  <a:lnTo>
                    <a:pt x="2057" y="4073"/>
                  </a:lnTo>
                  <a:lnTo>
                    <a:pt x="2444" y="2159"/>
                  </a:lnTo>
                  <a:lnTo>
                    <a:pt x="2567" y="1242"/>
                  </a:lnTo>
                  <a:lnTo>
                    <a:pt x="2567" y="896"/>
                  </a:lnTo>
                  <a:lnTo>
                    <a:pt x="2404" y="428"/>
                  </a:lnTo>
                  <a:lnTo>
                    <a:pt x="2037" y="41"/>
                  </a:lnTo>
                  <a:lnTo>
                    <a:pt x="1956" y="0"/>
                  </a:lnTo>
                  <a:close/>
                </a:path>
              </a:pathLst>
            </a:custGeom>
            <a:solidFill>
              <a:schemeClr val="accent4">
                <a:lumMod val="40000"/>
                <a:lumOff val="60000"/>
              </a:schemeClr>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3" name="Google Shape;93;p15"/>
            <p:cNvSpPr/>
            <p:nvPr/>
          </p:nvSpPr>
          <p:spPr>
            <a:xfrm flipH="1">
              <a:off x="9455844" y="678374"/>
              <a:ext cx="4404468" cy="3786684"/>
            </a:xfrm>
            <a:custGeom>
              <a:avLst/>
              <a:gdLst/>
              <a:ahLst/>
              <a:cxnLst/>
              <a:rect l="l" t="t" r="r" b="b"/>
              <a:pathLst>
                <a:path w="71057" h="61241" extrusionOk="0">
                  <a:moveTo>
                    <a:pt x="62014" y="4196"/>
                  </a:moveTo>
                  <a:lnTo>
                    <a:pt x="62258" y="4522"/>
                  </a:lnTo>
                  <a:lnTo>
                    <a:pt x="62747" y="5052"/>
                  </a:lnTo>
                  <a:lnTo>
                    <a:pt x="63480" y="5581"/>
                  </a:lnTo>
                  <a:lnTo>
                    <a:pt x="64804" y="6009"/>
                  </a:lnTo>
                  <a:lnTo>
                    <a:pt x="65333" y="6111"/>
                  </a:lnTo>
                  <a:lnTo>
                    <a:pt x="65337" y="6113"/>
                  </a:lnTo>
                  <a:lnTo>
                    <a:pt x="65337" y="6113"/>
                  </a:lnTo>
                  <a:lnTo>
                    <a:pt x="65313" y="6131"/>
                  </a:lnTo>
                  <a:lnTo>
                    <a:pt x="64763" y="6620"/>
                  </a:lnTo>
                  <a:lnTo>
                    <a:pt x="64274" y="7129"/>
                  </a:lnTo>
                  <a:lnTo>
                    <a:pt x="63623" y="8106"/>
                  </a:lnTo>
                  <a:lnTo>
                    <a:pt x="62930" y="9675"/>
                  </a:lnTo>
                  <a:lnTo>
                    <a:pt x="62299" y="10835"/>
                  </a:lnTo>
                  <a:lnTo>
                    <a:pt x="61973" y="11304"/>
                  </a:lnTo>
                  <a:lnTo>
                    <a:pt x="61240" y="11976"/>
                  </a:lnTo>
                  <a:lnTo>
                    <a:pt x="60507" y="12302"/>
                  </a:lnTo>
                  <a:lnTo>
                    <a:pt x="59855" y="12302"/>
                  </a:lnTo>
                  <a:lnTo>
                    <a:pt x="59631" y="12179"/>
                  </a:lnTo>
                  <a:lnTo>
                    <a:pt x="59509" y="12057"/>
                  </a:lnTo>
                  <a:lnTo>
                    <a:pt x="59366" y="11731"/>
                  </a:lnTo>
                  <a:lnTo>
                    <a:pt x="59325" y="11059"/>
                  </a:lnTo>
                  <a:lnTo>
                    <a:pt x="59651" y="9939"/>
                  </a:lnTo>
                  <a:lnTo>
                    <a:pt x="60303" y="8799"/>
                  </a:lnTo>
                  <a:lnTo>
                    <a:pt x="60751" y="8290"/>
                  </a:lnTo>
                  <a:lnTo>
                    <a:pt x="60995" y="8025"/>
                  </a:lnTo>
                  <a:lnTo>
                    <a:pt x="61403" y="7394"/>
                  </a:lnTo>
                  <a:lnTo>
                    <a:pt x="61790" y="6375"/>
                  </a:lnTo>
                  <a:lnTo>
                    <a:pt x="62034" y="4542"/>
                  </a:lnTo>
                  <a:lnTo>
                    <a:pt x="62014" y="4196"/>
                  </a:lnTo>
                  <a:close/>
                  <a:moveTo>
                    <a:pt x="60690" y="1"/>
                  </a:moveTo>
                  <a:lnTo>
                    <a:pt x="60486" y="21"/>
                  </a:lnTo>
                  <a:lnTo>
                    <a:pt x="60120" y="143"/>
                  </a:lnTo>
                  <a:lnTo>
                    <a:pt x="59590" y="530"/>
                  </a:lnTo>
                  <a:lnTo>
                    <a:pt x="58511" y="1895"/>
                  </a:lnTo>
                  <a:lnTo>
                    <a:pt x="57554" y="3076"/>
                  </a:lnTo>
                  <a:lnTo>
                    <a:pt x="56983" y="3687"/>
                  </a:lnTo>
                  <a:lnTo>
                    <a:pt x="55558" y="4868"/>
                  </a:lnTo>
                  <a:lnTo>
                    <a:pt x="53358" y="6477"/>
                  </a:lnTo>
                  <a:lnTo>
                    <a:pt x="52462" y="7231"/>
                  </a:lnTo>
                  <a:lnTo>
                    <a:pt x="52320" y="7394"/>
                  </a:lnTo>
                  <a:lnTo>
                    <a:pt x="52055" y="7842"/>
                  </a:lnTo>
                  <a:lnTo>
                    <a:pt x="51790" y="8717"/>
                  </a:lnTo>
                  <a:lnTo>
                    <a:pt x="51444" y="11324"/>
                  </a:lnTo>
                  <a:lnTo>
                    <a:pt x="51200" y="13849"/>
                  </a:lnTo>
                  <a:lnTo>
                    <a:pt x="51037" y="15173"/>
                  </a:lnTo>
                  <a:lnTo>
                    <a:pt x="50589" y="17637"/>
                  </a:lnTo>
                  <a:lnTo>
                    <a:pt x="50079" y="19246"/>
                  </a:lnTo>
                  <a:lnTo>
                    <a:pt x="49652" y="20204"/>
                  </a:lnTo>
                  <a:lnTo>
                    <a:pt x="49122" y="21059"/>
                  </a:lnTo>
                  <a:lnTo>
                    <a:pt x="48491" y="21772"/>
                  </a:lnTo>
                  <a:lnTo>
                    <a:pt x="48124" y="22057"/>
                  </a:lnTo>
                  <a:lnTo>
                    <a:pt x="23054" y="42422"/>
                  </a:lnTo>
                  <a:lnTo>
                    <a:pt x="0" y="61240"/>
                  </a:lnTo>
                  <a:lnTo>
                    <a:pt x="19551" y="61240"/>
                  </a:lnTo>
                  <a:lnTo>
                    <a:pt x="24337" y="56739"/>
                  </a:lnTo>
                  <a:lnTo>
                    <a:pt x="46495" y="35722"/>
                  </a:lnTo>
                  <a:lnTo>
                    <a:pt x="55802" y="26741"/>
                  </a:lnTo>
                  <a:lnTo>
                    <a:pt x="59672" y="22851"/>
                  </a:lnTo>
                  <a:lnTo>
                    <a:pt x="60425" y="21996"/>
                  </a:lnTo>
                  <a:lnTo>
                    <a:pt x="61342" y="20814"/>
                  </a:lnTo>
                  <a:lnTo>
                    <a:pt x="62788" y="18534"/>
                  </a:lnTo>
                  <a:lnTo>
                    <a:pt x="64376" y="15519"/>
                  </a:lnTo>
                  <a:lnTo>
                    <a:pt x="65109" y="13972"/>
                  </a:lnTo>
                  <a:lnTo>
                    <a:pt x="65456" y="13300"/>
                  </a:lnTo>
                  <a:lnTo>
                    <a:pt x="66250" y="12078"/>
                  </a:lnTo>
                  <a:lnTo>
                    <a:pt x="67064" y="10917"/>
                  </a:lnTo>
                  <a:lnTo>
                    <a:pt x="67300" y="10543"/>
                  </a:lnTo>
                  <a:lnTo>
                    <a:pt x="67329" y="10611"/>
                  </a:lnTo>
                  <a:lnTo>
                    <a:pt x="68103" y="11813"/>
                  </a:lnTo>
                  <a:lnTo>
                    <a:pt x="68816" y="12546"/>
                  </a:lnTo>
                  <a:lnTo>
                    <a:pt x="69325" y="12892"/>
                  </a:lnTo>
                  <a:lnTo>
                    <a:pt x="69854" y="13076"/>
                  </a:lnTo>
                  <a:lnTo>
                    <a:pt x="70384" y="13014"/>
                  </a:lnTo>
                  <a:lnTo>
                    <a:pt x="70649" y="12872"/>
                  </a:lnTo>
                  <a:lnTo>
                    <a:pt x="70832" y="12750"/>
                  </a:lnTo>
                  <a:lnTo>
                    <a:pt x="71036" y="12424"/>
                  </a:lnTo>
                  <a:lnTo>
                    <a:pt x="71056" y="12057"/>
                  </a:lnTo>
                  <a:lnTo>
                    <a:pt x="70913" y="11609"/>
                  </a:lnTo>
                  <a:lnTo>
                    <a:pt x="70160" y="10123"/>
                  </a:lnTo>
                  <a:lnTo>
                    <a:pt x="69284" y="8249"/>
                  </a:lnTo>
                  <a:lnTo>
                    <a:pt x="68999" y="7495"/>
                  </a:lnTo>
                  <a:lnTo>
                    <a:pt x="68956" y="7303"/>
                  </a:lnTo>
                  <a:lnTo>
                    <a:pt x="69162" y="6722"/>
                  </a:lnTo>
                  <a:lnTo>
                    <a:pt x="69264" y="5927"/>
                  </a:lnTo>
                  <a:lnTo>
                    <a:pt x="69223" y="5500"/>
                  </a:lnTo>
                  <a:lnTo>
                    <a:pt x="69101" y="5133"/>
                  </a:lnTo>
                  <a:lnTo>
                    <a:pt x="68877" y="4848"/>
                  </a:lnTo>
                  <a:lnTo>
                    <a:pt x="68714" y="4746"/>
                  </a:lnTo>
                  <a:lnTo>
                    <a:pt x="68551" y="4665"/>
                  </a:lnTo>
                  <a:lnTo>
                    <a:pt x="68144" y="4604"/>
                  </a:lnTo>
                  <a:lnTo>
                    <a:pt x="68060" y="4621"/>
                  </a:lnTo>
                  <a:lnTo>
                    <a:pt x="67899" y="4441"/>
                  </a:lnTo>
                  <a:lnTo>
                    <a:pt x="67411" y="4135"/>
                  </a:lnTo>
                  <a:lnTo>
                    <a:pt x="67085" y="4033"/>
                  </a:lnTo>
                  <a:lnTo>
                    <a:pt x="66474" y="3830"/>
                  </a:lnTo>
                  <a:lnTo>
                    <a:pt x="65415" y="3300"/>
                  </a:lnTo>
                  <a:lnTo>
                    <a:pt x="64050" y="2343"/>
                  </a:lnTo>
                  <a:lnTo>
                    <a:pt x="62564" y="999"/>
                  </a:lnTo>
                  <a:lnTo>
                    <a:pt x="61606" y="286"/>
                  </a:lnTo>
                  <a:lnTo>
                    <a:pt x="60995" y="21"/>
                  </a:lnTo>
                  <a:lnTo>
                    <a:pt x="60690" y="1"/>
                  </a:lnTo>
                  <a:close/>
                </a:path>
              </a:pathLst>
            </a:custGeom>
            <a:solidFill>
              <a:schemeClr val="accent4">
                <a:lumMod val="40000"/>
                <a:lumOff val="60000"/>
              </a:schemeClr>
            </a:solidFill>
            <a:ln>
              <a:noFill/>
            </a:ln>
          </p:spPr>
          <p:txBody>
            <a:bodyPr spcFirstLastPara="1" wrap="square" lIns="179929" tIns="179929" rIns="179929" bIns="179929" anchor="ctr" anchorCtr="0">
              <a:noAutofit/>
            </a:bodyPr>
            <a:lstStyle/>
            <a:p>
              <a:pPr defTabSz="1349654"/>
              <a:endParaRPr sz="3542" dirty="0">
                <a:solidFill>
                  <a:prstClr val="black"/>
                </a:solidFill>
                <a:latin typeface="Calibri" panose="020F0502020204030204"/>
              </a:endParaRPr>
            </a:p>
          </p:txBody>
        </p:sp>
        <p:sp>
          <p:nvSpPr>
            <p:cNvPr id="94" name="Google Shape;94;p15"/>
            <p:cNvSpPr/>
            <p:nvPr/>
          </p:nvSpPr>
          <p:spPr>
            <a:xfrm flipH="1">
              <a:off x="10470805" y="2000595"/>
              <a:ext cx="521418" cy="526442"/>
            </a:xfrm>
            <a:custGeom>
              <a:avLst/>
              <a:gdLst/>
              <a:ahLst/>
              <a:cxnLst/>
              <a:rect l="l" t="t" r="r" b="b"/>
              <a:pathLst>
                <a:path w="8412" h="8514" extrusionOk="0">
                  <a:moveTo>
                    <a:pt x="1039" y="1"/>
                  </a:moveTo>
                  <a:lnTo>
                    <a:pt x="0" y="958"/>
                  </a:lnTo>
                  <a:lnTo>
                    <a:pt x="7332" y="8514"/>
                  </a:lnTo>
                  <a:lnTo>
                    <a:pt x="8411" y="7434"/>
                  </a:lnTo>
                  <a:lnTo>
                    <a:pt x="1039"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5" name="Google Shape;95;p15"/>
            <p:cNvSpPr/>
            <p:nvPr/>
          </p:nvSpPr>
          <p:spPr>
            <a:xfrm flipH="1">
              <a:off x="10507419" y="2037138"/>
              <a:ext cx="3452626" cy="2427915"/>
            </a:xfrm>
            <a:custGeom>
              <a:avLst/>
              <a:gdLst/>
              <a:ahLst/>
              <a:cxnLst/>
              <a:rect l="l" t="t" r="r" b="b"/>
              <a:pathLst>
                <a:path w="55701" h="39266" extrusionOk="0">
                  <a:moveTo>
                    <a:pt x="47514" y="0"/>
                  </a:moveTo>
                  <a:lnTo>
                    <a:pt x="1" y="39265"/>
                  </a:lnTo>
                  <a:lnTo>
                    <a:pt x="22667" y="39265"/>
                  </a:lnTo>
                  <a:lnTo>
                    <a:pt x="55700" y="8411"/>
                  </a:lnTo>
                  <a:lnTo>
                    <a:pt x="47514" y="0"/>
                  </a:lnTo>
                  <a:close/>
                </a:path>
              </a:pathLst>
            </a:custGeom>
            <a:solidFill>
              <a:schemeClr val="dk1"/>
            </a:solidFill>
            <a:ln>
              <a:solidFill>
                <a:schemeClr val="accent1">
                  <a:lumMod val="50000"/>
                </a:schemeClr>
              </a:solid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6" name="Google Shape;96;p15"/>
            <p:cNvSpPr/>
            <p:nvPr/>
          </p:nvSpPr>
          <p:spPr>
            <a:xfrm flipH="1">
              <a:off x="10681617" y="2526974"/>
              <a:ext cx="99796" cy="100787"/>
            </a:xfrm>
            <a:custGeom>
              <a:avLst/>
              <a:gdLst/>
              <a:ahLst/>
              <a:cxnLst/>
              <a:rect l="l" t="t" r="r" b="b"/>
              <a:pathLst>
                <a:path w="1610" h="1630" extrusionOk="0">
                  <a:moveTo>
                    <a:pt x="631" y="1"/>
                  </a:moveTo>
                  <a:lnTo>
                    <a:pt x="346" y="143"/>
                  </a:lnTo>
                  <a:lnTo>
                    <a:pt x="122" y="347"/>
                  </a:lnTo>
                  <a:lnTo>
                    <a:pt x="0" y="652"/>
                  </a:lnTo>
                  <a:lnTo>
                    <a:pt x="0" y="815"/>
                  </a:lnTo>
                  <a:lnTo>
                    <a:pt x="0" y="978"/>
                  </a:lnTo>
                  <a:lnTo>
                    <a:pt x="122" y="1263"/>
                  </a:lnTo>
                  <a:lnTo>
                    <a:pt x="346" y="1487"/>
                  </a:lnTo>
                  <a:lnTo>
                    <a:pt x="631" y="1609"/>
                  </a:lnTo>
                  <a:lnTo>
                    <a:pt x="794" y="1630"/>
                  </a:lnTo>
                  <a:lnTo>
                    <a:pt x="978" y="1609"/>
                  </a:lnTo>
                  <a:lnTo>
                    <a:pt x="1263" y="1487"/>
                  </a:lnTo>
                  <a:lnTo>
                    <a:pt x="1487" y="1263"/>
                  </a:lnTo>
                  <a:lnTo>
                    <a:pt x="1609" y="978"/>
                  </a:lnTo>
                  <a:lnTo>
                    <a:pt x="1609" y="815"/>
                  </a:lnTo>
                  <a:lnTo>
                    <a:pt x="1609" y="652"/>
                  </a:lnTo>
                  <a:lnTo>
                    <a:pt x="1487" y="347"/>
                  </a:lnTo>
                  <a:lnTo>
                    <a:pt x="1263" y="143"/>
                  </a:lnTo>
                  <a:lnTo>
                    <a:pt x="978"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7" name="Google Shape;97;p15"/>
            <p:cNvSpPr/>
            <p:nvPr/>
          </p:nvSpPr>
          <p:spPr>
            <a:xfrm flipH="1">
              <a:off x="10805339" y="2641549"/>
              <a:ext cx="101098" cy="100849"/>
            </a:xfrm>
            <a:custGeom>
              <a:avLst/>
              <a:gdLst/>
              <a:ahLst/>
              <a:cxnLst/>
              <a:rect l="l" t="t" r="r" b="b"/>
              <a:pathLst>
                <a:path w="1631" h="1631" extrusionOk="0">
                  <a:moveTo>
                    <a:pt x="653" y="1"/>
                  </a:moveTo>
                  <a:lnTo>
                    <a:pt x="368" y="143"/>
                  </a:lnTo>
                  <a:lnTo>
                    <a:pt x="144" y="347"/>
                  </a:lnTo>
                  <a:lnTo>
                    <a:pt x="21" y="652"/>
                  </a:lnTo>
                  <a:lnTo>
                    <a:pt x="1" y="815"/>
                  </a:lnTo>
                  <a:lnTo>
                    <a:pt x="21" y="978"/>
                  </a:lnTo>
                  <a:lnTo>
                    <a:pt x="144" y="1263"/>
                  </a:lnTo>
                  <a:lnTo>
                    <a:pt x="368" y="1487"/>
                  </a:lnTo>
                  <a:lnTo>
                    <a:pt x="653" y="1610"/>
                  </a:lnTo>
                  <a:lnTo>
                    <a:pt x="816" y="1630"/>
                  </a:lnTo>
                  <a:lnTo>
                    <a:pt x="979" y="1610"/>
                  </a:lnTo>
                  <a:lnTo>
                    <a:pt x="1284" y="1487"/>
                  </a:lnTo>
                  <a:lnTo>
                    <a:pt x="1488" y="1263"/>
                  </a:lnTo>
                  <a:lnTo>
                    <a:pt x="1630" y="978"/>
                  </a:lnTo>
                  <a:lnTo>
                    <a:pt x="1630" y="815"/>
                  </a:lnTo>
                  <a:lnTo>
                    <a:pt x="1630" y="652"/>
                  </a:lnTo>
                  <a:lnTo>
                    <a:pt x="1488" y="347"/>
                  </a:lnTo>
                  <a:lnTo>
                    <a:pt x="1284" y="143"/>
                  </a:lnTo>
                  <a:lnTo>
                    <a:pt x="979"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pic>
        <p:nvPicPr>
          <p:cNvPr id="41" name="Graphic 2">
            <a:extLst>
              <a:ext uri="{FF2B5EF4-FFF2-40B4-BE49-F238E27FC236}">
                <a16:creationId xmlns:a16="http://schemas.microsoft.com/office/drawing/2014/main" id="{BF74077B-2593-49A5-BE40-0245A0BD375D}"/>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42" name="Рисунок 41">
            <a:extLst>
              <a:ext uri="{FF2B5EF4-FFF2-40B4-BE49-F238E27FC236}">
                <a16:creationId xmlns:a16="http://schemas.microsoft.com/office/drawing/2014/main" id="{27110421-C481-4796-9189-7F7B893BF7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3" name="Рисунок 42">
            <a:extLst>
              <a:ext uri="{FF2B5EF4-FFF2-40B4-BE49-F238E27FC236}">
                <a16:creationId xmlns:a16="http://schemas.microsoft.com/office/drawing/2014/main" id="{81528AB0-4810-4483-97E4-E01C03ED3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6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11" name="Рисунок 10">
            <a:extLst>
              <a:ext uri="{FF2B5EF4-FFF2-40B4-BE49-F238E27FC236}">
                <a16:creationId xmlns:a16="http://schemas.microsoft.com/office/drawing/2014/main" id="{14F58D1F-E903-4D91-847E-9A88357EFA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688" y="5672267"/>
            <a:ext cx="6732199" cy="4882038"/>
          </a:xfrm>
          <a:prstGeom prst="rect">
            <a:avLst/>
          </a:prstGeom>
        </p:spPr>
      </p:pic>
      <p:pic>
        <p:nvPicPr>
          <p:cNvPr id="9" name="Рисунок 8">
            <a:extLst>
              <a:ext uri="{FF2B5EF4-FFF2-40B4-BE49-F238E27FC236}">
                <a16:creationId xmlns:a16="http://schemas.microsoft.com/office/drawing/2014/main" id="{57630118-AF11-4707-8019-0C1568861B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6350" y="1209675"/>
            <a:ext cx="5931877" cy="6232477"/>
          </a:xfrm>
          <a:prstGeom prst="rect">
            <a:avLst/>
          </a:prstGeom>
        </p:spPr>
      </p:pic>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7">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a:extLst>
              <a:ext uri="{FF2B5EF4-FFF2-40B4-BE49-F238E27FC236}">
                <a16:creationId xmlns:a16="http://schemas.microsoft.com/office/drawing/2014/main" id="{25749396-FD67-4A14-8595-EE60838176EE}"/>
              </a:ext>
            </a:extLst>
          </p:cNvPr>
          <p:cNvSpPr/>
          <p:nvPr/>
        </p:nvSpPr>
        <p:spPr>
          <a:xfrm>
            <a:off x="806451" y="2071406"/>
            <a:ext cx="11506200" cy="3416320"/>
          </a:xfrm>
          <a:prstGeom prst="rect">
            <a:avLst/>
          </a:prstGeom>
        </p:spPr>
        <p:txBody>
          <a:bodyPr wrap="square">
            <a:spAutoFit/>
          </a:bodyPr>
          <a:lstStyle/>
          <a:p>
            <a:pPr algn="ctr"/>
            <a:r>
              <a:rPr lang="it-IT" sz="5400" b="1" dirty="0">
                <a:latin typeface="Times New Roman" panose="02020603050405020304" pitchFamily="18" charset="0"/>
                <a:ea typeface="Calibri" panose="020F0502020204030204" pitchFamily="34" charset="0"/>
              </a:rPr>
              <a:t>FORMATIV VA SUMMATIV BAHOLASH TIZIMI VA MOHIYATI, </a:t>
            </a:r>
          </a:p>
          <a:p>
            <a:pPr algn="ctr"/>
            <a:r>
              <a:rPr lang="it-IT" sz="5400" b="1" dirty="0">
                <a:latin typeface="Times New Roman" panose="02020603050405020304" pitchFamily="18" charset="0"/>
                <a:ea typeface="Calibri" panose="020F0502020204030204" pitchFamily="34" charset="0"/>
              </a:rPr>
              <a:t>BAHOLASH MEZONLARI</a:t>
            </a:r>
          </a:p>
        </p:txBody>
      </p:sp>
    </p:spTree>
  </p:cSld>
  <p:clrMapOvr>
    <a:masterClrMapping/>
  </p:clrMapOvr>
</p:sld>
</file>

<file path=ppt/slides/slide6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82224795-60A0-4EB3-98B8-DD6C910D2D56}"/>
              </a:ext>
            </a:extLst>
          </p:cNvPr>
          <p:cNvSpPr>
            <a:spLocks noGrp="1"/>
          </p:cNvSpPr>
          <p:nvPr>
            <p:ph type="title"/>
          </p:nvPr>
        </p:nvSpPr>
        <p:spPr>
          <a:xfrm>
            <a:off x="418740" y="1796721"/>
            <a:ext cx="11963400" cy="8567204"/>
          </a:xfrm>
        </p:spPr>
        <p:txBody>
          <a:bodyPr>
            <a:noAutofit/>
          </a:bodyPr>
          <a:lstStyle/>
          <a:p>
            <a:pPr algn="ctr"/>
            <a:r>
              <a:rPr lang="uz-Latn-UZ" sz="4800" b="1" dirty="0">
                <a:solidFill>
                  <a:srgbClr val="D927AF"/>
                </a:solidFill>
                <a:latin typeface="Times New Roman" panose="02020603050405020304" pitchFamily="18" charset="0"/>
                <a:cs typeface="Times New Roman" panose="02020603050405020304" pitchFamily="18" charset="0"/>
              </a:rPr>
              <a:t>Formativ (shakllantiruvchi) va summativ (xulosalovchi) maqsadlarda baholash oʻquv jarayonini qanday takomillashtira oladi? </a:t>
            </a:r>
            <a:br>
              <a:rPr lang="en-US" sz="4800" b="1" dirty="0">
                <a:solidFill>
                  <a:srgbClr val="002060"/>
                </a:solidFill>
                <a:latin typeface="Times New Roman" panose="02020603050405020304" pitchFamily="18" charset="0"/>
                <a:cs typeface="Times New Roman" panose="02020603050405020304" pitchFamily="18" charset="0"/>
              </a:rPr>
            </a:br>
            <a:br>
              <a:rPr lang="en-US"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BF29CB"/>
                </a:solidFill>
                <a:latin typeface="Times New Roman" panose="02020603050405020304" pitchFamily="18" charset="0"/>
                <a:cs typeface="Times New Roman" panose="02020603050405020304" pitchFamily="18" charset="0"/>
              </a:rPr>
              <a:t>Sinfda qoʻllanilishi mumkin boʻlgan baholash vositalarining asosiy turlari qaysilar? </a:t>
            </a:r>
            <a:br>
              <a:rPr lang="en-US" sz="4800" b="1" dirty="0">
                <a:solidFill>
                  <a:srgbClr val="002060"/>
                </a:solidFill>
                <a:latin typeface="Times New Roman" panose="02020603050405020304" pitchFamily="18" charset="0"/>
                <a:cs typeface="Times New Roman" panose="02020603050405020304" pitchFamily="18" charset="0"/>
              </a:rPr>
            </a:br>
            <a:br>
              <a:rPr lang="uz-Latn-UZ"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FF5050"/>
                </a:solidFill>
                <a:latin typeface="Times New Roman" panose="02020603050405020304" pitchFamily="18" charset="0"/>
                <a:cs typeface="Times New Roman" panose="02020603050405020304" pitchFamily="18" charset="0"/>
              </a:rPr>
              <a:t>Baholashda qayta aloqanining ahamiyati nimada? </a:t>
            </a:r>
            <a:br>
              <a:rPr lang="en-US" sz="4800" b="1" dirty="0">
                <a:solidFill>
                  <a:srgbClr val="002060"/>
                </a:solidFill>
                <a:latin typeface="Times New Roman" panose="02020603050405020304" pitchFamily="18" charset="0"/>
                <a:cs typeface="Times New Roman" panose="02020603050405020304" pitchFamily="18" charset="0"/>
              </a:rPr>
            </a:br>
            <a:br>
              <a:rPr lang="uz-Latn-UZ" sz="4800" b="1" dirty="0">
                <a:solidFill>
                  <a:srgbClr val="002060"/>
                </a:solidFill>
                <a:latin typeface="Times New Roman" panose="02020603050405020304" pitchFamily="18" charset="0"/>
                <a:cs typeface="Times New Roman" panose="02020603050405020304" pitchFamily="18" charset="0"/>
              </a:rPr>
            </a:br>
            <a:r>
              <a:rPr lang="uz-Latn-UZ" sz="4800" b="1" dirty="0">
                <a:solidFill>
                  <a:srgbClr val="FF0000"/>
                </a:solidFill>
                <a:latin typeface="Times New Roman" panose="02020603050405020304" pitchFamily="18" charset="0"/>
                <a:cs typeface="Times New Roman" panose="02020603050405020304" pitchFamily="18" charset="0"/>
              </a:rPr>
              <a:t>Oʻqituvchilar oʻquvchilarni taʼlim jarayoniga qanday qilib jalb qila oladi?</a:t>
            </a:r>
          </a:p>
        </p:txBody>
      </p:sp>
      <p:pic>
        <p:nvPicPr>
          <p:cNvPr id="5" name="Graphic 2">
            <a:extLst>
              <a:ext uri="{FF2B5EF4-FFF2-40B4-BE49-F238E27FC236}">
                <a16:creationId xmlns:a16="http://schemas.microsoft.com/office/drawing/2014/main" id="{3616E8E3-9BD4-47EC-9986-40AE60EC62B5}"/>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85CC5CE3-87A6-4296-9B7B-CB654A7919E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Рисунок 6">
            <a:extLst>
              <a:ext uri="{FF2B5EF4-FFF2-40B4-BE49-F238E27FC236}">
                <a16:creationId xmlns:a16="http://schemas.microsoft.com/office/drawing/2014/main" id="{96D20715-E39A-4B14-BB3A-18AE952D50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 name="Рисунок 7">
            <a:extLst>
              <a:ext uri="{FF2B5EF4-FFF2-40B4-BE49-F238E27FC236}">
                <a16:creationId xmlns:a16="http://schemas.microsoft.com/office/drawing/2014/main" id="{F02465D0-1D28-4288-96F2-E4A6518DC7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95461" y="4257675"/>
            <a:ext cx="6061433" cy="6106250"/>
          </a:xfrm>
          <a:prstGeom prst="rect">
            <a:avLst/>
          </a:prstGeom>
        </p:spPr>
      </p:pic>
    </p:spTree>
  </p:cSld>
  <p:clrMapOvr>
    <a:masterClrMapping/>
  </p:clrMapOvr>
</p:sld>
</file>

<file path=ppt/slides/slide6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grpSp>
        <p:nvGrpSpPr>
          <p:cNvPr id="7" name="Google Shape;859;p25">
            <a:extLst>
              <a:ext uri="{FF2B5EF4-FFF2-40B4-BE49-F238E27FC236}">
                <a16:creationId xmlns:a16="http://schemas.microsoft.com/office/drawing/2014/main" id="{74FEBAE6-F8E9-4CD2-A56F-4DE4FA8C5234}"/>
              </a:ext>
            </a:extLst>
          </p:cNvPr>
          <p:cNvGrpSpPr/>
          <p:nvPr/>
        </p:nvGrpSpPr>
        <p:grpSpPr>
          <a:xfrm>
            <a:off x="9582205" y="7160835"/>
            <a:ext cx="8104725" cy="2214309"/>
            <a:chOff x="459575" y="2310200"/>
            <a:chExt cx="4118138" cy="1125125"/>
          </a:xfrm>
        </p:grpSpPr>
        <p:sp>
          <p:nvSpPr>
            <p:cNvPr id="8" name="Google Shape;860;p25">
              <a:extLst>
                <a:ext uri="{FF2B5EF4-FFF2-40B4-BE49-F238E27FC236}">
                  <a16:creationId xmlns:a16="http://schemas.microsoft.com/office/drawing/2014/main" id="{23BFB6D3-5F02-4DF6-B680-68619FF8678B}"/>
                </a:ext>
              </a:extLst>
            </p:cNvPr>
            <p:cNvSpPr/>
            <p:nvPr/>
          </p:nvSpPr>
          <p:spPr>
            <a:xfrm>
              <a:off x="833450" y="24606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Google Shape;861;p25">
              <a:extLst>
                <a:ext uri="{FF2B5EF4-FFF2-40B4-BE49-F238E27FC236}">
                  <a16:creationId xmlns:a16="http://schemas.microsoft.com/office/drawing/2014/main" id="{E6BAA80A-DFA7-418F-A2F7-B91854F819EE}"/>
                </a:ext>
              </a:extLst>
            </p:cNvPr>
            <p:cNvSpPr/>
            <p:nvPr/>
          </p:nvSpPr>
          <p:spPr>
            <a:xfrm>
              <a:off x="459575" y="2310200"/>
              <a:ext cx="751200" cy="751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04</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10" name="Google Shape;862;p25">
              <a:extLst>
                <a:ext uri="{FF2B5EF4-FFF2-40B4-BE49-F238E27FC236}">
                  <a16:creationId xmlns:a16="http://schemas.microsoft.com/office/drawing/2014/main" id="{D4E62DB0-2DAD-4DCA-A821-E3EC74399CAF}"/>
                </a:ext>
              </a:extLst>
            </p:cNvPr>
            <p:cNvSpPr/>
            <p:nvPr/>
          </p:nvSpPr>
          <p:spPr>
            <a:xfrm rot="10800000">
              <a:off x="459650" y="3061475"/>
              <a:ext cx="373800" cy="373800"/>
            </a:xfrm>
            <a:prstGeom prst="rtTriangle">
              <a:avLst/>
            </a:prstGeom>
            <a:solidFill>
              <a:srgbClr val="112B44"/>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Google Shape;864;p25">
              <a:extLst>
                <a:ext uri="{FF2B5EF4-FFF2-40B4-BE49-F238E27FC236}">
                  <a16:creationId xmlns:a16="http://schemas.microsoft.com/office/drawing/2014/main" id="{557534FE-7F56-40AF-9963-539499E4600C}"/>
                </a:ext>
              </a:extLst>
            </p:cNvPr>
            <p:cNvSpPr txBox="1"/>
            <p:nvPr/>
          </p:nvSpPr>
          <p:spPr>
            <a:xfrm>
              <a:off x="1420304" y="2449172"/>
              <a:ext cx="3157409" cy="974700"/>
            </a:xfrm>
            <a:prstGeom prst="rect">
              <a:avLst/>
            </a:prstGeom>
            <a:noFill/>
            <a:ln>
              <a:noFill/>
            </a:ln>
          </p:spPr>
          <p:txBody>
            <a:bodyPr spcFirstLastPara="1" wrap="square" lIns="179929" tIns="179929" rIns="179929" bIns="179929" anchor="ctr" anchorCtr="0">
              <a:noAutofit/>
            </a:bodyPr>
            <a:lstStyle/>
            <a:p>
              <a:pPr lvl="0"/>
              <a:r>
                <a:rPr lang="uz-Latn-UZ" sz="4000" b="1" dirty="0">
                  <a:solidFill>
                    <a:srgbClr val="002060"/>
                  </a:solidFill>
                  <a:latin typeface="Fira Sans Extra Condensed Medium"/>
                  <a:ea typeface="Fira Sans Extra Condensed Medium"/>
                  <a:cs typeface="Fira Sans Extra Condensed Medium"/>
                  <a:sym typeface="Fira Sans Extra Condensed Medium"/>
                </a:rPr>
                <a:t>Oʻquvchilarni taʼlim jarayoniga yanada jalb qilish </a:t>
              </a:r>
              <a:endParaRPr kumimoji="0" sz="40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3" name="Google Shape;871;p25">
            <a:extLst>
              <a:ext uri="{FF2B5EF4-FFF2-40B4-BE49-F238E27FC236}">
                <a16:creationId xmlns:a16="http://schemas.microsoft.com/office/drawing/2014/main" id="{6156A708-6C75-4F78-9A95-A1769A13DCE4}"/>
              </a:ext>
            </a:extLst>
          </p:cNvPr>
          <p:cNvGrpSpPr/>
          <p:nvPr/>
        </p:nvGrpSpPr>
        <p:grpSpPr>
          <a:xfrm>
            <a:off x="920750" y="3186366"/>
            <a:ext cx="7492946" cy="2214309"/>
            <a:chOff x="4898325" y="1014800"/>
            <a:chExt cx="3807284" cy="1125125"/>
          </a:xfrm>
        </p:grpSpPr>
        <p:sp>
          <p:nvSpPr>
            <p:cNvPr id="14" name="Google Shape;872;p25">
              <a:extLst>
                <a:ext uri="{FF2B5EF4-FFF2-40B4-BE49-F238E27FC236}">
                  <a16:creationId xmlns:a16="http://schemas.microsoft.com/office/drawing/2014/main" id="{523C0D06-B67D-4CC7-BFB2-0C5C3EAACAFF}"/>
                </a:ext>
              </a:extLst>
            </p:cNvPr>
            <p:cNvSpPr/>
            <p:nvPr/>
          </p:nvSpPr>
          <p:spPr>
            <a:xfrm>
              <a:off x="5272200" y="11652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873;p25">
              <a:extLst>
                <a:ext uri="{FF2B5EF4-FFF2-40B4-BE49-F238E27FC236}">
                  <a16:creationId xmlns:a16="http://schemas.microsoft.com/office/drawing/2014/main" id="{A5781FC6-1E6E-47E4-9DCE-0CB6D6F542F2}"/>
                </a:ext>
              </a:extLst>
            </p:cNvPr>
            <p:cNvSpPr/>
            <p:nvPr/>
          </p:nvSpPr>
          <p:spPr>
            <a:xfrm>
              <a:off x="4898325" y="1014800"/>
              <a:ext cx="751200" cy="751200"/>
            </a:xfrm>
            <a:prstGeom prst="rect">
              <a:avLst/>
            </a:prstGeom>
            <a:solidFill>
              <a:schemeClr val="accent5"/>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01</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16" name="Google Shape;874;p25">
              <a:extLst>
                <a:ext uri="{FF2B5EF4-FFF2-40B4-BE49-F238E27FC236}">
                  <a16:creationId xmlns:a16="http://schemas.microsoft.com/office/drawing/2014/main" id="{2E0D2A4D-5ACE-410F-9B9B-6DDCECC85C21}"/>
                </a:ext>
              </a:extLst>
            </p:cNvPr>
            <p:cNvSpPr/>
            <p:nvPr/>
          </p:nvSpPr>
          <p:spPr>
            <a:xfrm rot="10800000">
              <a:off x="4898400" y="1766075"/>
              <a:ext cx="373800" cy="373800"/>
            </a:xfrm>
            <a:prstGeom prst="rtTriangle">
              <a:avLst/>
            </a:prstGeom>
            <a:solidFill>
              <a:srgbClr val="C48853"/>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876;p25">
              <a:extLst>
                <a:ext uri="{FF2B5EF4-FFF2-40B4-BE49-F238E27FC236}">
                  <a16:creationId xmlns:a16="http://schemas.microsoft.com/office/drawing/2014/main" id="{5D80BCD5-43D9-4893-9327-E8DF5B7D2A51}"/>
                </a:ext>
              </a:extLst>
            </p:cNvPr>
            <p:cNvSpPr txBox="1"/>
            <p:nvPr/>
          </p:nvSpPr>
          <p:spPr>
            <a:xfrm>
              <a:off x="5800494" y="1345906"/>
              <a:ext cx="2905115" cy="512481"/>
            </a:xfrm>
            <a:prstGeom prst="rect">
              <a:avLst/>
            </a:prstGeom>
            <a:noFill/>
            <a:ln>
              <a:noFill/>
            </a:ln>
          </p:spPr>
          <p:txBody>
            <a:bodyPr spcFirstLastPara="1" wrap="square" lIns="179929" tIns="179929" rIns="179929" bIns="179929" anchor="ctr" anchorCtr="0">
              <a:noAutofit/>
            </a:bodyPr>
            <a:lstStyle/>
            <a:p>
              <a:pPr lvl="0"/>
              <a:r>
                <a:rPr lang="it-IT" sz="4400" b="1" dirty="0">
                  <a:solidFill>
                    <a:srgbClr val="002060"/>
                  </a:solidFill>
                  <a:latin typeface="Fira Sans Extra Condensed Medium"/>
                  <a:ea typeface="Fira Sans Extra Condensed Medium"/>
                  <a:cs typeface="Fira Sans Extra Condensed Medium"/>
                  <a:sym typeface="Fira Sans Extra Condensed Medium"/>
                </a:rPr>
                <a:t>Baholash turlari</a:t>
              </a:r>
              <a:endParaRPr kumimoji="0" lang="ru-RU" sz="44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grpSp>
        <p:nvGrpSpPr>
          <p:cNvPr id="19" name="Google Shape;877;p25">
            <a:extLst>
              <a:ext uri="{FF2B5EF4-FFF2-40B4-BE49-F238E27FC236}">
                <a16:creationId xmlns:a16="http://schemas.microsoft.com/office/drawing/2014/main" id="{F46C55B0-D186-4956-8A0E-4D07EFEC16A7}"/>
              </a:ext>
            </a:extLst>
          </p:cNvPr>
          <p:cNvGrpSpPr/>
          <p:nvPr/>
        </p:nvGrpSpPr>
        <p:grpSpPr>
          <a:xfrm>
            <a:off x="9582205" y="3368189"/>
            <a:ext cx="7584048" cy="2214309"/>
            <a:chOff x="4898325" y="2310200"/>
            <a:chExt cx="3853574" cy="1125125"/>
          </a:xfrm>
        </p:grpSpPr>
        <p:sp>
          <p:nvSpPr>
            <p:cNvPr id="20" name="Google Shape;878;p25">
              <a:extLst>
                <a:ext uri="{FF2B5EF4-FFF2-40B4-BE49-F238E27FC236}">
                  <a16:creationId xmlns:a16="http://schemas.microsoft.com/office/drawing/2014/main" id="{BC604752-0ACC-4766-8C25-868C53C8C7AE}"/>
                </a:ext>
              </a:extLst>
            </p:cNvPr>
            <p:cNvSpPr/>
            <p:nvPr/>
          </p:nvSpPr>
          <p:spPr>
            <a:xfrm>
              <a:off x="5272200" y="24606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879;p25">
              <a:extLst>
                <a:ext uri="{FF2B5EF4-FFF2-40B4-BE49-F238E27FC236}">
                  <a16:creationId xmlns:a16="http://schemas.microsoft.com/office/drawing/2014/main" id="{FBE61E5D-29A7-47E8-9B09-98E9792BCBB8}"/>
                </a:ext>
              </a:extLst>
            </p:cNvPr>
            <p:cNvSpPr/>
            <p:nvPr/>
          </p:nvSpPr>
          <p:spPr>
            <a:xfrm>
              <a:off x="4898325" y="2310200"/>
              <a:ext cx="751200" cy="751200"/>
            </a:xfrm>
            <a:prstGeom prst="rect">
              <a:avLst/>
            </a:prstGeom>
            <a:solidFill>
              <a:schemeClr val="accent1">
                <a:lumMod val="75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03</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22" name="Google Shape;880;p25">
              <a:extLst>
                <a:ext uri="{FF2B5EF4-FFF2-40B4-BE49-F238E27FC236}">
                  <a16:creationId xmlns:a16="http://schemas.microsoft.com/office/drawing/2014/main" id="{F55AB4DD-57D3-4ED5-8D1C-71AB49732B8D}"/>
                </a:ext>
              </a:extLst>
            </p:cNvPr>
            <p:cNvSpPr/>
            <p:nvPr/>
          </p:nvSpPr>
          <p:spPr>
            <a:xfrm rot="10800000">
              <a:off x="4898400" y="3061475"/>
              <a:ext cx="373800" cy="373800"/>
            </a:xfrm>
            <a:prstGeom prst="rtTriangle">
              <a:avLst/>
            </a:prstGeom>
            <a:solidFill>
              <a:srgbClr val="B98A5D"/>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882;p25">
              <a:extLst>
                <a:ext uri="{FF2B5EF4-FFF2-40B4-BE49-F238E27FC236}">
                  <a16:creationId xmlns:a16="http://schemas.microsoft.com/office/drawing/2014/main" id="{A3CC5845-ED89-4817-A8A3-0830C5587967}"/>
                </a:ext>
              </a:extLst>
            </p:cNvPr>
            <p:cNvSpPr txBox="1"/>
            <p:nvPr/>
          </p:nvSpPr>
          <p:spPr>
            <a:xfrm>
              <a:off x="5772937" y="2548919"/>
              <a:ext cx="2978962" cy="645999"/>
            </a:xfrm>
            <a:prstGeom prst="rect">
              <a:avLst/>
            </a:prstGeom>
            <a:noFill/>
            <a:ln>
              <a:noFill/>
            </a:ln>
          </p:spPr>
          <p:txBody>
            <a:bodyPr spcFirstLastPara="1" wrap="square" lIns="179929" tIns="179929" rIns="179929" bIns="179929" anchor="ctr" anchorCtr="0">
              <a:noAutofit/>
            </a:bodyPr>
            <a:lstStyle/>
            <a:p>
              <a:pPr lvl="0"/>
              <a:r>
                <a:rPr lang="en-US" sz="4400" b="1" dirty="0" err="1">
                  <a:solidFill>
                    <a:srgbClr val="002060"/>
                  </a:solidFill>
                </a:rPr>
                <a:t>Baholash</a:t>
              </a:r>
              <a:r>
                <a:rPr lang="en-US" sz="4400" b="1" dirty="0">
                  <a:solidFill>
                    <a:srgbClr val="002060"/>
                  </a:solidFill>
                </a:rPr>
                <a:t> </a:t>
              </a:r>
              <a:r>
                <a:rPr lang="en-US" sz="4400" b="1" dirty="0" err="1">
                  <a:solidFill>
                    <a:srgbClr val="002060"/>
                  </a:solidFill>
                </a:rPr>
                <a:t>vositalari</a:t>
              </a:r>
              <a:endParaRPr lang="ru-RU" sz="4400" dirty="0">
                <a:solidFill>
                  <a:srgbClr val="002060"/>
                </a:solidFill>
              </a:endParaRPr>
            </a:p>
          </p:txBody>
        </p:sp>
      </p:grpSp>
      <p:grpSp>
        <p:nvGrpSpPr>
          <p:cNvPr id="25" name="Google Shape;865;p25">
            <a:extLst>
              <a:ext uri="{FF2B5EF4-FFF2-40B4-BE49-F238E27FC236}">
                <a16:creationId xmlns:a16="http://schemas.microsoft.com/office/drawing/2014/main" id="{CFD7F029-EF79-4F67-B9A3-8D90A8CC1521}"/>
              </a:ext>
            </a:extLst>
          </p:cNvPr>
          <p:cNvGrpSpPr/>
          <p:nvPr/>
        </p:nvGrpSpPr>
        <p:grpSpPr>
          <a:xfrm>
            <a:off x="920750" y="7030596"/>
            <a:ext cx="8191586" cy="2214309"/>
            <a:chOff x="459575" y="3605600"/>
            <a:chExt cx="4162274" cy="1125125"/>
          </a:xfrm>
        </p:grpSpPr>
        <p:sp>
          <p:nvSpPr>
            <p:cNvPr id="26" name="Google Shape;866;p25">
              <a:extLst>
                <a:ext uri="{FF2B5EF4-FFF2-40B4-BE49-F238E27FC236}">
                  <a16:creationId xmlns:a16="http://schemas.microsoft.com/office/drawing/2014/main" id="{5A0BD55B-E06D-46F7-988A-D6EDBA8656BC}"/>
                </a:ext>
              </a:extLst>
            </p:cNvPr>
            <p:cNvSpPr/>
            <p:nvPr/>
          </p:nvSpPr>
          <p:spPr>
            <a:xfrm>
              <a:off x="833450" y="3756025"/>
              <a:ext cx="3414600" cy="974700"/>
            </a:xfrm>
            <a:prstGeom prst="rect">
              <a:avLst/>
            </a:prstGeom>
            <a:solidFill>
              <a:schemeClr val="lt2"/>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867;p25">
              <a:extLst>
                <a:ext uri="{FF2B5EF4-FFF2-40B4-BE49-F238E27FC236}">
                  <a16:creationId xmlns:a16="http://schemas.microsoft.com/office/drawing/2014/main" id="{CA102C7B-99AB-4B7B-A9A1-8AFCDD4A4078}"/>
                </a:ext>
              </a:extLst>
            </p:cNvPr>
            <p:cNvSpPr/>
            <p:nvPr/>
          </p:nvSpPr>
          <p:spPr>
            <a:xfrm>
              <a:off x="459575" y="3605600"/>
              <a:ext cx="751200" cy="751200"/>
            </a:xfrm>
            <a:prstGeom prst="rect">
              <a:avLst/>
            </a:prstGeom>
            <a:solidFill>
              <a:schemeClr val="accent1">
                <a:lumMod val="75000"/>
              </a:schemeClr>
            </a:solidFill>
            <a:ln>
              <a:noFill/>
            </a:ln>
          </p:spPr>
          <p:txBody>
            <a:bodyPr spcFirstLastPara="1" wrap="square" lIns="179929" tIns="179929" rIns="179929" bIns="179929"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rPr>
                <a:t>02</a:t>
              </a:r>
              <a:endParaRPr kumimoji="0" sz="4920" b="0" i="0" u="none" strike="noStrike" kern="1200" cap="none" spc="0" normalizeH="0" baseline="0" noProof="0" dirty="0">
                <a:ln>
                  <a:noFill/>
                </a:ln>
                <a:solidFill>
                  <a:prstClr val="white"/>
                </a:solidFill>
                <a:effectLst/>
                <a:uLnTx/>
                <a:uFillTx/>
                <a:latin typeface="Fira Sans Extra Condensed SemiBold"/>
                <a:ea typeface="Fira Sans Extra Condensed SemiBold"/>
                <a:cs typeface="Fira Sans Extra Condensed SemiBold"/>
                <a:sym typeface="Fira Sans Extra Condensed SemiBold"/>
              </a:endParaRPr>
            </a:p>
          </p:txBody>
        </p:sp>
        <p:sp>
          <p:nvSpPr>
            <p:cNvPr id="28" name="Google Shape;868;p25">
              <a:extLst>
                <a:ext uri="{FF2B5EF4-FFF2-40B4-BE49-F238E27FC236}">
                  <a16:creationId xmlns:a16="http://schemas.microsoft.com/office/drawing/2014/main" id="{5C370DC4-90E6-46A1-8CA3-ABA55AF19B82}"/>
                </a:ext>
              </a:extLst>
            </p:cNvPr>
            <p:cNvSpPr/>
            <p:nvPr/>
          </p:nvSpPr>
          <p:spPr>
            <a:xfrm rot="10800000">
              <a:off x="459650" y="4356875"/>
              <a:ext cx="373800" cy="373800"/>
            </a:xfrm>
            <a:prstGeom prst="rtTriangle">
              <a:avLst/>
            </a:prstGeom>
            <a:solidFill>
              <a:srgbClr val="CAA73C"/>
            </a:solidFill>
            <a:ln>
              <a:noFill/>
            </a:ln>
          </p:spPr>
          <p:txBody>
            <a:bodyPr spcFirstLastPara="1" wrap="square" lIns="179929" tIns="179929" rIns="179929" bIns="179929"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543"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870;p25">
              <a:extLst>
                <a:ext uri="{FF2B5EF4-FFF2-40B4-BE49-F238E27FC236}">
                  <a16:creationId xmlns:a16="http://schemas.microsoft.com/office/drawing/2014/main" id="{752A428B-4847-4012-B240-0A6E051CCE02}"/>
                </a:ext>
              </a:extLst>
            </p:cNvPr>
            <p:cNvSpPr txBox="1"/>
            <p:nvPr/>
          </p:nvSpPr>
          <p:spPr>
            <a:xfrm>
              <a:off x="1361744" y="3756025"/>
              <a:ext cx="3260105" cy="874746"/>
            </a:xfrm>
            <a:prstGeom prst="rect">
              <a:avLst/>
            </a:prstGeom>
            <a:noFill/>
            <a:ln>
              <a:noFill/>
            </a:ln>
          </p:spPr>
          <p:txBody>
            <a:bodyPr spcFirstLastPara="1" wrap="square" lIns="179929" tIns="179929" rIns="179929" bIns="179929" anchor="ctr" anchorCtr="0">
              <a:noAutofit/>
            </a:bodyPr>
            <a:lstStyle/>
            <a:p>
              <a:pPr lvl="0"/>
              <a:r>
                <a:rPr lang="uz-Latn-UZ" sz="4000" b="1" dirty="0">
                  <a:solidFill>
                    <a:srgbClr val="002060"/>
                  </a:solidFill>
                  <a:latin typeface="Fira Sans Extra Condensed Medium"/>
                  <a:ea typeface="Fira Sans Extra Condensed Medium"/>
                  <a:cs typeface="Fira Sans Extra Condensed Medium"/>
                  <a:sym typeface="Fira Sans Extra Condensed Medium"/>
                </a:rPr>
                <a:t>Oʻrganishni yanada ragʻbatlantirishda qayta aloqadan foydalanish</a:t>
              </a:r>
              <a:endParaRPr kumimoji="0" sz="4000" b="1" i="0" u="none" strike="noStrike" kern="1200" cap="none" spc="0" normalizeH="0" baseline="0" noProof="0" dirty="0">
                <a:ln>
                  <a:noFill/>
                </a:ln>
                <a:solidFill>
                  <a:srgbClr val="002060"/>
                </a:solidFill>
                <a:effectLst/>
                <a:uLnTx/>
                <a:uFillTx/>
                <a:latin typeface="Fira Sans Extra Condensed Medium"/>
                <a:ea typeface="Fira Sans Extra Condensed Medium"/>
                <a:cs typeface="Fira Sans Extra Condensed Medium"/>
                <a:sym typeface="Fira Sans Extra Condensed Medium"/>
              </a:endParaRPr>
            </a:p>
          </p:txBody>
        </p:sp>
      </p:grpSp>
      <p:sp>
        <p:nvSpPr>
          <p:cNvPr id="31" name="Google Shape;640;p26">
            <a:extLst>
              <a:ext uri="{FF2B5EF4-FFF2-40B4-BE49-F238E27FC236}">
                <a16:creationId xmlns:a16="http://schemas.microsoft.com/office/drawing/2014/main" id="{1AA28CB7-1FFA-499C-8720-9E12A7C475AE}"/>
              </a:ext>
            </a:extLst>
          </p:cNvPr>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spTree>
  </p:cSld>
  <p:clrMapOvr>
    <a:masterClrMapping/>
  </p:clrMapOvr>
</p:sld>
</file>

<file path=ppt/slides/slide6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72" name="Graphic 2">
            <a:extLst>
              <a:ext uri="{FF2B5EF4-FFF2-40B4-BE49-F238E27FC236}">
                <a16:creationId xmlns:a16="http://schemas.microsoft.com/office/drawing/2014/main" id="{FD9ED830-67E5-4CD9-8DD8-6FD921038B38}"/>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73" name="Рисунок 72">
            <a:extLst>
              <a:ext uri="{FF2B5EF4-FFF2-40B4-BE49-F238E27FC236}">
                <a16:creationId xmlns:a16="http://schemas.microsoft.com/office/drawing/2014/main" id="{446D43CD-13B2-4AD1-B426-F45BD8CA79F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4" name="Рисунок 73">
            <a:extLst>
              <a:ext uri="{FF2B5EF4-FFF2-40B4-BE49-F238E27FC236}">
                <a16:creationId xmlns:a16="http://schemas.microsoft.com/office/drawing/2014/main" id="{4A263AB5-FC38-4A2C-9D6E-229B1A80ED5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77" name="Google Shape;640;p26">
            <a:extLst>
              <a:ext uri="{FF2B5EF4-FFF2-40B4-BE49-F238E27FC236}">
                <a16:creationId xmlns:a16="http://schemas.microsoft.com/office/drawing/2014/main" id="{43F6231F-A261-47CA-AF12-06200D1A8D17}"/>
              </a:ext>
            </a:extLst>
          </p:cNvPr>
          <p:cNvSpPr txBox="1">
            <a:spLocks/>
          </p:cNvSpPr>
          <p:nvPr/>
        </p:nvSpPr>
        <p:spPr>
          <a:xfrm>
            <a:off x="-1064" y="1578663"/>
            <a:ext cx="15200277" cy="947028"/>
          </a:xfrm>
          <a:prstGeom prst="rect">
            <a:avLst/>
          </a:prstGeom>
          <a:noFill/>
          <a:ln>
            <a:noFill/>
          </a:ln>
        </p:spPr>
        <p:txBody>
          <a:bodyPr spcFirstLastPara="1" vert="horz" wrap="square" lIns="179929" tIns="179929" rIns="179929" bIns="179929"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Fira Sans"/>
              <a:buNone/>
              <a:defRPr sz="2800" b="0" i="0" u="none" strike="noStrike" cap="none">
                <a:solidFill>
                  <a:schemeClr val="dk1"/>
                </a:solidFill>
                <a:latin typeface="Fira Sans"/>
                <a:ea typeface="Fira Sans"/>
                <a:cs typeface="Fira Sans"/>
                <a:sym typeface="Fira Sans"/>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pPr algn="ctr"/>
            <a:r>
              <a:rPr lang="uz-Latn-UZ" sz="4800" b="1" dirty="0">
                <a:solidFill>
                  <a:srgbClr val="002060"/>
                </a:solidFill>
              </a:rPr>
              <a:t>Baholash turlari</a:t>
            </a:r>
            <a:endParaRPr lang="ru-RU" sz="4800" b="1" kern="0" dirty="0">
              <a:solidFill>
                <a:srgbClr val="002060"/>
              </a:solidFill>
            </a:endParaRPr>
          </a:p>
        </p:txBody>
      </p:sp>
      <p:pic>
        <p:nvPicPr>
          <p:cNvPr id="57" name="Рисунок 56" descr="Изображение выглядит как текст, снимок экрана, Шрифт, линия&#10;&#10;Автоматически созданное описание">
            <a:extLst>
              <a:ext uri="{FF2B5EF4-FFF2-40B4-BE49-F238E27FC236}">
                <a16:creationId xmlns:a16="http://schemas.microsoft.com/office/drawing/2014/main" id="{00488221-D203-4018-953C-709472FA3540}"/>
              </a:ext>
            </a:extLst>
          </p:cNvPr>
          <p:cNvPicPr/>
          <p:nvPr/>
        </p:nvPicPr>
        <p:blipFill>
          <a:blip r:embed="rId3"/>
          <a:stretch>
            <a:fillRect/>
          </a:stretch>
        </p:blipFill>
        <p:spPr>
          <a:xfrm>
            <a:off x="223786" y="2525691"/>
            <a:ext cx="9761014" cy="7113106"/>
          </a:xfrm>
          <a:prstGeom prst="rect">
            <a:avLst/>
          </a:prstGeom>
        </p:spPr>
      </p:pic>
      <p:graphicFrame>
        <p:nvGraphicFramePr>
          <p:cNvPr id="2" name="Таблица 1">
            <a:extLst>
              <a:ext uri="{FF2B5EF4-FFF2-40B4-BE49-F238E27FC236}">
                <a16:creationId xmlns:a16="http://schemas.microsoft.com/office/drawing/2014/main" id="{59A21670-F383-48DC-BC32-366BD95F6F1D}"/>
              </a:ext>
            </a:extLst>
          </p:cNvPr>
          <p:cNvGraphicFramePr>
            <a:graphicFrameLocks noGrp="1"/>
          </p:cNvGraphicFramePr>
          <p:nvPr>
            <p:extLst>
              <p:ext uri="{D42A27DB-BD31-4B8C-83A1-F6EECF244321}">
                <p14:modId xmlns:p14="http://schemas.microsoft.com/office/powerpoint/2010/main" val="3209811415"/>
              </p:ext>
            </p:extLst>
          </p:nvPr>
        </p:nvGraphicFramePr>
        <p:xfrm>
          <a:off x="10369550" y="2826827"/>
          <a:ext cx="7086600" cy="6002848"/>
        </p:xfrm>
        <a:graphic>
          <a:graphicData uri="http://schemas.openxmlformats.org/drawingml/2006/table">
            <a:tbl>
              <a:tblPr/>
              <a:tblGrid>
                <a:gridCol w="3543300">
                  <a:extLst>
                    <a:ext uri="{9D8B030D-6E8A-4147-A177-3AD203B41FA5}">
                      <a16:colId xmlns:a16="http://schemas.microsoft.com/office/drawing/2014/main" val="3160755220"/>
                    </a:ext>
                  </a:extLst>
                </a:gridCol>
                <a:gridCol w="3543300">
                  <a:extLst>
                    <a:ext uri="{9D8B030D-6E8A-4147-A177-3AD203B41FA5}">
                      <a16:colId xmlns:a16="http://schemas.microsoft.com/office/drawing/2014/main" val="27659727"/>
                    </a:ext>
                  </a:extLst>
                </a:gridCol>
              </a:tblGrid>
              <a:tr h="1865492">
                <a:tc>
                  <a:txBody>
                    <a:bodyPr/>
                    <a:lstStyle/>
                    <a:p>
                      <a:pPr algn="ctr">
                        <a:lnSpc>
                          <a:spcPct val="115000"/>
                        </a:lnSpc>
                        <a:spcAft>
                          <a:spcPts val="0"/>
                        </a:spcAft>
                      </a:pPr>
                      <a:r>
                        <a:rPr lang="uz-Cyrl-UZ" sz="3000" dirty="0">
                          <a:effectLst/>
                          <a:latin typeface="Arial" panose="020B0604020202020204" pitchFamily="34" charset="0"/>
                          <a:ea typeface="Arial" panose="020B0604020202020204" pitchFamily="34" charset="0"/>
                        </a:rPr>
                        <a:t>Avvaldan bilgan va oʻz tasdigʻini topgan tushunchalarim</a:t>
                      </a:r>
                      <a:endParaRPr lang="ru-RU" sz="3000" dirty="0">
                        <a:effectLst/>
                        <a:latin typeface="Arial" panose="020B0604020202020204" pitchFamily="34" charset="0"/>
                        <a:ea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uz-Cyrl-UZ" sz="3000">
                          <a:effectLst/>
                          <a:latin typeface="Arial" panose="020B0604020202020204" pitchFamily="34" charset="0"/>
                          <a:ea typeface="Arial" panose="020B0604020202020204" pitchFamily="34" charset="0"/>
                        </a:rPr>
                        <a:t>Men uchun yangi boʻlgan narsalar</a:t>
                      </a:r>
                      <a:endParaRPr lang="ru-RU" sz="3000">
                        <a:effectLst/>
                        <a:latin typeface="Arial" panose="020B0604020202020204" pitchFamily="34" charset="0"/>
                        <a:ea typeface="Arial" panose="020B06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6143136"/>
                  </a:ext>
                </a:extLst>
              </a:tr>
              <a:tr h="4137356">
                <a:tc>
                  <a:txBody>
                    <a:bodyPr/>
                    <a:lstStyle/>
                    <a:p>
                      <a:pPr algn="just">
                        <a:lnSpc>
                          <a:spcPct val="115000"/>
                        </a:lnSpc>
                        <a:spcAft>
                          <a:spcPts val="0"/>
                        </a:spcAft>
                      </a:pPr>
                      <a:r>
                        <a:rPr lang="en-US" sz="3000" dirty="0">
                          <a:effectLst/>
                          <a:latin typeface="Arial" panose="020B0604020202020204" pitchFamily="34" charset="0"/>
                          <a:ea typeface="Arial" panose="020B0604020202020204" pitchFamily="34" charset="0"/>
                        </a:rPr>
                        <a:t> </a:t>
                      </a:r>
                      <a:endParaRPr lang="ru-RU" sz="3000" dirty="0">
                        <a:effectLst/>
                        <a:latin typeface="Arial" panose="020B0604020202020204" pitchFamily="34" charset="0"/>
                        <a:ea typeface="Arial" panose="020B0604020202020204" pitchFamily="34" charset="0"/>
                      </a:endParaRP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marL="342900" lvl="0" indent="-342900" algn="just">
                        <a:lnSpc>
                          <a:spcPct val="115000"/>
                        </a:lnSpc>
                        <a:spcAft>
                          <a:spcPts val="0"/>
                        </a:spcAft>
                        <a:buFont typeface="Arial" panose="020B0604020202020204" pitchFamily="34" charset="0"/>
                        <a:buChar char="➢"/>
                      </a:pPr>
                      <a:r>
                        <a:rPr lang="ru-RU" sz="3000" u="none" strike="noStrike" dirty="0">
                          <a:effectLst/>
                          <a:latin typeface="Arial" panose="020B0604020202020204" pitchFamily="34" charset="0"/>
                          <a:ea typeface="Arial" panose="020B0604020202020204" pitchFamily="34" charset="0"/>
                        </a:rPr>
                        <a:t>______</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p>
                      <a:pPr algn="just">
                        <a:lnSpc>
                          <a:spcPct val="115000"/>
                        </a:lnSpc>
                        <a:spcAft>
                          <a:spcPts val="0"/>
                        </a:spcAft>
                      </a:pPr>
                      <a:r>
                        <a:rPr lang="ru-RU" sz="3000" dirty="0">
                          <a:effectLst/>
                          <a:latin typeface="Arial" panose="020B0604020202020204" pitchFamily="34" charset="0"/>
                          <a:ea typeface="Arial" panose="020B0604020202020204" pitchFamily="34" charset="0"/>
                        </a:rPr>
                        <a:t>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61799770"/>
                  </a:ext>
                </a:extLst>
              </a:tr>
            </a:tbl>
          </a:graphicData>
        </a:graphic>
      </p:graphicFrame>
    </p:spTree>
  </p:cSld>
  <p:clrMapOvr>
    <a:masterClrMapping/>
  </p:clrMapOvr>
</p:sld>
</file>

<file path=ppt/slides/slide6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530" name="Google Shape;530;p29"/>
          <p:cNvGrpSpPr/>
          <p:nvPr/>
        </p:nvGrpSpPr>
        <p:grpSpPr>
          <a:xfrm>
            <a:off x="12696840" y="5967869"/>
            <a:ext cx="2592689" cy="3966673"/>
            <a:chOff x="3718975" y="4770150"/>
            <a:chExt cx="1772825" cy="2712325"/>
          </a:xfrm>
        </p:grpSpPr>
        <p:sp>
          <p:nvSpPr>
            <p:cNvPr id="531" name="Google Shape;531;p29"/>
            <p:cNvSpPr/>
            <p:nvPr/>
          </p:nvSpPr>
          <p:spPr>
            <a:xfrm>
              <a:off x="4704875" y="6731825"/>
              <a:ext cx="403850" cy="80275"/>
            </a:xfrm>
            <a:custGeom>
              <a:avLst/>
              <a:gdLst/>
              <a:ahLst/>
              <a:cxnLst/>
              <a:rect l="l" t="t" r="r" b="b"/>
              <a:pathLst>
                <a:path w="16154" h="3211" extrusionOk="0">
                  <a:moveTo>
                    <a:pt x="15917" y="0"/>
                  </a:moveTo>
                  <a:lnTo>
                    <a:pt x="34" y="271"/>
                  </a:lnTo>
                  <a:lnTo>
                    <a:pt x="0" y="3211"/>
                  </a:lnTo>
                  <a:lnTo>
                    <a:pt x="16153" y="3177"/>
                  </a:lnTo>
                  <a:cubicBezTo>
                    <a:pt x="14937" y="2062"/>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2" name="Google Shape;532;p29"/>
            <p:cNvSpPr/>
            <p:nvPr/>
          </p:nvSpPr>
          <p:spPr>
            <a:xfrm>
              <a:off x="4709950" y="6464025"/>
              <a:ext cx="403000" cy="80275"/>
            </a:xfrm>
            <a:custGeom>
              <a:avLst/>
              <a:gdLst/>
              <a:ahLst/>
              <a:cxnLst/>
              <a:rect l="l" t="t" r="r" b="b"/>
              <a:pathLst>
                <a:path w="16120" h="3211" extrusionOk="0">
                  <a:moveTo>
                    <a:pt x="15917" y="0"/>
                  </a:moveTo>
                  <a:lnTo>
                    <a:pt x="34" y="270"/>
                  </a:lnTo>
                  <a:lnTo>
                    <a:pt x="0" y="3210"/>
                  </a:lnTo>
                  <a:lnTo>
                    <a:pt x="16119" y="3177"/>
                  </a:lnTo>
                  <a:cubicBezTo>
                    <a:pt x="14937" y="2062"/>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3" name="Google Shape;533;p29"/>
            <p:cNvSpPr/>
            <p:nvPr/>
          </p:nvSpPr>
          <p:spPr>
            <a:xfrm>
              <a:off x="4667700" y="6435300"/>
              <a:ext cx="452000" cy="138575"/>
            </a:xfrm>
            <a:custGeom>
              <a:avLst/>
              <a:gdLst/>
              <a:ahLst/>
              <a:cxnLst/>
              <a:rect l="l" t="t" r="r" b="b"/>
              <a:pathLst>
                <a:path w="18080" h="5543" extrusionOk="0">
                  <a:moveTo>
                    <a:pt x="18046" y="0"/>
                  </a:moveTo>
                  <a:lnTo>
                    <a:pt x="1" y="102"/>
                  </a:lnTo>
                  <a:lnTo>
                    <a:pt x="34" y="1419"/>
                  </a:lnTo>
                  <a:lnTo>
                    <a:pt x="34" y="4224"/>
                  </a:lnTo>
                  <a:lnTo>
                    <a:pt x="34" y="5475"/>
                  </a:lnTo>
                  <a:lnTo>
                    <a:pt x="34" y="5542"/>
                  </a:lnTo>
                  <a:lnTo>
                    <a:pt x="18080" y="5441"/>
                  </a:lnTo>
                  <a:lnTo>
                    <a:pt x="18080" y="4123"/>
                  </a:lnTo>
                  <a:lnTo>
                    <a:pt x="1724" y="4224"/>
                  </a:lnTo>
                  <a:lnTo>
                    <a:pt x="1724" y="1419"/>
                  </a:lnTo>
                  <a:lnTo>
                    <a:pt x="18046" y="1318"/>
                  </a:lnTo>
                  <a:lnTo>
                    <a:pt x="18046" y="0"/>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4" name="Google Shape;534;p29"/>
            <p:cNvSpPr/>
            <p:nvPr/>
          </p:nvSpPr>
          <p:spPr>
            <a:xfrm>
              <a:off x="4724300" y="6482600"/>
              <a:ext cx="362450" cy="2550"/>
            </a:xfrm>
            <a:custGeom>
              <a:avLst/>
              <a:gdLst/>
              <a:ahLst/>
              <a:cxnLst/>
              <a:rect l="l" t="t" r="r" b="b"/>
              <a:pathLst>
                <a:path w="14498" h="102" extrusionOk="0">
                  <a:moveTo>
                    <a:pt x="14498" y="1"/>
                  </a:moveTo>
                  <a:lnTo>
                    <a:pt x="1" y="102"/>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5" name="Google Shape;535;p29"/>
            <p:cNvSpPr/>
            <p:nvPr/>
          </p:nvSpPr>
          <p:spPr>
            <a:xfrm>
              <a:off x="4724300" y="6479225"/>
              <a:ext cx="362450" cy="8475"/>
            </a:xfrm>
            <a:custGeom>
              <a:avLst/>
              <a:gdLst/>
              <a:ahLst/>
              <a:cxnLst/>
              <a:rect l="l" t="t" r="r" b="b"/>
              <a:pathLst>
                <a:path w="14498" h="339" extrusionOk="0">
                  <a:moveTo>
                    <a:pt x="14498" y="0"/>
                  </a:moveTo>
                  <a:lnTo>
                    <a:pt x="1" y="102"/>
                  </a:lnTo>
                  <a:lnTo>
                    <a:pt x="1" y="338"/>
                  </a:lnTo>
                  <a:lnTo>
                    <a:pt x="14498" y="271"/>
                  </a:lnTo>
                  <a:lnTo>
                    <a:pt x="1449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6" name="Google Shape;536;p29"/>
            <p:cNvSpPr/>
            <p:nvPr/>
          </p:nvSpPr>
          <p:spPr>
            <a:xfrm>
              <a:off x="4724300" y="6502025"/>
              <a:ext cx="362450" cy="1725"/>
            </a:xfrm>
            <a:custGeom>
              <a:avLst/>
              <a:gdLst/>
              <a:ahLst/>
              <a:cxnLst/>
              <a:rect l="l" t="t" r="r" b="b"/>
              <a:pathLst>
                <a:path w="14498" h="69" extrusionOk="0">
                  <a:moveTo>
                    <a:pt x="14498" y="1"/>
                  </a:moveTo>
                  <a:lnTo>
                    <a:pt x="1"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7" name="Google Shape;537;p29"/>
            <p:cNvSpPr/>
            <p:nvPr/>
          </p:nvSpPr>
          <p:spPr>
            <a:xfrm>
              <a:off x="4724300" y="6498650"/>
              <a:ext cx="362450" cy="8475"/>
            </a:xfrm>
            <a:custGeom>
              <a:avLst/>
              <a:gdLst/>
              <a:ahLst/>
              <a:cxnLst/>
              <a:rect l="l" t="t" r="r" b="b"/>
              <a:pathLst>
                <a:path w="14498" h="339" extrusionOk="0">
                  <a:moveTo>
                    <a:pt x="14498" y="1"/>
                  </a:moveTo>
                  <a:lnTo>
                    <a:pt x="1" y="102"/>
                  </a:lnTo>
                  <a:lnTo>
                    <a:pt x="1" y="339"/>
                  </a:lnTo>
                  <a:lnTo>
                    <a:pt x="14498" y="237"/>
                  </a:lnTo>
                  <a:lnTo>
                    <a:pt x="14498"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8" name="Google Shape;538;p29"/>
            <p:cNvSpPr/>
            <p:nvPr/>
          </p:nvSpPr>
          <p:spPr>
            <a:xfrm>
              <a:off x="4725150" y="6520625"/>
              <a:ext cx="361600" cy="1700"/>
            </a:xfrm>
            <a:custGeom>
              <a:avLst/>
              <a:gdLst/>
              <a:ahLst/>
              <a:cxnLst/>
              <a:rect l="l" t="t" r="r" b="b"/>
              <a:pathLst>
                <a:path w="14464" h="68" extrusionOk="0">
                  <a:moveTo>
                    <a:pt x="14464" y="0"/>
                  </a:moveTo>
                  <a:lnTo>
                    <a:pt x="1"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39" name="Google Shape;539;p29"/>
            <p:cNvSpPr/>
            <p:nvPr/>
          </p:nvSpPr>
          <p:spPr>
            <a:xfrm>
              <a:off x="4725150" y="6517250"/>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0" name="Google Shape;540;p29"/>
            <p:cNvSpPr/>
            <p:nvPr/>
          </p:nvSpPr>
          <p:spPr>
            <a:xfrm>
              <a:off x="4720925" y="6749575"/>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1" name="Google Shape;541;p29"/>
            <p:cNvSpPr/>
            <p:nvPr/>
          </p:nvSpPr>
          <p:spPr>
            <a:xfrm>
              <a:off x="4720925" y="6769000"/>
              <a:ext cx="362450" cy="8475"/>
            </a:xfrm>
            <a:custGeom>
              <a:avLst/>
              <a:gdLst/>
              <a:ahLst/>
              <a:cxnLst/>
              <a:rect l="l" t="t" r="r" b="b"/>
              <a:pathLst>
                <a:path w="14498" h="339" extrusionOk="0">
                  <a:moveTo>
                    <a:pt x="14464" y="0"/>
                  </a:moveTo>
                  <a:lnTo>
                    <a:pt x="1" y="68"/>
                  </a:lnTo>
                  <a:lnTo>
                    <a:pt x="1" y="338"/>
                  </a:lnTo>
                  <a:lnTo>
                    <a:pt x="14498" y="237"/>
                  </a:lnTo>
                  <a:lnTo>
                    <a:pt x="14464"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2" name="Google Shape;542;p29"/>
            <p:cNvSpPr/>
            <p:nvPr/>
          </p:nvSpPr>
          <p:spPr>
            <a:xfrm>
              <a:off x="4720925" y="6787575"/>
              <a:ext cx="362450" cy="8475"/>
            </a:xfrm>
            <a:custGeom>
              <a:avLst/>
              <a:gdLst/>
              <a:ahLst/>
              <a:cxnLst/>
              <a:rect l="l" t="t" r="r" b="b"/>
              <a:pathLst>
                <a:path w="14498" h="339" extrusionOk="0">
                  <a:moveTo>
                    <a:pt x="14498" y="1"/>
                  </a:moveTo>
                  <a:lnTo>
                    <a:pt x="1" y="68"/>
                  </a:lnTo>
                  <a:lnTo>
                    <a:pt x="1" y="339"/>
                  </a:lnTo>
                  <a:lnTo>
                    <a:pt x="14498" y="237"/>
                  </a:lnTo>
                  <a:lnTo>
                    <a:pt x="14498"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3" name="Google Shape;543;p29"/>
            <p:cNvSpPr/>
            <p:nvPr/>
          </p:nvSpPr>
          <p:spPr>
            <a:xfrm>
              <a:off x="4659250" y="6600025"/>
              <a:ext cx="403000" cy="81125"/>
            </a:xfrm>
            <a:custGeom>
              <a:avLst/>
              <a:gdLst/>
              <a:ahLst/>
              <a:cxnLst/>
              <a:rect l="l" t="t" r="r" b="b"/>
              <a:pathLst>
                <a:path w="16120" h="3245" extrusionOk="0">
                  <a:moveTo>
                    <a:pt x="15917" y="1"/>
                  </a:moveTo>
                  <a:lnTo>
                    <a:pt x="34" y="271"/>
                  </a:lnTo>
                  <a:lnTo>
                    <a:pt x="1" y="3245"/>
                  </a:lnTo>
                  <a:lnTo>
                    <a:pt x="16120" y="3177"/>
                  </a:lnTo>
                  <a:cubicBezTo>
                    <a:pt x="14937" y="2062"/>
                    <a:pt x="15917" y="1"/>
                    <a:pt x="15917"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4" name="Google Shape;544;p29"/>
            <p:cNvSpPr/>
            <p:nvPr/>
          </p:nvSpPr>
          <p:spPr>
            <a:xfrm>
              <a:off x="4617025" y="6571300"/>
              <a:ext cx="452000" cy="138575"/>
            </a:xfrm>
            <a:custGeom>
              <a:avLst/>
              <a:gdLst/>
              <a:ahLst/>
              <a:cxnLst/>
              <a:rect l="l" t="t" r="r" b="b"/>
              <a:pathLst>
                <a:path w="18080" h="5543" extrusionOk="0">
                  <a:moveTo>
                    <a:pt x="18045" y="1"/>
                  </a:moveTo>
                  <a:lnTo>
                    <a:pt x="0" y="102"/>
                  </a:lnTo>
                  <a:lnTo>
                    <a:pt x="34" y="1420"/>
                  </a:lnTo>
                  <a:lnTo>
                    <a:pt x="34" y="4225"/>
                  </a:lnTo>
                  <a:lnTo>
                    <a:pt x="34" y="5475"/>
                  </a:lnTo>
                  <a:lnTo>
                    <a:pt x="34" y="5543"/>
                  </a:lnTo>
                  <a:lnTo>
                    <a:pt x="18079" y="5441"/>
                  </a:lnTo>
                  <a:lnTo>
                    <a:pt x="18079" y="4123"/>
                  </a:lnTo>
                  <a:lnTo>
                    <a:pt x="1723" y="4225"/>
                  </a:lnTo>
                  <a:lnTo>
                    <a:pt x="1723" y="1420"/>
                  </a:lnTo>
                  <a:lnTo>
                    <a:pt x="18045" y="1319"/>
                  </a:lnTo>
                  <a:lnTo>
                    <a:pt x="18045"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5" name="Google Shape;545;p29"/>
            <p:cNvSpPr/>
            <p:nvPr/>
          </p:nvSpPr>
          <p:spPr>
            <a:xfrm>
              <a:off x="4673625" y="6616075"/>
              <a:ext cx="362450" cy="7625"/>
            </a:xfrm>
            <a:custGeom>
              <a:avLst/>
              <a:gdLst/>
              <a:ahLst/>
              <a:cxnLst/>
              <a:rect l="l" t="t" r="r" b="b"/>
              <a:pathLst>
                <a:path w="14498" h="305" extrusionOk="0">
                  <a:moveTo>
                    <a:pt x="14497" y="1"/>
                  </a:moveTo>
                  <a:lnTo>
                    <a:pt x="0" y="68"/>
                  </a:lnTo>
                  <a:lnTo>
                    <a:pt x="0" y="305"/>
                  </a:lnTo>
                  <a:lnTo>
                    <a:pt x="14497" y="237"/>
                  </a:lnTo>
                  <a:lnTo>
                    <a:pt x="14497"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6" name="Google Shape;546;p29"/>
            <p:cNvSpPr/>
            <p:nvPr/>
          </p:nvSpPr>
          <p:spPr>
            <a:xfrm>
              <a:off x="4673625" y="6634675"/>
              <a:ext cx="362450" cy="8475"/>
            </a:xfrm>
            <a:custGeom>
              <a:avLst/>
              <a:gdLst/>
              <a:ahLst/>
              <a:cxnLst/>
              <a:rect l="l" t="t" r="r" b="b"/>
              <a:pathLst>
                <a:path w="14498" h="339" extrusionOk="0">
                  <a:moveTo>
                    <a:pt x="14497" y="0"/>
                  </a:moveTo>
                  <a:lnTo>
                    <a:pt x="0" y="102"/>
                  </a:lnTo>
                  <a:lnTo>
                    <a:pt x="0" y="338"/>
                  </a:lnTo>
                  <a:lnTo>
                    <a:pt x="14497" y="271"/>
                  </a:lnTo>
                  <a:lnTo>
                    <a:pt x="14497"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7" name="Google Shape;547;p29"/>
            <p:cNvSpPr/>
            <p:nvPr/>
          </p:nvSpPr>
          <p:spPr>
            <a:xfrm>
              <a:off x="4674450" y="6653250"/>
              <a:ext cx="361625" cy="8475"/>
            </a:xfrm>
            <a:custGeom>
              <a:avLst/>
              <a:gdLst/>
              <a:ahLst/>
              <a:cxnLst/>
              <a:rect l="l" t="t" r="r" b="b"/>
              <a:pathLst>
                <a:path w="14465" h="339" extrusionOk="0">
                  <a:moveTo>
                    <a:pt x="14464" y="1"/>
                  </a:moveTo>
                  <a:lnTo>
                    <a:pt x="1" y="102"/>
                  </a:lnTo>
                  <a:lnTo>
                    <a:pt x="1" y="339"/>
                  </a:lnTo>
                  <a:lnTo>
                    <a:pt x="14464" y="271"/>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8" name="Google Shape;548;p29"/>
            <p:cNvSpPr/>
            <p:nvPr/>
          </p:nvSpPr>
          <p:spPr>
            <a:xfrm>
              <a:off x="4663475" y="6703100"/>
              <a:ext cx="451150" cy="138575"/>
            </a:xfrm>
            <a:custGeom>
              <a:avLst/>
              <a:gdLst/>
              <a:ahLst/>
              <a:cxnLst/>
              <a:rect l="l" t="t" r="r" b="b"/>
              <a:pathLst>
                <a:path w="18046" h="5543" extrusionOk="0">
                  <a:moveTo>
                    <a:pt x="18012" y="0"/>
                  </a:moveTo>
                  <a:lnTo>
                    <a:pt x="1" y="102"/>
                  </a:lnTo>
                  <a:lnTo>
                    <a:pt x="1" y="1420"/>
                  </a:lnTo>
                  <a:lnTo>
                    <a:pt x="34" y="4225"/>
                  </a:lnTo>
                  <a:lnTo>
                    <a:pt x="34" y="5475"/>
                  </a:lnTo>
                  <a:lnTo>
                    <a:pt x="34" y="5542"/>
                  </a:lnTo>
                  <a:lnTo>
                    <a:pt x="18046" y="5441"/>
                  </a:lnTo>
                  <a:lnTo>
                    <a:pt x="18046" y="4123"/>
                  </a:lnTo>
                  <a:lnTo>
                    <a:pt x="1724" y="4191"/>
                  </a:lnTo>
                  <a:lnTo>
                    <a:pt x="1690" y="1386"/>
                  </a:lnTo>
                  <a:lnTo>
                    <a:pt x="18046" y="1318"/>
                  </a:lnTo>
                  <a:lnTo>
                    <a:pt x="18012"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49" name="Google Shape;549;p29"/>
            <p:cNvSpPr/>
            <p:nvPr/>
          </p:nvSpPr>
          <p:spPr>
            <a:xfrm>
              <a:off x="4771625" y="6355875"/>
              <a:ext cx="403000" cy="80275"/>
            </a:xfrm>
            <a:custGeom>
              <a:avLst/>
              <a:gdLst/>
              <a:ahLst/>
              <a:cxnLst/>
              <a:rect l="l" t="t" r="r" b="b"/>
              <a:pathLst>
                <a:path w="16120" h="3211" extrusionOk="0">
                  <a:moveTo>
                    <a:pt x="15916" y="1"/>
                  </a:moveTo>
                  <a:lnTo>
                    <a:pt x="34" y="271"/>
                  </a:lnTo>
                  <a:lnTo>
                    <a:pt x="0" y="3211"/>
                  </a:lnTo>
                  <a:lnTo>
                    <a:pt x="16119" y="3177"/>
                  </a:lnTo>
                  <a:cubicBezTo>
                    <a:pt x="14936" y="2062"/>
                    <a:pt x="15916" y="1"/>
                    <a:pt x="15916"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0" name="Google Shape;550;p29"/>
            <p:cNvSpPr/>
            <p:nvPr/>
          </p:nvSpPr>
          <p:spPr>
            <a:xfrm>
              <a:off x="4775850" y="6088075"/>
              <a:ext cx="403825" cy="80275"/>
            </a:xfrm>
            <a:custGeom>
              <a:avLst/>
              <a:gdLst/>
              <a:ahLst/>
              <a:cxnLst/>
              <a:rect l="l" t="t" r="r" b="b"/>
              <a:pathLst>
                <a:path w="16153" h="3211" extrusionOk="0">
                  <a:moveTo>
                    <a:pt x="15916" y="0"/>
                  </a:moveTo>
                  <a:lnTo>
                    <a:pt x="34" y="271"/>
                  </a:lnTo>
                  <a:lnTo>
                    <a:pt x="0" y="3211"/>
                  </a:lnTo>
                  <a:lnTo>
                    <a:pt x="16153" y="3177"/>
                  </a:lnTo>
                  <a:cubicBezTo>
                    <a:pt x="14936" y="2062"/>
                    <a:pt x="15916" y="1"/>
                    <a:pt x="15916"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1" name="Google Shape;551;p29"/>
            <p:cNvSpPr/>
            <p:nvPr/>
          </p:nvSpPr>
          <p:spPr>
            <a:xfrm>
              <a:off x="4734450" y="6059350"/>
              <a:ext cx="451150" cy="138575"/>
            </a:xfrm>
            <a:custGeom>
              <a:avLst/>
              <a:gdLst/>
              <a:ahLst/>
              <a:cxnLst/>
              <a:rect l="l" t="t" r="r" b="b"/>
              <a:pathLst>
                <a:path w="18046" h="5543" extrusionOk="0">
                  <a:moveTo>
                    <a:pt x="18012" y="1"/>
                  </a:moveTo>
                  <a:lnTo>
                    <a:pt x="0" y="102"/>
                  </a:lnTo>
                  <a:lnTo>
                    <a:pt x="0" y="1420"/>
                  </a:lnTo>
                  <a:lnTo>
                    <a:pt x="0" y="4225"/>
                  </a:lnTo>
                  <a:lnTo>
                    <a:pt x="34" y="5475"/>
                  </a:lnTo>
                  <a:lnTo>
                    <a:pt x="34" y="5543"/>
                  </a:lnTo>
                  <a:lnTo>
                    <a:pt x="18045" y="5441"/>
                  </a:lnTo>
                  <a:lnTo>
                    <a:pt x="18045" y="4123"/>
                  </a:lnTo>
                  <a:lnTo>
                    <a:pt x="1724" y="4191"/>
                  </a:lnTo>
                  <a:lnTo>
                    <a:pt x="1690" y="1420"/>
                  </a:lnTo>
                  <a:lnTo>
                    <a:pt x="18045" y="1318"/>
                  </a:lnTo>
                  <a:lnTo>
                    <a:pt x="18012"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2" name="Google Shape;552;p29"/>
            <p:cNvSpPr/>
            <p:nvPr/>
          </p:nvSpPr>
          <p:spPr>
            <a:xfrm>
              <a:off x="4791050" y="6106650"/>
              <a:ext cx="361600" cy="2575"/>
            </a:xfrm>
            <a:custGeom>
              <a:avLst/>
              <a:gdLst/>
              <a:ahLst/>
              <a:cxnLst/>
              <a:rect l="l" t="t" r="r" b="b"/>
              <a:pathLst>
                <a:path w="14464" h="103" extrusionOk="0">
                  <a:moveTo>
                    <a:pt x="14464" y="1"/>
                  </a:moveTo>
                  <a:lnTo>
                    <a:pt x="0" y="102"/>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3" name="Google Shape;553;p29"/>
            <p:cNvSpPr/>
            <p:nvPr/>
          </p:nvSpPr>
          <p:spPr>
            <a:xfrm>
              <a:off x="4791050" y="6103275"/>
              <a:ext cx="361600" cy="8475"/>
            </a:xfrm>
            <a:custGeom>
              <a:avLst/>
              <a:gdLst/>
              <a:ahLst/>
              <a:cxnLst/>
              <a:rect l="l" t="t" r="r" b="b"/>
              <a:pathLst>
                <a:path w="14464" h="339" extrusionOk="0">
                  <a:moveTo>
                    <a:pt x="14464" y="1"/>
                  </a:moveTo>
                  <a:lnTo>
                    <a:pt x="0" y="102"/>
                  </a:lnTo>
                  <a:lnTo>
                    <a:pt x="0" y="339"/>
                  </a:lnTo>
                  <a:lnTo>
                    <a:pt x="14464" y="271"/>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4" name="Google Shape;554;p29"/>
            <p:cNvSpPr/>
            <p:nvPr/>
          </p:nvSpPr>
          <p:spPr>
            <a:xfrm>
              <a:off x="4791050" y="6126100"/>
              <a:ext cx="361600" cy="1700"/>
            </a:xfrm>
            <a:custGeom>
              <a:avLst/>
              <a:gdLst/>
              <a:ahLst/>
              <a:cxnLst/>
              <a:rect l="l" t="t" r="r" b="b"/>
              <a:pathLst>
                <a:path w="14464" h="68" extrusionOk="0">
                  <a:moveTo>
                    <a:pt x="14464" y="0"/>
                  </a:moveTo>
                  <a:lnTo>
                    <a:pt x="0"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5" name="Google Shape;555;p29"/>
            <p:cNvSpPr/>
            <p:nvPr/>
          </p:nvSpPr>
          <p:spPr>
            <a:xfrm>
              <a:off x="4791050" y="6122700"/>
              <a:ext cx="361600" cy="8475"/>
            </a:xfrm>
            <a:custGeom>
              <a:avLst/>
              <a:gdLst/>
              <a:ahLst/>
              <a:cxnLst/>
              <a:rect l="l" t="t" r="r" b="b"/>
              <a:pathLst>
                <a:path w="14464" h="339" extrusionOk="0">
                  <a:moveTo>
                    <a:pt x="14464" y="1"/>
                  </a:moveTo>
                  <a:lnTo>
                    <a:pt x="0" y="102"/>
                  </a:lnTo>
                  <a:lnTo>
                    <a:pt x="0" y="339"/>
                  </a:lnTo>
                  <a:lnTo>
                    <a:pt x="14464" y="238"/>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6" name="Google Shape;556;p29"/>
            <p:cNvSpPr/>
            <p:nvPr/>
          </p:nvSpPr>
          <p:spPr>
            <a:xfrm>
              <a:off x="4791050" y="6144675"/>
              <a:ext cx="362450" cy="1725"/>
            </a:xfrm>
            <a:custGeom>
              <a:avLst/>
              <a:gdLst/>
              <a:ahLst/>
              <a:cxnLst/>
              <a:rect l="l" t="t" r="r" b="b"/>
              <a:pathLst>
                <a:path w="14498" h="69" extrusionOk="0">
                  <a:moveTo>
                    <a:pt x="14497" y="1"/>
                  </a:moveTo>
                  <a:lnTo>
                    <a:pt x="0"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7" name="Google Shape;557;p29"/>
            <p:cNvSpPr/>
            <p:nvPr/>
          </p:nvSpPr>
          <p:spPr>
            <a:xfrm>
              <a:off x="4791050" y="6141300"/>
              <a:ext cx="361600" cy="8475"/>
            </a:xfrm>
            <a:custGeom>
              <a:avLst/>
              <a:gdLst/>
              <a:ahLst/>
              <a:cxnLst/>
              <a:rect l="l" t="t" r="r" b="b"/>
              <a:pathLst>
                <a:path w="14464" h="339" extrusionOk="0">
                  <a:moveTo>
                    <a:pt x="14464" y="0"/>
                  </a:moveTo>
                  <a:lnTo>
                    <a:pt x="0" y="68"/>
                  </a:lnTo>
                  <a:lnTo>
                    <a:pt x="0"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8" name="Google Shape;558;p29"/>
            <p:cNvSpPr/>
            <p:nvPr/>
          </p:nvSpPr>
          <p:spPr>
            <a:xfrm>
              <a:off x="4786825" y="6373625"/>
              <a:ext cx="362450" cy="8475"/>
            </a:xfrm>
            <a:custGeom>
              <a:avLst/>
              <a:gdLst/>
              <a:ahLst/>
              <a:cxnLst/>
              <a:rect l="l" t="t" r="r" b="b"/>
              <a:pathLst>
                <a:path w="14498" h="339" extrusionOk="0">
                  <a:moveTo>
                    <a:pt x="14497" y="0"/>
                  </a:moveTo>
                  <a:lnTo>
                    <a:pt x="0" y="102"/>
                  </a:lnTo>
                  <a:lnTo>
                    <a:pt x="0" y="338"/>
                  </a:lnTo>
                  <a:lnTo>
                    <a:pt x="14497" y="237"/>
                  </a:lnTo>
                  <a:lnTo>
                    <a:pt x="14497"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59" name="Google Shape;559;p29"/>
            <p:cNvSpPr/>
            <p:nvPr/>
          </p:nvSpPr>
          <p:spPr>
            <a:xfrm>
              <a:off x="4786825" y="6393050"/>
              <a:ext cx="362450" cy="8475"/>
            </a:xfrm>
            <a:custGeom>
              <a:avLst/>
              <a:gdLst/>
              <a:ahLst/>
              <a:cxnLst/>
              <a:rect l="l" t="t" r="r" b="b"/>
              <a:pathLst>
                <a:path w="14498" h="339" extrusionOk="0">
                  <a:moveTo>
                    <a:pt x="14497" y="1"/>
                  </a:moveTo>
                  <a:lnTo>
                    <a:pt x="0" y="102"/>
                  </a:lnTo>
                  <a:lnTo>
                    <a:pt x="0" y="339"/>
                  </a:lnTo>
                  <a:lnTo>
                    <a:pt x="14497" y="237"/>
                  </a:lnTo>
                  <a:lnTo>
                    <a:pt x="14497"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0" name="Google Shape;560;p29"/>
            <p:cNvSpPr/>
            <p:nvPr/>
          </p:nvSpPr>
          <p:spPr>
            <a:xfrm>
              <a:off x="4786825" y="6411650"/>
              <a:ext cx="362450" cy="8450"/>
            </a:xfrm>
            <a:custGeom>
              <a:avLst/>
              <a:gdLst/>
              <a:ahLst/>
              <a:cxnLst/>
              <a:rect l="l" t="t" r="r" b="b"/>
              <a:pathLst>
                <a:path w="14498" h="338" extrusionOk="0">
                  <a:moveTo>
                    <a:pt x="14497" y="0"/>
                  </a:moveTo>
                  <a:lnTo>
                    <a:pt x="0" y="68"/>
                  </a:lnTo>
                  <a:lnTo>
                    <a:pt x="0" y="338"/>
                  </a:lnTo>
                  <a:lnTo>
                    <a:pt x="14497" y="237"/>
                  </a:lnTo>
                  <a:lnTo>
                    <a:pt x="14497"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1" name="Google Shape;561;p29"/>
            <p:cNvSpPr/>
            <p:nvPr/>
          </p:nvSpPr>
          <p:spPr>
            <a:xfrm>
              <a:off x="4725150" y="6224100"/>
              <a:ext cx="403000" cy="80275"/>
            </a:xfrm>
            <a:custGeom>
              <a:avLst/>
              <a:gdLst/>
              <a:ahLst/>
              <a:cxnLst/>
              <a:rect l="l" t="t" r="r" b="b"/>
              <a:pathLst>
                <a:path w="16120" h="3211" extrusionOk="0">
                  <a:moveTo>
                    <a:pt x="15917" y="0"/>
                  </a:moveTo>
                  <a:lnTo>
                    <a:pt x="34" y="270"/>
                  </a:lnTo>
                  <a:lnTo>
                    <a:pt x="1" y="3210"/>
                  </a:lnTo>
                  <a:lnTo>
                    <a:pt x="16120" y="3177"/>
                  </a:lnTo>
                  <a:cubicBezTo>
                    <a:pt x="14937" y="2061"/>
                    <a:pt x="15917" y="0"/>
                    <a:pt x="15917"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2" name="Google Shape;562;p29"/>
            <p:cNvSpPr/>
            <p:nvPr/>
          </p:nvSpPr>
          <p:spPr>
            <a:xfrm>
              <a:off x="4683750" y="6195375"/>
              <a:ext cx="451150" cy="138575"/>
            </a:xfrm>
            <a:custGeom>
              <a:avLst/>
              <a:gdLst/>
              <a:ahLst/>
              <a:cxnLst/>
              <a:rect l="l" t="t" r="r" b="b"/>
              <a:pathLst>
                <a:path w="18046" h="5543" extrusionOk="0">
                  <a:moveTo>
                    <a:pt x="18012" y="0"/>
                  </a:moveTo>
                  <a:lnTo>
                    <a:pt x="1" y="102"/>
                  </a:lnTo>
                  <a:lnTo>
                    <a:pt x="1" y="1419"/>
                  </a:lnTo>
                  <a:lnTo>
                    <a:pt x="1" y="4224"/>
                  </a:lnTo>
                  <a:lnTo>
                    <a:pt x="34" y="5475"/>
                  </a:lnTo>
                  <a:lnTo>
                    <a:pt x="34" y="5542"/>
                  </a:lnTo>
                  <a:lnTo>
                    <a:pt x="18046" y="5441"/>
                  </a:lnTo>
                  <a:lnTo>
                    <a:pt x="18046" y="4123"/>
                  </a:lnTo>
                  <a:lnTo>
                    <a:pt x="1724" y="4224"/>
                  </a:lnTo>
                  <a:lnTo>
                    <a:pt x="1690" y="1419"/>
                  </a:lnTo>
                  <a:lnTo>
                    <a:pt x="18046" y="1318"/>
                  </a:lnTo>
                  <a:lnTo>
                    <a:pt x="18012" y="0"/>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3" name="Google Shape;563;p29"/>
            <p:cNvSpPr/>
            <p:nvPr/>
          </p:nvSpPr>
          <p:spPr>
            <a:xfrm>
              <a:off x="4740350" y="6239300"/>
              <a:ext cx="361600" cy="8475"/>
            </a:xfrm>
            <a:custGeom>
              <a:avLst/>
              <a:gdLst/>
              <a:ahLst/>
              <a:cxnLst/>
              <a:rect l="l" t="t" r="r" b="b"/>
              <a:pathLst>
                <a:path w="14464" h="339" extrusionOk="0">
                  <a:moveTo>
                    <a:pt x="14464" y="0"/>
                  </a:moveTo>
                  <a:lnTo>
                    <a:pt x="1" y="102"/>
                  </a:lnTo>
                  <a:lnTo>
                    <a:pt x="1" y="338"/>
                  </a:lnTo>
                  <a:lnTo>
                    <a:pt x="14464" y="271"/>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4" name="Google Shape;564;p29"/>
            <p:cNvSpPr/>
            <p:nvPr/>
          </p:nvSpPr>
          <p:spPr>
            <a:xfrm>
              <a:off x="4740350" y="6258725"/>
              <a:ext cx="361600" cy="8475"/>
            </a:xfrm>
            <a:custGeom>
              <a:avLst/>
              <a:gdLst/>
              <a:ahLst/>
              <a:cxnLst/>
              <a:rect l="l" t="t" r="r" b="b"/>
              <a:pathLst>
                <a:path w="14464" h="339" extrusionOk="0">
                  <a:moveTo>
                    <a:pt x="14464" y="1"/>
                  </a:moveTo>
                  <a:lnTo>
                    <a:pt x="1" y="102"/>
                  </a:lnTo>
                  <a:lnTo>
                    <a:pt x="1" y="338"/>
                  </a:lnTo>
                  <a:lnTo>
                    <a:pt x="14464" y="237"/>
                  </a:lnTo>
                  <a:lnTo>
                    <a:pt x="14464"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5" name="Google Shape;565;p29"/>
            <p:cNvSpPr/>
            <p:nvPr/>
          </p:nvSpPr>
          <p:spPr>
            <a:xfrm>
              <a:off x="4740350" y="6277325"/>
              <a:ext cx="361600" cy="8450"/>
            </a:xfrm>
            <a:custGeom>
              <a:avLst/>
              <a:gdLst/>
              <a:ahLst/>
              <a:cxnLst/>
              <a:rect l="l" t="t" r="r" b="b"/>
              <a:pathLst>
                <a:path w="14464" h="338" extrusionOk="0">
                  <a:moveTo>
                    <a:pt x="14464" y="0"/>
                  </a:moveTo>
                  <a:lnTo>
                    <a:pt x="1" y="101"/>
                  </a:lnTo>
                  <a:lnTo>
                    <a:pt x="1" y="338"/>
                  </a:lnTo>
                  <a:lnTo>
                    <a:pt x="14464" y="237"/>
                  </a:lnTo>
                  <a:lnTo>
                    <a:pt x="14464"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6" name="Google Shape;566;p29"/>
            <p:cNvSpPr/>
            <p:nvPr/>
          </p:nvSpPr>
          <p:spPr>
            <a:xfrm>
              <a:off x="4729375" y="6327150"/>
              <a:ext cx="452000" cy="138575"/>
            </a:xfrm>
            <a:custGeom>
              <a:avLst/>
              <a:gdLst/>
              <a:ahLst/>
              <a:cxnLst/>
              <a:rect l="l" t="t" r="r" b="b"/>
              <a:pathLst>
                <a:path w="18080" h="5543" extrusionOk="0">
                  <a:moveTo>
                    <a:pt x="18046" y="1"/>
                  </a:moveTo>
                  <a:lnTo>
                    <a:pt x="0" y="102"/>
                  </a:lnTo>
                  <a:lnTo>
                    <a:pt x="0" y="1420"/>
                  </a:lnTo>
                  <a:lnTo>
                    <a:pt x="34" y="4225"/>
                  </a:lnTo>
                  <a:lnTo>
                    <a:pt x="34" y="5475"/>
                  </a:lnTo>
                  <a:lnTo>
                    <a:pt x="34" y="5543"/>
                  </a:lnTo>
                  <a:lnTo>
                    <a:pt x="18080" y="5408"/>
                  </a:lnTo>
                  <a:lnTo>
                    <a:pt x="18080" y="4090"/>
                  </a:lnTo>
                  <a:lnTo>
                    <a:pt x="1724" y="4191"/>
                  </a:lnTo>
                  <a:lnTo>
                    <a:pt x="1724" y="1386"/>
                  </a:lnTo>
                  <a:lnTo>
                    <a:pt x="18046" y="1319"/>
                  </a:lnTo>
                  <a:lnTo>
                    <a:pt x="18046"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7" name="Google Shape;567;p29"/>
            <p:cNvSpPr/>
            <p:nvPr/>
          </p:nvSpPr>
          <p:spPr>
            <a:xfrm>
              <a:off x="3909050" y="5904750"/>
              <a:ext cx="581275" cy="604900"/>
            </a:xfrm>
            <a:custGeom>
              <a:avLst/>
              <a:gdLst/>
              <a:ahLst/>
              <a:cxnLst/>
              <a:rect l="l" t="t" r="r" b="b"/>
              <a:pathLst>
                <a:path w="23251" h="24196" extrusionOk="0">
                  <a:moveTo>
                    <a:pt x="1" y="1"/>
                  </a:moveTo>
                  <a:lnTo>
                    <a:pt x="1" y="24196"/>
                  </a:lnTo>
                  <a:lnTo>
                    <a:pt x="23250" y="24196"/>
                  </a:lnTo>
                  <a:lnTo>
                    <a:pt x="23250" y="1"/>
                  </a:lnTo>
                  <a:close/>
                </a:path>
              </a:pathLst>
            </a:custGeom>
            <a:solidFill>
              <a:srgbClr val="4F64B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8" name="Google Shape;568;p29"/>
            <p:cNvSpPr/>
            <p:nvPr/>
          </p:nvSpPr>
          <p:spPr>
            <a:xfrm>
              <a:off x="4315425" y="7289400"/>
              <a:ext cx="93800" cy="132650"/>
            </a:xfrm>
            <a:custGeom>
              <a:avLst/>
              <a:gdLst/>
              <a:ahLst/>
              <a:cxnLst/>
              <a:rect l="l" t="t" r="r" b="b"/>
              <a:pathLst>
                <a:path w="3752" h="5306" extrusionOk="0">
                  <a:moveTo>
                    <a:pt x="473" y="0"/>
                  </a:moveTo>
                  <a:lnTo>
                    <a:pt x="0" y="4968"/>
                  </a:lnTo>
                  <a:lnTo>
                    <a:pt x="2230" y="5306"/>
                  </a:lnTo>
                  <a:lnTo>
                    <a:pt x="3751" y="643"/>
                  </a:lnTo>
                  <a:lnTo>
                    <a:pt x="473" y="0"/>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69" name="Google Shape;569;p29"/>
            <p:cNvSpPr/>
            <p:nvPr/>
          </p:nvSpPr>
          <p:spPr>
            <a:xfrm>
              <a:off x="4490300" y="5178200"/>
              <a:ext cx="341325" cy="633500"/>
            </a:xfrm>
            <a:custGeom>
              <a:avLst/>
              <a:gdLst/>
              <a:ahLst/>
              <a:cxnLst/>
              <a:rect l="l" t="t" r="r" b="b"/>
              <a:pathLst>
                <a:path w="13653" h="25340" extrusionOk="0">
                  <a:moveTo>
                    <a:pt x="946" y="1"/>
                  </a:moveTo>
                  <a:lnTo>
                    <a:pt x="0" y="22169"/>
                  </a:lnTo>
                  <a:cubicBezTo>
                    <a:pt x="0" y="22169"/>
                    <a:pt x="3902" y="25339"/>
                    <a:pt x="5915" y="25339"/>
                  </a:cubicBezTo>
                  <a:cubicBezTo>
                    <a:pt x="6022" y="25339"/>
                    <a:pt x="6123" y="25330"/>
                    <a:pt x="6218" y="25312"/>
                  </a:cubicBezTo>
                  <a:cubicBezTo>
                    <a:pt x="8077" y="24906"/>
                    <a:pt x="13652" y="15343"/>
                    <a:pt x="13652" y="15343"/>
                  </a:cubicBezTo>
                  <a:lnTo>
                    <a:pt x="12571" y="14160"/>
                  </a:lnTo>
                  <a:lnTo>
                    <a:pt x="6218" y="17911"/>
                  </a:lnTo>
                  <a:cubicBezTo>
                    <a:pt x="6218" y="17911"/>
                    <a:pt x="6759" y="5982"/>
                    <a:pt x="5981" y="3245"/>
                  </a:cubicBezTo>
                  <a:cubicBezTo>
                    <a:pt x="5170" y="474"/>
                    <a:pt x="946" y="1"/>
                    <a:pt x="946" y="1"/>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0" name="Google Shape;570;p29"/>
            <p:cNvSpPr/>
            <p:nvPr/>
          </p:nvSpPr>
          <p:spPr>
            <a:xfrm>
              <a:off x="3889625" y="6721675"/>
              <a:ext cx="726575" cy="78600"/>
            </a:xfrm>
            <a:custGeom>
              <a:avLst/>
              <a:gdLst/>
              <a:ahLst/>
              <a:cxnLst/>
              <a:rect l="l" t="t" r="r" b="b"/>
              <a:pathLst>
                <a:path w="29063" h="3144" extrusionOk="0">
                  <a:moveTo>
                    <a:pt x="1" y="1"/>
                  </a:moveTo>
                  <a:lnTo>
                    <a:pt x="1" y="3144"/>
                  </a:lnTo>
                  <a:lnTo>
                    <a:pt x="29062" y="3144"/>
                  </a:lnTo>
                  <a:lnTo>
                    <a:pt x="29062"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1" name="Google Shape;571;p29"/>
            <p:cNvSpPr/>
            <p:nvPr/>
          </p:nvSpPr>
          <p:spPr>
            <a:xfrm>
              <a:off x="4580675" y="6505400"/>
              <a:ext cx="74375" cy="855825"/>
            </a:xfrm>
            <a:custGeom>
              <a:avLst/>
              <a:gdLst/>
              <a:ahLst/>
              <a:cxnLst/>
              <a:rect l="l" t="t" r="r" b="b"/>
              <a:pathLst>
                <a:path w="2975" h="34233" extrusionOk="0">
                  <a:moveTo>
                    <a:pt x="1" y="1"/>
                  </a:moveTo>
                  <a:lnTo>
                    <a:pt x="1" y="34233"/>
                  </a:lnTo>
                  <a:lnTo>
                    <a:pt x="2975" y="34233"/>
                  </a:lnTo>
                  <a:lnTo>
                    <a:pt x="2975"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2" name="Google Shape;572;p29"/>
            <p:cNvSpPr/>
            <p:nvPr/>
          </p:nvSpPr>
          <p:spPr>
            <a:xfrm>
              <a:off x="3873575" y="6505400"/>
              <a:ext cx="75225" cy="855825"/>
            </a:xfrm>
            <a:custGeom>
              <a:avLst/>
              <a:gdLst/>
              <a:ahLst/>
              <a:cxnLst/>
              <a:rect l="l" t="t" r="r" b="b"/>
              <a:pathLst>
                <a:path w="3009" h="34233" extrusionOk="0">
                  <a:moveTo>
                    <a:pt x="1" y="1"/>
                  </a:moveTo>
                  <a:lnTo>
                    <a:pt x="1" y="34233"/>
                  </a:lnTo>
                  <a:lnTo>
                    <a:pt x="3008" y="34233"/>
                  </a:lnTo>
                  <a:lnTo>
                    <a:pt x="3008"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3" name="Google Shape;573;p29"/>
            <p:cNvSpPr/>
            <p:nvPr/>
          </p:nvSpPr>
          <p:spPr>
            <a:xfrm>
              <a:off x="3791625" y="5716350"/>
              <a:ext cx="800925" cy="283050"/>
            </a:xfrm>
            <a:custGeom>
              <a:avLst/>
              <a:gdLst/>
              <a:ahLst/>
              <a:cxnLst/>
              <a:rect l="l" t="t" r="r" b="b"/>
              <a:pathLst>
                <a:path w="32037" h="11322" extrusionOk="0">
                  <a:moveTo>
                    <a:pt x="4326" y="1"/>
                  </a:moveTo>
                  <a:cubicBezTo>
                    <a:pt x="1927" y="1"/>
                    <a:pt x="1" y="1927"/>
                    <a:pt x="1" y="4326"/>
                  </a:cubicBezTo>
                  <a:lnTo>
                    <a:pt x="1" y="9665"/>
                  </a:lnTo>
                  <a:cubicBezTo>
                    <a:pt x="1" y="10240"/>
                    <a:pt x="102" y="10781"/>
                    <a:pt x="339" y="11321"/>
                  </a:cubicBezTo>
                  <a:lnTo>
                    <a:pt x="31698" y="11321"/>
                  </a:lnTo>
                  <a:cubicBezTo>
                    <a:pt x="31901" y="10781"/>
                    <a:pt x="32036" y="10240"/>
                    <a:pt x="32036" y="9665"/>
                  </a:cubicBezTo>
                  <a:lnTo>
                    <a:pt x="32036" y="4326"/>
                  </a:lnTo>
                  <a:cubicBezTo>
                    <a:pt x="32036" y="1927"/>
                    <a:pt x="30110" y="1"/>
                    <a:pt x="27711" y="1"/>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4" name="Google Shape;574;p29"/>
            <p:cNvSpPr/>
            <p:nvPr/>
          </p:nvSpPr>
          <p:spPr>
            <a:xfrm>
              <a:off x="3772200" y="6419250"/>
              <a:ext cx="973250" cy="137725"/>
            </a:xfrm>
            <a:custGeom>
              <a:avLst/>
              <a:gdLst/>
              <a:ahLst/>
              <a:cxnLst/>
              <a:rect l="l" t="t" r="r" b="b"/>
              <a:pathLst>
                <a:path w="38930" h="5509" extrusionOk="0">
                  <a:moveTo>
                    <a:pt x="4630" y="0"/>
                  </a:moveTo>
                  <a:cubicBezTo>
                    <a:pt x="1792" y="0"/>
                    <a:pt x="0" y="3041"/>
                    <a:pt x="1420" y="5508"/>
                  </a:cubicBezTo>
                  <a:lnTo>
                    <a:pt x="38456" y="5508"/>
                  </a:lnTo>
                  <a:cubicBezTo>
                    <a:pt x="38761" y="4934"/>
                    <a:pt x="38930" y="4326"/>
                    <a:pt x="38930" y="3684"/>
                  </a:cubicBezTo>
                  <a:cubicBezTo>
                    <a:pt x="38930" y="1656"/>
                    <a:pt x="37274" y="0"/>
                    <a:pt x="35246"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5" name="Google Shape;575;p29"/>
            <p:cNvSpPr/>
            <p:nvPr/>
          </p:nvSpPr>
          <p:spPr>
            <a:xfrm>
              <a:off x="3881175" y="5123300"/>
              <a:ext cx="750225" cy="1078000"/>
            </a:xfrm>
            <a:custGeom>
              <a:avLst/>
              <a:gdLst/>
              <a:ahLst/>
              <a:cxnLst/>
              <a:rect l="l" t="t" r="r" b="b"/>
              <a:pathLst>
                <a:path w="30009" h="43120" extrusionOk="0">
                  <a:moveTo>
                    <a:pt x="13822" y="0"/>
                  </a:moveTo>
                  <a:cubicBezTo>
                    <a:pt x="13822" y="0"/>
                    <a:pt x="8685" y="845"/>
                    <a:pt x="7063" y="845"/>
                  </a:cubicBezTo>
                  <a:cubicBezTo>
                    <a:pt x="5408" y="845"/>
                    <a:pt x="2941" y="2265"/>
                    <a:pt x="2941" y="2265"/>
                  </a:cubicBezTo>
                  <a:cubicBezTo>
                    <a:pt x="2941" y="2265"/>
                    <a:pt x="3988" y="22878"/>
                    <a:pt x="3414" y="26291"/>
                  </a:cubicBezTo>
                  <a:cubicBezTo>
                    <a:pt x="2806" y="29704"/>
                    <a:pt x="1" y="43120"/>
                    <a:pt x="1" y="43120"/>
                  </a:cubicBezTo>
                  <a:lnTo>
                    <a:pt x="26258" y="32272"/>
                  </a:lnTo>
                  <a:cubicBezTo>
                    <a:pt x="26258" y="32272"/>
                    <a:pt x="26832" y="23115"/>
                    <a:pt x="27643" y="21087"/>
                  </a:cubicBezTo>
                  <a:cubicBezTo>
                    <a:pt x="28488" y="19093"/>
                    <a:pt x="30009" y="5542"/>
                    <a:pt x="29671" y="4495"/>
                  </a:cubicBezTo>
                  <a:cubicBezTo>
                    <a:pt x="29299" y="3413"/>
                    <a:pt x="21189" y="845"/>
                    <a:pt x="21189" y="845"/>
                  </a:cubicBezTo>
                  <a:lnTo>
                    <a:pt x="13822" y="0"/>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6" name="Google Shape;576;p29"/>
            <p:cNvSpPr/>
            <p:nvPr/>
          </p:nvSpPr>
          <p:spPr>
            <a:xfrm>
              <a:off x="4252900" y="5132600"/>
              <a:ext cx="374275" cy="299700"/>
            </a:xfrm>
            <a:custGeom>
              <a:avLst/>
              <a:gdLst/>
              <a:ahLst/>
              <a:cxnLst/>
              <a:rect l="l" t="t" r="r" b="b"/>
              <a:pathLst>
                <a:path w="14971" h="11988" extrusionOk="0">
                  <a:moveTo>
                    <a:pt x="0" y="0"/>
                  </a:moveTo>
                  <a:lnTo>
                    <a:pt x="3718" y="7502"/>
                  </a:lnTo>
                  <a:cubicBezTo>
                    <a:pt x="3718" y="7502"/>
                    <a:pt x="8604" y="11988"/>
                    <a:pt x="12751" y="11988"/>
                  </a:cubicBezTo>
                  <a:cubicBezTo>
                    <a:pt x="13270" y="11988"/>
                    <a:pt x="13777" y="11918"/>
                    <a:pt x="14261" y="11760"/>
                  </a:cubicBezTo>
                  <a:cubicBezTo>
                    <a:pt x="14700" y="8110"/>
                    <a:pt x="14971" y="4630"/>
                    <a:pt x="14802" y="4123"/>
                  </a:cubicBezTo>
                  <a:cubicBezTo>
                    <a:pt x="14464" y="3041"/>
                    <a:pt x="6320" y="473"/>
                    <a:pt x="6320" y="473"/>
                  </a:cubicBezTo>
                  <a:lnTo>
                    <a:pt x="203" y="0"/>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7" name="Google Shape;577;p29"/>
            <p:cNvSpPr/>
            <p:nvPr/>
          </p:nvSpPr>
          <p:spPr>
            <a:xfrm>
              <a:off x="3880325" y="5212000"/>
              <a:ext cx="519600" cy="989300"/>
            </a:xfrm>
            <a:custGeom>
              <a:avLst/>
              <a:gdLst/>
              <a:ahLst/>
              <a:cxnLst/>
              <a:rect l="l" t="t" r="r" b="b"/>
              <a:pathLst>
                <a:path w="20784" h="39572" extrusionOk="0">
                  <a:moveTo>
                    <a:pt x="4901" y="1"/>
                  </a:moveTo>
                  <a:cubicBezTo>
                    <a:pt x="4664" y="4765"/>
                    <a:pt x="3921" y="19871"/>
                    <a:pt x="3414" y="22743"/>
                  </a:cubicBezTo>
                  <a:cubicBezTo>
                    <a:pt x="2840" y="26156"/>
                    <a:pt x="1" y="39572"/>
                    <a:pt x="1" y="39572"/>
                  </a:cubicBezTo>
                  <a:lnTo>
                    <a:pt x="13417" y="34030"/>
                  </a:lnTo>
                  <a:cubicBezTo>
                    <a:pt x="10713" y="32070"/>
                    <a:pt x="7638" y="29502"/>
                    <a:pt x="8449" y="28353"/>
                  </a:cubicBezTo>
                  <a:cubicBezTo>
                    <a:pt x="9868" y="26393"/>
                    <a:pt x="18654" y="21121"/>
                    <a:pt x="18654" y="21121"/>
                  </a:cubicBezTo>
                  <a:lnTo>
                    <a:pt x="20783" y="11524"/>
                  </a:lnTo>
                  <a:lnTo>
                    <a:pt x="20783" y="11524"/>
                  </a:lnTo>
                  <a:cubicBezTo>
                    <a:pt x="20783" y="11524"/>
                    <a:pt x="17037" y="12901"/>
                    <a:pt x="14073" y="12901"/>
                  </a:cubicBezTo>
                  <a:cubicBezTo>
                    <a:pt x="12560" y="12901"/>
                    <a:pt x="11250" y="12542"/>
                    <a:pt x="10747" y="11456"/>
                  </a:cubicBezTo>
                  <a:cubicBezTo>
                    <a:pt x="9226" y="8246"/>
                    <a:pt x="11659" y="3515"/>
                    <a:pt x="7841" y="1792"/>
                  </a:cubicBezTo>
                  <a:cubicBezTo>
                    <a:pt x="6793" y="1319"/>
                    <a:pt x="5813" y="710"/>
                    <a:pt x="4901" y="1"/>
                  </a:cubicBezTo>
                  <a:close/>
                </a:path>
              </a:pathLst>
            </a:custGeom>
            <a:solidFill>
              <a:srgbClr val="BE3A5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8" name="Google Shape;578;p29"/>
            <p:cNvSpPr/>
            <p:nvPr/>
          </p:nvSpPr>
          <p:spPr>
            <a:xfrm>
              <a:off x="4069575" y="6155550"/>
              <a:ext cx="600675" cy="1173575"/>
            </a:xfrm>
            <a:custGeom>
              <a:avLst/>
              <a:gdLst/>
              <a:ahLst/>
              <a:cxnLst/>
              <a:rect l="l" t="t" r="r" b="b"/>
              <a:pathLst>
                <a:path w="24027" h="46943" extrusionOk="0">
                  <a:moveTo>
                    <a:pt x="13377" y="0"/>
                  </a:moveTo>
                  <a:cubicBezTo>
                    <a:pt x="5420" y="0"/>
                    <a:pt x="0" y="8791"/>
                    <a:pt x="0" y="8791"/>
                  </a:cubicBezTo>
                  <a:cubicBezTo>
                    <a:pt x="0" y="8791"/>
                    <a:pt x="9057" y="10785"/>
                    <a:pt x="11659" y="13387"/>
                  </a:cubicBezTo>
                  <a:cubicBezTo>
                    <a:pt x="14227" y="15955"/>
                    <a:pt x="9767" y="45997"/>
                    <a:pt x="9767" y="45997"/>
                  </a:cubicBezTo>
                  <a:lnTo>
                    <a:pt x="13889" y="46943"/>
                  </a:lnTo>
                  <a:cubicBezTo>
                    <a:pt x="13889" y="46943"/>
                    <a:pt x="23081" y="19165"/>
                    <a:pt x="23554" y="13725"/>
                  </a:cubicBezTo>
                  <a:cubicBezTo>
                    <a:pt x="24027" y="8318"/>
                    <a:pt x="20006" y="2066"/>
                    <a:pt x="20006" y="2066"/>
                  </a:cubicBezTo>
                  <a:cubicBezTo>
                    <a:pt x="17660" y="588"/>
                    <a:pt x="15433" y="0"/>
                    <a:pt x="13377" y="0"/>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79" name="Google Shape;579;p29"/>
            <p:cNvSpPr/>
            <p:nvPr/>
          </p:nvSpPr>
          <p:spPr>
            <a:xfrm>
              <a:off x="4217425" y="5855750"/>
              <a:ext cx="384400" cy="76050"/>
            </a:xfrm>
            <a:custGeom>
              <a:avLst/>
              <a:gdLst/>
              <a:ahLst/>
              <a:cxnLst/>
              <a:rect l="l" t="t" r="r" b="b"/>
              <a:pathLst>
                <a:path w="15376" h="3042" extrusionOk="0">
                  <a:moveTo>
                    <a:pt x="203" y="1"/>
                  </a:moveTo>
                  <a:cubicBezTo>
                    <a:pt x="203" y="1"/>
                    <a:pt x="1149" y="1961"/>
                    <a:pt x="0" y="3042"/>
                  </a:cubicBezTo>
                  <a:lnTo>
                    <a:pt x="15376" y="2974"/>
                  </a:lnTo>
                  <a:lnTo>
                    <a:pt x="15342" y="169"/>
                  </a:lnTo>
                  <a:lnTo>
                    <a:pt x="203"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0" name="Google Shape;580;p29"/>
            <p:cNvSpPr/>
            <p:nvPr/>
          </p:nvSpPr>
          <p:spPr>
            <a:xfrm>
              <a:off x="4211500" y="5600625"/>
              <a:ext cx="384425" cy="75200"/>
            </a:xfrm>
            <a:custGeom>
              <a:avLst/>
              <a:gdLst/>
              <a:ahLst/>
              <a:cxnLst/>
              <a:rect l="l" t="t" r="r" b="b"/>
              <a:pathLst>
                <a:path w="15377" h="3008" extrusionOk="0">
                  <a:moveTo>
                    <a:pt x="203" y="0"/>
                  </a:moveTo>
                  <a:cubicBezTo>
                    <a:pt x="203" y="0"/>
                    <a:pt x="1150" y="1960"/>
                    <a:pt x="1" y="3008"/>
                  </a:cubicBezTo>
                  <a:lnTo>
                    <a:pt x="15376" y="2974"/>
                  </a:lnTo>
                  <a:lnTo>
                    <a:pt x="15342" y="135"/>
                  </a:lnTo>
                  <a:lnTo>
                    <a:pt x="203"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1" name="Google Shape;581;p29"/>
            <p:cNvSpPr/>
            <p:nvPr/>
          </p:nvSpPr>
          <p:spPr>
            <a:xfrm>
              <a:off x="4205600" y="5573575"/>
              <a:ext cx="430025" cy="129300"/>
            </a:xfrm>
            <a:custGeom>
              <a:avLst/>
              <a:gdLst/>
              <a:ahLst/>
              <a:cxnLst/>
              <a:rect l="l" t="t" r="r" b="b"/>
              <a:pathLst>
                <a:path w="17201" h="5172" extrusionOk="0">
                  <a:moveTo>
                    <a:pt x="0" y="1"/>
                  </a:moveTo>
                  <a:lnTo>
                    <a:pt x="0" y="1251"/>
                  </a:lnTo>
                  <a:lnTo>
                    <a:pt x="15578" y="1251"/>
                  </a:lnTo>
                  <a:lnTo>
                    <a:pt x="15578" y="3921"/>
                  </a:lnTo>
                  <a:lnTo>
                    <a:pt x="0" y="3921"/>
                  </a:lnTo>
                  <a:lnTo>
                    <a:pt x="0" y="5171"/>
                  </a:lnTo>
                  <a:lnTo>
                    <a:pt x="17201" y="5171"/>
                  </a:lnTo>
                  <a:lnTo>
                    <a:pt x="17201" y="5104"/>
                  </a:lnTo>
                  <a:lnTo>
                    <a:pt x="17201" y="3921"/>
                  </a:lnTo>
                  <a:lnTo>
                    <a:pt x="17201" y="1251"/>
                  </a:lnTo>
                  <a:lnTo>
                    <a:pt x="17201"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2" name="Google Shape;582;p29"/>
            <p:cNvSpPr/>
            <p:nvPr/>
          </p:nvSpPr>
          <p:spPr>
            <a:xfrm>
              <a:off x="4236000" y="5618350"/>
              <a:ext cx="345550" cy="25"/>
            </a:xfrm>
            <a:custGeom>
              <a:avLst/>
              <a:gdLst/>
              <a:ahLst/>
              <a:cxnLst/>
              <a:rect l="l" t="t" r="r" b="b"/>
              <a:pathLst>
                <a:path w="13822" h="1" extrusionOk="0">
                  <a:moveTo>
                    <a:pt x="1" y="1"/>
                  </a:moveTo>
                  <a:lnTo>
                    <a:pt x="13822" y="1"/>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3" name="Google Shape;583;p29"/>
            <p:cNvSpPr/>
            <p:nvPr/>
          </p:nvSpPr>
          <p:spPr>
            <a:xfrm>
              <a:off x="4236000" y="5614975"/>
              <a:ext cx="345550" cy="5950"/>
            </a:xfrm>
            <a:custGeom>
              <a:avLst/>
              <a:gdLst/>
              <a:ahLst/>
              <a:cxnLst/>
              <a:rect l="l" t="t" r="r" b="b"/>
              <a:pathLst>
                <a:path w="13822" h="238" extrusionOk="0">
                  <a:moveTo>
                    <a:pt x="1" y="1"/>
                  </a:moveTo>
                  <a:lnTo>
                    <a:pt x="1" y="237"/>
                  </a:lnTo>
                  <a:lnTo>
                    <a:pt x="13822" y="237"/>
                  </a:lnTo>
                  <a:lnTo>
                    <a:pt x="13822"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4" name="Google Shape;584;p29"/>
            <p:cNvSpPr/>
            <p:nvPr/>
          </p:nvSpPr>
          <p:spPr>
            <a:xfrm>
              <a:off x="4236000" y="5636950"/>
              <a:ext cx="345550" cy="25"/>
            </a:xfrm>
            <a:custGeom>
              <a:avLst/>
              <a:gdLst/>
              <a:ahLst/>
              <a:cxnLst/>
              <a:rect l="l" t="t" r="r" b="b"/>
              <a:pathLst>
                <a:path w="13822" h="1" extrusionOk="0">
                  <a:moveTo>
                    <a:pt x="1" y="0"/>
                  </a:moveTo>
                  <a:lnTo>
                    <a:pt x="13822" y="0"/>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5" name="Google Shape;585;p29"/>
            <p:cNvSpPr/>
            <p:nvPr/>
          </p:nvSpPr>
          <p:spPr>
            <a:xfrm>
              <a:off x="4236000" y="5633575"/>
              <a:ext cx="345550" cy="5925"/>
            </a:xfrm>
            <a:custGeom>
              <a:avLst/>
              <a:gdLst/>
              <a:ahLst/>
              <a:cxnLst/>
              <a:rect l="l" t="t" r="r" b="b"/>
              <a:pathLst>
                <a:path w="13822" h="237" extrusionOk="0">
                  <a:moveTo>
                    <a:pt x="1" y="0"/>
                  </a:moveTo>
                  <a:lnTo>
                    <a:pt x="1" y="237"/>
                  </a:lnTo>
                  <a:lnTo>
                    <a:pt x="13822" y="237"/>
                  </a:lnTo>
                  <a:lnTo>
                    <a:pt x="13822"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6" name="Google Shape;586;p29"/>
            <p:cNvSpPr/>
            <p:nvPr/>
          </p:nvSpPr>
          <p:spPr>
            <a:xfrm>
              <a:off x="4236000" y="5654675"/>
              <a:ext cx="345550" cy="25"/>
            </a:xfrm>
            <a:custGeom>
              <a:avLst/>
              <a:gdLst/>
              <a:ahLst/>
              <a:cxnLst/>
              <a:rect l="l" t="t" r="r" b="b"/>
              <a:pathLst>
                <a:path w="13822" h="1" extrusionOk="0">
                  <a:moveTo>
                    <a:pt x="1" y="1"/>
                  </a:moveTo>
                  <a:lnTo>
                    <a:pt x="13822" y="1"/>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7" name="Google Shape;587;p29"/>
            <p:cNvSpPr/>
            <p:nvPr/>
          </p:nvSpPr>
          <p:spPr>
            <a:xfrm>
              <a:off x="4236000" y="5651300"/>
              <a:ext cx="345550" cy="5950"/>
            </a:xfrm>
            <a:custGeom>
              <a:avLst/>
              <a:gdLst/>
              <a:ahLst/>
              <a:cxnLst/>
              <a:rect l="l" t="t" r="r" b="b"/>
              <a:pathLst>
                <a:path w="13822" h="238" extrusionOk="0">
                  <a:moveTo>
                    <a:pt x="1" y="1"/>
                  </a:moveTo>
                  <a:lnTo>
                    <a:pt x="1" y="237"/>
                  </a:lnTo>
                  <a:lnTo>
                    <a:pt x="13822" y="237"/>
                  </a:lnTo>
                  <a:lnTo>
                    <a:pt x="13822"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8" name="Google Shape;588;p29"/>
            <p:cNvSpPr/>
            <p:nvPr/>
          </p:nvSpPr>
          <p:spPr>
            <a:xfrm>
              <a:off x="4241075" y="5872650"/>
              <a:ext cx="345550" cy="5925"/>
            </a:xfrm>
            <a:custGeom>
              <a:avLst/>
              <a:gdLst/>
              <a:ahLst/>
              <a:cxnLst/>
              <a:rect l="l" t="t" r="r" b="b"/>
              <a:pathLst>
                <a:path w="13822" h="237" extrusionOk="0">
                  <a:moveTo>
                    <a:pt x="0" y="0"/>
                  </a:moveTo>
                  <a:lnTo>
                    <a:pt x="0" y="237"/>
                  </a:lnTo>
                  <a:lnTo>
                    <a:pt x="13822" y="237"/>
                  </a:lnTo>
                  <a:lnTo>
                    <a:pt x="13822"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89" name="Google Shape;589;p29"/>
            <p:cNvSpPr/>
            <p:nvPr/>
          </p:nvSpPr>
          <p:spPr>
            <a:xfrm>
              <a:off x="4241075" y="5891225"/>
              <a:ext cx="345550" cy="5950"/>
            </a:xfrm>
            <a:custGeom>
              <a:avLst/>
              <a:gdLst/>
              <a:ahLst/>
              <a:cxnLst/>
              <a:rect l="l" t="t" r="r" b="b"/>
              <a:pathLst>
                <a:path w="13822" h="238" extrusionOk="0">
                  <a:moveTo>
                    <a:pt x="0" y="1"/>
                  </a:moveTo>
                  <a:lnTo>
                    <a:pt x="0" y="237"/>
                  </a:lnTo>
                  <a:lnTo>
                    <a:pt x="13822" y="237"/>
                  </a:lnTo>
                  <a:lnTo>
                    <a:pt x="13822"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0" name="Google Shape;590;p29"/>
            <p:cNvSpPr/>
            <p:nvPr/>
          </p:nvSpPr>
          <p:spPr>
            <a:xfrm>
              <a:off x="4241075" y="5908975"/>
              <a:ext cx="345550" cy="5950"/>
            </a:xfrm>
            <a:custGeom>
              <a:avLst/>
              <a:gdLst/>
              <a:ahLst/>
              <a:cxnLst/>
              <a:rect l="l" t="t" r="r" b="b"/>
              <a:pathLst>
                <a:path w="13822" h="238" extrusionOk="0">
                  <a:moveTo>
                    <a:pt x="0" y="0"/>
                  </a:moveTo>
                  <a:lnTo>
                    <a:pt x="0" y="237"/>
                  </a:lnTo>
                  <a:lnTo>
                    <a:pt x="13822" y="237"/>
                  </a:lnTo>
                  <a:lnTo>
                    <a:pt x="13822"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1" name="Google Shape;591;p29"/>
            <p:cNvSpPr/>
            <p:nvPr/>
          </p:nvSpPr>
          <p:spPr>
            <a:xfrm>
              <a:off x="4260500" y="5729875"/>
              <a:ext cx="384425" cy="76050"/>
            </a:xfrm>
            <a:custGeom>
              <a:avLst/>
              <a:gdLst/>
              <a:ahLst/>
              <a:cxnLst/>
              <a:rect l="l" t="t" r="r" b="b"/>
              <a:pathLst>
                <a:path w="15377" h="3042" extrusionOk="0">
                  <a:moveTo>
                    <a:pt x="203" y="0"/>
                  </a:moveTo>
                  <a:lnTo>
                    <a:pt x="203" y="0"/>
                  </a:lnTo>
                  <a:cubicBezTo>
                    <a:pt x="203" y="0"/>
                    <a:pt x="1150" y="1994"/>
                    <a:pt x="1" y="3042"/>
                  </a:cubicBezTo>
                  <a:lnTo>
                    <a:pt x="15376" y="3008"/>
                  </a:lnTo>
                  <a:lnTo>
                    <a:pt x="15342" y="169"/>
                  </a:lnTo>
                  <a:lnTo>
                    <a:pt x="203"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2" name="Google Shape;592;p29"/>
            <p:cNvSpPr/>
            <p:nvPr/>
          </p:nvSpPr>
          <p:spPr>
            <a:xfrm>
              <a:off x="4254600" y="5702850"/>
              <a:ext cx="430025" cy="129275"/>
            </a:xfrm>
            <a:custGeom>
              <a:avLst/>
              <a:gdLst/>
              <a:ahLst/>
              <a:cxnLst/>
              <a:rect l="l" t="t" r="r" b="b"/>
              <a:pathLst>
                <a:path w="17201" h="5171" extrusionOk="0">
                  <a:moveTo>
                    <a:pt x="0" y="0"/>
                  </a:moveTo>
                  <a:lnTo>
                    <a:pt x="0" y="1250"/>
                  </a:lnTo>
                  <a:lnTo>
                    <a:pt x="15578" y="1250"/>
                  </a:lnTo>
                  <a:lnTo>
                    <a:pt x="15578" y="3920"/>
                  </a:lnTo>
                  <a:lnTo>
                    <a:pt x="0" y="3920"/>
                  </a:lnTo>
                  <a:lnTo>
                    <a:pt x="0" y="5170"/>
                  </a:lnTo>
                  <a:lnTo>
                    <a:pt x="17200" y="5170"/>
                  </a:lnTo>
                  <a:lnTo>
                    <a:pt x="17200" y="5137"/>
                  </a:lnTo>
                  <a:lnTo>
                    <a:pt x="17200" y="3920"/>
                  </a:lnTo>
                  <a:lnTo>
                    <a:pt x="17200" y="1250"/>
                  </a:lnTo>
                  <a:lnTo>
                    <a:pt x="17200"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3" name="Google Shape;593;p29"/>
            <p:cNvSpPr/>
            <p:nvPr/>
          </p:nvSpPr>
          <p:spPr>
            <a:xfrm>
              <a:off x="4285850" y="5745075"/>
              <a:ext cx="344700" cy="5950"/>
            </a:xfrm>
            <a:custGeom>
              <a:avLst/>
              <a:gdLst/>
              <a:ahLst/>
              <a:cxnLst/>
              <a:rect l="l" t="t" r="r" b="b"/>
              <a:pathLst>
                <a:path w="13788" h="238" extrusionOk="0">
                  <a:moveTo>
                    <a:pt x="0" y="1"/>
                  </a:moveTo>
                  <a:lnTo>
                    <a:pt x="0" y="237"/>
                  </a:lnTo>
                  <a:lnTo>
                    <a:pt x="13788" y="237"/>
                  </a:lnTo>
                  <a:lnTo>
                    <a:pt x="13788"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4" name="Google Shape;594;p29"/>
            <p:cNvSpPr/>
            <p:nvPr/>
          </p:nvSpPr>
          <p:spPr>
            <a:xfrm>
              <a:off x="4285850" y="5763675"/>
              <a:ext cx="344700" cy="5925"/>
            </a:xfrm>
            <a:custGeom>
              <a:avLst/>
              <a:gdLst/>
              <a:ahLst/>
              <a:cxnLst/>
              <a:rect l="l" t="t" r="r" b="b"/>
              <a:pathLst>
                <a:path w="13788" h="237" extrusionOk="0">
                  <a:moveTo>
                    <a:pt x="0" y="0"/>
                  </a:moveTo>
                  <a:lnTo>
                    <a:pt x="0" y="237"/>
                  </a:lnTo>
                  <a:lnTo>
                    <a:pt x="13788" y="237"/>
                  </a:lnTo>
                  <a:lnTo>
                    <a:pt x="1378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5" name="Google Shape;595;p29"/>
            <p:cNvSpPr/>
            <p:nvPr/>
          </p:nvSpPr>
          <p:spPr>
            <a:xfrm>
              <a:off x="4285850" y="5780575"/>
              <a:ext cx="344700" cy="5925"/>
            </a:xfrm>
            <a:custGeom>
              <a:avLst/>
              <a:gdLst/>
              <a:ahLst/>
              <a:cxnLst/>
              <a:rect l="l" t="t" r="r" b="b"/>
              <a:pathLst>
                <a:path w="13788" h="237" extrusionOk="0">
                  <a:moveTo>
                    <a:pt x="0" y="0"/>
                  </a:moveTo>
                  <a:lnTo>
                    <a:pt x="0" y="237"/>
                  </a:lnTo>
                  <a:lnTo>
                    <a:pt x="13788" y="237"/>
                  </a:lnTo>
                  <a:lnTo>
                    <a:pt x="1378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6" name="Google Shape;596;p29"/>
            <p:cNvSpPr/>
            <p:nvPr/>
          </p:nvSpPr>
          <p:spPr>
            <a:xfrm>
              <a:off x="4211500" y="5828725"/>
              <a:ext cx="430050" cy="129275"/>
            </a:xfrm>
            <a:custGeom>
              <a:avLst/>
              <a:gdLst/>
              <a:ahLst/>
              <a:cxnLst/>
              <a:rect l="l" t="t" r="r" b="b"/>
              <a:pathLst>
                <a:path w="17202" h="5171" extrusionOk="0">
                  <a:moveTo>
                    <a:pt x="1" y="0"/>
                  </a:moveTo>
                  <a:lnTo>
                    <a:pt x="1" y="1250"/>
                  </a:lnTo>
                  <a:lnTo>
                    <a:pt x="15579" y="1250"/>
                  </a:lnTo>
                  <a:lnTo>
                    <a:pt x="15579" y="3920"/>
                  </a:lnTo>
                  <a:lnTo>
                    <a:pt x="1" y="3920"/>
                  </a:lnTo>
                  <a:lnTo>
                    <a:pt x="1" y="5170"/>
                  </a:lnTo>
                  <a:lnTo>
                    <a:pt x="17201" y="5170"/>
                  </a:lnTo>
                  <a:lnTo>
                    <a:pt x="17201" y="5137"/>
                  </a:lnTo>
                  <a:lnTo>
                    <a:pt x="17201" y="3920"/>
                  </a:lnTo>
                  <a:lnTo>
                    <a:pt x="17201" y="1250"/>
                  </a:lnTo>
                  <a:lnTo>
                    <a:pt x="17201" y="0"/>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7" name="Google Shape;597;p29"/>
            <p:cNvSpPr/>
            <p:nvPr/>
          </p:nvSpPr>
          <p:spPr>
            <a:xfrm>
              <a:off x="5135725" y="6902475"/>
              <a:ext cx="143650" cy="170675"/>
            </a:xfrm>
            <a:custGeom>
              <a:avLst/>
              <a:gdLst/>
              <a:ahLst/>
              <a:cxnLst/>
              <a:rect l="l" t="t" r="r" b="b"/>
              <a:pathLst>
                <a:path w="5746" h="6827" extrusionOk="0">
                  <a:moveTo>
                    <a:pt x="1994" y="0"/>
                  </a:moveTo>
                  <a:lnTo>
                    <a:pt x="1" y="1758"/>
                  </a:lnTo>
                  <a:lnTo>
                    <a:pt x="3650" y="6827"/>
                  </a:lnTo>
                  <a:cubicBezTo>
                    <a:pt x="3650" y="6827"/>
                    <a:pt x="5745" y="5880"/>
                    <a:pt x="5644" y="5069"/>
                  </a:cubicBezTo>
                  <a:cubicBezTo>
                    <a:pt x="5543" y="4225"/>
                    <a:pt x="1994" y="0"/>
                    <a:pt x="1994"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8" name="Google Shape;598;p29"/>
            <p:cNvSpPr/>
            <p:nvPr/>
          </p:nvSpPr>
          <p:spPr>
            <a:xfrm>
              <a:off x="5191500" y="6981325"/>
              <a:ext cx="300300" cy="134075"/>
            </a:xfrm>
            <a:custGeom>
              <a:avLst/>
              <a:gdLst/>
              <a:ahLst/>
              <a:cxnLst/>
              <a:rect l="l" t="t" r="r" b="b"/>
              <a:pathLst>
                <a:path w="12012" h="5363" extrusionOk="0">
                  <a:moveTo>
                    <a:pt x="3571" y="0"/>
                  </a:moveTo>
                  <a:cubicBezTo>
                    <a:pt x="3294" y="0"/>
                    <a:pt x="3431" y="411"/>
                    <a:pt x="3278" y="1307"/>
                  </a:cubicBezTo>
                  <a:cubicBezTo>
                    <a:pt x="3109" y="2490"/>
                    <a:pt x="507" y="2963"/>
                    <a:pt x="507" y="2963"/>
                  </a:cubicBezTo>
                  <a:cubicBezTo>
                    <a:pt x="0" y="4923"/>
                    <a:pt x="1690" y="5362"/>
                    <a:pt x="1690" y="5362"/>
                  </a:cubicBezTo>
                  <a:cubicBezTo>
                    <a:pt x="1690" y="5362"/>
                    <a:pt x="9766" y="2017"/>
                    <a:pt x="10172" y="1679"/>
                  </a:cubicBezTo>
                  <a:cubicBezTo>
                    <a:pt x="10532" y="1349"/>
                    <a:pt x="12011" y="379"/>
                    <a:pt x="10942" y="379"/>
                  </a:cubicBezTo>
                  <a:cubicBezTo>
                    <a:pt x="10807" y="379"/>
                    <a:pt x="10631" y="394"/>
                    <a:pt x="10408" y="428"/>
                  </a:cubicBezTo>
                  <a:cubicBezTo>
                    <a:pt x="9771" y="526"/>
                    <a:pt x="8972" y="568"/>
                    <a:pt x="8151" y="568"/>
                  </a:cubicBezTo>
                  <a:cubicBezTo>
                    <a:pt x="6405" y="568"/>
                    <a:pt x="4562" y="377"/>
                    <a:pt x="3988" y="124"/>
                  </a:cubicBezTo>
                  <a:cubicBezTo>
                    <a:pt x="3791" y="42"/>
                    <a:pt x="3660" y="0"/>
                    <a:pt x="3571" y="0"/>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599" name="Google Shape;599;p29"/>
            <p:cNvSpPr/>
            <p:nvPr/>
          </p:nvSpPr>
          <p:spPr>
            <a:xfrm>
              <a:off x="4519850" y="5356475"/>
              <a:ext cx="376825" cy="225675"/>
            </a:xfrm>
            <a:custGeom>
              <a:avLst/>
              <a:gdLst/>
              <a:ahLst/>
              <a:cxnLst/>
              <a:rect l="l" t="t" r="r" b="b"/>
              <a:pathLst>
                <a:path w="15073" h="9027" extrusionOk="0">
                  <a:moveTo>
                    <a:pt x="1589" y="0"/>
                  </a:moveTo>
                  <a:lnTo>
                    <a:pt x="305" y="1893"/>
                  </a:lnTo>
                  <a:lnTo>
                    <a:pt x="1" y="8246"/>
                  </a:lnTo>
                  <a:cubicBezTo>
                    <a:pt x="1" y="8246"/>
                    <a:pt x="8062" y="9027"/>
                    <a:pt x="8952" y="9027"/>
                  </a:cubicBezTo>
                  <a:cubicBezTo>
                    <a:pt x="8988" y="9027"/>
                    <a:pt x="9012" y="9025"/>
                    <a:pt x="9024" y="9023"/>
                  </a:cubicBezTo>
                  <a:cubicBezTo>
                    <a:pt x="9328" y="8955"/>
                    <a:pt x="15072" y="1656"/>
                    <a:pt x="15072" y="1656"/>
                  </a:cubicBezTo>
                  <a:lnTo>
                    <a:pt x="13890" y="608"/>
                  </a:lnTo>
                  <a:cubicBezTo>
                    <a:pt x="13890" y="608"/>
                    <a:pt x="8584" y="2366"/>
                    <a:pt x="8584" y="2602"/>
                  </a:cubicBezTo>
                  <a:cubicBezTo>
                    <a:pt x="8584" y="2612"/>
                    <a:pt x="8573" y="2616"/>
                    <a:pt x="8552" y="2616"/>
                  </a:cubicBezTo>
                  <a:cubicBezTo>
                    <a:pt x="8036" y="2616"/>
                    <a:pt x="1589" y="0"/>
                    <a:pt x="1589"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0" name="Google Shape;600;p29"/>
            <p:cNvSpPr/>
            <p:nvPr/>
          </p:nvSpPr>
          <p:spPr>
            <a:xfrm>
              <a:off x="4372875" y="5386025"/>
              <a:ext cx="533925" cy="305850"/>
            </a:xfrm>
            <a:custGeom>
              <a:avLst/>
              <a:gdLst/>
              <a:ahLst/>
              <a:cxnLst/>
              <a:rect l="l" t="t" r="r" b="b"/>
              <a:pathLst>
                <a:path w="21357" h="12234" extrusionOk="0">
                  <a:moveTo>
                    <a:pt x="6116" y="1"/>
                  </a:moveTo>
                  <a:lnTo>
                    <a:pt x="0" y="9564"/>
                  </a:lnTo>
                  <a:lnTo>
                    <a:pt x="9428" y="12234"/>
                  </a:lnTo>
                  <a:lnTo>
                    <a:pt x="15916" y="9564"/>
                  </a:lnTo>
                  <a:lnTo>
                    <a:pt x="21357" y="373"/>
                  </a:lnTo>
                  <a:lnTo>
                    <a:pt x="21357" y="373"/>
                  </a:lnTo>
                  <a:lnTo>
                    <a:pt x="15376" y="2671"/>
                  </a:lnTo>
                  <a:lnTo>
                    <a:pt x="6116"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1" name="Google Shape;601;p29"/>
            <p:cNvSpPr/>
            <p:nvPr/>
          </p:nvSpPr>
          <p:spPr>
            <a:xfrm>
              <a:off x="4268950" y="7387375"/>
              <a:ext cx="125050" cy="95100"/>
            </a:xfrm>
            <a:custGeom>
              <a:avLst/>
              <a:gdLst/>
              <a:ahLst/>
              <a:cxnLst/>
              <a:rect l="l" t="t" r="r" b="b"/>
              <a:pathLst>
                <a:path w="5002" h="3804" extrusionOk="0">
                  <a:moveTo>
                    <a:pt x="2552" y="1"/>
                  </a:moveTo>
                  <a:cubicBezTo>
                    <a:pt x="1472" y="1"/>
                    <a:pt x="441" y="828"/>
                    <a:pt x="237" y="1556"/>
                  </a:cubicBezTo>
                  <a:cubicBezTo>
                    <a:pt x="1" y="2401"/>
                    <a:pt x="845" y="3347"/>
                    <a:pt x="2096" y="3685"/>
                  </a:cubicBezTo>
                  <a:cubicBezTo>
                    <a:pt x="2394" y="3766"/>
                    <a:pt x="2691" y="3804"/>
                    <a:pt x="2973" y="3804"/>
                  </a:cubicBezTo>
                  <a:cubicBezTo>
                    <a:pt x="3871" y="3804"/>
                    <a:pt x="4619" y="3415"/>
                    <a:pt x="4799" y="2772"/>
                  </a:cubicBezTo>
                  <a:cubicBezTo>
                    <a:pt x="5002" y="1928"/>
                    <a:pt x="4326" y="407"/>
                    <a:pt x="3076" y="69"/>
                  </a:cubicBezTo>
                  <a:cubicBezTo>
                    <a:pt x="2902" y="22"/>
                    <a:pt x="2727" y="1"/>
                    <a:pt x="2552" y="1"/>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2" name="Google Shape;602;p29"/>
            <p:cNvSpPr/>
            <p:nvPr/>
          </p:nvSpPr>
          <p:spPr>
            <a:xfrm>
              <a:off x="4419325" y="5420675"/>
              <a:ext cx="191525" cy="119575"/>
            </a:xfrm>
            <a:custGeom>
              <a:avLst/>
              <a:gdLst/>
              <a:ahLst/>
              <a:cxnLst/>
              <a:rect l="l" t="t" r="r" b="b"/>
              <a:pathLst>
                <a:path w="7661" h="4783" extrusionOk="0">
                  <a:moveTo>
                    <a:pt x="4783" y="0"/>
                  </a:moveTo>
                  <a:cubicBezTo>
                    <a:pt x="4297" y="0"/>
                    <a:pt x="3790" y="47"/>
                    <a:pt x="3312" y="136"/>
                  </a:cubicBezTo>
                  <a:cubicBezTo>
                    <a:pt x="1319" y="473"/>
                    <a:pt x="845" y="3076"/>
                    <a:pt x="845" y="3076"/>
                  </a:cubicBezTo>
                  <a:cubicBezTo>
                    <a:pt x="845" y="3076"/>
                    <a:pt x="1" y="4123"/>
                    <a:pt x="845" y="4698"/>
                  </a:cubicBezTo>
                  <a:cubicBezTo>
                    <a:pt x="927" y="4756"/>
                    <a:pt x="1021" y="4783"/>
                    <a:pt x="1123" y="4783"/>
                  </a:cubicBezTo>
                  <a:cubicBezTo>
                    <a:pt x="2076" y="4783"/>
                    <a:pt x="3785" y="2467"/>
                    <a:pt x="3785" y="2467"/>
                  </a:cubicBezTo>
                  <a:cubicBezTo>
                    <a:pt x="3785" y="2467"/>
                    <a:pt x="4240" y="2543"/>
                    <a:pt x="4821" y="2543"/>
                  </a:cubicBezTo>
                  <a:cubicBezTo>
                    <a:pt x="5694" y="2543"/>
                    <a:pt x="6854" y="2373"/>
                    <a:pt x="7198" y="1521"/>
                  </a:cubicBezTo>
                  <a:cubicBezTo>
                    <a:pt x="7661" y="467"/>
                    <a:pt x="6326" y="0"/>
                    <a:pt x="4783"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3" name="Google Shape;603;p29"/>
            <p:cNvSpPr/>
            <p:nvPr/>
          </p:nvSpPr>
          <p:spPr>
            <a:xfrm>
              <a:off x="3718975" y="5156575"/>
              <a:ext cx="773025" cy="725700"/>
            </a:xfrm>
            <a:custGeom>
              <a:avLst/>
              <a:gdLst/>
              <a:ahLst/>
              <a:cxnLst/>
              <a:rect l="l" t="t" r="r" b="b"/>
              <a:pathLst>
                <a:path w="30921" h="29028" extrusionOk="0">
                  <a:moveTo>
                    <a:pt x="12014" y="0"/>
                  </a:moveTo>
                  <a:cubicBezTo>
                    <a:pt x="10867" y="0"/>
                    <a:pt x="9902" y="697"/>
                    <a:pt x="9902" y="697"/>
                  </a:cubicBezTo>
                  <a:cubicBezTo>
                    <a:pt x="6117" y="2319"/>
                    <a:pt x="1" y="19655"/>
                    <a:pt x="6827" y="27325"/>
                  </a:cubicBezTo>
                  <a:cubicBezTo>
                    <a:pt x="7896" y="28522"/>
                    <a:pt x="9223" y="29027"/>
                    <a:pt x="10699" y="29027"/>
                  </a:cubicBezTo>
                  <a:cubicBezTo>
                    <a:pt x="18641" y="29027"/>
                    <a:pt x="30921" y="14417"/>
                    <a:pt x="30921" y="14417"/>
                  </a:cubicBezTo>
                  <a:lnTo>
                    <a:pt x="29333" y="11815"/>
                  </a:lnTo>
                  <a:lnTo>
                    <a:pt x="14024" y="19655"/>
                  </a:lnTo>
                  <a:cubicBezTo>
                    <a:pt x="14024" y="19655"/>
                    <a:pt x="16491" y="6340"/>
                    <a:pt x="14836" y="2319"/>
                  </a:cubicBezTo>
                  <a:cubicBezTo>
                    <a:pt x="14078" y="495"/>
                    <a:pt x="12982" y="0"/>
                    <a:pt x="12014" y="0"/>
                  </a:cubicBez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4" name="Google Shape;604;p29"/>
            <p:cNvSpPr/>
            <p:nvPr/>
          </p:nvSpPr>
          <p:spPr>
            <a:xfrm>
              <a:off x="4284375" y="4770150"/>
              <a:ext cx="296325" cy="217675"/>
            </a:xfrm>
            <a:custGeom>
              <a:avLst/>
              <a:gdLst/>
              <a:ahLst/>
              <a:cxnLst/>
              <a:rect l="l" t="t" r="r" b="b"/>
              <a:pathLst>
                <a:path w="11853" h="8707" extrusionOk="0">
                  <a:moveTo>
                    <a:pt x="5266" y="0"/>
                  </a:moveTo>
                  <a:cubicBezTo>
                    <a:pt x="2683" y="0"/>
                    <a:pt x="0" y="3947"/>
                    <a:pt x="1006" y="7064"/>
                  </a:cubicBezTo>
                  <a:cubicBezTo>
                    <a:pt x="1414" y="8329"/>
                    <a:pt x="2282" y="8707"/>
                    <a:pt x="3174" y="8707"/>
                  </a:cubicBezTo>
                  <a:cubicBezTo>
                    <a:pt x="4497" y="8707"/>
                    <a:pt x="5872" y="7875"/>
                    <a:pt x="5872" y="7875"/>
                  </a:cubicBezTo>
                  <a:cubicBezTo>
                    <a:pt x="5872" y="7875"/>
                    <a:pt x="6765" y="8042"/>
                    <a:pt x="7832" y="8042"/>
                  </a:cubicBezTo>
                  <a:cubicBezTo>
                    <a:pt x="9254" y="8042"/>
                    <a:pt x="10984" y="7744"/>
                    <a:pt x="11312" y="6354"/>
                  </a:cubicBezTo>
                  <a:lnTo>
                    <a:pt x="11853" y="4631"/>
                  </a:lnTo>
                  <a:cubicBezTo>
                    <a:pt x="11853" y="4631"/>
                    <a:pt x="10197" y="3921"/>
                    <a:pt x="9656" y="2975"/>
                  </a:cubicBezTo>
                  <a:cubicBezTo>
                    <a:pt x="9116" y="2029"/>
                    <a:pt x="7933" y="69"/>
                    <a:pt x="5331" y="1"/>
                  </a:cubicBezTo>
                  <a:cubicBezTo>
                    <a:pt x="5309" y="1"/>
                    <a:pt x="5287" y="0"/>
                    <a:pt x="5266"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5" name="Google Shape;605;p29"/>
            <p:cNvSpPr/>
            <p:nvPr/>
          </p:nvSpPr>
          <p:spPr>
            <a:xfrm>
              <a:off x="4201375" y="4982225"/>
              <a:ext cx="241625" cy="339850"/>
            </a:xfrm>
            <a:custGeom>
              <a:avLst/>
              <a:gdLst/>
              <a:ahLst/>
              <a:cxnLst/>
              <a:rect l="l" t="t" r="r" b="b"/>
              <a:pathLst>
                <a:path w="9665" h="13594" extrusionOk="0">
                  <a:moveTo>
                    <a:pt x="5069" y="0"/>
                  </a:moveTo>
                  <a:lnTo>
                    <a:pt x="0" y="5880"/>
                  </a:lnTo>
                  <a:cubicBezTo>
                    <a:pt x="0" y="5880"/>
                    <a:pt x="1742" y="13594"/>
                    <a:pt x="5225" y="13594"/>
                  </a:cubicBezTo>
                  <a:cubicBezTo>
                    <a:pt x="5373" y="13594"/>
                    <a:pt x="5524" y="13580"/>
                    <a:pt x="5677" y="13551"/>
                  </a:cubicBezTo>
                  <a:cubicBezTo>
                    <a:pt x="9428" y="12841"/>
                    <a:pt x="7333" y="9428"/>
                    <a:pt x="7333" y="9428"/>
                  </a:cubicBezTo>
                  <a:lnTo>
                    <a:pt x="9665" y="5880"/>
                  </a:lnTo>
                  <a:lnTo>
                    <a:pt x="5069" y="0"/>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6" name="Google Shape;606;p29"/>
            <p:cNvSpPr/>
            <p:nvPr/>
          </p:nvSpPr>
          <p:spPr>
            <a:xfrm>
              <a:off x="4611950" y="5395325"/>
              <a:ext cx="294850" cy="294875"/>
            </a:xfrm>
            <a:custGeom>
              <a:avLst/>
              <a:gdLst/>
              <a:ahLst/>
              <a:cxnLst/>
              <a:rect l="l" t="t" r="r" b="b"/>
              <a:pathLst>
                <a:path w="11794" h="11795" extrusionOk="0">
                  <a:moveTo>
                    <a:pt x="11794" y="1"/>
                  </a:moveTo>
                  <a:lnTo>
                    <a:pt x="5813" y="2299"/>
                  </a:lnTo>
                  <a:lnTo>
                    <a:pt x="5779" y="2265"/>
                  </a:lnTo>
                  <a:lnTo>
                    <a:pt x="0" y="11794"/>
                  </a:lnTo>
                  <a:lnTo>
                    <a:pt x="6353" y="9192"/>
                  </a:lnTo>
                  <a:lnTo>
                    <a:pt x="11794"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7" name="Google Shape;607;p29"/>
            <p:cNvSpPr/>
            <p:nvPr/>
          </p:nvSpPr>
          <p:spPr>
            <a:xfrm>
              <a:off x="4069575" y="6155875"/>
              <a:ext cx="561825" cy="1161425"/>
            </a:xfrm>
            <a:custGeom>
              <a:avLst/>
              <a:gdLst/>
              <a:ahLst/>
              <a:cxnLst/>
              <a:rect l="l" t="t" r="r" b="b"/>
              <a:pathLst>
                <a:path w="22473" h="46457" extrusionOk="0">
                  <a:moveTo>
                    <a:pt x="13401" y="1"/>
                  </a:moveTo>
                  <a:cubicBezTo>
                    <a:pt x="5446" y="1"/>
                    <a:pt x="0" y="8778"/>
                    <a:pt x="0" y="8778"/>
                  </a:cubicBezTo>
                  <a:cubicBezTo>
                    <a:pt x="0" y="8778"/>
                    <a:pt x="9057" y="10772"/>
                    <a:pt x="11659" y="13374"/>
                  </a:cubicBezTo>
                  <a:cubicBezTo>
                    <a:pt x="14261" y="15976"/>
                    <a:pt x="9767" y="45984"/>
                    <a:pt x="9767" y="45984"/>
                  </a:cubicBezTo>
                  <a:lnTo>
                    <a:pt x="11828" y="46457"/>
                  </a:lnTo>
                  <a:cubicBezTo>
                    <a:pt x="12673" y="40712"/>
                    <a:pt x="14497" y="29189"/>
                    <a:pt x="16221" y="21991"/>
                  </a:cubicBezTo>
                  <a:cubicBezTo>
                    <a:pt x="17573" y="16179"/>
                    <a:pt x="20377" y="10738"/>
                    <a:pt x="22473" y="7156"/>
                  </a:cubicBezTo>
                  <a:cubicBezTo>
                    <a:pt x="21830" y="5365"/>
                    <a:pt x="20986" y="3675"/>
                    <a:pt x="20006" y="2053"/>
                  </a:cubicBezTo>
                  <a:cubicBezTo>
                    <a:pt x="17671" y="584"/>
                    <a:pt x="15452" y="1"/>
                    <a:pt x="13401" y="1"/>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8" name="Google Shape;608;p29"/>
            <p:cNvSpPr/>
            <p:nvPr/>
          </p:nvSpPr>
          <p:spPr>
            <a:xfrm>
              <a:off x="4295975" y="4982225"/>
              <a:ext cx="147025" cy="337950"/>
            </a:xfrm>
            <a:custGeom>
              <a:avLst/>
              <a:gdLst/>
              <a:ahLst/>
              <a:cxnLst/>
              <a:rect l="l" t="t" r="r" b="b"/>
              <a:pathLst>
                <a:path w="5881" h="13518" extrusionOk="0">
                  <a:moveTo>
                    <a:pt x="1285" y="0"/>
                  </a:moveTo>
                  <a:lnTo>
                    <a:pt x="1" y="1487"/>
                  </a:lnTo>
                  <a:cubicBezTo>
                    <a:pt x="35" y="4359"/>
                    <a:pt x="339" y="10915"/>
                    <a:pt x="1995" y="13517"/>
                  </a:cubicBezTo>
                  <a:cubicBezTo>
                    <a:pt x="5610" y="12740"/>
                    <a:pt x="3549" y="9394"/>
                    <a:pt x="3549" y="9394"/>
                  </a:cubicBezTo>
                  <a:lnTo>
                    <a:pt x="5881" y="5880"/>
                  </a:lnTo>
                  <a:lnTo>
                    <a:pt x="1285" y="0"/>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09" name="Google Shape;609;p29"/>
            <p:cNvSpPr/>
            <p:nvPr/>
          </p:nvSpPr>
          <p:spPr>
            <a:xfrm>
              <a:off x="4782600" y="5452925"/>
              <a:ext cx="94575" cy="122375"/>
            </a:xfrm>
            <a:custGeom>
              <a:avLst/>
              <a:gdLst/>
              <a:ahLst/>
              <a:cxnLst/>
              <a:rect l="l" t="t" r="r" b="b"/>
              <a:pathLst>
                <a:path w="3783" h="4895" extrusionOk="0">
                  <a:moveTo>
                    <a:pt x="2203" y="0"/>
                  </a:moveTo>
                  <a:cubicBezTo>
                    <a:pt x="1997" y="0"/>
                    <a:pt x="1770" y="78"/>
                    <a:pt x="1521" y="265"/>
                  </a:cubicBezTo>
                  <a:cubicBezTo>
                    <a:pt x="0" y="1346"/>
                    <a:pt x="1521" y="3408"/>
                    <a:pt x="1521" y="3408"/>
                  </a:cubicBezTo>
                  <a:lnTo>
                    <a:pt x="642" y="4894"/>
                  </a:lnTo>
                  <a:cubicBezTo>
                    <a:pt x="642" y="4894"/>
                    <a:pt x="648" y="4895"/>
                    <a:pt x="659" y="4895"/>
                  </a:cubicBezTo>
                  <a:cubicBezTo>
                    <a:pt x="904" y="4895"/>
                    <a:pt x="3782" y="4833"/>
                    <a:pt x="3718" y="1921"/>
                  </a:cubicBezTo>
                  <a:cubicBezTo>
                    <a:pt x="3718" y="1921"/>
                    <a:pt x="3226" y="0"/>
                    <a:pt x="2203"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0" name="Google Shape;610;p29"/>
            <p:cNvSpPr/>
            <p:nvPr/>
          </p:nvSpPr>
          <p:spPr>
            <a:xfrm>
              <a:off x="4278250" y="4890125"/>
              <a:ext cx="288950" cy="266575"/>
            </a:xfrm>
            <a:custGeom>
              <a:avLst/>
              <a:gdLst/>
              <a:ahLst/>
              <a:cxnLst/>
              <a:rect l="l" t="t" r="r" b="b"/>
              <a:pathLst>
                <a:path w="11558" h="10663" extrusionOk="0">
                  <a:moveTo>
                    <a:pt x="5644" y="1"/>
                  </a:moveTo>
                  <a:cubicBezTo>
                    <a:pt x="5542" y="2028"/>
                    <a:pt x="3413" y="2974"/>
                    <a:pt x="3413" y="2974"/>
                  </a:cubicBezTo>
                  <a:cubicBezTo>
                    <a:pt x="3413" y="2974"/>
                    <a:pt x="3137" y="765"/>
                    <a:pt x="1936" y="765"/>
                  </a:cubicBezTo>
                  <a:cubicBezTo>
                    <a:pt x="1808" y="765"/>
                    <a:pt x="1670" y="790"/>
                    <a:pt x="1521" y="845"/>
                  </a:cubicBezTo>
                  <a:cubicBezTo>
                    <a:pt x="0" y="1454"/>
                    <a:pt x="1893" y="4495"/>
                    <a:pt x="1893" y="4495"/>
                  </a:cubicBezTo>
                  <a:cubicBezTo>
                    <a:pt x="1893" y="7334"/>
                    <a:pt x="2231" y="9801"/>
                    <a:pt x="6353" y="10612"/>
                  </a:cubicBezTo>
                  <a:cubicBezTo>
                    <a:pt x="6522" y="10646"/>
                    <a:pt x="6686" y="10663"/>
                    <a:pt x="6844" y="10663"/>
                  </a:cubicBezTo>
                  <a:cubicBezTo>
                    <a:pt x="10563" y="10663"/>
                    <a:pt x="11557" y="1556"/>
                    <a:pt x="11557" y="1555"/>
                  </a:cubicBezTo>
                  <a:lnTo>
                    <a:pt x="11557" y="1555"/>
                  </a:lnTo>
                  <a:cubicBezTo>
                    <a:pt x="11137" y="2134"/>
                    <a:pt x="10588" y="2356"/>
                    <a:pt x="9994" y="2356"/>
                  </a:cubicBezTo>
                  <a:cubicBezTo>
                    <a:pt x="8058" y="2356"/>
                    <a:pt x="5644" y="1"/>
                    <a:pt x="5644"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1" name="Google Shape;611;p29"/>
            <p:cNvSpPr/>
            <p:nvPr/>
          </p:nvSpPr>
          <p:spPr>
            <a:xfrm>
              <a:off x="4390600" y="5028415"/>
              <a:ext cx="58325" cy="29600"/>
            </a:xfrm>
            <a:custGeom>
              <a:avLst/>
              <a:gdLst/>
              <a:ahLst/>
              <a:cxnLst/>
              <a:rect l="l" t="t" r="r" b="b"/>
              <a:pathLst>
                <a:path w="2333" h="1184" extrusionOk="0">
                  <a:moveTo>
                    <a:pt x="1150" y="0"/>
                  </a:moveTo>
                  <a:cubicBezTo>
                    <a:pt x="508" y="0"/>
                    <a:pt x="1" y="271"/>
                    <a:pt x="1" y="575"/>
                  </a:cubicBezTo>
                  <a:cubicBezTo>
                    <a:pt x="1" y="913"/>
                    <a:pt x="508" y="1183"/>
                    <a:pt x="1150" y="1183"/>
                  </a:cubicBezTo>
                  <a:cubicBezTo>
                    <a:pt x="1825" y="1183"/>
                    <a:pt x="2332" y="913"/>
                    <a:pt x="2332" y="575"/>
                  </a:cubicBezTo>
                  <a:cubicBezTo>
                    <a:pt x="2332" y="271"/>
                    <a:pt x="1825" y="0"/>
                    <a:pt x="1150"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2" name="Google Shape;612;p29"/>
            <p:cNvSpPr/>
            <p:nvPr/>
          </p:nvSpPr>
          <p:spPr>
            <a:xfrm>
              <a:off x="4505500" y="5032640"/>
              <a:ext cx="34650" cy="25375"/>
            </a:xfrm>
            <a:custGeom>
              <a:avLst/>
              <a:gdLst/>
              <a:ahLst/>
              <a:cxnLst/>
              <a:rect l="l" t="t" r="r" b="b"/>
              <a:pathLst>
                <a:path w="1386" h="1015" extrusionOk="0">
                  <a:moveTo>
                    <a:pt x="676" y="0"/>
                  </a:moveTo>
                  <a:cubicBezTo>
                    <a:pt x="305" y="0"/>
                    <a:pt x="0" y="237"/>
                    <a:pt x="0" y="507"/>
                  </a:cubicBezTo>
                  <a:cubicBezTo>
                    <a:pt x="0" y="778"/>
                    <a:pt x="305" y="1014"/>
                    <a:pt x="676" y="1014"/>
                  </a:cubicBezTo>
                  <a:cubicBezTo>
                    <a:pt x="1082" y="1014"/>
                    <a:pt x="1386" y="778"/>
                    <a:pt x="1386" y="507"/>
                  </a:cubicBezTo>
                  <a:cubicBezTo>
                    <a:pt x="1386" y="237"/>
                    <a:pt x="1082" y="0"/>
                    <a:pt x="676"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3" name="Google Shape;613;p29"/>
            <p:cNvSpPr/>
            <p:nvPr/>
          </p:nvSpPr>
          <p:spPr>
            <a:xfrm>
              <a:off x="3718975" y="5166375"/>
              <a:ext cx="413150" cy="714950"/>
            </a:xfrm>
            <a:custGeom>
              <a:avLst/>
              <a:gdLst/>
              <a:ahLst/>
              <a:cxnLst/>
              <a:rect l="l" t="t" r="r" b="b"/>
              <a:pathLst>
                <a:path w="16526" h="28598" extrusionOk="0">
                  <a:moveTo>
                    <a:pt x="10442" y="1"/>
                  </a:moveTo>
                  <a:lnTo>
                    <a:pt x="10442" y="1"/>
                  </a:lnTo>
                  <a:cubicBezTo>
                    <a:pt x="10240" y="68"/>
                    <a:pt x="10071" y="170"/>
                    <a:pt x="9902" y="305"/>
                  </a:cubicBezTo>
                  <a:cubicBezTo>
                    <a:pt x="6117" y="1927"/>
                    <a:pt x="1" y="19263"/>
                    <a:pt x="6827" y="26900"/>
                  </a:cubicBezTo>
                  <a:cubicBezTo>
                    <a:pt x="7884" y="28093"/>
                    <a:pt x="9191" y="28598"/>
                    <a:pt x="10646" y="28598"/>
                  </a:cubicBezTo>
                  <a:cubicBezTo>
                    <a:pt x="12445" y="28598"/>
                    <a:pt x="14470" y="27825"/>
                    <a:pt x="16525" y="26629"/>
                  </a:cubicBezTo>
                  <a:lnTo>
                    <a:pt x="16525" y="26629"/>
                  </a:lnTo>
                  <a:cubicBezTo>
                    <a:pt x="15345" y="26851"/>
                    <a:pt x="14166" y="26961"/>
                    <a:pt x="12986" y="26961"/>
                  </a:cubicBezTo>
                  <a:cubicBezTo>
                    <a:pt x="12003" y="26961"/>
                    <a:pt x="11020" y="26884"/>
                    <a:pt x="10037" y="26731"/>
                  </a:cubicBezTo>
                  <a:cubicBezTo>
                    <a:pt x="1623" y="25278"/>
                    <a:pt x="8618" y="4901"/>
                    <a:pt x="10442" y="1"/>
                  </a:cubicBezTo>
                  <a:close/>
                </a:path>
              </a:pathLst>
            </a:custGeom>
            <a:solidFill>
              <a:srgbClr val="BE3A5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4" name="Google Shape;614;p29"/>
            <p:cNvSpPr/>
            <p:nvPr/>
          </p:nvSpPr>
          <p:spPr>
            <a:xfrm>
              <a:off x="3771125" y="5874500"/>
              <a:ext cx="1453325" cy="1110800"/>
            </a:xfrm>
            <a:custGeom>
              <a:avLst/>
              <a:gdLst/>
              <a:ahLst/>
              <a:cxnLst/>
              <a:rect l="l" t="t" r="r" b="b"/>
              <a:pathLst>
                <a:path w="58133" h="44432" extrusionOk="0">
                  <a:moveTo>
                    <a:pt x="26589" y="1"/>
                  </a:moveTo>
                  <a:cubicBezTo>
                    <a:pt x="20409" y="1"/>
                    <a:pt x="9682" y="2927"/>
                    <a:pt x="5045" y="10334"/>
                  </a:cubicBezTo>
                  <a:cubicBezTo>
                    <a:pt x="1" y="18445"/>
                    <a:pt x="6021" y="24336"/>
                    <a:pt x="12280" y="24336"/>
                  </a:cubicBezTo>
                  <a:cubicBezTo>
                    <a:pt x="12436" y="24336"/>
                    <a:pt x="12593" y="24332"/>
                    <a:pt x="12750" y="24325"/>
                  </a:cubicBezTo>
                  <a:cubicBezTo>
                    <a:pt x="19170" y="24020"/>
                    <a:pt x="27821" y="18512"/>
                    <a:pt x="27821" y="18512"/>
                  </a:cubicBezTo>
                  <a:lnTo>
                    <a:pt x="55159" y="44431"/>
                  </a:lnTo>
                  <a:lnTo>
                    <a:pt x="58133" y="42370"/>
                  </a:lnTo>
                  <a:cubicBezTo>
                    <a:pt x="58133" y="42370"/>
                    <a:pt x="34106" y="906"/>
                    <a:pt x="28632" y="129"/>
                  </a:cubicBezTo>
                  <a:cubicBezTo>
                    <a:pt x="28032" y="44"/>
                    <a:pt x="27344" y="1"/>
                    <a:pt x="26589"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5" name="Google Shape;615;p29"/>
            <p:cNvSpPr/>
            <p:nvPr/>
          </p:nvSpPr>
          <p:spPr>
            <a:xfrm>
              <a:off x="3775525" y="6139600"/>
              <a:ext cx="1415150" cy="844850"/>
            </a:xfrm>
            <a:custGeom>
              <a:avLst/>
              <a:gdLst/>
              <a:ahLst/>
              <a:cxnLst/>
              <a:rect l="l" t="t" r="r" b="b"/>
              <a:pathLst>
                <a:path w="56606" h="33794" extrusionOk="0">
                  <a:moveTo>
                    <a:pt x="4700" y="1"/>
                  </a:moveTo>
                  <a:cubicBezTo>
                    <a:pt x="1" y="7953"/>
                    <a:pt x="5879" y="13701"/>
                    <a:pt x="12048" y="13701"/>
                  </a:cubicBezTo>
                  <a:cubicBezTo>
                    <a:pt x="12223" y="13701"/>
                    <a:pt x="12398" y="13696"/>
                    <a:pt x="12574" y="13687"/>
                  </a:cubicBezTo>
                  <a:cubicBezTo>
                    <a:pt x="19028" y="13383"/>
                    <a:pt x="27645" y="7874"/>
                    <a:pt x="27645" y="7874"/>
                  </a:cubicBezTo>
                  <a:lnTo>
                    <a:pt x="54983" y="33793"/>
                  </a:lnTo>
                  <a:lnTo>
                    <a:pt x="56605" y="32678"/>
                  </a:lnTo>
                  <a:lnTo>
                    <a:pt x="28118" y="3414"/>
                  </a:lnTo>
                  <a:cubicBezTo>
                    <a:pt x="28118" y="3414"/>
                    <a:pt x="15445" y="9334"/>
                    <a:pt x="10393" y="9334"/>
                  </a:cubicBezTo>
                  <a:cubicBezTo>
                    <a:pt x="10156" y="9334"/>
                    <a:pt x="9936" y="9321"/>
                    <a:pt x="9735" y="9294"/>
                  </a:cubicBezTo>
                  <a:cubicBezTo>
                    <a:pt x="6525" y="8888"/>
                    <a:pt x="5207" y="3211"/>
                    <a:pt x="4700" y="1"/>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nvGrpSpPr>
          <p:cNvPr id="616" name="Google Shape;616;p29"/>
          <p:cNvGrpSpPr/>
          <p:nvPr/>
        </p:nvGrpSpPr>
        <p:grpSpPr>
          <a:xfrm>
            <a:off x="10576844" y="1710612"/>
            <a:ext cx="3275037" cy="3662882"/>
            <a:chOff x="691575" y="5110750"/>
            <a:chExt cx="2239400" cy="2504600"/>
          </a:xfrm>
        </p:grpSpPr>
        <p:sp>
          <p:nvSpPr>
            <p:cNvPr id="617" name="Google Shape;617;p29"/>
            <p:cNvSpPr/>
            <p:nvPr/>
          </p:nvSpPr>
          <p:spPr>
            <a:xfrm>
              <a:off x="1032025" y="6562125"/>
              <a:ext cx="1094900" cy="1053225"/>
            </a:xfrm>
            <a:custGeom>
              <a:avLst/>
              <a:gdLst/>
              <a:ahLst/>
              <a:cxnLst/>
              <a:rect l="l" t="t" r="r" b="b"/>
              <a:pathLst>
                <a:path w="43796" h="42129" extrusionOk="0">
                  <a:moveTo>
                    <a:pt x="22743" y="1"/>
                  </a:moveTo>
                  <a:cubicBezTo>
                    <a:pt x="14227" y="1"/>
                    <a:pt x="6523" y="5137"/>
                    <a:pt x="3279" y="13011"/>
                  </a:cubicBezTo>
                  <a:cubicBezTo>
                    <a:pt x="1" y="20884"/>
                    <a:pt x="1826" y="29941"/>
                    <a:pt x="7841" y="35956"/>
                  </a:cubicBezTo>
                  <a:cubicBezTo>
                    <a:pt x="11865" y="39980"/>
                    <a:pt x="17250" y="42129"/>
                    <a:pt x="22732" y="42129"/>
                  </a:cubicBezTo>
                  <a:cubicBezTo>
                    <a:pt x="25444" y="42129"/>
                    <a:pt x="28180" y="41603"/>
                    <a:pt x="30786" y="40518"/>
                  </a:cubicBezTo>
                  <a:cubicBezTo>
                    <a:pt x="38660" y="37274"/>
                    <a:pt x="43796" y="29603"/>
                    <a:pt x="43796" y="21087"/>
                  </a:cubicBezTo>
                  <a:cubicBezTo>
                    <a:pt x="43796" y="9429"/>
                    <a:pt x="34368" y="1"/>
                    <a:pt x="22743"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8" name="Google Shape;618;p29"/>
            <p:cNvSpPr/>
            <p:nvPr/>
          </p:nvSpPr>
          <p:spPr>
            <a:xfrm>
              <a:off x="1368275" y="7508850"/>
              <a:ext cx="93800" cy="88200"/>
            </a:xfrm>
            <a:custGeom>
              <a:avLst/>
              <a:gdLst/>
              <a:ahLst/>
              <a:cxnLst/>
              <a:rect l="l" t="t" r="r" b="b"/>
              <a:pathLst>
                <a:path w="3752" h="3528" extrusionOk="0">
                  <a:moveTo>
                    <a:pt x="1330" y="0"/>
                  </a:moveTo>
                  <a:cubicBezTo>
                    <a:pt x="1032" y="0"/>
                    <a:pt x="721" y="82"/>
                    <a:pt x="507" y="182"/>
                  </a:cubicBezTo>
                  <a:cubicBezTo>
                    <a:pt x="0" y="419"/>
                    <a:pt x="68" y="1567"/>
                    <a:pt x="237" y="2243"/>
                  </a:cubicBezTo>
                  <a:cubicBezTo>
                    <a:pt x="1352" y="2750"/>
                    <a:pt x="2535" y="3189"/>
                    <a:pt x="3717" y="3527"/>
                  </a:cubicBezTo>
                  <a:cubicBezTo>
                    <a:pt x="3751" y="3392"/>
                    <a:pt x="3717" y="3223"/>
                    <a:pt x="3616" y="3088"/>
                  </a:cubicBezTo>
                  <a:cubicBezTo>
                    <a:pt x="3346" y="2649"/>
                    <a:pt x="2332" y="1398"/>
                    <a:pt x="2197" y="621"/>
                  </a:cubicBezTo>
                  <a:cubicBezTo>
                    <a:pt x="2119" y="153"/>
                    <a:pt x="1736" y="0"/>
                    <a:pt x="1330"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19" name="Google Shape;619;p29"/>
            <p:cNvSpPr/>
            <p:nvPr/>
          </p:nvSpPr>
          <p:spPr>
            <a:xfrm>
              <a:off x="1663100" y="6589150"/>
              <a:ext cx="437650" cy="408950"/>
            </a:xfrm>
            <a:custGeom>
              <a:avLst/>
              <a:gdLst/>
              <a:ahLst/>
              <a:cxnLst/>
              <a:rect l="l" t="t" r="r" b="b"/>
              <a:pathLst>
                <a:path w="17506" h="16358" extrusionOk="0">
                  <a:moveTo>
                    <a:pt x="4022" y="1"/>
                  </a:moveTo>
                  <a:lnTo>
                    <a:pt x="4022" y="1"/>
                  </a:lnTo>
                  <a:cubicBezTo>
                    <a:pt x="3684" y="913"/>
                    <a:pt x="3583" y="1758"/>
                    <a:pt x="4326" y="1792"/>
                  </a:cubicBezTo>
                  <a:cubicBezTo>
                    <a:pt x="5104" y="1826"/>
                    <a:pt x="5509" y="2028"/>
                    <a:pt x="5273" y="2603"/>
                  </a:cubicBezTo>
                  <a:cubicBezTo>
                    <a:pt x="5070" y="3177"/>
                    <a:pt x="4732" y="3245"/>
                    <a:pt x="4191" y="3583"/>
                  </a:cubicBezTo>
                  <a:cubicBezTo>
                    <a:pt x="3837" y="3819"/>
                    <a:pt x="3451" y="4120"/>
                    <a:pt x="3215" y="4120"/>
                  </a:cubicBezTo>
                  <a:cubicBezTo>
                    <a:pt x="3113" y="4120"/>
                    <a:pt x="3039" y="4064"/>
                    <a:pt x="3008" y="3921"/>
                  </a:cubicBezTo>
                  <a:cubicBezTo>
                    <a:pt x="2907" y="3448"/>
                    <a:pt x="2366" y="2704"/>
                    <a:pt x="2164" y="2164"/>
                  </a:cubicBezTo>
                  <a:cubicBezTo>
                    <a:pt x="2040" y="1794"/>
                    <a:pt x="1971" y="1407"/>
                    <a:pt x="1799" y="1407"/>
                  </a:cubicBezTo>
                  <a:cubicBezTo>
                    <a:pt x="1735" y="1407"/>
                    <a:pt x="1656" y="1461"/>
                    <a:pt x="1555" y="1589"/>
                  </a:cubicBezTo>
                  <a:cubicBezTo>
                    <a:pt x="1184" y="2062"/>
                    <a:pt x="711" y="2502"/>
                    <a:pt x="373" y="3008"/>
                  </a:cubicBezTo>
                  <a:cubicBezTo>
                    <a:pt x="1" y="3549"/>
                    <a:pt x="744" y="3583"/>
                    <a:pt x="1454" y="3853"/>
                  </a:cubicBezTo>
                  <a:cubicBezTo>
                    <a:pt x="2164" y="4157"/>
                    <a:pt x="2299" y="4631"/>
                    <a:pt x="2130" y="4968"/>
                  </a:cubicBezTo>
                  <a:cubicBezTo>
                    <a:pt x="1927" y="5273"/>
                    <a:pt x="2434" y="5408"/>
                    <a:pt x="2603" y="5746"/>
                  </a:cubicBezTo>
                  <a:cubicBezTo>
                    <a:pt x="2704" y="6016"/>
                    <a:pt x="2975" y="6523"/>
                    <a:pt x="2603" y="6759"/>
                  </a:cubicBezTo>
                  <a:cubicBezTo>
                    <a:pt x="2544" y="6794"/>
                    <a:pt x="2467" y="6808"/>
                    <a:pt x="2378" y="6808"/>
                  </a:cubicBezTo>
                  <a:cubicBezTo>
                    <a:pt x="1948" y="6808"/>
                    <a:pt x="1234" y="6474"/>
                    <a:pt x="822" y="6474"/>
                  </a:cubicBezTo>
                  <a:cubicBezTo>
                    <a:pt x="736" y="6474"/>
                    <a:pt x="664" y="6488"/>
                    <a:pt x="609" y="6523"/>
                  </a:cubicBezTo>
                  <a:cubicBezTo>
                    <a:pt x="237" y="6759"/>
                    <a:pt x="508" y="8179"/>
                    <a:pt x="373" y="8449"/>
                  </a:cubicBezTo>
                  <a:cubicBezTo>
                    <a:pt x="237" y="8753"/>
                    <a:pt x="1319" y="8821"/>
                    <a:pt x="1589" y="9057"/>
                  </a:cubicBezTo>
                  <a:cubicBezTo>
                    <a:pt x="1631" y="9099"/>
                    <a:pt x="1696" y="9118"/>
                    <a:pt x="1775" y="9118"/>
                  </a:cubicBezTo>
                  <a:cubicBezTo>
                    <a:pt x="2140" y="9118"/>
                    <a:pt x="2814" y="8721"/>
                    <a:pt x="3008" y="8415"/>
                  </a:cubicBezTo>
                  <a:cubicBezTo>
                    <a:pt x="3245" y="8044"/>
                    <a:pt x="3211" y="7604"/>
                    <a:pt x="3684" y="7165"/>
                  </a:cubicBezTo>
                  <a:cubicBezTo>
                    <a:pt x="4157" y="6759"/>
                    <a:pt x="4597" y="6928"/>
                    <a:pt x="4935" y="6793"/>
                  </a:cubicBezTo>
                  <a:cubicBezTo>
                    <a:pt x="5192" y="6700"/>
                    <a:pt x="5093" y="6557"/>
                    <a:pt x="5142" y="6557"/>
                  </a:cubicBezTo>
                  <a:cubicBezTo>
                    <a:pt x="5164" y="6557"/>
                    <a:pt x="5215" y="6585"/>
                    <a:pt x="5340" y="6658"/>
                  </a:cubicBezTo>
                  <a:cubicBezTo>
                    <a:pt x="5712" y="6895"/>
                    <a:pt x="7232" y="7841"/>
                    <a:pt x="7131" y="8111"/>
                  </a:cubicBezTo>
                  <a:cubicBezTo>
                    <a:pt x="7030" y="8415"/>
                    <a:pt x="6388" y="8213"/>
                    <a:pt x="6320" y="8584"/>
                  </a:cubicBezTo>
                  <a:cubicBezTo>
                    <a:pt x="6286" y="8990"/>
                    <a:pt x="6658" y="9125"/>
                    <a:pt x="6895" y="9125"/>
                  </a:cubicBezTo>
                  <a:cubicBezTo>
                    <a:pt x="7131" y="9125"/>
                    <a:pt x="7503" y="8517"/>
                    <a:pt x="7739" y="8348"/>
                  </a:cubicBezTo>
                  <a:cubicBezTo>
                    <a:pt x="7762" y="8334"/>
                    <a:pt x="7788" y="8328"/>
                    <a:pt x="7815" y="8328"/>
                  </a:cubicBezTo>
                  <a:cubicBezTo>
                    <a:pt x="8069" y="8328"/>
                    <a:pt x="8502" y="8850"/>
                    <a:pt x="8990" y="9125"/>
                  </a:cubicBezTo>
                  <a:cubicBezTo>
                    <a:pt x="9056" y="9164"/>
                    <a:pt x="9117" y="9181"/>
                    <a:pt x="9174" y="9181"/>
                  </a:cubicBezTo>
                  <a:cubicBezTo>
                    <a:pt x="9612" y="9181"/>
                    <a:pt x="9798" y="8155"/>
                    <a:pt x="10037" y="7976"/>
                  </a:cubicBezTo>
                  <a:cubicBezTo>
                    <a:pt x="10160" y="7908"/>
                    <a:pt x="10568" y="7873"/>
                    <a:pt x="11016" y="7873"/>
                  </a:cubicBezTo>
                  <a:cubicBezTo>
                    <a:pt x="11679" y="7873"/>
                    <a:pt x="12430" y="7950"/>
                    <a:pt x="12470" y="8111"/>
                  </a:cubicBezTo>
                  <a:cubicBezTo>
                    <a:pt x="12504" y="8415"/>
                    <a:pt x="10510" y="8077"/>
                    <a:pt x="10274" y="8686"/>
                  </a:cubicBezTo>
                  <a:cubicBezTo>
                    <a:pt x="10037" y="9294"/>
                    <a:pt x="11051" y="9497"/>
                    <a:pt x="11558" y="9868"/>
                  </a:cubicBezTo>
                  <a:cubicBezTo>
                    <a:pt x="12065" y="10240"/>
                    <a:pt x="12403" y="11558"/>
                    <a:pt x="12437" y="12538"/>
                  </a:cubicBezTo>
                  <a:cubicBezTo>
                    <a:pt x="12504" y="13484"/>
                    <a:pt x="13619" y="16289"/>
                    <a:pt x="14565" y="16357"/>
                  </a:cubicBezTo>
                  <a:cubicBezTo>
                    <a:pt x="14577" y="16357"/>
                    <a:pt x="14589" y="16357"/>
                    <a:pt x="14602" y="16357"/>
                  </a:cubicBezTo>
                  <a:cubicBezTo>
                    <a:pt x="15546" y="16357"/>
                    <a:pt x="16895" y="15066"/>
                    <a:pt x="16694" y="14532"/>
                  </a:cubicBezTo>
                  <a:cubicBezTo>
                    <a:pt x="16492" y="14025"/>
                    <a:pt x="15376" y="14261"/>
                    <a:pt x="15039" y="13450"/>
                  </a:cubicBezTo>
                  <a:cubicBezTo>
                    <a:pt x="14701" y="12639"/>
                    <a:pt x="14194" y="11997"/>
                    <a:pt x="14498" y="11862"/>
                  </a:cubicBezTo>
                  <a:cubicBezTo>
                    <a:pt x="14510" y="11856"/>
                    <a:pt x="14523" y="11853"/>
                    <a:pt x="14536" y="11853"/>
                  </a:cubicBezTo>
                  <a:cubicBezTo>
                    <a:pt x="14859" y="11853"/>
                    <a:pt x="15475" y="13594"/>
                    <a:pt x="17067" y="13594"/>
                  </a:cubicBezTo>
                  <a:cubicBezTo>
                    <a:pt x="17206" y="13594"/>
                    <a:pt x="17352" y="13580"/>
                    <a:pt x="17505" y="13552"/>
                  </a:cubicBezTo>
                  <a:cubicBezTo>
                    <a:pt x="17472" y="13417"/>
                    <a:pt x="17201" y="12707"/>
                    <a:pt x="16863" y="11795"/>
                  </a:cubicBezTo>
                  <a:cubicBezTo>
                    <a:pt x="16221" y="10341"/>
                    <a:pt x="15444" y="8956"/>
                    <a:pt x="14532" y="7706"/>
                  </a:cubicBezTo>
                  <a:lnTo>
                    <a:pt x="14532" y="7706"/>
                  </a:lnTo>
                  <a:cubicBezTo>
                    <a:pt x="14667" y="7908"/>
                    <a:pt x="15208" y="9632"/>
                    <a:pt x="14498" y="9699"/>
                  </a:cubicBezTo>
                  <a:cubicBezTo>
                    <a:pt x="14491" y="9700"/>
                    <a:pt x="14484" y="9700"/>
                    <a:pt x="14477" y="9700"/>
                  </a:cubicBezTo>
                  <a:cubicBezTo>
                    <a:pt x="13786" y="9700"/>
                    <a:pt x="13653" y="8007"/>
                    <a:pt x="13653" y="7739"/>
                  </a:cubicBezTo>
                  <a:cubicBezTo>
                    <a:pt x="13450" y="7064"/>
                    <a:pt x="13248" y="6422"/>
                    <a:pt x="12977" y="5779"/>
                  </a:cubicBezTo>
                  <a:lnTo>
                    <a:pt x="12876" y="5678"/>
                  </a:lnTo>
                  <a:cubicBezTo>
                    <a:pt x="12808" y="5577"/>
                    <a:pt x="12639" y="5408"/>
                    <a:pt x="12437" y="5205"/>
                  </a:cubicBezTo>
                  <a:cubicBezTo>
                    <a:pt x="11220" y="4022"/>
                    <a:pt x="9902" y="2941"/>
                    <a:pt x="8449" y="2062"/>
                  </a:cubicBezTo>
                  <a:lnTo>
                    <a:pt x="8449" y="2062"/>
                  </a:lnTo>
                  <a:cubicBezTo>
                    <a:pt x="8381" y="2299"/>
                    <a:pt x="8517" y="2738"/>
                    <a:pt x="8348" y="2941"/>
                  </a:cubicBezTo>
                  <a:cubicBezTo>
                    <a:pt x="8117" y="3205"/>
                    <a:pt x="7434" y="3888"/>
                    <a:pt x="6678" y="3888"/>
                  </a:cubicBezTo>
                  <a:cubicBezTo>
                    <a:pt x="6660" y="3888"/>
                    <a:pt x="6642" y="3888"/>
                    <a:pt x="6624" y="3887"/>
                  </a:cubicBezTo>
                  <a:cubicBezTo>
                    <a:pt x="5813" y="3819"/>
                    <a:pt x="5441" y="3448"/>
                    <a:pt x="5915" y="3177"/>
                  </a:cubicBezTo>
                  <a:cubicBezTo>
                    <a:pt x="6388" y="2873"/>
                    <a:pt x="6658" y="3076"/>
                    <a:pt x="6861" y="2164"/>
                  </a:cubicBezTo>
                  <a:cubicBezTo>
                    <a:pt x="7030" y="1353"/>
                    <a:pt x="6861" y="1184"/>
                    <a:pt x="6793" y="1150"/>
                  </a:cubicBezTo>
                  <a:cubicBezTo>
                    <a:pt x="5881" y="711"/>
                    <a:pt x="4968" y="339"/>
                    <a:pt x="4022" y="1"/>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0" name="Google Shape;620;p29"/>
            <p:cNvSpPr/>
            <p:nvPr/>
          </p:nvSpPr>
          <p:spPr>
            <a:xfrm>
              <a:off x="1620875" y="6811350"/>
              <a:ext cx="424125" cy="521900"/>
            </a:xfrm>
            <a:custGeom>
              <a:avLst/>
              <a:gdLst/>
              <a:ahLst/>
              <a:cxnLst/>
              <a:rect l="l" t="t" r="r" b="b"/>
              <a:pathLst>
                <a:path w="16965" h="20876" extrusionOk="0">
                  <a:moveTo>
                    <a:pt x="6624" y="0"/>
                  </a:moveTo>
                  <a:cubicBezTo>
                    <a:pt x="6098" y="0"/>
                    <a:pt x="4237" y="479"/>
                    <a:pt x="3347" y="479"/>
                  </a:cubicBezTo>
                  <a:cubicBezTo>
                    <a:pt x="3207" y="479"/>
                    <a:pt x="3091" y="467"/>
                    <a:pt x="3008" y="440"/>
                  </a:cubicBezTo>
                  <a:cubicBezTo>
                    <a:pt x="2960" y="425"/>
                    <a:pt x="2908" y="418"/>
                    <a:pt x="2853" y="418"/>
                  </a:cubicBezTo>
                  <a:cubicBezTo>
                    <a:pt x="2517" y="418"/>
                    <a:pt x="2076" y="699"/>
                    <a:pt x="1960" y="1453"/>
                  </a:cubicBezTo>
                  <a:cubicBezTo>
                    <a:pt x="1825" y="2298"/>
                    <a:pt x="1115" y="2501"/>
                    <a:pt x="642" y="3143"/>
                  </a:cubicBezTo>
                  <a:cubicBezTo>
                    <a:pt x="169" y="3785"/>
                    <a:pt x="0" y="6522"/>
                    <a:pt x="237" y="7435"/>
                  </a:cubicBezTo>
                  <a:cubicBezTo>
                    <a:pt x="473" y="8381"/>
                    <a:pt x="1791" y="9868"/>
                    <a:pt x="2670" y="10003"/>
                  </a:cubicBezTo>
                  <a:cubicBezTo>
                    <a:pt x="3211" y="10071"/>
                    <a:pt x="3743" y="10104"/>
                    <a:pt x="4271" y="10104"/>
                  </a:cubicBezTo>
                  <a:cubicBezTo>
                    <a:pt x="4799" y="10104"/>
                    <a:pt x="5323" y="10071"/>
                    <a:pt x="5846" y="10003"/>
                  </a:cubicBezTo>
                  <a:cubicBezTo>
                    <a:pt x="5905" y="9994"/>
                    <a:pt x="5963" y="9989"/>
                    <a:pt x="6021" y="9989"/>
                  </a:cubicBezTo>
                  <a:cubicBezTo>
                    <a:pt x="6804" y="9989"/>
                    <a:pt x="7536" y="10805"/>
                    <a:pt x="7536" y="11591"/>
                  </a:cubicBezTo>
                  <a:cubicBezTo>
                    <a:pt x="7536" y="12436"/>
                    <a:pt x="8482" y="13348"/>
                    <a:pt x="8448" y="14126"/>
                  </a:cubicBezTo>
                  <a:cubicBezTo>
                    <a:pt x="8415" y="14869"/>
                    <a:pt x="7773" y="16424"/>
                    <a:pt x="8448" y="17741"/>
                  </a:cubicBezTo>
                  <a:cubicBezTo>
                    <a:pt x="9090" y="19059"/>
                    <a:pt x="10070" y="20310"/>
                    <a:pt x="10104" y="20749"/>
                  </a:cubicBezTo>
                  <a:cubicBezTo>
                    <a:pt x="10111" y="20835"/>
                    <a:pt x="10201" y="20875"/>
                    <a:pt x="10345" y="20875"/>
                  </a:cubicBezTo>
                  <a:cubicBezTo>
                    <a:pt x="10883" y="20875"/>
                    <a:pt x="12190" y="20317"/>
                    <a:pt x="12909" y="19465"/>
                  </a:cubicBezTo>
                  <a:cubicBezTo>
                    <a:pt x="13788" y="18384"/>
                    <a:pt x="13855" y="18485"/>
                    <a:pt x="14126" y="17336"/>
                  </a:cubicBezTo>
                  <a:cubicBezTo>
                    <a:pt x="14396" y="16187"/>
                    <a:pt x="15038" y="15781"/>
                    <a:pt x="15106" y="15173"/>
                  </a:cubicBezTo>
                  <a:cubicBezTo>
                    <a:pt x="15207" y="14430"/>
                    <a:pt x="15207" y="13686"/>
                    <a:pt x="15106" y="12977"/>
                  </a:cubicBezTo>
                  <a:cubicBezTo>
                    <a:pt x="15038" y="12098"/>
                    <a:pt x="16761" y="10037"/>
                    <a:pt x="16863" y="9192"/>
                  </a:cubicBezTo>
                  <a:cubicBezTo>
                    <a:pt x="16964" y="8347"/>
                    <a:pt x="15883" y="8381"/>
                    <a:pt x="15443" y="7773"/>
                  </a:cubicBezTo>
                  <a:cubicBezTo>
                    <a:pt x="15004" y="7131"/>
                    <a:pt x="13551" y="4292"/>
                    <a:pt x="13416" y="3413"/>
                  </a:cubicBezTo>
                  <a:cubicBezTo>
                    <a:pt x="13281" y="2501"/>
                    <a:pt x="11557" y="2332"/>
                    <a:pt x="11084" y="2028"/>
                  </a:cubicBezTo>
                  <a:cubicBezTo>
                    <a:pt x="10972" y="1964"/>
                    <a:pt x="10850" y="1943"/>
                    <a:pt x="10719" y="1943"/>
                  </a:cubicBezTo>
                  <a:cubicBezTo>
                    <a:pt x="10495" y="1943"/>
                    <a:pt x="10247" y="2003"/>
                    <a:pt x="9982" y="2003"/>
                  </a:cubicBezTo>
                  <a:cubicBezTo>
                    <a:pt x="9752" y="2003"/>
                    <a:pt x="9510" y="1959"/>
                    <a:pt x="9259" y="1791"/>
                  </a:cubicBezTo>
                  <a:cubicBezTo>
                    <a:pt x="8550" y="1318"/>
                    <a:pt x="7232" y="0"/>
                    <a:pt x="662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1" name="Google Shape;621;p29"/>
            <p:cNvSpPr/>
            <p:nvPr/>
          </p:nvSpPr>
          <p:spPr>
            <a:xfrm>
              <a:off x="1209450" y="7010125"/>
              <a:ext cx="292325" cy="458450"/>
            </a:xfrm>
            <a:custGeom>
              <a:avLst/>
              <a:gdLst/>
              <a:ahLst/>
              <a:cxnLst/>
              <a:rect l="l" t="t" r="r" b="b"/>
              <a:pathLst>
                <a:path w="11693" h="18338" extrusionOk="0">
                  <a:moveTo>
                    <a:pt x="2122" y="0"/>
                  </a:moveTo>
                  <a:cubicBezTo>
                    <a:pt x="1949" y="0"/>
                    <a:pt x="1793" y="49"/>
                    <a:pt x="1656" y="160"/>
                  </a:cubicBezTo>
                  <a:cubicBezTo>
                    <a:pt x="1115" y="565"/>
                    <a:pt x="676" y="1309"/>
                    <a:pt x="744" y="1579"/>
                  </a:cubicBezTo>
                  <a:cubicBezTo>
                    <a:pt x="845" y="2120"/>
                    <a:pt x="777" y="2660"/>
                    <a:pt x="541" y="3167"/>
                  </a:cubicBezTo>
                  <a:cubicBezTo>
                    <a:pt x="169" y="3843"/>
                    <a:pt x="0" y="4451"/>
                    <a:pt x="541" y="5566"/>
                  </a:cubicBezTo>
                  <a:cubicBezTo>
                    <a:pt x="1048" y="6682"/>
                    <a:pt x="1791" y="7087"/>
                    <a:pt x="2400" y="8101"/>
                  </a:cubicBezTo>
                  <a:cubicBezTo>
                    <a:pt x="2974" y="9115"/>
                    <a:pt x="2873" y="10804"/>
                    <a:pt x="2940" y="13237"/>
                  </a:cubicBezTo>
                  <a:cubicBezTo>
                    <a:pt x="3042" y="15704"/>
                    <a:pt x="3886" y="17664"/>
                    <a:pt x="5306" y="18205"/>
                  </a:cubicBezTo>
                  <a:cubicBezTo>
                    <a:pt x="5533" y="18297"/>
                    <a:pt x="5674" y="18338"/>
                    <a:pt x="5752" y="18338"/>
                  </a:cubicBezTo>
                  <a:cubicBezTo>
                    <a:pt x="6162" y="18338"/>
                    <a:pt x="4820" y="17209"/>
                    <a:pt x="4934" y="16414"/>
                  </a:cubicBezTo>
                  <a:cubicBezTo>
                    <a:pt x="5069" y="15468"/>
                    <a:pt x="5035" y="14961"/>
                    <a:pt x="5542" y="14251"/>
                  </a:cubicBezTo>
                  <a:cubicBezTo>
                    <a:pt x="6083" y="13541"/>
                    <a:pt x="6387" y="13812"/>
                    <a:pt x="7029" y="12561"/>
                  </a:cubicBezTo>
                  <a:cubicBezTo>
                    <a:pt x="7671" y="11277"/>
                    <a:pt x="7502" y="10872"/>
                    <a:pt x="8246" y="10433"/>
                  </a:cubicBezTo>
                  <a:cubicBezTo>
                    <a:pt x="8989" y="10027"/>
                    <a:pt x="10104" y="10466"/>
                    <a:pt x="10341" y="9013"/>
                  </a:cubicBezTo>
                  <a:cubicBezTo>
                    <a:pt x="10577" y="7560"/>
                    <a:pt x="9631" y="7966"/>
                    <a:pt x="10679" y="6648"/>
                  </a:cubicBezTo>
                  <a:cubicBezTo>
                    <a:pt x="11692" y="5330"/>
                    <a:pt x="10611" y="5093"/>
                    <a:pt x="9733" y="4553"/>
                  </a:cubicBezTo>
                  <a:cubicBezTo>
                    <a:pt x="8820" y="4046"/>
                    <a:pt x="7908" y="4012"/>
                    <a:pt x="7502" y="3471"/>
                  </a:cubicBezTo>
                  <a:cubicBezTo>
                    <a:pt x="7063" y="2964"/>
                    <a:pt x="7097" y="3100"/>
                    <a:pt x="6353" y="2289"/>
                  </a:cubicBezTo>
                  <a:cubicBezTo>
                    <a:pt x="5576" y="1477"/>
                    <a:pt x="5035" y="1579"/>
                    <a:pt x="4022" y="903"/>
                  </a:cubicBezTo>
                  <a:cubicBezTo>
                    <a:pt x="3289" y="423"/>
                    <a:pt x="2633" y="0"/>
                    <a:pt x="2122"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2" name="Google Shape;622;p29"/>
            <p:cNvSpPr/>
            <p:nvPr/>
          </p:nvSpPr>
          <p:spPr>
            <a:xfrm>
              <a:off x="1102150" y="6645775"/>
              <a:ext cx="287125" cy="404375"/>
            </a:xfrm>
            <a:custGeom>
              <a:avLst/>
              <a:gdLst/>
              <a:ahLst/>
              <a:cxnLst/>
              <a:rect l="l" t="t" r="r" b="b"/>
              <a:pathLst>
                <a:path w="11485" h="16175" extrusionOk="0">
                  <a:moveTo>
                    <a:pt x="8584" y="0"/>
                  </a:moveTo>
                  <a:lnTo>
                    <a:pt x="8584" y="0"/>
                  </a:lnTo>
                  <a:cubicBezTo>
                    <a:pt x="8077" y="338"/>
                    <a:pt x="7604" y="676"/>
                    <a:pt x="7131" y="1014"/>
                  </a:cubicBezTo>
                  <a:cubicBezTo>
                    <a:pt x="7300" y="1791"/>
                    <a:pt x="6523" y="2163"/>
                    <a:pt x="6286" y="2467"/>
                  </a:cubicBezTo>
                  <a:cubicBezTo>
                    <a:pt x="6049" y="2805"/>
                    <a:pt x="6354" y="3650"/>
                    <a:pt x="6117" y="3717"/>
                  </a:cubicBezTo>
                  <a:cubicBezTo>
                    <a:pt x="6113" y="3718"/>
                    <a:pt x="6109" y="3718"/>
                    <a:pt x="6105" y="3718"/>
                  </a:cubicBezTo>
                  <a:cubicBezTo>
                    <a:pt x="5873" y="3718"/>
                    <a:pt x="5643" y="2763"/>
                    <a:pt x="5610" y="2298"/>
                  </a:cubicBezTo>
                  <a:cubicBezTo>
                    <a:pt x="3042" y="4697"/>
                    <a:pt x="1116" y="7671"/>
                    <a:pt x="1" y="10983"/>
                  </a:cubicBezTo>
                  <a:cubicBezTo>
                    <a:pt x="339" y="11760"/>
                    <a:pt x="575" y="12605"/>
                    <a:pt x="710" y="13483"/>
                  </a:cubicBezTo>
                  <a:cubicBezTo>
                    <a:pt x="879" y="14328"/>
                    <a:pt x="2197" y="13855"/>
                    <a:pt x="2603" y="14531"/>
                  </a:cubicBezTo>
                  <a:cubicBezTo>
                    <a:pt x="3076" y="15139"/>
                    <a:pt x="3684" y="15680"/>
                    <a:pt x="4360" y="16085"/>
                  </a:cubicBezTo>
                  <a:cubicBezTo>
                    <a:pt x="4458" y="16147"/>
                    <a:pt x="4521" y="16175"/>
                    <a:pt x="4555" y="16175"/>
                  </a:cubicBezTo>
                  <a:cubicBezTo>
                    <a:pt x="4710" y="16175"/>
                    <a:pt x="4298" y="15612"/>
                    <a:pt x="4022" y="15004"/>
                  </a:cubicBezTo>
                  <a:cubicBezTo>
                    <a:pt x="3684" y="14227"/>
                    <a:pt x="3278" y="13382"/>
                    <a:pt x="3380" y="12841"/>
                  </a:cubicBezTo>
                  <a:cubicBezTo>
                    <a:pt x="3422" y="12504"/>
                    <a:pt x="3227" y="12298"/>
                    <a:pt x="2984" y="12298"/>
                  </a:cubicBezTo>
                  <a:cubicBezTo>
                    <a:pt x="2838" y="12298"/>
                    <a:pt x="2675" y="12372"/>
                    <a:pt x="2535" y="12537"/>
                  </a:cubicBezTo>
                  <a:cubicBezTo>
                    <a:pt x="2375" y="12712"/>
                    <a:pt x="2234" y="12830"/>
                    <a:pt x="2112" y="12830"/>
                  </a:cubicBezTo>
                  <a:cubicBezTo>
                    <a:pt x="1949" y="12830"/>
                    <a:pt x="1820" y="12622"/>
                    <a:pt x="1724" y="12064"/>
                  </a:cubicBezTo>
                  <a:cubicBezTo>
                    <a:pt x="1521" y="11050"/>
                    <a:pt x="2603" y="10915"/>
                    <a:pt x="3177" y="10678"/>
                  </a:cubicBezTo>
                  <a:cubicBezTo>
                    <a:pt x="3290" y="10632"/>
                    <a:pt x="3392" y="10611"/>
                    <a:pt x="3485" y="10611"/>
                  </a:cubicBezTo>
                  <a:cubicBezTo>
                    <a:pt x="3864" y="10611"/>
                    <a:pt x="4102" y="10948"/>
                    <a:pt x="4427" y="11219"/>
                  </a:cubicBezTo>
                  <a:cubicBezTo>
                    <a:pt x="4497" y="11276"/>
                    <a:pt x="4551" y="11303"/>
                    <a:pt x="4594" y="11303"/>
                  </a:cubicBezTo>
                  <a:cubicBezTo>
                    <a:pt x="4780" y="11303"/>
                    <a:pt x="4751" y="10787"/>
                    <a:pt x="4833" y="9935"/>
                  </a:cubicBezTo>
                  <a:cubicBezTo>
                    <a:pt x="4934" y="8921"/>
                    <a:pt x="6590" y="6894"/>
                    <a:pt x="7097" y="5948"/>
                  </a:cubicBezTo>
                  <a:cubicBezTo>
                    <a:pt x="7638" y="4968"/>
                    <a:pt x="8212" y="4630"/>
                    <a:pt x="8347" y="4123"/>
                  </a:cubicBezTo>
                  <a:cubicBezTo>
                    <a:pt x="8406" y="3903"/>
                    <a:pt x="8648" y="3817"/>
                    <a:pt x="8984" y="3817"/>
                  </a:cubicBezTo>
                  <a:cubicBezTo>
                    <a:pt x="9423" y="3817"/>
                    <a:pt x="10022" y="3965"/>
                    <a:pt x="10578" y="4157"/>
                  </a:cubicBezTo>
                  <a:cubicBezTo>
                    <a:pt x="10769" y="4225"/>
                    <a:pt x="10918" y="4254"/>
                    <a:pt x="11033" y="4254"/>
                  </a:cubicBezTo>
                  <a:cubicBezTo>
                    <a:pt x="11484" y="4254"/>
                    <a:pt x="11381" y="3791"/>
                    <a:pt x="11085" y="3413"/>
                  </a:cubicBezTo>
                  <a:cubicBezTo>
                    <a:pt x="10713" y="2940"/>
                    <a:pt x="10375" y="2805"/>
                    <a:pt x="10747" y="2467"/>
                  </a:cubicBezTo>
                  <a:cubicBezTo>
                    <a:pt x="11118" y="2129"/>
                    <a:pt x="10645" y="1859"/>
                    <a:pt x="10274" y="1386"/>
                  </a:cubicBezTo>
                  <a:cubicBezTo>
                    <a:pt x="9902" y="912"/>
                    <a:pt x="9902" y="237"/>
                    <a:pt x="9767" y="34"/>
                  </a:cubicBezTo>
                  <a:cubicBezTo>
                    <a:pt x="9753" y="13"/>
                    <a:pt x="9734" y="4"/>
                    <a:pt x="9711" y="4"/>
                  </a:cubicBezTo>
                  <a:cubicBezTo>
                    <a:pt x="9514" y="4"/>
                    <a:pt x="9008" y="717"/>
                    <a:pt x="8584" y="777"/>
                  </a:cubicBezTo>
                  <a:cubicBezTo>
                    <a:pt x="8573" y="778"/>
                    <a:pt x="8562" y="778"/>
                    <a:pt x="8552" y="778"/>
                  </a:cubicBezTo>
                  <a:cubicBezTo>
                    <a:pt x="8126" y="778"/>
                    <a:pt x="8452" y="99"/>
                    <a:pt x="858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3" name="Google Shape;623;p29"/>
            <p:cNvSpPr/>
            <p:nvPr/>
          </p:nvSpPr>
          <p:spPr>
            <a:xfrm>
              <a:off x="1414725" y="6574800"/>
              <a:ext cx="72675" cy="63825"/>
            </a:xfrm>
            <a:custGeom>
              <a:avLst/>
              <a:gdLst/>
              <a:ahLst/>
              <a:cxnLst/>
              <a:rect l="l" t="t" r="r" b="b"/>
              <a:pathLst>
                <a:path w="2907" h="2553" extrusionOk="0">
                  <a:moveTo>
                    <a:pt x="2907" y="0"/>
                  </a:moveTo>
                  <a:lnTo>
                    <a:pt x="2907" y="0"/>
                  </a:lnTo>
                  <a:cubicBezTo>
                    <a:pt x="1893" y="237"/>
                    <a:pt x="947" y="507"/>
                    <a:pt x="1" y="879"/>
                  </a:cubicBezTo>
                  <a:cubicBezTo>
                    <a:pt x="305" y="1217"/>
                    <a:pt x="609" y="1555"/>
                    <a:pt x="846" y="1960"/>
                  </a:cubicBezTo>
                  <a:cubicBezTo>
                    <a:pt x="1036" y="2283"/>
                    <a:pt x="1311" y="2553"/>
                    <a:pt x="1570" y="2553"/>
                  </a:cubicBezTo>
                  <a:cubicBezTo>
                    <a:pt x="1771" y="2553"/>
                    <a:pt x="1963" y="2389"/>
                    <a:pt x="2096" y="1960"/>
                  </a:cubicBezTo>
                  <a:cubicBezTo>
                    <a:pt x="2434" y="980"/>
                    <a:pt x="2907" y="34"/>
                    <a:pt x="2907" y="0"/>
                  </a:cubicBezTo>
                  <a:close/>
                </a:path>
              </a:pathLst>
            </a:custGeom>
            <a:solidFill>
              <a:srgbClr val="108C9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4" name="Google Shape;624;p29"/>
            <p:cNvSpPr/>
            <p:nvPr/>
          </p:nvSpPr>
          <p:spPr>
            <a:xfrm>
              <a:off x="2681950" y="5328925"/>
              <a:ext cx="249025" cy="142575"/>
            </a:xfrm>
            <a:custGeom>
              <a:avLst/>
              <a:gdLst/>
              <a:ahLst/>
              <a:cxnLst/>
              <a:rect l="l" t="t" r="r" b="b"/>
              <a:pathLst>
                <a:path w="9961" h="5703" extrusionOk="0">
                  <a:moveTo>
                    <a:pt x="5172" y="1"/>
                  </a:moveTo>
                  <a:cubicBezTo>
                    <a:pt x="4448" y="1"/>
                    <a:pt x="3135" y="848"/>
                    <a:pt x="2468" y="1208"/>
                  </a:cubicBezTo>
                  <a:cubicBezTo>
                    <a:pt x="1623" y="1715"/>
                    <a:pt x="1" y="2796"/>
                    <a:pt x="1" y="2796"/>
                  </a:cubicBezTo>
                  <a:lnTo>
                    <a:pt x="508" y="5702"/>
                  </a:lnTo>
                  <a:lnTo>
                    <a:pt x="3414" y="4452"/>
                  </a:lnTo>
                  <a:cubicBezTo>
                    <a:pt x="3819" y="4513"/>
                    <a:pt x="4239" y="4542"/>
                    <a:pt x="4662" y="4542"/>
                  </a:cubicBezTo>
                  <a:cubicBezTo>
                    <a:pt x="7266" y="4542"/>
                    <a:pt x="9960" y="3462"/>
                    <a:pt x="9902" y="2357"/>
                  </a:cubicBezTo>
                  <a:cubicBezTo>
                    <a:pt x="9887" y="1790"/>
                    <a:pt x="8678" y="1631"/>
                    <a:pt x="7333" y="1631"/>
                  </a:cubicBezTo>
                  <a:cubicBezTo>
                    <a:pt x="5634" y="1631"/>
                    <a:pt x="3718" y="1884"/>
                    <a:pt x="3718" y="1884"/>
                  </a:cubicBezTo>
                  <a:cubicBezTo>
                    <a:pt x="3718" y="1884"/>
                    <a:pt x="5982" y="1140"/>
                    <a:pt x="5644" y="296"/>
                  </a:cubicBezTo>
                  <a:cubicBezTo>
                    <a:pt x="5571" y="85"/>
                    <a:pt x="5401" y="1"/>
                    <a:pt x="5172"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5" name="Google Shape;625;p29"/>
            <p:cNvSpPr/>
            <p:nvPr/>
          </p:nvSpPr>
          <p:spPr>
            <a:xfrm>
              <a:off x="1685075" y="5376000"/>
              <a:ext cx="1046750" cy="496775"/>
            </a:xfrm>
            <a:custGeom>
              <a:avLst/>
              <a:gdLst/>
              <a:ahLst/>
              <a:cxnLst/>
              <a:rect l="l" t="t" r="r" b="b"/>
              <a:pathLst>
                <a:path w="41870" h="19871" extrusionOk="0">
                  <a:moveTo>
                    <a:pt x="40247" y="1"/>
                  </a:moveTo>
                  <a:lnTo>
                    <a:pt x="20479" y="8381"/>
                  </a:lnTo>
                  <a:lnTo>
                    <a:pt x="0" y="9091"/>
                  </a:lnTo>
                  <a:lnTo>
                    <a:pt x="1116" y="11457"/>
                  </a:lnTo>
                  <a:lnTo>
                    <a:pt x="3549" y="19871"/>
                  </a:lnTo>
                  <a:cubicBezTo>
                    <a:pt x="24601" y="17472"/>
                    <a:pt x="41869" y="3583"/>
                    <a:pt x="41869" y="3583"/>
                  </a:cubicBezTo>
                  <a:lnTo>
                    <a:pt x="40247"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6" name="Google Shape;626;p29"/>
            <p:cNvSpPr/>
            <p:nvPr/>
          </p:nvSpPr>
          <p:spPr>
            <a:xfrm>
              <a:off x="1438400" y="6341225"/>
              <a:ext cx="1148950" cy="607850"/>
            </a:xfrm>
            <a:custGeom>
              <a:avLst/>
              <a:gdLst/>
              <a:ahLst/>
              <a:cxnLst/>
              <a:rect l="l" t="t" r="r" b="b"/>
              <a:pathLst>
                <a:path w="45958" h="24314" extrusionOk="0">
                  <a:moveTo>
                    <a:pt x="33142" y="0"/>
                  </a:moveTo>
                  <a:cubicBezTo>
                    <a:pt x="25940" y="0"/>
                    <a:pt x="16153" y="1909"/>
                    <a:pt x="16153" y="1909"/>
                  </a:cubicBezTo>
                  <a:cubicBezTo>
                    <a:pt x="16153" y="1909"/>
                    <a:pt x="8009" y="3058"/>
                    <a:pt x="7637" y="3193"/>
                  </a:cubicBezTo>
                  <a:cubicBezTo>
                    <a:pt x="7232" y="3295"/>
                    <a:pt x="7705" y="14007"/>
                    <a:pt x="7705" y="14007"/>
                  </a:cubicBezTo>
                  <a:lnTo>
                    <a:pt x="17031" y="13838"/>
                  </a:lnTo>
                  <a:lnTo>
                    <a:pt x="17031" y="13838"/>
                  </a:lnTo>
                  <a:lnTo>
                    <a:pt x="5137" y="15223"/>
                  </a:lnTo>
                  <a:lnTo>
                    <a:pt x="3514" y="16845"/>
                  </a:lnTo>
                  <a:cubicBezTo>
                    <a:pt x="3514" y="16845"/>
                    <a:pt x="270" y="18636"/>
                    <a:pt x="135" y="21475"/>
                  </a:cubicBezTo>
                  <a:cubicBezTo>
                    <a:pt x="0" y="24314"/>
                    <a:pt x="1622" y="24314"/>
                    <a:pt x="1622" y="24314"/>
                  </a:cubicBezTo>
                  <a:lnTo>
                    <a:pt x="7434" y="19008"/>
                  </a:lnTo>
                  <a:cubicBezTo>
                    <a:pt x="7434" y="19008"/>
                    <a:pt x="10481" y="19490"/>
                    <a:pt x="15117" y="19490"/>
                  </a:cubicBezTo>
                  <a:cubicBezTo>
                    <a:pt x="19911" y="19490"/>
                    <a:pt x="26402" y="18975"/>
                    <a:pt x="32982" y="16879"/>
                  </a:cubicBezTo>
                  <a:cubicBezTo>
                    <a:pt x="45958" y="12757"/>
                    <a:pt x="44167" y="4106"/>
                    <a:pt x="39706" y="1132"/>
                  </a:cubicBezTo>
                  <a:cubicBezTo>
                    <a:pt x="38433" y="299"/>
                    <a:pt x="35989" y="0"/>
                    <a:pt x="33142" y="0"/>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7" name="Google Shape;627;p29"/>
            <p:cNvSpPr/>
            <p:nvPr/>
          </p:nvSpPr>
          <p:spPr>
            <a:xfrm>
              <a:off x="1612425" y="6702375"/>
              <a:ext cx="122525" cy="124200"/>
            </a:xfrm>
            <a:custGeom>
              <a:avLst/>
              <a:gdLst/>
              <a:ahLst/>
              <a:cxnLst/>
              <a:rect l="l" t="t" r="r" b="b"/>
              <a:pathLst>
                <a:path w="4901" h="4968" extrusionOk="0">
                  <a:moveTo>
                    <a:pt x="4900" y="0"/>
                  </a:moveTo>
                  <a:lnTo>
                    <a:pt x="473" y="507"/>
                  </a:lnTo>
                  <a:cubicBezTo>
                    <a:pt x="304" y="1183"/>
                    <a:pt x="0" y="2467"/>
                    <a:pt x="135" y="3346"/>
                  </a:cubicBezTo>
                  <a:cubicBezTo>
                    <a:pt x="203" y="3751"/>
                    <a:pt x="338" y="4190"/>
                    <a:pt x="507" y="4562"/>
                  </a:cubicBezTo>
                  <a:cubicBezTo>
                    <a:pt x="778" y="4596"/>
                    <a:pt x="2400" y="4832"/>
                    <a:pt x="4900" y="4968"/>
                  </a:cubicBezTo>
                  <a:cubicBezTo>
                    <a:pt x="4765" y="3312"/>
                    <a:pt x="4765" y="1656"/>
                    <a:pt x="4900" y="0"/>
                  </a:cubicBez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8" name="Google Shape;628;p29"/>
            <p:cNvSpPr/>
            <p:nvPr/>
          </p:nvSpPr>
          <p:spPr>
            <a:xfrm>
              <a:off x="1438400" y="6523375"/>
              <a:ext cx="800900" cy="425700"/>
            </a:xfrm>
            <a:custGeom>
              <a:avLst/>
              <a:gdLst/>
              <a:ahLst/>
              <a:cxnLst/>
              <a:rect l="l" t="t" r="r" b="b"/>
              <a:pathLst>
                <a:path w="32036" h="17028" extrusionOk="0">
                  <a:moveTo>
                    <a:pt x="29623" y="0"/>
                  </a:moveTo>
                  <a:cubicBezTo>
                    <a:pt x="28212" y="0"/>
                    <a:pt x="26360" y="258"/>
                    <a:pt x="24567" y="1280"/>
                  </a:cubicBezTo>
                  <a:cubicBezTo>
                    <a:pt x="21183" y="3241"/>
                    <a:pt x="13388" y="4817"/>
                    <a:pt x="9439" y="4817"/>
                  </a:cubicBezTo>
                  <a:cubicBezTo>
                    <a:pt x="9169" y="4817"/>
                    <a:pt x="8916" y="4810"/>
                    <a:pt x="8685" y="4795"/>
                  </a:cubicBezTo>
                  <a:lnTo>
                    <a:pt x="7603" y="4727"/>
                  </a:lnTo>
                  <a:lnTo>
                    <a:pt x="7603" y="4727"/>
                  </a:lnTo>
                  <a:cubicBezTo>
                    <a:pt x="7637" y="5910"/>
                    <a:pt x="7671" y="6721"/>
                    <a:pt x="7671" y="6721"/>
                  </a:cubicBezTo>
                  <a:lnTo>
                    <a:pt x="17031" y="6552"/>
                  </a:lnTo>
                  <a:lnTo>
                    <a:pt x="5103" y="7937"/>
                  </a:lnTo>
                  <a:lnTo>
                    <a:pt x="3514" y="9559"/>
                  </a:lnTo>
                  <a:cubicBezTo>
                    <a:pt x="3514" y="9559"/>
                    <a:pt x="270" y="11350"/>
                    <a:pt x="135" y="14189"/>
                  </a:cubicBezTo>
                  <a:cubicBezTo>
                    <a:pt x="0" y="17028"/>
                    <a:pt x="1622" y="17028"/>
                    <a:pt x="1622" y="17028"/>
                  </a:cubicBezTo>
                  <a:lnTo>
                    <a:pt x="2433" y="16284"/>
                  </a:lnTo>
                  <a:cubicBezTo>
                    <a:pt x="2163" y="15608"/>
                    <a:pt x="1994" y="14865"/>
                    <a:pt x="1960" y="14121"/>
                  </a:cubicBezTo>
                  <a:cubicBezTo>
                    <a:pt x="1960" y="12398"/>
                    <a:pt x="4461" y="9492"/>
                    <a:pt x="5576" y="9390"/>
                  </a:cubicBezTo>
                  <a:cubicBezTo>
                    <a:pt x="6657" y="9323"/>
                    <a:pt x="15849" y="7904"/>
                    <a:pt x="20073" y="6180"/>
                  </a:cubicBezTo>
                  <a:cubicBezTo>
                    <a:pt x="24297" y="4457"/>
                    <a:pt x="27811" y="740"/>
                    <a:pt x="32035" y="266"/>
                  </a:cubicBezTo>
                  <a:cubicBezTo>
                    <a:pt x="32035" y="266"/>
                    <a:pt x="31057" y="0"/>
                    <a:pt x="29623"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29" name="Google Shape;629;p29"/>
            <p:cNvSpPr/>
            <p:nvPr/>
          </p:nvSpPr>
          <p:spPr>
            <a:xfrm>
              <a:off x="691575" y="6346750"/>
              <a:ext cx="1150650" cy="600625"/>
            </a:xfrm>
            <a:custGeom>
              <a:avLst/>
              <a:gdLst/>
              <a:ahLst/>
              <a:cxnLst/>
              <a:rect l="l" t="t" r="r" b="b"/>
              <a:pathLst>
                <a:path w="46026" h="24025" extrusionOk="0">
                  <a:moveTo>
                    <a:pt x="13002" y="1"/>
                  </a:moveTo>
                  <a:cubicBezTo>
                    <a:pt x="10027" y="1"/>
                    <a:pt x="7459" y="309"/>
                    <a:pt x="6151" y="1181"/>
                  </a:cubicBezTo>
                  <a:cubicBezTo>
                    <a:pt x="1690" y="4189"/>
                    <a:pt x="0" y="12873"/>
                    <a:pt x="13011" y="16861"/>
                  </a:cubicBezTo>
                  <a:cubicBezTo>
                    <a:pt x="19407" y="18821"/>
                    <a:pt x="25698" y="19320"/>
                    <a:pt x="30440" y="19320"/>
                  </a:cubicBezTo>
                  <a:cubicBezTo>
                    <a:pt x="35343" y="19320"/>
                    <a:pt x="38592" y="18787"/>
                    <a:pt x="38592" y="18787"/>
                  </a:cubicBezTo>
                  <a:lnTo>
                    <a:pt x="44404" y="24025"/>
                  </a:lnTo>
                  <a:cubicBezTo>
                    <a:pt x="44404" y="24025"/>
                    <a:pt x="46026" y="24025"/>
                    <a:pt x="45891" y="21186"/>
                  </a:cubicBezTo>
                  <a:cubicBezTo>
                    <a:pt x="45756" y="18348"/>
                    <a:pt x="42478" y="16591"/>
                    <a:pt x="42478" y="16591"/>
                  </a:cubicBezTo>
                  <a:lnTo>
                    <a:pt x="40889" y="14969"/>
                  </a:lnTo>
                  <a:lnTo>
                    <a:pt x="28961" y="13684"/>
                  </a:lnTo>
                  <a:lnTo>
                    <a:pt x="28961" y="13684"/>
                  </a:lnTo>
                  <a:lnTo>
                    <a:pt x="38287" y="13786"/>
                  </a:lnTo>
                  <a:cubicBezTo>
                    <a:pt x="38287" y="13786"/>
                    <a:pt x="38659" y="3074"/>
                    <a:pt x="38254" y="2938"/>
                  </a:cubicBezTo>
                  <a:cubicBezTo>
                    <a:pt x="37848" y="2803"/>
                    <a:pt x="29704" y="1789"/>
                    <a:pt x="29704" y="1789"/>
                  </a:cubicBezTo>
                  <a:cubicBezTo>
                    <a:pt x="29704" y="1789"/>
                    <a:pt x="20170" y="1"/>
                    <a:pt x="13002" y="1"/>
                  </a:cubicBez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0" name="Google Shape;630;p29"/>
            <p:cNvSpPr/>
            <p:nvPr/>
          </p:nvSpPr>
          <p:spPr>
            <a:xfrm>
              <a:off x="1043375" y="5601575"/>
              <a:ext cx="874900" cy="866175"/>
            </a:xfrm>
            <a:custGeom>
              <a:avLst/>
              <a:gdLst/>
              <a:ahLst/>
              <a:cxnLst/>
              <a:rect l="l" t="t" r="r" b="b"/>
              <a:pathLst>
                <a:path w="34996" h="34647" extrusionOk="0">
                  <a:moveTo>
                    <a:pt x="28102" y="0"/>
                  </a:moveTo>
                  <a:lnTo>
                    <a:pt x="18302" y="34"/>
                  </a:lnTo>
                  <a:cubicBezTo>
                    <a:pt x="17693" y="34"/>
                    <a:pt x="12929" y="169"/>
                    <a:pt x="11915" y="1825"/>
                  </a:cubicBezTo>
                  <a:lnTo>
                    <a:pt x="1304" y="22844"/>
                  </a:lnTo>
                  <a:cubicBezTo>
                    <a:pt x="1" y="24812"/>
                    <a:pt x="2794" y="27359"/>
                    <a:pt x="4979" y="27359"/>
                  </a:cubicBezTo>
                  <a:cubicBezTo>
                    <a:pt x="5683" y="27359"/>
                    <a:pt x="6324" y="27094"/>
                    <a:pt x="6745" y="26460"/>
                  </a:cubicBezTo>
                  <a:lnTo>
                    <a:pt x="14483" y="14835"/>
                  </a:lnTo>
                  <a:lnTo>
                    <a:pt x="12692" y="29873"/>
                  </a:lnTo>
                  <a:cubicBezTo>
                    <a:pt x="12557" y="30853"/>
                    <a:pt x="13064" y="31799"/>
                    <a:pt x="13942" y="32205"/>
                  </a:cubicBezTo>
                  <a:cubicBezTo>
                    <a:pt x="17237" y="33818"/>
                    <a:pt x="20532" y="34646"/>
                    <a:pt x="23831" y="34646"/>
                  </a:cubicBezTo>
                  <a:cubicBezTo>
                    <a:pt x="27096" y="34646"/>
                    <a:pt x="30366" y="33835"/>
                    <a:pt x="33644" y="32171"/>
                  </a:cubicBezTo>
                  <a:cubicBezTo>
                    <a:pt x="34522" y="31698"/>
                    <a:pt x="34995" y="30718"/>
                    <a:pt x="34826" y="29772"/>
                  </a:cubicBezTo>
                  <a:lnTo>
                    <a:pt x="30399" y="1960"/>
                  </a:lnTo>
                  <a:cubicBezTo>
                    <a:pt x="30197" y="811"/>
                    <a:pt x="29250" y="0"/>
                    <a:pt x="28102"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1" name="Google Shape;631;p29"/>
            <p:cNvSpPr/>
            <p:nvPr/>
          </p:nvSpPr>
          <p:spPr>
            <a:xfrm>
              <a:off x="1373350" y="5110750"/>
              <a:ext cx="464650" cy="318675"/>
            </a:xfrm>
            <a:custGeom>
              <a:avLst/>
              <a:gdLst/>
              <a:ahLst/>
              <a:cxnLst/>
              <a:rect l="l" t="t" r="r" b="b"/>
              <a:pathLst>
                <a:path w="18586" h="12747" extrusionOk="0">
                  <a:moveTo>
                    <a:pt x="15004" y="0"/>
                  </a:moveTo>
                  <a:cubicBezTo>
                    <a:pt x="15004" y="0"/>
                    <a:pt x="14700" y="1859"/>
                    <a:pt x="13652" y="2264"/>
                  </a:cubicBezTo>
                  <a:cubicBezTo>
                    <a:pt x="13652" y="2264"/>
                    <a:pt x="13044" y="879"/>
                    <a:pt x="12233" y="541"/>
                  </a:cubicBezTo>
                  <a:cubicBezTo>
                    <a:pt x="11422" y="1554"/>
                    <a:pt x="10239" y="2230"/>
                    <a:pt x="8921" y="2365"/>
                  </a:cubicBezTo>
                  <a:cubicBezTo>
                    <a:pt x="8815" y="2373"/>
                    <a:pt x="8710" y="2376"/>
                    <a:pt x="8606" y="2376"/>
                  </a:cubicBezTo>
                  <a:cubicBezTo>
                    <a:pt x="7261" y="2376"/>
                    <a:pt x="6078" y="1827"/>
                    <a:pt x="4963" y="1827"/>
                  </a:cubicBezTo>
                  <a:cubicBezTo>
                    <a:pt x="4516" y="1827"/>
                    <a:pt x="4081" y="1915"/>
                    <a:pt x="3650" y="2163"/>
                  </a:cubicBezTo>
                  <a:cubicBezTo>
                    <a:pt x="2028" y="3109"/>
                    <a:pt x="2298" y="4393"/>
                    <a:pt x="2298" y="4393"/>
                  </a:cubicBezTo>
                  <a:cubicBezTo>
                    <a:pt x="2298" y="4393"/>
                    <a:pt x="0" y="5035"/>
                    <a:pt x="101" y="6961"/>
                  </a:cubicBezTo>
                  <a:cubicBezTo>
                    <a:pt x="203" y="8854"/>
                    <a:pt x="2771" y="12300"/>
                    <a:pt x="2771" y="12300"/>
                  </a:cubicBezTo>
                  <a:cubicBezTo>
                    <a:pt x="2771" y="12300"/>
                    <a:pt x="3697" y="12746"/>
                    <a:pt x="4743" y="12746"/>
                  </a:cubicBezTo>
                  <a:cubicBezTo>
                    <a:pt x="5165" y="12746"/>
                    <a:pt x="5607" y="12674"/>
                    <a:pt x="6015" y="12469"/>
                  </a:cubicBezTo>
                  <a:cubicBezTo>
                    <a:pt x="7468" y="11760"/>
                    <a:pt x="6319" y="9023"/>
                    <a:pt x="6995" y="8347"/>
                  </a:cubicBezTo>
                  <a:cubicBezTo>
                    <a:pt x="7705" y="7637"/>
                    <a:pt x="14903" y="7468"/>
                    <a:pt x="14903" y="7468"/>
                  </a:cubicBezTo>
                  <a:cubicBezTo>
                    <a:pt x="15105" y="7434"/>
                    <a:pt x="18586" y="2433"/>
                    <a:pt x="15004"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2" name="Google Shape;632;p29"/>
            <p:cNvSpPr/>
            <p:nvPr/>
          </p:nvSpPr>
          <p:spPr>
            <a:xfrm>
              <a:off x="1510975" y="5454575"/>
              <a:ext cx="192700" cy="229525"/>
            </a:xfrm>
            <a:custGeom>
              <a:avLst/>
              <a:gdLst/>
              <a:ahLst/>
              <a:cxnLst/>
              <a:rect l="l" t="t" r="r" b="b"/>
              <a:pathLst>
                <a:path w="7708" h="9181" extrusionOk="0">
                  <a:moveTo>
                    <a:pt x="916" y="1"/>
                  </a:moveTo>
                  <a:lnTo>
                    <a:pt x="71" y="6489"/>
                  </a:lnTo>
                  <a:cubicBezTo>
                    <a:pt x="0" y="8254"/>
                    <a:pt x="2051" y="9180"/>
                    <a:pt x="4045" y="9180"/>
                  </a:cubicBezTo>
                  <a:cubicBezTo>
                    <a:pt x="5868" y="9180"/>
                    <a:pt x="7643" y="8407"/>
                    <a:pt x="7708" y="6793"/>
                  </a:cubicBezTo>
                  <a:lnTo>
                    <a:pt x="6694" y="1251"/>
                  </a:lnTo>
                  <a:lnTo>
                    <a:pt x="1186" y="34"/>
                  </a:lnTo>
                  <a:lnTo>
                    <a:pt x="916"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3" name="Google Shape;633;p29"/>
            <p:cNvSpPr/>
            <p:nvPr/>
          </p:nvSpPr>
          <p:spPr>
            <a:xfrm>
              <a:off x="1373350" y="5114950"/>
              <a:ext cx="460425" cy="313925"/>
            </a:xfrm>
            <a:custGeom>
              <a:avLst/>
              <a:gdLst/>
              <a:ahLst/>
              <a:cxnLst/>
              <a:rect l="l" t="t" r="r" b="b"/>
              <a:pathLst>
                <a:path w="18417" h="12557" extrusionOk="0">
                  <a:moveTo>
                    <a:pt x="15240" y="1"/>
                  </a:moveTo>
                  <a:lnTo>
                    <a:pt x="15240" y="1"/>
                  </a:lnTo>
                  <a:cubicBezTo>
                    <a:pt x="15545" y="981"/>
                    <a:pt x="15883" y="2907"/>
                    <a:pt x="14463" y="4022"/>
                  </a:cubicBezTo>
                  <a:lnTo>
                    <a:pt x="13787" y="3177"/>
                  </a:lnTo>
                  <a:cubicBezTo>
                    <a:pt x="13787" y="3177"/>
                    <a:pt x="12976" y="5002"/>
                    <a:pt x="10205" y="5644"/>
                  </a:cubicBezTo>
                  <a:cubicBezTo>
                    <a:pt x="7434" y="6286"/>
                    <a:pt x="4630" y="5712"/>
                    <a:pt x="4292" y="6861"/>
                  </a:cubicBezTo>
                  <a:cubicBezTo>
                    <a:pt x="4089" y="7469"/>
                    <a:pt x="4359" y="8179"/>
                    <a:pt x="4934" y="8517"/>
                  </a:cubicBezTo>
                  <a:cubicBezTo>
                    <a:pt x="4934" y="8517"/>
                    <a:pt x="4511" y="8411"/>
                    <a:pt x="4016" y="8411"/>
                  </a:cubicBezTo>
                  <a:cubicBezTo>
                    <a:pt x="3502" y="8411"/>
                    <a:pt x="2911" y="8525"/>
                    <a:pt x="2636" y="8990"/>
                  </a:cubicBezTo>
                  <a:cubicBezTo>
                    <a:pt x="2332" y="9463"/>
                    <a:pt x="2230" y="10071"/>
                    <a:pt x="2399" y="10646"/>
                  </a:cubicBezTo>
                  <a:cubicBezTo>
                    <a:pt x="2399" y="10646"/>
                    <a:pt x="574" y="8652"/>
                    <a:pt x="642" y="7097"/>
                  </a:cubicBezTo>
                  <a:cubicBezTo>
                    <a:pt x="710" y="5543"/>
                    <a:pt x="2298" y="4191"/>
                    <a:pt x="2298" y="4191"/>
                  </a:cubicBezTo>
                  <a:lnTo>
                    <a:pt x="2298" y="4191"/>
                  </a:lnTo>
                  <a:cubicBezTo>
                    <a:pt x="2298" y="4191"/>
                    <a:pt x="0" y="4867"/>
                    <a:pt x="101" y="6759"/>
                  </a:cubicBezTo>
                  <a:cubicBezTo>
                    <a:pt x="203" y="8686"/>
                    <a:pt x="2771" y="12099"/>
                    <a:pt x="2771" y="12099"/>
                  </a:cubicBezTo>
                  <a:cubicBezTo>
                    <a:pt x="2771" y="12099"/>
                    <a:pt x="3723" y="12557"/>
                    <a:pt x="4786" y="12557"/>
                  </a:cubicBezTo>
                  <a:cubicBezTo>
                    <a:pt x="5195" y="12557"/>
                    <a:pt x="5621" y="12489"/>
                    <a:pt x="6015" y="12301"/>
                  </a:cubicBezTo>
                  <a:cubicBezTo>
                    <a:pt x="7468" y="11592"/>
                    <a:pt x="6319" y="8855"/>
                    <a:pt x="6995" y="8145"/>
                  </a:cubicBezTo>
                  <a:cubicBezTo>
                    <a:pt x="7705" y="7469"/>
                    <a:pt x="14903" y="7266"/>
                    <a:pt x="14903" y="7266"/>
                  </a:cubicBezTo>
                  <a:cubicBezTo>
                    <a:pt x="15105" y="7266"/>
                    <a:pt x="18417" y="2502"/>
                    <a:pt x="15240" y="1"/>
                  </a:cubicBezTo>
                  <a:close/>
                </a:path>
              </a:pathLst>
            </a:custGeom>
            <a:solidFill>
              <a:srgbClr val="F2A17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4" name="Google Shape;634;p29"/>
            <p:cNvSpPr/>
            <p:nvPr/>
          </p:nvSpPr>
          <p:spPr>
            <a:xfrm>
              <a:off x="1525400" y="5454575"/>
              <a:ext cx="169000" cy="118525"/>
            </a:xfrm>
            <a:custGeom>
              <a:avLst/>
              <a:gdLst/>
              <a:ahLst/>
              <a:cxnLst/>
              <a:rect l="l" t="t" r="r" b="b"/>
              <a:pathLst>
                <a:path w="6760" h="4741" extrusionOk="0">
                  <a:moveTo>
                    <a:pt x="339" y="1"/>
                  </a:moveTo>
                  <a:lnTo>
                    <a:pt x="1" y="2569"/>
                  </a:lnTo>
                  <a:cubicBezTo>
                    <a:pt x="1815" y="3969"/>
                    <a:pt x="4049" y="4740"/>
                    <a:pt x="6336" y="4740"/>
                  </a:cubicBezTo>
                  <a:cubicBezTo>
                    <a:pt x="6477" y="4740"/>
                    <a:pt x="6618" y="4737"/>
                    <a:pt x="6759" y="4732"/>
                  </a:cubicBezTo>
                  <a:lnTo>
                    <a:pt x="6083" y="1251"/>
                  </a:lnTo>
                  <a:lnTo>
                    <a:pt x="609" y="68"/>
                  </a:lnTo>
                  <a:lnTo>
                    <a:pt x="339" y="1"/>
                  </a:ln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5" name="Google Shape;635;p29"/>
            <p:cNvSpPr/>
            <p:nvPr/>
          </p:nvSpPr>
          <p:spPr>
            <a:xfrm>
              <a:off x="1436975" y="5251825"/>
              <a:ext cx="365550" cy="300225"/>
            </a:xfrm>
            <a:custGeom>
              <a:avLst/>
              <a:gdLst/>
              <a:ahLst/>
              <a:cxnLst/>
              <a:rect l="l" t="t" r="r" b="b"/>
              <a:pathLst>
                <a:path w="14622" h="12009" extrusionOk="0">
                  <a:moveTo>
                    <a:pt x="11817" y="0"/>
                  </a:moveTo>
                  <a:cubicBezTo>
                    <a:pt x="11466" y="1337"/>
                    <a:pt x="9577" y="1534"/>
                    <a:pt x="7684" y="1534"/>
                  </a:cubicBezTo>
                  <a:cubicBezTo>
                    <a:pt x="6897" y="1534"/>
                    <a:pt x="6110" y="1500"/>
                    <a:pt x="5432" y="1500"/>
                  </a:cubicBezTo>
                  <a:cubicBezTo>
                    <a:pt x="4443" y="1500"/>
                    <a:pt x="3686" y="1572"/>
                    <a:pt x="3504" y="1927"/>
                  </a:cubicBezTo>
                  <a:cubicBezTo>
                    <a:pt x="2929" y="3075"/>
                    <a:pt x="3876" y="3278"/>
                    <a:pt x="4078" y="4698"/>
                  </a:cubicBezTo>
                  <a:cubicBezTo>
                    <a:pt x="4211" y="5629"/>
                    <a:pt x="3660" y="5789"/>
                    <a:pt x="3266" y="5789"/>
                  </a:cubicBezTo>
                  <a:cubicBezTo>
                    <a:pt x="3059" y="5789"/>
                    <a:pt x="2896" y="5745"/>
                    <a:pt x="2896" y="5745"/>
                  </a:cubicBezTo>
                  <a:cubicBezTo>
                    <a:pt x="2524" y="5204"/>
                    <a:pt x="1983" y="4799"/>
                    <a:pt x="1341" y="4562"/>
                  </a:cubicBezTo>
                  <a:cubicBezTo>
                    <a:pt x="1236" y="4518"/>
                    <a:pt x="1137" y="4498"/>
                    <a:pt x="1046" y="4498"/>
                  </a:cubicBezTo>
                  <a:cubicBezTo>
                    <a:pt x="230" y="4498"/>
                    <a:pt x="0" y="6138"/>
                    <a:pt x="699" y="7232"/>
                  </a:cubicBezTo>
                  <a:cubicBezTo>
                    <a:pt x="1510" y="8449"/>
                    <a:pt x="3571" y="9091"/>
                    <a:pt x="3571" y="9091"/>
                  </a:cubicBezTo>
                  <a:cubicBezTo>
                    <a:pt x="3571" y="9091"/>
                    <a:pt x="6106" y="11862"/>
                    <a:pt x="8674" y="11997"/>
                  </a:cubicBezTo>
                  <a:cubicBezTo>
                    <a:pt x="8880" y="12005"/>
                    <a:pt x="9072" y="12009"/>
                    <a:pt x="9253" y="12009"/>
                  </a:cubicBezTo>
                  <a:cubicBezTo>
                    <a:pt x="11362" y="12009"/>
                    <a:pt x="11895" y="11436"/>
                    <a:pt x="13202" y="9631"/>
                  </a:cubicBezTo>
                  <a:cubicBezTo>
                    <a:pt x="14622" y="7705"/>
                    <a:pt x="11817" y="0"/>
                    <a:pt x="11817"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6" name="Google Shape;636;p29"/>
            <p:cNvSpPr/>
            <p:nvPr/>
          </p:nvSpPr>
          <p:spPr>
            <a:xfrm>
              <a:off x="1701125" y="5251825"/>
              <a:ext cx="101400" cy="297400"/>
            </a:xfrm>
            <a:custGeom>
              <a:avLst/>
              <a:gdLst/>
              <a:ahLst/>
              <a:cxnLst/>
              <a:rect l="l" t="t" r="r" b="b"/>
              <a:pathLst>
                <a:path w="4056" h="11896" extrusionOk="0">
                  <a:moveTo>
                    <a:pt x="1251" y="0"/>
                  </a:moveTo>
                  <a:cubicBezTo>
                    <a:pt x="1116" y="507"/>
                    <a:pt x="710" y="913"/>
                    <a:pt x="203" y="1082"/>
                  </a:cubicBezTo>
                  <a:cubicBezTo>
                    <a:pt x="1082" y="3481"/>
                    <a:pt x="2569" y="7806"/>
                    <a:pt x="2096" y="9023"/>
                  </a:cubicBezTo>
                  <a:cubicBezTo>
                    <a:pt x="1623" y="10138"/>
                    <a:pt x="913" y="11118"/>
                    <a:pt x="1" y="11895"/>
                  </a:cubicBezTo>
                  <a:cubicBezTo>
                    <a:pt x="1116" y="11659"/>
                    <a:pt x="1656" y="10983"/>
                    <a:pt x="2636" y="9631"/>
                  </a:cubicBezTo>
                  <a:cubicBezTo>
                    <a:pt x="4056" y="7739"/>
                    <a:pt x="1251" y="0"/>
                    <a:pt x="1251"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7" name="Google Shape;637;p29"/>
            <p:cNvSpPr/>
            <p:nvPr/>
          </p:nvSpPr>
          <p:spPr>
            <a:xfrm>
              <a:off x="1320125" y="5895575"/>
              <a:ext cx="332025" cy="572050"/>
            </a:xfrm>
            <a:custGeom>
              <a:avLst/>
              <a:gdLst/>
              <a:ahLst/>
              <a:cxnLst/>
              <a:rect l="l" t="t" r="r" b="b"/>
              <a:pathLst>
                <a:path w="13281" h="22882" extrusionOk="0">
                  <a:moveTo>
                    <a:pt x="4562" y="0"/>
                  </a:moveTo>
                  <a:lnTo>
                    <a:pt x="4562" y="0"/>
                  </a:lnTo>
                  <a:cubicBezTo>
                    <a:pt x="2703" y="2129"/>
                    <a:pt x="1014" y="5779"/>
                    <a:pt x="0" y="8178"/>
                  </a:cubicBezTo>
                  <a:lnTo>
                    <a:pt x="3379" y="3075"/>
                  </a:lnTo>
                  <a:lnTo>
                    <a:pt x="3379" y="3075"/>
                  </a:lnTo>
                  <a:lnTo>
                    <a:pt x="1588" y="18113"/>
                  </a:lnTo>
                  <a:cubicBezTo>
                    <a:pt x="1453" y="19093"/>
                    <a:pt x="1960" y="20039"/>
                    <a:pt x="2839" y="20479"/>
                  </a:cubicBezTo>
                  <a:cubicBezTo>
                    <a:pt x="5962" y="22040"/>
                    <a:pt x="9399" y="22882"/>
                    <a:pt x="12878" y="22882"/>
                  </a:cubicBezTo>
                  <a:cubicBezTo>
                    <a:pt x="13012" y="22882"/>
                    <a:pt x="13146" y="22880"/>
                    <a:pt x="13281" y="22878"/>
                  </a:cubicBezTo>
                  <a:cubicBezTo>
                    <a:pt x="11659" y="22033"/>
                    <a:pt x="8989" y="20445"/>
                    <a:pt x="10611" y="20005"/>
                  </a:cubicBezTo>
                  <a:cubicBezTo>
                    <a:pt x="12875" y="19363"/>
                    <a:pt x="11861" y="14835"/>
                    <a:pt x="11760" y="13652"/>
                  </a:cubicBezTo>
                  <a:cubicBezTo>
                    <a:pt x="11659" y="12470"/>
                    <a:pt x="6252" y="11861"/>
                    <a:pt x="5069" y="10814"/>
                  </a:cubicBezTo>
                  <a:cubicBezTo>
                    <a:pt x="3886" y="9733"/>
                    <a:pt x="4562" y="1"/>
                    <a:pt x="4562" y="0"/>
                  </a:cubicBezTo>
                  <a:close/>
                </a:path>
              </a:pathLst>
            </a:custGeom>
            <a:solidFill>
              <a:srgbClr val="F2A17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8" name="Google Shape;638;p29"/>
            <p:cNvSpPr/>
            <p:nvPr/>
          </p:nvSpPr>
          <p:spPr>
            <a:xfrm>
              <a:off x="1440075" y="6220725"/>
              <a:ext cx="317625" cy="192100"/>
            </a:xfrm>
            <a:custGeom>
              <a:avLst/>
              <a:gdLst/>
              <a:ahLst/>
              <a:cxnLst/>
              <a:rect l="l" t="t" r="r" b="b"/>
              <a:pathLst>
                <a:path w="12705" h="7684" extrusionOk="0">
                  <a:moveTo>
                    <a:pt x="7248" y="1"/>
                  </a:moveTo>
                  <a:cubicBezTo>
                    <a:pt x="7210" y="1"/>
                    <a:pt x="7171" y="2"/>
                    <a:pt x="7131" y="4"/>
                  </a:cubicBezTo>
                  <a:cubicBezTo>
                    <a:pt x="5610" y="140"/>
                    <a:pt x="5982" y="1289"/>
                    <a:pt x="5982" y="1289"/>
                  </a:cubicBezTo>
                  <a:lnTo>
                    <a:pt x="1082" y="309"/>
                  </a:lnTo>
                  <a:lnTo>
                    <a:pt x="1" y="3958"/>
                  </a:lnTo>
                  <a:lnTo>
                    <a:pt x="4157" y="5310"/>
                  </a:lnTo>
                  <a:lnTo>
                    <a:pt x="4833" y="5986"/>
                  </a:lnTo>
                  <a:cubicBezTo>
                    <a:pt x="5475" y="6695"/>
                    <a:pt x="8178" y="7304"/>
                    <a:pt x="9902" y="7642"/>
                  </a:cubicBezTo>
                  <a:cubicBezTo>
                    <a:pt x="10031" y="7670"/>
                    <a:pt x="10157" y="7684"/>
                    <a:pt x="10279" y="7684"/>
                  </a:cubicBezTo>
                  <a:cubicBezTo>
                    <a:pt x="11758" y="7684"/>
                    <a:pt x="12704" y="5698"/>
                    <a:pt x="12267" y="3857"/>
                  </a:cubicBezTo>
                  <a:cubicBezTo>
                    <a:pt x="11760" y="1863"/>
                    <a:pt x="8787" y="1829"/>
                    <a:pt x="8787" y="1829"/>
                  </a:cubicBezTo>
                  <a:cubicBezTo>
                    <a:pt x="8787" y="1829"/>
                    <a:pt x="8690" y="1"/>
                    <a:pt x="7248" y="1"/>
                  </a:cubicBez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39" name="Google Shape;639;p29"/>
            <p:cNvSpPr/>
            <p:nvPr/>
          </p:nvSpPr>
          <p:spPr>
            <a:xfrm>
              <a:off x="1055200" y="6139750"/>
              <a:ext cx="507400" cy="230625"/>
            </a:xfrm>
            <a:custGeom>
              <a:avLst/>
              <a:gdLst/>
              <a:ahLst/>
              <a:cxnLst/>
              <a:rect l="l" t="t" r="r" b="b"/>
              <a:pathLst>
                <a:path w="20296" h="9225" extrusionOk="0">
                  <a:moveTo>
                    <a:pt x="3645" y="0"/>
                  </a:moveTo>
                  <a:cubicBezTo>
                    <a:pt x="630" y="0"/>
                    <a:pt x="1" y="5057"/>
                    <a:pt x="3264" y="5541"/>
                  </a:cubicBezTo>
                  <a:lnTo>
                    <a:pt x="19214" y="9225"/>
                  </a:lnTo>
                  <a:lnTo>
                    <a:pt x="20296" y="3581"/>
                  </a:lnTo>
                  <a:lnTo>
                    <a:pt x="4075" y="33"/>
                  </a:lnTo>
                  <a:cubicBezTo>
                    <a:pt x="3927" y="11"/>
                    <a:pt x="3783" y="0"/>
                    <a:pt x="3645" y="0"/>
                  </a:cubicBez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0" name="Google Shape;640;p29"/>
            <p:cNvSpPr/>
            <p:nvPr/>
          </p:nvSpPr>
          <p:spPr>
            <a:xfrm>
              <a:off x="1544825" y="6703200"/>
              <a:ext cx="122525" cy="124225"/>
            </a:xfrm>
            <a:custGeom>
              <a:avLst/>
              <a:gdLst/>
              <a:ahLst/>
              <a:cxnLst/>
              <a:rect l="l" t="t" r="r" b="b"/>
              <a:pathLst>
                <a:path w="4901" h="4969" extrusionOk="0">
                  <a:moveTo>
                    <a:pt x="1" y="1"/>
                  </a:moveTo>
                  <a:cubicBezTo>
                    <a:pt x="136" y="1623"/>
                    <a:pt x="136" y="3313"/>
                    <a:pt x="1" y="4968"/>
                  </a:cubicBezTo>
                  <a:cubicBezTo>
                    <a:pt x="2535" y="4833"/>
                    <a:pt x="4124" y="4563"/>
                    <a:pt x="4394" y="4529"/>
                  </a:cubicBezTo>
                  <a:cubicBezTo>
                    <a:pt x="4563" y="4124"/>
                    <a:pt x="4698" y="3718"/>
                    <a:pt x="4766" y="3313"/>
                  </a:cubicBezTo>
                  <a:cubicBezTo>
                    <a:pt x="4901" y="2434"/>
                    <a:pt x="4597" y="1116"/>
                    <a:pt x="4394" y="474"/>
                  </a:cubicBezTo>
                  <a:lnTo>
                    <a:pt x="1" y="1"/>
                  </a:lnTo>
                  <a:close/>
                </a:path>
              </a:pathLst>
            </a:custGeom>
            <a:solidFill>
              <a:srgbClr val="EDB49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1" name="Google Shape;641;p29"/>
            <p:cNvSpPr/>
            <p:nvPr/>
          </p:nvSpPr>
          <p:spPr>
            <a:xfrm>
              <a:off x="1038800" y="6527575"/>
              <a:ext cx="804275" cy="419800"/>
            </a:xfrm>
            <a:custGeom>
              <a:avLst/>
              <a:gdLst/>
              <a:ahLst/>
              <a:cxnLst/>
              <a:rect l="l" t="t" r="r" b="b"/>
              <a:pathLst>
                <a:path w="32171" h="16792" extrusionOk="0">
                  <a:moveTo>
                    <a:pt x="2548" y="0"/>
                  </a:moveTo>
                  <a:cubicBezTo>
                    <a:pt x="1041" y="0"/>
                    <a:pt x="0" y="301"/>
                    <a:pt x="0" y="301"/>
                  </a:cubicBezTo>
                  <a:cubicBezTo>
                    <a:pt x="4224" y="707"/>
                    <a:pt x="7772" y="4424"/>
                    <a:pt x="11997" y="6114"/>
                  </a:cubicBezTo>
                  <a:cubicBezTo>
                    <a:pt x="16254" y="7803"/>
                    <a:pt x="25480" y="9121"/>
                    <a:pt x="26561" y="9189"/>
                  </a:cubicBezTo>
                  <a:cubicBezTo>
                    <a:pt x="27642" y="9290"/>
                    <a:pt x="30177" y="12162"/>
                    <a:pt x="30177" y="13886"/>
                  </a:cubicBezTo>
                  <a:cubicBezTo>
                    <a:pt x="30177" y="14629"/>
                    <a:pt x="30008" y="15373"/>
                    <a:pt x="29704" y="16049"/>
                  </a:cubicBezTo>
                  <a:lnTo>
                    <a:pt x="30549" y="16792"/>
                  </a:lnTo>
                  <a:cubicBezTo>
                    <a:pt x="30549" y="16792"/>
                    <a:pt x="32171" y="16792"/>
                    <a:pt x="32002" y="13953"/>
                  </a:cubicBezTo>
                  <a:cubicBezTo>
                    <a:pt x="31867" y="11081"/>
                    <a:pt x="28589" y="9358"/>
                    <a:pt x="28589" y="9358"/>
                  </a:cubicBezTo>
                  <a:lnTo>
                    <a:pt x="27000" y="7736"/>
                  </a:lnTo>
                  <a:lnTo>
                    <a:pt x="15072" y="6451"/>
                  </a:lnTo>
                  <a:lnTo>
                    <a:pt x="15072" y="6451"/>
                  </a:lnTo>
                  <a:lnTo>
                    <a:pt x="24398" y="6553"/>
                  </a:lnTo>
                  <a:cubicBezTo>
                    <a:pt x="24398" y="6553"/>
                    <a:pt x="24432" y="5742"/>
                    <a:pt x="24466" y="4559"/>
                  </a:cubicBezTo>
                  <a:lnTo>
                    <a:pt x="24466" y="4559"/>
                  </a:lnTo>
                  <a:lnTo>
                    <a:pt x="23385" y="4627"/>
                  </a:lnTo>
                  <a:cubicBezTo>
                    <a:pt x="23085" y="4652"/>
                    <a:pt x="22751" y="4664"/>
                    <a:pt x="22387" y="4664"/>
                  </a:cubicBezTo>
                  <a:cubicBezTo>
                    <a:pt x="18364" y="4664"/>
                    <a:pt x="10784" y="3169"/>
                    <a:pt x="7468" y="1247"/>
                  </a:cubicBezTo>
                  <a:cubicBezTo>
                    <a:pt x="5732" y="257"/>
                    <a:pt x="3940" y="0"/>
                    <a:pt x="2548" y="0"/>
                  </a:cubicBezTo>
                  <a:close/>
                </a:path>
              </a:pathLst>
            </a:custGeom>
            <a:solidFill>
              <a:srgbClr val="0000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2" name="Google Shape;642;p29"/>
            <p:cNvSpPr/>
            <p:nvPr/>
          </p:nvSpPr>
          <p:spPr>
            <a:xfrm>
              <a:off x="1206900" y="6143925"/>
              <a:ext cx="869275" cy="534350"/>
            </a:xfrm>
            <a:custGeom>
              <a:avLst/>
              <a:gdLst/>
              <a:ahLst/>
              <a:cxnLst/>
              <a:rect l="l" t="t" r="r" b="b"/>
              <a:pathLst>
                <a:path w="34771" h="21374" extrusionOk="0">
                  <a:moveTo>
                    <a:pt x="32226" y="1"/>
                  </a:moveTo>
                  <a:cubicBezTo>
                    <a:pt x="32208" y="1"/>
                    <a:pt x="32190" y="1"/>
                    <a:pt x="32171" y="1"/>
                  </a:cubicBezTo>
                  <a:lnTo>
                    <a:pt x="2603" y="238"/>
                  </a:lnTo>
                  <a:cubicBezTo>
                    <a:pt x="1116" y="272"/>
                    <a:pt x="1" y="1590"/>
                    <a:pt x="271" y="3043"/>
                  </a:cubicBezTo>
                  <a:lnTo>
                    <a:pt x="3245" y="19398"/>
                  </a:lnTo>
                  <a:cubicBezTo>
                    <a:pt x="3448" y="20547"/>
                    <a:pt x="4394" y="21358"/>
                    <a:pt x="5543" y="21358"/>
                  </a:cubicBezTo>
                  <a:cubicBezTo>
                    <a:pt x="6361" y="21369"/>
                    <a:pt x="7399" y="21374"/>
                    <a:pt x="8586" y="21374"/>
                  </a:cubicBezTo>
                  <a:cubicBezTo>
                    <a:pt x="14746" y="21374"/>
                    <a:pt x="24908" y="21246"/>
                    <a:pt x="29130" y="21189"/>
                  </a:cubicBezTo>
                  <a:cubicBezTo>
                    <a:pt x="30245" y="21189"/>
                    <a:pt x="31225" y="20378"/>
                    <a:pt x="31428" y="19263"/>
                  </a:cubicBezTo>
                  <a:lnTo>
                    <a:pt x="34503" y="2806"/>
                  </a:lnTo>
                  <a:cubicBezTo>
                    <a:pt x="34770" y="1337"/>
                    <a:pt x="33685" y="1"/>
                    <a:pt x="32226"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3" name="Google Shape;643;p29"/>
            <p:cNvSpPr/>
            <p:nvPr/>
          </p:nvSpPr>
          <p:spPr>
            <a:xfrm>
              <a:off x="1280400" y="6669425"/>
              <a:ext cx="724050" cy="59225"/>
            </a:xfrm>
            <a:custGeom>
              <a:avLst/>
              <a:gdLst/>
              <a:ahLst/>
              <a:cxnLst/>
              <a:rect l="l" t="t" r="r" b="b"/>
              <a:pathLst>
                <a:path w="28962" h="2369" extrusionOk="0">
                  <a:moveTo>
                    <a:pt x="28319" y="0"/>
                  </a:moveTo>
                  <a:lnTo>
                    <a:pt x="609" y="102"/>
                  </a:lnTo>
                  <a:cubicBezTo>
                    <a:pt x="271" y="135"/>
                    <a:pt x="1" y="406"/>
                    <a:pt x="1" y="744"/>
                  </a:cubicBezTo>
                  <a:lnTo>
                    <a:pt x="1" y="1757"/>
                  </a:lnTo>
                  <a:cubicBezTo>
                    <a:pt x="1" y="2078"/>
                    <a:pt x="244" y="2368"/>
                    <a:pt x="558" y="2368"/>
                  </a:cubicBezTo>
                  <a:cubicBezTo>
                    <a:pt x="575" y="2368"/>
                    <a:pt x="592" y="2367"/>
                    <a:pt x="609" y="2366"/>
                  </a:cubicBezTo>
                  <a:lnTo>
                    <a:pt x="28319" y="2264"/>
                  </a:lnTo>
                  <a:cubicBezTo>
                    <a:pt x="28657" y="2264"/>
                    <a:pt x="28961" y="1994"/>
                    <a:pt x="28961" y="1656"/>
                  </a:cubicBezTo>
                  <a:lnTo>
                    <a:pt x="28927" y="608"/>
                  </a:lnTo>
                  <a:cubicBezTo>
                    <a:pt x="28927" y="271"/>
                    <a:pt x="28657" y="0"/>
                    <a:pt x="28319" y="0"/>
                  </a:cubicBezTo>
                  <a:close/>
                </a:path>
              </a:pathLst>
            </a:custGeom>
            <a:solidFill>
              <a:srgbClr val="B3B3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4" name="Google Shape;644;p29"/>
            <p:cNvSpPr/>
            <p:nvPr/>
          </p:nvSpPr>
          <p:spPr>
            <a:xfrm>
              <a:off x="1578625" y="6388950"/>
              <a:ext cx="122525" cy="95575"/>
            </a:xfrm>
            <a:custGeom>
              <a:avLst/>
              <a:gdLst/>
              <a:ahLst/>
              <a:cxnLst/>
              <a:rect l="l" t="t" r="r" b="b"/>
              <a:pathLst>
                <a:path w="4901" h="3823" extrusionOk="0">
                  <a:moveTo>
                    <a:pt x="1150" y="0"/>
                  </a:moveTo>
                  <a:cubicBezTo>
                    <a:pt x="440" y="338"/>
                    <a:pt x="1" y="1048"/>
                    <a:pt x="1" y="1825"/>
                  </a:cubicBezTo>
                  <a:cubicBezTo>
                    <a:pt x="33" y="2934"/>
                    <a:pt x="1073" y="3822"/>
                    <a:pt x="2360" y="3822"/>
                  </a:cubicBezTo>
                  <a:cubicBezTo>
                    <a:pt x="2407" y="3822"/>
                    <a:pt x="2454" y="3821"/>
                    <a:pt x="2501" y="3819"/>
                  </a:cubicBezTo>
                  <a:cubicBezTo>
                    <a:pt x="3853" y="3785"/>
                    <a:pt x="4901" y="2805"/>
                    <a:pt x="4867" y="1622"/>
                  </a:cubicBezTo>
                  <a:cubicBezTo>
                    <a:pt x="4833" y="1149"/>
                    <a:pt x="4596" y="710"/>
                    <a:pt x="4258" y="372"/>
                  </a:cubicBezTo>
                  <a:cubicBezTo>
                    <a:pt x="3954" y="845"/>
                    <a:pt x="3414" y="1149"/>
                    <a:pt x="2839" y="1149"/>
                  </a:cubicBezTo>
                  <a:cubicBezTo>
                    <a:pt x="2790" y="1153"/>
                    <a:pt x="2741" y="1155"/>
                    <a:pt x="2692" y="1155"/>
                  </a:cubicBezTo>
                  <a:cubicBezTo>
                    <a:pt x="1974" y="1155"/>
                    <a:pt x="1339" y="696"/>
                    <a:pt x="1150" y="0"/>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5" name="Google Shape;645;p29"/>
            <p:cNvSpPr/>
            <p:nvPr/>
          </p:nvSpPr>
          <p:spPr>
            <a:xfrm>
              <a:off x="1597516" y="5392645"/>
              <a:ext cx="71825" cy="16900"/>
            </a:xfrm>
            <a:custGeom>
              <a:avLst/>
              <a:gdLst/>
              <a:ahLst/>
              <a:cxnLst/>
              <a:rect l="l" t="t" r="r" b="b"/>
              <a:pathLst>
                <a:path w="2873" h="676" extrusionOk="0">
                  <a:moveTo>
                    <a:pt x="1420" y="0"/>
                  </a:moveTo>
                  <a:cubicBezTo>
                    <a:pt x="643" y="0"/>
                    <a:pt x="0" y="135"/>
                    <a:pt x="0" y="338"/>
                  </a:cubicBezTo>
                  <a:cubicBezTo>
                    <a:pt x="0" y="541"/>
                    <a:pt x="643" y="676"/>
                    <a:pt x="1454" y="676"/>
                  </a:cubicBezTo>
                  <a:cubicBezTo>
                    <a:pt x="2231" y="676"/>
                    <a:pt x="2873" y="507"/>
                    <a:pt x="2873" y="338"/>
                  </a:cubicBezTo>
                  <a:cubicBezTo>
                    <a:pt x="2873" y="135"/>
                    <a:pt x="2231" y="0"/>
                    <a:pt x="1420"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nvGrpSpPr>
          <p:cNvPr id="646" name="Google Shape;646;p29"/>
          <p:cNvGrpSpPr/>
          <p:nvPr/>
        </p:nvGrpSpPr>
        <p:grpSpPr>
          <a:xfrm>
            <a:off x="15018334" y="3204821"/>
            <a:ext cx="2403080" cy="3620764"/>
            <a:chOff x="6368200" y="4983963"/>
            <a:chExt cx="1643175" cy="2475800"/>
          </a:xfrm>
        </p:grpSpPr>
        <p:grpSp>
          <p:nvGrpSpPr>
            <p:cNvPr id="647" name="Google Shape;647;p29"/>
            <p:cNvGrpSpPr/>
            <p:nvPr/>
          </p:nvGrpSpPr>
          <p:grpSpPr>
            <a:xfrm>
              <a:off x="6826925" y="6242363"/>
              <a:ext cx="838075" cy="1217400"/>
              <a:chOff x="6826925" y="6242363"/>
              <a:chExt cx="838075" cy="1217400"/>
            </a:xfrm>
          </p:grpSpPr>
          <p:sp>
            <p:nvSpPr>
              <p:cNvPr id="648" name="Google Shape;648;p29"/>
              <p:cNvSpPr/>
              <p:nvPr/>
            </p:nvSpPr>
            <p:spPr>
              <a:xfrm>
                <a:off x="6910575" y="7295838"/>
                <a:ext cx="612500" cy="120000"/>
              </a:xfrm>
              <a:custGeom>
                <a:avLst/>
                <a:gdLst/>
                <a:ahLst/>
                <a:cxnLst/>
                <a:rect l="l" t="t" r="r" b="b"/>
                <a:pathLst>
                  <a:path w="24500" h="4800" extrusionOk="0">
                    <a:moveTo>
                      <a:pt x="338" y="1"/>
                    </a:moveTo>
                    <a:cubicBezTo>
                      <a:pt x="338" y="1"/>
                      <a:pt x="1825" y="3110"/>
                      <a:pt x="0" y="4799"/>
                    </a:cubicBezTo>
                    <a:lnTo>
                      <a:pt x="24500" y="4799"/>
                    </a:lnTo>
                    <a:lnTo>
                      <a:pt x="24432" y="305"/>
                    </a:lnTo>
                    <a:lnTo>
                      <a:pt x="338"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49" name="Google Shape;649;p29"/>
              <p:cNvSpPr/>
              <p:nvPr/>
            </p:nvSpPr>
            <p:spPr>
              <a:xfrm>
                <a:off x="6902125" y="6890338"/>
                <a:ext cx="612500" cy="120000"/>
              </a:xfrm>
              <a:custGeom>
                <a:avLst/>
                <a:gdLst/>
                <a:ahLst/>
                <a:cxnLst/>
                <a:rect l="l" t="t" r="r" b="b"/>
                <a:pathLst>
                  <a:path w="24500" h="4800" extrusionOk="0">
                    <a:moveTo>
                      <a:pt x="338" y="1"/>
                    </a:moveTo>
                    <a:cubicBezTo>
                      <a:pt x="338" y="1"/>
                      <a:pt x="1825" y="3109"/>
                      <a:pt x="0" y="4799"/>
                    </a:cubicBezTo>
                    <a:lnTo>
                      <a:pt x="24500" y="4799"/>
                    </a:lnTo>
                    <a:lnTo>
                      <a:pt x="24432" y="305"/>
                    </a:lnTo>
                    <a:lnTo>
                      <a:pt x="338"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0" name="Google Shape;650;p29"/>
              <p:cNvSpPr/>
              <p:nvPr/>
            </p:nvSpPr>
            <p:spPr>
              <a:xfrm>
                <a:off x="6892825" y="6845563"/>
                <a:ext cx="684325" cy="207850"/>
              </a:xfrm>
              <a:custGeom>
                <a:avLst/>
                <a:gdLst/>
                <a:ahLst/>
                <a:cxnLst/>
                <a:rect l="l" t="t" r="r" b="b"/>
                <a:pathLst>
                  <a:path w="27373" h="8314" extrusionOk="0">
                    <a:moveTo>
                      <a:pt x="34" y="1"/>
                    </a:moveTo>
                    <a:lnTo>
                      <a:pt x="34" y="1994"/>
                    </a:lnTo>
                    <a:lnTo>
                      <a:pt x="24804" y="2062"/>
                    </a:lnTo>
                    <a:lnTo>
                      <a:pt x="24804" y="6320"/>
                    </a:lnTo>
                    <a:lnTo>
                      <a:pt x="1" y="6252"/>
                    </a:lnTo>
                    <a:lnTo>
                      <a:pt x="1" y="8246"/>
                    </a:lnTo>
                    <a:lnTo>
                      <a:pt x="27372" y="8314"/>
                    </a:lnTo>
                    <a:lnTo>
                      <a:pt x="27372" y="8246"/>
                    </a:lnTo>
                    <a:lnTo>
                      <a:pt x="27372" y="6320"/>
                    </a:lnTo>
                    <a:lnTo>
                      <a:pt x="27372" y="2062"/>
                    </a:lnTo>
                    <a:lnTo>
                      <a:pt x="27372" y="68"/>
                    </a:lnTo>
                    <a:lnTo>
                      <a:pt x="34" y="1"/>
                    </a:lnTo>
                    <a:close/>
                  </a:path>
                </a:pathLst>
              </a:custGeom>
              <a:solidFill>
                <a:schemeClr val="accent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1" name="Google Shape;651;p29"/>
              <p:cNvSpPr/>
              <p:nvPr/>
            </p:nvSpPr>
            <p:spPr>
              <a:xfrm>
                <a:off x="6942675" y="6917363"/>
                <a:ext cx="549150" cy="1725"/>
              </a:xfrm>
              <a:custGeom>
                <a:avLst/>
                <a:gdLst/>
                <a:ahLst/>
                <a:cxnLst/>
                <a:rect l="l" t="t" r="r" b="b"/>
                <a:pathLst>
                  <a:path w="21966" h="69" extrusionOk="0">
                    <a:moveTo>
                      <a:pt x="0" y="1"/>
                    </a:moveTo>
                    <a:lnTo>
                      <a:pt x="21965"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2" name="Google Shape;652;p29"/>
              <p:cNvSpPr/>
              <p:nvPr/>
            </p:nvSpPr>
            <p:spPr>
              <a:xfrm>
                <a:off x="6937600" y="6905538"/>
                <a:ext cx="549150" cy="9325"/>
              </a:xfrm>
              <a:custGeom>
                <a:avLst/>
                <a:gdLst/>
                <a:ahLst/>
                <a:cxnLst/>
                <a:rect l="l" t="t" r="r" b="b"/>
                <a:pathLst>
                  <a:path w="21966" h="373" extrusionOk="0">
                    <a:moveTo>
                      <a:pt x="1" y="1"/>
                    </a:moveTo>
                    <a:lnTo>
                      <a:pt x="1" y="373"/>
                    </a:lnTo>
                    <a:lnTo>
                      <a:pt x="21966" y="373"/>
                    </a:lnTo>
                    <a:lnTo>
                      <a:pt x="21966"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3" name="Google Shape;653;p29"/>
              <p:cNvSpPr/>
              <p:nvPr/>
            </p:nvSpPr>
            <p:spPr>
              <a:xfrm>
                <a:off x="6941825" y="6946938"/>
                <a:ext cx="550000" cy="875"/>
              </a:xfrm>
              <a:custGeom>
                <a:avLst/>
                <a:gdLst/>
                <a:ahLst/>
                <a:cxnLst/>
                <a:rect l="l" t="t" r="r" b="b"/>
                <a:pathLst>
                  <a:path w="22000" h="35" extrusionOk="0">
                    <a:moveTo>
                      <a:pt x="0" y="1"/>
                    </a:moveTo>
                    <a:lnTo>
                      <a:pt x="21999" y="34"/>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4" name="Google Shape;654;p29"/>
              <p:cNvSpPr/>
              <p:nvPr/>
            </p:nvSpPr>
            <p:spPr>
              <a:xfrm>
                <a:off x="6941825" y="6941863"/>
                <a:ext cx="550000" cy="11025"/>
              </a:xfrm>
              <a:custGeom>
                <a:avLst/>
                <a:gdLst/>
                <a:ahLst/>
                <a:cxnLst/>
                <a:rect l="l" t="t" r="r" b="b"/>
                <a:pathLst>
                  <a:path w="22000" h="441" extrusionOk="0">
                    <a:moveTo>
                      <a:pt x="0" y="1"/>
                    </a:moveTo>
                    <a:lnTo>
                      <a:pt x="0" y="373"/>
                    </a:lnTo>
                    <a:lnTo>
                      <a:pt x="21999" y="440"/>
                    </a:lnTo>
                    <a:lnTo>
                      <a:pt x="21999" y="68"/>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5" name="Google Shape;655;p29"/>
              <p:cNvSpPr/>
              <p:nvPr/>
            </p:nvSpPr>
            <p:spPr>
              <a:xfrm>
                <a:off x="6941825" y="6974813"/>
                <a:ext cx="550000" cy="1725"/>
              </a:xfrm>
              <a:custGeom>
                <a:avLst/>
                <a:gdLst/>
                <a:ahLst/>
                <a:cxnLst/>
                <a:rect l="l" t="t" r="r" b="b"/>
                <a:pathLst>
                  <a:path w="22000" h="69" extrusionOk="0">
                    <a:moveTo>
                      <a:pt x="0" y="1"/>
                    </a:moveTo>
                    <a:lnTo>
                      <a:pt x="21999"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6" name="Google Shape;656;p29"/>
              <p:cNvSpPr/>
              <p:nvPr/>
            </p:nvSpPr>
            <p:spPr>
              <a:xfrm>
                <a:off x="6936750" y="6962138"/>
                <a:ext cx="550000" cy="9325"/>
              </a:xfrm>
              <a:custGeom>
                <a:avLst/>
                <a:gdLst/>
                <a:ahLst/>
                <a:cxnLst/>
                <a:rect l="l" t="t" r="r" b="b"/>
                <a:pathLst>
                  <a:path w="22000" h="373" extrusionOk="0">
                    <a:moveTo>
                      <a:pt x="1" y="1"/>
                    </a:moveTo>
                    <a:lnTo>
                      <a:pt x="1" y="373"/>
                    </a:lnTo>
                    <a:lnTo>
                      <a:pt x="22000" y="373"/>
                    </a:lnTo>
                    <a:lnTo>
                      <a:pt x="2200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7" name="Google Shape;657;p29"/>
              <p:cNvSpPr/>
              <p:nvPr/>
            </p:nvSpPr>
            <p:spPr>
              <a:xfrm>
                <a:off x="6949425" y="7322888"/>
                <a:ext cx="549150" cy="10150"/>
              </a:xfrm>
              <a:custGeom>
                <a:avLst/>
                <a:gdLst/>
                <a:ahLst/>
                <a:cxnLst/>
                <a:rect l="l" t="t" r="r" b="b"/>
                <a:pathLst>
                  <a:path w="21966" h="406" extrusionOk="0">
                    <a:moveTo>
                      <a:pt x="1" y="0"/>
                    </a:moveTo>
                    <a:lnTo>
                      <a:pt x="1" y="372"/>
                    </a:lnTo>
                    <a:lnTo>
                      <a:pt x="21966" y="406"/>
                    </a:lnTo>
                    <a:lnTo>
                      <a:pt x="21966" y="34"/>
                    </a:lnTo>
                    <a:lnTo>
                      <a:pt x="1"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8" name="Google Shape;658;p29"/>
              <p:cNvSpPr/>
              <p:nvPr/>
            </p:nvSpPr>
            <p:spPr>
              <a:xfrm>
                <a:off x="6944350" y="7343163"/>
                <a:ext cx="549175" cy="9325"/>
              </a:xfrm>
              <a:custGeom>
                <a:avLst/>
                <a:gdLst/>
                <a:ahLst/>
                <a:cxnLst/>
                <a:rect l="l" t="t" r="r" b="b"/>
                <a:pathLst>
                  <a:path w="21967" h="373" extrusionOk="0">
                    <a:moveTo>
                      <a:pt x="1" y="0"/>
                    </a:moveTo>
                    <a:lnTo>
                      <a:pt x="1" y="372"/>
                    </a:lnTo>
                    <a:lnTo>
                      <a:pt x="21966" y="372"/>
                    </a:lnTo>
                    <a:lnTo>
                      <a:pt x="21966"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59" name="Google Shape;659;p29"/>
              <p:cNvSpPr/>
              <p:nvPr/>
            </p:nvSpPr>
            <p:spPr>
              <a:xfrm>
                <a:off x="6949425" y="7380338"/>
                <a:ext cx="549150" cy="10150"/>
              </a:xfrm>
              <a:custGeom>
                <a:avLst/>
                <a:gdLst/>
                <a:ahLst/>
                <a:cxnLst/>
                <a:rect l="l" t="t" r="r" b="b"/>
                <a:pathLst>
                  <a:path w="21966" h="406" extrusionOk="0">
                    <a:moveTo>
                      <a:pt x="1" y="0"/>
                    </a:moveTo>
                    <a:lnTo>
                      <a:pt x="1" y="372"/>
                    </a:lnTo>
                    <a:lnTo>
                      <a:pt x="21966" y="406"/>
                    </a:lnTo>
                    <a:lnTo>
                      <a:pt x="21966" y="34"/>
                    </a:lnTo>
                    <a:lnTo>
                      <a:pt x="1"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0" name="Google Shape;660;p29"/>
              <p:cNvSpPr/>
              <p:nvPr/>
            </p:nvSpPr>
            <p:spPr>
              <a:xfrm>
                <a:off x="6970550" y="7051688"/>
                <a:ext cx="684325" cy="207850"/>
              </a:xfrm>
              <a:custGeom>
                <a:avLst/>
                <a:gdLst/>
                <a:ahLst/>
                <a:cxnLst/>
                <a:rect l="l" t="t" r="r" b="b"/>
                <a:pathLst>
                  <a:path w="27373" h="8314" extrusionOk="0">
                    <a:moveTo>
                      <a:pt x="34" y="1"/>
                    </a:moveTo>
                    <a:lnTo>
                      <a:pt x="0" y="2028"/>
                    </a:lnTo>
                    <a:lnTo>
                      <a:pt x="24804" y="2062"/>
                    </a:lnTo>
                    <a:lnTo>
                      <a:pt x="24770" y="6320"/>
                    </a:lnTo>
                    <a:lnTo>
                      <a:pt x="0" y="6253"/>
                    </a:lnTo>
                    <a:lnTo>
                      <a:pt x="0" y="8246"/>
                    </a:lnTo>
                    <a:lnTo>
                      <a:pt x="27339" y="8314"/>
                    </a:lnTo>
                    <a:lnTo>
                      <a:pt x="27339" y="8246"/>
                    </a:lnTo>
                    <a:lnTo>
                      <a:pt x="27372" y="6320"/>
                    </a:lnTo>
                    <a:lnTo>
                      <a:pt x="27372" y="2062"/>
                    </a:lnTo>
                    <a:lnTo>
                      <a:pt x="27372" y="69"/>
                    </a:lnTo>
                    <a:lnTo>
                      <a:pt x="34"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1" name="Google Shape;661;p29"/>
              <p:cNvSpPr/>
              <p:nvPr/>
            </p:nvSpPr>
            <p:spPr>
              <a:xfrm>
                <a:off x="6901275" y="7251913"/>
                <a:ext cx="684325" cy="207850"/>
              </a:xfrm>
              <a:custGeom>
                <a:avLst/>
                <a:gdLst/>
                <a:ahLst/>
                <a:cxnLst/>
                <a:rect l="l" t="t" r="r" b="b"/>
                <a:pathLst>
                  <a:path w="27373" h="8314" extrusionOk="0">
                    <a:moveTo>
                      <a:pt x="34" y="1"/>
                    </a:moveTo>
                    <a:lnTo>
                      <a:pt x="34" y="1995"/>
                    </a:lnTo>
                    <a:lnTo>
                      <a:pt x="24804" y="2062"/>
                    </a:lnTo>
                    <a:lnTo>
                      <a:pt x="24804" y="6286"/>
                    </a:lnTo>
                    <a:lnTo>
                      <a:pt x="0" y="6252"/>
                    </a:lnTo>
                    <a:lnTo>
                      <a:pt x="0" y="8246"/>
                    </a:lnTo>
                    <a:lnTo>
                      <a:pt x="27372" y="8314"/>
                    </a:lnTo>
                    <a:lnTo>
                      <a:pt x="27372" y="8212"/>
                    </a:lnTo>
                    <a:lnTo>
                      <a:pt x="27372" y="6286"/>
                    </a:lnTo>
                    <a:lnTo>
                      <a:pt x="27372" y="2062"/>
                    </a:lnTo>
                    <a:lnTo>
                      <a:pt x="27372" y="68"/>
                    </a:lnTo>
                    <a:lnTo>
                      <a:pt x="34"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2" name="Google Shape;662;p29"/>
              <p:cNvSpPr/>
              <p:nvPr/>
            </p:nvSpPr>
            <p:spPr>
              <a:xfrm>
                <a:off x="6847200" y="6737438"/>
                <a:ext cx="672500" cy="131800"/>
              </a:xfrm>
              <a:custGeom>
                <a:avLst/>
                <a:gdLst/>
                <a:ahLst/>
                <a:cxnLst/>
                <a:rect l="l" t="t" r="r" b="b"/>
                <a:pathLst>
                  <a:path w="26900" h="5272" extrusionOk="0">
                    <a:moveTo>
                      <a:pt x="339" y="0"/>
                    </a:moveTo>
                    <a:cubicBezTo>
                      <a:pt x="339" y="0"/>
                      <a:pt x="1994" y="3413"/>
                      <a:pt x="1" y="5272"/>
                    </a:cubicBezTo>
                    <a:lnTo>
                      <a:pt x="26900" y="5272"/>
                    </a:lnTo>
                    <a:lnTo>
                      <a:pt x="26832" y="338"/>
                    </a:lnTo>
                    <a:lnTo>
                      <a:pt x="339"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3" name="Google Shape;663;p29"/>
              <p:cNvSpPr/>
              <p:nvPr/>
            </p:nvSpPr>
            <p:spPr>
              <a:xfrm>
                <a:off x="6837900" y="6290513"/>
                <a:ext cx="672500" cy="132675"/>
              </a:xfrm>
              <a:custGeom>
                <a:avLst/>
                <a:gdLst/>
                <a:ahLst/>
                <a:cxnLst/>
                <a:rect l="l" t="t" r="r" b="b"/>
                <a:pathLst>
                  <a:path w="26900" h="5307" extrusionOk="0">
                    <a:moveTo>
                      <a:pt x="373" y="1"/>
                    </a:moveTo>
                    <a:cubicBezTo>
                      <a:pt x="373" y="1"/>
                      <a:pt x="1995" y="3448"/>
                      <a:pt x="1" y="5306"/>
                    </a:cubicBezTo>
                    <a:lnTo>
                      <a:pt x="26900" y="5306"/>
                    </a:lnTo>
                    <a:lnTo>
                      <a:pt x="26832" y="373"/>
                    </a:lnTo>
                    <a:lnTo>
                      <a:pt x="373"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4" name="Google Shape;664;p29"/>
              <p:cNvSpPr/>
              <p:nvPr/>
            </p:nvSpPr>
            <p:spPr>
              <a:xfrm>
                <a:off x="6826925" y="6242363"/>
                <a:ext cx="752750" cy="228975"/>
              </a:xfrm>
              <a:custGeom>
                <a:avLst/>
                <a:gdLst/>
                <a:ahLst/>
                <a:cxnLst/>
                <a:rect l="l" t="t" r="r" b="b"/>
                <a:pathLst>
                  <a:path w="30110" h="9159" extrusionOk="0">
                    <a:moveTo>
                      <a:pt x="34" y="1"/>
                    </a:moveTo>
                    <a:lnTo>
                      <a:pt x="34" y="2197"/>
                    </a:lnTo>
                    <a:lnTo>
                      <a:pt x="27271" y="2265"/>
                    </a:lnTo>
                    <a:lnTo>
                      <a:pt x="27238" y="6928"/>
                    </a:lnTo>
                    <a:lnTo>
                      <a:pt x="34" y="6861"/>
                    </a:lnTo>
                    <a:lnTo>
                      <a:pt x="1" y="9091"/>
                    </a:lnTo>
                    <a:lnTo>
                      <a:pt x="30076" y="9158"/>
                    </a:lnTo>
                    <a:lnTo>
                      <a:pt x="30076" y="9057"/>
                    </a:lnTo>
                    <a:lnTo>
                      <a:pt x="30076" y="6962"/>
                    </a:lnTo>
                    <a:lnTo>
                      <a:pt x="30110" y="2299"/>
                    </a:lnTo>
                    <a:lnTo>
                      <a:pt x="30110" y="102"/>
                    </a:lnTo>
                    <a:lnTo>
                      <a:pt x="34" y="1"/>
                    </a:lnTo>
                    <a:close/>
                  </a:path>
                </a:pathLst>
              </a:custGeom>
              <a:solidFill>
                <a:schemeClr val="accent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5" name="Google Shape;665;p29"/>
              <p:cNvSpPr/>
              <p:nvPr/>
            </p:nvSpPr>
            <p:spPr>
              <a:xfrm>
                <a:off x="6881850" y="6353888"/>
                <a:ext cx="603225" cy="1700"/>
              </a:xfrm>
              <a:custGeom>
                <a:avLst/>
                <a:gdLst/>
                <a:ahLst/>
                <a:cxnLst/>
                <a:rect l="l" t="t" r="r" b="b"/>
                <a:pathLst>
                  <a:path w="24129" h="68" extrusionOk="0">
                    <a:moveTo>
                      <a:pt x="0" y="0"/>
                    </a:moveTo>
                    <a:lnTo>
                      <a:pt x="24128"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6" name="Google Shape;666;p29"/>
              <p:cNvSpPr/>
              <p:nvPr/>
            </p:nvSpPr>
            <p:spPr>
              <a:xfrm>
                <a:off x="6876775" y="6342063"/>
                <a:ext cx="603225" cy="11000"/>
              </a:xfrm>
              <a:custGeom>
                <a:avLst/>
                <a:gdLst/>
                <a:ahLst/>
                <a:cxnLst/>
                <a:rect l="l" t="t" r="r" b="b"/>
                <a:pathLst>
                  <a:path w="24129" h="440" extrusionOk="0">
                    <a:moveTo>
                      <a:pt x="0" y="0"/>
                    </a:moveTo>
                    <a:lnTo>
                      <a:pt x="0" y="439"/>
                    </a:lnTo>
                    <a:lnTo>
                      <a:pt x="24128" y="439"/>
                    </a:lnTo>
                    <a:lnTo>
                      <a:pt x="24128"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7" name="Google Shape;667;p29"/>
              <p:cNvSpPr/>
              <p:nvPr/>
            </p:nvSpPr>
            <p:spPr>
              <a:xfrm>
                <a:off x="6881000" y="6385138"/>
                <a:ext cx="604075" cy="875"/>
              </a:xfrm>
              <a:custGeom>
                <a:avLst/>
                <a:gdLst/>
                <a:ahLst/>
                <a:cxnLst/>
                <a:rect l="l" t="t" r="r" b="b"/>
                <a:pathLst>
                  <a:path w="24163" h="35" extrusionOk="0">
                    <a:moveTo>
                      <a:pt x="0" y="1"/>
                    </a:moveTo>
                    <a:lnTo>
                      <a:pt x="24162" y="34"/>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8" name="Google Shape;668;p29"/>
              <p:cNvSpPr/>
              <p:nvPr/>
            </p:nvSpPr>
            <p:spPr>
              <a:xfrm>
                <a:off x="6881000" y="6379238"/>
                <a:ext cx="604075" cy="11850"/>
              </a:xfrm>
              <a:custGeom>
                <a:avLst/>
                <a:gdLst/>
                <a:ahLst/>
                <a:cxnLst/>
                <a:rect l="l" t="t" r="r" b="b"/>
                <a:pathLst>
                  <a:path w="24163" h="474" extrusionOk="0">
                    <a:moveTo>
                      <a:pt x="0" y="0"/>
                    </a:moveTo>
                    <a:lnTo>
                      <a:pt x="0" y="439"/>
                    </a:lnTo>
                    <a:lnTo>
                      <a:pt x="24162" y="473"/>
                    </a:lnTo>
                    <a:lnTo>
                      <a:pt x="24162" y="68"/>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69" name="Google Shape;669;p29"/>
              <p:cNvSpPr/>
              <p:nvPr/>
            </p:nvSpPr>
            <p:spPr>
              <a:xfrm>
                <a:off x="6889450" y="6766988"/>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0" name="Google Shape;670;p29"/>
              <p:cNvSpPr/>
              <p:nvPr/>
            </p:nvSpPr>
            <p:spPr>
              <a:xfrm>
                <a:off x="6889450" y="6799088"/>
                <a:ext cx="603225" cy="11875"/>
              </a:xfrm>
              <a:custGeom>
                <a:avLst/>
                <a:gdLst/>
                <a:ahLst/>
                <a:cxnLst/>
                <a:rect l="l" t="t" r="r" b="b"/>
                <a:pathLst>
                  <a:path w="24129" h="475" extrusionOk="0">
                    <a:moveTo>
                      <a:pt x="0" y="1"/>
                    </a:moveTo>
                    <a:lnTo>
                      <a:pt x="0" y="406"/>
                    </a:lnTo>
                    <a:lnTo>
                      <a:pt x="24128" y="474"/>
                    </a:lnTo>
                    <a:lnTo>
                      <a:pt x="24128" y="69"/>
                    </a:lnTo>
                    <a:lnTo>
                      <a:pt x="0" y="1"/>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1" name="Google Shape;671;p29"/>
              <p:cNvSpPr/>
              <p:nvPr/>
            </p:nvSpPr>
            <p:spPr>
              <a:xfrm>
                <a:off x="6889450" y="6830363"/>
                <a:ext cx="603225" cy="11000"/>
              </a:xfrm>
              <a:custGeom>
                <a:avLst/>
                <a:gdLst/>
                <a:ahLst/>
                <a:cxnLst/>
                <a:rect l="l" t="t" r="r" b="b"/>
                <a:pathLst>
                  <a:path w="24129" h="440" extrusionOk="0">
                    <a:moveTo>
                      <a:pt x="0" y="0"/>
                    </a:moveTo>
                    <a:lnTo>
                      <a:pt x="0" y="406"/>
                    </a:lnTo>
                    <a:lnTo>
                      <a:pt x="24128" y="440"/>
                    </a:lnTo>
                    <a:lnTo>
                      <a:pt x="24128" y="34"/>
                    </a:lnTo>
                    <a:lnTo>
                      <a:pt x="0" y="0"/>
                    </a:lnTo>
                    <a:close/>
                  </a:path>
                </a:pathLst>
              </a:custGeom>
              <a:solidFill>
                <a:srgbClr val="A29B0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2" name="Google Shape;672;p29"/>
              <p:cNvSpPr/>
              <p:nvPr/>
            </p:nvSpPr>
            <p:spPr>
              <a:xfrm>
                <a:off x="6923250" y="6517788"/>
                <a:ext cx="672475" cy="131800"/>
              </a:xfrm>
              <a:custGeom>
                <a:avLst/>
                <a:gdLst/>
                <a:ahLst/>
                <a:cxnLst/>
                <a:rect l="l" t="t" r="r" b="b"/>
                <a:pathLst>
                  <a:path w="26899" h="5272" extrusionOk="0">
                    <a:moveTo>
                      <a:pt x="338" y="0"/>
                    </a:moveTo>
                    <a:lnTo>
                      <a:pt x="338" y="0"/>
                    </a:lnTo>
                    <a:cubicBezTo>
                      <a:pt x="338" y="0"/>
                      <a:pt x="1994" y="3413"/>
                      <a:pt x="0" y="5272"/>
                    </a:cubicBezTo>
                    <a:lnTo>
                      <a:pt x="26899" y="5272"/>
                    </a:lnTo>
                    <a:lnTo>
                      <a:pt x="26831" y="338"/>
                    </a:lnTo>
                    <a:lnTo>
                      <a:pt x="338"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3" name="Google Shape;673;p29"/>
              <p:cNvSpPr/>
              <p:nvPr/>
            </p:nvSpPr>
            <p:spPr>
              <a:xfrm>
                <a:off x="6912250" y="6469613"/>
                <a:ext cx="752750" cy="228125"/>
              </a:xfrm>
              <a:custGeom>
                <a:avLst/>
                <a:gdLst/>
                <a:ahLst/>
                <a:cxnLst/>
                <a:rect l="l" t="t" r="r" b="b"/>
                <a:pathLst>
                  <a:path w="30110" h="9125" extrusionOk="0">
                    <a:moveTo>
                      <a:pt x="35" y="1"/>
                    </a:moveTo>
                    <a:lnTo>
                      <a:pt x="35" y="2197"/>
                    </a:lnTo>
                    <a:lnTo>
                      <a:pt x="27271" y="2265"/>
                    </a:lnTo>
                    <a:lnTo>
                      <a:pt x="27238" y="6928"/>
                    </a:lnTo>
                    <a:lnTo>
                      <a:pt x="1" y="6861"/>
                    </a:lnTo>
                    <a:lnTo>
                      <a:pt x="1" y="9057"/>
                    </a:lnTo>
                    <a:lnTo>
                      <a:pt x="30076" y="9125"/>
                    </a:lnTo>
                    <a:lnTo>
                      <a:pt x="30076" y="9023"/>
                    </a:lnTo>
                    <a:lnTo>
                      <a:pt x="30076" y="6928"/>
                    </a:lnTo>
                    <a:lnTo>
                      <a:pt x="30110" y="2265"/>
                    </a:lnTo>
                    <a:lnTo>
                      <a:pt x="30110" y="68"/>
                    </a:lnTo>
                    <a:lnTo>
                      <a:pt x="35" y="1"/>
                    </a:lnTo>
                    <a:close/>
                  </a:path>
                </a:pathLst>
              </a:custGeom>
              <a:solidFill>
                <a:schemeClr val="accent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4" name="Google Shape;674;p29"/>
              <p:cNvSpPr/>
              <p:nvPr/>
            </p:nvSpPr>
            <p:spPr>
              <a:xfrm>
                <a:off x="6967175" y="6543113"/>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5" name="Google Shape;675;p29"/>
              <p:cNvSpPr/>
              <p:nvPr/>
            </p:nvSpPr>
            <p:spPr>
              <a:xfrm>
                <a:off x="6966325" y="6575213"/>
                <a:ext cx="604075" cy="11875"/>
              </a:xfrm>
              <a:custGeom>
                <a:avLst/>
                <a:gdLst/>
                <a:ahLst/>
                <a:cxnLst/>
                <a:rect l="l" t="t" r="r" b="b"/>
                <a:pathLst>
                  <a:path w="24163" h="475" extrusionOk="0">
                    <a:moveTo>
                      <a:pt x="0" y="1"/>
                    </a:moveTo>
                    <a:lnTo>
                      <a:pt x="0" y="406"/>
                    </a:lnTo>
                    <a:lnTo>
                      <a:pt x="24162" y="474"/>
                    </a:lnTo>
                    <a:lnTo>
                      <a:pt x="24162" y="69"/>
                    </a:lnTo>
                    <a:lnTo>
                      <a:pt x="0" y="1"/>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6" name="Google Shape;676;p29"/>
              <p:cNvSpPr/>
              <p:nvPr/>
            </p:nvSpPr>
            <p:spPr>
              <a:xfrm>
                <a:off x="6966325" y="6606488"/>
                <a:ext cx="604075" cy="11850"/>
              </a:xfrm>
              <a:custGeom>
                <a:avLst/>
                <a:gdLst/>
                <a:ahLst/>
                <a:cxnLst/>
                <a:rect l="l" t="t" r="r" b="b"/>
                <a:pathLst>
                  <a:path w="24163" h="474" extrusionOk="0">
                    <a:moveTo>
                      <a:pt x="0" y="0"/>
                    </a:moveTo>
                    <a:lnTo>
                      <a:pt x="0" y="406"/>
                    </a:lnTo>
                    <a:lnTo>
                      <a:pt x="24162" y="473"/>
                    </a:lnTo>
                    <a:lnTo>
                      <a:pt x="24162" y="34"/>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7" name="Google Shape;677;p29"/>
              <p:cNvSpPr/>
              <p:nvPr/>
            </p:nvSpPr>
            <p:spPr>
              <a:xfrm>
                <a:off x="6836225" y="6688438"/>
                <a:ext cx="752750" cy="228950"/>
              </a:xfrm>
              <a:custGeom>
                <a:avLst/>
                <a:gdLst/>
                <a:ahLst/>
                <a:cxnLst/>
                <a:rect l="l" t="t" r="r" b="b"/>
                <a:pathLst>
                  <a:path w="30110" h="9158" extrusionOk="0">
                    <a:moveTo>
                      <a:pt x="34" y="0"/>
                    </a:moveTo>
                    <a:lnTo>
                      <a:pt x="34" y="2230"/>
                    </a:lnTo>
                    <a:lnTo>
                      <a:pt x="27271" y="2264"/>
                    </a:lnTo>
                    <a:lnTo>
                      <a:pt x="27237" y="6961"/>
                    </a:lnTo>
                    <a:lnTo>
                      <a:pt x="0" y="6894"/>
                    </a:lnTo>
                    <a:lnTo>
                      <a:pt x="0" y="9090"/>
                    </a:lnTo>
                    <a:lnTo>
                      <a:pt x="30076" y="9158"/>
                    </a:lnTo>
                    <a:lnTo>
                      <a:pt x="30076" y="9057"/>
                    </a:lnTo>
                    <a:lnTo>
                      <a:pt x="30076" y="6961"/>
                    </a:lnTo>
                    <a:lnTo>
                      <a:pt x="30110" y="2298"/>
                    </a:lnTo>
                    <a:lnTo>
                      <a:pt x="30110" y="102"/>
                    </a:lnTo>
                    <a:lnTo>
                      <a:pt x="34"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sp>
          <p:nvSpPr>
            <p:cNvPr id="678" name="Google Shape;678;p29"/>
            <p:cNvSpPr/>
            <p:nvPr/>
          </p:nvSpPr>
          <p:spPr>
            <a:xfrm rot="-5566440">
              <a:off x="7477852" y="6354170"/>
              <a:ext cx="139635" cy="236617"/>
            </a:xfrm>
            <a:custGeom>
              <a:avLst/>
              <a:gdLst/>
              <a:ahLst/>
              <a:cxnLst/>
              <a:rect l="l" t="t" r="r" b="b"/>
              <a:pathLst>
                <a:path w="5585" h="9464" extrusionOk="0">
                  <a:moveTo>
                    <a:pt x="4097" y="1"/>
                  </a:moveTo>
                  <a:cubicBezTo>
                    <a:pt x="4097" y="1"/>
                    <a:pt x="515" y="68"/>
                    <a:pt x="245" y="2467"/>
                  </a:cubicBezTo>
                  <a:cubicBezTo>
                    <a:pt x="0" y="4638"/>
                    <a:pt x="751" y="9463"/>
                    <a:pt x="2298" y="9463"/>
                  </a:cubicBezTo>
                  <a:cubicBezTo>
                    <a:pt x="2461" y="9463"/>
                    <a:pt x="2633" y="9410"/>
                    <a:pt x="2813" y="9294"/>
                  </a:cubicBezTo>
                  <a:cubicBezTo>
                    <a:pt x="4672" y="8111"/>
                    <a:pt x="2712" y="4191"/>
                    <a:pt x="3489" y="3143"/>
                  </a:cubicBezTo>
                  <a:cubicBezTo>
                    <a:pt x="4097" y="2434"/>
                    <a:pt x="4807" y="1792"/>
                    <a:pt x="5584" y="1285"/>
                  </a:cubicBezTo>
                  <a:lnTo>
                    <a:pt x="4097"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79" name="Google Shape;679;p29"/>
            <p:cNvSpPr/>
            <p:nvPr/>
          </p:nvSpPr>
          <p:spPr>
            <a:xfrm>
              <a:off x="7015325" y="7110838"/>
              <a:ext cx="549150" cy="9325"/>
            </a:xfrm>
            <a:custGeom>
              <a:avLst/>
              <a:gdLst/>
              <a:ahLst/>
              <a:cxnLst/>
              <a:rect l="l" t="t" r="r" b="b"/>
              <a:pathLst>
                <a:path w="21966" h="373" extrusionOk="0">
                  <a:moveTo>
                    <a:pt x="0" y="0"/>
                  </a:moveTo>
                  <a:lnTo>
                    <a:pt x="0" y="372"/>
                  </a:lnTo>
                  <a:lnTo>
                    <a:pt x="21966" y="372"/>
                  </a:lnTo>
                  <a:lnTo>
                    <a:pt x="21966"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0" name="Google Shape;680;p29"/>
            <p:cNvSpPr/>
            <p:nvPr/>
          </p:nvSpPr>
          <p:spPr>
            <a:xfrm>
              <a:off x="7019550" y="7148013"/>
              <a:ext cx="549150" cy="11000"/>
            </a:xfrm>
            <a:custGeom>
              <a:avLst/>
              <a:gdLst/>
              <a:ahLst/>
              <a:cxnLst/>
              <a:rect l="l" t="t" r="r" b="b"/>
              <a:pathLst>
                <a:path w="21966" h="440" extrusionOk="0">
                  <a:moveTo>
                    <a:pt x="0" y="0"/>
                  </a:moveTo>
                  <a:lnTo>
                    <a:pt x="0" y="406"/>
                  </a:lnTo>
                  <a:lnTo>
                    <a:pt x="21966" y="440"/>
                  </a:lnTo>
                  <a:lnTo>
                    <a:pt x="21966" y="68"/>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1" name="Google Shape;681;p29"/>
            <p:cNvSpPr/>
            <p:nvPr/>
          </p:nvSpPr>
          <p:spPr>
            <a:xfrm>
              <a:off x="7014475" y="7168288"/>
              <a:ext cx="549150" cy="9300"/>
            </a:xfrm>
            <a:custGeom>
              <a:avLst/>
              <a:gdLst/>
              <a:ahLst/>
              <a:cxnLst/>
              <a:rect l="l" t="t" r="r" b="b"/>
              <a:pathLst>
                <a:path w="21966" h="372" extrusionOk="0">
                  <a:moveTo>
                    <a:pt x="1" y="0"/>
                  </a:moveTo>
                  <a:lnTo>
                    <a:pt x="1" y="372"/>
                  </a:lnTo>
                  <a:lnTo>
                    <a:pt x="21966" y="372"/>
                  </a:lnTo>
                  <a:lnTo>
                    <a:pt x="21966"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2" name="Google Shape;682;p29"/>
            <p:cNvSpPr/>
            <p:nvPr/>
          </p:nvSpPr>
          <p:spPr>
            <a:xfrm>
              <a:off x="6979850" y="7095638"/>
              <a:ext cx="612500" cy="119975"/>
            </a:xfrm>
            <a:custGeom>
              <a:avLst/>
              <a:gdLst/>
              <a:ahLst/>
              <a:cxnLst/>
              <a:rect l="l" t="t" r="r" b="b"/>
              <a:pathLst>
                <a:path w="24500" h="4799" extrusionOk="0">
                  <a:moveTo>
                    <a:pt x="338" y="0"/>
                  </a:moveTo>
                  <a:cubicBezTo>
                    <a:pt x="338" y="0"/>
                    <a:pt x="1825" y="3143"/>
                    <a:pt x="0" y="4799"/>
                  </a:cubicBezTo>
                  <a:lnTo>
                    <a:pt x="24500" y="4799"/>
                  </a:lnTo>
                  <a:lnTo>
                    <a:pt x="24432" y="304"/>
                  </a:lnTo>
                  <a:lnTo>
                    <a:pt x="338" y="0"/>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3" name="Google Shape;683;p29"/>
            <p:cNvSpPr/>
            <p:nvPr/>
          </p:nvSpPr>
          <p:spPr>
            <a:xfrm>
              <a:off x="6881850" y="6321788"/>
              <a:ext cx="603225" cy="1700"/>
            </a:xfrm>
            <a:custGeom>
              <a:avLst/>
              <a:gdLst/>
              <a:ahLst/>
              <a:cxnLst/>
              <a:rect l="l" t="t" r="r" b="b"/>
              <a:pathLst>
                <a:path w="24129" h="68" extrusionOk="0">
                  <a:moveTo>
                    <a:pt x="0" y="0"/>
                  </a:moveTo>
                  <a:lnTo>
                    <a:pt x="24128" y="68"/>
                  </a:lnTo>
                </a:path>
              </a:pathLst>
            </a:custGeom>
            <a:solidFill>
              <a:srgbClr val="CAE0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4" name="Google Shape;684;p29"/>
            <p:cNvSpPr/>
            <p:nvPr/>
          </p:nvSpPr>
          <p:spPr>
            <a:xfrm>
              <a:off x="6881850" y="6316713"/>
              <a:ext cx="603225" cy="11850"/>
            </a:xfrm>
            <a:custGeom>
              <a:avLst/>
              <a:gdLst/>
              <a:ahLst/>
              <a:cxnLst/>
              <a:rect l="l" t="t" r="r" b="b"/>
              <a:pathLst>
                <a:path w="24129" h="474" extrusionOk="0">
                  <a:moveTo>
                    <a:pt x="0" y="0"/>
                  </a:moveTo>
                  <a:lnTo>
                    <a:pt x="0" y="406"/>
                  </a:lnTo>
                  <a:lnTo>
                    <a:pt x="24128" y="474"/>
                  </a:lnTo>
                  <a:lnTo>
                    <a:pt x="24128" y="34"/>
                  </a:lnTo>
                  <a:lnTo>
                    <a:pt x="0" y="0"/>
                  </a:lnTo>
                  <a:close/>
                </a:path>
              </a:pathLst>
            </a:custGeom>
            <a:solidFill>
              <a:srgbClr val="162659"/>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5" name="Google Shape;685;p29"/>
            <p:cNvSpPr/>
            <p:nvPr/>
          </p:nvSpPr>
          <p:spPr>
            <a:xfrm>
              <a:off x="6919850" y="4983963"/>
              <a:ext cx="589550" cy="442875"/>
            </a:xfrm>
            <a:custGeom>
              <a:avLst/>
              <a:gdLst/>
              <a:ahLst/>
              <a:cxnLst/>
              <a:rect l="l" t="t" r="r" b="b"/>
              <a:pathLst>
                <a:path w="23582" h="17715" extrusionOk="0">
                  <a:moveTo>
                    <a:pt x="9501" y="1"/>
                  </a:moveTo>
                  <a:cubicBezTo>
                    <a:pt x="8179" y="1"/>
                    <a:pt x="7006" y="2122"/>
                    <a:pt x="6793" y="3399"/>
                  </a:cubicBezTo>
                  <a:cubicBezTo>
                    <a:pt x="6455" y="5190"/>
                    <a:pt x="3346" y="7691"/>
                    <a:pt x="1859" y="8468"/>
                  </a:cubicBezTo>
                  <a:cubicBezTo>
                    <a:pt x="373" y="9211"/>
                    <a:pt x="1" y="10293"/>
                    <a:pt x="711" y="11847"/>
                  </a:cubicBezTo>
                  <a:cubicBezTo>
                    <a:pt x="1027" y="12525"/>
                    <a:pt x="1645" y="12712"/>
                    <a:pt x="2233" y="12712"/>
                  </a:cubicBezTo>
                  <a:cubicBezTo>
                    <a:pt x="2965" y="12712"/>
                    <a:pt x="3650" y="12422"/>
                    <a:pt x="3650" y="12421"/>
                  </a:cubicBezTo>
                  <a:lnTo>
                    <a:pt x="3650" y="12421"/>
                  </a:lnTo>
                  <a:cubicBezTo>
                    <a:pt x="2941" y="12793"/>
                    <a:pt x="2096" y="14145"/>
                    <a:pt x="3211" y="15159"/>
                  </a:cubicBezTo>
                  <a:cubicBezTo>
                    <a:pt x="3527" y="15446"/>
                    <a:pt x="3853" y="15548"/>
                    <a:pt x="4159" y="15548"/>
                  </a:cubicBezTo>
                  <a:cubicBezTo>
                    <a:pt x="4934" y="15548"/>
                    <a:pt x="5577" y="14888"/>
                    <a:pt x="5577" y="14888"/>
                  </a:cubicBezTo>
                  <a:lnTo>
                    <a:pt x="5577" y="14888"/>
                  </a:lnTo>
                  <a:cubicBezTo>
                    <a:pt x="5205" y="15666"/>
                    <a:pt x="5306" y="16578"/>
                    <a:pt x="5847" y="17288"/>
                  </a:cubicBezTo>
                  <a:cubicBezTo>
                    <a:pt x="6065" y="17598"/>
                    <a:pt x="6415" y="17715"/>
                    <a:pt x="6817" y="17715"/>
                  </a:cubicBezTo>
                  <a:cubicBezTo>
                    <a:pt x="8034" y="17715"/>
                    <a:pt x="9733" y="16646"/>
                    <a:pt x="9733" y="16646"/>
                  </a:cubicBezTo>
                  <a:lnTo>
                    <a:pt x="13214" y="16510"/>
                  </a:lnTo>
                  <a:cubicBezTo>
                    <a:pt x="13214" y="16510"/>
                    <a:pt x="14728" y="17073"/>
                    <a:pt x="15991" y="17073"/>
                  </a:cubicBezTo>
                  <a:cubicBezTo>
                    <a:pt x="16306" y="17073"/>
                    <a:pt x="16607" y="17038"/>
                    <a:pt x="16863" y="16950"/>
                  </a:cubicBezTo>
                  <a:cubicBezTo>
                    <a:pt x="18114" y="16510"/>
                    <a:pt x="17370" y="15159"/>
                    <a:pt x="17370" y="15159"/>
                  </a:cubicBezTo>
                  <a:lnTo>
                    <a:pt x="17370" y="15159"/>
                  </a:lnTo>
                  <a:cubicBezTo>
                    <a:pt x="17688" y="15355"/>
                    <a:pt x="18035" y="15448"/>
                    <a:pt x="18379" y="15448"/>
                  </a:cubicBezTo>
                  <a:cubicBezTo>
                    <a:pt x="19276" y="15448"/>
                    <a:pt x="20152" y="14815"/>
                    <a:pt x="20445" y="13739"/>
                  </a:cubicBezTo>
                  <a:cubicBezTo>
                    <a:pt x="20817" y="12286"/>
                    <a:pt x="19229" y="12016"/>
                    <a:pt x="19229" y="12016"/>
                  </a:cubicBezTo>
                  <a:lnTo>
                    <a:pt x="19229" y="12016"/>
                  </a:lnTo>
                  <a:cubicBezTo>
                    <a:pt x="19309" y="12026"/>
                    <a:pt x="19389" y="12030"/>
                    <a:pt x="19469" y="12030"/>
                  </a:cubicBezTo>
                  <a:cubicBezTo>
                    <a:pt x="21613" y="12030"/>
                    <a:pt x="23581" y="8651"/>
                    <a:pt x="20682" y="8130"/>
                  </a:cubicBezTo>
                  <a:cubicBezTo>
                    <a:pt x="17674" y="7555"/>
                    <a:pt x="16154" y="1675"/>
                    <a:pt x="14430" y="526"/>
                  </a:cubicBezTo>
                  <a:cubicBezTo>
                    <a:pt x="14050" y="273"/>
                    <a:pt x="13681" y="174"/>
                    <a:pt x="13337" y="174"/>
                  </a:cubicBezTo>
                  <a:cubicBezTo>
                    <a:pt x="12123" y="174"/>
                    <a:pt x="11220" y="1405"/>
                    <a:pt x="11220" y="1405"/>
                  </a:cubicBezTo>
                  <a:cubicBezTo>
                    <a:pt x="10662" y="391"/>
                    <a:pt x="10068" y="1"/>
                    <a:pt x="9501" y="1"/>
                  </a:cubicBezTo>
                  <a:close/>
                </a:path>
              </a:pathLst>
            </a:custGeom>
            <a:solidFill>
              <a:srgbClr val="2F365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6" name="Google Shape;686;p29"/>
            <p:cNvSpPr/>
            <p:nvPr/>
          </p:nvSpPr>
          <p:spPr>
            <a:xfrm>
              <a:off x="6933375" y="5037113"/>
              <a:ext cx="546300" cy="390075"/>
            </a:xfrm>
            <a:custGeom>
              <a:avLst/>
              <a:gdLst/>
              <a:ahLst/>
              <a:cxnLst/>
              <a:rect l="l" t="t" r="r" b="b"/>
              <a:pathLst>
                <a:path w="21852" h="15603" extrusionOk="0">
                  <a:moveTo>
                    <a:pt x="9309" y="1"/>
                  </a:moveTo>
                  <a:cubicBezTo>
                    <a:pt x="9064" y="1"/>
                    <a:pt x="8799" y="66"/>
                    <a:pt x="8516" y="225"/>
                  </a:cubicBezTo>
                  <a:cubicBezTo>
                    <a:pt x="6894" y="1138"/>
                    <a:pt x="6455" y="7964"/>
                    <a:pt x="2603" y="8775"/>
                  </a:cubicBezTo>
                  <a:cubicBezTo>
                    <a:pt x="1487" y="9011"/>
                    <a:pt x="676" y="9147"/>
                    <a:pt x="1" y="9248"/>
                  </a:cubicBezTo>
                  <a:cubicBezTo>
                    <a:pt x="68" y="9417"/>
                    <a:pt x="136" y="9586"/>
                    <a:pt x="203" y="9721"/>
                  </a:cubicBezTo>
                  <a:cubicBezTo>
                    <a:pt x="517" y="10409"/>
                    <a:pt x="1129" y="10600"/>
                    <a:pt x="1713" y="10600"/>
                  </a:cubicBezTo>
                  <a:cubicBezTo>
                    <a:pt x="2449" y="10600"/>
                    <a:pt x="3143" y="10296"/>
                    <a:pt x="3143" y="10295"/>
                  </a:cubicBezTo>
                  <a:lnTo>
                    <a:pt x="3143" y="10295"/>
                  </a:lnTo>
                  <a:cubicBezTo>
                    <a:pt x="2467" y="10701"/>
                    <a:pt x="1623" y="12019"/>
                    <a:pt x="2704" y="13066"/>
                  </a:cubicBezTo>
                  <a:cubicBezTo>
                    <a:pt x="3010" y="13353"/>
                    <a:pt x="3332" y="13456"/>
                    <a:pt x="3637" y="13456"/>
                  </a:cubicBezTo>
                  <a:cubicBezTo>
                    <a:pt x="4409" y="13456"/>
                    <a:pt x="5069" y="12796"/>
                    <a:pt x="5069" y="12796"/>
                  </a:cubicBezTo>
                  <a:lnTo>
                    <a:pt x="5069" y="12796"/>
                  </a:lnTo>
                  <a:cubicBezTo>
                    <a:pt x="4698" y="13573"/>
                    <a:pt x="4799" y="14486"/>
                    <a:pt x="5340" y="15162"/>
                  </a:cubicBezTo>
                  <a:cubicBezTo>
                    <a:pt x="5559" y="15483"/>
                    <a:pt x="5912" y="15603"/>
                    <a:pt x="6318" y="15603"/>
                  </a:cubicBezTo>
                  <a:cubicBezTo>
                    <a:pt x="7534" y="15603"/>
                    <a:pt x="9226" y="14520"/>
                    <a:pt x="9226" y="14520"/>
                  </a:cubicBezTo>
                  <a:lnTo>
                    <a:pt x="12707" y="14418"/>
                  </a:lnTo>
                  <a:cubicBezTo>
                    <a:pt x="12707" y="14418"/>
                    <a:pt x="14220" y="14980"/>
                    <a:pt x="15483" y="14980"/>
                  </a:cubicBezTo>
                  <a:cubicBezTo>
                    <a:pt x="15799" y="14980"/>
                    <a:pt x="16099" y="14945"/>
                    <a:pt x="16356" y="14857"/>
                  </a:cubicBezTo>
                  <a:cubicBezTo>
                    <a:pt x="17606" y="14418"/>
                    <a:pt x="16863" y="13067"/>
                    <a:pt x="16863" y="13066"/>
                  </a:cubicBezTo>
                  <a:lnTo>
                    <a:pt x="16863" y="13066"/>
                  </a:lnTo>
                  <a:cubicBezTo>
                    <a:pt x="17181" y="13263"/>
                    <a:pt x="17528" y="13356"/>
                    <a:pt x="17871" y="13356"/>
                  </a:cubicBezTo>
                  <a:cubicBezTo>
                    <a:pt x="18769" y="13356"/>
                    <a:pt x="19645" y="12722"/>
                    <a:pt x="19938" y="11647"/>
                  </a:cubicBezTo>
                  <a:cubicBezTo>
                    <a:pt x="20310" y="10160"/>
                    <a:pt x="18722" y="9924"/>
                    <a:pt x="18722" y="9924"/>
                  </a:cubicBezTo>
                  <a:lnTo>
                    <a:pt x="18722" y="9924"/>
                  </a:lnTo>
                  <a:cubicBezTo>
                    <a:pt x="18795" y="9932"/>
                    <a:pt x="18868" y="9935"/>
                    <a:pt x="18940" y="9935"/>
                  </a:cubicBezTo>
                  <a:cubicBezTo>
                    <a:pt x="20449" y="9935"/>
                    <a:pt x="21852" y="8312"/>
                    <a:pt x="21594" y="7119"/>
                  </a:cubicBezTo>
                  <a:lnTo>
                    <a:pt x="21594" y="7119"/>
                  </a:lnTo>
                  <a:cubicBezTo>
                    <a:pt x="21143" y="7239"/>
                    <a:pt x="20684" y="7297"/>
                    <a:pt x="20230" y="7297"/>
                  </a:cubicBezTo>
                  <a:cubicBezTo>
                    <a:pt x="18506" y="7297"/>
                    <a:pt x="16839" y="6461"/>
                    <a:pt x="15849" y="4990"/>
                  </a:cubicBezTo>
                  <a:cubicBezTo>
                    <a:pt x="13455" y="1722"/>
                    <a:pt x="14004" y="250"/>
                    <a:pt x="13016" y="250"/>
                  </a:cubicBezTo>
                  <a:cubicBezTo>
                    <a:pt x="12972" y="250"/>
                    <a:pt x="12926" y="253"/>
                    <a:pt x="12876" y="259"/>
                  </a:cubicBezTo>
                  <a:cubicBezTo>
                    <a:pt x="12166" y="360"/>
                    <a:pt x="11524" y="834"/>
                    <a:pt x="11186" y="1476"/>
                  </a:cubicBezTo>
                  <a:cubicBezTo>
                    <a:pt x="11186" y="1476"/>
                    <a:pt x="10471" y="1"/>
                    <a:pt x="9309"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7" name="Google Shape;687;p29"/>
            <p:cNvSpPr/>
            <p:nvPr/>
          </p:nvSpPr>
          <p:spPr>
            <a:xfrm>
              <a:off x="7043200" y="5387413"/>
              <a:ext cx="348100" cy="616750"/>
            </a:xfrm>
            <a:custGeom>
              <a:avLst/>
              <a:gdLst/>
              <a:ahLst/>
              <a:cxnLst/>
              <a:rect l="l" t="t" r="r" b="b"/>
              <a:pathLst>
                <a:path w="13924" h="24670" extrusionOk="0">
                  <a:moveTo>
                    <a:pt x="3076" y="1"/>
                  </a:moveTo>
                  <a:cubicBezTo>
                    <a:pt x="1386" y="1"/>
                    <a:pt x="1" y="1386"/>
                    <a:pt x="1" y="3076"/>
                  </a:cubicBezTo>
                  <a:lnTo>
                    <a:pt x="1" y="21594"/>
                  </a:lnTo>
                  <a:cubicBezTo>
                    <a:pt x="1" y="23317"/>
                    <a:pt x="1386" y="24669"/>
                    <a:pt x="3076" y="24669"/>
                  </a:cubicBezTo>
                  <a:lnTo>
                    <a:pt x="10848" y="24669"/>
                  </a:lnTo>
                  <a:cubicBezTo>
                    <a:pt x="12538" y="24669"/>
                    <a:pt x="13923" y="23317"/>
                    <a:pt x="13923" y="21594"/>
                  </a:cubicBezTo>
                  <a:lnTo>
                    <a:pt x="13923" y="3076"/>
                  </a:lnTo>
                  <a:cubicBezTo>
                    <a:pt x="13923" y="1386"/>
                    <a:pt x="12538" y="1"/>
                    <a:pt x="10848"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8" name="Google Shape;688;p29"/>
            <p:cNvSpPr/>
            <p:nvPr/>
          </p:nvSpPr>
          <p:spPr>
            <a:xfrm>
              <a:off x="7108250" y="5385738"/>
              <a:ext cx="347250" cy="616875"/>
            </a:xfrm>
            <a:custGeom>
              <a:avLst/>
              <a:gdLst/>
              <a:ahLst/>
              <a:cxnLst/>
              <a:rect l="l" t="t" r="r" b="b"/>
              <a:pathLst>
                <a:path w="13890" h="24675" extrusionOk="0">
                  <a:moveTo>
                    <a:pt x="6962" y="0"/>
                  </a:moveTo>
                  <a:cubicBezTo>
                    <a:pt x="3143" y="0"/>
                    <a:pt x="1" y="3109"/>
                    <a:pt x="1" y="6961"/>
                  </a:cubicBezTo>
                  <a:lnTo>
                    <a:pt x="1" y="9699"/>
                  </a:lnTo>
                  <a:lnTo>
                    <a:pt x="2197" y="12503"/>
                  </a:lnTo>
                  <a:cubicBezTo>
                    <a:pt x="2197" y="12503"/>
                    <a:pt x="3076" y="12976"/>
                    <a:pt x="5576" y="14497"/>
                  </a:cubicBezTo>
                  <a:cubicBezTo>
                    <a:pt x="8043" y="16018"/>
                    <a:pt x="6523" y="17065"/>
                    <a:pt x="4934" y="17505"/>
                  </a:cubicBezTo>
                  <a:cubicBezTo>
                    <a:pt x="3312" y="17944"/>
                    <a:pt x="5306" y="18924"/>
                    <a:pt x="7503" y="19870"/>
                  </a:cubicBezTo>
                  <a:cubicBezTo>
                    <a:pt x="9294" y="20681"/>
                    <a:pt x="3921" y="22067"/>
                    <a:pt x="1961" y="22540"/>
                  </a:cubicBezTo>
                  <a:cubicBezTo>
                    <a:pt x="3380" y="24014"/>
                    <a:pt x="5152" y="24674"/>
                    <a:pt x="6893" y="24674"/>
                  </a:cubicBezTo>
                  <a:cubicBezTo>
                    <a:pt x="10457" y="24674"/>
                    <a:pt x="13889" y="21908"/>
                    <a:pt x="13889" y="17707"/>
                  </a:cubicBezTo>
                  <a:lnTo>
                    <a:pt x="13889" y="6961"/>
                  </a:lnTo>
                  <a:cubicBezTo>
                    <a:pt x="13889" y="3109"/>
                    <a:pt x="10814" y="0"/>
                    <a:pt x="6962" y="0"/>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89" name="Google Shape;689;p29"/>
            <p:cNvSpPr/>
            <p:nvPr/>
          </p:nvSpPr>
          <p:spPr>
            <a:xfrm>
              <a:off x="6790700" y="5840088"/>
              <a:ext cx="1104100" cy="464025"/>
            </a:xfrm>
            <a:custGeom>
              <a:avLst/>
              <a:gdLst/>
              <a:ahLst/>
              <a:cxnLst/>
              <a:rect l="l" t="t" r="r" b="b"/>
              <a:pathLst>
                <a:path w="44164" h="18561" extrusionOk="0">
                  <a:moveTo>
                    <a:pt x="5144" y="1"/>
                  </a:moveTo>
                  <a:cubicBezTo>
                    <a:pt x="2550" y="1"/>
                    <a:pt x="0" y="2227"/>
                    <a:pt x="132" y="4230"/>
                  </a:cubicBezTo>
                  <a:cubicBezTo>
                    <a:pt x="267" y="6258"/>
                    <a:pt x="2700" y="18153"/>
                    <a:pt x="11520" y="18423"/>
                  </a:cubicBezTo>
                  <a:cubicBezTo>
                    <a:pt x="13808" y="18493"/>
                    <a:pt x="15693" y="18561"/>
                    <a:pt x="17324" y="18561"/>
                  </a:cubicBezTo>
                  <a:cubicBezTo>
                    <a:pt x="22004" y="18561"/>
                    <a:pt x="24602" y="18004"/>
                    <a:pt x="28687" y="15348"/>
                  </a:cubicBezTo>
                  <a:cubicBezTo>
                    <a:pt x="34195" y="11766"/>
                    <a:pt x="44164" y="4366"/>
                    <a:pt x="38284" y="784"/>
                  </a:cubicBezTo>
                  <a:lnTo>
                    <a:pt x="38284" y="784"/>
                  </a:lnTo>
                  <a:cubicBezTo>
                    <a:pt x="38283" y="784"/>
                    <a:pt x="35986" y="1291"/>
                    <a:pt x="30714" y="3082"/>
                  </a:cubicBezTo>
                  <a:cubicBezTo>
                    <a:pt x="25476" y="4873"/>
                    <a:pt x="22773" y="5008"/>
                    <a:pt x="22773" y="5008"/>
                  </a:cubicBezTo>
                  <a:lnTo>
                    <a:pt x="14021" y="5582"/>
                  </a:lnTo>
                  <a:cubicBezTo>
                    <a:pt x="14021" y="5582"/>
                    <a:pt x="8073" y="142"/>
                    <a:pt x="5370" y="6"/>
                  </a:cubicBezTo>
                  <a:cubicBezTo>
                    <a:pt x="5294" y="3"/>
                    <a:pt x="5219" y="1"/>
                    <a:pt x="5144" y="1"/>
                  </a:cubicBezTo>
                  <a:close/>
                </a:path>
              </a:pathLst>
            </a:custGeom>
            <a:solidFill>
              <a:srgbClr val="1D327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0" name="Google Shape;690;p29"/>
            <p:cNvSpPr/>
            <p:nvPr/>
          </p:nvSpPr>
          <p:spPr>
            <a:xfrm>
              <a:off x="7171625" y="5887999"/>
              <a:ext cx="589525" cy="534349"/>
            </a:xfrm>
            <a:custGeom>
              <a:avLst/>
              <a:gdLst/>
              <a:ahLst/>
              <a:cxnLst/>
              <a:rect l="l" t="t" r="r" b="b"/>
              <a:pathLst>
                <a:path w="24906" h="22833" extrusionOk="0">
                  <a:moveTo>
                    <a:pt x="23222" y="1"/>
                  </a:moveTo>
                  <a:cubicBezTo>
                    <a:pt x="15806" y="1"/>
                    <a:pt x="0" y="20433"/>
                    <a:pt x="0" y="20433"/>
                  </a:cubicBezTo>
                  <a:lnTo>
                    <a:pt x="1419" y="22832"/>
                  </a:lnTo>
                  <a:cubicBezTo>
                    <a:pt x="1419" y="22832"/>
                    <a:pt x="3514" y="21988"/>
                    <a:pt x="6488" y="20602"/>
                  </a:cubicBezTo>
                  <a:cubicBezTo>
                    <a:pt x="10138" y="14790"/>
                    <a:pt x="18079" y="3300"/>
                    <a:pt x="24905" y="462"/>
                  </a:cubicBezTo>
                  <a:cubicBezTo>
                    <a:pt x="24413" y="146"/>
                    <a:pt x="23847" y="1"/>
                    <a:pt x="23222"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1" name="Google Shape;691;p29"/>
            <p:cNvSpPr/>
            <p:nvPr/>
          </p:nvSpPr>
          <p:spPr>
            <a:xfrm>
              <a:off x="6864100" y="5438513"/>
              <a:ext cx="246100" cy="599550"/>
            </a:xfrm>
            <a:custGeom>
              <a:avLst/>
              <a:gdLst/>
              <a:ahLst/>
              <a:cxnLst/>
              <a:rect l="l" t="t" r="r" b="b"/>
              <a:pathLst>
                <a:path w="9844" h="23982" extrusionOk="0">
                  <a:moveTo>
                    <a:pt x="9831" y="1"/>
                  </a:moveTo>
                  <a:cubicBezTo>
                    <a:pt x="9639" y="1"/>
                    <a:pt x="6667" y="1604"/>
                    <a:pt x="5137" y="5492"/>
                  </a:cubicBezTo>
                  <a:cubicBezTo>
                    <a:pt x="3515" y="9581"/>
                    <a:pt x="1" y="16475"/>
                    <a:pt x="1048" y="20327"/>
                  </a:cubicBezTo>
                  <a:cubicBezTo>
                    <a:pt x="1726" y="22902"/>
                    <a:pt x="2629" y="23982"/>
                    <a:pt x="4022" y="23982"/>
                  </a:cubicBezTo>
                  <a:cubicBezTo>
                    <a:pt x="4713" y="23982"/>
                    <a:pt x="5525" y="23716"/>
                    <a:pt x="6489" y="23233"/>
                  </a:cubicBezTo>
                  <a:cubicBezTo>
                    <a:pt x="9395" y="21780"/>
                    <a:pt x="5813" y="4276"/>
                    <a:pt x="9834" y="18"/>
                  </a:cubicBezTo>
                  <a:cubicBezTo>
                    <a:pt x="9844" y="6"/>
                    <a:pt x="9842" y="1"/>
                    <a:pt x="9831"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2" name="Google Shape;692;p29"/>
            <p:cNvSpPr/>
            <p:nvPr/>
          </p:nvSpPr>
          <p:spPr>
            <a:xfrm>
              <a:off x="6726400" y="5795238"/>
              <a:ext cx="781475" cy="703975"/>
            </a:xfrm>
            <a:custGeom>
              <a:avLst/>
              <a:gdLst/>
              <a:ahLst/>
              <a:cxnLst/>
              <a:rect l="l" t="t" r="r" b="b"/>
              <a:pathLst>
                <a:path w="31259" h="28159" extrusionOk="0">
                  <a:moveTo>
                    <a:pt x="6200" y="0"/>
                  </a:moveTo>
                  <a:cubicBezTo>
                    <a:pt x="3129" y="0"/>
                    <a:pt x="2298" y="2949"/>
                    <a:pt x="2298" y="2949"/>
                  </a:cubicBezTo>
                  <a:cubicBezTo>
                    <a:pt x="0" y="14709"/>
                    <a:pt x="29467" y="28159"/>
                    <a:pt x="29467" y="28159"/>
                  </a:cubicBezTo>
                  <a:lnTo>
                    <a:pt x="31259" y="26131"/>
                  </a:lnTo>
                  <a:cubicBezTo>
                    <a:pt x="31259" y="26131"/>
                    <a:pt x="11524" y="1023"/>
                    <a:pt x="7435" y="145"/>
                  </a:cubicBezTo>
                  <a:cubicBezTo>
                    <a:pt x="6988" y="45"/>
                    <a:pt x="6577" y="0"/>
                    <a:pt x="6200" y="0"/>
                  </a:cubicBezTo>
                  <a:close/>
                </a:path>
              </a:pathLst>
            </a:custGeom>
            <a:solidFill>
              <a:srgbClr val="2A468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3" name="Google Shape;693;p29"/>
            <p:cNvSpPr/>
            <p:nvPr/>
          </p:nvSpPr>
          <p:spPr>
            <a:xfrm>
              <a:off x="7330150" y="5419088"/>
              <a:ext cx="245300" cy="599550"/>
            </a:xfrm>
            <a:custGeom>
              <a:avLst/>
              <a:gdLst/>
              <a:ahLst/>
              <a:cxnLst/>
              <a:rect l="l" t="t" r="r" b="b"/>
              <a:pathLst>
                <a:path w="9812" h="23982" extrusionOk="0">
                  <a:moveTo>
                    <a:pt x="10" y="1"/>
                  </a:moveTo>
                  <a:cubicBezTo>
                    <a:pt x="0" y="1"/>
                    <a:pt x="1" y="6"/>
                    <a:pt x="12" y="18"/>
                  </a:cubicBezTo>
                  <a:cubicBezTo>
                    <a:pt x="4000" y="4309"/>
                    <a:pt x="418" y="21780"/>
                    <a:pt x="3324" y="23233"/>
                  </a:cubicBezTo>
                  <a:cubicBezTo>
                    <a:pt x="4288" y="23715"/>
                    <a:pt x="5100" y="23982"/>
                    <a:pt x="5792" y="23982"/>
                  </a:cubicBezTo>
                  <a:cubicBezTo>
                    <a:pt x="7187" y="23982"/>
                    <a:pt x="8098" y="22901"/>
                    <a:pt x="8798" y="20327"/>
                  </a:cubicBezTo>
                  <a:cubicBezTo>
                    <a:pt x="9812" y="16509"/>
                    <a:pt x="6331" y="9581"/>
                    <a:pt x="4709" y="5492"/>
                  </a:cubicBezTo>
                  <a:cubicBezTo>
                    <a:pt x="3178" y="1632"/>
                    <a:pt x="171" y="1"/>
                    <a:pt x="10"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4" name="Google Shape;694;p29"/>
            <p:cNvSpPr/>
            <p:nvPr/>
          </p:nvSpPr>
          <p:spPr>
            <a:xfrm>
              <a:off x="7164850" y="5301238"/>
              <a:ext cx="109000" cy="169000"/>
            </a:xfrm>
            <a:custGeom>
              <a:avLst/>
              <a:gdLst/>
              <a:ahLst/>
              <a:cxnLst/>
              <a:rect l="l" t="t" r="r" b="b"/>
              <a:pathLst>
                <a:path w="4360" h="6760" extrusionOk="0">
                  <a:moveTo>
                    <a:pt x="1" y="1"/>
                  </a:moveTo>
                  <a:lnTo>
                    <a:pt x="1" y="6759"/>
                  </a:lnTo>
                  <a:lnTo>
                    <a:pt x="4360" y="6759"/>
                  </a:lnTo>
                  <a:lnTo>
                    <a:pt x="4360" y="1"/>
                  </a:lnTo>
                  <a:close/>
                </a:path>
              </a:pathLst>
            </a:custGeom>
            <a:solidFill>
              <a:srgbClr val="F2B3BB"/>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5" name="Google Shape;695;p29"/>
            <p:cNvSpPr/>
            <p:nvPr/>
          </p:nvSpPr>
          <p:spPr>
            <a:xfrm>
              <a:off x="6897050" y="5420363"/>
              <a:ext cx="636175" cy="391350"/>
            </a:xfrm>
            <a:custGeom>
              <a:avLst/>
              <a:gdLst/>
              <a:ahLst/>
              <a:cxnLst/>
              <a:rect l="l" t="t" r="r" b="b"/>
              <a:pathLst>
                <a:path w="25447" h="15654" extrusionOk="0">
                  <a:moveTo>
                    <a:pt x="23520" y="1"/>
                  </a:moveTo>
                  <a:lnTo>
                    <a:pt x="1893" y="203"/>
                  </a:lnTo>
                  <a:cubicBezTo>
                    <a:pt x="811" y="203"/>
                    <a:pt x="0" y="1183"/>
                    <a:pt x="203" y="2231"/>
                  </a:cubicBezTo>
                  <a:lnTo>
                    <a:pt x="2366" y="14227"/>
                  </a:lnTo>
                  <a:cubicBezTo>
                    <a:pt x="2501" y="15038"/>
                    <a:pt x="3211" y="15646"/>
                    <a:pt x="4056" y="15646"/>
                  </a:cubicBezTo>
                  <a:cubicBezTo>
                    <a:pt x="4575" y="15651"/>
                    <a:pt x="5213" y="15653"/>
                    <a:pt x="5939" y="15653"/>
                  </a:cubicBezTo>
                  <a:cubicBezTo>
                    <a:pt x="10408" y="15653"/>
                    <a:pt x="18154" y="15574"/>
                    <a:pt x="21324" y="15545"/>
                  </a:cubicBezTo>
                  <a:cubicBezTo>
                    <a:pt x="22168" y="15511"/>
                    <a:pt x="22844" y="14937"/>
                    <a:pt x="23013" y="14126"/>
                  </a:cubicBezTo>
                  <a:lnTo>
                    <a:pt x="25277" y="2062"/>
                  </a:lnTo>
                  <a:cubicBezTo>
                    <a:pt x="25446" y="981"/>
                    <a:pt x="24635" y="1"/>
                    <a:pt x="23520" y="1"/>
                  </a:cubicBezTo>
                  <a:close/>
                </a:path>
              </a:pathLst>
            </a:custGeom>
            <a:solidFill>
              <a:srgbClr val="E6E6E6"/>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6" name="Google Shape;696;p29"/>
            <p:cNvSpPr/>
            <p:nvPr/>
          </p:nvSpPr>
          <p:spPr>
            <a:xfrm>
              <a:off x="6940125" y="5815738"/>
              <a:ext cx="529725" cy="41425"/>
            </a:xfrm>
            <a:custGeom>
              <a:avLst/>
              <a:gdLst/>
              <a:ahLst/>
              <a:cxnLst/>
              <a:rect l="l" t="t" r="r" b="b"/>
              <a:pathLst>
                <a:path w="21189" h="1657" extrusionOk="0">
                  <a:moveTo>
                    <a:pt x="440" y="0"/>
                  </a:moveTo>
                  <a:cubicBezTo>
                    <a:pt x="204" y="0"/>
                    <a:pt x="1" y="203"/>
                    <a:pt x="1" y="440"/>
                  </a:cubicBezTo>
                  <a:lnTo>
                    <a:pt x="1" y="1183"/>
                  </a:lnTo>
                  <a:cubicBezTo>
                    <a:pt x="1" y="1454"/>
                    <a:pt x="204" y="1656"/>
                    <a:pt x="440" y="1656"/>
                  </a:cubicBezTo>
                  <a:lnTo>
                    <a:pt x="20750" y="1656"/>
                  </a:lnTo>
                  <a:cubicBezTo>
                    <a:pt x="20986" y="1656"/>
                    <a:pt x="21189" y="1454"/>
                    <a:pt x="21189" y="1183"/>
                  </a:cubicBezTo>
                  <a:lnTo>
                    <a:pt x="21189" y="440"/>
                  </a:lnTo>
                  <a:cubicBezTo>
                    <a:pt x="21189" y="203"/>
                    <a:pt x="20986" y="0"/>
                    <a:pt x="20750" y="0"/>
                  </a:cubicBezTo>
                  <a:close/>
                </a:path>
              </a:pathLst>
            </a:custGeom>
            <a:solidFill>
              <a:srgbClr val="B3B3B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7" name="Google Shape;697;p29"/>
            <p:cNvSpPr/>
            <p:nvPr/>
          </p:nvSpPr>
          <p:spPr>
            <a:xfrm>
              <a:off x="7169075" y="5599463"/>
              <a:ext cx="89575" cy="70400"/>
            </a:xfrm>
            <a:custGeom>
              <a:avLst/>
              <a:gdLst/>
              <a:ahLst/>
              <a:cxnLst/>
              <a:rect l="l" t="t" r="r" b="b"/>
              <a:pathLst>
                <a:path w="3583" h="2816" extrusionOk="0">
                  <a:moveTo>
                    <a:pt x="845" y="1"/>
                  </a:moveTo>
                  <a:cubicBezTo>
                    <a:pt x="339" y="271"/>
                    <a:pt x="1" y="778"/>
                    <a:pt x="1" y="1352"/>
                  </a:cubicBezTo>
                  <a:cubicBezTo>
                    <a:pt x="126" y="2201"/>
                    <a:pt x="837" y="2816"/>
                    <a:pt x="1643" y="2816"/>
                  </a:cubicBezTo>
                  <a:cubicBezTo>
                    <a:pt x="1703" y="2816"/>
                    <a:pt x="1764" y="2812"/>
                    <a:pt x="1825" y="2805"/>
                  </a:cubicBezTo>
                  <a:cubicBezTo>
                    <a:pt x="2805" y="2772"/>
                    <a:pt x="3583" y="2062"/>
                    <a:pt x="3549" y="1217"/>
                  </a:cubicBezTo>
                  <a:cubicBezTo>
                    <a:pt x="3549" y="879"/>
                    <a:pt x="3380" y="541"/>
                    <a:pt x="3143" y="271"/>
                  </a:cubicBezTo>
                  <a:cubicBezTo>
                    <a:pt x="2907" y="643"/>
                    <a:pt x="2501" y="845"/>
                    <a:pt x="2096" y="845"/>
                  </a:cubicBezTo>
                  <a:cubicBezTo>
                    <a:pt x="2051" y="851"/>
                    <a:pt x="2006" y="853"/>
                    <a:pt x="1961" y="853"/>
                  </a:cubicBezTo>
                  <a:cubicBezTo>
                    <a:pt x="1444" y="853"/>
                    <a:pt x="1001" y="499"/>
                    <a:pt x="845"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8" name="Google Shape;698;p29"/>
            <p:cNvSpPr/>
            <p:nvPr/>
          </p:nvSpPr>
          <p:spPr>
            <a:xfrm>
              <a:off x="7075300" y="5076113"/>
              <a:ext cx="280500" cy="311325"/>
            </a:xfrm>
            <a:custGeom>
              <a:avLst/>
              <a:gdLst/>
              <a:ahLst/>
              <a:cxnLst/>
              <a:rect l="l" t="t" r="r" b="b"/>
              <a:pathLst>
                <a:path w="11220" h="12453" extrusionOk="0">
                  <a:moveTo>
                    <a:pt x="6833" y="1"/>
                  </a:moveTo>
                  <a:cubicBezTo>
                    <a:pt x="6778" y="1"/>
                    <a:pt x="6720" y="6"/>
                    <a:pt x="6658" y="17"/>
                  </a:cubicBezTo>
                  <a:cubicBezTo>
                    <a:pt x="5306" y="287"/>
                    <a:pt x="5272" y="1065"/>
                    <a:pt x="5272" y="1065"/>
                  </a:cubicBezTo>
                  <a:cubicBezTo>
                    <a:pt x="5272" y="1065"/>
                    <a:pt x="4900" y="11"/>
                    <a:pt x="4246" y="11"/>
                  </a:cubicBezTo>
                  <a:cubicBezTo>
                    <a:pt x="4217" y="11"/>
                    <a:pt x="4187" y="13"/>
                    <a:pt x="4157" y="17"/>
                  </a:cubicBezTo>
                  <a:cubicBezTo>
                    <a:pt x="3448" y="152"/>
                    <a:pt x="2299" y="591"/>
                    <a:pt x="2130" y="2991"/>
                  </a:cubicBezTo>
                  <a:cubicBezTo>
                    <a:pt x="1927" y="5356"/>
                    <a:pt x="3076" y="6235"/>
                    <a:pt x="1150" y="6944"/>
                  </a:cubicBezTo>
                  <a:cubicBezTo>
                    <a:pt x="744" y="7113"/>
                    <a:pt x="339" y="7316"/>
                    <a:pt x="1" y="7620"/>
                  </a:cubicBezTo>
                  <a:cubicBezTo>
                    <a:pt x="710" y="10425"/>
                    <a:pt x="2873" y="12453"/>
                    <a:pt x="5475" y="12453"/>
                  </a:cubicBezTo>
                  <a:cubicBezTo>
                    <a:pt x="8618" y="12453"/>
                    <a:pt x="11152" y="9513"/>
                    <a:pt x="11220" y="5796"/>
                  </a:cubicBezTo>
                  <a:cubicBezTo>
                    <a:pt x="10274" y="5390"/>
                    <a:pt x="8888" y="4714"/>
                    <a:pt x="8449" y="3734"/>
                  </a:cubicBezTo>
                  <a:cubicBezTo>
                    <a:pt x="7772" y="2283"/>
                    <a:pt x="7987" y="1"/>
                    <a:pt x="6833" y="1"/>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699" name="Google Shape;699;p29"/>
            <p:cNvSpPr/>
            <p:nvPr/>
          </p:nvSpPr>
          <p:spPr>
            <a:xfrm>
              <a:off x="6797350" y="5794788"/>
              <a:ext cx="710525" cy="672325"/>
            </a:xfrm>
            <a:custGeom>
              <a:avLst/>
              <a:gdLst/>
              <a:ahLst/>
              <a:cxnLst/>
              <a:rect l="l" t="t" r="r" b="b"/>
              <a:pathLst>
                <a:path w="28421" h="26893" extrusionOk="0">
                  <a:moveTo>
                    <a:pt x="3418" y="1"/>
                  </a:moveTo>
                  <a:cubicBezTo>
                    <a:pt x="1572" y="1"/>
                    <a:pt x="538" y="1038"/>
                    <a:pt x="1" y="1886"/>
                  </a:cubicBezTo>
                  <a:cubicBezTo>
                    <a:pt x="2029" y="3305"/>
                    <a:pt x="1893" y="7496"/>
                    <a:pt x="3955" y="9827"/>
                  </a:cubicBezTo>
                  <a:cubicBezTo>
                    <a:pt x="4929" y="10948"/>
                    <a:pt x="5908" y="11279"/>
                    <a:pt x="6893" y="11279"/>
                  </a:cubicBezTo>
                  <a:cubicBezTo>
                    <a:pt x="8308" y="11279"/>
                    <a:pt x="9735" y="10595"/>
                    <a:pt x="11173" y="10595"/>
                  </a:cubicBezTo>
                  <a:cubicBezTo>
                    <a:pt x="11267" y="10595"/>
                    <a:pt x="11362" y="10598"/>
                    <a:pt x="11457" y="10604"/>
                  </a:cubicBezTo>
                  <a:cubicBezTo>
                    <a:pt x="13653" y="10740"/>
                    <a:pt x="24568" y="23209"/>
                    <a:pt x="27745" y="26892"/>
                  </a:cubicBezTo>
                  <a:lnTo>
                    <a:pt x="28421" y="26115"/>
                  </a:lnTo>
                  <a:cubicBezTo>
                    <a:pt x="28421" y="26115"/>
                    <a:pt x="8686" y="1041"/>
                    <a:pt x="4597" y="129"/>
                  </a:cubicBezTo>
                  <a:cubicBezTo>
                    <a:pt x="4171" y="40"/>
                    <a:pt x="3779" y="1"/>
                    <a:pt x="3418" y="1"/>
                  </a:cubicBezTo>
                  <a:close/>
                </a:path>
              </a:pathLst>
            </a:custGeom>
            <a:solidFill>
              <a:srgbClr val="231F20"/>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0" name="Google Shape;700;p29"/>
            <p:cNvSpPr/>
            <p:nvPr/>
          </p:nvSpPr>
          <p:spPr>
            <a:xfrm>
              <a:off x="7594875" y="5130588"/>
              <a:ext cx="290625" cy="220525"/>
            </a:xfrm>
            <a:custGeom>
              <a:avLst/>
              <a:gdLst/>
              <a:ahLst/>
              <a:cxnLst/>
              <a:rect l="l" t="t" r="r" b="b"/>
              <a:pathLst>
                <a:path w="11625" h="8821" extrusionOk="0">
                  <a:moveTo>
                    <a:pt x="10915" y="1"/>
                  </a:moveTo>
                  <a:lnTo>
                    <a:pt x="9597" y="136"/>
                  </a:lnTo>
                  <a:cubicBezTo>
                    <a:pt x="8009" y="1150"/>
                    <a:pt x="6759" y="2637"/>
                    <a:pt x="6049" y="4394"/>
                  </a:cubicBezTo>
                  <a:cubicBezTo>
                    <a:pt x="6049" y="4394"/>
                    <a:pt x="2230" y="4529"/>
                    <a:pt x="777" y="6117"/>
                  </a:cubicBezTo>
                  <a:lnTo>
                    <a:pt x="0" y="7199"/>
                  </a:lnTo>
                  <a:lnTo>
                    <a:pt x="1183" y="8821"/>
                  </a:lnTo>
                  <a:lnTo>
                    <a:pt x="6657" y="6286"/>
                  </a:lnTo>
                  <a:cubicBezTo>
                    <a:pt x="6657" y="6286"/>
                    <a:pt x="11625" y="1386"/>
                    <a:pt x="11557" y="1319"/>
                  </a:cubicBezTo>
                  <a:cubicBezTo>
                    <a:pt x="11523" y="1251"/>
                    <a:pt x="10915" y="1"/>
                    <a:pt x="10915" y="1"/>
                  </a:cubicBez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1" name="Google Shape;701;p29"/>
            <p:cNvSpPr/>
            <p:nvPr/>
          </p:nvSpPr>
          <p:spPr>
            <a:xfrm>
              <a:off x="7758750" y="5117913"/>
              <a:ext cx="252625" cy="366675"/>
            </a:xfrm>
            <a:custGeom>
              <a:avLst/>
              <a:gdLst/>
              <a:ahLst/>
              <a:cxnLst/>
              <a:rect l="l" t="t" r="r" b="b"/>
              <a:pathLst>
                <a:path w="10105" h="14667" extrusionOk="0">
                  <a:moveTo>
                    <a:pt x="4563" y="1"/>
                  </a:moveTo>
                  <a:lnTo>
                    <a:pt x="1" y="4901"/>
                  </a:lnTo>
                  <a:lnTo>
                    <a:pt x="6320" y="14667"/>
                  </a:lnTo>
                  <a:lnTo>
                    <a:pt x="10105" y="9429"/>
                  </a:lnTo>
                  <a:lnTo>
                    <a:pt x="4563"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2" name="Google Shape;702;p29"/>
            <p:cNvSpPr/>
            <p:nvPr/>
          </p:nvSpPr>
          <p:spPr>
            <a:xfrm>
              <a:off x="7574600" y="5259013"/>
              <a:ext cx="315125" cy="276275"/>
            </a:xfrm>
            <a:custGeom>
              <a:avLst/>
              <a:gdLst/>
              <a:ahLst/>
              <a:cxnLst/>
              <a:rect l="l" t="t" r="r" b="b"/>
              <a:pathLst>
                <a:path w="12605" h="11051" extrusionOk="0">
                  <a:moveTo>
                    <a:pt x="6319" y="0"/>
                  </a:moveTo>
                  <a:lnTo>
                    <a:pt x="0" y="2095"/>
                  </a:lnTo>
                  <a:lnTo>
                    <a:pt x="6286" y="11050"/>
                  </a:lnTo>
                  <a:lnTo>
                    <a:pt x="12605" y="9766"/>
                  </a:lnTo>
                  <a:lnTo>
                    <a:pt x="6319"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3" name="Google Shape;703;p29"/>
            <p:cNvSpPr/>
            <p:nvPr/>
          </p:nvSpPr>
          <p:spPr>
            <a:xfrm>
              <a:off x="7728350" y="5237038"/>
              <a:ext cx="194325" cy="272050"/>
            </a:xfrm>
            <a:custGeom>
              <a:avLst/>
              <a:gdLst/>
              <a:ahLst/>
              <a:cxnLst/>
              <a:rect l="l" t="t" r="r" b="b"/>
              <a:pathLst>
                <a:path w="7773" h="10882" extrusionOk="0">
                  <a:moveTo>
                    <a:pt x="1318" y="1"/>
                  </a:moveTo>
                  <a:lnTo>
                    <a:pt x="0" y="845"/>
                  </a:lnTo>
                  <a:lnTo>
                    <a:pt x="6421" y="10882"/>
                  </a:lnTo>
                  <a:lnTo>
                    <a:pt x="7773" y="10003"/>
                  </a:lnTo>
                  <a:lnTo>
                    <a:pt x="1318" y="1"/>
                  </a:lnTo>
                  <a:close/>
                </a:path>
              </a:pathLst>
            </a:custGeom>
            <a:solidFill>
              <a:srgbClr val="1D327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4" name="Google Shape;704;p29"/>
            <p:cNvSpPr/>
            <p:nvPr/>
          </p:nvSpPr>
          <p:spPr>
            <a:xfrm>
              <a:off x="6494075" y="5130588"/>
              <a:ext cx="290650" cy="220525"/>
            </a:xfrm>
            <a:custGeom>
              <a:avLst/>
              <a:gdLst/>
              <a:ahLst/>
              <a:cxnLst/>
              <a:rect l="l" t="t" r="r" b="b"/>
              <a:pathLst>
                <a:path w="11626" h="8821" extrusionOk="0">
                  <a:moveTo>
                    <a:pt x="676" y="1"/>
                  </a:moveTo>
                  <a:cubicBezTo>
                    <a:pt x="676" y="1"/>
                    <a:pt x="68" y="1251"/>
                    <a:pt x="34" y="1319"/>
                  </a:cubicBezTo>
                  <a:cubicBezTo>
                    <a:pt x="0" y="1386"/>
                    <a:pt x="4934" y="6286"/>
                    <a:pt x="4934" y="6286"/>
                  </a:cubicBezTo>
                  <a:lnTo>
                    <a:pt x="10442" y="8821"/>
                  </a:lnTo>
                  <a:lnTo>
                    <a:pt x="11625" y="7199"/>
                  </a:lnTo>
                  <a:lnTo>
                    <a:pt x="10814" y="6117"/>
                  </a:lnTo>
                  <a:cubicBezTo>
                    <a:pt x="9395" y="4529"/>
                    <a:pt x="5542" y="4394"/>
                    <a:pt x="5542" y="4394"/>
                  </a:cubicBezTo>
                  <a:cubicBezTo>
                    <a:pt x="4833" y="2637"/>
                    <a:pt x="3582" y="1150"/>
                    <a:pt x="1994" y="136"/>
                  </a:cubicBezTo>
                  <a:lnTo>
                    <a:pt x="676" y="1"/>
                  </a:lnTo>
                  <a:close/>
                </a:path>
              </a:pathLst>
            </a:custGeom>
            <a:solidFill>
              <a:srgbClr val="FFFFFF"/>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5" name="Google Shape;705;p29"/>
            <p:cNvSpPr/>
            <p:nvPr/>
          </p:nvSpPr>
          <p:spPr>
            <a:xfrm>
              <a:off x="6368200" y="5117913"/>
              <a:ext cx="251775" cy="366675"/>
            </a:xfrm>
            <a:custGeom>
              <a:avLst/>
              <a:gdLst/>
              <a:ahLst/>
              <a:cxnLst/>
              <a:rect l="l" t="t" r="r" b="b"/>
              <a:pathLst>
                <a:path w="10071" h="14667" extrusionOk="0">
                  <a:moveTo>
                    <a:pt x="5542" y="1"/>
                  </a:moveTo>
                  <a:lnTo>
                    <a:pt x="0" y="9429"/>
                  </a:lnTo>
                  <a:lnTo>
                    <a:pt x="3785" y="14667"/>
                  </a:lnTo>
                  <a:lnTo>
                    <a:pt x="10071" y="4901"/>
                  </a:lnTo>
                  <a:lnTo>
                    <a:pt x="5542" y="1"/>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6" name="Google Shape;706;p29"/>
            <p:cNvSpPr/>
            <p:nvPr/>
          </p:nvSpPr>
          <p:spPr>
            <a:xfrm>
              <a:off x="6489850" y="5259013"/>
              <a:ext cx="314300" cy="276275"/>
            </a:xfrm>
            <a:custGeom>
              <a:avLst/>
              <a:gdLst/>
              <a:ahLst/>
              <a:cxnLst/>
              <a:rect l="l" t="t" r="r" b="b"/>
              <a:pathLst>
                <a:path w="12572" h="11051" extrusionOk="0">
                  <a:moveTo>
                    <a:pt x="6286" y="0"/>
                  </a:moveTo>
                  <a:lnTo>
                    <a:pt x="0" y="9766"/>
                  </a:lnTo>
                  <a:lnTo>
                    <a:pt x="6286" y="11050"/>
                  </a:lnTo>
                  <a:lnTo>
                    <a:pt x="12571" y="2095"/>
                  </a:lnTo>
                  <a:lnTo>
                    <a:pt x="6286" y="0"/>
                  </a:lnTo>
                  <a:close/>
                </a:path>
              </a:pathLst>
            </a:custGeom>
            <a:solidFill>
              <a:schemeClr val="dk2"/>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7" name="Google Shape;707;p29"/>
            <p:cNvSpPr/>
            <p:nvPr/>
          </p:nvSpPr>
          <p:spPr>
            <a:xfrm>
              <a:off x="6456050" y="5237038"/>
              <a:ext cx="195175" cy="272050"/>
            </a:xfrm>
            <a:custGeom>
              <a:avLst/>
              <a:gdLst/>
              <a:ahLst/>
              <a:cxnLst/>
              <a:rect l="l" t="t" r="r" b="b"/>
              <a:pathLst>
                <a:path w="7807" h="10882" extrusionOk="0">
                  <a:moveTo>
                    <a:pt x="6455" y="1"/>
                  </a:moveTo>
                  <a:lnTo>
                    <a:pt x="1" y="10003"/>
                  </a:lnTo>
                  <a:lnTo>
                    <a:pt x="1352" y="10882"/>
                  </a:lnTo>
                  <a:lnTo>
                    <a:pt x="7807" y="845"/>
                  </a:lnTo>
                  <a:lnTo>
                    <a:pt x="6455"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8" name="Google Shape;708;p29"/>
            <p:cNvSpPr/>
            <p:nvPr/>
          </p:nvSpPr>
          <p:spPr>
            <a:xfrm>
              <a:off x="7030625" y="5472713"/>
              <a:ext cx="87800" cy="142825"/>
            </a:xfrm>
            <a:custGeom>
              <a:avLst/>
              <a:gdLst/>
              <a:ahLst/>
              <a:cxnLst/>
              <a:rect l="l" t="t" r="r" b="b"/>
              <a:pathLst>
                <a:path w="3512" h="5713" extrusionOk="0">
                  <a:moveTo>
                    <a:pt x="1555" y="0"/>
                  </a:moveTo>
                  <a:cubicBezTo>
                    <a:pt x="0" y="0"/>
                    <a:pt x="1382" y="2469"/>
                    <a:pt x="1382" y="2469"/>
                  </a:cubicBezTo>
                  <a:cubicBezTo>
                    <a:pt x="1318" y="2451"/>
                    <a:pt x="1252" y="2443"/>
                    <a:pt x="1188" y="2443"/>
                  </a:cubicBezTo>
                  <a:cubicBezTo>
                    <a:pt x="879" y="2443"/>
                    <a:pt x="587" y="2634"/>
                    <a:pt x="504" y="2942"/>
                  </a:cubicBezTo>
                  <a:cubicBezTo>
                    <a:pt x="233" y="3651"/>
                    <a:pt x="1146" y="5375"/>
                    <a:pt x="1146" y="5375"/>
                  </a:cubicBezTo>
                  <a:lnTo>
                    <a:pt x="2497" y="5713"/>
                  </a:lnTo>
                  <a:cubicBezTo>
                    <a:pt x="2497" y="5713"/>
                    <a:pt x="3477" y="3651"/>
                    <a:pt x="3511" y="2435"/>
                  </a:cubicBezTo>
                  <a:cubicBezTo>
                    <a:pt x="3511" y="1184"/>
                    <a:pt x="3275" y="35"/>
                    <a:pt x="1619" y="2"/>
                  </a:cubicBezTo>
                  <a:cubicBezTo>
                    <a:pt x="1597" y="1"/>
                    <a:pt x="1576" y="0"/>
                    <a:pt x="1555"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09" name="Google Shape;709;p29"/>
            <p:cNvSpPr/>
            <p:nvPr/>
          </p:nvSpPr>
          <p:spPr>
            <a:xfrm>
              <a:off x="7033075" y="5581713"/>
              <a:ext cx="81950" cy="71000"/>
            </a:xfrm>
            <a:custGeom>
              <a:avLst/>
              <a:gdLst/>
              <a:ahLst/>
              <a:cxnLst/>
              <a:rect l="l" t="t" r="r" b="b"/>
              <a:pathLst>
                <a:path w="3278" h="2840" extrusionOk="0">
                  <a:moveTo>
                    <a:pt x="406" y="1"/>
                  </a:moveTo>
                  <a:lnTo>
                    <a:pt x="0" y="2400"/>
                  </a:lnTo>
                  <a:lnTo>
                    <a:pt x="2636" y="2839"/>
                  </a:lnTo>
                  <a:lnTo>
                    <a:pt x="3278" y="373"/>
                  </a:lnTo>
                  <a:lnTo>
                    <a:pt x="406" y="1"/>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0" name="Google Shape;710;p29"/>
            <p:cNvSpPr/>
            <p:nvPr/>
          </p:nvSpPr>
          <p:spPr>
            <a:xfrm>
              <a:off x="6870850" y="5618113"/>
              <a:ext cx="285575" cy="435700"/>
            </a:xfrm>
            <a:custGeom>
              <a:avLst/>
              <a:gdLst/>
              <a:ahLst/>
              <a:cxnLst/>
              <a:rect l="l" t="t" r="r" b="b"/>
              <a:pathLst>
                <a:path w="11423" h="17428" extrusionOk="0">
                  <a:moveTo>
                    <a:pt x="8455" y="0"/>
                  </a:moveTo>
                  <a:cubicBezTo>
                    <a:pt x="7640" y="0"/>
                    <a:pt x="6622" y="346"/>
                    <a:pt x="5340" y="1012"/>
                  </a:cubicBezTo>
                  <a:cubicBezTo>
                    <a:pt x="2704" y="2431"/>
                    <a:pt x="1" y="13549"/>
                    <a:pt x="1285" y="15137"/>
                  </a:cubicBezTo>
                  <a:cubicBezTo>
                    <a:pt x="1233" y="15398"/>
                    <a:pt x="2628" y="17427"/>
                    <a:pt x="5083" y="17427"/>
                  </a:cubicBezTo>
                  <a:cubicBezTo>
                    <a:pt x="5811" y="17427"/>
                    <a:pt x="6632" y="17249"/>
                    <a:pt x="7537" y="16793"/>
                  </a:cubicBezTo>
                  <a:cubicBezTo>
                    <a:pt x="11288" y="14867"/>
                    <a:pt x="11423" y="2870"/>
                    <a:pt x="10477" y="1248"/>
                  </a:cubicBezTo>
                  <a:cubicBezTo>
                    <a:pt x="9985" y="405"/>
                    <a:pt x="9338" y="0"/>
                    <a:pt x="8455"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1" name="Google Shape;711;p29"/>
            <p:cNvSpPr/>
            <p:nvPr/>
          </p:nvSpPr>
          <p:spPr>
            <a:xfrm>
              <a:off x="7293275" y="5459163"/>
              <a:ext cx="86575" cy="143700"/>
            </a:xfrm>
            <a:custGeom>
              <a:avLst/>
              <a:gdLst/>
              <a:ahLst/>
              <a:cxnLst/>
              <a:rect l="l" t="t" r="r" b="b"/>
              <a:pathLst>
                <a:path w="3463" h="5748" extrusionOk="0">
                  <a:moveTo>
                    <a:pt x="1952" y="0"/>
                  </a:moveTo>
                  <a:cubicBezTo>
                    <a:pt x="1922" y="0"/>
                    <a:pt x="1891" y="1"/>
                    <a:pt x="1859" y="3"/>
                  </a:cubicBezTo>
                  <a:cubicBezTo>
                    <a:pt x="203" y="104"/>
                    <a:pt x="0" y="1253"/>
                    <a:pt x="68" y="2504"/>
                  </a:cubicBezTo>
                  <a:cubicBezTo>
                    <a:pt x="102" y="3720"/>
                    <a:pt x="1183" y="5748"/>
                    <a:pt x="1183" y="5748"/>
                  </a:cubicBezTo>
                  <a:lnTo>
                    <a:pt x="2535" y="5376"/>
                  </a:lnTo>
                  <a:cubicBezTo>
                    <a:pt x="2535" y="5376"/>
                    <a:pt x="3379" y="3585"/>
                    <a:pt x="3075" y="2909"/>
                  </a:cubicBezTo>
                  <a:cubicBezTo>
                    <a:pt x="2969" y="2616"/>
                    <a:pt x="2694" y="2428"/>
                    <a:pt x="2400" y="2428"/>
                  </a:cubicBezTo>
                  <a:cubicBezTo>
                    <a:pt x="2321" y="2428"/>
                    <a:pt x="2241" y="2441"/>
                    <a:pt x="2163" y="2470"/>
                  </a:cubicBezTo>
                  <a:cubicBezTo>
                    <a:pt x="2163" y="2470"/>
                    <a:pt x="3463" y="0"/>
                    <a:pt x="1952" y="0"/>
                  </a:cubicBez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2" name="Google Shape;712;p29"/>
            <p:cNvSpPr/>
            <p:nvPr/>
          </p:nvSpPr>
          <p:spPr>
            <a:xfrm>
              <a:off x="7274675" y="5601013"/>
              <a:ext cx="294875" cy="425125"/>
            </a:xfrm>
            <a:custGeom>
              <a:avLst/>
              <a:gdLst/>
              <a:ahLst/>
              <a:cxnLst/>
              <a:rect l="l" t="t" r="r" b="b"/>
              <a:pathLst>
                <a:path w="11795" h="17005" extrusionOk="0">
                  <a:moveTo>
                    <a:pt x="3034" y="0"/>
                  </a:moveTo>
                  <a:cubicBezTo>
                    <a:pt x="2072" y="0"/>
                    <a:pt x="1379" y="451"/>
                    <a:pt x="879" y="1358"/>
                  </a:cubicBezTo>
                  <a:cubicBezTo>
                    <a:pt x="1" y="3014"/>
                    <a:pt x="237" y="16058"/>
                    <a:pt x="4394" y="16767"/>
                  </a:cubicBezTo>
                  <a:cubicBezTo>
                    <a:pt x="5325" y="16928"/>
                    <a:pt x="6102" y="17004"/>
                    <a:pt x="6759" y="17004"/>
                  </a:cubicBezTo>
                  <a:cubicBezTo>
                    <a:pt x="8870" y="17004"/>
                    <a:pt x="9753" y="16215"/>
                    <a:pt x="10578" y="14875"/>
                  </a:cubicBezTo>
                  <a:cubicBezTo>
                    <a:pt x="11794" y="12814"/>
                    <a:pt x="8652" y="2304"/>
                    <a:pt x="6016" y="919"/>
                  </a:cubicBezTo>
                  <a:cubicBezTo>
                    <a:pt x="4809" y="307"/>
                    <a:pt x="3829" y="0"/>
                    <a:pt x="3034" y="0"/>
                  </a:cubicBezTo>
                  <a:close/>
                </a:path>
              </a:pathLst>
            </a:custGeom>
            <a:solidFill>
              <a:srgbClr val="FB9844"/>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3" name="Google Shape;713;p29"/>
            <p:cNvSpPr/>
            <p:nvPr/>
          </p:nvSpPr>
          <p:spPr>
            <a:xfrm>
              <a:off x="7300025" y="5567363"/>
              <a:ext cx="83650" cy="72675"/>
            </a:xfrm>
            <a:custGeom>
              <a:avLst/>
              <a:gdLst/>
              <a:ahLst/>
              <a:cxnLst/>
              <a:rect l="l" t="t" r="r" b="b"/>
              <a:pathLst>
                <a:path w="3346" h="2907" extrusionOk="0">
                  <a:moveTo>
                    <a:pt x="2873" y="0"/>
                  </a:moveTo>
                  <a:lnTo>
                    <a:pt x="1" y="474"/>
                  </a:lnTo>
                  <a:lnTo>
                    <a:pt x="744" y="2907"/>
                  </a:lnTo>
                  <a:lnTo>
                    <a:pt x="3346" y="2366"/>
                  </a:lnTo>
                  <a:lnTo>
                    <a:pt x="2873" y="0"/>
                  </a:ln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4" name="Google Shape;714;p29"/>
            <p:cNvSpPr/>
            <p:nvPr/>
          </p:nvSpPr>
          <p:spPr>
            <a:xfrm>
              <a:off x="7274675" y="5601013"/>
              <a:ext cx="294875" cy="425125"/>
            </a:xfrm>
            <a:custGeom>
              <a:avLst/>
              <a:gdLst/>
              <a:ahLst/>
              <a:cxnLst/>
              <a:rect l="l" t="t" r="r" b="b"/>
              <a:pathLst>
                <a:path w="11795" h="17005" extrusionOk="0">
                  <a:moveTo>
                    <a:pt x="3034" y="0"/>
                  </a:moveTo>
                  <a:cubicBezTo>
                    <a:pt x="2072" y="0"/>
                    <a:pt x="1379" y="451"/>
                    <a:pt x="879" y="1358"/>
                  </a:cubicBezTo>
                  <a:cubicBezTo>
                    <a:pt x="1" y="3014"/>
                    <a:pt x="237" y="16058"/>
                    <a:pt x="4394" y="16767"/>
                  </a:cubicBezTo>
                  <a:cubicBezTo>
                    <a:pt x="5325" y="16928"/>
                    <a:pt x="6102" y="17004"/>
                    <a:pt x="6759" y="17004"/>
                  </a:cubicBezTo>
                  <a:cubicBezTo>
                    <a:pt x="8870" y="17004"/>
                    <a:pt x="9753" y="16215"/>
                    <a:pt x="10578" y="14875"/>
                  </a:cubicBezTo>
                  <a:cubicBezTo>
                    <a:pt x="11794" y="12814"/>
                    <a:pt x="8652" y="2304"/>
                    <a:pt x="6016" y="919"/>
                  </a:cubicBezTo>
                  <a:cubicBezTo>
                    <a:pt x="4809" y="307"/>
                    <a:pt x="3829" y="0"/>
                    <a:pt x="3034" y="0"/>
                  </a:cubicBez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5" name="Google Shape;715;p29"/>
            <p:cNvSpPr/>
            <p:nvPr/>
          </p:nvSpPr>
          <p:spPr>
            <a:xfrm>
              <a:off x="7271300" y="5251127"/>
              <a:ext cx="56625" cy="26225"/>
            </a:xfrm>
            <a:custGeom>
              <a:avLst/>
              <a:gdLst/>
              <a:ahLst/>
              <a:cxnLst/>
              <a:rect l="l" t="t" r="r" b="b"/>
              <a:pathLst>
                <a:path w="2265" h="1049" extrusionOk="0">
                  <a:moveTo>
                    <a:pt x="1116" y="1"/>
                  </a:moveTo>
                  <a:cubicBezTo>
                    <a:pt x="507" y="1"/>
                    <a:pt x="1" y="237"/>
                    <a:pt x="1" y="541"/>
                  </a:cubicBezTo>
                  <a:cubicBezTo>
                    <a:pt x="1" y="812"/>
                    <a:pt x="507" y="1048"/>
                    <a:pt x="1116" y="1048"/>
                  </a:cubicBezTo>
                  <a:cubicBezTo>
                    <a:pt x="1758" y="1048"/>
                    <a:pt x="2265" y="812"/>
                    <a:pt x="2265" y="541"/>
                  </a:cubicBezTo>
                  <a:cubicBezTo>
                    <a:pt x="2265" y="237"/>
                    <a:pt x="1758" y="1"/>
                    <a:pt x="1116" y="1"/>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6" name="Google Shape;716;p29"/>
            <p:cNvSpPr/>
            <p:nvPr/>
          </p:nvSpPr>
          <p:spPr>
            <a:xfrm>
              <a:off x="7114175" y="5257902"/>
              <a:ext cx="52400" cy="25350"/>
            </a:xfrm>
            <a:custGeom>
              <a:avLst/>
              <a:gdLst/>
              <a:ahLst/>
              <a:cxnLst/>
              <a:rect l="l" t="t" r="r" b="b"/>
              <a:pathLst>
                <a:path w="2096" h="1014" extrusionOk="0">
                  <a:moveTo>
                    <a:pt x="1048" y="0"/>
                  </a:moveTo>
                  <a:cubicBezTo>
                    <a:pt x="473" y="0"/>
                    <a:pt x="0" y="237"/>
                    <a:pt x="0" y="507"/>
                  </a:cubicBezTo>
                  <a:cubicBezTo>
                    <a:pt x="0" y="811"/>
                    <a:pt x="473" y="1014"/>
                    <a:pt x="1048" y="1014"/>
                  </a:cubicBezTo>
                  <a:cubicBezTo>
                    <a:pt x="1622" y="1014"/>
                    <a:pt x="2095" y="811"/>
                    <a:pt x="2095" y="507"/>
                  </a:cubicBezTo>
                  <a:cubicBezTo>
                    <a:pt x="2095" y="237"/>
                    <a:pt x="1622" y="0"/>
                    <a:pt x="1048" y="0"/>
                  </a:cubicBezTo>
                  <a:close/>
                </a:path>
              </a:pathLst>
            </a:custGeom>
            <a:solidFill>
              <a:srgbClr val="F25C78">
                <a:alpha val="33480"/>
              </a:srgbClr>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7" name="Google Shape;717;p29"/>
            <p:cNvSpPr/>
            <p:nvPr/>
          </p:nvSpPr>
          <p:spPr>
            <a:xfrm>
              <a:off x="7273825" y="5601263"/>
              <a:ext cx="201950" cy="425000"/>
            </a:xfrm>
            <a:custGeom>
              <a:avLst/>
              <a:gdLst/>
              <a:ahLst/>
              <a:cxnLst/>
              <a:rect l="l" t="t" r="r" b="b"/>
              <a:pathLst>
                <a:path w="8078" h="17000" extrusionOk="0">
                  <a:moveTo>
                    <a:pt x="3026" y="0"/>
                  </a:moveTo>
                  <a:cubicBezTo>
                    <a:pt x="2080" y="0"/>
                    <a:pt x="1392" y="444"/>
                    <a:pt x="913" y="1348"/>
                  </a:cubicBezTo>
                  <a:cubicBezTo>
                    <a:pt x="1" y="3004"/>
                    <a:pt x="238" y="16048"/>
                    <a:pt x="4428" y="16757"/>
                  </a:cubicBezTo>
                  <a:cubicBezTo>
                    <a:pt x="5321" y="16925"/>
                    <a:pt x="6081" y="17000"/>
                    <a:pt x="6724" y="17000"/>
                  </a:cubicBezTo>
                  <a:cubicBezTo>
                    <a:pt x="7250" y="17000"/>
                    <a:pt x="7698" y="16950"/>
                    <a:pt x="8077" y="16859"/>
                  </a:cubicBezTo>
                  <a:cubicBezTo>
                    <a:pt x="6726" y="15642"/>
                    <a:pt x="4428" y="13006"/>
                    <a:pt x="3076" y="8140"/>
                  </a:cubicBezTo>
                  <a:cubicBezTo>
                    <a:pt x="1893" y="3882"/>
                    <a:pt x="2840" y="1415"/>
                    <a:pt x="3853" y="98"/>
                  </a:cubicBezTo>
                  <a:cubicBezTo>
                    <a:pt x="3558" y="33"/>
                    <a:pt x="3282" y="0"/>
                    <a:pt x="3026" y="0"/>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8" name="Google Shape;718;p29"/>
            <p:cNvSpPr/>
            <p:nvPr/>
          </p:nvSpPr>
          <p:spPr>
            <a:xfrm>
              <a:off x="6968850" y="5618563"/>
              <a:ext cx="187575" cy="434625"/>
            </a:xfrm>
            <a:custGeom>
              <a:avLst/>
              <a:gdLst/>
              <a:ahLst/>
              <a:cxnLst/>
              <a:rect l="l" t="t" r="r" b="b"/>
              <a:pathLst>
                <a:path w="7503" h="17385" extrusionOk="0">
                  <a:moveTo>
                    <a:pt x="4548" y="1"/>
                  </a:moveTo>
                  <a:cubicBezTo>
                    <a:pt x="3998" y="1"/>
                    <a:pt x="3355" y="155"/>
                    <a:pt x="2603" y="453"/>
                  </a:cubicBezTo>
                  <a:cubicBezTo>
                    <a:pt x="3718" y="2109"/>
                    <a:pt x="4360" y="4001"/>
                    <a:pt x="4461" y="5961"/>
                  </a:cubicBezTo>
                  <a:cubicBezTo>
                    <a:pt x="4495" y="8867"/>
                    <a:pt x="3786" y="14207"/>
                    <a:pt x="1" y="17214"/>
                  </a:cubicBezTo>
                  <a:cubicBezTo>
                    <a:pt x="411" y="17328"/>
                    <a:pt x="829" y="17384"/>
                    <a:pt x="1245" y="17384"/>
                  </a:cubicBezTo>
                  <a:cubicBezTo>
                    <a:pt x="2064" y="17384"/>
                    <a:pt x="2877" y="17167"/>
                    <a:pt x="3617" y="16741"/>
                  </a:cubicBezTo>
                  <a:cubicBezTo>
                    <a:pt x="7368" y="14849"/>
                    <a:pt x="7503" y="2852"/>
                    <a:pt x="6557" y="1230"/>
                  </a:cubicBezTo>
                  <a:cubicBezTo>
                    <a:pt x="6078" y="397"/>
                    <a:pt x="5432" y="1"/>
                    <a:pt x="4548" y="1"/>
                  </a:cubicBezTo>
                  <a:close/>
                </a:path>
              </a:pathLst>
            </a:custGeom>
            <a:solidFill>
              <a:schemeClr val="accent3"/>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19" name="Google Shape;719;p29"/>
            <p:cNvSpPr/>
            <p:nvPr/>
          </p:nvSpPr>
          <p:spPr>
            <a:xfrm>
              <a:off x="7088625" y="6364863"/>
              <a:ext cx="139625" cy="236600"/>
            </a:xfrm>
            <a:custGeom>
              <a:avLst/>
              <a:gdLst/>
              <a:ahLst/>
              <a:cxnLst/>
              <a:rect l="l" t="t" r="r" b="b"/>
              <a:pathLst>
                <a:path w="5585" h="9464" extrusionOk="0">
                  <a:moveTo>
                    <a:pt x="4097" y="1"/>
                  </a:moveTo>
                  <a:cubicBezTo>
                    <a:pt x="4097" y="1"/>
                    <a:pt x="515" y="68"/>
                    <a:pt x="245" y="2467"/>
                  </a:cubicBezTo>
                  <a:cubicBezTo>
                    <a:pt x="0" y="4638"/>
                    <a:pt x="751" y="9463"/>
                    <a:pt x="2298" y="9463"/>
                  </a:cubicBezTo>
                  <a:cubicBezTo>
                    <a:pt x="2461" y="9463"/>
                    <a:pt x="2633" y="9410"/>
                    <a:pt x="2813" y="9294"/>
                  </a:cubicBezTo>
                  <a:cubicBezTo>
                    <a:pt x="4672" y="8111"/>
                    <a:pt x="2712" y="4191"/>
                    <a:pt x="3489" y="3143"/>
                  </a:cubicBezTo>
                  <a:cubicBezTo>
                    <a:pt x="4097" y="2434"/>
                    <a:pt x="4807" y="1792"/>
                    <a:pt x="5584" y="1285"/>
                  </a:cubicBezTo>
                  <a:lnTo>
                    <a:pt x="4097" y="1"/>
                  </a:lnTo>
                  <a:close/>
                </a:path>
              </a:pathLst>
            </a:custGeom>
            <a:solidFill>
              <a:srgbClr val="FED4D5"/>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nvGrpSpPr>
            <p:cNvPr id="720" name="Google Shape;720;p29"/>
            <p:cNvGrpSpPr/>
            <p:nvPr/>
          </p:nvGrpSpPr>
          <p:grpSpPr>
            <a:xfrm>
              <a:off x="6976281" y="7121106"/>
              <a:ext cx="603225" cy="74375"/>
              <a:chOff x="6889450" y="6766988"/>
              <a:chExt cx="603225" cy="74375"/>
            </a:xfrm>
          </p:grpSpPr>
          <p:sp>
            <p:nvSpPr>
              <p:cNvPr id="721" name="Google Shape;721;p29"/>
              <p:cNvSpPr/>
              <p:nvPr/>
            </p:nvSpPr>
            <p:spPr>
              <a:xfrm>
                <a:off x="6889450" y="6766988"/>
                <a:ext cx="603225" cy="11850"/>
              </a:xfrm>
              <a:custGeom>
                <a:avLst/>
                <a:gdLst/>
                <a:ahLst/>
                <a:cxnLst/>
                <a:rect l="l" t="t" r="r" b="b"/>
                <a:pathLst>
                  <a:path w="24129" h="474" extrusionOk="0">
                    <a:moveTo>
                      <a:pt x="0" y="1"/>
                    </a:moveTo>
                    <a:lnTo>
                      <a:pt x="0" y="406"/>
                    </a:lnTo>
                    <a:lnTo>
                      <a:pt x="24128" y="474"/>
                    </a:lnTo>
                    <a:lnTo>
                      <a:pt x="24128" y="68"/>
                    </a:lnTo>
                    <a:lnTo>
                      <a:pt x="0"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2" name="Google Shape;722;p29"/>
              <p:cNvSpPr/>
              <p:nvPr/>
            </p:nvSpPr>
            <p:spPr>
              <a:xfrm>
                <a:off x="6889450" y="6799088"/>
                <a:ext cx="603225" cy="11875"/>
              </a:xfrm>
              <a:custGeom>
                <a:avLst/>
                <a:gdLst/>
                <a:ahLst/>
                <a:cxnLst/>
                <a:rect l="l" t="t" r="r" b="b"/>
                <a:pathLst>
                  <a:path w="24129" h="475" extrusionOk="0">
                    <a:moveTo>
                      <a:pt x="0" y="1"/>
                    </a:moveTo>
                    <a:lnTo>
                      <a:pt x="0" y="406"/>
                    </a:lnTo>
                    <a:lnTo>
                      <a:pt x="24128" y="474"/>
                    </a:lnTo>
                    <a:lnTo>
                      <a:pt x="24128" y="69"/>
                    </a:lnTo>
                    <a:lnTo>
                      <a:pt x="0" y="1"/>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sp>
            <p:nvSpPr>
              <p:cNvPr id="723" name="Google Shape;723;p29"/>
              <p:cNvSpPr/>
              <p:nvPr/>
            </p:nvSpPr>
            <p:spPr>
              <a:xfrm>
                <a:off x="6889450" y="6830363"/>
                <a:ext cx="603225" cy="11000"/>
              </a:xfrm>
              <a:custGeom>
                <a:avLst/>
                <a:gdLst/>
                <a:ahLst/>
                <a:cxnLst/>
                <a:rect l="l" t="t" r="r" b="b"/>
                <a:pathLst>
                  <a:path w="24129" h="440" extrusionOk="0">
                    <a:moveTo>
                      <a:pt x="0" y="0"/>
                    </a:moveTo>
                    <a:lnTo>
                      <a:pt x="0" y="406"/>
                    </a:lnTo>
                    <a:lnTo>
                      <a:pt x="24128" y="440"/>
                    </a:lnTo>
                    <a:lnTo>
                      <a:pt x="24128" y="34"/>
                    </a:lnTo>
                    <a:lnTo>
                      <a:pt x="0" y="0"/>
                    </a:lnTo>
                    <a:close/>
                  </a:path>
                </a:pathLst>
              </a:custGeom>
              <a:solidFill>
                <a:schemeClr val="dk1"/>
              </a:solidFill>
              <a:ln>
                <a:noFill/>
              </a:ln>
            </p:spPr>
            <p:txBody>
              <a:bodyPr spcFirstLastPara="1" wrap="square" lIns="179929" tIns="179929" rIns="179929" bIns="179929" anchor="ctr" anchorCtr="0">
                <a:noAutofit/>
              </a:bodyPr>
              <a:lstStyle/>
              <a:p>
                <a:pPr defTabSz="1799631">
                  <a:buClr>
                    <a:srgbClr val="000000"/>
                  </a:buClr>
                </a:pPr>
                <a:endParaRPr sz="2755" kern="0">
                  <a:solidFill>
                    <a:srgbClr val="000000"/>
                  </a:solidFill>
                  <a:latin typeface="Arial"/>
                  <a:cs typeface="Arial"/>
                  <a:sym typeface="Arial"/>
                </a:endParaRPr>
              </a:p>
            </p:txBody>
          </p:sp>
        </p:grpSp>
      </p:grpSp>
      <p:pic>
        <p:nvPicPr>
          <p:cNvPr id="209" name="Graphic 2">
            <a:extLst>
              <a:ext uri="{FF2B5EF4-FFF2-40B4-BE49-F238E27FC236}">
                <a16:creationId xmlns:a16="http://schemas.microsoft.com/office/drawing/2014/main" id="{F7679615-6652-4E70-B473-92C145AAC234}"/>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210" name="Рисунок 209">
            <a:extLst>
              <a:ext uri="{FF2B5EF4-FFF2-40B4-BE49-F238E27FC236}">
                <a16:creationId xmlns:a16="http://schemas.microsoft.com/office/drawing/2014/main" id="{8929DF4D-24B5-4A69-92A0-6CFAD89BBC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211" name="Рисунок 210">
            <a:extLst>
              <a:ext uri="{FF2B5EF4-FFF2-40B4-BE49-F238E27FC236}">
                <a16:creationId xmlns:a16="http://schemas.microsoft.com/office/drawing/2014/main" id="{E263D5C6-B0CB-488A-9B57-276BAF9C60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3" name="Прямоугольник 2">
            <a:extLst>
              <a:ext uri="{FF2B5EF4-FFF2-40B4-BE49-F238E27FC236}">
                <a16:creationId xmlns:a16="http://schemas.microsoft.com/office/drawing/2014/main" id="{C3FC65DE-51A7-4EBD-AE7E-37803031B668}"/>
              </a:ext>
            </a:extLst>
          </p:cNvPr>
          <p:cNvSpPr/>
          <p:nvPr/>
        </p:nvSpPr>
        <p:spPr>
          <a:xfrm>
            <a:off x="1449060" y="2192386"/>
            <a:ext cx="7717893" cy="7272953"/>
          </a:xfrm>
          <a:prstGeom prst="rect">
            <a:avLst/>
          </a:prstGeom>
        </p:spPr>
        <p:txBody>
          <a:bodyPr wrap="square">
            <a:spAutoFit/>
          </a:bodyPr>
          <a:lstStyle/>
          <a:p>
            <a:pPr algn="ctr">
              <a:lnSpc>
                <a:spcPct val="107000"/>
              </a:lnSpc>
              <a:spcAft>
                <a:spcPts val="800"/>
              </a:spcAft>
            </a:pPr>
            <a:r>
              <a:rPr lang="uz-Latn-UZ" sz="4800" b="1" dirty="0">
                <a:solidFill>
                  <a:schemeClr val="accent3">
                    <a:lumMod val="50000"/>
                  </a:schemeClr>
                </a:solidFill>
                <a:latin typeface="Times New Roman" panose="02020603050405020304" pitchFamily="18" charset="0"/>
                <a:ea typeface="Times New Roman" panose="02020603050405020304" pitchFamily="18" charset="0"/>
                <a:cs typeface="Times New Roman" panose="02020603050405020304" pitchFamily="18" charset="0"/>
              </a:rPr>
              <a:t>2. Baholash vositalari</a:t>
            </a:r>
            <a:endParaRPr lang="en-US" sz="4800" b="1" dirty="0">
              <a:solidFill>
                <a:schemeClr val="accent3">
                  <a:lumMod val="50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800"/>
              </a:spcAft>
            </a:pPr>
            <a:r>
              <a:rPr lang="uz-Latn-UZ" sz="4800" b="1" dirty="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Baholash vositalari oʻquvchilarning qanchalik bilim olayotganliklarini oʻlchash va ular qoʻlga kiritayotgan natijalar haqida maʼlumot toʻplash imkonini beruvchi resurslar hisoblanadi.</a:t>
            </a:r>
            <a:endParaRPr lang="ru-RU" sz="4800" b="1" dirty="0">
              <a:solidFill>
                <a:schemeClr val="accent6">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6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457" name="Graphic 2">
            <a:extLst>
              <a:ext uri="{FF2B5EF4-FFF2-40B4-BE49-F238E27FC236}">
                <a16:creationId xmlns:a16="http://schemas.microsoft.com/office/drawing/2014/main" id="{24F9DB19-0384-49CC-9335-334B4964667E}"/>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458" name="Рисунок 457">
            <a:extLst>
              <a:ext uri="{FF2B5EF4-FFF2-40B4-BE49-F238E27FC236}">
                <a16:creationId xmlns:a16="http://schemas.microsoft.com/office/drawing/2014/main" id="{00006851-0946-457D-9AB7-1ABD9CD70A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59" name="Рисунок 458">
            <a:extLst>
              <a:ext uri="{FF2B5EF4-FFF2-40B4-BE49-F238E27FC236}">
                <a16:creationId xmlns:a16="http://schemas.microsoft.com/office/drawing/2014/main" id="{C3A8045B-87F2-44E0-9186-646BC32673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2" name="Таблица 1">
            <a:extLst>
              <a:ext uri="{FF2B5EF4-FFF2-40B4-BE49-F238E27FC236}">
                <a16:creationId xmlns:a16="http://schemas.microsoft.com/office/drawing/2014/main" id="{C87D7A1E-ECC2-492B-82E2-5536129FF914}"/>
              </a:ext>
            </a:extLst>
          </p:cNvPr>
          <p:cNvGraphicFramePr>
            <a:graphicFrameLocks noGrp="1"/>
          </p:cNvGraphicFramePr>
          <p:nvPr>
            <p:extLst>
              <p:ext uri="{D42A27DB-BD31-4B8C-83A1-F6EECF244321}">
                <p14:modId xmlns:p14="http://schemas.microsoft.com/office/powerpoint/2010/main" val="2852226503"/>
              </p:ext>
            </p:extLst>
          </p:nvPr>
        </p:nvGraphicFramePr>
        <p:xfrm>
          <a:off x="0" y="1338841"/>
          <a:ext cx="17995898" cy="9344728"/>
        </p:xfrm>
        <a:graphic>
          <a:graphicData uri="http://schemas.openxmlformats.org/drawingml/2006/table">
            <a:tbl>
              <a:tblPr/>
              <a:tblGrid>
                <a:gridCol w="4181739">
                  <a:extLst>
                    <a:ext uri="{9D8B030D-6E8A-4147-A177-3AD203B41FA5}">
                      <a16:colId xmlns:a16="http://schemas.microsoft.com/office/drawing/2014/main" val="1021596908"/>
                    </a:ext>
                  </a:extLst>
                </a:gridCol>
                <a:gridCol w="7469453">
                  <a:extLst>
                    <a:ext uri="{9D8B030D-6E8A-4147-A177-3AD203B41FA5}">
                      <a16:colId xmlns:a16="http://schemas.microsoft.com/office/drawing/2014/main" val="4124004830"/>
                    </a:ext>
                  </a:extLst>
                </a:gridCol>
                <a:gridCol w="6344706">
                  <a:extLst>
                    <a:ext uri="{9D8B030D-6E8A-4147-A177-3AD203B41FA5}">
                      <a16:colId xmlns:a16="http://schemas.microsoft.com/office/drawing/2014/main" val="4102058265"/>
                    </a:ext>
                  </a:extLst>
                </a:gridCol>
              </a:tblGrid>
              <a:tr h="709034">
                <a:tc>
                  <a:txBody>
                    <a:bodyPr/>
                    <a:lstStyle/>
                    <a:p>
                      <a:pPr algn="ctr">
                        <a:lnSpc>
                          <a:spcPct val="107000"/>
                        </a:lnSpc>
                        <a:spcAft>
                          <a:spcPts val="0"/>
                        </a:spcAft>
                      </a:pPr>
                      <a:r>
                        <a:rPr lang="uz-Cyrl-UZ" sz="2000" b="1">
                          <a:effectLst/>
                          <a:latin typeface="Arial" panose="020B0604020202020204" pitchFamily="34" charset="0"/>
                          <a:ea typeface="Arial" panose="020B0604020202020204" pitchFamily="34" charset="0"/>
                          <a:cs typeface="Times New Roman" panose="02020603050405020304" pitchFamily="18" charset="0"/>
                        </a:rPr>
                        <a:t>Baholash vositasi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000" b="1" dirty="0">
                          <a:effectLst/>
                          <a:latin typeface="Arial" panose="020B0604020202020204" pitchFamily="34" charset="0"/>
                          <a:ea typeface="Arial" panose="020B0604020202020204" pitchFamily="34" charset="0"/>
                          <a:cs typeface="Times New Roman" panose="02020603050405020304" pitchFamily="18" charset="0"/>
                        </a:rPr>
                        <a:t>Formativ maqsad</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000" b="1">
                          <a:effectLst/>
                          <a:latin typeface="Arial" panose="020B0604020202020204" pitchFamily="34" charset="0"/>
                          <a:ea typeface="Arial" panose="020B0604020202020204" pitchFamily="34" charset="0"/>
                          <a:cs typeface="Times New Roman" panose="02020603050405020304" pitchFamily="18" charset="0"/>
                        </a:rPr>
                        <a:t>Summativ maqsad</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1404263"/>
                  </a:ext>
                </a:extLst>
              </a:tr>
              <a:tr h="1098704">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Boʻlim yakunidagi testlar</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Testda koʻrsatilgan yakuniy natijalar oʻquvchilarga chorak soʻngida beriladigan tabel yoki shunga oʻxshash boshqa hisobot hujjatlarida aks etadi.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578276"/>
                  </a:ext>
                </a:extLst>
              </a:tr>
              <a:tr h="1714396">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Oʻz-oʻzini baholash nazorat roʻyxatlari</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solidFill>
                            <a:srgbClr val="202124"/>
                          </a:solidFill>
                          <a:effectLst/>
                          <a:highlight>
                            <a:srgbClr val="FFFFFF"/>
                          </a:highlight>
                          <a:latin typeface="Arial" panose="020B0604020202020204" pitchFamily="34" charset="0"/>
                          <a:ea typeface="Arial" panose="020B0604020202020204" pitchFamily="34" charset="0"/>
                          <a:cs typeface="Times New Roman" panose="02020603050405020304" pitchFamily="18" charset="0"/>
                        </a:rPr>
                        <a:t>Oʻquvchilar oʻqituvchi tomonidan tayyorlangan nazorat roʻyxatlari bilan ishlar ekan, ular topshiriqni bajarishda belgilangan tartibga rioya qilgan yoki qilmaganliklarini qayta koʻrib chiqishadi va kutilgan natijalarga erishgan yoki erishmaganliklarini koʻrishadi. Ushbu baholash vositasi refleksiyani, oʻz-oʻzini baholashni va oʻz-oʻzini monitoring qilishni ragʻbatlantiradi.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Huddi oʻsha nazorat roʻyxatidan oʻqituvchilar baholash topshirigʻini baholayotganda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54112140"/>
                  </a:ext>
                </a:extLst>
              </a:tr>
              <a:tr h="1435142">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Voqea</a:t>
                      </a:r>
                      <a:r>
                        <a:rPr lang="en-US" sz="2000" dirty="0">
                          <a:effectLst/>
                          <a:latin typeface="Arial" panose="020B0604020202020204" pitchFamily="34" charset="0"/>
                          <a:ea typeface="Arial" panose="020B0604020202020204" pitchFamily="34" charset="0"/>
                          <a:cs typeface="Times New Roman" panose="02020603050405020304" pitchFamily="18" charset="0"/>
                        </a:rPr>
                        <a:t>-</a:t>
                      </a:r>
                      <a:r>
                        <a:rPr lang="uz-Cyrl-UZ" sz="2000" dirty="0">
                          <a:effectLst/>
                          <a:latin typeface="Arial" panose="020B0604020202020204" pitchFamily="34" charset="0"/>
                          <a:ea typeface="Arial" panose="020B0604020202020204" pitchFamily="34" charset="0"/>
                          <a:cs typeface="Times New Roman" panose="02020603050405020304" pitchFamily="18" charset="0"/>
                        </a:rPr>
                        <a:t>hodisalar qaydlari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qaydlardan oʻquvchilarning erishayotgan natijalarini kuzatib borish uchun va kelgusidagi havozalash yoki tabaqalashtirish faoliyat turlariga aloqador qarorlar qabul qilishda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qaydlardan baholash davri yakunlarida hisobot hujjatlarida oʻz sharhlarini/izohlarini keltirishda asos sifatida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875708"/>
                  </a:ext>
                </a:extLst>
              </a:tr>
              <a:tr h="1098704">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Chiqish chiptalari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Boʻlim, yunit soʻngida oʻqituvchilar shu chiqish chiptalaridan foydalangan holda test savollarini tuzishi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7716687"/>
                  </a:ext>
                </a:extLst>
              </a:tr>
              <a:tr h="1098704">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Standartlashtirilgan imtihonlar</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Oʻz taʼrifiga koʻra bu vosita summativ baholash hisoblanadi chunki bu orqali oʻquvchilarning natijalari oʻlchanadi va taʼlim dasturining samaradorligiga baho beriladi.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7516913"/>
                  </a:ext>
                </a:extLst>
              </a:tr>
              <a:tr h="762266">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Loyihalar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a:effectLst/>
                          <a:latin typeface="Arial" panose="020B0604020202020204" pitchFamily="34" charset="0"/>
                          <a:ea typeface="Arial" panose="020B0604020202020204" pitchFamily="34" charset="0"/>
                          <a:cs typeface="Times New Roman" panose="02020603050405020304" pitchFamily="18" charset="0"/>
                        </a:rPr>
                        <a:t> </a:t>
                      </a:r>
                      <a:endParaRPr lang="ru-RU" sz="200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Yakuniy mahsulotga qoʻyilgan baho davriy baholashdagi yakuniy baho sifatida qoʻyilishi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4284458"/>
                  </a:ext>
                </a:extLst>
              </a:tr>
              <a:tr h="1098704">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Dars kuzatuvlari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000" dirty="0">
                          <a:effectLst/>
                          <a:latin typeface="Arial" panose="020B0604020202020204" pitchFamily="34" charset="0"/>
                          <a:ea typeface="Arial" panose="020B0604020202020204" pitchFamily="34" charset="0"/>
                          <a:cs typeface="Times New Roman" panose="02020603050405020304" pitchFamily="18" charset="0"/>
                        </a:rPr>
                        <a:t>Oʻqituvchilar ushbu kuzatuvlaridan dars rejalariga oʻzgartirish kiritishda, oʻquvchilarni guruhlarga ajratishda va ularga qoʻshimcha yordam berishda foydalanishi mumkin.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ru-RU" sz="2000" dirty="0">
                          <a:effectLst/>
                          <a:latin typeface="Arial" panose="020B0604020202020204" pitchFamily="34" charset="0"/>
                          <a:ea typeface="Arial" panose="020B0604020202020204" pitchFamily="34" charset="0"/>
                          <a:cs typeface="Times New Roman" panose="02020603050405020304" pitchFamily="18" charset="0"/>
                        </a:rPr>
                        <a:t> </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51550" marR="51550" marT="51550" marB="515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1967804"/>
                  </a:ext>
                </a:extLst>
              </a:tr>
            </a:tbl>
          </a:graphicData>
        </a:graphic>
      </p:graphicFrame>
    </p:spTree>
  </p:cSld>
  <p:clrMapOvr>
    <a:masterClrMapping/>
  </p:clrMapOvr>
</p:sld>
</file>

<file path=ppt/slides/slide6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82224795-60A0-4EB3-98B8-DD6C910D2D56}"/>
              </a:ext>
            </a:extLst>
          </p:cNvPr>
          <p:cNvSpPr>
            <a:spLocks noGrp="1"/>
          </p:cNvSpPr>
          <p:nvPr>
            <p:ph type="title"/>
          </p:nvPr>
        </p:nvSpPr>
        <p:spPr>
          <a:xfrm>
            <a:off x="1530350" y="1634072"/>
            <a:ext cx="15354301" cy="1447801"/>
          </a:xfrm>
        </p:spPr>
        <p:txBody>
          <a:bodyPr>
            <a:normAutofit fontScale="90000"/>
          </a:bodyPr>
          <a:lstStyle/>
          <a:p>
            <a:pPr algn="ctr"/>
            <a:r>
              <a:rPr lang="uz-Latn-UZ" b="1" dirty="0">
                <a:solidFill>
                  <a:schemeClr val="accent1">
                    <a:lumMod val="50000"/>
                  </a:schemeClr>
                </a:solidFill>
                <a:latin typeface="Times New Roman" panose="02020603050405020304" pitchFamily="18" charset="0"/>
                <a:cs typeface="Times New Roman" panose="02020603050405020304" pitchFamily="18" charset="0"/>
              </a:rPr>
              <a:t>Oʻrganishni yanada ragʻbatlantirishda qayta aloqadan foydalanish </a:t>
            </a:r>
            <a:endParaRPr lang="ru-RU"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Graphic 2">
            <a:extLst>
              <a:ext uri="{FF2B5EF4-FFF2-40B4-BE49-F238E27FC236}">
                <a16:creationId xmlns:a16="http://schemas.microsoft.com/office/drawing/2014/main" id="{3616E8E3-9BD4-47EC-9986-40AE60EC62B5}"/>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85CC5CE3-87A6-4296-9B7B-CB654A7919E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7" name="Рисунок 6">
            <a:extLst>
              <a:ext uri="{FF2B5EF4-FFF2-40B4-BE49-F238E27FC236}">
                <a16:creationId xmlns:a16="http://schemas.microsoft.com/office/drawing/2014/main" id="{96D20715-E39A-4B14-BB3A-18AE952D50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4" name="Прямоугольник 3">
            <a:extLst>
              <a:ext uri="{FF2B5EF4-FFF2-40B4-BE49-F238E27FC236}">
                <a16:creationId xmlns:a16="http://schemas.microsoft.com/office/drawing/2014/main" id="{2BDF3855-C654-4F2F-B9A3-375D5294BDB7}"/>
              </a:ext>
            </a:extLst>
          </p:cNvPr>
          <p:cNvSpPr/>
          <p:nvPr/>
        </p:nvSpPr>
        <p:spPr>
          <a:xfrm>
            <a:off x="605318" y="3571875"/>
            <a:ext cx="8997950" cy="3416320"/>
          </a:xfrm>
          <a:prstGeom prst="rect">
            <a:avLst/>
          </a:prstGeom>
        </p:spPr>
        <p:txBody>
          <a:bodyPr>
            <a:spAutoFit/>
          </a:bodyPr>
          <a:lstStyle/>
          <a:p>
            <a:pPr algn="ctr"/>
            <a:r>
              <a:rPr lang="uz-Latn-UZ" sz="3600" dirty="0">
                <a:solidFill>
                  <a:srgbClr val="002060"/>
                </a:solidFill>
                <a:latin typeface="Times New Roman" panose="02020603050405020304" pitchFamily="18" charset="0"/>
                <a:ea typeface="Times New Roman" panose="02020603050405020304" pitchFamily="18" charset="0"/>
              </a:rPr>
              <a:t>Mashgʻulotning ushbu qismini hamda mazkur topshiriqni boshlash maqsadida Grant Viggins tomonidan taklif etilgan taʼrifni taqdim eting. Taʼrifda ayrim soʻzlar tushirib qoldirilgan. Oʻqituvchilardan berilgan taʼrifda qaysi soʻzlar tushirib qoldirilgan</a:t>
            </a:r>
            <a:endParaRPr lang="ru-RU" sz="3600" dirty="0">
              <a:solidFill>
                <a:srgbClr val="002060"/>
              </a:solidFill>
            </a:endParaRPr>
          </a:p>
        </p:txBody>
      </p:sp>
      <p:sp>
        <p:nvSpPr>
          <p:cNvPr id="8" name="Прямоугольник 7">
            <a:extLst>
              <a:ext uri="{FF2B5EF4-FFF2-40B4-BE49-F238E27FC236}">
                <a16:creationId xmlns:a16="http://schemas.microsoft.com/office/drawing/2014/main" id="{0A275878-DD9F-4043-9B88-EBD8C01374FF}"/>
              </a:ext>
            </a:extLst>
          </p:cNvPr>
          <p:cNvSpPr/>
          <p:nvPr/>
        </p:nvSpPr>
        <p:spPr>
          <a:xfrm>
            <a:off x="7869605" y="7478197"/>
            <a:ext cx="8997950" cy="2434256"/>
          </a:xfrm>
          <a:prstGeom prst="rect">
            <a:avLst/>
          </a:prstGeom>
        </p:spPr>
        <p:txBody>
          <a:bodyPr>
            <a:spAutoFit/>
          </a:bodyPr>
          <a:lstStyle/>
          <a:p>
            <a:pPr algn="ctr">
              <a:lnSpc>
                <a:spcPct val="107000"/>
              </a:lnSpc>
              <a:spcAft>
                <a:spcPts val="800"/>
              </a:spcAft>
            </a:pPr>
            <a:r>
              <a:rPr lang="uz-Latn-UZ" dirty="0">
                <a:latin typeface="Times New Roman" panose="02020603050405020304" pitchFamily="18" charset="0"/>
                <a:ea typeface="Times New Roman" panose="02020603050405020304" pitchFamily="18" charset="0"/>
                <a:cs typeface="Times New Roman" panose="02020603050405020304" pitchFamily="18" charset="0"/>
              </a:rPr>
              <a:t>“</a:t>
            </a:r>
            <a:r>
              <a:rPr lang="uz-Latn-UZ" sz="3600" b="1" i="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Qayta aloqa bu _______________ga erishish sari _________________da qanday natijalarga erishayotganligimizni koʻrsatuvchi ________________</a:t>
            </a:r>
            <a:r>
              <a:rPr lang="uz-Latn-UZ" sz="36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36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p:txBody>
      </p:sp>
      <p:grpSp>
        <p:nvGrpSpPr>
          <p:cNvPr id="9" name="Google Shape;1720;p42">
            <a:extLst>
              <a:ext uri="{FF2B5EF4-FFF2-40B4-BE49-F238E27FC236}">
                <a16:creationId xmlns:a16="http://schemas.microsoft.com/office/drawing/2014/main" id="{228A0B02-1B3E-44D7-B25E-77C4B5D753EC}"/>
              </a:ext>
            </a:extLst>
          </p:cNvPr>
          <p:cNvGrpSpPr/>
          <p:nvPr/>
        </p:nvGrpSpPr>
        <p:grpSpPr>
          <a:xfrm>
            <a:off x="234949" y="7335403"/>
            <a:ext cx="5333999" cy="3465947"/>
            <a:chOff x="457209" y="1572876"/>
            <a:chExt cx="3953382" cy="3159261"/>
          </a:xfrm>
        </p:grpSpPr>
        <p:sp>
          <p:nvSpPr>
            <p:cNvPr id="10" name="Google Shape;1721;p42">
              <a:extLst>
                <a:ext uri="{FF2B5EF4-FFF2-40B4-BE49-F238E27FC236}">
                  <a16:creationId xmlns:a16="http://schemas.microsoft.com/office/drawing/2014/main" id="{55787B7D-CC88-4325-B1A3-025ACDB9D18F}"/>
                </a:ext>
              </a:extLst>
            </p:cNvPr>
            <p:cNvSpPr/>
            <p:nvPr/>
          </p:nvSpPr>
          <p:spPr>
            <a:xfrm>
              <a:off x="457209" y="4514815"/>
              <a:ext cx="3953382" cy="217322"/>
            </a:xfrm>
            <a:custGeom>
              <a:avLst/>
              <a:gdLst/>
              <a:ahLst/>
              <a:cxnLst/>
              <a:rect l="l" t="t" r="r" b="b"/>
              <a:pathLst>
                <a:path w="259536" h="14267" extrusionOk="0">
                  <a:moveTo>
                    <a:pt x="259536" y="7134"/>
                  </a:moveTo>
                  <a:cubicBezTo>
                    <a:pt x="259536" y="11065"/>
                    <a:pt x="201406" y="14267"/>
                    <a:pt x="129740" y="14267"/>
                  </a:cubicBezTo>
                  <a:cubicBezTo>
                    <a:pt x="58074" y="14267"/>
                    <a:pt x="0" y="11065"/>
                    <a:pt x="0" y="7134"/>
                  </a:cubicBezTo>
                  <a:cubicBezTo>
                    <a:pt x="0" y="3202"/>
                    <a:pt x="58074" y="1"/>
                    <a:pt x="129740" y="1"/>
                  </a:cubicBezTo>
                  <a:cubicBezTo>
                    <a:pt x="201406" y="1"/>
                    <a:pt x="259536" y="3202"/>
                    <a:pt x="259536" y="7134"/>
                  </a:cubicBezTo>
                  <a:close/>
                </a:path>
              </a:pathLst>
            </a:custGeom>
            <a:solidFill>
              <a:srgbClr val="000000">
                <a:alpha val="18990"/>
              </a:srgbClr>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1" name="Google Shape;1722;p42">
              <a:extLst>
                <a:ext uri="{FF2B5EF4-FFF2-40B4-BE49-F238E27FC236}">
                  <a16:creationId xmlns:a16="http://schemas.microsoft.com/office/drawing/2014/main" id="{7DF91F74-8CE2-4FCF-A66B-AEC0D0372F30}"/>
                </a:ext>
              </a:extLst>
            </p:cNvPr>
            <p:cNvSpPr/>
            <p:nvPr/>
          </p:nvSpPr>
          <p:spPr>
            <a:xfrm>
              <a:off x="1105644" y="3907445"/>
              <a:ext cx="2376666" cy="669027"/>
            </a:xfrm>
            <a:custGeom>
              <a:avLst/>
              <a:gdLst/>
              <a:ahLst/>
              <a:cxnLst/>
              <a:rect l="l" t="t" r="r" b="b"/>
              <a:pathLst>
                <a:path w="156026" h="43921" extrusionOk="0">
                  <a:moveTo>
                    <a:pt x="156025" y="0"/>
                  </a:moveTo>
                  <a:lnTo>
                    <a:pt x="8594" y="0"/>
                  </a:lnTo>
                  <a:cubicBezTo>
                    <a:pt x="3820" y="0"/>
                    <a:pt x="1" y="9829"/>
                    <a:pt x="1" y="21960"/>
                  </a:cubicBezTo>
                  <a:cubicBezTo>
                    <a:pt x="1" y="34092"/>
                    <a:pt x="3820" y="43921"/>
                    <a:pt x="8594" y="43921"/>
                  </a:cubicBezTo>
                  <a:lnTo>
                    <a:pt x="156025" y="43921"/>
                  </a:lnTo>
                  <a:cubicBezTo>
                    <a:pt x="156025" y="43921"/>
                    <a:pt x="146421" y="25555"/>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723;p42">
              <a:extLst>
                <a:ext uri="{FF2B5EF4-FFF2-40B4-BE49-F238E27FC236}">
                  <a16:creationId xmlns:a16="http://schemas.microsoft.com/office/drawing/2014/main" id="{D4D7D2A8-4866-4D7E-9227-42C443CA4274}"/>
                </a:ext>
              </a:extLst>
            </p:cNvPr>
            <p:cNvSpPr/>
            <p:nvPr/>
          </p:nvSpPr>
          <p:spPr>
            <a:xfrm>
              <a:off x="1665979" y="4445527"/>
              <a:ext cx="1776079" cy="16268"/>
            </a:xfrm>
            <a:custGeom>
              <a:avLst/>
              <a:gdLst/>
              <a:ahLst/>
              <a:cxnLst/>
              <a:rect l="l" t="t" r="r" b="b"/>
              <a:pathLst>
                <a:path w="116598" h="1068" extrusionOk="0">
                  <a:moveTo>
                    <a:pt x="0" y="1"/>
                  </a:moveTo>
                  <a:lnTo>
                    <a:pt x="0" y="1068"/>
                  </a:lnTo>
                  <a:lnTo>
                    <a:pt x="116598" y="1068"/>
                  </a:lnTo>
                  <a:cubicBezTo>
                    <a:pt x="116541" y="731"/>
                    <a:pt x="116429" y="338"/>
                    <a:pt x="11631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1724;p42">
              <a:extLst>
                <a:ext uri="{FF2B5EF4-FFF2-40B4-BE49-F238E27FC236}">
                  <a16:creationId xmlns:a16="http://schemas.microsoft.com/office/drawing/2014/main" id="{70351054-92E9-467F-B94D-4A475DA67811}"/>
                </a:ext>
              </a:extLst>
            </p:cNvPr>
            <p:cNvSpPr/>
            <p:nvPr/>
          </p:nvSpPr>
          <p:spPr>
            <a:xfrm>
              <a:off x="1118484" y="4390785"/>
              <a:ext cx="1788052" cy="16268"/>
            </a:xfrm>
            <a:custGeom>
              <a:avLst/>
              <a:gdLst/>
              <a:ahLst/>
              <a:cxnLst/>
              <a:rect l="l" t="t" r="r" b="b"/>
              <a:pathLst>
                <a:path w="117384" h="1068" extrusionOk="0">
                  <a:moveTo>
                    <a:pt x="0" y="0"/>
                  </a:moveTo>
                  <a:cubicBezTo>
                    <a:pt x="112" y="337"/>
                    <a:pt x="169" y="730"/>
                    <a:pt x="225" y="1067"/>
                  </a:cubicBezTo>
                  <a:lnTo>
                    <a:pt x="117384" y="1067"/>
                  </a:lnTo>
                  <a:lnTo>
                    <a:pt x="117384"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725;p42">
              <a:extLst>
                <a:ext uri="{FF2B5EF4-FFF2-40B4-BE49-F238E27FC236}">
                  <a16:creationId xmlns:a16="http://schemas.microsoft.com/office/drawing/2014/main" id="{FABC887C-CD2A-43A0-8CB5-BF93DEDE5DD1}"/>
                </a:ext>
              </a:extLst>
            </p:cNvPr>
            <p:cNvSpPr/>
            <p:nvPr/>
          </p:nvSpPr>
          <p:spPr>
            <a:xfrm>
              <a:off x="1446128" y="4322335"/>
              <a:ext cx="1975412" cy="16284"/>
            </a:xfrm>
            <a:custGeom>
              <a:avLst/>
              <a:gdLst/>
              <a:ahLst/>
              <a:cxnLst/>
              <a:rect l="l" t="t" r="r" b="b"/>
              <a:pathLst>
                <a:path w="129684" h="1069" extrusionOk="0">
                  <a:moveTo>
                    <a:pt x="0" y="1"/>
                  </a:moveTo>
                  <a:lnTo>
                    <a:pt x="0" y="1068"/>
                  </a:lnTo>
                  <a:lnTo>
                    <a:pt x="129684" y="1068"/>
                  </a:lnTo>
                  <a:cubicBezTo>
                    <a:pt x="129627" y="731"/>
                    <a:pt x="129571" y="394"/>
                    <a:pt x="129571"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1726;p42">
              <a:extLst>
                <a:ext uri="{FF2B5EF4-FFF2-40B4-BE49-F238E27FC236}">
                  <a16:creationId xmlns:a16="http://schemas.microsoft.com/office/drawing/2014/main" id="{923859F0-AACC-4A82-B966-625C43D42758}"/>
                </a:ext>
              </a:extLst>
            </p:cNvPr>
            <p:cNvSpPr/>
            <p:nvPr/>
          </p:nvSpPr>
          <p:spPr>
            <a:xfrm>
              <a:off x="2293882" y="4083673"/>
              <a:ext cx="1138721" cy="16268"/>
            </a:xfrm>
            <a:custGeom>
              <a:avLst/>
              <a:gdLst/>
              <a:ahLst/>
              <a:cxnLst/>
              <a:rect l="l" t="t" r="r" b="b"/>
              <a:pathLst>
                <a:path w="74756" h="1068" extrusionOk="0">
                  <a:moveTo>
                    <a:pt x="1" y="0"/>
                  </a:moveTo>
                  <a:lnTo>
                    <a:pt x="1" y="1067"/>
                  </a:lnTo>
                  <a:lnTo>
                    <a:pt x="74587" y="1067"/>
                  </a:lnTo>
                  <a:cubicBezTo>
                    <a:pt x="74643" y="730"/>
                    <a:pt x="74700" y="337"/>
                    <a:pt x="74756"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1727;p42">
              <a:extLst>
                <a:ext uri="{FF2B5EF4-FFF2-40B4-BE49-F238E27FC236}">
                  <a16:creationId xmlns:a16="http://schemas.microsoft.com/office/drawing/2014/main" id="{C1444D05-F5DC-4700-B889-3B00E2E1AD9C}"/>
                </a:ext>
              </a:extLst>
            </p:cNvPr>
            <p:cNvSpPr/>
            <p:nvPr/>
          </p:nvSpPr>
          <p:spPr>
            <a:xfrm>
              <a:off x="2116801" y="4027210"/>
              <a:ext cx="1328655" cy="16268"/>
            </a:xfrm>
            <a:custGeom>
              <a:avLst/>
              <a:gdLst/>
              <a:ahLst/>
              <a:cxnLst/>
              <a:rect l="l" t="t" r="r" b="b"/>
              <a:pathLst>
                <a:path w="87225" h="1068" extrusionOk="0">
                  <a:moveTo>
                    <a:pt x="1" y="0"/>
                  </a:moveTo>
                  <a:lnTo>
                    <a:pt x="1" y="1067"/>
                  </a:lnTo>
                  <a:lnTo>
                    <a:pt x="86943" y="1067"/>
                  </a:lnTo>
                  <a:cubicBezTo>
                    <a:pt x="87056" y="674"/>
                    <a:pt x="87112" y="337"/>
                    <a:pt x="87224"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1728;p42">
              <a:extLst>
                <a:ext uri="{FF2B5EF4-FFF2-40B4-BE49-F238E27FC236}">
                  <a16:creationId xmlns:a16="http://schemas.microsoft.com/office/drawing/2014/main" id="{19649CF0-CBE1-423D-A6BC-AADECB9C4A1B}"/>
                </a:ext>
              </a:extLst>
            </p:cNvPr>
            <p:cNvSpPr/>
            <p:nvPr/>
          </p:nvSpPr>
          <p:spPr>
            <a:xfrm>
              <a:off x="1967959" y="4258180"/>
              <a:ext cx="1449266" cy="16268"/>
            </a:xfrm>
            <a:custGeom>
              <a:avLst/>
              <a:gdLst/>
              <a:ahLst/>
              <a:cxnLst/>
              <a:rect l="l" t="t" r="r" b="b"/>
              <a:pathLst>
                <a:path w="95143" h="1068" extrusionOk="0">
                  <a:moveTo>
                    <a:pt x="0" y="1"/>
                  </a:moveTo>
                  <a:lnTo>
                    <a:pt x="0" y="1068"/>
                  </a:lnTo>
                  <a:lnTo>
                    <a:pt x="95143" y="1068"/>
                  </a:lnTo>
                  <a:cubicBezTo>
                    <a:pt x="95143" y="731"/>
                    <a:pt x="95143" y="394"/>
                    <a:pt x="9514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729;p42">
              <a:extLst>
                <a:ext uri="{FF2B5EF4-FFF2-40B4-BE49-F238E27FC236}">
                  <a16:creationId xmlns:a16="http://schemas.microsoft.com/office/drawing/2014/main" id="{7F11DA73-A972-4A88-B02A-3FB9C0FFDCD0}"/>
                </a:ext>
              </a:extLst>
            </p:cNvPr>
            <p:cNvSpPr/>
            <p:nvPr/>
          </p:nvSpPr>
          <p:spPr>
            <a:xfrm>
              <a:off x="1807129" y="4083673"/>
              <a:ext cx="449161" cy="16268"/>
            </a:xfrm>
            <a:custGeom>
              <a:avLst/>
              <a:gdLst/>
              <a:ahLst/>
              <a:cxnLst/>
              <a:rect l="l" t="t" r="r" b="b"/>
              <a:pathLst>
                <a:path w="29487" h="1068" extrusionOk="0">
                  <a:moveTo>
                    <a:pt x="0" y="0"/>
                  </a:moveTo>
                  <a:lnTo>
                    <a:pt x="0" y="1067"/>
                  </a:lnTo>
                  <a:lnTo>
                    <a:pt x="29487" y="1067"/>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1730;p42">
              <a:extLst>
                <a:ext uri="{FF2B5EF4-FFF2-40B4-BE49-F238E27FC236}">
                  <a16:creationId xmlns:a16="http://schemas.microsoft.com/office/drawing/2014/main" id="{5DB0AE4A-AA84-4AC3-A0BF-47AC9EF3E49D}"/>
                </a:ext>
              </a:extLst>
            </p:cNvPr>
            <p:cNvSpPr/>
            <p:nvPr/>
          </p:nvSpPr>
          <p:spPr>
            <a:xfrm>
              <a:off x="1181786" y="4186318"/>
              <a:ext cx="449161" cy="15415"/>
            </a:xfrm>
            <a:custGeom>
              <a:avLst/>
              <a:gdLst/>
              <a:ahLst/>
              <a:cxnLst/>
              <a:rect l="l" t="t" r="r" b="b"/>
              <a:pathLst>
                <a:path w="29487" h="1012" extrusionOk="0">
                  <a:moveTo>
                    <a:pt x="0" y="1"/>
                  </a:moveTo>
                  <a:lnTo>
                    <a:pt x="0" y="1012"/>
                  </a:lnTo>
                  <a:lnTo>
                    <a:pt x="29487" y="1012"/>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1731;p42">
              <a:extLst>
                <a:ext uri="{FF2B5EF4-FFF2-40B4-BE49-F238E27FC236}">
                  <a16:creationId xmlns:a16="http://schemas.microsoft.com/office/drawing/2014/main" id="{1E9A33F6-C90E-48E0-89EC-D0DDE9B7AFE4}"/>
                </a:ext>
              </a:extLst>
            </p:cNvPr>
            <p:cNvSpPr/>
            <p:nvPr/>
          </p:nvSpPr>
          <p:spPr>
            <a:xfrm>
              <a:off x="1701057" y="4186318"/>
              <a:ext cx="449161" cy="15415"/>
            </a:xfrm>
            <a:custGeom>
              <a:avLst/>
              <a:gdLst/>
              <a:ahLst/>
              <a:cxnLst/>
              <a:rect l="l" t="t" r="r" b="b"/>
              <a:pathLst>
                <a:path w="29487" h="1012" extrusionOk="0">
                  <a:moveTo>
                    <a:pt x="0" y="1"/>
                  </a:moveTo>
                  <a:lnTo>
                    <a:pt x="0" y="1012"/>
                  </a:lnTo>
                  <a:lnTo>
                    <a:pt x="29486" y="1012"/>
                  </a:lnTo>
                  <a:lnTo>
                    <a:pt x="2948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1732;p42">
              <a:extLst>
                <a:ext uri="{FF2B5EF4-FFF2-40B4-BE49-F238E27FC236}">
                  <a16:creationId xmlns:a16="http://schemas.microsoft.com/office/drawing/2014/main" id="{D49F16FF-EA54-4FDA-95E3-0492AB8D1D8D}"/>
                </a:ext>
              </a:extLst>
            </p:cNvPr>
            <p:cNvSpPr/>
            <p:nvPr/>
          </p:nvSpPr>
          <p:spPr>
            <a:xfrm>
              <a:off x="3050978" y="4186318"/>
              <a:ext cx="368748" cy="16268"/>
            </a:xfrm>
            <a:custGeom>
              <a:avLst/>
              <a:gdLst/>
              <a:ahLst/>
              <a:cxnLst/>
              <a:rect l="l" t="t" r="r" b="b"/>
              <a:pathLst>
                <a:path w="24208" h="1068" extrusionOk="0">
                  <a:moveTo>
                    <a:pt x="0" y="1"/>
                  </a:moveTo>
                  <a:lnTo>
                    <a:pt x="0" y="1068"/>
                  </a:lnTo>
                  <a:lnTo>
                    <a:pt x="24151" y="1068"/>
                  </a:lnTo>
                  <a:cubicBezTo>
                    <a:pt x="24151" y="675"/>
                    <a:pt x="24151" y="338"/>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1733;p42">
              <a:extLst>
                <a:ext uri="{FF2B5EF4-FFF2-40B4-BE49-F238E27FC236}">
                  <a16:creationId xmlns:a16="http://schemas.microsoft.com/office/drawing/2014/main" id="{0172E40C-9937-409C-A041-ECDAA467C41C}"/>
                </a:ext>
              </a:extLst>
            </p:cNvPr>
            <p:cNvSpPr/>
            <p:nvPr/>
          </p:nvSpPr>
          <p:spPr>
            <a:xfrm>
              <a:off x="1131309" y="4027210"/>
              <a:ext cx="336242" cy="16268"/>
            </a:xfrm>
            <a:custGeom>
              <a:avLst/>
              <a:gdLst/>
              <a:ahLst/>
              <a:cxnLst/>
              <a:rect l="l" t="t" r="r" b="b"/>
              <a:pathLst>
                <a:path w="22074" h="1068" extrusionOk="0">
                  <a:moveTo>
                    <a:pt x="281" y="0"/>
                  </a:moveTo>
                  <a:cubicBezTo>
                    <a:pt x="169" y="337"/>
                    <a:pt x="57" y="674"/>
                    <a:pt x="1" y="1067"/>
                  </a:cubicBezTo>
                  <a:lnTo>
                    <a:pt x="22073" y="1067"/>
                  </a:lnTo>
                  <a:lnTo>
                    <a:pt x="22073"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1734;p42">
              <a:extLst>
                <a:ext uri="{FF2B5EF4-FFF2-40B4-BE49-F238E27FC236}">
                  <a16:creationId xmlns:a16="http://schemas.microsoft.com/office/drawing/2014/main" id="{59107B11-CE94-4A37-881B-37E9B56C69F6}"/>
                </a:ext>
              </a:extLst>
            </p:cNvPr>
            <p:cNvSpPr/>
            <p:nvPr/>
          </p:nvSpPr>
          <p:spPr>
            <a:xfrm>
              <a:off x="1518843" y="4027210"/>
              <a:ext cx="129187" cy="15415"/>
            </a:xfrm>
            <a:custGeom>
              <a:avLst/>
              <a:gdLst/>
              <a:ahLst/>
              <a:cxnLst/>
              <a:rect l="l" t="t" r="r" b="b"/>
              <a:pathLst>
                <a:path w="8481" h="1012" extrusionOk="0">
                  <a:moveTo>
                    <a:pt x="0" y="0"/>
                  </a:moveTo>
                  <a:lnTo>
                    <a:pt x="0" y="1011"/>
                  </a:lnTo>
                  <a:lnTo>
                    <a:pt x="8481" y="1011"/>
                  </a:lnTo>
                  <a:lnTo>
                    <a:pt x="848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1735;p42">
              <a:extLst>
                <a:ext uri="{FF2B5EF4-FFF2-40B4-BE49-F238E27FC236}">
                  <a16:creationId xmlns:a16="http://schemas.microsoft.com/office/drawing/2014/main" id="{EDF1B739-F7B4-4C9B-8C8A-935E72C38266}"/>
                </a:ext>
              </a:extLst>
            </p:cNvPr>
            <p:cNvSpPr/>
            <p:nvPr/>
          </p:nvSpPr>
          <p:spPr>
            <a:xfrm>
              <a:off x="2967997" y="4390785"/>
              <a:ext cx="128349" cy="16268"/>
            </a:xfrm>
            <a:custGeom>
              <a:avLst/>
              <a:gdLst/>
              <a:ahLst/>
              <a:cxnLst/>
              <a:rect l="l" t="t" r="r" b="b"/>
              <a:pathLst>
                <a:path w="8426" h="1068" extrusionOk="0">
                  <a:moveTo>
                    <a:pt x="1" y="0"/>
                  </a:moveTo>
                  <a:lnTo>
                    <a:pt x="1"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1736;p42">
              <a:extLst>
                <a:ext uri="{FF2B5EF4-FFF2-40B4-BE49-F238E27FC236}">
                  <a16:creationId xmlns:a16="http://schemas.microsoft.com/office/drawing/2014/main" id="{7709AC2A-66C7-47D2-BA4D-8EB1C7FD5702}"/>
                </a:ext>
              </a:extLst>
            </p:cNvPr>
            <p:cNvSpPr/>
            <p:nvPr/>
          </p:nvSpPr>
          <p:spPr>
            <a:xfrm>
              <a:off x="1454673" y="4445527"/>
              <a:ext cx="129202" cy="16268"/>
            </a:xfrm>
            <a:custGeom>
              <a:avLst/>
              <a:gdLst/>
              <a:ahLst/>
              <a:cxnLst/>
              <a:rect l="l" t="t" r="r" b="b"/>
              <a:pathLst>
                <a:path w="8482" h="1068" extrusionOk="0">
                  <a:moveTo>
                    <a:pt x="1" y="1"/>
                  </a:moveTo>
                  <a:lnTo>
                    <a:pt x="1" y="1068"/>
                  </a:lnTo>
                  <a:lnTo>
                    <a:pt x="8482" y="1068"/>
                  </a:lnTo>
                  <a:lnTo>
                    <a:pt x="848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1737;p42">
              <a:extLst>
                <a:ext uri="{FF2B5EF4-FFF2-40B4-BE49-F238E27FC236}">
                  <a16:creationId xmlns:a16="http://schemas.microsoft.com/office/drawing/2014/main" id="{AC0BDB0E-47B7-455A-9604-9831F92398E9}"/>
                </a:ext>
              </a:extLst>
            </p:cNvPr>
            <p:cNvSpPr/>
            <p:nvPr/>
          </p:nvSpPr>
          <p:spPr>
            <a:xfrm>
              <a:off x="2703654" y="4186318"/>
              <a:ext cx="129202" cy="15415"/>
            </a:xfrm>
            <a:custGeom>
              <a:avLst/>
              <a:gdLst/>
              <a:ahLst/>
              <a:cxnLst/>
              <a:rect l="l" t="t" r="r" b="b"/>
              <a:pathLst>
                <a:path w="8482" h="1012" extrusionOk="0">
                  <a:moveTo>
                    <a:pt x="1" y="1"/>
                  </a:moveTo>
                  <a:lnTo>
                    <a:pt x="1" y="1012"/>
                  </a:lnTo>
                  <a:lnTo>
                    <a:pt x="8482" y="1012"/>
                  </a:lnTo>
                  <a:lnTo>
                    <a:pt x="848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1738;p42">
              <a:extLst>
                <a:ext uri="{FF2B5EF4-FFF2-40B4-BE49-F238E27FC236}">
                  <a16:creationId xmlns:a16="http://schemas.microsoft.com/office/drawing/2014/main" id="{10D00949-DD93-468E-94E4-5D896EFD23EA}"/>
                </a:ext>
              </a:extLst>
            </p:cNvPr>
            <p:cNvSpPr/>
            <p:nvPr/>
          </p:nvSpPr>
          <p:spPr>
            <a:xfrm>
              <a:off x="1104791" y="3922844"/>
              <a:ext cx="137747" cy="638227"/>
            </a:xfrm>
            <a:custGeom>
              <a:avLst/>
              <a:gdLst/>
              <a:ahLst/>
              <a:cxnLst/>
              <a:rect l="l" t="t" r="r" b="b"/>
              <a:pathLst>
                <a:path w="9043" h="41899" extrusionOk="0">
                  <a:moveTo>
                    <a:pt x="6066" y="0"/>
                  </a:moveTo>
                  <a:cubicBezTo>
                    <a:pt x="2528" y="2808"/>
                    <a:pt x="0" y="11121"/>
                    <a:pt x="0" y="20949"/>
                  </a:cubicBezTo>
                  <a:cubicBezTo>
                    <a:pt x="0" y="30778"/>
                    <a:pt x="2528" y="39147"/>
                    <a:pt x="6066" y="41899"/>
                  </a:cubicBezTo>
                  <a:cubicBezTo>
                    <a:pt x="7863" y="36788"/>
                    <a:pt x="9043" y="29262"/>
                    <a:pt x="9043" y="20949"/>
                  </a:cubicBezTo>
                  <a:cubicBezTo>
                    <a:pt x="9043" y="12637"/>
                    <a:pt x="7863" y="5167"/>
                    <a:pt x="6066"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1739;p42">
              <a:extLst>
                <a:ext uri="{FF2B5EF4-FFF2-40B4-BE49-F238E27FC236}">
                  <a16:creationId xmlns:a16="http://schemas.microsoft.com/office/drawing/2014/main" id="{6A5504BA-E842-4CDD-9DE6-301C56CB2274}"/>
                </a:ext>
              </a:extLst>
            </p:cNvPr>
            <p:cNvSpPr/>
            <p:nvPr/>
          </p:nvSpPr>
          <p:spPr>
            <a:xfrm>
              <a:off x="1063727" y="3861248"/>
              <a:ext cx="2473331" cy="763148"/>
            </a:xfrm>
            <a:custGeom>
              <a:avLst/>
              <a:gdLst/>
              <a:ahLst/>
              <a:cxnLst/>
              <a:rect l="l" t="t" r="r" b="b"/>
              <a:pathLst>
                <a:path w="162372" h="50100" extrusionOk="0">
                  <a:moveTo>
                    <a:pt x="158777" y="50043"/>
                  </a:moveTo>
                  <a:lnTo>
                    <a:pt x="11346" y="50043"/>
                  </a:lnTo>
                  <a:cubicBezTo>
                    <a:pt x="4887" y="50043"/>
                    <a:pt x="1" y="39259"/>
                    <a:pt x="1" y="24993"/>
                  </a:cubicBezTo>
                  <a:cubicBezTo>
                    <a:pt x="1" y="10728"/>
                    <a:pt x="4887" y="0"/>
                    <a:pt x="11290" y="0"/>
                  </a:cubicBezTo>
                  <a:lnTo>
                    <a:pt x="158721" y="0"/>
                  </a:lnTo>
                  <a:cubicBezTo>
                    <a:pt x="162372" y="450"/>
                    <a:pt x="162372" y="5673"/>
                    <a:pt x="158721" y="6178"/>
                  </a:cubicBezTo>
                  <a:lnTo>
                    <a:pt x="11290" y="6178"/>
                  </a:lnTo>
                  <a:cubicBezTo>
                    <a:pt x="9324" y="6178"/>
                    <a:pt x="5449" y="12806"/>
                    <a:pt x="5449" y="25050"/>
                  </a:cubicBezTo>
                  <a:cubicBezTo>
                    <a:pt x="5449" y="37237"/>
                    <a:pt x="9324" y="43921"/>
                    <a:pt x="11290" y="43921"/>
                  </a:cubicBezTo>
                  <a:lnTo>
                    <a:pt x="158721" y="43921"/>
                  </a:lnTo>
                  <a:cubicBezTo>
                    <a:pt x="162372" y="44370"/>
                    <a:pt x="162372" y="49594"/>
                    <a:pt x="158721" y="50099"/>
                  </a:cubicBezTo>
                  <a:close/>
                </a:path>
              </a:pathLst>
            </a:custGeom>
            <a:solidFill>
              <a:srgbClr val="27C2A4"/>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1740;p42">
              <a:extLst>
                <a:ext uri="{FF2B5EF4-FFF2-40B4-BE49-F238E27FC236}">
                  <a16:creationId xmlns:a16="http://schemas.microsoft.com/office/drawing/2014/main" id="{31B89D73-9E55-41EE-BA1B-360F0BFAA6AD}"/>
                </a:ext>
              </a:extLst>
            </p:cNvPr>
            <p:cNvSpPr/>
            <p:nvPr/>
          </p:nvSpPr>
          <p:spPr>
            <a:xfrm>
              <a:off x="1303257" y="3145218"/>
              <a:ext cx="2376666" cy="668174"/>
            </a:xfrm>
            <a:custGeom>
              <a:avLst/>
              <a:gdLst/>
              <a:ahLst/>
              <a:cxnLst/>
              <a:rect l="l" t="t" r="r" b="b"/>
              <a:pathLst>
                <a:path w="156026" h="43865" extrusionOk="0">
                  <a:moveTo>
                    <a:pt x="156025" y="0"/>
                  </a:moveTo>
                  <a:lnTo>
                    <a:pt x="8594" y="0"/>
                  </a:lnTo>
                  <a:cubicBezTo>
                    <a:pt x="3876" y="0"/>
                    <a:pt x="1" y="9829"/>
                    <a:pt x="1" y="21905"/>
                  </a:cubicBezTo>
                  <a:cubicBezTo>
                    <a:pt x="1" y="34036"/>
                    <a:pt x="3876" y="43865"/>
                    <a:pt x="8594" y="43865"/>
                  </a:cubicBezTo>
                  <a:lnTo>
                    <a:pt x="156025" y="43865"/>
                  </a:lnTo>
                  <a:cubicBezTo>
                    <a:pt x="156025" y="43865"/>
                    <a:pt x="146477" y="25555"/>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1741;p42">
              <a:extLst>
                <a:ext uri="{FF2B5EF4-FFF2-40B4-BE49-F238E27FC236}">
                  <a16:creationId xmlns:a16="http://schemas.microsoft.com/office/drawing/2014/main" id="{12DE59F8-AC9A-49F4-86D7-AC0149F5FABA}"/>
                </a:ext>
              </a:extLst>
            </p:cNvPr>
            <p:cNvSpPr/>
            <p:nvPr/>
          </p:nvSpPr>
          <p:spPr>
            <a:xfrm>
              <a:off x="1863592" y="3682446"/>
              <a:ext cx="1776932" cy="16268"/>
            </a:xfrm>
            <a:custGeom>
              <a:avLst/>
              <a:gdLst/>
              <a:ahLst/>
              <a:cxnLst/>
              <a:rect l="l" t="t" r="r" b="b"/>
              <a:pathLst>
                <a:path w="116654" h="1068" extrusionOk="0">
                  <a:moveTo>
                    <a:pt x="0" y="1"/>
                  </a:moveTo>
                  <a:lnTo>
                    <a:pt x="0" y="1068"/>
                  </a:lnTo>
                  <a:lnTo>
                    <a:pt x="116654" y="1068"/>
                  </a:lnTo>
                  <a:cubicBezTo>
                    <a:pt x="116541" y="731"/>
                    <a:pt x="116429" y="394"/>
                    <a:pt x="11637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1742;p42">
              <a:extLst>
                <a:ext uri="{FF2B5EF4-FFF2-40B4-BE49-F238E27FC236}">
                  <a16:creationId xmlns:a16="http://schemas.microsoft.com/office/drawing/2014/main" id="{6C409006-E90C-4B71-AF90-D05C53D08AB4}"/>
                </a:ext>
              </a:extLst>
            </p:cNvPr>
            <p:cNvSpPr/>
            <p:nvPr/>
          </p:nvSpPr>
          <p:spPr>
            <a:xfrm>
              <a:off x="1316950" y="3628558"/>
              <a:ext cx="1787199" cy="15415"/>
            </a:xfrm>
            <a:custGeom>
              <a:avLst/>
              <a:gdLst/>
              <a:ahLst/>
              <a:cxnLst/>
              <a:rect l="l" t="t" r="r" b="b"/>
              <a:pathLst>
                <a:path w="117328" h="1012" extrusionOk="0">
                  <a:moveTo>
                    <a:pt x="0" y="0"/>
                  </a:moveTo>
                  <a:cubicBezTo>
                    <a:pt x="56" y="337"/>
                    <a:pt x="113" y="674"/>
                    <a:pt x="225" y="1011"/>
                  </a:cubicBezTo>
                  <a:lnTo>
                    <a:pt x="117328" y="1011"/>
                  </a:lnTo>
                  <a:lnTo>
                    <a:pt x="117328"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1743;p42">
              <a:extLst>
                <a:ext uri="{FF2B5EF4-FFF2-40B4-BE49-F238E27FC236}">
                  <a16:creationId xmlns:a16="http://schemas.microsoft.com/office/drawing/2014/main" id="{9E777966-ED5B-4F69-B34D-BC70FD88FE87}"/>
                </a:ext>
              </a:extLst>
            </p:cNvPr>
            <p:cNvSpPr/>
            <p:nvPr/>
          </p:nvSpPr>
          <p:spPr>
            <a:xfrm>
              <a:off x="1644594" y="3560123"/>
              <a:ext cx="1974559" cy="16268"/>
            </a:xfrm>
            <a:custGeom>
              <a:avLst/>
              <a:gdLst/>
              <a:ahLst/>
              <a:cxnLst/>
              <a:rect l="l" t="t" r="r" b="b"/>
              <a:pathLst>
                <a:path w="129628" h="1068" extrusionOk="0">
                  <a:moveTo>
                    <a:pt x="0" y="0"/>
                  </a:moveTo>
                  <a:lnTo>
                    <a:pt x="0" y="1067"/>
                  </a:lnTo>
                  <a:lnTo>
                    <a:pt x="129628" y="1067"/>
                  </a:lnTo>
                  <a:lnTo>
                    <a:pt x="12957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1744;p42">
              <a:extLst>
                <a:ext uri="{FF2B5EF4-FFF2-40B4-BE49-F238E27FC236}">
                  <a16:creationId xmlns:a16="http://schemas.microsoft.com/office/drawing/2014/main" id="{C2495F9E-23D1-4C07-AEA1-9E2BF79CD4D7}"/>
                </a:ext>
              </a:extLst>
            </p:cNvPr>
            <p:cNvSpPr/>
            <p:nvPr/>
          </p:nvSpPr>
          <p:spPr>
            <a:xfrm>
              <a:off x="2491495" y="3321446"/>
              <a:ext cx="1139574" cy="16268"/>
            </a:xfrm>
            <a:custGeom>
              <a:avLst/>
              <a:gdLst/>
              <a:ahLst/>
              <a:cxnLst/>
              <a:rect l="l" t="t" r="r" b="b"/>
              <a:pathLst>
                <a:path w="74812" h="1068" extrusionOk="0">
                  <a:moveTo>
                    <a:pt x="1" y="0"/>
                  </a:moveTo>
                  <a:lnTo>
                    <a:pt x="1" y="1068"/>
                  </a:lnTo>
                  <a:lnTo>
                    <a:pt x="74643" y="1068"/>
                  </a:lnTo>
                  <a:cubicBezTo>
                    <a:pt x="74700" y="674"/>
                    <a:pt x="74756" y="337"/>
                    <a:pt x="74812"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1745;p42">
              <a:extLst>
                <a:ext uri="{FF2B5EF4-FFF2-40B4-BE49-F238E27FC236}">
                  <a16:creationId xmlns:a16="http://schemas.microsoft.com/office/drawing/2014/main" id="{AB8B23E8-7F36-4203-877E-1E8357CAAE67}"/>
                </a:ext>
              </a:extLst>
            </p:cNvPr>
            <p:cNvSpPr/>
            <p:nvPr/>
          </p:nvSpPr>
          <p:spPr>
            <a:xfrm>
              <a:off x="2315282" y="3264130"/>
              <a:ext cx="1327787" cy="16268"/>
            </a:xfrm>
            <a:custGeom>
              <a:avLst/>
              <a:gdLst/>
              <a:ahLst/>
              <a:cxnLst/>
              <a:rect l="l" t="t" r="r" b="b"/>
              <a:pathLst>
                <a:path w="87168" h="1068" extrusionOk="0">
                  <a:moveTo>
                    <a:pt x="0" y="0"/>
                  </a:moveTo>
                  <a:lnTo>
                    <a:pt x="0" y="1067"/>
                  </a:lnTo>
                  <a:lnTo>
                    <a:pt x="86943" y="1067"/>
                  </a:lnTo>
                  <a:lnTo>
                    <a:pt x="8716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1746;p42">
              <a:extLst>
                <a:ext uri="{FF2B5EF4-FFF2-40B4-BE49-F238E27FC236}">
                  <a16:creationId xmlns:a16="http://schemas.microsoft.com/office/drawing/2014/main" id="{6BF6490A-EA8D-40B9-8059-6282DFFFDCA3}"/>
                </a:ext>
              </a:extLst>
            </p:cNvPr>
            <p:cNvSpPr/>
            <p:nvPr/>
          </p:nvSpPr>
          <p:spPr>
            <a:xfrm>
              <a:off x="2165572" y="3495953"/>
              <a:ext cx="1450119" cy="16284"/>
            </a:xfrm>
            <a:custGeom>
              <a:avLst/>
              <a:gdLst/>
              <a:ahLst/>
              <a:cxnLst/>
              <a:rect l="l" t="t" r="r" b="b"/>
              <a:pathLst>
                <a:path w="95199" h="1069" extrusionOk="0">
                  <a:moveTo>
                    <a:pt x="0" y="1"/>
                  </a:moveTo>
                  <a:lnTo>
                    <a:pt x="0" y="1068"/>
                  </a:lnTo>
                  <a:lnTo>
                    <a:pt x="95199" y="1068"/>
                  </a:lnTo>
                  <a:cubicBezTo>
                    <a:pt x="95199" y="675"/>
                    <a:pt x="95199" y="338"/>
                    <a:pt x="95143"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1747;p42">
              <a:extLst>
                <a:ext uri="{FF2B5EF4-FFF2-40B4-BE49-F238E27FC236}">
                  <a16:creationId xmlns:a16="http://schemas.microsoft.com/office/drawing/2014/main" id="{C2B30AA8-7CAC-4433-888F-1B17EB6E5E8E}"/>
                </a:ext>
              </a:extLst>
            </p:cNvPr>
            <p:cNvSpPr/>
            <p:nvPr/>
          </p:nvSpPr>
          <p:spPr>
            <a:xfrm>
              <a:off x="2005596" y="3321446"/>
              <a:ext cx="449161" cy="15415"/>
            </a:xfrm>
            <a:custGeom>
              <a:avLst/>
              <a:gdLst/>
              <a:ahLst/>
              <a:cxnLst/>
              <a:rect l="l" t="t" r="r" b="b"/>
              <a:pathLst>
                <a:path w="29487" h="1012" extrusionOk="0">
                  <a:moveTo>
                    <a:pt x="1" y="0"/>
                  </a:moveTo>
                  <a:lnTo>
                    <a:pt x="1" y="1011"/>
                  </a:lnTo>
                  <a:lnTo>
                    <a:pt x="29487" y="1011"/>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1748;p42">
              <a:extLst>
                <a:ext uri="{FF2B5EF4-FFF2-40B4-BE49-F238E27FC236}">
                  <a16:creationId xmlns:a16="http://schemas.microsoft.com/office/drawing/2014/main" id="{39F239E7-16D6-4648-8265-859E11F2684F}"/>
                </a:ext>
              </a:extLst>
            </p:cNvPr>
            <p:cNvSpPr/>
            <p:nvPr/>
          </p:nvSpPr>
          <p:spPr>
            <a:xfrm>
              <a:off x="1379399" y="3423238"/>
              <a:ext cx="449161" cy="16284"/>
            </a:xfrm>
            <a:custGeom>
              <a:avLst/>
              <a:gdLst/>
              <a:ahLst/>
              <a:cxnLst/>
              <a:rect l="l" t="t" r="r" b="b"/>
              <a:pathLst>
                <a:path w="29487" h="1069" extrusionOk="0">
                  <a:moveTo>
                    <a:pt x="0" y="1"/>
                  </a:moveTo>
                  <a:lnTo>
                    <a:pt x="0" y="1068"/>
                  </a:lnTo>
                  <a:lnTo>
                    <a:pt x="29487" y="1068"/>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1749;p42">
              <a:extLst>
                <a:ext uri="{FF2B5EF4-FFF2-40B4-BE49-F238E27FC236}">
                  <a16:creationId xmlns:a16="http://schemas.microsoft.com/office/drawing/2014/main" id="{BEAECB9E-C7DD-40AD-9A82-4AE86116702A}"/>
                </a:ext>
              </a:extLst>
            </p:cNvPr>
            <p:cNvSpPr/>
            <p:nvPr/>
          </p:nvSpPr>
          <p:spPr>
            <a:xfrm>
              <a:off x="1898671" y="3423238"/>
              <a:ext cx="450014" cy="16284"/>
            </a:xfrm>
            <a:custGeom>
              <a:avLst/>
              <a:gdLst/>
              <a:ahLst/>
              <a:cxnLst/>
              <a:rect l="l" t="t" r="r" b="b"/>
              <a:pathLst>
                <a:path w="29543" h="1069" extrusionOk="0">
                  <a:moveTo>
                    <a:pt x="0" y="1"/>
                  </a:moveTo>
                  <a:lnTo>
                    <a:pt x="0" y="1068"/>
                  </a:lnTo>
                  <a:lnTo>
                    <a:pt x="29542" y="1068"/>
                  </a:lnTo>
                  <a:lnTo>
                    <a:pt x="29542"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1750;p42">
              <a:extLst>
                <a:ext uri="{FF2B5EF4-FFF2-40B4-BE49-F238E27FC236}">
                  <a16:creationId xmlns:a16="http://schemas.microsoft.com/office/drawing/2014/main" id="{B329694C-334B-4AFB-A291-CED4F329901F}"/>
                </a:ext>
              </a:extLst>
            </p:cNvPr>
            <p:cNvSpPr/>
            <p:nvPr/>
          </p:nvSpPr>
          <p:spPr>
            <a:xfrm>
              <a:off x="3248591" y="3423238"/>
              <a:ext cx="368748" cy="16284"/>
            </a:xfrm>
            <a:custGeom>
              <a:avLst/>
              <a:gdLst/>
              <a:ahLst/>
              <a:cxnLst/>
              <a:rect l="l" t="t" r="r" b="b"/>
              <a:pathLst>
                <a:path w="24208" h="1069" extrusionOk="0">
                  <a:moveTo>
                    <a:pt x="0" y="1"/>
                  </a:moveTo>
                  <a:lnTo>
                    <a:pt x="0" y="1068"/>
                  </a:lnTo>
                  <a:lnTo>
                    <a:pt x="24151" y="1068"/>
                  </a:lnTo>
                  <a:cubicBezTo>
                    <a:pt x="24151" y="731"/>
                    <a:pt x="24151" y="394"/>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1751;p42">
              <a:extLst>
                <a:ext uri="{FF2B5EF4-FFF2-40B4-BE49-F238E27FC236}">
                  <a16:creationId xmlns:a16="http://schemas.microsoft.com/office/drawing/2014/main" id="{320C5D0C-2DC3-4EF0-9FF5-7C7699FB45EC}"/>
                </a:ext>
              </a:extLst>
            </p:cNvPr>
            <p:cNvSpPr/>
            <p:nvPr/>
          </p:nvSpPr>
          <p:spPr>
            <a:xfrm>
              <a:off x="1328922" y="3264130"/>
              <a:ext cx="337095" cy="16268"/>
            </a:xfrm>
            <a:custGeom>
              <a:avLst/>
              <a:gdLst/>
              <a:ahLst/>
              <a:cxnLst/>
              <a:rect l="l" t="t" r="r" b="b"/>
              <a:pathLst>
                <a:path w="22130" h="1068" extrusionOk="0">
                  <a:moveTo>
                    <a:pt x="338" y="0"/>
                  </a:moveTo>
                  <a:cubicBezTo>
                    <a:pt x="225" y="337"/>
                    <a:pt x="113" y="730"/>
                    <a:pt x="1" y="1067"/>
                  </a:cubicBezTo>
                  <a:lnTo>
                    <a:pt x="22129" y="1067"/>
                  </a:lnTo>
                  <a:lnTo>
                    <a:pt x="22129"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1752;p42">
              <a:extLst>
                <a:ext uri="{FF2B5EF4-FFF2-40B4-BE49-F238E27FC236}">
                  <a16:creationId xmlns:a16="http://schemas.microsoft.com/office/drawing/2014/main" id="{BA334EFE-C8B0-4CA6-ADE0-EA4876753EE2}"/>
                </a:ext>
              </a:extLst>
            </p:cNvPr>
            <p:cNvSpPr/>
            <p:nvPr/>
          </p:nvSpPr>
          <p:spPr>
            <a:xfrm>
              <a:off x="1717309" y="3264130"/>
              <a:ext cx="128334" cy="16268"/>
            </a:xfrm>
            <a:custGeom>
              <a:avLst/>
              <a:gdLst/>
              <a:ahLst/>
              <a:cxnLst/>
              <a:rect l="l" t="t" r="r" b="b"/>
              <a:pathLst>
                <a:path w="8425" h="1068" extrusionOk="0">
                  <a:moveTo>
                    <a:pt x="0" y="0"/>
                  </a:moveTo>
                  <a:lnTo>
                    <a:pt x="0"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2" name="Google Shape;1753;p42">
              <a:extLst>
                <a:ext uri="{FF2B5EF4-FFF2-40B4-BE49-F238E27FC236}">
                  <a16:creationId xmlns:a16="http://schemas.microsoft.com/office/drawing/2014/main" id="{2F69E152-EF74-4FEC-9490-8191F7C68B4C}"/>
                </a:ext>
              </a:extLst>
            </p:cNvPr>
            <p:cNvSpPr/>
            <p:nvPr/>
          </p:nvSpPr>
          <p:spPr>
            <a:xfrm>
              <a:off x="3165610" y="3628558"/>
              <a:ext cx="129202" cy="15415"/>
            </a:xfrm>
            <a:custGeom>
              <a:avLst/>
              <a:gdLst/>
              <a:ahLst/>
              <a:cxnLst/>
              <a:rect l="l" t="t" r="r" b="b"/>
              <a:pathLst>
                <a:path w="8482" h="1012" extrusionOk="0">
                  <a:moveTo>
                    <a:pt x="0" y="0"/>
                  </a:moveTo>
                  <a:lnTo>
                    <a:pt x="0" y="1011"/>
                  </a:lnTo>
                  <a:lnTo>
                    <a:pt x="8481" y="1011"/>
                  </a:lnTo>
                  <a:lnTo>
                    <a:pt x="848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3" name="Google Shape;1754;p42">
              <a:extLst>
                <a:ext uri="{FF2B5EF4-FFF2-40B4-BE49-F238E27FC236}">
                  <a16:creationId xmlns:a16="http://schemas.microsoft.com/office/drawing/2014/main" id="{2E19FF59-E9B4-416A-885C-D24E9ACC3A41}"/>
                </a:ext>
              </a:extLst>
            </p:cNvPr>
            <p:cNvSpPr/>
            <p:nvPr/>
          </p:nvSpPr>
          <p:spPr>
            <a:xfrm>
              <a:off x="1653139" y="3682446"/>
              <a:ext cx="128349" cy="16268"/>
            </a:xfrm>
            <a:custGeom>
              <a:avLst/>
              <a:gdLst/>
              <a:ahLst/>
              <a:cxnLst/>
              <a:rect l="l" t="t" r="r" b="b"/>
              <a:pathLst>
                <a:path w="8426" h="1068" extrusionOk="0">
                  <a:moveTo>
                    <a:pt x="1" y="1"/>
                  </a:moveTo>
                  <a:lnTo>
                    <a:pt x="1" y="1068"/>
                  </a:lnTo>
                  <a:lnTo>
                    <a:pt x="8425" y="1068"/>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4" name="Google Shape;1755;p42">
              <a:extLst>
                <a:ext uri="{FF2B5EF4-FFF2-40B4-BE49-F238E27FC236}">
                  <a16:creationId xmlns:a16="http://schemas.microsoft.com/office/drawing/2014/main" id="{A7D8FEFD-5224-4B33-BF09-8EA2F377ADF1}"/>
                </a:ext>
              </a:extLst>
            </p:cNvPr>
            <p:cNvSpPr/>
            <p:nvPr/>
          </p:nvSpPr>
          <p:spPr>
            <a:xfrm>
              <a:off x="2902120" y="3423238"/>
              <a:ext cx="128349" cy="16284"/>
            </a:xfrm>
            <a:custGeom>
              <a:avLst/>
              <a:gdLst/>
              <a:ahLst/>
              <a:cxnLst/>
              <a:rect l="l" t="t" r="r" b="b"/>
              <a:pathLst>
                <a:path w="8426" h="1069" extrusionOk="0">
                  <a:moveTo>
                    <a:pt x="1" y="1"/>
                  </a:moveTo>
                  <a:lnTo>
                    <a:pt x="1" y="1068"/>
                  </a:lnTo>
                  <a:lnTo>
                    <a:pt x="8426" y="1068"/>
                  </a:lnTo>
                  <a:lnTo>
                    <a:pt x="842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5" name="Google Shape;1756;p42">
              <a:extLst>
                <a:ext uri="{FF2B5EF4-FFF2-40B4-BE49-F238E27FC236}">
                  <a16:creationId xmlns:a16="http://schemas.microsoft.com/office/drawing/2014/main" id="{44875788-9E30-4AA3-8236-85BFFA012128}"/>
                </a:ext>
              </a:extLst>
            </p:cNvPr>
            <p:cNvSpPr/>
            <p:nvPr/>
          </p:nvSpPr>
          <p:spPr>
            <a:xfrm>
              <a:off x="1303257" y="3160617"/>
              <a:ext cx="137763" cy="638242"/>
            </a:xfrm>
            <a:custGeom>
              <a:avLst/>
              <a:gdLst/>
              <a:ahLst/>
              <a:cxnLst/>
              <a:rect l="l" t="t" r="r" b="b"/>
              <a:pathLst>
                <a:path w="9044" h="41900" extrusionOk="0">
                  <a:moveTo>
                    <a:pt x="6010" y="0"/>
                  </a:moveTo>
                  <a:cubicBezTo>
                    <a:pt x="2528" y="2809"/>
                    <a:pt x="1" y="11121"/>
                    <a:pt x="1" y="20950"/>
                  </a:cubicBezTo>
                  <a:cubicBezTo>
                    <a:pt x="1" y="30779"/>
                    <a:pt x="2528" y="39091"/>
                    <a:pt x="6010" y="41899"/>
                  </a:cubicBezTo>
                  <a:cubicBezTo>
                    <a:pt x="7864" y="36732"/>
                    <a:pt x="9043" y="29262"/>
                    <a:pt x="9043" y="20950"/>
                  </a:cubicBezTo>
                  <a:cubicBezTo>
                    <a:pt x="9043" y="12637"/>
                    <a:pt x="7864" y="5111"/>
                    <a:pt x="6010"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6" name="Google Shape;1757;p42">
              <a:extLst>
                <a:ext uri="{FF2B5EF4-FFF2-40B4-BE49-F238E27FC236}">
                  <a16:creationId xmlns:a16="http://schemas.microsoft.com/office/drawing/2014/main" id="{0474E428-0F6F-487F-B48F-6D8B5C159C2C}"/>
                </a:ext>
              </a:extLst>
            </p:cNvPr>
            <p:cNvSpPr/>
            <p:nvPr/>
          </p:nvSpPr>
          <p:spPr>
            <a:xfrm>
              <a:off x="1262193" y="3099021"/>
              <a:ext cx="2473331" cy="762295"/>
            </a:xfrm>
            <a:custGeom>
              <a:avLst/>
              <a:gdLst/>
              <a:ahLst/>
              <a:cxnLst/>
              <a:rect l="l" t="t" r="r" b="b"/>
              <a:pathLst>
                <a:path w="162372" h="50044" extrusionOk="0">
                  <a:moveTo>
                    <a:pt x="158721" y="50043"/>
                  </a:moveTo>
                  <a:lnTo>
                    <a:pt x="11290" y="50043"/>
                  </a:lnTo>
                  <a:cubicBezTo>
                    <a:pt x="4831" y="50043"/>
                    <a:pt x="1" y="39260"/>
                    <a:pt x="1" y="24994"/>
                  </a:cubicBezTo>
                  <a:cubicBezTo>
                    <a:pt x="1" y="10728"/>
                    <a:pt x="4887" y="1"/>
                    <a:pt x="11290" y="1"/>
                  </a:cubicBezTo>
                  <a:lnTo>
                    <a:pt x="158721" y="1"/>
                  </a:lnTo>
                  <a:cubicBezTo>
                    <a:pt x="162372" y="450"/>
                    <a:pt x="162372" y="5673"/>
                    <a:pt x="158721" y="6123"/>
                  </a:cubicBezTo>
                  <a:lnTo>
                    <a:pt x="11290" y="6123"/>
                  </a:lnTo>
                  <a:cubicBezTo>
                    <a:pt x="9324" y="6123"/>
                    <a:pt x="5449" y="12806"/>
                    <a:pt x="5449" y="24994"/>
                  </a:cubicBezTo>
                  <a:cubicBezTo>
                    <a:pt x="5449" y="37238"/>
                    <a:pt x="9324" y="43865"/>
                    <a:pt x="11290" y="43865"/>
                  </a:cubicBezTo>
                  <a:lnTo>
                    <a:pt x="158721" y="43865"/>
                  </a:lnTo>
                  <a:cubicBezTo>
                    <a:pt x="162372" y="44371"/>
                    <a:pt x="162372" y="49594"/>
                    <a:pt x="158721" y="50043"/>
                  </a:cubicBezTo>
                  <a:close/>
                </a:path>
              </a:pathLst>
            </a:custGeom>
            <a:solidFill>
              <a:srgbClr val="E36414"/>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7" name="Google Shape;1758;p42">
              <a:extLst>
                <a:ext uri="{FF2B5EF4-FFF2-40B4-BE49-F238E27FC236}">
                  <a16:creationId xmlns:a16="http://schemas.microsoft.com/office/drawing/2014/main" id="{CD14F7D2-1897-4257-A102-F0FAAF0BA899}"/>
                </a:ext>
              </a:extLst>
            </p:cNvPr>
            <p:cNvSpPr/>
            <p:nvPr/>
          </p:nvSpPr>
          <p:spPr>
            <a:xfrm>
              <a:off x="1059447" y="2382138"/>
              <a:ext cx="2376666" cy="669042"/>
            </a:xfrm>
            <a:custGeom>
              <a:avLst/>
              <a:gdLst/>
              <a:ahLst/>
              <a:cxnLst/>
              <a:rect l="l" t="t" r="r" b="b"/>
              <a:pathLst>
                <a:path w="156026" h="43922" extrusionOk="0">
                  <a:moveTo>
                    <a:pt x="156025" y="1"/>
                  </a:moveTo>
                  <a:lnTo>
                    <a:pt x="8594" y="1"/>
                  </a:lnTo>
                  <a:cubicBezTo>
                    <a:pt x="3876" y="1"/>
                    <a:pt x="1" y="9829"/>
                    <a:pt x="1" y="21961"/>
                  </a:cubicBezTo>
                  <a:cubicBezTo>
                    <a:pt x="1" y="34093"/>
                    <a:pt x="3876" y="43921"/>
                    <a:pt x="8594" y="43921"/>
                  </a:cubicBezTo>
                  <a:lnTo>
                    <a:pt x="156025" y="43921"/>
                  </a:lnTo>
                  <a:cubicBezTo>
                    <a:pt x="156025" y="43921"/>
                    <a:pt x="146421" y="25556"/>
                    <a:pt x="156025" y="1"/>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8" name="Google Shape;1759;p42">
              <a:extLst>
                <a:ext uri="{FF2B5EF4-FFF2-40B4-BE49-F238E27FC236}">
                  <a16:creationId xmlns:a16="http://schemas.microsoft.com/office/drawing/2014/main" id="{FA133AB0-D636-44C2-BE3E-348780922EE6}"/>
                </a:ext>
              </a:extLst>
            </p:cNvPr>
            <p:cNvSpPr/>
            <p:nvPr/>
          </p:nvSpPr>
          <p:spPr>
            <a:xfrm>
              <a:off x="1619782" y="2920234"/>
              <a:ext cx="1776079" cy="16268"/>
            </a:xfrm>
            <a:custGeom>
              <a:avLst/>
              <a:gdLst/>
              <a:ahLst/>
              <a:cxnLst/>
              <a:rect l="l" t="t" r="r" b="b"/>
              <a:pathLst>
                <a:path w="116598" h="1068" extrusionOk="0">
                  <a:moveTo>
                    <a:pt x="0" y="0"/>
                  </a:moveTo>
                  <a:lnTo>
                    <a:pt x="0" y="1067"/>
                  </a:lnTo>
                  <a:lnTo>
                    <a:pt x="116598" y="1067"/>
                  </a:lnTo>
                  <a:cubicBezTo>
                    <a:pt x="116542" y="730"/>
                    <a:pt x="116429" y="337"/>
                    <a:pt x="116373"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9" name="Google Shape;1760;p42">
              <a:extLst>
                <a:ext uri="{FF2B5EF4-FFF2-40B4-BE49-F238E27FC236}">
                  <a16:creationId xmlns:a16="http://schemas.microsoft.com/office/drawing/2014/main" id="{CDEF2D44-C56E-4FD0-929B-7E46702FA2EF}"/>
                </a:ext>
              </a:extLst>
            </p:cNvPr>
            <p:cNvSpPr/>
            <p:nvPr/>
          </p:nvSpPr>
          <p:spPr>
            <a:xfrm>
              <a:off x="1073140" y="2865477"/>
              <a:ext cx="1787199" cy="16268"/>
            </a:xfrm>
            <a:custGeom>
              <a:avLst/>
              <a:gdLst/>
              <a:ahLst/>
              <a:cxnLst/>
              <a:rect l="l" t="t" r="r" b="b"/>
              <a:pathLst>
                <a:path w="117328" h="1068" extrusionOk="0">
                  <a:moveTo>
                    <a:pt x="0" y="1"/>
                  </a:moveTo>
                  <a:cubicBezTo>
                    <a:pt x="57" y="338"/>
                    <a:pt x="113" y="731"/>
                    <a:pt x="225" y="1068"/>
                  </a:cubicBezTo>
                  <a:lnTo>
                    <a:pt x="117328" y="1068"/>
                  </a:lnTo>
                  <a:lnTo>
                    <a:pt x="117328"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0" name="Google Shape;1761;p42">
              <a:extLst>
                <a:ext uri="{FF2B5EF4-FFF2-40B4-BE49-F238E27FC236}">
                  <a16:creationId xmlns:a16="http://schemas.microsoft.com/office/drawing/2014/main" id="{2E84A85C-F334-42C1-8AFE-49A9E1A9884A}"/>
                </a:ext>
              </a:extLst>
            </p:cNvPr>
            <p:cNvSpPr/>
            <p:nvPr/>
          </p:nvSpPr>
          <p:spPr>
            <a:xfrm>
              <a:off x="1400784" y="2797042"/>
              <a:ext cx="1974559" cy="16268"/>
            </a:xfrm>
            <a:custGeom>
              <a:avLst/>
              <a:gdLst/>
              <a:ahLst/>
              <a:cxnLst/>
              <a:rect l="l" t="t" r="r" b="b"/>
              <a:pathLst>
                <a:path w="129628" h="1068" extrusionOk="0">
                  <a:moveTo>
                    <a:pt x="0" y="0"/>
                  </a:moveTo>
                  <a:lnTo>
                    <a:pt x="0" y="1068"/>
                  </a:lnTo>
                  <a:lnTo>
                    <a:pt x="129628" y="1068"/>
                  </a:lnTo>
                  <a:lnTo>
                    <a:pt x="12951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1" name="Google Shape;1762;p42">
              <a:extLst>
                <a:ext uri="{FF2B5EF4-FFF2-40B4-BE49-F238E27FC236}">
                  <a16:creationId xmlns:a16="http://schemas.microsoft.com/office/drawing/2014/main" id="{E755C110-CF7D-4424-95CB-F000D0DA5E95}"/>
                </a:ext>
              </a:extLst>
            </p:cNvPr>
            <p:cNvSpPr/>
            <p:nvPr/>
          </p:nvSpPr>
          <p:spPr>
            <a:xfrm>
              <a:off x="2247700" y="2558366"/>
              <a:ext cx="1139574" cy="16268"/>
            </a:xfrm>
            <a:custGeom>
              <a:avLst/>
              <a:gdLst/>
              <a:ahLst/>
              <a:cxnLst/>
              <a:rect l="l" t="t" r="r" b="b"/>
              <a:pathLst>
                <a:path w="74812" h="1068" extrusionOk="0">
                  <a:moveTo>
                    <a:pt x="0" y="1"/>
                  </a:moveTo>
                  <a:lnTo>
                    <a:pt x="0" y="1068"/>
                  </a:lnTo>
                  <a:lnTo>
                    <a:pt x="74643" y="1068"/>
                  </a:lnTo>
                  <a:cubicBezTo>
                    <a:pt x="74699" y="731"/>
                    <a:pt x="74755" y="338"/>
                    <a:pt x="74811"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2" name="Google Shape;1763;p42">
              <a:extLst>
                <a:ext uri="{FF2B5EF4-FFF2-40B4-BE49-F238E27FC236}">
                  <a16:creationId xmlns:a16="http://schemas.microsoft.com/office/drawing/2014/main" id="{423891E5-94B5-4B90-BD6B-F8EBD0C03981}"/>
                </a:ext>
              </a:extLst>
            </p:cNvPr>
            <p:cNvSpPr/>
            <p:nvPr/>
          </p:nvSpPr>
          <p:spPr>
            <a:xfrm>
              <a:off x="2071472" y="2501903"/>
              <a:ext cx="1327787" cy="15415"/>
            </a:xfrm>
            <a:custGeom>
              <a:avLst/>
              <a:gdLst/>
              <a:ahLst/>
              <a:cxnLst/>
              <a:rect l="l" t="t" r="r" b="b"/>
              <a:pathLst>
                <a:path w="87168" h="1012" extrusionOk="0">
                  <a:moveTo>
                    <a:pt x="0" y="1"/>
                  </a:moveTo>
                  <a:lnTo>
                    <a:pt x="0" y="1012"/>
                  </a:lnTo>
                  <a:lnTo>
                    <a:pt x="86943" y="1012"/>
                  </a:lnTo>
                  <a:lnTo>
                    <a:pt x="8716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3" name="Google Shape;1764;p42">
              <a:extLst>
                <a:ext uri="{FF2B5EF4-FFF2-40B4-BE49-F238E27FC236}">
                  <a16:creationId xmlns:a16="http://schemas.microsoft.com/office/drawing/2014/main" id="{7D987FE9-6936-4296-AC17-77D392C113C4}"/>
                </a:ext>
              </a:extLst>
            </p:cNvPr>
            <p:cNvSpPr/>
            <p:nvPr/>
          </p:nvSpPr>
          <p:spPr>
            <a:xfrm>
              <a:off x="1922614" y="2732887"/>
              <a:ext cx="1449281" cy="16268"/>
            </a:xfrm>
            <a:custGeom>
              <a:avLst/>
              <a:gdLst/>
              <a:ahLst/>
              <a:cxnLst/>
              <a:rect l="l" t="t" r="r" b="b"/>
              <a:pathLst>
                <a:path w="95144" h="1068" extrusionOk="0">
                  <a:moveTo>
                    <a:pt x="1" y="0"/>
                  </a:moveTo>
                  <a:lnTo>
                    <a:pt x="1" y="1067"/>
                  </a:lnTo>
                  <a:lnTo>
                    <a:pt x="95143" y="1067"/>
                  </a:lnTo>
                  <a:cubicBezTo>
                    <a:pt x="95143" y="730"/>
                    <a:pt x="95087" y="393"/>
                    <a:pt x="95087"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4" name="Google Shape;1765;p42">
              <a:extLst>
                <a:ext uri="{FF2B5EF4-FFF2-40B4-BE49-F238E27FC236}">
                  <a16:creationId xmlns:a16="http://schemas.microsoft.com/office/drawing/2014/main" id="{35FF3E72-70FE-4DDA-A4C3-47CB8A0294A5}"/>
                </a:ext>
              </a:extLst>
            </p:cNvPr>
            <p:cNvSpPr/>
            <p:nvPr/>
          </p:nvSpPr>
          <p:spPr>
            <a:xfrm>
              <a:off x="1760932" y="2558366"/>
              <a:ext cx="450029" cy="16268"/>
            </a:xfrm>
            <a:custGeom>
              <a:avLst/>
              <a:gdLst/>
              <a:ahLst/>
              <a:cxnLst/>
              <a:rect l="l" t="t" r="r" b="b"/>
              <a:pathLst>
                <a:path w="29544" h="1068" extrusionOk="0">
                  <a:moveTo>
                    <a:pt x="1" y="1"/>
                  </a:moveTo>
                  <a:lnTo>
                    <a:pt x="1" y="1068"/>
                  </a:lnTo>
                  <a:lnTo>
                    <a:pt x="29543" y="1068"/>
                  </a:lnTo>
                  <a:lnTo>
                    <a:pt x="2954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5" name="Google Shape;1766;p42">
              <a:extLst>
                <a:ext uri="{FF2B5EF4-FFF2-40B4-BE49-F238E27FC236}">
                  <a16:creationId xmlns:a16="http://schemas.microsoft.com/office/drawing/2014/main" id="{C3B250F3-FA83-47EC-90D7-8F87A978F532}"/>
                </a:ext>
              </a:extLst>
            </p:cNvPr>
            <p:cNvSpPr/>
            <p:nvPr/>
          </p:nvSpPr>
          <p:spPr>
            <a:xfrm>
              <a:off x="1135589" y="2661025"/>
              <a:ext cx="449161" cy="16268"/>
            </a:xfrm>
            <a:custGeom>
              <a:avLst/>
              <a:gdLst/>
              <a:ahLst/>
              <a:cxnLst/>
              <a:rect l="l" t="t" r="r" b="b"/>
              <a:pathLst>
                <a:path w="29487" h="1068" extrusionOk="0">
                  <a:moveTo>
                    <a:pt x="0" y="0"/>
                  </a:moveTo>
                  <a:lnTo>
                    <a:pt x="0" y="1067"/>
                  </a:lnTo>
                  <a:lnTo>
                    <a:pt x="29487" y="1067"/>
                  </a:lnTo>
                  <a:lnTo>
                    <a:pt x="29487"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6" name="Google Shape;1767;p42">
              <a:extLst>
                <a:ext uri="{FF2B5EF4-FFF2-40B4-BE49-F238E27FC236}">
                  <a16:creationId xmlns:a16="http://schemas.microsoft.com/office/drawing/2014/main" id="{89F72D52-9BFD-452B-8A16-9AA585236DAC}"/>
                </a:ext>
              </a:extLst>
            </p:cNvPr>
            <p:cNvSpPr/>
            <p:nvPr/>
          </p:nvSpPr>
          <p:spPr>
            <a:xfrm>
              <a:off x="1654860" y="2661025"/>
              <a:ext cx="449161" cy="16268"/>
            </a:xfrm>
            <a:custGeom>
              <a:avLst/>
              <a:gdLst/>
              <a:ahLst/>
              <a:cxnLst/>
              <a:rect l="l" t="t" r="r" b="b"/>
              <a:pathLst>
                <a:path w="29487" h="1068" extrusionOk="0">
                  <a:moveTo>
                    <a:pt x="0" y="0"/>
                  </a:moveTo>
                  <a:lnTo>
                    <a:pt x="0" y="1067"/>
                  </a:lnTo>
                  <a:lnTo>
                    <a:pt x="29486" y="1067"/>
                  </a:lnTo>
                  <a:lnTo>
                    <a:pt x="29486"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7" name="Google Shape;1768;p42">
              <a:extLst>
                <a:ext uri="{FF2B5EF4-FFF2-40B4-BE49-F238E27FC236}">
                  <a16:creationId xmlns:a16="http://schemas.microsoft.com/office/drawing/2014/main" id="{6B6EFE8B-1934-49BE-BB77-6825706BDD20}"/>
                </a:ext>
              </a:extLst>
            </p:cNvPr>
            <p:cNvSpPr/>
            <p:nvPr/>
          </p:nvSpPr>
          <p:spPr>
            <a:xfrm>
              <a:off x="3004781" y="2661025"/>
              <a:ext cx="368748" cy="16268"/>
            </a:xfrm>
            <a:custGeom>
              <a:avLst/>
              <a:gdLst/>
              <a:ahLst/>
              <a:cxnLst/>
              <a:rect l="l" t="t" r="r" b="b"/>
              <a:pathLst>
                <a:path w="24208" h="1068" extrusionOk="0">
                  <a:moveTo>
                    <a:pt x="1" y="0"/>
                  </a:moveTo>
                  <a:lnTo>
                    <a:pt x="1" y="1067"/>
                  </a:lnTo>
                  <a:lnTo>
                    <a:pt x="24151" y="1067"/>
                  </a:lnTo>
                  <a:cubicBezTo>
                    <a:pt x="24151" y="674"/>
                    <a:pt x="24207" y="337"/>
                    <a:pt x="24207"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8" name="Google Shape;1769;p42">
              <a:extLst>
                <a:ext uri="{FF2B5EF4-FFF2-40B4-BE49-F238E27FC236}">
                  <a16:creationId xmlns:a16="http://schemas.microsoft.com/office/drawing/2014/main" id="{C918AEBD-2220-4122-9C23-CE7FDEAACDFC}"/>
                </a:ext>
              </a:extLst>
            </p:cNvPr>
            <p:cNvSpPr/>
            <p:nvPr/>
          </p:nvSpPr>
          <p:spPr>
            <a:xfrm>
              <a:off x="1085112" y="2501903"/>
              <a:ext cx="336242" cy="15415"/>
            </a:xfrm>
            <a:custGeom>
              <a:avLst/>
              <a:gdLst/>
              <a:ahLst/>
              <a:cxnLst/>
              <a:rect l="l" t="t" r="r" b="b"/>
              <a:pathLst>
                <a:path w="22074" h="1012" extrusionOk="0">
                  <a:moveTo>
                    <a:pt x="338" y="1"/>
                  </a:moveTo>
                  <a:cubicBezTo>
                    <a:pt x="225" y="338"/>
                    <a:pt x="113" y="675"/>
                    <a:pt x="1" y="1012"/>
                  </a:cubicBezTo>
                  <a:lnTo>
                    <a:pt x="22073" y="1012"/>
                  </a:lnTo>
                  <a:lnTo>
                    <a:pt x="2207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9" name="Google Shape;1770;p42">
              <a:extLst>
                <a:ext uri="{FF2B5EF4-FFF2-40B4-BE49-F238E27FC236}">
                  <a16:creationId xmlns:a16="http://schemas.microsoft.com/office/drawing/2014/main" id="{A640AE29-35D8-48C4-B9E7-D1993846BA46}"/>
                </a:ext>
              </a:extLst>
            </p:cNvPr>
            <p:cNvSpPr/>
            <p:nvPr/>
          </p:nvSpPr>
          <p:spPr>
            <a:xfrm>
              <a:off x="1473499" y="2501903"/>
              <a:ext cx="128334" cy="15415"/>
            </a:xfrm>
            <a:custGeom>
              <a:avLst/>
              <a:gdLst/>
              <a:ahLst/>
              <a:cxnLst/>
              <a:rect l="l" t="t" r="r" b="b"/>
              <a:pathLst>
                <a:path w="8425" h="1012" extrusionOk="0">
                  <a:moveTo>
                    <a:pt x="0" y="1"/>
                  </a:moveTo>
                  <a:lnTo>
                    <a:pt x="0" y="1012"/>
                  </a:lnTo>
                  <a:lnTo>
                    <a:pt x="8425" y="1012"/>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0" name="Google Shape;1771;p42">
              <a:extLst>
                <a:ext uri="{FF2B5EF4-FFF2-40B4-BE49-F238E27FC236}">
                  <a16:creationId xmlns:a16="http://schemas.microsoft.com/office/drawing/2014/main" id="{AD0D77C2-F1AE-4892-A22D-5A9E9ED25BDE}"/>
                </a:ext>
              </a:extLst>
            </p:cNvPr>
            <p:cNvSpPr/>
            <p:nvPr/>
          </p:nvSpPr>
          <p:spPr>
            <a:xfrm>
              <a:off x="2921800" y="2865477"/>
              <a:ext cx="129202" cy="16268"/>
            </a:xfrm>
            <a:custGeom>
              <a:avLst/>
              <a:gdLst/>
              <a:ahLst/>
              <a:cxnLst/>
              <a:rect l="l" t="t" r="r" b="b"/>
              <a:pathLst>
                <a:path w="8482" h="1068" extrusionOk="0">
                  <a:moveTo>
                    <a:pt x="1" y="1"/>
                  </a:moveTo>
                  <a:lnTo>
                    <a:pt x="1" y="1068"/>
                  </a:lnTo>
                  <a:lnTo>
                    <a:pt x="8481" y="1068"/>
                  </a:lnTo>
                  <a:lnTo>
                    <a:pt x="8481"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1" name="Google Shape;1772;p42">
              <a:extLst>
                <a:ext uri="{FF2B5EF4-FFF2-40B4-BE49-F238E27FC236}">
                  <a16:creationId xmlns:a16="http://schemas.microsoft.com/office/drawing/2014/main" id="{7066D767-6A46-4F06-9661-03CEF1439B17}"/>
                </a:ext>
              </a:extLst>
            </p:cNvPr>
            <p:cNvSpPr/>
            <p:nvPr/>
          </p:nvSpPr>
          <p:spPr>
            <a:xfrm>
              <a:off x="1409329" y="2920234"/>
              <a:ext cx="128349" cy="15415"/>
            </a:xfrm>
            <a:custGeom>
              <a:avLst/>
              <a:gdLst/>
              <a:ahLst/>
              <a:cxnLst/>
              <a:rect l="l" t="t" r="r" b="b"/>
              <a:pathLst>
                <a:path w="8426" h="1012" extrusionOk="0">
                  <a:moveTo>
                    <a:pt x="1" y="0"/>
                  </a:moveTo>
                  <a:lnTo>
                    <a:pt x="1" y="1011"/>
                  </a:lnTo>
                  <a:lnTo>
                    <a:pt x="8426" y="1011"/>
                  </a:lnTo>
                  <a:lnTo>
                    <a:pt x="8426"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2" name="Google Shape;1773;p42">
              <a:extLst>
                <a:ext uri="{FF2B5EF4-FFF2-40B4-BE49-F238E27FC236}">
                  <a16:creationId xmlns:a16="http://schemas.microsoft.com/office/drawing/2014/main" id="{4DF9C689-EAE4-451B-913D-23B68807DA46}"/>
                </a:ext>
              </a:extLst>
            </p:cNvPr>
            <p:cNvSpPr/>
            <p:nvPr/>
          </p:nvSpPr>
          <p:spPr>
            <a:xfrm>
              <a:off x="2658325" y="2661025"/>
              <a:ext cx="128334" cy="16268"/>
            </a:xfrm>
            <a:custGeom>
              <a:avLst/>
              <a:gdLst/>
              <a:ahLst/>
              <a:cxnLst/>
              <a:rect l="l" t="t" r="r" b="b"/>
              <a:pathLst>
                <a:path w="8425" h="1068" extrusionOk="0">
                  <a:moveTo>
                    <a:pt x="0" y="0"/>
                  </a:moveTo>
                  <a:lnTo>
                    <a:pt x="0" y="1067"/>
                  </a:lnTo>
                  <a:lnTo>
                    <a:pt x="8425" y="1067"/>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3" name="Google Shape;1774;p42">
              <a:extLst>
                <a:ext uri="{FF2B5EF4-FFF2-40B4-BE49-F238E27FC236}">
                  <a16:creationId xmlns:a16="http://schemas.microsoft.com/office/drawing/2014/main" id="{7B6FD4EC-06E0-462D-B0D7-19748B71961F}"/>
                </a:ext>
              </a:extLst>
            </p:cNvPr>
            <p:cNvSpPr/>
            <p:nvPr/>
          </p:nvSpPr>
          <p:spPr>
            <a:xfrm>
              <a:off x="1059447" y="2397537"/>
              <a:ext cx="137763" cy="638242"/>
            </a:xfrm>
            <a:custGeom>
              <a:avLst/>
              <a:gdLst/>
              <a:ahLst/>
              <a:cxnLst/>
              <a:rect l="l" t="t" r="r" b="b"/>
              <a:pathLst>
                <a:path w="9044" h="41900" extrusionOk="0">
                  <a:moveTo>
                    <a:pt x="6010" y="1"/>
                  </a:moveTo>
                  <a:cubicBezTo>
                    <a:pt x="2528" y="2809"/>
                    <a:pt x="1" y="11121"/>
                    <a:pt x="1" y="20950"/>
                  </a:cubicBezTo>
                  <a:cubicBezTo>
                    <a:pt x="1" y="30779"/>
                    <a:pt x="2528" y="39147"/>
                    <a:pt x="6010" y="41899"/>
                  </a:cubicBezTo>
                  <a:cubicBezTo>
                    <a:pt x="7864" y="36788"/>
                    <a:pt x="9043" y="29262"/>
                    <a:pt x="9043" y="20950"/>
                  </a:cubicBezTo>
                  <a:cubicBezTo>
                    <a:pt x="9043" y="12638"/>
                    <a:pt x="7864" y="5168"/>
                    <a:pt x="6010" y="1"/>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4" name="Google Shape;1775;p42">
              <a:extLst>
                <a:ext uri="{FF2B5EF4-FFF2-40B4-BE49-F238E27FC236}">
                  <a16:creationId xmlns:a16="http://schemas.microsoft.com/office/drawing/2014/main" id="{F33C5EEE-68A0-41DF-AE8D-574298EF81EE}"/>
                </a:ext>
              </a:extLst>
            </p:cNvPr>
            <p:cNvSpPr/>
            <p:nvPr/>
          </p:nvSpPr>
          <p:spPr>
            <a:xfrm>
              <a:off x="1018382" y="2335088"/>
              <a:ext cx="2473347" cy="763148"/>
            </a:xfrm>
            <a:custGeom>
              <a:avLst/>
              <a:gdLst/>
              <a:ahLst/>
              <a:cxnLst/>
              <a:rect l="l" t="t" r="r" b="b"/>
              <a:pathLst>
                <a:path w="162373" h="50100" extrusionOk="0">
                  <a:moveTo>
                    <a:pt x="158721" y="50099"/>
                  </a:moveTo>
                  <a:lnTo>
                    <a:pt x="11290" y="50099"/>
                  </a:lnTo>
                  <a:cubicBezTo>
                    <a:pt x="4831" y="50099"/>
                    <a:pt x="1" y="39316"/>
                    <a:pt x="1" y="25050"/>
                  </a:cubicBezTo>
                  <a:cubicBezTo>
                    <a:pt x="1" y="10784"/>
                    <a:pt x="4831" y="1"/>
                    <a:pt x="11290" y="1"/>
                  </a:cubicBezTo>
                  <a:lnTo>
                    <a:pt x="158721" y="1"/>
                  </a:lnTo>
                  <a:cubicBezTo>
                    <a:pt x="162372" y="506"/>
                    <a:pt x="162372" y="5729"/>
                    <a:pt x="158721" y="6179"/>
                  </a:cubicBezTo>
                  <a:lnTo>
                    <a:pt x="11290" y="6179"/>
                  </a:lnTo>
                  <a:cubicBezTo>
                    <a:pt x="9324" y="6179"/>
                    <a:pt x="5449" y="12862"/>
                    <a:pt x="5449" y="25050"/>
                  </a:cubicBezTo>
                  <a:cubicBezTo>
                    <a:pt x="5449" y="37294"/>
                    <a:pt x="9324" y="43921"/>
                    <a:pt x="11290" y="43921"/>
                  </a:cubicBezTo>
                  <a:lnTo>
                    <a:pt x="158721" y="43921"/>
                  </a:lnTo>
                  <a:cubicBezTo>
                    <a:pt x="162372" y="44427"/>
                    <a:pt x="162372" y="49650"/>
                    <a:pt x="158721" y="50099"/>
                  </a:cubicBez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5" name="Google Shape;1776;p42">
              <a:extLst>
                <a:ext uri="{FF2B5EF4-FFF2-40B4-BE49-F238E27FC236}">
                  <a16:creationId xmlns:a16="http://schemas.microsoft.com/office/drawing/2014/main" id="{C8531A54-20CC-4522-B79D-71DE385C9CE6}"/>
                </a:ext>
              </a:extLst>
            </p:cNvPr>
            <p:cNvSpPr/>
            <p:nvPr/>
          </p:nvSpPr>
          <p:spPr>
            <a:xfrm>
              <a:off x="1245941" y="1619925"/>
              <a:ext cx="2376666" cy="669027"/>
            </a:xfrm>
            <a:custGeom>
              <a:avLst/>
              <a:gdLst/>
              <a:ahLst/>
              <a:cxnLst/>
              <a:rect l="l" t="t" r="r" b="b"/>
              <a:pathLst>
                <a:path w="156026" h="43921" extrusionOk="0">
                  <a:moveTo>
                    <a:pt x="156025" y="0"/>
                  </a:moveTo>
                  <a:lnTo>
                    <a:pt x="8594" y="0"/>
                  </a:lnTo>
                  <a:cubicBezTo>
                    <a:pt x="3820" y="0"/>
                    <a:pt x="1" y="9829"/>
                    <a:pt x="1" y="21960"/>
                  </a:cubicBezTo>
                  <a:cubicBezTo>
                    <a:pt x="1" y="34092"/>
                    <a:pt x="3820" y="43921"/>
                    <a:pt x="8594" y="43921"/>
                  </a:cubicBezTo>
                  <a:lnTo>
                    <a:pt x="156025" y="43921"/>
                  </a:lnTo>
                  <a:cubicBezTo>
                    <a:pt x="156025" y="43921"/>
                    <a:pt x="146421" y="25499"/>
                    <a:pt x="156025" y="0"/>
                  </a:cubicBezTo>
                  <a:close/>
                </a:path>
              </a:pathLst>
            </a:custGeom>
            <a:solidFill>
              <a:srgbClr val="F3F3F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6" name="Google Shape;1777;p42">
              <a:extLst>
                <a:ext uri="{FF2B5EF4-FFF2-40B4-BE49-F238E27FC236}">
                  <a16:creationId xmlns:a16="http://schemas.microsoft.com/office/drawing/2014/main" id="{70B2A7A3-0FBC-4BBE-A41B-2DC15D27CEAF}"/>
                </a:ext>
              </a:extLst>
            </p:cNvPr>
            <p:cNvSpPr/>
            <p:nvPr/>
          </p:nvSpPr>
          <p:spPr>
            <a:xfrm>
              <a:off x="1805423" y="2157154"/>
              <a:ext cx="1776932" cy="16268"/>
            </a:xfrm>
            <a:custGeom>
              <a:avLst/>
              <a:gdLst/>
              <a:ahLst/>
              <a:cxnLst/>
              <a:rect l="l" t="t" r="r" b="b"/>
              <a:pathLst>
                <a:path w="116654" h="1068" extrusionOk="0">
                  <a:moveTo>
                    <a:pt x="0" y="0"/>
                  </a:moveTo>
                  <a:lnTo>
                    <a:pt x="0" y="1068"/>
                  </a:lnTo>
                  <a:lnTo>
                    <a:pt x="116654" y="1068"/>
                  </a:lnTo>
                  <a:cubicBezTo>
                    <a:pt x="116541" y="731"/>
                    <a:pt x="116485" y="394"/>
                    <a:pt x="116373" y="0"/>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7" name="Google Shape;1778;p42">
              <a:extLst>
                <a:ext uri="{FF2B5EF4-FFF2-40B4-BE49-F238E27FC236}">
                  <a16:creationId xmlns:a16="http://schemas.microsoft.com/office/drawing/2014/main" id="{B7E425EC-1468-4722-B876-E54230C1EEF4}"/>
                </a:ext>
              </a:extLst>
            </p:cNvPr>
            <p:cNvSpPr/>
            <p:nvPr/>
          </p:nvSpPr>
          <p:spPr>
            <a:xfrm>
              <a:off x="1259634" y="2103265"/>
              <a:ext cx="1786346" cy="15400"/>
            </a:xfrm>
            <a:custGeom>
              <a:avLst/>
              <a:gdLst/>
              <a:ahLst/>
              <a:cxnLst/>
              <a:rect l="l" t="t" r="r" b="b"/>
              <a:pathLst>
                <a:path w="117272" h="1011" extrusionOk="0">
                  <a:moveTo>
                    <a:pt x="0" y="0"/>
                  </a:moveTo>
                  <a:cubicBezTo>
                    <a:pt x="0" y="337"/>
                    <a:pt x="113" y="674"/>
                    <a:pt x="169" y="1011"/>
                  </a:cubicBezTo>
                  <a:lnTo>
                    <a:pt x="117271" y="1011"/>
                  </a:lnTo>
                  <a:lnTo>
                    <a:pt x="117271"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8" name="Google Shape;1779;p42">
              <a:extLst>
                <a:ext uri="{FF2B5EF4-FFF2-40B4-BE49-F238E27FC236}">
                  <a16:creationId xmlns:a16="http://schemas.microsoft.com/office/drawing/2014/main" id="{5226BA49-6268-4841-9DBD-EF9DCE133E44}"/>
                </a:ext>
              </a:extLst>
            </p:cNvPr>
            <p:cNvSpPr/>
            <p:nvPr/>
          </p:nvSpPr>
          <p:spPr>
            <a:xfrm>
              <a:off x="1586425" y="2034815"/>
              <a:ext cx="1974559" cy="16268"/>
            </a:xfrm>
            <a:custGeom>
              <a:avLst/>
              <a:gdLst/>
              <a:ahLst/>
              <a:cxnLst/>
              <a:rect l="l" t="t" r="r" b="b"/>
              <a:pathLst>
                <a:path w="129628" h="1068" extrusionOk="0">
                  <a:moveTo>
                    <a:pt x="0" y="1"/>
                  </a:moveTo>
                  <a:lnTo>
                    <a:pt x="0" y="1068"/>
                  </a:lnTo>
                  <a:lnTo>
                    <a:pt x="129627" y="1068"/>
                  </a:lnTo>
                  <a:lnTo>
                    <a:pt x="129571"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69" name="Google Shape;1780;p42">
              <a:extLst>
                <a:ext uri="{FF2B5EF4-FFF2-40B4-BE49-F238E27FC236}">
                  <a16:creationId xmlns:a16="http://schemas.microsoft.com/office/drawing/2014/main" id="{C061C5ED-C19C-4459-98C1-50AFA808DB3B}"/>
                </a:ext>
              </a:extLst>
            </p:cNvPr>
            <p:cNvSpPr/>
            <p:nvPr/>
          </p:nvSpPr>
          <p:spPr>
            <a:xfrm>
              <a:off x="2433326" y="1796138"/>
              <a:ext cx="1139574" cy="15415"/>
            </a:xfrm>
            <a:custGeom>
              <a:avLst/>
              <a:gdLst/>
              <a:ahLst/>
              <a:cxnLst/>
              <a:rect l="l" t="t" r="r" b="b"/>
              <a:pathLst>
                <a:path w="74812" h="1012" extrusionOk="0">
                  <a:moveTo>
                    <a:pt x="1" y="1"/>
                  </a:moveTo>
                  <a:lnTo>
                    <a:pt x="1" y="1012"/>
                  </a:lnTo>
                  <a:lnTo>
                    <a:pt x="74643" y="1012"/>
                  </a:lnTo>
                  <a:cubicBezTo>
                    <a:pt x="74699" y="675"/>
                    <a:pt x="74756" y="338"/>
                    <a:pt x="74812"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0" name="Google Shape;1781;p42">
              <a:extLst>
                <a:ext uri="{FF2B5EF4-FFF2-40B4-BE49-F238E27FC236}">
                  <a16:creationId xmlns:a16="http://schemas.microsoft.com/office/drawing/2014/main" id="{4749477F-D20D-4B7D-9D08-64CCC8C5C50E}"/>
                </a:ext>
              </a:extLst>
            </p:cNvPr>
            <p:cNvSpPr/>
            <p:nvPr/>
          </p:nvSpPr>
          <p:spPr>
            <a:xfrm>
              <a:off x="2257098" y="1738822"/>
              <a:ext cx="1327802" cy="16284"/>
            </a:xfrm>
            <a:custGeom>
              <a:avLst/>
              <a:gdLst/>
              <a:ahLst/>
              <a:cxnLst/>
              <a:rect l="l" t="t" r="r" b="b"/>
              <a:pathLst>
                <a:path w="87169" h="1069" extrusionOk="0">
                  <a:moveTo>
                    <a:pt x="1" y="1"/>
                  </a:moveTo>
                  <a:lnTo>
                    <a:pt x="1" y="1068"/>
                  </a:lnTo>
                  <a:lnTo>
                    <a:pt x="86943" y="1068"/>
                  </a:lnTo>
                  <a:lnTo>
                    <a:pt x="87168"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1" name="Google Shape;1782;p42">
              <a:extLst>
                <a:ext uri="{FF2B5EF4-FFF2-40B4-BE49-F238E27FC236}">
                  <a16:creationId xmlns:a16="http://schemas.microsoft.com/office/drawing/2014/main" id="{30FE104C-728D-4D0F-AFC2-A951A1B01BDC}"/>
                </a:ext>
              </a:extLst>
            </p:cNvPr>
            <p:cNvSpPr/>
            <p:nvPr/>
          </p:nvSpPr>
          <p:spPr>
            <a:xfrm>
              <a:off x="2107403" y="1970660"/>
              <a:ext cx="1450119" cy="16268"/>
            </a:xfrm>
            <a:custGeom>
              <a:avLst/>
              <a:gdLst/>
              <a:ahLst/>
              <a:cxnLst/>
              <a:rect l="l" t="t" r="r" b="b"/>
              <a:pathLst>
                <a:path w="95199" h="1068" extrusionOk="0">
                  <a:moveTo>
                    <a:pt x="0" y="1"/>
                  </a:moveTo>
                  <a:lnTo>
                    <a:pt x="0" y="1068"/>
                  </a:lnTo>
                  <a:lnTo>
                    <a:pt x="95199" y="1068"/>
                  </a:lnTo>
                  <a:cubicBezTo>
                    <a:pt x="95199" y="675"/>
                    <a:pt x="95199" y="338"/>
                    <a:pt x="95199"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2" name="Google Shape;1783;p42">
              <a:extLst>
                <a:ext uri="{FF2B5EF4-FFF2-40B4-BE49-F238E27FC236}">
                  <a16:creationId xmlns:a16="http://schemas.microsoft.com/office/drawing/2014/main" id="{1E1CA9DC-B115-45F4-9BAE-CB9D0935EADB}"/>
                </a:ext>
              </a:extLst>
            </p:cNvPr>
            <p:cNvSpPr/>
            <p:nvPr/>
          </p:nvSpPr>
          <p:spPr>
            <a:xfrm>
              <a:off x="1947427" y="1796138"/>
              <a:ext cx="449161" cy="15415"/>
            </a:xfrm>
            <a:custGeom>
              <a:avLst/>
              <a:gdLst/>
              <a:ahLst/>
              <a:cxnLst/>
              <a:rect l="l" t="t" r="r" b="b"/>
              <a:pathLst>
                <a:path w="29487" h="1012" extrusionOk="0">
                  <a:moveTo>
                    <a:pt x="0" y="1"/>
                  </a:moveTo>
                  <a:lnTo>
                    <a:pt x="0" y="1012"/>
                  </a:lnTo>
                  <a:lnTo>
                    <a:pt x="29487" y="1012"/>
                  </a:lnTo>
                  <a:lnTo>
                    <a:pt x="29487"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3" name="Google Shape;1784;p42">
              <a:extLst>
                <a:ext uri="{FF2B5EF4-FFF2-40B4-BE49-F238E27FC236}">
                  <a16:creationId xmlns:a16="http://schemas.microsoft.com/office/drawing/2014/main" id="{27607DB1-34CC-4F4F-87AA-E9C0AA9D0E51}"/>
                </a:ext>
              </a:extLst>
            </p:cNvPr>
            <p:cNvSpPr/>
            <p:nvPr/>
          </p:nvSpPr>
          <p:spPr>
            <a:xfrm>
              <a:off x="1321230" y="1897945"/>
              <a:ext cx="449161" cy="16268"/>
            </a:xfrm>
            <a:custGeom>
              <a:avLst/>
              <a:gdLst/>
              <a:ahLst/>
              <a:cxnLst/>
              <a:rect l="l" t="t" r="r" b="b"/>
              <a:pathLst>
                <a:path w="29487" h="1068" extrusionOk="0">
                  <a:moveTo>
                    <a:pt x="0" y="1"/>
                  </a:moveTo>
                  <a:lnTo>
                    <a:pt x="0" y="1068"/>
                  </a:lnTo>
                  <a:lnTo>
                    <a:pt x="29486" y="1068"/>
                  </a:lnTo>
                  <a:lnTo>
                    <a:pt x="2948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4" name="Google Shape;1785;p42">
              <a:extLst>
                <a:ext uri="{FF2B5EF4-FFF2-40B4-BE49-F238E27FC236}">
                  <a16:creationId xmlns:a16="http://schemas.microsoft.com/office/drawing/2014/main" id="{34F2116B-FC6F-4893-A553-0F285AF52605}"/>
                </a:ext>
              </a:extLst>
            </p:cNvPr>
            <p:cNvSpPr/>
            <p:nvPr/>
          </p:nvSpPr>
          <p:spPr>
            <a:xfrm>
              <a:off x="1840486" y="1897945"/>
              <a:ext cx="450029" cy="16268"/>
            </a:xfrm>
            <a:custGeom>
              <a:avLst/>
              <a:gdLst/>
              <a:ahLst/>
              <a:cxnLst/>
              <a:rect l="l" t="t" r="r" b="b"/>
              <a:pathLst>
                <a:path w="29544" h="1068" extrusionOk="0">
                  <a:moveTo>
                    <a:pt x="1" y="1"/>
                  </a:moveTo>
                  <a:lnTo>
                    <a:pt x="1" y="1068"/>
                  </a:lnTo>
                  <a:lnTo>
                    <a:pt x="29543" y="1068"/>
                  </a:lnTo>
                  <a:lnTo>
                    <a:pt x="2954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5" name="Google Shape;1786;p42">
              <a:extLst>
                <a:ext uri="{FF2B5EF4-FFF2-40B4-BE49-F238E27FC236}">
                  <a16:creationId xmlns:a16="http://schemas.microsoft.com/office/drawing/2014/main" id="{D5F5C378-EA9A-45ED-8E51-D7E14CBD1F67}"/>
                </a:ext>
              </a:extLst>
            </p:cNvPr>
            <p:cNvSpPr/>
            <p:nvPr/>
          </p:nvSpPr>
          <p:spPr>
            <a:xfrm>
              <a:off x="3190422" y="1897945"/>
              <a:ext cx="368748" cy="16268"/>
            </a:xfrm>
            <a:custGeom>
              <a:avLst/>
              <a:gdLst/>
              <a:ahLst/>
              <a:cxnLst/>
              <a:rect l="l" t="t" r="r" b="b"/>
              <a:pathLst>
                <a:path w="24208" h="1068" extrusionOk="0">
                  <a:moveTo>
                    <a:pt x="0" y="1"/>
                  </a:moveTo>
                  <a:lnTo>
                    <a:pt x="0" y="1068"/>
                  </a:lnTo>
                  <a:lnTo>
                    <a:pt x="24151" y="1068"/>
                  </a:lnTo>
                  <a:cubicBezTo>
                    <a:pt x="24151" y="731"/>
                    <a:pt x="24207" y="394"/>
                    <a:pt x="24207" y="1"/>
                  </a:cubicBez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6" name="Google Shape;1787;p42">
              <a:extLst>
                <a:ext uri="{FF2B5EF4-FFF2-40B4-BE49-F238E27FC236}">
                  <a16:creationId xmlns:a16="http://schemas.microsoft.com/office/drawing/2014/main" id="{06E87CA1-8820-45E2-B69D-B68ACE679D2F}"/>
                </a:ext>
              </a:extLst>
            </p:cNvPr>
            <p:cNvSpPr/>
            <p:nvPr/>
          </p:nvSpPr>
          <p:spPr>
            <a:xfrm>
              <a:off x="1270753" y="1738822"/>
              <a:ext cx="336227" cy="16284"/>
            </a:xfrm>
            <a:custGeom>
              <a:avLst/>
              <a:gdLst/>
              <a:ahLst/>
              <a:cxnLst/>
              <a:rect l="l" t="t" r="r" b="b"/>
              <a:pathLst>
                <a:path w="22073" h="1069" extrusionOk="0">
                  <a:moveTo>
                    <a:pt x="337" y="1"/>
                  </a:moveTo>
                  <a:cubicBezTo>
                    <a:pt x="225" y="338"/>
                    <a:pt x="113" y="731"/>
                    <a:pt x="0" y="1068"/>
                  </a:cubicBezTo>
                  <a:lnTo>
                    <a:pt x="22073" y="1068"/>
                  </a:lnTo>
                  <a:lnTo>
                    <a:pt x="22073"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7" name="Google Shape;1788;p42">
              <a:extLst>
                <a:ext uri="{FF2B5EF4-FFF2-40B4-BE49-F238E27FC236}">
                  <a16:creationId xmlns:a16="http://schemas.microsoft.com/office/drawing/2014/main" id="{D106FEBB-5518-4A14-92C9-579C51CB4C96}"/>
                </a:ext>
              </a:extLst>
            </p:cNvPr>
            <p:cNvSpPr/>
            <p:nvPr/>
          </p:nvSpPr>
          <p:spPr>
            <a:xfrm>
              <a:off x="1659125" y="1738822"/>
              <a:ext cx="128349" cy="16284"/>
            </a:xfrm>
            <a:custGeom>
              <a:avLst/>
              <a:gdLst/>
              <a:ahLst/>
              <a:cxnLst/>
              <a:rect l="l" t="t" r="r" b="b"/>
              <a:pathLst>
                <a:path w="8426" h="1069" extrusionOk="0">
                  <a:moveTo>
                    <a:pt x="1" y="1"/>
                  </a:moveTo>
                  <a:lnTo>
                    <a:pt x="1" y="1068"/>
                  </a:lnTo>
                  <a:lnTo>
                    <a:pt x="8426" y="1068"/>
                  </a:lnTo>
                  <a:lnTo>
                    <a:pt x="8426"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8" name="Google Shape;1789;p42">
              <a:extLst>
                <a:ext uri="{FF2B5EF4-FFF2-40B4-BE49-F238E27FC236}">
                  <a16:creationId xmlns:a16="http://schemas.microsoft.com/office/drawing/2014/main" id="{608785C2-5752-439D-9DE5-C636DED09427}"/>
                </a:ext>
              </a:extLst>
            </p:cNvPr>
            <p:cNvSpPr/>
            <p:nvPr/>
          </p:nvSpPr>
          <p:spPr>
            <a:xfrm>
              <a:off x="3108294" y="2103265"/>
              <a:ext cx="128349" cy="15400"/>
            </a:xfrm>
            <a:custGeom>
              <a:avLst/>
              <a:gdLst/>
              <a:ahLst/>
              <a:cxnLst/>
              <a:rect l="l" t="t" r="r" b="b"/>
              <a:pathLst>
                <a:path w="8426" h="1011" extrusionOk="0">
                  <a:moveTo>
                    <a:pt x="0" y="0"/>
                  </a:moveTo>
                  <a:lnTo>
                    <a:pt x="0" y="1011"/>
                  </a:lnTo>
                  <a:lnTo>
                    <a:pt x="8425" y="1011"/>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79" name="Google Shape;1790;p42">
              <a:extLst>
                <a:ext uri="{FF2B5EF4-FFF2-40B4-BE49-F238E27FC236}">
                  <a16:creationId xmlns:a16="http://schemas.microsoft.com/office/drawing/2014/main" id="{7CBBB8C2-7057-4DE5-81EE-EA246198AFBB}"/>
                </a:ext>
              </a:extLst>
            </p:cNvPr>
            <p:cNvSpPr/>
            <p:nvPr/>
          </p:nvSpPr>
          <p:spPr>
            <a:xfrm>
              <a:off x="1594970" y="2157154"/>
              <a:ext cx="128349" cy="16268"/>
            </a:xfrm>
            <a:custGeom>
              <a:avLst/>
              <a:gdLst/>
              <a:ahLst/>
              <a:cxnLst/>
              <a:rect l="l" t="t" r="r" b="b"/>
              <a:pathLst>
                <a:path w="8426" h="1068" extrusionOk="0">
                  <a:moveTo>
                    <a:pt x="1" y="0"/>
                  </a:moveTo>
                  <a:lnTo>
                    <a:pt x="1" y="1068"/>
                  </a:lnTo>
                  <a:lnTo>
                    <a:pt x="8425" y="1068"/>
                  </a:lnTo>
                  <a:lnTo>
                    <a:pt x="8425" y="0"/>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0" name="Google Shape;1791;p42">
              <a:extLst>
                <a:ext uri="{FF2B5EF4-FFF2-40B4-BE49-F238E27FC236}">
                  <a16:creationId xmlns:a16="http://schemas.microsoft.com/office/drawing/2014/main" id="{0B7026AD-B4F9-430A-8E7B-30C293DF4AC9}"/>
                </a:ext>
              </a:extLst>
            </p:cNvPr>
            <p:cNvSpPr/>
            <p:nvPr/>
          </p:nvSpPr>
          <p:spPr>
            <a:xfrm>
              <a:off x="2843951" y="1897945"/>
              <a:ext cx="128349" cy="16268"/>
            </a:xfrm>
            <a:custGeom>
              <a:avLst/>
              <a:gdLst/>
              <a:ahLst/>
              <a:cxnLst/>
              <a:rect l="l" t="t" r="r" b="b"/>
              <a:pathLst>
                <a:path w="8426" h="1068" extrusionOk="0">
                  <a:moveTo>
                    <a:pt x="1" y="1"/>
                  </a:moveTo>
                  <a:lnTo>
                    <a:pt x="1" y="1068"/>
                  </a:lnTo>
                  <a:lnTo>
                    <a:pt x="8425" y="1068"/>
                  </a:lnTo>
                  <a:lnTo>
                    <a:pt x="8425" y="1"/>
                  </a:lnTo>
                  <a:close/>
                </a:path>
              </a:pathLst>
            </a:custGeom>
            <a:solidFill>
              <a:srgbClr val="B3B3B3"/>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1" name="Google Shape;1792;p42">
              <a:extLst>
                <a:ext uri="{FF2B5EF4-FFF2-40B4-BE49-F238E27FC236}">
                  <a16:creationId xmlns:a16="http://schemas.microsoft.com/office/drawing/2014/main" id="{67B1D20B-1B7F-46B2-8960-12D45F2F3089}"/>
                </a:ext>
              </a:extLst>
            </p:cNvPr>
            <p:cNvSpPr/>
            <p:nvPr/>
          </p:nvSpPr>
          <p:spPr>
            <a:xfrm>
              <a:off x="1245088" y="1635324"/>
              <a:ext cx="137747" cy="638227"/>
            </a:xfrm>
            <a:custGeom>
              <a:avLst/>
              <a:gdLst/>
              <a:ahLst/>
              <a:cxnLst/>
              <a:rect l="l" t="t" r="r" b="b"/>
              <a:pathLst>
                <a:path w="9043" h="41899" extrusionOk="0">
                  <a:moveTo>
                    <a:pt x="6010" y="0"/>
                  </a:moveTo>
                  <a:cubicBezTo>
                    <a:pt x="2528" y="2808"/>
                    <a:pt x="0" y="11121"/>
                    <a:pt x="0" y="20949"/>
                  </a:cubicBezTo>
                  <a:cubicBezTo>
                    <a:pt x="0" y="30778"/>
                    <a:pt x="2528" y="39091"/>
                    <a:pt x="6010" y="41899"/>
                  </a:cubicBezTo>
                  <a:cubicBezTo>
                    <a:pt x="7863" y="36732"/>
                    <a:pt x="9043" y="29262"/>
                    <a:pt x="9043" y="20949"/>
                  </a:cubicBezTo>
                  <a:cubicBezTo>
                    <a:pt x="9043" y="12637"/>
                    <a:pt x="7863" y="5111"/>
                    <a:pt x="6010" y="0"/>
                  </a:cubicBezTo>
                  <a:close/>
                </a:path>
              </a:pathLst>
            </a:custGeom>
            <a:solidFill>
              <a:srgbClr val="99999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2" name="Google Shape;1793;p42">
              <a:extLst>
                <a:ext uri="{FF2B5EF4-FFF2-40B4-BE49-F238E27FC236}">
                  <a16:creationId xmlns:a16="http://schemas.microsoft.com/office/drawing/2014/main" id="{5CC3CA9A-E0CE-4566-8F54-540278967B52}"/>
                </a:ext>
              </a:extLst>
            </p:cNvPr>
            <p:cNvSpPr/>
            <p:nvPr/>
          </p:nvSpPr>
          <p:spPr>
            <a:xfrm>
              <a:off x="1204877" y="1572876"/>
              <a:ext cx="2472478" cy="762280"/>
            </a:xfrm>
            <a:custGeom>
              <a:avLst/>
              <a:gdLst/>
              <a:ahLst/>
              <a:cxnLst/>
              <a:rect l="l" t="t" r="r" b="b"/>
              <a:pathLst>
                <a:path w="162316" h="50043" extrusionOk="0">
                  <a:moveTo>
                    <a:pt x="158721" y="50043"/>
                  </a:moveTo>
                  <a:lnTo>
                    <a:pt x="11290" y="50043"/>
                  </a:lnTo>
                  <a:cubicBezTo>
                    <a:pt x="4831" y="50043"/>
                    <a:pt x="1" y="39315"/>
                    <a:pt x="1" y="25049"/>
                  </a:cubicBezTo>
                  <a:cubicBezTo>
                    <a:pt x="1" y="10784"/>
                    <a:pt x="4775" y="0"/>
                    <a:pt x="11234" y="0"/>
                  </a:cubicBezTo>
                  <a:lnTo>
                    <a:pt x="158721" y="0"/>
                  </a:lnTo>
                  <a:cubicBezTo>
                    <a:pt x="160294" y="112"/>
                    <a:pt x="161530" y="1460"/>
                    <a:pt x="161417" y="3089"/>
                  </a:cubicBezTo>
                  <a:cubicBezTo>
                    <a:pt x="161530" y="4662"/>
                    <a:pt x="160294" y="6066"/>
                    <a:pt x="158721" y="6178"/>
                  </a:cubicBezTo>
                  <a:lnTo>
                    <a:pt x="11290" y="6178"/>
                  </a:lnTo>
                  <a:cubicBezTo>
                    <a:pt x="9324" y="6178"/>
                    <a:pt x="5392" y="12806"/>
                    <a:pt x="5392" y="25049"/>
                  </a:cubicBezTo>
                  <a:cubicBezTo>
                    <a:pt x="5392" y="37237"/>
                    <a:pt x="9324" y="43921"/>
                    <a:pt x="11290" y="43921"/>
                  </a:cubicBezTo>
                  <a:lnTo>
                    <a:pt x="158721" y="43921"/>
                  </a:lnTo>
                  <a:cubicBezTo>
                    <a:pt x="162316" y="44370"/>
                    <a:pt x="162316" y="49593"/>
                    <a:pt x="158721" y="50043"/>
                  </a:cubicBezTo>
                  <a:close/>
                </a:path>
              </a:pathLst>
            </a:custGeom>
            <a:solidFill>
              <a:srgbClr val="5F0F40"/>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grpSp>
        <p:nvGrpSpPr>
          <p:cNvPr id="83" name="Google Shape;1082;p32">
            <a:extLst>
              <a:ext uri="{FF2B5EF4-FFF2-40B4-BE49-F238E27FC236}">
                <a16:creationId xmlns:a16="http://schemas.microsoft.com/office/drawing/2014/main" id="{65C69EF1-B9F7-4A0A-B01C-07F98B8139E5}"/>
              </a:ext>
            </a:extLst>
          </p:cNvPr>
          <p:cNvGrpSpPr/>
          <p:nvPr/>
        </p:nvGrpSpPr>
        <p:grpSpPr>
          <a:xfrm>
            <a:off x="12884150" y="3671734"/>
            <a:ext cx="4299648" cy="2086666"/>
            <a:chOff x="3105675" y="3074486"/>
            <a:chExt cx="2932311" cy="1574514"/>
          </a:xfrm>
        </p:grpSpPr>
        <p:sp>
          <p:nvSpPr>
            <p:cNvPr id="84" name="Google Shape;1083;p32">
              <a:extLst>
                <a:ext uri="{FF2B5EF4-FFF2-40B4-BE49-F238E27FC236}">
                  <a16:creationId xmlns:a16="http://schemas.microsoft.com/office/drawing/2014/main" id="{E759957F-0A94-4D03-A4BA-F114020C6818}"/>
                </a:ext>
              </a:extLst>
            </p:cNvPr>
            <p:cNvSpPr/>
            <p:nvPr/>
          </p:nvSpPr>
          <p:spPr>
            <a:xfrm>
              <a:off x="4571647" y="4075890"/>
              <a:ext cx="1434619" cy="503877"/>
            </a:xfrm>
            <a:custGeom>
              <a:avLst/>
              <a:gdLst/>
              <a:ahLst/>
              <a:cxnLst/>
              <a:rect l="l" t="t" r="r" b="b"/>
              <a:pathLst>
                <a:path w="133267" h="46807" extrusionOk="0">
                  <a:moveTo>
                    <a:pt x="49148" y="1"/>
                  </a:moveTo>
                  <a:cubicBezTo>
                    <a:pt x="22241" y="1"/>
                    <a:pt x="0" y="17948"/>
                    <a:pt x="0" y="17948"/>
                  </a:cubicBezTo>
                  <a:lnTo>
                    <a:pt x="0" y="43971"/>
                  </a:lnTo>
                  <a:cubicBezTo>
                    <a:pt x="88" y="43972"/>
                    <a:pt x="175" y="43973"/>
                    <a:pt x="261" y="43973"/>
                  </a:cubicBezTo>
                  <a:cubicBezTo>
                    <a:pt x="11766" y="43973"/>
                    <a:pt x="14808" y="35717"/>
                    <a:pt x="14808" y="35717"/>
                  </a:cubicBezTo>
                  <a:lnTo>
                    <a:pt x="123815" y="46807"/>
                  </a:lnTo>
                  <a:lnTo>
                    <a:pt x="133266" y="21918"/>
                  </a:lnTo>
                  <a:lnTo>
                    <a:pt x="133266" y="21918"/>
                  </a:lnTo>
                  <a:cubicBezTo>
                    <a:pt x="133117" y="21922"/>
                    <a:pt x="132966" y="21924"/>
                    <a:pt x="132813" y="21924"/>
                  </a:cubicBezTo>
                  <a:cubicBezTo>
                    <a:pt x="118908" y="21924"/>
                    <a:pt x="87819" y="5108"/>
                    <a:pt x="57654" y="620"/>
                  </a:cubicBezTo>
                  <a:cubicBezTo>
                    <a:pt x="54782" y="194"/>
                    <a:pt x="51940" y="1"/>
                    <a:pt x="49148"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5" name="Google Shape;1084;p32">
              <a:extLst>
                <a:ext uri="{FF2B5EF4-FFF2-40B4-BE49-F238E27FC236}">
                  <a16:creationId xmlns:a16="http://schemas.microsoft.com/office/drawing/2014/main" id="{05A620C2-5539-4C93-86C8-FDB4252A687A}"/>
                </a:ext>
              </a:extLst>
            </p:cNvPr>
            <p:cNvSpPr/>
            <p:nvPr/>
          </p:nvSpPr>
          <p:spPr>
            <a:xfrm>
              <a:off x="4615056" y="4136161"/>
              <a:ext cx="1325050" cy="233439"/>
            </a:xfrm>
            <a:custGeom>
              <a:avLst/>
              <a:gdLst/>
              <a:ahLst/>
              <a:cxnLst/>
              <a:rect l="l" t="t" r="r" b="b"/>
              <a:pathLst>
                <a:path w="137489" h="21685" extrusionOk="0">
                  <a:moveTo>
                    <a:pt x="45620" y="0"/>
                  </a:moveTo>
                  <a:lnTo>
                    <a:pt x="42407" y="63"/>
                  </a:lnTo>
                  <a:lnTo>
                    <a:pt x="40831" y="63"/>
                  </a:lnTo>
                  <a:cubicBezTo>
                    <a:pt x="40264" y="63"/>
                    <a:pt x="39760" y="189"/>
                    <a:pt x="39256" y="189"/>
                  </a:cubicBezTo>
                  <a:lnTo>
                    <a:pt x="36169" y="504"/>
                  </a:lnTo>
                  <a:cubicBezTo>
                    <a:pt x="35665" y="504"/>
                    <a:pt x="35160" y="567"/>
                    <a:pt x="34656" y="693"/>
                  </a:cubicBezTo>
                  <a:lnTo>
                    <a:pt x="33144" y="945"/>
                  </a:lnTo>
                  <a:cubicBezTo>
                    <a:pt x="32199" y="1134"/>
                    <a:pt x="31191" y="1197"/>
                    <a:pt x="30246" y="1449"/>
                  </a:cubicBezTo>
                  <a:lnTo>
                    <a:pt x="27410" y="2080"/>
                  </a:lnTo>
                  <a:cubicBezTo>
                    <a:pt x="26969" y="2206"/>
                    <a:pt x="26528" y="2269"/>
                    <a:pt x="26087" y="2458"/>
                  </a:cubicBezTo>
                  <a:lnTo>
                    <a:pt x="24764" y="2836"/>
                  </a:lnTo>
                  <a:lnTo>
                    <a:pt x="22180" y="3592"/>
                  </a:lnTo>
                  <a:lnTo>
                    <a:pt x="19723" y="4474"/>
                  </a:lnTo>
                  <a:cubicBezTo>
                    <a:pt x="16825" y="5545"/>
                    <a:pt x="13989" y="6742"/>
                    <a:pt x="11280" y="8129"/>
                  </a:cubicBezTo>
                  <a:cubicBezTo>
                    <a:pt x="8822" y="9389"/>
                    <a:pt x="6743" y="10523"/>
                    <a:pt x="5042" y="11594"/>
                  </a:cubicBezTo>
                  <a:lnTo>
                    <a:pt x="3908" y="12350"/>
                  </a:lnTo>
                  <a:lnTo>
                    <a:pt x="2836" y="13043"/>
                  </a:lnTo>
                  <a:cubicBezTo>
                    <a:pt x="2206" y="13421"/>
                    <a:pt x="1702" y="13862"/>
                    <a:pt x="1261" y="14114"/>
                  </a:cubicBezTo>
                  <a:cubicBezTo>
                    <a:pt x="442" y="14745"/>
                    <a:pt x="1" y="15123"/>
                    <a:pt x="1" y="15123"/>
                  </a:cubicBezTo>
                  <a:cubicBezTo>
                    <a:pt x="1" y="15123"/>
                    <a:pt x="505" y="14934"/>
                    <a:pt x="1387" y="14366"/>
                  </a:cubicBezTo>
                  <a:cubicBezTo>
                    <a:pt x="2332" y="13799"/>
                    <a:pt x="3656" y="13043"/>
                    <a:pt x="5357" y="12098"/>
                  </a:cubicBezTo>
                  <a:cubicBezTo>
                    <a:pt x="7058" y="11090"/>
                    <a:pt x="9137" y="9956"/>
                    <a:pt x="11658" y="8948"/>
                  </a:cubicBezTo>
                  <a:cubicBezTo>
                    <a:pt x="14178" y="7876"/>
                    <a:pt x="17014" y="6679"/>
                    <a:pt x="20164" y="5671"/>
                  </a:cubicBezTo>
                  <a:lnTo>
                    <a:pt x="22622" y="4915"/>
                  </a:lnTo>
                  <a:lnTo>
                    <a:pt x="25205" y="4222"/>
                  </a:lnTo>
                  <a:cubicBezTo>
                    <a:pt x="26906" y="3718"/>
                    <a:pt x="28733" y="3466"/>
                    <a:pt x="30624" y="3025"/>
                  </a:cubicBezTo>
                  <a:cubicBezTo>
                    <a:pt x="31506" y="2836"/>
                    <a:pt x="32514" y="2773"/>
                    <a:pt x="33459" y="2647"/>
                  </a:cubicBezTo>
                  <a:lnTo>
                    <a:pt x="34908" y="2395"/>
                  </a:lnTo>
                  <a:cubicBezTo>
                    <a:pt x="35413" y="2332"/>
                    <a:pt x="35917" y="2269"/>
                    <a:pt x="36421" y="2269"/>
                  </a:cubicBezTo>
                  <a:lnTo>
                    <a:pt x="39445" y="2017"/>
                  </a:lnTo>
                  <a:cubicBezTo>
                    <a:pt x="39949" y="2017"/>
                    <a:pt x="40453" y="1954"/>
                    <a:pt x="40957" y="1954"/>
                  </a:cubicBezTo>
                  <a:lnTo>
                    <a:pt x="45683" y="1954"/>
                  </a:lnTo>
                  <a:lnTo>
                    <a:pt x="48834" y="2206"/>
                  </a:lnTo>
                  <a:lnTo>
                    <a:pt x="50409" y="2332"/>
                  </a:lnTo>
                  <a:lnTo>
                    <a:pt x="51165" y="2332"/>
                  </a:lnTo>
                  <a:lnTo>
                    <a:pt x="51984" y="2458"/>
                  </a:lnTo>
                  <a:lnTo>
                    <a:pt x="53622" y="2710"/>
                  </a:lnTo>
                  <a:lnTo>
                    <a:pt x="55198" y="2962"/>
                  </a:lnTo>
                  <a:cubicBezTo>
                    <a:pt x="59545" y="3718"/>
                    <a:pt x="63830" y="4789"/>
                    <a:pt x="68052" y="6049"/>
                  </a:cubicBezTo>
                  <a:cubicBezTo>
                    <a:pt x="72336" y="7246"/>
                    <a:pt x="76621" y="8633"/>
                    <a:pt x="80780" y="10082"/>
                  </a:cubicBezTo>
                  <a:lnTo>
                    <a:pt x="92941" y="14177"/>
                  </a:lnTo>
                  <a:cubicBezTo>
                    <a:pt x="100187" y="16761"/>
                    <a:pt x="107622" y="18840"/>
                    <a:pt x="115120" y="20415"/>
                  </a:cubicBezTo>
                  <a:cubicBezTo>
                    <a:pt x="118145" y="20982"/>
                    <a:pt x="121232" y="21424"/>
                    <a:pt x="124320" y="21550"/>
                  </a:cubicBezTo>
                  <a:cubicBezTo>
                    <a:pt x="125402" y="21637"/>
                    <a:pt x="126497" y="21684"/>
                    <a:pt x="127594" y="21684"/>
                  </a:cubicBezTo>
                  <a:cubicBezTo>
                    <a:pt x="128860" y="21684"/>
                    <a:pt x="130127" y="21622"/>
                    <a:pt x="131377" y="21487"/>
                  </a:cubicBezTo>
                  <a:lnTo>
                    <a:pt x="132763" y="21361"/>
                  </a:lnTo>
                  <a:lnTo>
                    <a:pt x="134023" y="21172"/>
                  </a:lnTo>
                  <a:lnTo>
                    <a:pt x="135031" y="21046"/>
                  </a:lnTo>
                  <a:cubicBezTo>
                    <a:pt x="135346" y="20982"/>
                    <a:pt x="135661" y="20919"/>
                    <a:pt x="135913" y="20856"/>
                  </a:cubicBezTo>
                  <a:lnTo>
                    <a:pt x="137489" y="20478"/>
                  </a:lnTo>
                  <a:lnTo>
                    <a:pt x="135913" y="20730"/>
                  </a:lnTo>
                  <a:cubicBezTo>
                    <a:pt x="135661" y="20793"/>
                    <a:pt x="135346" y="20856"/>
                    <a:pt x="135031" y="20856"/>
                  </a:cubicBezTo>
                  <a:lnTo>
                    <a:pt x="133960" y="20982"/>
                  </a:lnTo>
                  <a:lnTo>
                    <a:pt x="132763" y="21046"/>
                  </a:lnTo>
                  <a:lnTo>
                    <a:pt x="131377" y="21109"/>
                  </a:lnTo>
                  <a:cubicBezTo>
                    <a:pt x="131133" y="21111"/>
                    <a:pt x="130890" y="21113"/>
                    <a:pt x="130646" y="21113"/>
                  </a:cubicBezTo>
                  <a:cubicBezTo>
                    <a:pt x="125529" y="21113"/>
                    <a:pt x="120364" y="20481"/>
                    <a:pt x="115372" y="19218"/>
                  </a:cubicBezTo>
                  <a:cubicBezTo>
                    <a:pt x="112159" y="18462"/>
                    <a:pt x="108630" y="17517"/>
                    <a:pt x="104975" y="16383"/>
                  </a:cubicBezTo>
                  <a:cubicBezTo>
                    <a:pt x="101321" y="15186"/>
                    <a:pt x="97477" y="13862"/>
                    <a:pt x="93571" y="12476"/>
                  </a:cubicBezTo>
                  <a:cubicBezTo>
                    <a:pt x="89601" y="11090"/>
                    <a:pt x="85505" y="9578"/>
                    <a:pt x="81347" y="8129"/>
                  </a:cubicBezTo>
                  <a:cubicBezTo>
                    <a:pt x="77188" y="6679"/>
                    <a:pt x="72903" y="5293"/>
                    <a:pt x="68556" y="3970"/>
                  </a:cubicBezTo>
                  <a:cubicBezTo>
                    <a:pt x="64271" y="2710"/>
                    <a:pt x="59860" y="1702"/>
                    <a:pt x="55450" y="945"/>
                  </a:cubicBezTo>
                  <a:lnTo>
                    <a:pt x="53748" y="630"/>
                  </a:lnTo>
                  <a:lnTo>
                    <a:pt x="52173" y="441"/>
                  </a:lnTo>
                  <a:lnTo>
                    <a:pt x="51354" y="315"/>
                  </a:lnTo>
                  <a:lnTo>
                    <a:pt x="50535" y="315"/>
                  </a:lnTo>
                  <a:lnTo>
                    <a:pt x="48897" y="252"/>
                  </a:lnTo>
                  <a:lnTo>
                    <a:pt x="45620"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6" name="Google Shape;1085;p32">
              <a:extLst>
                <a:ext uri="{FF2B5EF4-FFF2-40B4-BE49-F238E27FC236}">
                  <a16:creationId xmlns:a16="http://schemas.microsoft.com/office/drawing/2014/main" id="{5B1399DF-382B-47A7-9F9D-783DE5A22486}"/>
                </a:ext>
              </a:extLst>
            </p:cNvPr>
            <p:cNvSpPr/>
            <p:nvPr/>
          </p:nvSpPr>
          <p:spPr>
            <a:xfrm>
              <a:off x="4615056" y="4236934"/>
              <a:ext cx="1294692" cy="200670"/>
            </a:xfrm>
            <a:custGeom>
              <a:avLst/>
              <a:gdLst/>
              <a:ahLst/>
              <a:cxnLst/>
              <a:rect l="l" t="t" r="r" b="b"/>
              <a:pathLst>
                <a:path w="134339" h="18641" extrusionOk="0">
                  <a:moveTo>
                    <a:pt x="42971" y="1"/>
                  </a:moveTo>
                  <a:cubicBezTo>
                    <a:pt x="42631" y="1"/>
                    <a:pt x="42281" y="29"/>
                    <a:pt x="41903" y="29"/>
                  </a:cubicBezTo>
                  <a:cubicBezTo>
                    <a:pt x="39886" y="92"/>
                    <a:pt x="37870" y="29"/>
                    <a:pt x="35854" y="281"/>
                  </a:cubicBezTo>
                  <a:lnTo>
                    <a:pt x="32955" y="596"/>
                  </a:lnTo>
                  <a:cubicBezTo>
                    <a:pt x="32010" y="722"/>
                    <a:pt x="31065" y="848"/>
                    <a:pt x="30120" y="974"/>
                  </a:cubicBezTo>
                  <a:cubicBezTo>
                    <a:pt x="29238" y="1163"/>
                    <a:pt x="28292" y="1226"/>
                    <a:pt x="27410" y="1478"/>
                  </a:cubicBezTo>
                  <a:lnTo>
                    <a:pt x="24764" y="1982"/>
                  </a:lnTo>
                  <a:lnTo>
                    <a:pt x="23504" y="2297"/>
                  </a:lnTo>
                  <a:lnTo>
                    <a:pt x="22243" y="2612"/>
                  </a:lnTo>
                  <a:lnTo>
                    <a:pt x="19786" y="3305"/>
                  </a:lnTo>
                  <a:cubicBezTo>
                    <a:pt x="18211" y="3746"/>
                    <a:pt x="16699" y="4187"/>
                    <a:pt x="15312" y="4691"/>
                  </a:cubicBezTo>
                  <a:cubicBezTo>
                    <a:pt x="13926" y="5259"/>
                    <a:pt x="12603" y="5700"/>
                    <a:pt x="11406" y="6204"/>
                  </a:cubicBezTo>
                  <a:cubicBezTo>
                    <a:pt x="8948" y="7275"/>
                    <a:pt x="6869" y="8220"/>
                    <a:pt x="5168" y="9102"/>
                  </a:cubicBezTo>
                  <a:cubicBezTo>
                    <a:pt x="4286" y="9543"/>
                    <a:pt x="3593" y="9921"/>
                    <a:pt x="2899" y="10299"/>
                  </a:cubicBezTo>
                  <a:cubicBezTo>
                    <a:pt x="2269" y="10677"/>
                    <a:pt x="1765" y="10992"/>
                    <a:pt x="1324" y="11244"/>
                  </a:cubicBezTo>
                  <a:cubicBezTo>
                    <a:pt x="442" y="11812"/>
                    <a:pt x="1" y="12127"/>
                    <a:pt x="1" y="12127"/>
                  </a:cubicBezTo>
                  <a:cubicBezTo>
                    <a:pt x="1" y="12127"/>
                    <a:pt x="442" y="11875"/>
                    <a:pt x="1324" y="11433"/>
                  </a:cubicBezTo>
                  <a:cubicBezTo>
                    <a:pt x="2206" y="10929"/>
                    <a:pt x="3593" y="10299"/>
                    <a:pt x="5231" y="9543"/>
                  </a:cubicBezTo>
                  <a:cubicBezTo>
                    <a:pt x="6932" y="8724"/>
                    <a:pt x="9074" y="7905"/>
                    <a:pt x="11532" y="7023"/>
                  </a:cubicBezTo>
                  <a:cubicBezTo>
                    <a:pt x="12792" y="6582"/>
                    <a:pt x="14115" y="6078"/>
                    <a:pt x="15564" y="5700"/>
                  </a:cubicBezTo>
                  <a:cubicBezTo>
                    <a:pt x="16951" y="5322"/>
                    <a:pt x="18463" y="4880"/>
                    <a:pt x="20038" y="4502"/>
                  </a:cubicBezTo>
                  <a:lnTo>
                    <a:pt x="22432" y="3935"/>
                  </a:lnTo>
                  <a:lnTo>
                    <a:pt x="23693" y="3620"/>
                  </a:lnTo>
                  <a:lnTo>
                    <a:pt x="24953" y="3431"/>
                  </a:lnTo>
                  <a:lnTo>
                    <a:pt x="27536" y="2927"/>
                  </a:lnTo>
                  <a:cubicBezTo>
                    <a:pt x="28418" y="2801"/>
                    <a:pt x="29364" y="2675"/>
                    <a:pt x="30246" y="2549"/>
                  </a:cubicBezTo>
                  <a:cubicBezTo>
                    <a:pt x="31191" y="2486"/>
                    <a:pt x="32136" y="2360"/>
                    <a:pt x="33081" y="2234"/>
                  </a:cubicBezTo>
                  <a:lnTo>
                    <a:pt x="35917" y="2045"/>
                  </a:lnTo>
                  <a:cubicBezTo>
                    <a:pt x="37870" y="1856"/>
                    <a:pt x="39823" y="1856"/>
                    <a:pt x="41840" y="1856"/>
                  </a:cubicBezTo>
                  <a:lnTo>
                    <a:pt x="43352" y="1856"/>
                  </a:lnTo>
                  <a:lnTo>
                    <a:pt x="44864" y="1982"/>
                  </a:lnTo>
                  <a:lnTo>
                    <a:pt x="47951" y="2108"/>
                  </a:lnTo>
                  <a:lnTo>
                    <a:pt x="48771" y="2171"/>
                  </a:lnTo>
                  <a:lnTo>
                    <a:pt x="49527" y="2297"/>
                  </a:lnTo>
                  <a:lnTo>
                    <a:pt x="51102" y="2486"/>
                  </a:lnTo>
                  <a:lnTo>
                    <a:pt x="54252" y="2864"/>
                  </a:lnTo>
                  <a:cubicBezTo>
                    <a:pt x="55261" y="2990"/>
                    <a:pt x="56332" y="3179"/>
                    <a:pt x="57403" y="3368"/>
                  </a:cubicBezTo>
                  <a:lnTo>
                    <a:pt x="60553" y="3998"/>
                  </a:lnTo>
                  <a:cubicBezTo>
                    <a:pt x="62696" y="4439"/>
                    <a:pt x="64775" y="4943"/>
                    <a:pt x="66854" y="5511"/>
                  </a:cubicBezTo>
                  <a:cubicBezTo>
                    <a:pt x="71013" y="6582"/>
                    <a:pt x="75172" y="7779"/>
                    <a:pt x="79204" y="9102"/>
                  </a:cubicBezTo>
                  <a:lnTo>
                    <a:pt x="91176" y="12946"/>
                  </a:lnTo>
                  <a:cubicBezTo>
                    <a:pt x="95020" y="14206"/>
                    <a:pt x="98800" y="15340"/>
                    <a:pt x="102455" y="16222"/>
                  </a:cubicBezTo>
                  <a:cubicBezTo>
                    <a:pt x="105858" y="17104"/>
                    <a:pt x="109323" y="17797"/>
                    <a:pt x="112852" y="18239"/>
                  </a:cubicBezTo>
                  <a:cubicBezTo>
                    <a:pt x="114896" y="18500"/>
                    <a:pt x="116971" y="18640"/>
                    <a:pt x="119034" y="18640"/>
                  </a:cubicBezTo>
                  <a:cubicBezTo>
                    <a:pt x="119959" y="18640"/>
                    <a:pt x="120882" y="18612"/>
                    <a:pt x="121799" y="18554"/>
                  </a:cubicBezTo>
                  <a:cubicBezTo>
                    <a:pt x="124067" y="18491"/>
                    <a:pt x="126399" y="18176"/>
                    <a:pt x="128604" y="17734"/>
                  </a:cubicBezTo>
                  <a:cubicBezTo>
                    <a:pt x="129108" y="17608"/>
                    <a:pt x="129549" y="17545"/>
                    <a:pt x="129927" y="17419"/>
                  </a:cubicBezTo>
                  <a:lnTo>
                    <a:pt x="131125" y="17104"/>
                  </a:lnTo>
                  <a:lnTo>
                    <a:pt x="132070" y="16852"/>
                  </a:lnTo>
                  <a:lnTo>
                    <a:pt x="132889" y="16537"/>
                  </a:lnTo>
                  <a:lnTo>
                    <a:pt x="134338" y="16096"/>
                  </a:lnTo>
                  <a:lnTo>
                    <a:pt x="132826" y="16474"/>
                  </a:lnTo>
                  <a:lnTo>
                    <a:pt x="132070" y="16663"/>
                  </a:lnTo>
                  <a:lnTo>
                    <a:pt x="131062" y="16852"/>
                  </a:lnTo>
                  <a:cubicBezTo>
                    <a:pt x="130368" y="17041"/>
                    <a:pt x="129486" y="17167"/>
                    <a:pt x="128604" y="17293"/>
                  </a:cubicBezTo>
                  <a:cubicBezTo>
                    <a:pt x="126624" y="17623"/>
                    <a:pt x="124644" y="17809"/>
                    <a:pt x="122663" y="17809"/>
                  </a:cubicBezTo>
                  <a:cubicBezTo>
                    <a:pt x="122375" y="17809"/>
                    <a:pt x="122087" y="17805"/>
                    <a:pt x="121799" y="17797"/>
                  </a:cubicBezTo>
                  <a:cubicBezTo>
                    <a:pt x="118838" y="17797"/>
                    <a:pt x="115939" y="17482"/>
                    <a:pt x="113041" y="17041"/>
                  </a:cubicBezTo>
                  <a:cubicBezTo>
                    <a:pt x="109575" y="16474"/>
                    <a:pt x="106236" y="15655"/>
                    <a:pt x="102896" y="14710"/>
                  </a:cubicBezTo>
                  <a:cubicBezTo>
                    <a:pt x="99305" y="13702"/>
                    <a:pt x="95587" y="12505"/>
                    <a:pt x="91743" y="11181"/>
                  </a:cubicBezTo>
                  <a:cubicBezTo>
                    <a:pt x="87900" y="9921"/>
                    <a:pt x="83930" y="8472"/>
                    <a:pt x="79835" y="7149"/>
                  </a:cubicBezTo>
                  <a:cubicBezTo>
                    <a:pt x="75802" y="5826"/>
                    <a:pt x="71643" y="4565"/>
                    <a:pt x="67422" y="3431"/>
                  </a:cubicBezTo>
                  <a:cubicBezTo>
                    <a:pt x="65279" y="2927"/>
                    <a:pt x="63137" y="2423"/>
                    <a:pt x="60995" y="1982"/>
                  </a:cubicBezTo>
                  <a:lnTo>
                    <a:pt x="57781" y="1352"/>
                  </a:lnTo>
                  <a:cubicBezTo>
                    <a:pt x="56710" y="1226"/>
                    <a:pt x="55702" y="1037"/>
                    <a:pt x="54631" y="848"/>
                  </a:cubicBezTo>
                  <a:cubicBezTo>
                    <a:pt x="52488" y="659"/>
                    <a:pt x="50346" y="344"/>
                    <a:pt x="48204" y="218"/>
                  </a:cubicBezTo>
                  <a:lnTo>
                    <a:pt x="45053" y="92"/>
                  </a:lnTo>
                  <a:lnTo>
                    <a:pt x="43478" y="29"/>
                  </a:lnTo>
                  <a:cubicBezTo>
                    <a:pt x="43310" y="8"/>
                    <a:pt x="43142" y="1"/>
                    <a:pt x="42971"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7" name="Google Shape;1086;p32">
              <a:extLst>
                <a:ext uri="{FF2B5EF4-FFF2-40B4-BE49-F238E27FC236}">
                  <a16:creationId xmlns:a16="http://schemas.microsoft.com/office/drawing/2014/main" id="{A5845386-B548-4960-BF3F-62481BC6A35D}"/>
                </a:ext>
              </a:extLst>
            </p:cNvPr>
            <p:cNvSpPr/>
            <p:nvPr/>
          </p:nvSpPr>
          <p:spPr>
            <a:xfrm>
              <a:off x="4615056" y="4335608"/>
              <a:ext cx="968635" cy="122775"/>
            </a:xfrm>
            <a:custGeom>
              <a:avLst/>
              <a:gdLst/>
              <a:ahLst/>
              <a:cxnLst/>
              <a:rect l="l" t="t" r="r" b="b"/>
              <a:pathLst>
                <a:path w="89980" h="11405" extrusionOk="0">
                  <a:moveTo>
                    <a:pt x="40705" y="0"/>
                  </a:moveTo>
                  <a:cubicBezTo>
                    <a:pt x="40012" y="0"/>
                    <a:pt x="39256" y="63"/>
                    <a:pt x="38563" y="63"/>
                  </a:cubicBezTo>
                  <a:lnTo>
                    <a:pt x="36358" y="189"/>
                  </a:lnTo>
                  <a:cubicBezTo>
                    <a:pt x="33522" y="441"/>
                    <a:pt x="30687" y="882"/>
                    <a:pt x="28040" y="1386"/>
                  </a:cubicBezTo>
                  <a:cubicBezTo>
                    <a:pt x="25394" y="1827"/>
                    <a:pt x="22811" y="2457"/>
                    <a:pt x="20353" y="3025"/>
                  </a:cubicBezTo>
                  <a:cubicBezTo>
                    <a:pt x="17959" y="3592"/>
                    <a:pt x="15690" y="4285"/>
                    <a:pt x="13611" y="4852"/>
                  </a:cubicBezTo>
                  <a:cubicBezTo>
                    <a:pt x="11532" y="5482"/>
                    <a:pt x="9641" y="6112"/>
                    <a:pt x="8003" y="6679"/>
                  </a:cubicBezTo>
                  <a:cubicBezTo>
                    <a:pt x="6302" y="7246"/>
                    <a:pt x="4853" y="7750"/>
                    <a:pt x="3719" y="8191"/>
                  </a:cubicBezTo>
                  <a:cubicBezTo>
                    <a:pt x="1324" y="9137"/>
                    <a:pt x="1" y="9704"/>
                    <a:pt x="1" y="9704"/>
                  </a:cubicBezTo>
                  <a:cubicBezTo>
                    <a:pt x="1" y="9704"/>
                    <a:pt x="1387" y="9263"/>
                    <a:pt x="3782" y="8695"/>
                  </a:cubicBezTo>
                  <a:lnTo>
                    <a:pt x="8192" y="7498"/>
                  </a:lnTo>
                  <a:cubicBezTo>
                    <a:pt x="9893" y="7057"/>
                    <a:pt x="11847" y="6616"/>
                    <a:pt x="13926" y="6112"/>
                  </a:cubicBezTo>
                  <a:cubicBezTo>
                    <a:pt x="14997" y="5797"/>
                    <a:pt x="16068" y="5545"/>
                    <a:pt x="17203" y="5293"/>
                  </a:cubicBezTo>
                  <a:cubicBezTo>
                    <a:pt x="18337" y="5041"/>
                    <a:pt x="19534" y="4852"/>
                    <a:pt x="20731" y="4537"/>
                  </a:cubicBezTo>
                  <a:cubicBezTo>
                    <a:pt x="21928" y="4285"/>
                    <a:pt x="23189" y="4096"/>
                    <a:pt x="24449" y="3844"/>
                  </a:cubicBezTo>
                  <a:cubicBezTo>
                    <a:pt x="25709" y="3592"/>
                    <a:pt x="27032" y="3403"/>
                    <a:pt x="28355" y="3214"/>
                  </a:cubicBezTo>
                  <a:cubicBezTo>
                    <a:pt x="29679" y="2962"/>
                    <a:pt x="31002" y="2836"/>
                    <a:pt x="32388" y="2647"/>
                  </a:cubicBezTo>
                  <a:cubicBezTo>
                    <a:pt x="33774" y="2457"/>
                    <a:pt x="35160" y="2394"/>
                    <a:pt x="36547" y="2268"/>
                  </a:cubicBezTo>
                  <a:lnTo>
                    <a:pt x="38626" y="2142"/>
                  </a:lnTo>
                  <a:cubicBezTo>
                    <a:pt x="39319" y="2079"/>
                    <a:pt x="40075" y="2079"/>
                    <a:pt x="40768" y="2079"/>
                  </a:cubicBezTo>
                  <a:lnTo>
                    <a:pt x="43919" y="2079"/>
                  </a:lnTo>
                  <a:lnTo>
                    <a:pt x="44990" y="2142"/>
                  </a:lnTo>
                  <a:cubicBezTo>
                    <a:pt x="45683" y="2205"/>
                    <a:pt x="46439" y="2268"/>
                    <a:pt x="47132" y="2331"/>
                  </a:cubicBezTo>
                  <a:lnTo>
                    <a:pt x="49212" y="2584"/>
                  </a:lnTo>
                  <a:cubicBezTo>
                    <a:pt x="50661" y="2710"/>
                    <a:pt x="52047" y="2962"/>
                    <a:pt x="53433" y="3151"/>
                  </a:cubicBezTo>
                  <a:cubicBezTo>
                    <a:pt x="54820" y="3340"/>
                    <a:pt x="56206" y="3655"/>
                    <a:pt x="57592" y="3844"/>
                  </a:cubicBezTo>
                  <a:lnTo>
                    <a:pt x="61625" y="4600"/>
                  </a:lnTo>
                  <a:cubicBezTo>
                    <a:pt x="64208" y="5167"/>
                    <a:pt x="66791" y="5734"/>
                    <a:pt x="69186" y="6238"/>
                  </a:cubicBezTo>
                  <a:lnTo>
                    <a:pt x="75991" y="7813"/>
                  </a:lnTo>
                  <a:cubicBezTo>
                    <a:pt x="80150" y="8884"/>
                    <a:pt x="83678" y="9767"/>
                    <a:pt x="86136" y="10397"/>
                  </a:cubicBezTo>
                  <a:lnTo>
                    <a:pt x="89979" y="11405"/>
                  </a:lnTo>
                  <a:cubicBezTo>
                    <a:pt x="89979" y="11405"/>
                    <a:pt x="84560" y="9200"/>
                    <a:pt x="76306" y="6679"/>
                  </a:cubicBezTo>
                  <a:cubicBezTo>
                    <a:pt x="74227" y="6049"/>
                    <a:pt x="71958" y="5356"/>
                    <a:pt x="69564" y="4726"/>
                  </a:cubicBezTo>
                  <a:lnTo>
                    <a:pt x="65846" y="3718"/>
                  </a:lnTo>
                  <a:cubicBezTo>
                    <a:pt x="64586" y="3403"/>
                    <a:pt x="63326" y="3088"/>
                    <a:pt x="62003" y="2836"/>
                  </a:cubicBezTo>
                  <a:cubicBezTo>
                    <a:pt x="59293" y="2205"/>
                    <a:pt x="56584" y="1638"/>
                    <a:pt x="53748" y="1134"/>
                  </a:cubicBezTo>
                  <a:cubicBezTo>
                    <a:pt x="52362" y="945"/>
                    <a:pt x="50913" y="693"/>
                    <a:pt x="49464" y="504"/>
                  </a:cubicBezTo>
                  <a:lnTo>
                    <a:pt x="47321" y="252"/>
                  </a:lnTo>
                  <a:cubicBezTo>
                    <a:pt x="46565" y="189"/>
                    <a:pt x="45872" y="126"/>
                    <a:pt x="45116" y="63"/>
                  </a:cubicBezTo>
                  <a:lnTo>
                    <a:pt x="44045"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8" name="Google Shape;1087;p32">
              <a:extLst>
                <a:ext uri="{FF2B5EF4-FFF2-40B4-BE49-F238E27FC236}">
                  <a16:creationId xmlns:a16="http://schemas.microsoft.com/office/drawing/2014/main" id="{426D97E4-9B8E-482D-A8FB-59E0FA27D764}"/>
                </a:ext>
              </a:extLst>
            </p:cNvPr>
            <p:cNvSpPr/>
            <p:nvPr/>
          </p:nvSpPr>
          <p:spPr>
            <a:xfrm>
              <a:off x="3137564" y="4075890"/>
              <a:ext cx="1433941" cy="473369"/>
            </a:xfrm>
            <a:custGeom>
              <a:avLst/>
              <a:gdLst/>
              <a:ahLst/>
              <a:cxnLst/>
              <a:rect l="l" t="t" r="r" b="b"/>
              <a:pathLst>
                <a:path w="133204" h="43973" extrusionOk="0">
                  <a:moveTo>
                    <a:pt x="84102" y="1"/>
                  </a:moveTo>
                  <a:cubicBezTo>
                    <a:pt x="81315" y="1"/>
                    <a:pt x="78479" y="194"/>
                    <a:pt x="75612" y="620"/>
                  </a:cubicBezTo>
                  <a:cubicBezTo>
                    <a:pt x="45384" y="5108"/>
                    <a:pt x="14355" y="21987"/>
                    <a:pt x="452" y="21987"/>
                  </a:cubicBezTo>
                  <a:cubicBezTo>
                    <a:pt x="299" y="21987"/>
                    <a:pt x="149" y="21985"/>
                    <a:pt x="0" y="21981"/>
                  </a:cubicBezTo>
                  <a:lnTo>
                    <a:pt x="0" y="21981"/>
                  </a:lnTo>
                  <a:lnTo>
                    <a:pt x="9452" y="43908"/>
                  </a:lnTo>
                  <a:lnTo>
                    <a:pt x="118396" y="35717"/>
                  </a:lnTo>
                  <a:cubicBezTo>
                    <a:pt x="118396" y="35717"/>
                    <a:pt x="121438" y="43973"/>
                    <a:pt x="132942" y="43973"/>
                  </a:cubicBezTo>
                  <a:cubicBezTo>
                    <a:pt x="133029" y="43973"/>
                    <a:pt x="133116" y="43972"/>
                    <a:pt x="133203" y="43971"/>
                  </a:cubicBezTo>
                  <a:lnTo>
                    <a:pt x="133203" y="17948"/>
                  </a:lnTo>
                  <a:cubicBezTo>
                    <a:pt x="133203" y="17948"/>
                    <a:pt x="110963" y="1"/>
                    <a:pt x="84102"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89" name="Google Shape;1088;p32">
              <a:extLst>
                <a:ext uri="{FF2B5EF4-FFF2-40B4-BE49-F238E27FC236}">
                  <a16:creationId xmlns:a16="http://schemas.microsoft.com/office/drawing/2014/main" id="{FA155572-F5AC-4327-BE84-9AB3CABBB148}"/>
                </a:ext>
              </a:extLst>
            </p:cNvPr>
            <p:cNvSpPr/>
            <p:nvPr/>
          </p:nvSpPr>
          <p:spPr>
            <a:xfrm>
              <a:off x="3174869" y="4136161"/>
              <a:ext cx="1353158" cy="233611"/>
            </a:xfrm>
            <a:custGeom>
              <a:avLst/>
              <a:gdLst/>
              <a:ahLst/>
              <a:cxnLst/>
              <a:rect l="l" t="t" r="r" b="b"/>
              <a:pathLst>
                <a:path w="137551" h="21701" extrusionOk="0">
                  <a:moveTo>
                    <a:pt x="91931" y="0"/>
                  </a:moveTo>
                  <a:lnTo>
                    <a:pt x="88655" y="252"/>
                  </a:lnTo>
                  <a:lnTo>
                    <a:pt x="87017" y="315"/>
                  </a:lnTo>
                  <a:lnTo>
                    <a:pt x="86198" y="315"/>
                  </a:lnTo>
                  <a:lnTo>
                    <a:pt x="85378" y="441"/>
                  </a:lnTo>
                  <a:lnTo>
                    <a:pt x="83740" y="630"/>
                  </a:lnTo>
                  <a:lnTo>
                    <a:pt x="82102" y="945"/>
                  </a:lnTo>
                  <a:cubicBezTo>
                    <a:pt x="77691" y="1702"/>
                    <a:pt x="73281" y="2710"/>
                    <a:pt x="68996" y="3970"/>
                  </a:cubicBezTo>
                  <a:cubicBezTo>
                    <a:pt x="64648" y="5293"/>
                    <a:pt x="60364" y="6679"/>
                    <a:pt x="56205" y="8129"/>
                  </a:cubicBezTo>
                  <a:cubicBezTo>
                    <a:pt x="52046" y="9578"/>
                    <a:pt x="47951" y="11090"/>
                    <a:pt x="43981" y="12476"/>
                  </a:cubicBezTo>
                  <a:cubicBezTo>
                    <a:pt x="40011" y="13862"/>
                    <a:pt x="36231" y="15186"/>
                    <a:pt x="32576" y="16383"/>
                  </a:cubicBezTo>
                  <a:cubicBezTo>
                    <a:pt x="28922" y="17517"/>
                    <a:pt x="25393" y="18462"/>
                    <a:pt x="22179" y="19218"/>
                  </a:cubicBezTo>
                  <a:cubicBezTo>
                    <a:pt x="17127" y="20542"/>
                    <a:pt x="12017" y="21176"/>
                    <a:pt x="6849" y="21176"/>
                  </a:cubicBezTo>
                  <a:cubicBezTo>
                    <a:pt x="6603" y="21176"/>
                    <a:pt x="6358" y="21174"/>
                    <a:pt x="6112" y="21172"/>
                  </a:cubicBezTo>
                  <a:lnTo>
                    <a:pt x="4726" y="21109"/>
                  </a:lnTo>
                  <a:lnTo>
                    <a:pt x="3529" y="20982"/>
                  </a:lnTo>
                  <a:lnTo>
                    <a:pt x="2457" y="20919"/>
                  </a:lnTo>
                  <a:cubicBezTo>
                    <a:pt x="2142" y="20919"/>
                    <a:pt x="1827" y="20793"/>
                    <a:pt x="1575" y="20793"/>
                  </a:cubicBezTo>
                  <a:lnTo>
                    <a:pt x="0" y="20541"/>
                  </a:lnTo>
                  <a:lnTo>
                    <a:pt x="0" y="20541"/>
                  </a:lnTo>
                  <a:lnTo>
                    <a:pt x="1575" y="20919"/>
                  </a:lnTo>
                  <a:cubicBezTo>
                    <a:pt x="1827" y="20919"/>
                    <a:pt x="2142" y="21046"/>
                    <a:pt x="2457" y="21109"/>
                  </a:cubicBezTo>
                  <a:lnTo>
                    <a:pt x="3529" y="21235"/>
                  </a:lnTo>
                  <a:lnTo>
                    <a:pt x="4726" y="21424"/>
                  </a:lnTo>
                  <a:lnTo>
                    <a:pt x="6112" y="21550"/>
                  </a:lnTo>
                  <a:cubicBezTo>
                    <a:pt x="7395" y="21654"/>
                    <a:pt x="8698" y="21700"/>
                    <a:pt x="10009" y="21700"/>
                  </a:cubicBezTo>
                  <a:cubicBezTo>
                    <a:pt x="11080" y="21700"/>
                    <a:pt x="12156" y="21669"/>
                    <a:pt x="13232" y="21613"/>
                  </a:cubicBezTo>
                  <a:cubicBezTo>
                    <a:pt x="16257" y="21424"/>
                    <a:pt x="19344" y="21046"/>
                    <a:pt x="22369" y="20415"/>
                  </a:cubicBezTo>
                  <a:cubicBezTo>
                    <a:pt x="29867" y="18903"/>
                    <a:pt x="37302" y="16824"/>
                    <a:pt x="44548" y="14240"/>
                  </a:cubicBezTo>
                  <a:lnTo>
                    <a:pt x="56835" y="10082"/>
                  </a:lnTo>
                  <a:cubicBezTo>
                    <a:pt x="60994" y="8633"/>
                    <a:pt x="65215" y="7246"/>
                    <a:pt x="69500" y="6049"/>
                  </a:cubicBezTo>
                  <a:cubicBezTo>
                    <a:pt x="73722" y="4726"/>
                    <a:pt x="78006" y="3718"/>
                    <a:pt x="82417" y="2962"/>
                  </a:cubicBezTo>
                  <a:lnTo>
                    <a:pt x="83992" y="2710"/>
                  </a:lnTo>
                  <a:lnTo>
                    <a:pt x="85567" y="2458"/>
                  </a:lnTo>
                  <a:lnTo>
                    <a:pt x="86387" y="2332"/>
                  </a:lnTo>
                  <a:lnTo>
                    <a:pt x="87143" y="2332"/>
                  </a:lnTo>
                  <a:lnTo>
                    <a:pt x="88718" y="2206"/>
                  </a:lnTo>
                  <a:lnTo>
                    <a:pt x="91868" y="1954"/>
                  </a:lnTo>
                  <a:lnTo>
                    <a:pt x="96594" y="1954"/>
                  </a:lnTo>
                  <a:cubicBezTo>
                    <a:pt x="97098" y="1954"/>
                    <a:pt x="97602" y="2017"/>
                    <a:pt x="98169" y="2080"/>
                  </a:cubicBezTo>
                  <a:lnTo>
                    <a:pt x="101194" y="2269"/>
                  </a:lnTo>
                  <a:cubicBezTo>
                    <a:pt x="101635" y="2269"/>
                    <a:pt x="102139" y="2332"/>
                    <a:pt x="102643" y="2458"/>
                  </a:cubicBezTo>
                  <a:lnTo>
                    <a:pt x="104092" y="2647"/>
                  </a:lnTo>
                  <a:cubicBezTo>
                    <a:pt x="105038" y="2773"/>
                    <a:pt x="106046" y="2836"/>
                    <a:pt x="106991" y="3088"/>
                  </a:cubicBezTo>
                  <a:cubicBezTo>
                    <a:pt x="108818" y="3466"/>
                    <a:pt x="110645" y="3718"/>
                    <a:pt x="112410" y="4222"/>
                  </a:cubicBezTo>
                  <a:lnTo>
                    <a:pt x="114930" y="4915"/>
                  </a:lnTo>
                  <a:lnTo>
                    <a:pt x="117387" y="5734"/>
                  </a:lnTo>
                  <a:cubicBezTo>
                    <a:pt x="120538" y="6742"/>
                    <a:pt x="123436" y="7876"/>
                    <a:pt x="125957" y="8948"/>
                  </a:cubicBezTo>
                  <a:cubicBezTo>
                    <a:pt x="128414" y="9956"/>
                    <a:pt x="130557" y="11090"/>
                    <a:pt x="132258" y="12098"/>
                  </a:cubicBezTo>
                  <a:cubicBezTo>
                    <a:pt x="133896" y="13043"/>
                    <a:pt x="135282" y="13799"/>
                    <a:pt x="136164" y="14366"/>
                  </a:cubicBezTo>
                  <a:cubicBezTo>
                    <a:pt x="137047" y="14934"/>
                    <a:pt x="137551" y="15123"/>
                    <a:pt x="137551" y="15123"/>
                  </a:cubicBezTo>
                  <a:cubicBezTo>
                    <a:pt x="137551" y="15123"/>
                    <a:pt x="137110" y="14745"/>
                    <a:pt x="136290" y="14114"/>
                  </a:cubicBezTo>
                  <a:cubicBezTo>
                    <a:pt x="135849" y="13862"/>
                    <a:pt x="135345" y="13421"/>
                    <a:pt x="134715" y="13043"/>
                  </a:cubicBezTo>
                  <a:lnTo>
                    <a:pt x="133644" y="12350"/>
                  </a:lnTo>
                  <a:lnTo>
                    <a:pt x="132510" y="11594"/>
                  </a:lnTo>
                  <a:cubicBezTo>
                    <a:pt x="130809" y="10523"/>
                    <a:pt x="128729" y="9389"/>
                    <a:pt x="126272" y="8129"/>
                  </a:cubicBezTo>
                  <a:cubicBezTo>
                    <a:pt x="123562" y="6742"/>
                    <a:pt x="120727" y="5545"/>
                    <a:pt x="117829" y="4474"/>
                  </a:cubicBezTo>
                  <a:lnTo>
                    <a:pt x="115371" y="3592"/>
                  </a:lnTo>
                  <a:lnTo>
                    <a:pt x="112788" y="2836"/>
                  </a:lnTo>
                  <a:lnTo>
                    <a:pt x="111465" y="2458"/>
                  </a:lnTo>
                  <a:cubicBezTo>
                    <a:pt x="111023" y="2269"/>
                    <a:pt x="110582" y="2206"/>
                    <a:pt x="110141" y="2080"/>
                  </a:cubicBezTo>
                  <a:lnTo>
                    <a:pt x="107306" y="1449"/>
                  </a:lnTo>
                  <a:cubicBezTo>
                    <a:pt x="106361" y="1197"/>
                    <a:pt x="105353" y="1134"/>
                    <a:pt x="104407" y="945"/>
                  </a:cubicBezTo>
                  <a:lnTo>
                    <a:pt x="102895" y="693"/>
                  </a:lnTo>
                  <a:cubicBezTo>
                    <a:pt x="102391" y="567"/>
                    <a:pt x="101887" y="504"/>
                    <a:pt x="101383" y="504"/>
                  </a:cubicBezTo>
                  <a:lnTo>
                    <a:pt x="98295" y="189"/>
                  </a:lnTo>
                  <a:cubicBezTo>
                    <a:pt x="97791" y="189"/>
                    <a:pt x="97287" y="63"/>
                    <a:pt x="96720" y="63"/>
                  </a:cubicBezTo>
                  <a:lnTo>
                    <a:pt x="95145" y="63"/>
                  </a:lnTo>
                  <a:lnTo>
                    <a:pt x="91931"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0" name="Google Shape;1089;p32">
              <a:extLst>
                <a:ext uri="{FF2B5EF4-FFF2-40B4-BE49-F238E27FC236}">
                  <a16:creationId xmlns:a16="http://schemas.microsoft.com/office/drawing/2014/main" id="{829F12EA-C05F-417F-A2C3-2C1A90435A73}"/>
                </a:ext>
              </a:extLst>
            </p:cNvPr>
            <p:cNvSpPr/>
            <p:nvPr/>
          </p:nvSpPr>
          <p:spPr>
            <a:xfrm>
              <a:off x="3206482" y="4236934"/>
              <a:ext cx="1321550" cy="199992"/>
            </a:xfrm>
            <a:custGeom>
              <a:avLst/>
              <a:gdLst/>
              <a:ahLst/>
              <a:cxnLst/>
              <a:rect l="l" t="t" r="r" b="b"/>
              <a:pathLst>
                <a:path w="134338" h="18578" extrusionOk="0">
                  <a:moveTo>
                    <a:pt x="133898" y="11824"/>
                  </a:moveTo>
                  <a:cubicBezTo>
                    <a:pt x="134191" y="12022"/>
                    <a:pt x="134338" y="12127"/>
                    <a:pt x="134338" y="12127"/>
                  </a:cubicBezTo>
                  <a:cubicBezTo>
                    <a:pt x="134338" y="12127"/>
                    <a:pt x="134200" y="12012"/>
                    <a:pt x="133898" y="11824"/>
                  </a:cubicBezTo>
                  <a:close/>
                  <a:moveTo>
                    <a:pt x="91409" y="1"/>
                  </a:moveTo>
                  <a:cubicBezTo>
                    <a:pt x="91232" y="1"/>
                    <a:pt x="91050" y="8"/>
                    <a:pt x="90861" y="29"/>
                  </a:cubicBezTo>
                  <a:lnTo>
                    <a:pt x="89286" y="92"/>
                  </a:lnTo>
                  <a:lnTo>
                    <a:pt x="86135" y="218"/>
                  </a:lnTo>
                  <a:cubicBezTo>
                    <a:pt x="84056" y="344"/>
                    <a:pt x="81913" y="659"/>
                    <a:pt x="79771" y="848"/>
                  </a:cubicBezTo>
                  <a:cubicBezTo>
                    <a:pt x="78700" y="1037"/>
                    <a:pt x="77629" y="1226"/>
                    <a:pt x="76621" y="1352"/>
                  </a:cubicBezTo>
                  <a:lnTo>
                    <a:pt x="73407" y="1982"/>
                  </a:lnTo>
                  <a:cubicBezTo>
                    <a:pt x="71265" y="2423"/>
                    <a:pt x="69122" y="2927"/>
                    <a:pt x="67043" y="3431"/>
                  </a:cubicBezTo>
                  <a:cubicBezTo>
                    <a:pt x="62821" y="4565"/>
                    <a:pt x="58600" y="5826"/>
                    <a:pt x="54567" y="7149"/>
                  </a:cubicBezTo>
                  <a:cubicBezTo>
                    <a:pt x="50471" y="8472"/>
                    <a:pt x="46502" y="9921"/>
                    <a:pt x="42658" y="11181"/>
                  </a:cubicBezTo>
                  <a:cubicBezTo>
                    <a:pt x="38815" y="12505"/>
                    <a:pt x="35097" y="13702"/>
                    <a:pt x="31568" y="14710"/>
                  </a:cubicBezTo>
                  <a:cubicBezTo>
                    <a:pt x="28166" y="15655"/>
                    <a:pt x="24826" y="16474"/>
                    <a:pt x="21361" y="17041"/>
                  </a:cubicBezTo>
                  <a:cubicBezTo>
                    <a:pt x="18462" y="17482"/>
                    <a:pt x="15564" y="17797"/>
                    <a:pt x="12602" y="17797"/>
                  </a:cubicBezTo>
                  <a:cubicBezTo>
                    <a:pt x="10334" y="17797"/>
                    <a:pt x="8066" y="17608"/>
                    <a:pt x="5797" y="17293"/>
                  </a:cubicBezTo>
                  <a:cubicBezTo>
                    <a:pt x="4852" y="17167"/>
                    <a:pt x="4033" y="16978"/>
                    <a:pt x="3277" y="16789"/>
                  </a:cubicBezTo>
                  <a:lnTo>
                    <a:pt x="2332" y="16600"/>
                  </a:lnTo>
                  <a:lnTo>
                    <a:pt x="1513" y="16411"/>
                  </a:lnTo>
                  <a:lnTo>
                    <a:pt x="1" y="16033"/>
                  </a:lnTo>
                  <a:lnTo>
                    <a:pt x="1513" y="16537"/>
                  </a:lnTo>
                  <a:lnTo>
                    <a:pt x="2269" y="16789"/>
                  </a:lnTo>
                  <a:lnTo>
                    <a:pt x="3277" y="17041"/>
                  </a:lnTo>
                  <a:lnTo>
                    <a:pt x="4411" y="17356"/>
                  </a:lnTo>
                  <a:cubicBezTo>
                    <a:pt x="4852" y="17482"/>
                    <a:pt x="5293" y="17545"/>
                    <a:pt x="5734" y="17671"/>
                  </a:cubicBezTo>
                  <a:cubicBezTo>
                    <a:pt x="8003" y="18113"/>
                    <a:pt x="10271" y="18428"/>
                    <a:pt x="12539" y="18491"/>
                  </a:cubicBezTo>
                  <a:cubicBezTo>
                    <a:pt x="13476" y="18549"/>
                    <a:pt x="14406" y="18577"/>
                    <a:pt x="15332" y="18577"/>
                  </a:cubicBezTo>
                  <a:cubicBezTo>
                    <a:pt x="17398" y="18577"/>
                    <a:pt x="19442" y="18437"/>
                    <a:pt x="21487" y="18176"/>
                  </a:cubicBezTo>
                  <a:cubicBezTo>
                    <a:pt x="25015" y="17734"/>
                    <a:pt x="28481" y="17041"/>
                    <a:pt x="31884" y="16159"/>
                  </a:cubicBezTo>
                  <a:cubicBezTo>
                    <a:pt x="35538" y="15277"/>
                    <a:pt x="39319" y="14143"/>
                    <a:pt x="43225" y="12883"/>
                  </a:cubicBezTo>
                  <a:lnTo>
                    <a:pt x="55134" y="9039"/>
                  </a:lnTo>
                  <a:cubicBezTo>
                    <a:pt x="59167" y="7716"/>
                    <a:pt x="63325" y="6519"/>
                    <a:pt x="67484" y="5448"/>
                  </a:cubicBezTo>
                  <a:cubicBezTo>
                    <a:pt x="69563" y="4880"/>
                    <a:pt x="71706" y="4376"/>
                    <a:pt x="73785" y="3935"/>
                  </a:cubicBezTo>
                  <a:lnTo>
                    <a:pt x="76936" y="3305"/>
                  </a:lnTo>
                  <a:cubicBezTo>
                    <a:pt x="78007" y="3116"/>
                    <a:pt x="79078" y="2927"/>
                    <a:pt x="80086" y="2801"/>
                  </a:cubicBezTo>
                  <a:lnTo>
                    <a:pt x="83237" y="2423"/>
                  </a:lnTo>
                  <a:lnTo>
                    <a:pt x="84812" y="2234"/>
                  </a:lnTo>
                  <a:lnTo>
                    <a:pt x="85631" y="2108"/>
                  </a:lnTo>
                  <a:lnTo>
                    <a:pt x="86387" y="2045"/>
                  </a:lnTo>
                  <a:lnTo>
                    <a:pt x="89475" y="1919"/>
                  </a:lnTo>
                  <a:lnTo>
                    <a:pt x="90987" y="1793"/>
                  </a:lnTo>
                  <a:lnTo>
                    <a:pt x="92499" y="1793"/>
                  </a:lnTo>
                  <a:cubicBezTo>
                    <a:pt x="94515" y="1793"/>
                    <a:pt x="96532" y="1793"/>
                    <a:pt x="98422" y="1982"/>
                  </a:cubicBezTo>
                  <a:lnTo>
                    <a:pt x="101320" y="2171"/>
                  </a:lnTo>
                  <a:cubicBezTo>
                    <a:pt x="102266" y="2297"/>
                    <a:pt x="103148" y="2423"/>
                    <a:pt x="104093" y="2486"/>
                  </a:cubicBezTo>
                  <a:cubicBezTo>
                    <a:pt x="105038" y="2612"/>
                    <a:pt x="105920" y="2738"/>
                    <a:pt x="106802" y="2864"/>
                  </a:cubicBezTo>
                  <a:lnTo>
                    <a:pt x="109386" y="3368"/>
                  </a:lnTo>
                  <a:lnTo>
                    <a:pt x="110709" y="3557"/>
                  </a:lnTo>
                  <a:lnTo>
                    <a:pt x="111906" y="3872"/>
                  </a:lnTo>
                  <a:lnTo>
                    <a:pt x="114364" y="4439"/>
                  </a:lnTo>
                  <a:cubicBezTo>
                    <a:pt x="115939" y="4817"/>
                    <a:pt x="117388" y="5259"/>
                    <a:pt x="118837" y="5637"/>
                  </a:cubicBezTo>
                  <a:cubicBezTo>
                    <a:pt x="120223" y="6015"/>
                    <a:pt x="121547" y="6519"/>
                    <a:pt x="122807" y="6960"/>
                  </a:cubicBezTo>
                  <a:cubicBezTo>
                    <a:pt x="125264" y="7842"/>
                    <a:pt x="127407" y="8661"/>
                    <a:pt x="129108" y="9480"/>
                  </a:cubicBezTo>
                  <a:cubicBezTo>
                    <a:pt x="130872" y="10236"/>
                    <a:pt x="132195" y="10866"/>
                    <a:pt x="133077" y="11370"/>
                  </a:cubicBezTo>
                  <a:cubicBezTo>
                    <a:pt x="133428" y="11546"/>
                    <a:pt x="133699" y="11701"/>
                    <a:pt x="133898" y="11824"/>
                  </a:cubicBezTo>
                  <a:lnTo>
                    <a:pt x="133898" y="11824"/>
                  </a:lnTo>
                  <a:cubicBezTo>
                    <a:pt x="133682" y="11679"/>
                    <a:pt x="133388" y="11485"/>
                    <a:pt x="133014" y="11244"/>
                  </a:cubicBezTo>
                  <a:cubicBezTo>
                    <a:pt x="132573" y="10992"/>
                    <a:pt x="132069" y="10677"/>
                    <a:pt x="131439" y="10299"/>
                  </a:cubicBezTo>
                  <a:cubicBezTo>
                    <a:pt x="130872" y="9921"/>
                    <a:pt x="130053" y="9543"/>
                    <a:pt x="129234" y="9102"/>
                  </a:cubicBezTo>
                  <a:cubicBezTo>
                    <a:pt x="127533" y="8220"/>
                    <a:pt x="125453" y="7275"/>
                    <a:pt x="122996" y="6204"/>
                  </a:cubicBezTo>
                  <a:cubicBezTo>
                    <a:pt x="121736" y="5700"/>
                    <a:pt x="120412" y="5259"/>
                    <a:pt x="119026" y="4691"/>
                  </a:cubicBezTo>
                  <a:cubicBezTo>
                    <a:pt x="117640" y="4187"/>
                    <a:pt x="116128" y="3746"/>
                    <a:pt x="114553" y="3305"/>
                  </a:cubicBezTo>
                  <a:lnTo>
                    <a:pt x="112158" y="2612"/>
                  </a:lnTo>
                  <a:lnTo>
                    <a:pt x="110898" y="2297"/>
                  </a:lnTo>
                  <a:lnTo>
                    <a:pt x="109638" y="1982"/>
                  </a:lnTo>
                  <a:lnTo>
                    <a:pt x="106991" y="1478"/>
                  </a:lnTo>
                  <a:cubicBezTo>
                    <a:pt x="106109" y="1226"/>
                    <a:pt x="105164" y="1163"/>
                    <a:pt x="104219" y="974"/>
                  </a:cubicBezTo>
                  <a:cubicBezTo>
                    <a:pt x="103337" y="848"/>
                    <a:pt x="102392" y="722"/>
                    <a:pt x="101383" y="596"/>
                  </a:cubicBezTo>
                  <a:lnTo>
                    <a:pt x="98485" y="281"/>
                  </a:lnTo>
                  <a:cubicBezTo>
                    <a:pt x="96532" y="29"/>
                    <a:pt x="94515" y="92"/>
                    <a:pt x="92436" y="29"/>
                  </a:cubicBezTo>
                  <a:cubicBezTo>
                    <a:pt x="92100" y="29"/>
                    <a:pt x="91764" y="1"/>
                    <a:pt x="91409"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1" name="Google Shape;1090;p32">
              <a:extLst>
                <a:ext uri="{FF2B5EF4-FFF2-40B4-BE49-F238E27FC236}">
                  <a16:creationId xmlns:a16="http://schemas.microsoft.com/office/drawing/2014/main" id="{05E36E0C-E6B0-428B-8F01-7592CB214D77}"/>
                </a:ext>
              </a:extLst>
            </p:cNvPr>
            <p:cNvSpPr/>
            <p:nvPr/>
          </p:nvSpPr>
          <p:spPr>
            <a:xfrm>
              <a:off x="3559511" y="4335608"/>
              <a:ext cx="968624" cy="122775"/>
            </a:xfrm>
            <a:custGeom>
              <a:avLst/>
              <a:gdLst/>
              <a:ahLst/>
              <a:cxnLst/>
              <a:rect l="l" t="t" r="r" b="b"/>
              <a:pathLst>
                <a:path w="89979" h="11405" extrusionOk="0">
                  <a:moveTo>
                    <a:pt x="45935" y="0"/>
                  </a:moveTo>
                  <a:lnTo>
                    <a:pt x="44864" y="63"/>
                  </a:lnTo>
                  <a:cubicBezTo>
                    <a:pt x="44107" y="126"/>
                    <a:pt x="43414" y="189"/>
                    <a:pt x="42658" y="252"/>
                  </a:cubicBezTo>
                  <a:lnTo>
                    <a:pt x="40516" y="504"/>
                  </a:lnTo>
                  <a:cubicBezTo>
                    <a:pt x="39067" y="693"/>
                    <a:pt x="37617" y="945"/>
                    <a:pt x="36231" y="1134"/>
                  </a:cubicBezTo>
                  <a:cubicBezTo>
                    <a:pt x="33396" y="1638"/>
                    <a:pt x="30623" y="2205"/>
                    <a:pt x="27977" y="2836"/>
                  </a:cubicBezTo>
                  <a:cubicBezTo>
                    <a:pt x="26654" y="3088"/>
                    <a:pt x="25393" y="3403"/>
                    <a:pt x="24133" y="3718"/>
                  </a:cubicBezTo>
                  <a:lnTo>
                    <a:pt x="20416" y="4726"/>
                  </a:lnTo>
                  <a:cubicBezTo>
                    <a:pt x="18021" y="5356"/>
                    <a:pt x="15753" y="6049"/>
                    <a:pt x="13674" y="6679"/>
                  </a:cubicBezTo>
                  <a:cubicBezTo>
                    <a:pt x="5419" y="9200"/>
                    <a:pt x="0" y="11405"/>
                    <a:pt x="0" y="11405"/>
                  </a:cubicBezTo>
                  <a:lnTo>
                    <a:pt x="3844" y="10397"/>
                  </a:lnTo>
                  <a:cubicBezTo>
                    <a:pt x="6301" y="9767"/>
                    <a:pt x="9830" y="8884"/>
                    <a:pt x="13989" y="7813"/>
                  </a:cubicBezTo>
                  <a:lnTo>
                    <a:pt x="20794" y="6238"/>
                  </a:lnTo>
                  <a:cubicBezTo>
                    <a:pt x="23188" y="5734"/>
                    <a:pt x="25772" y="5167"/>
                    <a:pt x="28355" y="4600"/>
                  </a:cubicBezTo>
                  <a:lnTo>
                    <a:pt x="32388" y="3844"/>
                  </a:lnTo>
                  <a:cubicBezTo>
                    <a:pt x="33774" y="3655"/>
                    <a:pt x="35160" y="3340"/>
                    <a:pt x="36546" y="3151"/>
                  </a:cubicBezTo>
                  <a:cubicBezTo>
                    <a:pt x="37932" y="2962"/>
                    <a:pt x="39319" y="2710"/>
                    <a:pt x="40768" y="2584"/>
                  </a:cubicBezTo>
                  <a:lnTo>
                    <a:pt x="42847" y="2331"/>
                  </a:lnTo>
                  <a:cubicBezTo>
                    <a:pt x="43540" y="2268"/>
                    <a:pt x="44296" y="2205"/>
                    <a:pt x="44990" y="2142"/>
                  </a:cubicBezTo>
                  <a:lnTo>
                    <a:pt x="46061" y="2079"/>
                  </a:lnTo>
                  <a:lnTo>
                    <a:pt x="49211" y="2079"/>
                  </a:lnTo>
                  <a:cubicBezTo>
                    <a:pt x="49904" y="2079"/>
                    <a:pt x="50660" y="2079"/>
                    <a:pt x="51354" y="2142"/>
                  </a:cubicBezTo>
                  <a:lnTo>
                    <a:pt x="53433" y="2268"/>
                  </a:lnTo>
                  <a:cubicBezTo>
                    <a:pt x="54819" y="2394"/>
                    <a:pt x="56205" y="2457"/>
                    <a:pt x="57592" y="2647"/>
                  </a:cubicBezTo>
                  <a:cubicBezTo>
                    <a:pt x="58978" y="2836"/>
                    <a:pt x="60301" y="2962"/>
                    <a:pt x="61624" y="3214"/>
                  </a:cubicBezTo>
                  <a:cubicBezTo>
                    <a:pt x="62947" y="3403"/>
                    <a:pt x="64271" y="3592"/>
                    <a:pt x="65531" y="3844"/>
                  </a:cubicBezTo>
                  <a:cubicBezTo>
                    <a:pt x="66791" y="4096"/>
                    <a:pt x="68051" y="4285"/>
                    <a:pt x="69248" y="4537"/>
                  </a:cubicBezTo>
                  <a:cubicBezTo>
                    <a:pt x="70446" y="4852"/>
                    <a:pt x="71643" y="5041"/>
                    <a:pt x="72777" y="5293"/>
                  </a:cubicBezTo>
                  <a:cubicBezTo>
                    <a:pt x="73911" y="5545"/>
                    <a:pt x="74982" y="5797"/>
                    <a:pt x="76053" y="6112"/>
                  </a:cubicBezTo>
                  <a:cubicBezTo>
                    <a:pt x="78133" y="6616"/>
                    <a:pt x="80086" y="7057"/>
                    <a:pt x="81787" y="7498"/>
                  </a:cubicBezTo>
                  <a:lnTo>
                    <a:pt x="86135" y="8695"/>
                  </a:lnTo>
                  <a:cubicBezTo>
                    <a:pt x="88592" y="9263"/>
                    <a:pt x="89979" y="9704"/>
                    <a:pt x="89979" y="9704"/>
                  </a:cubicBezTo>
                  <a:cubicBezTo>
                    <a:pt x="89979" y="9704"/>
                    <a:pt x="88655" y="9137"/>
                    <a:pt x="86261" y="8191"/>
                  </a:cubicBezTo>
                  <a:cubicBezTo>
                    <a:pt x="85127" y="7750"/>
                    <a:pt x="83678" y="7246"/>
                    <a:pt x="81976" y="6679"/>
                  </a:cubicBezTo>
                  <a:cubicBezTo>
                    <a:pt x="80338" y="6112"/>
                    <a:pt x="78448" y="5482"/>
                    <a:pt x="76369" y="4852"/>
                  </a:cubicBezTo>
                  <a:cubicBezTo>
                    <a:pt x="74289" y="4285"/>
                    <a:pt x="72021" y="3592"/>
                    <a:pt x="69626" y="3025"/>
                  </a:cubicBezTo>
                  <a:cubicBezTo>
                    <a:pt x="67169" y="2457"/>
                    <a:pt x="64586" y="1827"/>
                    <a:pt x="61939" y="1386"/>
                  </a:cubicBezTo>
                  <a:cubicBezTo>
                    <a:pt x="59230" y="882"/>
                    <a:pt x="56394" y="441"/>
                    <a:pt x="53622" y="189"/>
                  </a:cubicBezTo>
                  <a:lnTo>
                    <a:pt x="51417" y="63"/>
                  </a:lnTo>
                  <a:cubicBezTo>
                    <a:pt x="50723" y="63"/>
                    <a:pt x="49967" y="0"/>
                    <a:pt x="49274" y="0"/>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2" name="Google Shape;1091;p32">
              <a:extLst>
                <a:ext uri="{FF2B5EF4-FFF2-40B4-BE49-F238E27FC236}">
                  <a16:creationId xmlns:a16="http://schemas.microsoft.com/office/drawing/2014/main" id="{404D600B-98E6-41F0-B012-D05BF6E44E50}"/>
                </a:ext>
              </a:extLst>
            </p:cNvPr>
            <p:cNvSpPr/>
            <p:nvPr/>
          </p:nvSpPr>
          <p:spPr>
            <a:xfrm>
              <a:off x="3105675" y="4429900"/>
              <a:ext cx="2932311" cy="219100"/>
            </a:xfrm>
            <a:custGeom>
              <a:avLst/>
              <a:gdLst/>
              <a:ahLst/>
              <a:cxnLst/>
              <a:rect l="l" t="t" r="r" b="b"/>
              <a:pathLst>
                <a:path w="272393" h="20353" extrusionOk="0">
                  <a:moveTo>
                    <a:pt x="121610" y="0"/>
                  </a:moveTo>
                  <a:lnTo>
                    <a:pt x="1" y="12035"/>
                  </a:lnTo>
                  <a:lnTo>
                    <a:pt x="1" y="16824"/>
                  </a:lnTo>
                  <a:lnTo>
                    <a:pt x="118207" y="4789"/>
                  </a:lnTo>
                  <a:cubicBezTo>
                    <a:pt x="119783" y="7814"/>
                    <a:pt x="124319" y="13485"/>
                    <a:pt x="136165" y="13485"/>
                  </a:cubicBezTo>
                  <a:cubicBezTo>
                    <a:pt x="148074" y="13485"/>
                    <a:pt x="152611" y="7814"/>
                    <a:pt x="154123" y="4789"/>
                  </a:cubicBezTo>
                  <a:lnTo>
                    <a:pt x="272393" y="20353"/>
                  </a:lnTo>
                  <a:lnTo>
                    <a:pt x="272393" y="15564"/>
                  </a:lnTo>
                  <a:lnTo>
                    <a:pt x="150721" y="0"/>
                  </a:lnTo>
                  <a:lnTo>
                    <a:pt x="150280" y="1828"/>
                  </a:lnTo>
                  <a:cubicBezTo>
                    <a:pt x="150217" y="2017"/>
                    <a:pt x="148074" y="8696"/>
                    <a:pt x="136165" y="8696"/>
                  </a:cubicBezTo>
                  <a:cubicBezTo>
                    <a:pt x="124256" y="8696"/>
                    <a:pt x="122177" y="2017"/>
                    <a:pt x="122114" y="1828"/>
                  </a:cubicBezTo>
                  <a:lnTo>
                    <a:pt x="121610" y="0"/>
                  </a:ln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3" name="Google Shape;1092;p32">
              <a:extLst>
                <a:ext uri="{FF2B5EF4-FFF2-40B4-BE49-F238E27FC236}">
                  <a16:creationId xmlns:a16="http://schemas.microsoft.com/office/drawing/2014/main" id="{10055CE4-61B7-4885-A592-8F8E9523D772}"/>
                </a:ext>
              </a:extLst>
            </p:cNvPr>
            <p:cNvSpPr/>
            <p:nvPr/>
          </p:nvSpPr>
          <p:spPr>
            <a:xfrm>
              <a:off x="4586569" y="3898170"/>
              <a:ext cx="1353225" cy="379606"/>
            </a:xfrm>
            <a:custGeom>
              <a:avLst/>
              <a:gdLst/>
              <a:ahLst/>
              <a:cxnLst/>
              <a:rect l="l" t="t" r="r" b="b"/>
              <a:pathLst>
                <a:path w="125706" h="35263" extrusionOk="0">
                  <a:moveTo>
                    <a:pt x="76846" y="1"/>
                  </a:moveTo>
                  <a:cubicBezTo>
                    <a:pt x="69540" y="1"/>
                    <a:pt x="61816" y="453"/>
                    <a:pt x="53937" y="1627"/>
                  </a:cubicBezTo>
                  <a:cubicBezTo>
                    <a:pt x="17517" y="6983"/>
                    <a:pt x="1" y="35211"/>
                    <a:pt x="1" y="35211"/>
                  </a:cubicBezTo>
                  <a:cubicBezTo>
                    <a:pt x="1" y="35211"/>
                    <a:pt x="103" y="35262"/>
                    <a:pt x="343" y="35262"/>
                  </a:cubicBezTo>
                  <a:cubicBezTo>
                    <a:pt x="986" y="35262"/>
                    <a:pt x="2619" y="34895"/>
                    <a:pt x="5923" y="32187"/>
                  </a:cubicBezTo>
                  <a:cubicBezTo>
                    <a:pt x="14871" y="24878"/>
                    <a:pt x="32829" y="11079"/>
                    <a:pt x="53937" y="8117"/>
                  </a:cubicBezTo>
                  <a:cubicBezTo>
                    <a:pt x="59315" y="7351"/>
                    <a:pt x="65134" y="7043"/>
                    <a:pt x="71014" y="7043"/>
                  </a:cubicBezTo>
                  <a:cubicBezTo>
                    <a:pt x="95105" y="7043"/>
                    <a:pt x="120223" y="12213"/>
                    <a:pt x="120223" y="12213"/>
                  </a:cubicBezTo>
                  <a:lnTo>
                    <a:pt x="125705" y="5030"/>
                  </a:lnTo>
                  <a:cubicBezTo>
                    <a:pt x="119784" y="4741"/>
                    <a:pt x="100509" y="1"/>
                    <a:pt x="76846"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4" name="Google Shape;1093;p32">
              <a:extLst>
                <a:ext uri="{FF2B5EF4-FFF2-40B4-BE49-F238E27FC236}">
                  <a16:creationId xmlns:a16="http://schemas.microsoft.com/office/drawing/2014/main" id="{358D6B93-0F3A-474F-9388-9696B96A5732}"/>
                </a:ext>
              </a:extLst>
            </p:cNvPr>
            <p:cNvSpPr/>
            <p:nvPr/>
          </p:nvSpPr>
          <p:spPr>
            <a:xfrm>
              <a:off x="4583856" y="3438100"/>
              <a:ext cx="1096146" cy="857378"/>
            </a:xfrm>
            <a:custGeom>
              <a:avLst/>
              <a:gdLst/>
              <a:ahLst/>
              <a:cxnLst/>
              <a:rect l="l" t="t" r="r" b="b"/>
              <a:pathLst>
                <a:path w="101825" h="79645" extrusionOk="0">
                  <a:moveTo>
                    <a:pt x="101825" y="0"/>
                  </a:moveTo>
                  <a:cubicBezTo>
                    <a:pt x="94641" y="2836"/>
                    <a:pt x="63514" y="8318"/>
                    <a:pt x="35160" y="26653"/>
                  </a:cubicBezTo>
                  <a:cubicBezTo>
                    <a:pt x="4285" y="46690"/>
                    <a:pt x="0" y="79645"/>
                    <a:pt x="0" y="79645"/>
                  </a:cubicBezTo>
                  <a:cubicBezTo>
                    <a:pt x="0" y="79645"/>
                    <a:pt x="1" y="79645"/>
                    <a:pt x="3" y="79645"/>
                  </a:cubicBezTo>
                  <a:cubicBezTo>
                    <a:pt x="74" y="79645"/>
                    <a:pt x="1636" y="79584"/>
                    <a:pt x="4159" y="74415"/>
                  </a:cubicBezTo>
                  <a:cubicBezTo>
                    <a:pt x="9263" y="64081"/>
                    <a:pt x="19912" y="44107"/>
                    <a:pt x="37869" y="32576"/>
                  </a:cubicBezTo>
                  <a:cubicBezTo>
                    <a:pt x="61183" y="17643"/>
                    <a:pt x="99808" y="8759"/>
                    <a:pt x="99808" y="8759"/>
                  </a:cubicBezTo>
                  <a:lnTo>
                    <a:pt x="101825"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5" name="Google Shape;1094;p32">
              <a:extLst>
                <a:ext uri="{FF2B5EF4-FFF2-40B4-BE49-F238E27FC236}">
                  <a16:creationId xmlns:a16="http://schemas.microsoft.com/office/drawing/2014/main" id="{9F490A90-8FE9-436B-A02A-5ABBE019E2D7}"/>
                </a:ext>
              </a:extLst>
            </p:cNvPr>
            <p:cNvSpPr/>
            <p:nvPr/>
          </p:nvSpPr>
          <p:spPr>
            <a:xfrm>
              <a:off x="4488887" y="3074486"/>
              <a:ext cx="775984" cy="1227049"/>
            </a:xfrm>
            <a:custGeom>
              <a:avLst/>
              <a:gdLst/>
              <a:ahLst/>
              <a:cxnLst/>
              <a:rect l="l" t="t" r="r" b="b"/>
              <a:pathLst>
                <a:path w="72084" h="113985" extrusionOk="0">
                  <a:moveTo>
                    <a:pt x="70382" y="0"/>
                  </a:moveTo>
                  <a:cubicBezTo>
                    <a:pt x="64963" y="5545"/>
                    <a:pt x="38625" y="23062"/>
                    <a:pt x="20163" y="51353"/>
                  </a:cubicBezTo>
                  <a:cubicBezTo>
                    <a:pt x="0" y="82165"/>
                    <a:pt x="9389" y="113985"/>
                    <a:pt x="9389" y="113985"/>
                  </a:cubicBezTo>
                  <a:cubicBezTo>
                    <a:pt x="9389" y="113985"/>
                    <a:pt x="10838" y="113418"/>
                    <a:pt x="11090" y="107558"/>
                  </a:cubicBezTo>
                  <a:cubicBezTo>
                    <a:pt x="11594" y="96027"/>
                    <a:pt x="13169" y="73469"/>
                    <a:pt x="25015" y="55638"/>
                  </a:cubicBezTo>
                  <a:cubicBezTo>
                    <a:pt x="40263" y="32639"/>
                    <a:pt x="72083" y="8884"/>
                    <a:pt x="72083" y="8884"/>
                  </a:cubicBezTo>
                  <a:lnTo>
                    <a:pt x="70382"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6" name="Google Shape;1095;p32">
              <a:extLst>
                <a:ext uri="{FF2B5EF4-FFF2-40B4-BE49-F238E27FC236}">
                  <a16:creationId xmlns:a16="http://schemas.microsoft.com/office/drawing/2014/main" id="{DD3A7221-973E-4929-9D98-3A9D7034B9A3}"/>
                </a:ext>
              </a:extLst>
            </p:cNvPr>
            <p:cNvSpPr/>
            <p:nvPr/>
          </p:nvSpPr>
          <p:spPr>
            <a:xfrm>
              <a:off x="3204045" y="3898170"/>
              <a:ext cx="1353225" cy="379606"/>
            </a:xfrm>
            <a:custGeom>
              <a:avLst/>
              <a:gdLst/>
              <a:ahLst/>
              <a:cxnLst/>
              <a:rect l="l" t="t" r="r" b="b"/>
              <a:pathLst>
                <a:path w="125706" h="35263" extrusionOk="0">
                  <a:moveTo>
                    <a:pt x="48797" y="1"/>
                  </a:moveTo>
                  <a:cubicBezTo>
                    <a:pt x="25138" y="1"/>
                    <a:pt x="5874" y="4741"/>
                    <a:pt x="0" y="5030"/>
                  </a:cubicBezTo>
                  <a:lnTo>
                    <a:pt x="5482" y="12213"/>
                  </a:lnTo>
                  <a:cubicBezTo>
                    <a:pt x="5482" y="12213"/>
                    <a:pt x="30600" y="7043"/>
                    <a:pt x="54658" y="7043"/>
                  </a:cubicBezTo>
                  <a:cubicBezTo>
                    <a:pt x="60531" y="7043"/>
                    <a:pt x="66340" y="7351"/>
                    <a:pt x="71706" y="8117"/>
                  </a:cubicBezTo>
                  <a:cubicBezTo>
                    <a:pt x="92877" y="11079"/>
                    <a:pt x="110835" y="24878"/>
                    <a:pt x="119782" y="32187"/>
                  </a:cubicBezTo>
                  <a:cubicBezTo>
                    <a:pt x="123087" y="34895"/>
                    <a:pt x="124720" y="35262"/>
                    <a:pt x="125363" y="35262"/>
                  </a:cubicBezTo>
                  <a:cubicBezTo>
                    <a:pt x="125603" y="35262"/>
                    <a:pt x="125705" y="35211"/>
                    <a:pt x="125705" y="35211"/>
                  </a:cubicBezTo>
                  <a:cubicBezTo>
                    <a:pt x="125705" y="35211"/>
                    <a:pt x="108125" y="6983"/>
                    <a:pt x="71706" y="1627"/>
                  </a:cubicBezTo>
                  <a:cubicBezTo>
                    <a:pt x="63827" y="453"/>
                    <a:pt x="56102" y="1"/>
                    <a:pt x="48797"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7" name="Google Shape;1096;p32">
              <a:extLst>
                <a:ext uri="{FF2B5EF4-FFF2-40B4-BE49-F238E27FC236}">
                  <a16:creationId xmlns:a16="http://schemas.microsoft.com/office/drawing/2014/main" id="{46C73BF0-E683-4617-A05F-2D38336CF93D}"/>
                </a:ext>
              </a:extLst>
            </p:cNvPr>
            <p:cNvSpPr/>
            <p:nvPr/>
          </p:nvSpPr>
          <p:spPr>
            <a:xfrm>
              <a:off x="3463186" y="3438100"/>
              <a:ext cx="1096146" cy="857378"/>
            </a:xfrm>
            <a:custGeom>
              <a:avLst/>
              <a:gdLst/>
              <a:ahLst/>
              <a:cxnLst/>
              <a:rect l="l" t="t" r="r" b="b"/>
              <a:pathLst>
                <a:path w="101825" h="79645" extrusionOk="0">
                  <a:moveTo>
                    <a:pt x="0" y="0"/>
                  </a:moveTo>
                  <a:lnTo>
                    <a:pt x="2016" y="8759"/>
                  </a:lnTo>
                  <a:cubicBezTo>
                    <a:pt x="2016" y="8759"/>
                    <a:pt x="40704" y="17643"/>
                    <a:pt x="64018" y="32576"/>
                  </a:cubicBezTo>
                  <a:cubicBezTo>
                    <a:pt x="81976" y="44107"/>
                    <a:pt x="92562" y="64081"/>
                    <a:pt x="97665" y="74415"/>
                  </a:cubicBezTo>
                  <a:cubicBezTo>
                    <a:pt x="100189" y="79584"/>
                    <a:pt x="101750" y="79645"/>
                    <a:pt x="101822" y="79645"/>
                  </a:cubicBezTo>
                  <a:cubicBezTo>
                    <a:pt x="101823" y="79645"/>
                    <a:pt x="101824" y="79645"/>
                    <a:pt x="101824" y="79645"/>
                  </a:cubicBezTo>
                  <a:cubicBezTo>
                    <a:pt x="101824" y="79645"/>
                    <a:pt x="97602" y="46690"/>
                    <a:pt x="66665" y="26653"/>
                  </a:cubicBezTo>
                  <a:cubicBezTo>
                    <a:pt x="38310" y="8318"/>
                    <a:pt x="7183" y="2836"/>
                    <a:pt x="0"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98" name="Google Shape;1097;p32">
              <a:extLst>
                <a:ext uri="{FF2B5EF4-FFF2-40B4-BE49-F238E27FC236}">
                  <a16:creationId xmlns:a16="http://schemas.microsoft.com/office/drawing/2014/main" id="{74627FF2-2983-4FCB-9EC4-F1CBA5193356}"/>
                </a:ext>
              </a:extLst>
            </p:cNvPr>
            <p:cNvSpPr/>
            <p:nvPr/>
          </p:nvSpPr>
          <p:spPr>
            <a:xfrm>
              <a:off x="3878350" y="3074486"/>
              <a:ext cx="776662" cy="1227049"/>
            </a:xfrm>
            <a:custGeom>
              <a:avLst/>
              <a:gdLst/>
              <a:ahLst/>
              <a:cxnLst/>
              <a:rect l="l" t="t" r="r" b="b"/>
              <a:pathLst>
                <a:path w="72147" h="113985" extrusionOk="0">
                  <a:moveTo>
                    <a:pt x="1764" y="0"/>
                  </a:moveTo>
                  <a:lnTo>
                    <a:pt x="0" y="8884"/>
                  </a:lnTo>
                  <a:cubicBezTo>
                    <a:pt x="0" y="8884"/>
                    <a:pt x="31820" y="32639"/>
                    <a:pt x="47132" y="55638"/>
                  </a:cubicBezTo>
                  <a:cubicBezTo>
                    <a:pt x="58914" y="73469"/>
                    <a:pt x="60490" y="96027"/>
                    <a:pt x="60994" y="107558"/>
                  </a:cubicBezTo>
                  <a:cubicBezTo>
                    <a:pt x="61246" y="113418"/>
                    <a:pt x="62695" y="113985"/>
                    <a:pt x="62695" y="113985"/>
                  </a:cubicBezTo>
                  <a:cubicBezTo>
                    <a:pt x="62695" y="113985"/>
                    <a:pt x="72147" y="82165"/>
                    <a:pt x="51983" y="51353"/>
                  </a:cubicBezTo>
                  <a:cubicBezTo>
                    <a:pt x="33458" y="23062"/>
                    <a:pt x="7183" y="5545"/>
                    <a:pt x="1764"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Tree>
  </p:cSld>
  <p:clrMapOvr>
    <a:masterClrMapping/>
  </p:clrMapOvr>
</p:sld>
</file>

<file path=ppt/slides/slide6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54" name="Google Shape;254;p21"/>
          <p:cNvSpPr txBox="1"/>
          <p:nvPr/>
        </p:nvSpPr>
        <p:spPr>
          <a:xfrm>
            <a:off x="3441699" y="1267945"/>
            <a:ext cx="8931097" cy="1219199"/>
          </a:xfrm>
          <a:prstGeom prst="rect">
            <a:avLst/>
          </a:prstGeom>
          <a:noFill/>
          <a:ln>
            <a:noFill/>
          </a:ln>
        </p:spPr>
        <p:txBody>
          <a:bodyPr spcFirstLastPara="1" wrap="square" lIns="179929" tIns="179929" rIns="179929" bIns="179929" anchor="t" anchorCtr="0">
            <a:noAutofit/>
          </a:bodyPr>
          <a:lstStyle/>
          <a:p>
            <a:pPr algn="ctr" defTabSz="1799631">
              <a:buClr>
                <a:srgbClr val="000000"/>
              </a:buClr>
            </a:pPr>
            <a:r>
              <a:rPr lang="en-GB" sz="4000" b="1" kern="0" dirty="0" err="1">
                <a:solidFill>
                  <a:srgbClr val="003E78"/>
                </a:solidFill>
                <a:latin typeface="Fira Sans Extra Condensed"/>
                <a:ea typeface="Fira Sans Extra Condensed"/>
                <a:cs typeface="Fira Sans Extra Condensed"/>
                <a:sym typeface="Fira Sans Extra Condensed"/>
              </a:rPr>
              <a:t>Samarali</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qayta</a:t>
            </a:r>
            <a:r>
              <a:rPr lang="en-GB" sz="4000" b="1" kern="0" dirty="0">
                <a:solidFill>
                  <a:srgbClr val="003E78"/>
                </a:solidFill>
                <a:latin typeface="Fira Sans Extra Condensed"/>
                <a:ea typeface="Fira Sans Extra Condensed"/>
                <a:cs typeface="Fira Sans Extra Condensed"/>
                <a:sym typeface="Fira Sans Extra Condensed"/>
              </a:rPr>
              <a:t> </a:t>
            </a:r>
            <a:r>
              <a:rPr lang="en-GB" sz="4000" b="1" kern="0" dirty="0" err="1">
                <a:solidFill>
                  <a:srgbClr val="003E78"/>
                </a:solidFill>
                <a:latin typeface="Fira Sans Extra Condensed"/>
                <a:ea typeface="Fira Sans Extra Condensed"/>
                <a:cs typeface="Fira Sans Extra Condensed"/>
                <a:sym typeface="Fira Sans Extra Condensed"/>
              </a:rPr>
              <a:t>aloqa</a:t>
            </a:r>
            <a:r>
              <a:rPr lang="en-GB" sz="4000" b="1" kern="0" dirty="0">
                <a:solidFill>
                  <a:srgbClr val="003E78"/>
                </a:solidFill>
                <a:latin typeface="Fira Sans Extra Condensed"/>
                <a:ea typeface="Fira Sans Extra Condensed"/>
                <a:cs typeface="Fira Sans Extra Condensed"/>
                <a:sym typeface="Fira Sans Extra Condensed"/>
              </a:rPr>
              <a:t> ... </a:t>
            </a:r>
            <a:r>
              <a:rPr lang="en-GB" sz="4000" b="1" kern="0" dirty="0" err="1">
                <a:solidFill>
                  <a:srgbClr val="003E78"/>
                </a:solidFill>
                <a:latin typeface="Fira Sans Extra Condensed"/>
                <a:ea typeface="Fira Sans Extra Condensed"/>
                <a:cs typeface="Fira Sans Extra Condensed"/>
                <a:sym typeface="Fira Sans Extra Condensed"/>
              </a:rPr>
              <a:t>boʻladi</a:t>
            </a:r>
            <a:endParaRPr lang="en-GB" sz="4000" b="1" kern="0" dirty="0">
              <a:solidFill>
                <a:srgbClr val="003E78"/>
              </a:solidFill>
              <a:latin typeface="Fira Sans Extra Condensed"/>
              <a:ea typeface="Fira Sans Extra Condensed"/>
              <a:cs typeface="Fira Sans Extra Condensed"/>
              <a:sym typeface="Fira Sans Extra Condensed"/>
            </a:endParaRPr>
          </a:p>
        </p:txBody>
      </p:sp>
      <p:pic>
        <p:nvPicPr>
          <p:cNvPr id="30" name="Graphic 2">
            <a:extLst>
              <a:ext uri="{FF2B5EF4-FFF2-40B4-BE49-F238E27FC236}">
                <a16:creationId xmlns:a16="http://schemas.microsoft.com/office/drawing/2014/main" id="{2F662586-EF86-422C-8380-5AF3EA9A801E}"/>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31" name="Рисунок 30">
            <a:extLst>
              <a:ext uri="{FF2B5EF4-FFF2-40B4-BE49-F238E27FC236}">
                <a16:creationId xmlns:a16="http://schemas.microsoft.com/office/drawing/2014/main" id="{81C32F60-A27B-4044-86EC-53EF46E506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2" name="Рисунок 31">
            <a:extLst>
              <a:ext uri="{FF2B5EF4-FFF2-40B4-BE49-F238E27FC236}">
                <a16:creationId xmlns:a16="http://schemas.microsoft.com/office/drawing/2014/main" id="{76AFC87B-87AC-4277-9740-21BC5B4ED5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graphicFrame>
        <p:nvGraphicFramePr>
          <p:cNvPr id="2" name="Таблица 1">
            <a:extLst>
              <a:ext uri="{FF2B5EF4-FFF2-40B4-BE49-F238E27FC236}">
                <a16:creationId xmlns:a16="http://schemas.microsoft.com/office/drawing/2014/main" id="{81616904-0507-4B93-AA1D-9D6FC3270B5E}"/>
              </a:ext>
            </a:extLst>
          </p:cNvPr>
          <p:cNvGraphicFramePr>
            <a:graphicFrameLocks noGrp="1"/>
          </p:cNvGraphicFramePr>
          <p:nvPr>
            <p:extLst>
              <p:ext uri="{D42A27DB-BD31-4B8C-83A1-F6EECF244321}">
                <p14:modId xmlns:p14="http://schemas.microsoft.com/office/powerpoint/2010/main" val="823298182"/>
              </p:ext>
            </p:extLst>
          </p:nvPr>
        </p:nvGraphicFramePr>
        <p:xfrm>
          <a:off x="474661" y="2248823"/>
          <a:ext cx="17210089" cy="8585716"/>
        </p:xfrm>
        <a:graphic>
          <a:graphicData uri="http://schemas.openxmlformats.org/drawingml/2006/table">
            <a:tbl>
              <a:tblPr firstRow="1" firstCol="1" bandRow="1"/>
              <a:tblGrid>
                <a:gridCol w="7469449">
                  <a:extLst>
                    <a:ext uri="{9D8B030D-6E8A-4147-A177-3AD203B41FA5}">
                      <a16:colId xmlns:a16="http://schemas.microsoft.com/office/drawing/2014/main" val="4018965529"/>
                    </a:ext>
                  </a:extLst>
                </a:gridCol>
                <a:gridCol w="9740640">
                  <a:extLst>
                    <a:ext uri="{9D8B030D-6E8A-4147-A177-3AD203B41FA5}">
                      <a16:colId xmlns:a16="http://schemas.microsoft.com/office/drawing/2014/main" val="4247767139"/>
                    </a:ext>
                  </a:extLst>
                </a:gridCol>
              </a:tblGrid>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 Xulq-atvorga asoslanadi, shaxsga emas.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Topshiriqni bajaruvchiga emas, topshiriqning oʻziga tegishli boʻladi.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2924725"/>
                  </a:ext>
                </a:extLst>
              </a:tr>
              <a:tr h="1067436">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2. Muvozanatlashgan boʻladi. –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Kuchli tomonlarga va tuzatish kiritilishi lozim boʻlgan tomonlarga yoʻnaltirilgan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5167429"/>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3. Aniq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2600" dirty="0" err="1">
                          <a:effectLst/>
                          <a:latin typeface="Arial" panose="020B0604020202020204" pitchFamily="34" charset="0"/>
                          <a:ea typeface="Arial" panose="020B0604020202020204" pitchFamily="34" charset="0"/>
                          <a:cs typeface="Times New Roman" panose="02020603050405020304" pitchFamily="18" charset="0"/>
                        </a:rPr>
                        <a:t>Misollarni</a:t>
                      </a:r>
                      <a:r>
                        <a:rPr lang="en-US" sz="2600" dirty="0">
                          <a:effectLst/>
                          <a:latin typeface="Arial" panose="020B0604020202020204" pitchFamily="34" charset="0"/>
                          <a:ea typeface="Arial" panose="020B0604020202020204" pitchFamily="34" charset="0"/>
                          <a:cs typeface="Times New Roman" panose="02020603050405020304" pitchFamily="18" charset="0"/>
                        </a:rPr>
                        <a:t> </a:t>
                      </a:r>
                      <a:r>
                        <a:rPr lang="uz-Cyrl-UZ" sz="2600" dirty="0">
                          <a:effectLst/>
                          <a:latin typeface="Arial" panose="020B0604020202020204" pitchFamily="34" charset="0"/>
                          <a:ea typeface="Arial" panose="020B0604020202020204" pitchFamily="34" charset="0"/>
                          <a:cs typeface="Times New Roman" panose="02020603050405020304" pitchFamily="18" charset="0"/>
                        </a:rPr>
                        <a:t>oʻz ichiga oladi va muqobillarni taklif etadi.</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28630928"/>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4. Realistik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Oʻzgartirish mumkin boʻlgan narsalarga asoslanadi.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63116986"/>
                  </a:ext>
                </a:extLst>
              </a:tr>
              <a:tr h="343686">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5. Oʻz vaqtida beriladi.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Toʻgʻri va mos vaqtda taqdim etiladi.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6739588"/>
                  </a:ext>
                </a:extLst>
              </a:tr>
              <a:tr h="705560">
                <a:tc>
                  <a:txBody>
                    <a:bodyPr/>
                    <a:lstStyle/>
                    <a:p>
                      <a:pPr algn="just">
                        <a:lnSpc>
                          <a:spcPct val="107000"/>
                        </a:lnSpc>
                        <a:spcAft>
                          <a:spcPts val="0"/>
                        </a:spcAft>
                      </a:pPr>
                      <a:r>
                        <a:rPr lang="uz-Cyrl-UZ" sz="2600" dirty="0">
                          <a:effectLst/>
                          <a:latin typeface="Arial" panose="020B0604020202020204" pitchFamily="34" charset="0"/>
                          <a:ea typeface="Arial" panose="020B0604020202020204" pitchFamily="34" charset="0"/>
                          <a:cs typeface="Times New Roman" panose="02020603050405020304" pitchFamily="18" charset="0"/>
                        </a:rPr>
                        <a:t>6. Davomli boʻladi. </a:t>
                      </a:r>
                      <a:r>
                        <a:rPr lang="ru-RU" sz="2600" dirty="0">
                          <a:effectLst/>
                          <a:latin typeface="Arial" panose="020B0604020202020204" pitchFamily="34" charset="0"/>
                          <a:ea typeface="Arial" panose="020B0604020202020204" pitchFamily="34" charset="0"/>
                          <a:cs typeface="Times New Roman" panose="02020603050405020304" pitchFamily="18" charset="0"/>
                        </a:rPr>
                        <a:t>–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Koʻp hollarda butun jarayon davomida berib boriladi.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2647732"/>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7. Hurmat bilan taqdim etiladi.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Qayta aloqa oʻquvchilarga qanday taʼsir koʻrsatishini inobatga oladi.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6565613"/>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8. Maqsadga yoʻnaltirilgan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Oʻquv faoliyati natijalari va topshiriqning maqsadiga qaratilgan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11317000"/>
                  </a:ext>
                </a:extLst>
              </a:tr>
              <a:tr h="343686">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9. Seziladigan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Aniq maqsadga yoʻnaltirilgan boʻladi.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316071"/>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10. Amalga oshiriladigan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Natijani yaxshilashga qaratilgan harakatlarga misollar beriladi.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18477951"/>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11. Doʻstona va tushunarli boʻladi. –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Tushunish oson boʻladi va haddan ziyod murakkab boʻlmaydi.</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2958935"/>
                  </a:ext>
                </a:extLst>
              </a:tr>
              <a:tr h="705560">
                <a:tc>
                  <a:txBody>
                    <a:bodyPr/>
                    <a:lstStyle/>
                    <a:p>
                      <a:pPr algn="just">
                        <a:lnSpc>
                          <a:spcPct val="107000"/>
                        </a:lnSpc>
                        <a:spcAft>
                          <a:spcPts val="0"/>
                        </a:spcAft>
                      </a:pPr>
                      <a:r>
                        <a:rPr lang="uz-Cyrl-UZ" sz="2600">
                          <a:effectLst/>
                          <a:latin typeface="Arial" panose="020B0604020202020204" pitchFamily="34" charset="0"/>
                          <a:ea typeface="Arial" panose="020B0604020202020204" pitchFamily="34" charset="0"/>
                          <a:cs typeface="Times New Roman" panose="02020603050405020304" pitchFamily="18" charset="0"/>
                        </a:rPr>
                        <a:t>12. Izchil boʻladi. </a:t>
                      </a:r>
                      <a:r>
                        <a:rPr lang="ru-RU" sz="2600">
                          <a:effectLst/>
                          <a:latin typeface="Arial" panose="020B0604020202020204" pitchFamily="34" charset="0"/>
                          <a:ea typeface="Arial" panose="020B0604020202020204" pitchFamily="34" charset="0"/>
                          <a:cs typeface="Times New Roman" panose="02020603050405020304" pitchFamily="18" charset="0"/>
                        </a:rPr>
                        <a:t>– </a:t>
                      </a:r>
                      <a:endParaRPr lang="ru-RU" sz="2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7000"/>
                        </a:lnSpc>
                        <a:spcAft>
                          <a:spcPts val="0"/>
                        </a:spcAft>
                      </a:pPr>
                      <a:r>
                        <a:rPr lang="en-US" sz="2600" dirty="0">
                          <a:effectLst/>
                          <a:latin typeface="Arial" panose="020B0604020202020204" pitchFamily="34" charset="0"/>
                          <a:ea typeface="Arial" panose="020B0604020202020204" pitchFamily="34" charset="0"/>
                          <a:cs typeface="Times New Roman" panose="02020603050405020304" pitchFamily="18" charset="0"/>
                        </a:rPr>
                        <a:t>Stabil </a:t>
                      </a:r>
                      <a:r>
                        <a:rPr lang="en-US" sz="2600" dirty="0" err="1">
                          <a:effectLst/>
                          <a:latin typeface="Arial" panose="020B0604020202020204" pitchFamily="34" charset="0"/>
                          <a:ea typeface="Arial" panose="020B0604020202020204" pitchFamily="34" charset="0"/>
                          <a:cs typeface="Times New Roman" panose="02020603050405020304" pitchFamily="18" charset="0"/>
                        </a:rPr>
                        <a:t>va</a:t>
                      </a:r>
                      <a:r>
                        <a:rPr lang="en-US" sz="2600" dirty="0">
                          <a:effectLst/>
                          <a:latin typeface="Arial" panose="020B0604020202020204" pitchFamily="34" charset="0"/>
                          <a:ea typeface="Arial" panose="020B0604020202020204" pitchFamily="34" charset="0"/>
                          <a:cs typeface="Times New Roman" panose="02020603050405020304" pitchFamily="18" charset="0"/>
                        </a:rPr>
                        <a:t> ani</a:t>
                      </a:r>
                      <a:r>
                        <a:rPr lang="uz-Cyrl-UZ" sz="2600" dirty="0">
                          <a:effectLst/>
                          <a:latin typeface="Arial" panose="020B0604020202020204" pitchFamily="34" charset="0"/>
                          <a:ea typeface="Arial" panose="020B0604020202020204" pitchFamily="34" charset="0"/>
                          <a:cs typeface="Times New Roman" panose="02020603050405020304" pitchFamily="18" charset="0"/>
                        </a:rPr>
                        <a:t>q tarzda taqdim etib boriladi.   </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27921713"/>
                  </a:ext>
                </a:extLst>
              </a:tr>
            </a:tbl>
          </a:graphicData>
        </a:graphic>
      </p:graphicFrame>
    </p:spTree>
  </p:cSld>
  <p:clrMapOvr>
    <a:masterClrMapping/>
  </p:clrMapOvr>
</p:sld>
</file>

<file path=ppt/slides/slide7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8" name="Рисунок 7">
            <a:extLst>
              <a:ext uri="{FF2B5EF4-FFF2-40B4-BE49-F238E27FC236}">
                <a16:creationId xmlns:a16="http://schemas.microsoft.com/office/drawing/2014/main" id="{DB5D80D7-B51D-4481-95BC-D2DC785187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82304" y="2301633"/>
            <a:ext cx="5013596" cy="4030539"/>
          </a:xfrm>
          <a:prstGeom prst="rect">
            <a:avLst/>
          </a:prstGeom>
        </p:spPr>
      </p:pic>
      <p:pic>
        <p:nvPicPr>
          <p:cNvPr id="3" name="Graphic 2">
            <a:extLst>
              <a:ext uri="{FF2B5EF4-FFF2-40B4-BE49-F238E27FC236}">
                <a16:creationId xmlns:a16="http://schemas.microsoft.com/office/drawing/2014/main" id="{EC40F9F3-BFD2-4832-B023-738587246810}"/>
              </a:ext>
            </a:extLst>
          </p:cNvPr>
          <p:cNvPicPr>
            <a:picLocks noChangeAspect="1"/>
          </p:cNvPicPr>
          <p:nvPr/>
        </p:nvPicPr>
        <p:blipFill>
          <a:blip r:embed="rId2">
            <a:extLst>
              <a:ext uri="{96DAC541-7B7A-43D3-8B79-37D633B846F1}">
                <asvg:svgBlip xmlns:asvg="http://schemas.microsoft.com/office/drawing/2016/SVG/main" r:embed="rId6"/>
              </a:ext>
            </a:extLst>
          </a:blip>
          <a:stretch>
            <a:fillRect/>
          </a:stretch>
        </p:blipFill>
        <p:spPr>
          <a:xfrm>
            <a:off x="0" y="-85725"/>
            <a:ext cx="17995899" cy="1447801"/>
          </a:xfrm>
          <a:prstGeom prst="rect">
            <a:avLst/>
          </a:prstGeom>
        </p:spPr>
      </p:pic>
      <p:pic>
        <p:nvPicPr>
          <p:cNvPr id="4" name="Рисунок 3">
            <a:extLst>
              <a:ext uri="{FF2B5EF4-FFF2-40B4-BE49-F238E27FC236}">
                <a16:creationId xmlns:a16="http://schemas.microsoft.com/office/drawing/2014/main" id="{4B812F1D-7FC4-4965-98F1-8EB1DF82511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5" name="Рисунок 4">
            <a:extLst>
              <a:ext uri="{FF2B5EF4-FFF2-40B4-BE49-F238E27FC236}">
                <a16:creationId xmlns:a16="http://schemas.microsoft.com/office/drawing/2014/main" id="{66CDF1A3-8B6C-4948-9215-9F5AE227F3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6" name="Прямоугольник 5">
            <a:extLst>
              <a:ext uri="{FF2B5EF4-FFF2-40B4-BE49-F238E27FC236}">
                <a16:creationId xmlns:a16="http://schemas.microsoft.com/office/drawing/2014/main" id="{991E1E1E-DBA9-49CA-BF20-1A69F03E885D}"/>
              </a:ext>
            </a:extLst>
          </p:cNvPr>
          <p:cNvSpPr/>
          <p:nvPr/>
        </p:nvSpPr>
        <p:spPr>
          <a:xfrm>
            <a:off x="539750" y="1696394"/>
            <a:ext cx="15547262" cy="707886"/>
          </a:xfrm>
          <a:prstGeom prst="rect">
            <a:avLst/>
          </a:prstGeom>
        </p:spPr>
        <p:txBody>
          <a:bodyPr wrap="square">
            <a:spAutoFit/>
          </a:bodyPr>
          <a:lstStyle/>
          <a:p>
            <a:pPr algn="ctr"/>
            <a:r>
              <a:rPr lang="uz-Latn-UZ" sz="4000" b="1" dirty="0">
                <a:solidFill>
                  <a:srgbClr val="002060"/>
                </a:solidFill>
                <a:latin typeface="Times New Roman" panose="02020603050405020304" pitchFamily="18" charset="0"/>
                <a:cs typeface="Times New Roman" panose="02020603050405020304" pitchFamily="18" charset="0"/>
              </a:rPr>
              <a:t>OʻQUVCHILARNI TAʼLIM JARAYONIGA YANADA JALB QILISH </a:t>
            </a:r>
            <a:endParaRPr lang="ru-RU" sz="4000" b="1" dirty="0">
              <a:solidFill>
                <a:srgbClr val="002060"/>
              </a:solidFill>
              <a:latin typeface="Times New Roman" panose="02020603050405020304" pitchFamily="18" charset="0"/>
              <a:cs typeface="Times New Roman" panose="02020603050405020304" pitchFamily="18" charset="0"/>
            </a:endParaRPr>
          </a:p>
        </p:txBody>
      </p:sp>
      <p:grpSp>
        <p:nvGrpSpPr>
          <p:cNvPr id="9" name="Google Shape;1082;p32">
            <a:extLst>
              <a:ext uri="{FF2B5EF4-FFF2-40B4-BE49-F238E27FC236}">
                <a16:creationId xmlns:a16="http://schemas.microsoft.com/office/drawing/2014/main" id="{97DC3D69-C59D-4F3D-8F5D-96F082E53DFD}"/>
              </a:ext>
            </a:extLst>
          </p:cNvPr>
          <p:cNvGrpSpPr/>
          <p:nvPr/>
        </p:nvGrpSpPr>
        <p:grpSpPr>
          <a:xfrm>
            <a:off x="138290" y="8619051"/>
            <a:ext cx="4299648" cy="2086666"/>
            <a:chOff x="3105675" y="3074486"/>
            <a:chExt cx="2932311" cy="1574514"/>
          </a:xfrm>
        </p:grpSpPr>
        <p:sp>
          <p:nvSpPr>
            <p:cNvPr id="11" name="Google Shape;1083;p32">
              <a:extLst>
                <a:ext uri="{FF2B5EF4-FFF2-40B4-BE49-F238E27FC236}">
                  <a16:creationId xmlns:a16="http://schemas.microsoft.com/office/drawing/2014/main" id="{D2DB6C7C-538D-4C75-988B-7D4C6E17D548}"/>
                </a:ext>
              </a:extLst>
            </p:cNvPr>
            <p:cNvSpPr/>
            <p:nvPr/>
          </p:nvSpPr>
          <p:spPr>
            <a:xfrm>
              <a:off x="4571647" y="4075890"/>
              <a:ext cx="1434619" cy="503877"/>
            </a:xfrm>
            <a:custGeom>
              <a:avLst/>
              <a:gdLst/>
              <a:ahLst/>
              <a:cxnLst/>
              <a:rect l="l" t="t" r="r" b="b"/>
              <a:pathLst>
                <a:path w="133267" h="46807" extrusionOk="0">
                  <a:moveTo>
                    <a:pt x="49148" y="1"/>
                  </a:moveTo>
                  <a:cubicBezTo>
                    <a:pt x="22241" y="1"/>
                    <a:pt x="0" y="17948"/>
                    <a:pt x="0" y="17948"/>
                  </a:cubicBezTo>
                  <a:lnTo>
                    <a:pt x="0" y="43971"/>
                  </a:lnTo>
                  <a:cubicBezTo>
                    <a:pt x="88" y="43972"/>
                    <a:pt x="175" y="43973"/>
                    <a:pt x="261" y="43973"/>
                  </a:cubicBezTo>
                  <a:cubicBezTo>
                    <a:pt x="11766" y="43973"/>
                    <a:pt x="14808" y="35717"/>
                    <a:pt x="14808" y="35717"/>
                  </a:cubicBezTo>
                  <a:lnTo>
                    <a:pt x="123815" y="46807"/>
                  </a:lnTo>
                  <a:lnTo>
                    <a:pt x="133266" y="21918"/>
                  </a:lnTo>
                  <a:lnTo>
                    <a:pt x="133266" y="21918"/>
                  </a:lnTo>
                  <a:cubicBezTo>
                    <a:pt x="133117" y="21922"/>
                    <a:pt x="132966" y="21924"/>
                    <a:pt x="132813" y="21924"/>
                  </a:cubicBezTo>
                  <a:cubicBezTo>
                    <a:pt x="118908" y="21924"/>
                    <a:pt x="87819" y="5108"/>
                    <a:pt x="57654" y="620"/>
                  </a:cubicBezTo>
                  <a:cubicBezTo>
                    <a:pt x="54782" y="194"/>
                    <a:pt x="51940" y="1"/>
                    <a:pt x="49148"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2" name="Google Shape;1084;p32">
              <a:extLst>
                <a:ext uri="{FF2B5EF4-FFF2-40B4-BE49-F238E27FC236}">
                  <a16:creationId xmlns:a16="http://schemas.microsoft.com/office/drawing/2014/main" id="{8AFCDAF2-90F1-42C6-8289-A535C6F29DA3}"/>
                </a:ext>
              </a:extLst>
            </p:cNvPr>
            <p:cNvSpPr/>
            <p:nvPr/>
          </p:nvSpPr>
          <p:spPr>
            <a:xfrm>
              <a:off x="4615056" y="4136161"/>
              <a:ext cx="1325050" cy="233439"/>
            </a:xfrm>
            <a:custGeom>
              <a:avLst/>
              <a:gdLst/>
              <a:ahLst/>
              <a:cxnLst/>
              <a:rect l="l" t="t" r="r" b="b"/>
              <a:pathLst>
                <a:path w="137489" h="21685" extrusionOk="0">
                  <a:moveTo>
                    <a:pt x="45620" y="0"/>
                  </a:moveTo>
                  <a:lnTo>
                    <a:pt x="42407" y="63"/>
                  </a:lnTo>
                  <a:lnTo>
                    <a:pt x="40831" y="63"/>
                  </a:lnTo>
                  <a:cubicBezTo>
                    <a:pt x="40264" y="63"/>
                    <a:pt x="39760" y="189"/>
                    <a:pt x="39256" y="189"/>
                  </a:cubicBezTo>
                  <a:lnTo>
                    <a:pt x="36169" y="504"/>
                  </a:lnTo>
                  <a:cubicBezTo>
                    <a:pt x="35665" y="504"/>
                    <a:pt x="35160" y="567"/>
                    <a:pt x="34656" y="693"/>
                  </a:cubicBezTo>
                  <a:lnTo>
                    <a:pt x="33144" y="945"/>
                  </a:lnTo>
                  <a:cubicBezTo>
                    <a:pt x="32199" y="1134"/>
                    <a:pt x="31191" y="1197"/>
                    <a:pt x="30246" y="1449"/>
                  </a:cubicBezTo>
                  <a:lnTo>
                    <a:pt x="27410" y="2080"/>
                  </a:lnTo>
                  <a:cubicBezTo>
                    <a:pt x="26969" y="2206"/>
                    <a:pt x="26528" y="2269"/>
                    <a:pt x="26087" y="2458"/>
                  </a:cubicBezTo>
                  <a:lnTo>
                    <a:pt x="24764" y="2836"/>
                  </a:lnTo>
                  <a:lnTo>
                    <a:pt x="22180" y="3592"/>
                  </a:lnTo>
                  <a:lnTo>
                    <a:pt x="19723" y="4474"/>
                  </a:lnTo>
                  <a:cubicBezTo>
                    <a:pt x="16825" y="5545"/>
                    <a:pt x="13989" y="6742"/>
                    <a:pt x="11280" y="8129"/>
                  </a:cubicBezTo>
                  <a:cubicBezTo>
                    <a:pt x="8822" y="9389"/>
                    <a:pt x="6743" y="10523"/>
                    <a:pt x="5042" y="11594"/>
                  </a:cubicBezTo>
                  <a:lnTo>
                    <a:pt x="3908" y="12350"/>
                  </a:lnTo>
                  <a:lnTo>
                    <a:pt x="2836" y="13043"/>
                  </a:lnTo>
                  <a:cubicBezTo>
                    <a:pt x="2206" y="13421"/>
                    <a:pt x="1702" y="13862"/>
                    <a:pt x="1261" y="14114"/>
                  </a:cubicBezTo>
                  <a:cubicBezTo>
                    <a:pt x="442" y="14745"/>
                    <a:pt x="1" y="15123"/>
                    <a:pt x="1" y="15123"/>
                  </a:cubicBezTo>
                  <a:cubicBezTo>
                    <a:pt x="1" y="15123"/>
                    <a:pt x="505" y="14934"/>
                    <a:pt x="1387" y="14366"/>
                  </a:cubicBezTo>
                  <a:cubicBezTo>
                    <a:pt x="2332" y="13799"/>
                    <a:pt x="3656" y="13043"/>
                    <a:pt x="5357" y="12098"/>
                  </a:cubicBezTo>
                  <a:cubicBezTo>
                    <a:pt x="7058" y="11090"/>
                    <a:pt x="9137" y="9956"/>
                    <a:pt x="11658" y="8948"/>
                  </a:cubicBezTo>
                  <a:cubicBezTo>
                    <a:pt x="14178" y="7876"/>
                    <a:pt x="17014" y="6679"/>
                    <a:pt x="20164" y="5671"/>
                  </a:cubicBezTo>
                  <a:lnTo>
                    <a:pt x="22622" y="4915"/>
                  </a:lnTo>
                  <a:lnTo>
                    <a:pt x="25205" y="4222"/>
                  </a:lnTo>
                  <a:cubicBezTo>
                    <a:pt x="26906" y="3718"/>
                    <a:pt x="28733" y="3466"/>
                    <a:pt x="30624" y="3025"/>
                  </a:cubicBezTo>
                  <a:cubicBezTo>
                    <a:pt x="31506" y="2836"/>
                    <a:pt x="32514" y="2773"/>
                    <a:pt x="33459" y="2647"/>
                  </a:cubicBezTo>
                  <a:lnTo>
                    <a:pt x="34908" y="2395"/>
                  </a:lnTo>
                  <a:cubicBezTo>
                    <a:pt x="35413" y="2332"/>
                    <a:pt x="35917" y="2269"/>
                    <a:pt x="36421" y="2269"/>
                  </a:cubicBezTo>
                  <a:lnTo>
                    <a:pt x="39445" y="2017"/>
                  </a:lnTo>
                  <a:cubicBezTo>
                    <a:pt x="39949" y="2017"/>
                    <a:pt x="40453" y="1954"/>
                    <a:pt x="40957" y="1954"/>
                  </a:cubicBezTo>
                  <a:lnTo>
                    <a:pt x="45683" y="1954"/>
                  </a:lnTo>
                  <a:lnTo>
                    <a:pt x="48834" y="2206"/>
                  </a:lnTo>
                  <a:lnTo>
                    <a:pt x="50409" y="2332"/>
                  </a:lnTo>
                  <a:lnTo>
                    <a:pt x="51165" y="2332"/>
                  </a:lnTo>
                  <a:lnTo>
                    <a:pt x="51984" y="2458"/>
                  </a:lnTo>
                  <a:lnTo>
                    <a:pt x="53622" y="2710"/>
                  </a:lnTo>
                  <a:lnTo>
                    <a:pt x="55198" y="2962"/>
                  </a:lnTo>
                  <a:cubicBezTo>
                    <a:pt x="59545" y="3718"/>
                    <a:pt x="63830" y="4789"/>
                    <a:pt x="68052" y="6049"/>
                  </a:cubicBezTo>
                  <a:cubicBezTo>
                    <a:pt x="72336" y="7246"/>
                    <a:pt x="76621" y="8633"/>
                    <a:pt x="80780" y="10082"/>
                  </a:cubicBezTo>
                  <a:lnTo>
                    <a:pt x="92941" y="14177"/>
                  </a:lnTo>
                  <a:cubicBezTo>
                    <a:pt x="100187" y="16761"/>
                    <a:pt x="107622" y="18840"/>
                    <a:pt x="115120" y="20415"/>
                  </a:cubicBezTo>
                  <a:cubicBezTo>
                    <a:pt x="118145" y="20982"/>
                    <a:pt x="121232" y="21424"/>
                    <a:pt x="124320" y="21550"/>
                  </a:cubicBezTo>
                  <a:cubicBezTo>
                    <a:pt x="125402" y="21637"/>
                    <a:pt x="126497" y="21684"/>
                    <a:pt x="127594" y="21684"/>
                  </a:cubicBezTo>
                  <a:cubicBezTo>
                    <a:pt x="128860" y="21684"/>
                    <a:pt x="130127" y="21622"/>
                    <a:pt x="131377" y="21487"/>
                  </a:cubicBezTo>
                  <a:lnTo>
                    <a:pt x="132763" y="21361"/>
                  </a:lnTo>
                  <a:lnTo>
                    <a:pt x="134023" y="21172"/>
                  </a:lnTo>
                  <a:lnTo>
                    <a:pt x="135031" y="21046"/>
                  </a:lnTo>
                  <a:cubicBezTo>
                    <a:pt x="135346" y="20982"/>
                    <a:pt x="135661" y="20919"/>
                    <a:pt x="135913" y="20856"/>
                  </a:cubicBezTo>
                  <a:lnTo>
                    <a:pt x="137489" y="20478"/>
                  </a:lnTo>
                  <a:lnTo>
                    <a:pt x="135913" y="20730"/>
                  </a:lnTo>
                  <a:cubicBezTo>
                    <a:pt x="135661" y="20793"/>
                    <a:pt x="135346" y="20856"/>
                    <a:pt x="135031" y="20856"/>
                  </a:cubicBezTo>
                  <a:lnTo>
                    <a:pt x="133960" y="20982"/>
                  </a:lnTo>
                  <a:lnTo>
                    <a:pt x="132763" y="21046"/>
                  </a:lnTo>
                  <a:lnTo>
                    <a:pt x="131377" y="21109"/>
                  </a:lnTo>
                  <a:cubicBezTo>
                    <a:pt x="131133" y="21111"/>
                    <a:pt x="130890" y="21113"/>
                    <a:pt x="130646" y="21113"/>
                  </a:cubicBezTo>
                  <a:cubicBezTo>
                    <a:pt x="125529" y="21113"/>
                    <a:pt x="120364" y="20481"/>
                    <a:pt x="115372" y="19218"/>
                  </a:cubicBezTo>
                  <a:cubicBezTo>
                    <a:pt x="112159" y="18462"/>
                    <a:pt x="108630" y="17517"/>
                    <a:pt x="104975" y="16383"/>
                  </a:cubicBezTo>
                  <a:cubicBezTo>
                    <a:pt x="101321" y="15186"/>
                    <a:pt x="97477" y="13862"/>
                    <a:pt x="93571" y="12476"/>
                  </a:cubicBezTo>
                  <a:cubicBezTo>
                    <a:pt x="89601" y="11090"/>
                    <a:pt x="85505" y="9578"/>
                    <a:pt x="81347" y="8129"/>
                  </a:cubicBezTo>
                  <a:cubicBezTo>
                    <a:pt x="77188" y="6679"/>
                    <a:pt x="72903" y="5293"/>
                    <a:pt x="68556" y="3970"/>
                  </a:cubicBezTo>
                  <a:cubicBezTo>
                    <a:pt x="64271" y="2710"/>
                    <a:pt x="59860" y="1702"/>
                    <a:pt x="55450" y="945"/>
                  </a:cubicBezTo>
                  <a:lnTo>
                    <a:pt x="53748" y="630"/>
                  </a:lnTo>
                  <a:lnTo>
                    <a:pt x="52173" y="441"/>
                  </a:lnTo>
                  <a:lnTo>
                    <a:pt x="51354" y="315"/>
                  </a:lnTo>
                  <a:lnTo>
                    <a:pt x="50535" y="315"/>
                  </a:lnTo>
                  <a:lnTo>
                    <a:pt x="48897" y="252"/>
                  </a:lnTo>
                  <a:lnTo>
                    <a:pt x="45620"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3" name="Google Shape;1085;p32">
              <a:extLst>
                <a:ext uri="{FF2B5EF4-FFF2-40B4-BE49-F238E27FC236}">
                  <a16:creationId xmlns:a16="http://schemas.microsoft.com/office/drawing/2014/main" id="{5CE41DB9-5886-466A-A212-1BCB9656E030}"/>
                </a:ext>
              </a:extLst>
            </p:cNvPr>
            <p:cNvSpPr/>
            <p:nvPr/>
          </p:nvSpPr>
          <p:spPr>
            <a:xfrm>
              <a:off x="4615056" y="4236934"/>
              <a:ext cx="1294692" cy="200670"/>
            </a:xfrm>
            <a:custGeom>
              <a:avLst/>
              <a:gdLst/>
              <a:ahLst/>
              <a:cxnLst/>
              <a:rect l="l" t="t" r="r" b="b"/>
              <a:pathLst>
                <a:path w="134339" h="18641" extrusionOk="0">
                  <a:moveTo>
                    <a:pt x="42971" y="1"/>
                  </a:moveTo>
                  <a:cubicBezTo>
                    <a:pt x="42631" y="1"/>
                    <a:pt x="42281" y="29"/>
                    <a:pt x="41903" y="29"/>
                  </a:cubicBezTo>
                  <a:cubicBezTo>
                    <a:pt x="39886" y="92"/>
                    <a:pt x="37870" y="29"/>
                    <a:pt x="35854" y="281"/>
                  </a:cubicBezTo>
                  <a:lnTo>
                    <a:pt x="32955" y="596"/>
                  </a:lnTo>
                  <a:cubicBezTo>
                    <a:pt x="32010" y="722"/>
                    <a:pt x="31065" y="848"/>
                    <a:pt x="30120" y="974"/>
                  </a:cubicBezTo>
                  <a:cubicBezTo>
                    <a:pt x="29238" y="1163"/>
                    <a:pt x="28292" y="1226"/>
                    <a:pt x="27410" y="1478"/>
                  </a:cubicBezTo>
                  <a:lnTo>
                    <a:pt x="24764" y="1982"/>
                  </a:lnTo>
                  <a:lnTo>
                    <a:pt x="23504" y="2297"/>
                  </a:lnTo>
                  <a:lnTo>
                    <a:pt x="22243" y="2612"/>
                  </a:lnTo>
                  <a:lnTo>
                    <a:pt x="19786" y="3305"/>
                  </a:lnTo>
                  <a:cubicBezTo>
                    <a:pt x="18211" y="3746"/>
                    <a:pt x="16699" y="4187"/>
                    <a:pt x="15312" y="4691"/>
                  </a:cubicBezTo>
                  <a:cubicBezTo>
                    <a:pt x="13926" y="5259"/>
                    <a:pt x="12603" y="5700"/>
                    <a:pt x="11406" y="6204"/>
                  </a:cubicBezTo>
                  <a:cubicBezTo>
                    <a:pt x="8948" y="7275"/>
                    <a:pt x="6869" y="8220"/>
                    <a:pt x="5168" y="9102"/>
                  </a:cubicBezTo>
                  <a:cubicBezTo>
                    <a:pt x="4286" y="9543"/>
                    <a:pt x="3593" y="9921"/>
                    <a:pt x="2899" y="10299"/>
                  </a:cubicBezTo>
                  <a:cubicBezTo>
                    <a:pt x="2269" y="10677"/>
                    <a:pt x="1765" y="10992"/>
                    <a:pt x="1324" y="11244"/>
                  </a:cubicBezTo>
                  <a:cubicBezTo>
                    <a:pt x="442" y="11812"/>
                    <a:pt x="1" y="12127"/>
                    <a:pt x="1" y="12127"/>
                  </a:cubicBezTo>
                  <a:cubicBezTo>
                    <a:pt x="1" y="12127"/>
                    <a:pt x="442" y="11875"/>
                    <a:pt x="1324" y="11433"/>
                  </a:cubicBezTo>
                  <a:cubicBezTo>
                    <a:pt x="2206" y="10929"/>
                    <a:pt x="3593" y="10299"/>
                    <a:pt x="5231" y="9543"/>
                  </a:cubicBezTo>
                  <a:cubicBezTo>
                    <a:pt x="6932" y="8724"/>
                    <a:pt x="9074" y="7905"/>
                    <a:pt x="11532" y="7023"/>
                  </a:cubicBezTo>
                  <a:cubicBezTo>
                    <a:pt x="12792" y="6582"/>
                    <a:pt x="14115" y="6078"/>
                    <a:pt x="15564" y="5700"/>
                  </a:cubicBezTo>
                  <a:cubicBezTo>
                    <a:pt x="16951" y="5322"/>
                    <a:pt x="18463" y="4880"/>
                    <a:pt x="20038" y="4502"/>
                  </a:cubicBezTo>
                  <a:lnTo>
                    <a:pt x="22432" y="3935"/>
                  </a:lnTo>
                  <a:lnTo>
                    <a:pt x="23693" y="3620"/>
                  </a:lnTo>
                  <a:lnTo>
                    <a:pt x="24953" y="3431"/>
                  </a:lnTo>
                  <a:lnTo>
                    <a:pt x="27536" y="2927"/>
                  </a:lnTo>
                  <a:cubicBezTo>
                    <a:pt x="28418" y="2801"/>
                    <a:pt x="29364" y="2675"/>
                    <a:pt x="30246" y="2549"/>
                  </a:cubicBezTo>
                  <a:cubicBezTo>
                    <a:pt x="31191" y="2486"/>
                    <a:pt x="32136" y="2360"/>
                    <a:pt x="33081" y="2234"/>
                  </a:cubicBezTo>
                  <a:lnTo>
                    <a:pt x="35917" y="2045"/>
                  </a:lnTo>
                  <a:cubicBezTo>
                    <a:pt x="37870" y="1856"/>
                    <a:pt x="39823" y="1856"/>
                    <a:pt x="41840" y="1856"/>
                  </a:cubicBezTo>
                  <a:lnTo>
                    <a:pt x="43352" y="1856"/>
                  </a:lnTo>
                  <a:lnTo>
                    <a:pt x="44864" y="1982"/>
                  </a:lnTo>
                  <a:lnTo>
                    <a:pt x="47951" y="2108"/>
                  </a:lnTo>
                  <a:lnTo>
                    <a:pt x="48771" y="2171"/>
                  </a:lnTo>
                  <a:lnTo>
                    <a:pt x="49527" y="2297"/>
                  </a:lnTo>
                  <a:lnTo>
                    <a:pt x="51102" y="2486"/>
                  </a:lnTo>
                  <a:lnTo>
                    <a:pt x="54252" y="2864"/>
                  </a:lnTo>
                  <a:cubicBezTo>
                    <a:pt x="55261" y="2990"/>
                    <a:pt x="56332" y="3179"/>
                    <a:pt x="57403" y="3368"/>
                  </a:cubicBezTo>
                  <a:lnTo>
                    <a:pt x="60553" y="3998"/>
                  </a:lnTo>
                  <a:cubicBezTo>
                    <a:pt x="62696" y="4439"/>
                    <a:pt x="64775" y="4943"/>
                    <a:pt x="66854" y="5511"/>
                  </a:cubicBezTo>
                  <a:cubicBezTo>
                    <a:pt x="71013" y="6582"/>
                    <a:pt x="75172" y="7779"/>
                    <a:pt x="79204" y="9102"/>
                  </a:cubicBezTo>
                  <a:lnTo>
                    <a:pt x="91176" y="12946"/>
                  </a:lnTo>
                  <a:cubicBezTo>
                    <a:pt x="95020" y="14206"/>
                    <a:pt x="98800" y="15340"/>
                    <a:pt x="102455" y="16222"/>
                  </a:cubicBezTo>
                  <a:cubicBezTo>
                    <a:pt x="105858" y="17104"/>
                    <a:pt x="109323" y="17797"/>
                    <a:pt x="112852" y="18239"/>
                  </a:cubicBezTo>
                  <a:cubicBezTo>
                    <a:pt x="114896" y="18500"/>
                    <a:pt x="116971" y="18640"/>
                    <a:pt x="119034" y="18640"/>
                  </a:cubicBezTo>
                  <a:cubicBezTo>
                    <a:pt x="119959" y="18640"/>
                    <a:pt x="120882" y="18612"/>
                    <a:pt x="121799" y="18554"/>
                  </a:cubicBezTo>
                  <a:cubicBezTo>
                    <a:pt x="124067" y="18491"/>
                    <a:pt x="126399" y="18176"/>
                    <a:pt x="128604" y="17734"/>
                  </a:cubicBezTo>
                  <a:cubicBezTo>
                    <a:pt x="129108" y="17608"/>
                    <a:pt x="129549" y="17545"/>
                    <a:pt x="129927" y="17419"/>
                  </a:cubicBezTo>
                  <a:lnTo>
                    <a:pt x="131125" y="17104"/>
                  </a:lnTo>
                  <a:lnTo>
                    <a:pt x="132070" y="16852"/>
                  </a:lnTo>
                  <a:lnTo>
                    <a:pt x="132889" y="16537"/>
                  </a:lnTo>
                  <a:lnTo>
                    <a:pt x="134338" y="16096"/>
                  </a:lnTo>
                  <a:lnTo>
                    <a:pt x="132826" y="16474"/>
                  </a:lnTo>
                  <a:lnTo>
                    <a:pt x="132070" y="16663"/>
                  </a:lnTo>
                  <a:lnTo>
                    <a:pt x="131062" y="16852"/>
                  </a:lnTo>
                  <a:cubicBezTo>
                    <a:pt x="130368" y="17041"/>
                    <a:pt x="129486" y="17167"/>
                    <a:pt x="128604" y="17293"/>
                  </a:cubicBezTo>
                  <a:cubicBezTo>
                    <a:pt x="126624" y="17623"/>
                    <a:pt x="124644" y="17809"/>
                    <a:pt x="122663" y="17809"/>
                  </a:cubicBezTo>
                  <a:cubicBezTo>
                    <a:pt x="122375" y="17809"/>
                    <a:pt x="122087" y="17805"/>
                    <a:pt x="121799" y="17797"/>
                  </a:cubicBezTo>
                  <a:cubicBezTo>
                    <a:pt x="118838" y="17797"/>
                    <a:pt x="115939" y="17482"/>
                    <a:pt x="113041" y="17041"/>
                  </a:cubicBezTo>
                  <a:cubicBezTo>
                    <a:pt x="109575" y="16474"/>
                    <a:pt x="106236" y="15655"/>
                    <a:pt x="102896" y="14710"/>
                  </a:cubicBezTo>
                  <a:cubicBezTo>
                    <a:pt x="99305" y="13702"/>
                    <a:pt x="95587" y="12505"/>
                    <a:pt x="91743" y="11181"/>
                  </a:cubicBezTo>
                  <a:cubicBezTo>
                    <a:pt x="87900" y="9921"/>
                    <a:pt x="83930" y="8472"/>
                    <a:pt x="79835" y="7149"/>
                  </a:cubicBezTo>
                  <a:cubicBezTo>
                    <a:pt x="75802" y="5826"/>
                    <a:pt x="71643" y="4565"/>
                    <a:pt x="67422" y="3431"/>
                  </a:cubicBezTo>
                  <a:cubicBezTo>
                    <a:pt x="65279" y="2927"/>
                    <a:pt x="63137" y="2423"/>
                    <a:pt x="60995" y="1982"/>
                  </a:cubicBezTo>
                  <a:lnTo>
                    <a:pt x="57781" y="1352"/>
                  </a:lnTo>
                  <a:cubicBezTo>
                    <a:pt x="56710" y="1226"/>
                    <a:pt x="55702" y="1037"/>
                    <a:pt x="54631" y="848"/>
                  </a:cubicBezTo>
                  <a:cubicBezTo>
                    <a:pt x="52488" y="659"/>
                    <a:pt x="50346" y="344"/>
                    <a:pt x="48204" y="218"/>
                  </a:cubicBezTo>
                  <a:lnTo>
                    <a:pt x="45053" y="92"/>
                  </a:lnTo>
                  <a:lnTo>
                    <a:pt x="43478" y="29"/>
                  </a:lnTo>
                  <a:cubicBezTo>
                    <a:pt x="43310" y="8"/>
                    <a:pt x="43142" y="1"/>
                    <a:pt x="42971"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4" name="Google Shape;1086;p32">
              <a:extLst>
                <a:ext uri="{FF2B5EF4-FFF2-40B4-BE49-F238E27FC236}">
                  <a16:creationId xmlns:a16="http://schemas.microsoft.com/office/drawing/2014/main" id="{9DD151B2-CF90-46A7-B0D7-025ACB0A7B7C}"/>
                </a:ext>
              </a:extLst>
            </p:cNvPr>
            <p:cNvSpPr/>
            <p:nvPr/>
          </p:nvSpPr>
          <p:spPr>
            <a:xfrm>
              <a:off x="4615056" y="4335608"/>
              <a:ext cx="968635" cy="122775"/>
            </a:xfrm>
            <a:custGeom>
              <a:avLst/>
              <a:gdLst/>
              <a:ahLst/>
              <a:cxnLst/>
              <a:rect l="l" t="t" r="r" b="b"/>
              <a:pathLst>
                <a:path w="89980" h="11405" extrusionOk="0">
                  <a:moveTo>
                    <a:pt x="40705" y="0"/>
                  </a:moveTo>
                  <a:cubicBezTo>
                    <a:pt x="40012" y="0"/>
                    <a:pt x="39256" y="63"/>
                    <a:pt x="38563" y="63"/>
                  </a:cubicBezTo>
                  <a:lnTo>
                    <a:pt x="36358" y="189"/>
                  </a:lnTo>
                  <a:cubicBezTo>
                    <a:pt x="33522" y="441"/>
                    <a:pt x="30687" y="882"/>
                    <a:pt x="28040" y="1386"/>
                  </a:cubicBezTo>
                  <a:cubicBezTo>
                    <a:pt x="25394" y="1827"/>
                    <a:pt x="22811" y="2457"/>
                    <a:pt x="20353" y="3025"/>
                  </a:cubicBezTo>
                  <a:cubicBezTo>
                    <a:pt x="17959" y="3592"/>
                    <a:pt x="15690" y="4285"/>
                    <a:pt x="13611" y="4852"/>
                  </a:cubicBezTo>
                  <a:cubicBezTo>
                    <a:pt x="11532" y="5482"/>
                    <a:pt x="9641" y="6112"/>
                    <a:pt x="8003" y="6679"/>
                  </a:cubicBezTo>
                  <a:cubicBezTo>
                    <a:pt x="6302" y="7246"/>
                    <a:pt x="4853" y="7750"/>
                    <a:pt x="3719" y="8191"/>
                  </a:cubicBezTo>
                  <a:cubicBezTo>
                    <a:pt x="1324" y="9137"/>
                    <a:pt x="1" y="9704"/>
                    <a:pt x="1" y="9704"/>
                  </a:cubicBezTo>
                  <a:cubicBezTo>
                    <a:pt x="1" y="9704"/>
                    <a:pt x="1387" y="9263"/>
                    <a:pt x="3782" y="8695"/>
                  </a:cubicBezTo>
                  <a:lnTo>
                    <a:pt x="8192" y="7498"/>
                  </a:lnTo>
                  <a:cubicBezTo>
                    <a:pt x="9893" y="7057"/>
                    <a:pt x="11847" y="6616"/>
                    <a:pt x="13926" y="6112"/>
                  </a:cubicBezTo>
                  <a:cubicBezTo>
                    <a:pt x="14997" y="5797"/>
                    <a:pt x="16068" y="5545"/>
                    <a:pt x="17203" y="5293"/>
                  </a:cubicBezTo>
                  <a:cubicBezTo>
                    <a:pt x="18337" y="5041"/>
                    <a:pt x="19534" y="4852"/>
                    <a:pt x="20731" y="4537"/>
                  </a:cubicBezTo>
                  <a:cubicBezTo>
                    <a:pt x="21928" y="4285"/>
                    <a:pt x="23189" y="4096"/>
                    <a:pt x="24449" y="3844"/>
                  </a:cubicBezTo>
                  <a:cubicBezTo>
                    <a:pt x="25709" y="3592"/>
                    <a:pt x="27032" y="3403"/>
                    <a:pt x="28355" y="3214"/>
                  </a:cubicBezTo>
                  <a:cubicBezTo>
                    <a:pt x="29679" y="2962"/>
                    <a:pt x="31002" y="2836"/>
                    <a:pt x="32388" y="2647"/>
                  </a:cubicBezTo>
                  <a:cubicBezTo>
                    <a:pt x="33774" y="2457"/>
                    <a:pt x="35160" y="2394"/>
                    <a:pt x="36547" y="2268"/>
                  </a:cubicBezTo>
                  <a:lnTo>
                    <a:pt x="38626" y="2142"/>
                  </a:lnTo>
                  <a:cubicBezTo>
                    <a:pt x="39319" y="2079"/>
                    <a:pt x="40075" y="2079"/>
                    <a:pt x="40768" y="2079"/>
                  </a:cubicBezTo>
                  <a:lnTo>
                    <a:pt x="43919" y="2079"/>
                  </a:lnTo>
                  <a:lnTo>
                    <a:pt x="44990" y="2142"/>
                  </a:lnTo>
                  <a:cubicBezTo>
                    <a:pt x="45683" y="2205"/>
                    <a:pt x="46439" y="2268"/>
                    <a:pt x="47132" y="2331"/>
                  </a:cubicBezTo>
                  <a:lnTo>
                    <a:pt x="49212" y="2584"/>
                  </a:lnTo>
                  <a:cubicBezTo>
                    <a:pt x="50661" y="2710"/>
                    <a:pt x="52047" y="2962"/>
                    <a:pt x="53433" y="3151"/>
                  </a:cubicBezTo>
                  <a:cubicBezTo>
                    <a:pt x="54820" y="3340"/>
                    <a:pt x="56206" y="3655"/>
                    <a:pt x="57592" y="3844"/>
                  </a:cubicBezTo>
                  <a:lnTo>
                    <a:pt x="61625" y="4600"/>
                  </a:lnTo>
                  <a:cubicBezTo>
                    <a:pt x="64208" y="5167"/>
                    <a:pt x="66791" y="5734"/>
                    <a:pt x="69186" y="6238"/>
                  </a:cubicBezTo>
                  <a:lnTo>
                    <a:pt x="75991" y="7813"/>
                  </a:lnTo>
                  <a:cubicBezTo>
                    <a:pt x="80150" y="8884"/>
                    <a:pt x="83678" y="9767"/>
                    <a:pt x="86136" y="10397"/>
                  </a:cubicBezTo>
                  <a:lnTo>
                    <a:pt x="89979" y="11405"/>
                  </a:lnTo>
                  <a:cubicBezTo>
                    <a:pt x="89979" y="11405"/>
                    <a:pt x="84560" y="9200"/>
                    <a:pt x="76306" y="6679"/>
                  </a:cubicBezTo>
                  <a:cubicBezTo>
                    <a:pt x="74227" y="6049"/>
                    <a:pt x="71958" y="5356"/>
                    <a:pt x="69564" y="4726"/>
                  </a:cubicBezTo>
                  <a:lnTo>
                    <a:pt x="65846" y="3718"/>
                  </a:lnTo>
                  <a:cubicBezTo>
                    <a:pt x="64586" y="3403"/>
                    <a:pt x="63326" y="3088"/>
                    <a:pt x="62003" y="2836"/>
                  </a:cubicBezTo>
                  <a:cubicBezTo>
                    <a:pt x="59293" y="2205"/>
                    <a:pt x="56584" y="1638"/>
                    <a:pt x="53748" y="1134"/>
                  </a:cubicBezTo>
                  <a:cubicBezTo>
                    <a:pt x="52362" y="945"/>
                    <a:pt x="50913" y="693"/>
                    <a:pt x="49464" y="504"/>
                  </a:cubicBezTo>
                  <a:lnTo>
                    <a:pt x="47321" y="252"/>
                  </a:lnTo>
                  <a:cubicBezTo>
                    <a:pt x="46565" y="189"/>
                    <a:pt x="45872" y="126"/>
                    <a:pt x="45116" y="63"/>
                  </a:cubicBezTo>
                  <a:lnTo>
                    <a:pt x="44045"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5" name="Google Shape;1087;p32">
              <a:extLst>
                <a:ext uri="{FF2B5EF4-FFF2-40B4-BE49-F238E27FC236}">
                  <a16:creationId xmlns:a16="http://schemas.microsoft.com/office/drawing/2014/main" id="{A4441453-359E-4BB2-8465-8EC127718FF7}"/>
                </a:ext>
              </a:extLst>
            </p:cNvPr>
            <p:cNvSpPr/>
            <p:nvPr/>
          </p:nvSpPr>
          <p:spPr>
            <a:xfrm>
              <a:off x="3137564" y="4075890"/>
              <a:ext cx="1433941" cy="473369"/>
            </a:xfrm>
            <a:custGeom>
              <a:avLst/>
              <a:gdLst/>
              <a:ahLst/>
              <a:cxnLst/>
              <a:rect l="l" t="t" r="r" b="b"/>
              <a:pathLst>
                <a:path w="133204" h="43973" extrusionOk="0">
                  <a:moveTo>
                    <a:pt x="84102" y="1"/>
                  </a:moveTo>
                  <a:cubicBezTo>
                    <a:pt x="81315" y="1"/>
                    <a:pt x="78479" y="194"/>
                    <a:pt x="75612" y="620"/>
                  </a:cubicBezTo>
                  <a:cubicBezTo>
                    <a:pt x="45384" y="5108"/>
                    <a:pt x="14355" y="21987"/>
                    <a:pt x="452" y="21987"/>
                  </a:cubicBezTo>
                  <a:cubicBezTo>
                    <a:pt x="299" y="21987"/>
                    <a:pt x="149" y="21985"/>
                    <a:pt x="0" y="21981"/>
                  </a:cubicBezTo>
                  <a:lnTo>
                    <a:pt x="0" y="21981"/>
                  </a:lnTo>
                  <a:lnTo>
                    <a:pt x="9452" y="43908"/>
                  </a:lnTo>
                  <a:lnTo>
                    <a:pt x="118396" y="35717"/>
                  </a:lnTo>
                  <a:cubicBezTo>
                    <a:pt x="118396" y="35717"/>
                    <a:pt x="121438" y="43973"/>
                    <a:pt x="132942" y="43973"/>
                  </a:cubicBezTo>
                  <a:cubicBezTo>
                    <a:pt x="133029" y="43973"/>
                    <a:pt x="133116" y="43972"/>
                    <a:pt x="133203" y="43971"/>
                  </a:cubicBezTo>
                  <a:lnTo>
                    <a:pt x="133203" y="17948"/>
                  </a:lnTo>
                  <a:cubicBezTo>
                    <a:pt x="133203" y="17948"/>
                    <a:pt x="110963" y="1"/>
                    <a:pt x="84102"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6" name="Google Shape;1088;p32">
              <a:extLst>
                <a:ext uri="{FF2B5EF4-FFF2-40B4-BE49-F238E27FC236}">
                  <a16:creationId xmlns:a16="http://schemas.microsoft.com/office/drawing/2014/main" id="{7830E2A5-1704-40AF-AFDE-8D65E6389CF6}"/>
                </a:ext>
              </a:extLst>
            </p:cNvPr>
            <p:cNvSpPr/>
            <p:nvPr/>
          </p:nvSpPr>
          <p:spPr>
            <a:xfrm>
              <a:off x="3174869" y="4136161"/>
              <a:ext cx="1353158" cy="233611"/>
            </a:xfrm>
            <a:custGeom>
              <a:avLst/>
              <a:gdLst/>
              <a:ahLst/>
              <a:cxnLst/>
              <a:rect l="l" t="t" r="r" b="b"/>
              <a:pathLst>
                <a:path w="137551" h="21701" extrusionOk="0">
                  <a:moveTo>
                    <a:pt x="91931" y="0"/>
                  </a:moveTo>
                  <a:lnTo>
                    <a:pt x="88655" y="252"/>
                  </a:lnTo>
                  <a:lnTo>
                    <a:pt x="87017" y="315"/>
                  </a:lnTo>
                  <a:lnTo>
                    <a:pt x="86198" y="315"/>
                  </a:lnTo>
                  <a:lnTo>
                    <a:pt x="85378" y="441"/>
                  </a:lnTo>
                  <a:lnTo>
                    <a:pt x="83740" y="630"/>
                  </a:lnTo>
                  <a:lnTo>
                    <a:pt x="82102" y="945"/>
                  </a:lnTo>
                  <a:cubicBezTo>
                    <a:pt x="77691" y="1702"/>
                    <a:pt x="73281" y="2710"/>
                    <a:pt x="68996" y="3970"/>
                  </a:cubicBezTo>
                  <a:cubicBezTo>
                    <a:pt x="64648" y="5293"/>
                    <a:pt x="60364" y="6679"/>
                    <a:pt x="56205" y="8129"/>
                  </a:cubicBezTo>
                  <a:cubicBezTo>
                    <a:pt x="52046" y="9578"/>
                    <a:pt x="47951" y="11090"/>
                    <a:pt x="43981" y="12476"/>
                  </a:cubicBezTo>
                  <a:cubicBezTo>
                    <a:pt x="40011" y="13862"/>
                    <a:pt x="36231" y="15186"/>
                    <a:pt x="32576" y="16383"/>
                  </a:cubicBezTo>
                  <a:cubicBezTo>
                    <a:pt x="28922" y="17517"/>
                    <a:pt x="25393" y="18462"/>
                    <a:pt x="22179" y="19218"/>
                  </a:cubicBezTo>
                  <a:cubicBezTo>
                    <a:pt x="17127" y="20542"/>
                    <a:pt x="12017" y="21176"/>
                    <a:pt x="6849" y="21176"/>
                  </a:cubicBezTo>
                  <a:cubicBezTo>
                    <a:pt x="6603" y="21176"/>
                    <a:pt x="6358" y="21174"/>
                    <a:pt x="6112" y="21172"/>
                  </a:cubicBezTo>
                  <a:lnTo>
                    <a:pt x="4726" y="21109"/>
                  </a:lnTo>
                  <a:lnTo>
                    <a:pt x="3529" y="20982"/>
                  </a:lnTo>
                  <a:lnTo>
                    <a:pt x="2457" y="20919"/>
                  </a:lnTo>
                  <a:cubicBezTo>
                    <a:pt x="2142" y="20919"/>
                    <a:pt x="1827" y="20793"/>
                    <a:pt x="1575" y="20793"/>
                  </a:cubicBezTo>
                  <a:lnTo>
                    <a:pt x="0" y="20541"/>
                  </a:lnTo>
                  <a:lnTo>
                    <a:pt x="0" y="20541"/>
                  </a:lnTo>
                  <a:lnTo>
                    <a:pt x="1575" y="20919"/>
                  </a:lnTo>
                  <a:cubicBezTo>
                    <a:pt x="1827" y="20919"/>
                    <a:pt x="2142" y="21046"/>
                    <a:pt x="2457" y="21109"/>
                  </a:cubicBezTo>
                  <a:lnTo>
                    <a:pt x="3529" y="21235"/>
                  </a:lnTo>
                  <a:lnTo>
                    <a:pt x="4726" y="21424"/>
                  </a:lnTo>
                  <a:lnTo>
                    <a:pt x="6112" y="21550"/>
                  </a:lnTo>
                  <a:cubicBezTo>
                    <a:pt x="7395" y="21654"/>
                    <a:pt x="8698" y="21700"/>
                    <a:pt x="10009" y="21700"/>
                  </a:cubicBezTo>
                  <a:cubicBezTo>
                    <a:pt x="11080" y="21700"/>
                    <a:pt x="12156" y="21669"/>
                    <a:pt x="13232" y="21613"/>
                  </a:cubicBezTo>
                  <a:cubicBezTo>
                    <a:pt x="16257" y="21424"/>
                    <a:pt x="19344" y="21046"/>
                    <a:pt x="22369" y="20415"/>
                  </a:cubicBezTo>
                  <a:cubicBezTo>
                    <a:pt x="29867" y="18903"/>
                    <a:pt x="37302" y="16824"/>
                    <a:pt x="44548" y="14240"/>
                  </a:cubicBezTo>
                  <a:lnTo>
                    <a:pt x="56835" y="10082"/>
                  </a:lnTo>
                  <a:cubicBezTo>
                    <a:pt x="60994" y="8633"/>
                    <a:pt x="65215" y="7246"/>
                    <a:pt x="69500" y="6049"/>
                  </a:cubicBezTo>
                  <a:cubicBezTo>
                    <a:pt x="73722" y="4726"/>
                    <a:pt x="78006" y="3718"/>
                    <a:pt x="82417" y="2962"/>
                  </a:cubicBezTo>
                  <a:lnTo>
                    <a:pt x="83992" y="2710"/>
                  </a:lnTo>
                  <a:lnTo>
                    <a:pt x="85567" y="2458"/>
                  </a:lnTo>
                  <a:lnTo>
                    <a:pt x="86387" y="2332"/>
                  </a:lnTo>
                  <a:lnTo>
                    <a:pt x="87143" y="2332"/>
                  </a:lnTo>
                  <a:lnTo>
                    <a:pt x="88718" y="2206"/>
                  </a:lnTo>
                  <a:lnTo>
                    <a:pt x="91868" y="1954"/>
                  </a:lnTo>
                  <a:lnTo>
                    <a:pt x="96594" y="1954"/>
                  </a:lnTo>
                  <a:cubicBezTo>
                    <a:pt x="97098" y="1954"/>
                    <a:pt x="97602" y="2017"/>
                    <a:pt x="98169" y="2080"/>
                  </a:cubicBezTo>
                  <a:lnTo>
                    <a:pt x="101194" y="2269"/>
                  </a:lnTo>
                  <a:cubicBezTo>
                    <a:pt x="101635" y="2269"/>
                    <a:pt x="102139" y="2332"/>
                    <a:pt x="102643" y="2458"/>
                  </a:cubicBezTo>
                  <a:lnTo>
                    <a:pt x="104092" y="2647"/>
                  </a:lnTo>
                  <a:cubicBezTo>
                    <a:pt x="105038" y="2773"/>
                    <a:pt x="106046" y="2836"/>
                    <a:pt x="106991" y="3088"/>
                  </a:cubicBezTo>
                  <a:cubicBezTo>
                    <a:pt x="108818" y="3466"/>
                    <a:pt x="110645" y="3718"/>
                    <a:pt x="112410" y="4222"/>
                  </a:cubicBezTo>
                  <a:lnTo>
                    <a:pt x="114930" y="4915"/>
                  </a:lnTo>
                  <a:lnTo>
                    <a:pt x="117387" y="5734"/>
                  </a:lnTo>
                  <a:cubicBezTo>
                    <a:pt x="120538" y="6742"/>
                    <a:pt x="123436" y="7876"/>
                    <a:pt x="125957" y="8948"/>
                  </a:cubicBezTo>
                  <a:cubicBezTo>
                    <a:pt x="128414" y="9956"/>
                    <a:pt x="130557" y="11090"/>
                    <a:pt x="132258" y="12098"/>
                  </a:cubicBezTo>
                  <a:cubicBezTo>
                    <a:pt x="133896" y="13043"/>
                    <a:pt x="135282" y="13799"/>
                    <a:pt x="136164" y="14366"/>
                  </a:cubicBezTo>
                  <a:cubicBezTo>
                    <a:pt x="137047" y="14934"/>
                    <a:pt x="137551" y="15123"/>
                    <a:pt x="137551" y="15123"/>
                  </a:cubicBezTo>
                  <a:cubicBezTo>
                    <a:pt x="137551" y="15123"/>
                    <a:pt x="137110" y="14745"/>
                    <a:pt x="136290" y="14114"/>
                  </a:cubicBezTo>
                  <a:cubicBezTo>
                    <a:pt x="135849" y="13862"/>
                    <a:pt x="135345" y="13421"/>
                    <a:pt x="134715" y="13043"/>
                  </a:cubicBezTo>
                  <a:lnTo>
                    <a:pt x="133644" y="12350"/>
                  </a:lnTo>
                  <a:lnTo>
                    <a:pt x="132510" y="11594"/>
                  </a:lnTo>
                  <a:cubicBezTo>
                    <a:pt x="130809" y="10523"/>
                    <a:pt x="128729" y="9389"/>
                    <a:pt x="126272" y="8129"/>
                  </a:cubicBezTo>
                  <a:cubicBezTo>
                    <a:pt x="123562" y="6742"/>
                    <a:pt x="120727" y="5545"/>
                    <a:pt x="117829" y="4474"/>
                  </a:cubicBezTo>
                  <a:lnTo>
                    <a:pt x="115371" y="3592"/>
                  </a:lnTo>
                  <a:lnTo>
                    <a:pt x="112788" y="2836"/>
                  </a:lnTo>
                  <a:lnTo>
                    <a:pt x="111465" y="2458"/>
                  </a:lnTo>
                  <a:cubicBezTo>
                    <a:pt x="111023" y="2269"/>
                    <a:pt x="110582" y="2206"/>
                    <a:pt x="110141" y="2080"/>
                  </a:cubicBezTo>
                  <a:lnTo>
                    <a:pt x="107306" y="1449"/>
                  </a:lnTo>
                  <a:cubicBezTo>
                    <a:pt x="106361" y="1197"/>
                    <a:pt x="105353" y="1134"/>
                    <a:pt x="104407" y="945"/>
                  </a:cubicBezTo>
                  <a:lnTo>
                    <a:pt x="102895" y="693"/>
                  </a:lnTo>
                  <a:cubicBezTo>
                    <a:pt x="102391" y="567"/>
                    <a:pt x="101887" y="504"/>
                    <a:pt x="101383" y="504"/>
                  </a:cubicBezTo>
                  <a:lnTo>
                    <a:pt x="98295" y="189"/>
                  </a:lnTo>
                  <a:cubicBezTo>
                    <a:pt x="97791" y="189"/>
                    <a:pt x="97287" y="63"/>
                    <a:pt x="96720" y="63"/>
                  </a:cubicBezTo>
                  <a:lnTo>
                    <a:pt x="95145" y="63"/>
                  </a:lnTo>
                  <a:lnTo>
                    <a:pt x="91931" y="0"/>
                  </a:ln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7" name="Google Shape;1089;p32">
              <a:extLst>
                <a:ext uri="{FF2B5EF4-FFF2-40B4-BE49-F238E27FC236}">
                  <a16:creationId xmlns:a16="http://schemas.microsoft.com/office/drawing/2014/main" id="{BAD9E172-81B7-46F9-9079-2C47E7E946DB}"/>
                </a:ext>
              </a:extLst>
            </p:cNvPr>
            <p:cNvSpPr/>
            <p:nvPr/>
          </p:nvSpPr>
          <p:spPr>
            <a:xfrm>
              <a:off x="3206482" y="4236934"/>
              <a:ext cx="1321550" cy="199992"/>
            </a:xfrm>
            <a:custGeom>
              <a:avLst/>
              <a:gdLst/>
              <a:ahLst/>
              <a:cxnLst/>
              <a:rect l="l" t="t" r="r" b="b"/>
              <a:pathLst>
                <a:path w="134338" h="18578" extrusionOk="0">
                  <a:moveTo>
                    <a:pt x="133898" y="11824"/>
                  </a:moveTo>
                  <a:cubicBezTo>
                    <a:pt x="134191" y="12022"/>
                    <a:pt x="134338" y="12127"/>
                    <a:pt x="134338" y="12127"/>
                  </a:cubicBezTo>
                  <a:cubicBezTo>
                    <a:pt x="134338" y="12127"/>
                    <a:pt x="134200" y="12012"/>
                    <a:pt x="133898" y="11824"/>
                  </a:cubicBezTo>
                  <a:close/>
                  <a:moveTo>
                    <a:pt x="91409" y="1"/>
                  </a:moveTo>
                  <a:cubicBezTo>
                    <a:pt x="91232" y="1"/>
                    <a:pt x="91050" y="8"/>
                    <a:pt x="90861" y="29"/>
                  </a:cubicBezTo>
                  <a:lnTo>
                    <a:pt x="89286" y="92"/>
                  </a:lnTo>
                  <a:lnTo>
                    <a:pt x="86135" y="218"/>
                  </a:lnTo>
                  <a:cubicBezTo>
                    <a:pt x="84056" y="344"/>
                    <a:pt x="81913" y="659"/>
                    <a:pt x="79771" y="848"/>
                  </a:cubicBezTo>
                  <a:cubicBezTo>
                    <a:pt x="78700" y="1037"/>
                    <a:pt x="77629" y="1226"/>
                    <a:pt x="76621" y="1352"/>
                  </a:cubicBezTo>
                  <a:lnTo>
                    <a:pt x="73407" y="1982"/>
                  </a:lnTo>
                  <a:cubicBezTo>
                    <a:pt x="71265" y="2423"/>
                    <a:pt x="69122" y="2927"/>
                    <a:pt x="67043" y="3431"/>
                  </a:cubicBezTo>
                  <a:cubicBezTo>
                    <a:pt x="62821" y="4565"/>
                    <a:pt x="58600" y="5826"/>
                    <a:pt x="54567" y="7149"/>
                  </a:cubicBezTo>
                  <a:cubicBezTo>
                    <a:pt x="50471" y="8472"/>
                    <a:pt x="46502" y="9921"/>
                    <a:pt x="42658" y="11181"/>
                  </a:cubicBezTo>
                  <a:cubicBezTo>
                    <a:pt x="38815" y="12505"/>
                    <a:pt x="35097" y="13702"/>
                    <a:pt x="31568" y="14710"/>
                  </a:cubicBezTo>
                  <a:cubicBezTo>
                    <a:pt x="28166" y="15655"/>
                    <a:pt x="24826" y="16474"/>
                    <a:pt x="21361" y="17041"/>
                  </a:cubicBezTo>
                  <a:cubicBezTo>
                    <a:pt x="18462" y="17482"/>
                    <a:pt x="15564" y="17797"/>
                    <a:pt x="12602" y="17797"/>
                  </a:cubicBezTo>
                  <a:cubicBezTo>
                    <a:pt x="10334" y="17797"/>
                    <a:pt x="8066" y="17608"/>
                    <a:pt x="5797" y="17293"/>
                  </a:cubicBezTo>
                  <a:cubicBezTo>
                    <a:pt x="4852" y="17167"/>
                    <a:pt x="4033" y="16978"/>
                    <a:pt x="3277" y="16789"/>
                  </a:cubicBezTo>
                  <a:lnTo>
                    <a:pt x="2332" y="16600"/>
                  </a:lnTo>
                  <a:lnTo>
                    <a:pt x="1513" y="16411"/>
                  </a:lnTo>
                  <a:lnTo>
                    <a:pt x="1" y="16033"/>
                  </a:lnTo>
                  <a:lnTo>
                    <a:pt x="1513" y="16537"/>
                  </a:lnTo>
                  <a:lnTo>
                    <a:pt x="2269" y="16789"/>
                  </a:lnTo>
                  <a:lnTo>
                    <a:pt x="3277" y="17041"/>
                  </a:lnTo>
                  <a:lnTo>
                    <a:pt x="4411" y="17356"/>
                  </a:lnTo>
                  <a:cubicBezTo>
                    <a:pt x="4852" y="17482"/>
                    <a:pt x="5293" y="17545"/>
                    <a:pt x="5734" y="17671"/>
                  </a:cubicBezTo>
                  <a:cubicBezTo>
                    <a:pt x="8003" y="18113"/>
                    <a:pt x="10271" y="18428"/>
                    <a:pt x="12539" y="18491"/>
                  </a:cubicBezTo>
                  <a:cubicBezTo>
                    <a:pt x="13476" y="18549"/>
                    <a:pt x="14406" y="18577"/>
                    <a:pt x="15332" y="18577"/>
                  </a:cubicBezTo>
                  <a:cubicBezTo>
                    <a:pt x="17398" y="18577"/>
                    <a:pt x="19442" y="18437"/>
                    <a:pt x="21487" y="18176"/>
                  </a:cubicBezTo>
                  <a:cubicBezTo>
                    <a:pt x="25015" y="17734"/>
                    <a:pt x="28481" y="17041"/>
                    <a:pt x="31884" y="16159"/>
                  </a:cubicBezTo>
                  <a:cubicBezTo>
                    <a:pt x="35538" y="15277"/>
                    <a:pt x="39319" y="14143"/>
                    <a:pt x="43225" y="12883"/>
                  </a:cubicBezTo>
                  <a:lnTo>
                    <a:pt x="55134" y="9039"/>
                  </a:lnTo>
                  <a:cubicBezTo>
                    <a:pt x="59167" y="7716"/>
                    <a:pt x="63325" y="6519"/>
                    <a:pt x="67484" y="5448"/>
                  </a:cubicBezTo>
                  <a:cubicBezTo>
                    <a:pt x="69563" y="4880"/>
                    <a:pt x="71706" y="4376"/>
                    <a:pt x="73785" y="3935"/>
                  </a:cubicBezTo>
                  <a:lnTo>
                    <a:pt x="76936" y="3305"/>
                  </a:lnTo>
                  <a:cubicBezTo>
                    <a:pt x="78007" y="3116"/>
                    <a:pt x="79078" y="2927"/>
                    <a:pt x="80086" y="2801"/>
                  </a:cubicBezTo>
                  <a:lnTo>
                    <a:pt x="83237" y="2423"/>
                  </a:lnTo>
                  <a:lnTo>
                    <a:pt x="84812" y="2234"/>
                  </a:lnTo>
                  <a:lnTo>
                    <a:pt x="85631" y="2108"/>
                  </a:lnTo>
                  <a:lnTo>
                    <a:pt x="86387" y="2045"/>
                  </a:lnTo>
                  <a:lnTo>
                    <a:pt x="89475" y="1919"/>
                  </a:lnTo>
                  <a:lnTo>
                    <a:pt x="90987" y="1793"/>
                  </a:lnTo>
                  <a:lnTo>
                    <a:pt x="92499" y="1793"/>
                  </a:lnTo>
                  <a:cubicBezTo>
                    <a:pt x="94515" y="1793"/>
                    <a:pt x="96532" y="1793"/>
                    <a:pt x="98422" y="1982"/>
                  </a:cubicBezTo>
                  <a:lnTo>
                    <a:pt x="101320" y="2171"/>
                  </a:lnTo>
                  <a:cubicBezTo>
                    <a:pt x="102266" y="2297"/>
                    <a:pt x="103148" y="2423"/>
                    <a:pt x="104093" y="2486"/>
                  </a:cubicBezTo>
                  <a:cubicBezTo>
                    <a:pt x="105038" y="2612"/>
                    <a:pt x="105920" y="2738"/>
                    <a:pt x="106802" y="2864"/>
                  </a:cubicBezTo>
                  <a:lnTo>
                    <a:pt x="109386" y="3368"/>
                  </a:lnTo>
                  <a:lnTo>
                    <a:pt x="110709" y="3557"/>
                  </a:lnTo>
                  <a:lnTo>
                    <a:pt x="111906" y="3872"/>
                  </a:lnTo>
                  <a:lnTo>
                    <a:pt x="114364" y="4439"/>
                  </a:lnTo>
                  <a:cubicBezTo>
                    <a:pt x="115939" y="4817"/>
                    <a:pt x="117388" y="5259"/>
                    <a:pt x="118837" y="5637"/>
                  </a:cubicBezTo>
                  <a:cubicBezTo>
                    <a:pt x="120223" y="6015"/>
                    <a:pt x="121547" y="6519"/>
                    <a:pt x="122807" y="6960"/>
                  </a:cubicBezTo>
                  <a:cubicBezTo>
                    <a:pt x="125264" y="7842"/>
                    <a:pt x="127407" y="8661"/>
                    <a:pt x="129108" y="9480"/>
                  </a:cubicBezTo>
                  <a:cubicBezTo>
                    <a:pt x="130872" y="10236"/>
                    <a:pt x="132195" y="10866"/>
                    <a:pt x="133077" y="11370"/>
                  </a:cubicBezTo>
                  <a:cubicBezTo>
                    <a:pt x="133428" y="11546"/>
                    <a:pt x="133699" y="11701"/>
                    <a:pt x="133898" y="11824"/>
                  </a:cubicBezTo>
                  <a:lnTo>
                    <a:pt x="133898" y="11824"/>
                  </a:lnTo>
                  <a:cubicBezTo>
                    <a:pt x="133682" y="11679"/>
                    <a:pt x="133388" y="11485"/>
                    <a:pt x="133014" y="11244"/>
                  </a:cubicBezTo>
                  <a:cubicBezTo>
                    <a:pt x="132573" y="10992"/>
                    <a:pt x="132069" y="10677"/>
                    <a:pt x="131439" y="10299"/>
                  </a:cubicBezTo>
                  <a:cubicBezTo>
                    <a:pt x="130872" y="9921"/>
                    <a:pt x="130053" y="9543"/>
                    <a:pt x="129234" y="9102"/>
                  </a:cubicBezTo>
                  <a:cubicBezTo>
                    <a:pt x="127533" y="8220"/>
                    <a:pt x="125453" y="7275"/>
                    <a:pt x="122996" y="6204"/>
                  </a:cubicBezTo>
                  <a:cubicBezTo>
                    <a:pt x="121736" y="5700"/>
                    <a:pt x="120412" y="5259"/>
                    <a:pt x="119026" y="4691"/>
                  </a:cubicBezTo>
                  <a:cubicBezTo>
                    <a:pt x="117640" y="4187"/>
                    <a:pt x="116128" y="3746"/>
                    <a:pt x="114553" y="3305"/>
                  </a:cubicBezTo>
                  <a:lnTo>
                    <a:pt x="112158" y="2612"/>
                  </a:lnTo>
                  <a:lnTo>
                    <a:pt x="110898" y="2297"/>
                  </a:lnTo>
                  <a:lnTo>
                    <a:pt x="109638" y="1982"/>
                  </a:lnTo>
                  <a:lnTo>
                    <a:pt x="106991" y="1478"/>
                  </a:lnTo>
                  <a:cubicBezTo>
                    <a:pt x="106109" y="1226"/>
                    <a:pt x="105164" y="1163"/>
                    <a:pt x="104219" y="974"/>
                  </a:cubicBezTo>
                  <a:cubicBezTo>
                    <a:pt x="103337" y="848"/>
                    <a:pt x="102392" y="722"/>
                    <a:pt x="101383" y="596"/>
                  </a:cubicBezTo>
                  <a:lnTo>
                    <a:pt x="98485" y="281"/>
                  </a:lnTo>
                  <a:cubicBezTo>
                    <a:pt x="96532" y="29"/>
                    <a:pt x="94515" y="92"/>
                    <a:pt x="92436" y="29"/>
                  </a:cubicBezTo>
                  <a:cubicBezTo>
                    <a:pt x="92100" y="29"/>
                    <a:pt x="91764" y="1"/>
                    <a:pt x="91409" y="1"/>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8" name="Google Shape;1090;p32">
              <a:extLst>
                <a:ext uri="{FF2B5EF4-FFF2-40B4-BE49-F238E27FC236}">
                  <a16:creationId xmlns:a16="http://schemas.microsoft.com/office/drawing/2014/main" id="{CF14AAF9-3542-4949-9190-12A989DBC695}"/>
                </a:ext>
              </a:extLst>
            </p:cNvPr>
            <p:cNvSpPr/>
            <p:nvPr/>
          </p:nvSpPr>
          <p:spPr>
            <a:xfrm>
              <a:off x="3559511" y="4335608"/>
              <a:ext cx="968624" cy="122775"/>
            </a:xfrm>
            <a:custGeom>
              <a:avLst/>
              <a:gdLst/>
              <a:ahLst/>
              <a:cxnLst/>
              <a:rect l="l" t="t" r="r" b="b"/>
              <a:pathLst>
                <a:path w="89979" h="11405" extrusionOk="0">
                  <a:moveTo>
                    <a:pt x="45935" y="0"/>
                  </a:moveTo>
                  <a:lnTo>
                    <a:pt x="44864" y="63"/>
                  </a:lnTo>
                  <a:cubicBezTo>
                    <a:pt x="44107" y="126"/>
                    <a:pt x="43414" y="189"/>
                    <a:pt x="42658" y="252"/>
                  </a:cubicBezTo>
                  <a:lnTo>
                    <a:pt x="40516" y="504"/>
                  </a:lnTo>
                  <a:cubicBezTo>
                    <a:pt x="39067" y="693"/>
                    <a:pt x="37617" y="945"/>
                    <a:pt x="36231" y="1134"/>
                  </a:cubicBezTo>
                  <a:cubicBezTo>
                    <a:pt x="33396" y="1638"/>
                    <a:pt x="30623" y="2205"/>
                    <a:pt x="27977" y="2836"/>
                  </a:cubicBezTo>
                  <a:cubicBezTo>
                    <a:pt x="26654" y="3088"/>
                    <a:pt x="25393" y="3403"/>
                    <a:pt x="24133" y="3718"/>
                  </a:cubicBezTo>
                  <a:lnTo>
                    <a:pt x="20416" y="4726"/>
                  </a:lnTo>
                  <a:cubicBezTo>
                    <a:pt x="18021" y="5356"/>
                    <a:pt x="15753" y="6049"/>
                    <a:pt x="13674" y="6679"/>
                  </a:cubicBezTo>
                  <a:cubicBezTo>
                    <a:pt x="5419" y="9200"/>
                    <a:pt x="0" y="11405"/>
                    <a:pt x="0" y="11405"/>
                  </a:cubicBezTo>
                  <a:lnTo>
                    <a:pt x="3844" y="10397"/>
                  </a:lnTo>
                  <a:cubicBezTo>
                    <a:pt x="6301" y="9767"/>
                    <a:pt x="9830" y="8884"/>
                    <a:pt x="13989" y="7813"/>
                  </a:cubicBezTo>
                  <a:lnTo>
                    <a:pt x="20794" y="6238"/>
                  </a:lnTo>
                  <a:cubicBezTo>
                    <a:pt x="23188" y="5734"/>
                    <a:pt x="25772" y="5167"/>
                    <a:pt x="28355" y="4600"/>
                  </a:cubicBezTo>
                  <a:lnTo>
                    <a:pt x="32388" y="3844"/>
                  </a:lnTo>
                  <a:cubicBezTo>
                    <a:pt x="33774" y="3655"/>
                    <a:pt x="35160" y="3340"/>
                    <a:pt x="36546" y="3151"/>
                  </a:cubicBezTo>
                  <a:cubicBezTo>
                    <a:pt x="37932" y="2962"/>
                    <a:pt x="39319" y="2710"/>
                    <a:pt x="40768" y="2584"/>
                  </a:cubicBezTo>
                  <a:lnTo>
                    <a:pt x="42847" y="2331"/>
                  </a:lnTo>
                  <a:cubicBezTo>
                    <a:pt x="43540" y="2268"/>
                    <a:pt x="44296" y="2205"/>
                    <a:pt x="44990" y="2142"/>
                  </a:cubicBezTo>
                  <a:lnTo>
                    <a:pt x="46061" y="2079"/>
                  </a:lnTo>
                  <a:lnTo>
                    <a:pt x="49211" y="2079"/>
                  </a:lnTo>
                  <a:cubicBezTo>
                    <a:pt x="49904" y="2079"/>
                    <a:pt x="50660" y="2079"/>
                    <a:pt x="51354" y="2142"/>
                  </a:cubicBezTo>
                  <a:lnTo>
                    <a:pt x="53433" y="2268"/>
                  </a:lnTo>
                  <a:cubicBezTo>
                    <a:pt x="54819" y="2394"/>
                    <a:pt x="56205" y="2457"/>
                    <a:pt x="57592" y="2647"/>
                  </a:cubicBezTo>
                  <a:cubicBezTo>
                    <a:pt x="58978" y="2836"/>
                    <a:pt x="60301" y="2962"/>
                    <a:pt x="61624" y="3214"/>
                  </a:cubicBezTo>
                  <a:cubicBezTo>
                    <a:pt x="62947" y="3403"/>
                    <a:pt x="64271" y="3592"/>
                    <a:pt x="65531" y="3844"/>
                  </a:cubicBezTo>
                  <a:cubicBezTo>
                    <a:pt x="66791" y="4096"/>
                    <a:pt x="68051" y="4285"/>
                    <a:pt x="69248" y="4537"/>
                  </a:cubicBezTo>
                  <a:cubicBezTo>
                    <a:pt x="70446" y="4852"/>
                    <a:pt x="71643" y="5041"/>
                    <a:pt x="72777" y="5293"/>
                  </a:cubicBezTo>
                  <a:cubicBezTo>
                    <a:pt x="73911" y="5545"/>
                    <a:pt x="74982" y="5797"/>
                    <a:pt x="76053" y="6112"/>
                  </a:cubicBezTo>
                  <a:cubicBezTo>
                    <a:pt x="78133" y="6616"/>
                    <a:pt x="80086" y="7057"/>
                    <a:pt x="81787" y="7498"/>
                  </a:cubicBezTo>
                  <a:lnTo>
                    <a:pt x="86135" y="8695"/>
                  </a:lnTo>
                  <a:cubicBezTo>
                    <a:pt x="88592" y="9263"/>
                    <a:pt x="89979" y="9704"/>
                    <a:pt x="89979" y="9704"/>
                  </a:cubicBezTo>
                  <a:cubicBezTo>
                    <a:pt x="89979" y="9704"/>
                    <a:pt x="88655" y="9137"/>
                    <a:pt x="86261" y="8191"/>
                  </a:cubicBezTo>
                  <a:cubicBezTo>
                    <a:pt x="85127" y="7750"/>
                    <a:pt x="83678" y="7246"/>
                    <a:pt x="81976" y="6679"/>
                  </a:cubicBezTo>
                  <a:cubicBezTo>
                    <a:pt x="80338" y="6112"/>
                    <a:pt x="78448" y="5482"/>
                    <a:pt x="76369" y="4852"/>
                  </a:cubicBezTo>
                  <a:cubicBezTo>
                    <a:pt x="74289" y="4285"/>
                    <a:pt x="72021" y="3592"/>
                    <a:pt x="69626" y="3025"/>
                  </a:cubicBezTo>
                  <a:cubicBezTo>
                    <a:pt x="67169" y="2457"/>
                    <a:pt x="64586" y="1827"/>
                    <a:pt x="61939" y="1386"/>
                  </a:cubicBezTo>
                  <a:cubicBezTo>
                    <a:pt x="59230" y="882"/>
                    <a:pt x="56394" y="441"/>
                    <a:pt x="53622" y="189"/>
                  </a:cubicBezTo>
                  <a:lnTo>
                    <a:pt x="51417" y="63"/>
                  </a:lnTo>
                  <a:cubicBezTo>
                    <a:pt x="50723" y="63"/>
                    <a:pt x="49967" y="0"/>
                    <a:pt x="49274" y="0"/>
                  </a:cubicBezTo>
                  <a:close/>
                </a:path>
              </a:pathLst>
            </a:custGeom>
            <a:solidFill>
              <a:srgbClr val="DBDBD9"/>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19" name="Google Shape;1091;p32">
              <a:extLst>
                <a:ext uri="{FF2B5EF4-FFF2-40B4-BE49-F238E27FC236}">
                  <a16:creationId xmlns:a16="http://schemas.microsoft.com/office/drawing/2014/main" id="{285BBAD4-4797-4648-8767-DBDC72C6790C}"/>
                </a:ext>
              </a:extLst>
            </p:cNvPr>
            <p:cNvSpPr/>
            <p:nvPr/>
          </p:nvSpPr>
          <p:spPr>
            <a:xfrm>
              <a:off x="3105675" y="4429900"/>
              <a:ext cx="2932311" cy="219100"/>
            </a:xfrm>
            <a:custGeom>
              <a:avLst/>
              <a:gdLst/>
              <a:ahLst/>
              <a:cxnLst/>
              <a:rect l="l" t="t" r="r" b="b"/>
              <a:pathLst>
                <a:path w="272393" h="20353" extrusionOk="0">
                  <a:moveTo>
                    <a:pt x="121610" y="0"/>
                  </a:moveTo>
                  <a:lnTo>
                    <a:pt x="1" y="12035"/>
                  </a:lnTo>
                  <a:lnTo>
                    <a:pt x="1" y="16824"/>
                  </a:lnTo>
                  <a:lnTo>
                    <a:pt x="118207" y="4789"/>
                  </a:lnTo>
                  <a:cubicBezTo>
                    <a:pt x="119783" y="7814"/>
                    <a:pt x="124319" y="13485"/>
                    <a:pt x="136165" y="13485"/>
                  </a:cubicBezTo>
                  <a:cubicBezTo>
                    <a:pt x="148074" y="13485"/>
                    <a:pt x="152611" y="7814"/>
                    <a:pt x="154123" y="4789"/>
                  </a:cubicBezTo>
                  <a:lnTo>
                    <a:pt x="272393" y="20353"/>
                  </a:lnTo>
                  <a:lnTo>
                    <a:pt x="272393" y="15564"/>
                  </a:lnTo>
                  <a:lnTo>
                    <a:pt x="150721" y="0"/>
                  </a:lnTo>
                  <a:lnTo>
                    <a:pt x="150280" y="1828"/>
                  </a:lnTo>
                  <a:cubicBezTo>
                    <a:pt x="150217" y="2017"/>
                    <a:pt x="148074" y="8696"/>
                    <a:pt x="136165" y="8696"/>
                  </a:cubicBezTo>
                  <a:cubicBezTo>
                    <a:pt x="124256" y="8696"/>
                    <a:pt x="122177" y="2017"/>
                    <a:pt x="122114" y="1828"/>
                  </a:cubicBezTo>
                  <a:lnTo>
                    <a:pt x="121610" y="0"/>
                  </a:lnTo>
                  <a:close/>
                </a:path>
              </a:pathLst>
            </a:custGeom>
            <a:solidFill>
              <a:srgbClr val="9A031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0" name="Google Shape;1092;p32">
              <a:extLst>
                <a:ext uri="{FF2B5EF4-FFF2-40B4-BE49-F238E27FC236}">
                  <a16:creationId xmlns:a16="http://schemas.microsoft.com/office/drawing/2014/main" id="{0C2201B4-7623-49BF-86CC-9DD46CAC99A2}"/>
                </a:ext>
              </a:extLst>
            </p:cNvPr>
            <p:cNvSpPr/>
            <p:nvPr/>
          </p:nvSpPr>
          <p:spPr>
            <a:xfrm>
              <a:off x="4586569" y="3898170"/>
              <a:ext cx="1353225" cy="379606"/>
            </a:xfrm>
            <a:custGeom>
              <a:avLst/>
              <a:gdLst/>
              <a:ahLst/>
              <a:cxnLst/>
              <a:rect l="l" t="t" r="r" b="b"/>
              <a:pathLst>
                <a:path w="125706" h="35263" extrusionOk="0">
                  <a:moveTo>
                    <a:pt x="76846" y="1"/>
                  </a:moveTo>
                  <a:cubicBezTo>
                    <a:pt x="69540" y="1"/>
                    <a:pt x="61816" y="453"/>
                    <a:pt x="53937" y="1627"/>
                  </a:cubicBezTo>
                  <a:cubicBezTo>
                    <a:pt x="17517" y="6983"/>
                    <a:pt x="1" y="35211"/>
                    <a:pt x="1" y="35211"/>
                  </a:cubicBezTo>
                  <a:cubicBezTo>
                    <a:pt x="1" y="35211"/>
                    <a:pt x="103" y="35262"/>
                    <a:pt x="343" y="35262"/>
                  </a:cubicBezTo>
                  <a:cubicBezTo>
                    <a:pt x="986" y="35262"/>
                    <a:pt x="2619" y="34895"/>
                    <a:pt x="5923" y="32187"/>
                  </a:cubicBezTo>
                  <a:cubicBezTo>
                    <a:pt x="14871" y="24878"/>
                    <a:pt x="32829" y="11079"/>
                    <a:pt x="53937" y="8117"/>
                  </a:cubicBezTo>
                  <a:cubicBezTo>
                    <a:pt x="59315" y="7351"/>
                    <a:pt x="65134" y="7043"/>
                    <a:pt x="71014" y="7043"/>
                  </a:cubicBezTo>
                  <a:cubicBezTo>
                    <a:pt x="95105" y="7043"/>
                    <a:pt x="120223" y="12213"/>
                    <a:pt x="120223" y="12213"/>
                  </a:cubicBezTo>
                  <a:lnTo>
                    <a:pt x="125705" y="5030"/>
                  </a:lnTo>
                  <a:cubicBezTo>
                    <a:pt x="119784" y="4741"/>
                    <a:pt x="100509" y="1"/>
                    <a:pt x="76846"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1093;p32">
              <a:extLst>
                <a:ext uri="{FF2B5EF4-FFF2-40B4-BE49-F238E27FC236}">
                  <a16:creationId xmlns:a16="http://schemas.microsoft.com/office/drawing/2014/main" id="{0999D993-7057-46D7-943B-7F4ACE1B0C0B}"/>
                </a:ext>
              </a:extLst>
            </p:cNvPr>
            <p:cNvSpPr/>
            <p:nvPr/>
          </p:nvSpPr>
          <p:spPr>
            <a:xfrm>
              <a:off x="4583856" y="3438100"/>
              <a:ext cx="1096146" cy="857378"/>
            </a:xfrm>
            <a:custGeom>
              <a:avLst/>
              <a:gdLst/>
              <a:ahLst/>
              <a:cxnLst/>
              <a:rect l="l" t="t" r="r" b="b"/>
              <a:pathLst>
                <a:path w="101825" h="79645" extrusionOk="0">
                  <a:moveTo>
                    <a:pt x="101825" y="0"/>
                  </a:moveTo>
                  <a:cubicBezTo>
                    <a:pt x="94641" y="2836"/>
                    <a:pt x="63514" y="8318"/>
                    <a:pt x="35160" y="26653"/>
                  </a:cubicBezTo>
                  <a:cubicBezTo>
                    <a:pt x="4285" y="46690"/>
                    <a:pt x="0" y="79645"/>
                    <a:pt x="0" y="79645"/>
                  </a:cubicBezTo>
                  <a:cubicBezTo>
                    <a:pt x="0" y="79645"/>
                    <a:pt x="1" y="79645"/>
                    <a:pt x="3" y="79645"/>
                  </a:cubicBezTo>
                  <a:cubicBezTo>
                    <a:pt x="74" y="79645"/>
                    <a:pt x="1636" y="79584"/>
                    <a:pt x="4159" y="74415"/>
                  </a:cubicBezTo>
                  <a:cubicBezTo>
                    <a:pt x="9263" y="64081"/>
                    <a:pt x="19912" y="44107"/>
                    <a:pt x="37869" y="32576"/>
                  </a:cubicBezTo>
                  <a:cubicBezTo>
                    <a:pt x="61183" y="17643"/>
                    <a:pt x="99808" y="8759"/>
                    <a:pt x="99808" y="8759"/>
                  </a:cubicBezTo>
                  <a:lnTo>
                    <a:pt x="101825"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2" name="Google Shape;1094;p32">
              <a:extLst>
                <a:ext uri="{FF2B5EF4-FFF2-40B4-BE49-F238E27FC236}">
                  <a16:creationId xmlns:a16="http://schemas.microsoft.com/office/drawing/2014/main" id="{B76D8795-98FD-446F-B858-3211C2E7A7DD}"/>
                </a:ext>
              </a:extLst>
            </p:cNvPr>
            <p:cNvSpPr/>
            <p:nvPr/>
          </p:nvSpPr>
          <p:spPr>
            <a:xfrm>
              <a:off x="4488887" y="3074486"/>
              <a:ext cx="775984" cy="1227049"/>
            </a:xfrm>
            <a:custGeom>
              <a:avLst/>
              <a:gdLst/>
              <a:ahLst/>
              <a:cxnLst/>
              <a:rect l="l" t="t" r="r" b="b"/>
              <a:pathLst>
                <a:path w="72084" h="113985" extrusionOk="0">
                  <a:moveTo>
                    <a:pt x="70382" y="0"/>
                  </a:moveTo>
                  <a:cubicBezTo>
                    <a:pt x="64963" y="5545"/>
                    <a:pt x="38625" y="23062"/>
                    <a:pt x="20163" y="51353"/>
                  </a:cubicBezTo>
                  <a:cubicBezTo>
                    <a:pt x="0" y="82165"/>
                    <a:pt x="9389" y="113985"/>
                    <a:pt x="9389" y="113985"/>
                  </a:cubicBezTo>
                  <a:cubicBezTo>
                    <a:pt x="9389" y="113985"/>
                    <a:pt x="10838" y="113418"/>
                    <a:pt x="11090" y="107558"/>
                  </a:cubicBezTo>
                  <a:cubicBezTo>
                    <a:pt x="11594" y="96027"/>
                    <a:pt x="13169" y="73469"/>
                    <a:pt x="25015" y="55638"/>
                  </a:cubicBezTo>
                  <a:cubicBezTo>
                    <a:pt x="40263" y="32639"/>
                    <a:pt x="72083" y="8884"/>
                    <a:pt x="72083" y="8884"/>
                  </a:cubicBezTo>
                  <a:lnTo>
                    <a:pt x="70382" y="0"/>
                  </a:ln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1095;p32">
              <a:extLst>
                <a:ext uri="{FF2B5EF4-FFF2-40B4-BE49-F238E27FC236}">
                  <a16:creationId xmlns:a16="http://schemas.microsoft.com/office/drawing/2014/main" id="{47057F95-2AE2-4157-AC63-07D5E49EDB68}"/>
                </a:ext>
              </a:extLst>
            </p:cNvPr>
            <p:cNvSpPr/>
            <p:nvPr/>
          </p:nvSpPr>
          <p:spPr>
            <a:xfrm>
              <a:off x="3204045" y="3898170"/>
              <a:ext cx="1353225" cy="379606"/>
            </a:xfrm>
            <a:custGeom>
              <a:avLst/>
              <a:gdLst/>
              <a:ahLst/>
              <a:cxnLst/>
              <a:rect l="l" t="t" r="r" b="b"/>
              <a:pathLst>
                <a:path w="125706" h="35263" extrusionOk="0">
                  <a:moveTo>
                    <a:pt x="48797" y="1"/>
                  </a:moveTo>
                  <a:cubicBezTo>
                    <a:pt x="25138" y="1"/>
                    <a:pt x="5874" y="4741"/>
                    <a:pt x="0" y="5030"/>
                  </a:cubicBezTo>
                  <a:lnTo>
                    <a:pt x="5482" y="12213"/>
                  </a:lnTo>
                  <a:cubicBezTo>
                    <a:pt x="5482" y="12213"/>
                    <a:pt x="30600" y="7043"/>
                    <a:pt x="54658" y="7043"/>
                  </a:cubicBezTo>
                  <a:cubicBezTo>
                    <a:pt x="60531" y="7043"/>
                    <a:pt x="66340" y="7351"/>
                    <a:pt x="71706" y="8117"/>
                  </a:cubicBezTo>
                  <a:cubicBezTo>
                    <a:pt x="92877" y="11079"/>
                    <a:pt x="110835" y="24878"/>
                    <a:pt x="119782" y="32187"/>
                  </a:cubicBezTo>
                  <a:cubicBezTo>
                    <a:pt x="123087" y="34895"/>
                    <a:pt x="124720" y="35262"/>
                    <a:pt x="125363" y="35262"/>
                  </a:cubicBezTo>
                  <a:cubicBezTo>
                    <a:pt x="125603" y="35262"/>
                    <a:pt x="125705" y="35211"/>
                    <a:pt x="125705" y="35211"/>
                  </a:cubicBezTo>
                  <a:cubicBezTo>
                    <a:pt x="125705" y="35211"/>
                    <a:pt x="108125" y="6983"/>
                    <a:pt x="71706" y="1627"/>
                  </a:cubicBezTo>
                  <a:cubicBezTo>
                    <a:pt x="63827" y="453"/>
                    <a:pt x="56102" y="1"/>
                    <a:pt x="48797" y="1"/>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1096;p32">
              <a:extLst>
                <a:ext uri="{FF2B5EF4-FFF2-40B4-BE49-F238E27FC236}">
                  <a16:creationId xmlns:a16="http://schemas.microsoft.com/office/drawing/2014/main" id="{7B04A766-26CA-46FE-854E-7E6B10E2D1AA}"/>
                </a:ext>
              </a:extLst>
            </p:cNvPr>
            <p:cNvSpPr/>
            <p:nvPr/>
          </p:nvSpPr>
          <p:spPr>
            <a:xfrm>
              <a:off x="3463186" y="3438100"/>
              <a:ext cx="1096146" cy="857378"/>
            </a:xfrm>
            <a:custGeom>
              <a:avLst/>
              <a:gdLst/>
              <a:ahLst/>
              <a:cxnLst/>
              <a:rect l="l" t="t" r="r" b="b"/>
              <a:pathLst>
                <a:path w="101825" h="79645" extrusionOk="0">
                  <a:moveTo>
                    <a:pt x="0" y="0"/>
                  </a:moveTo>
                  <a:lnTo>
                    <a:pt x="2016" y="8759"/>
                  </a:lnTo>
                  <a:cubicBezTo>
                    <a:pt x="2016" y="8759"/>
                    <a:pt x="40704" y="17643"/>
                    <a:pt x="64018" y="32576"/>
                  </a:cubicBezTo>
                  <a:cubicBezTo>
                    <a:pt x="81976" y="44107"/>
                    <a:pt x="92562" y="64081"/>
                    <a:pt x="97665" y="74415"/>
                  </a:cubicBezTo>
                  <a:cubicBezTo>
                    <a:pt x="100189" y="79584"/>
                    <a:pt x="101750" y="79645"/>
                    <a:pt x="101822" y="79645"/>
                  </a:cubicBezTo>
                  <a:cubicBezTo>
                    <a:pt x="101823" y="79645"/>
                    <a:pt x="101824" y="79645"/>
                    <a:pt x="101824" y="79645"/>
                  </a:cubicBezTo>
                  <a:cubicBezTo>
                    <a:pt x="101824" y="79645"/>
                    <a:pt x="97602" y="46690"/>
                    <a:pt x="66665" y="26653"/>
                  </a:cubicBezTo>
                  <a:cubicBezTo>
                    <a:pt x="38310" y="8318"/>
                    <a:pt x="7183" y="2836"/>
                    <a:pt x="0"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1097;p32">
              <a:extLst>
                <a:ext uri="{FF2B5EF4-FFF2-40B4-BE49-F238E27FC236}">
                  <a16:creationId xmlns:a16="http://schemas.microsoft.com/office/drawing/2014/main" id="{4BAE2032-3F4B-463A-A05D-1EDCC7E397D1}"/>
                </a:ext>
              </a:extLst>
            </p:cNvPr>
            <p:cNvSpPr/>
            <p:nvPr/>
          </p:nvSpPr>
          <p:spPr>
            <a:xfrm>
              <a:off x="3878350" y="3074486"/>
              <a:ext cx="776662" cy="1227049"/>
            </a:xfrm>
            <a:custGeom>
              <a:avLst/>
              <a:gdLst/>
              <a:ahLst/>
              <a:cxnLst/>
              <a:rect l="l" t="t" r="r" b="b"/>
              <a:pathLst>
                <a:path w="72147" h="113985" extrusionOk="0">
                  <a:moveTo>
                    <a:pt x="1764" y="0"/>
                  </a:moveTo>
                  <a:lnTo>
                    <a:pt x="0" y="8884"/>
                  </a:lnTo>
                  <a:cubicBezTo>
                    <a:pt x="0" y="8884"/>
                    <a:pt x="31820" y="32639"/>
                    <a:pt x="47132" y="55638"/>
                  </a:cubicBezTo>
                  <a:cubicBezTo>
                    <a:pt x="58914" y="73469"/>
                    <a:pt x="60490" y="96027"/>
                    <a:pt x="60994" y="107558"/>
                  </a:cubicBezTo>
                  <a:cubicBezTo>
                    <a:pt x="61246" y="113418"/>
                    <a:pt x="62695" y="113985"/>
                    <a:pt x="62695" y="113985"/>
                  </a:cubicBezTo>
                  <a:cubicBezTo>
                    <a:pt x="62695" y="113985"/>
                    <a:pt x="72147" y="82165"/>
                    <a:pt x="51983" y="51353"/>
                  </a:cubicBezTo>
                  <a:cubicBezTo>
                    <a:pt x="33458" y="23062"/>
                    <a:pt x="7183" y="5545"/>
                    <a:pt x="1764" y="0"/>
                  </a:cubicBezTo>
                  <a:close/>
                </a:path>
              </a:pathLst>
            </a:custGeom>
            <a:solidFill>
              <a:srgbClr val="ECEEEE"/>
            </a:solidFill>
            <a:ln>
              <a:noFill/>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
        <p:nvSpPr>
          <p:cNvPr id="2" name="Прямоугольник 1">
            <a:extLst>
              <a:ext uri="{FF2B5EF4-FFF2-40B4-BE49-F238E27FC236}">
                <a16:creationId xmlns:a16="http://schemas.microsoft.com/office/drawing/2014/main" id="{ACD07D92-B1CD-4776-86FA-DEB08B646835}"/>
              </a:ext>
            </a:extLst>
          </p:cNvPr>
          <p:cNvSpPr/>
          <p:nvPr/>
        </p:nvSpPr>
        <p:spPr>
          <a:xfrm>
            <a:off x="803750" y="2949577"/>
            <a:ext cx="9228543" cy="3016210"/>
          </a:xfrm>
          <a:prstGeom prst="rect">
            <a:avLst/>
          </a:prstGeom>
        </p:spPr>
        <p:txBody>
          <a:bodyPr wrap="square">
            <a:spAutoFit/>
          </a:bodyPr>
          <a:lstStyle/>
          <a:p>
            <a:pPr algn="ctr"/>
            <a:r>
              <a:rPr lang="uz-Latn-UZ" sz="3800" dirty="0">
                <a:solidFill>
                  <a:srgbClr val="002060"/>
                </a:solidFill>
                <a:latin typeface="Times New Roman" panose="02020603050405020304" pitchFamily="18" charset="0"/>
                <a:ea typeface="Times New Roman" panose="02020603050405020304" pitchFamily="18" charset="0"/>
              </a:rPr>
              <a:t>Qayta aloqaning asosiy roli uning oʻquvchilarga oʻz oʻqib-oʻrganishlari haqida maʼlumot berish va oʻz bilimlarini yanada takomillashishtirish uchun imkoniyatni taqdim etishida aks etadi. </a:t>
            </a:r>
            <a:endParaRPr lang="ru-RU" sz="3800" dirty="0">
              <a:solidFill>
                <a:srgbClr val="002060"/>
              </a:solidFill>
            </a:endParaRPr>
          </a:p>
        </p:txBody>
      </p:sp>
      <p:sp>
        <p:nvSpPr>
          <p:cNvPr id="7" name="Прямоугольник 6">
            <a:extLst>
              <a:ext uri="{FF2B5EF4-FFF2-40B4-BE49-F238E27FC236}">
                <a16:creationId xmlns:a16="http://schemas.microsoft.com/office/drawing/2014/main" id="{5098735F-FCA1-462B-8A12-45A39F7DCD0C}"/>
              </a:ext>
            </a:extLst>
          </p:cNvPr>
          <p:cNvSpPr/>
          <p:nvPr/>
        </p:nvSpPr>
        <p:spPr>
          <a:xfrm>
            <a:off x="5242196" y="6698557"/>
            <a:ext cx="12091195" cy="3016210"/>
          </a:xfrm>
          <a:prstGeom prst="rect">
            <a:avLst/>
          </a:prstGeom>
        </p:spPr>
        <p:txBody>
          <a:bodyPr wrap="square">
            <a:spAutoFit/>
          </a:bodyPr>
          <a:lstStyle/>
          <a:p>
            <a:pPr algn="ctr"/>
            <a:r>
              <a:rPr lang="uz-Latn-UZ" sz="3800" dirty="0">
                <a:solidFill>
                  <a:srgbClr val="002060"/>
                </a:solidFill>
              </a:rPr>
              <a:t>Baholashda qayta aloqa o'quv jarayonining ajralmas qismi bo'lib, o'quvchilar va o'qituvchilar o'rtasida samarali muloqot vositasi hisoblanadi. To'g'ri va o'z vaqtida berilgan qayta aloqa ta'limning sifatini oshirishda hal qiluvchi ahamiyatga ega</a:t>
            </a:r>
            <a:r>
              <a:rPr lang="en-US" sz="3800" dirty="0">
                <a:solidFill>
                  <a:srgbClr val="002060"/>
                </a:solidFill>
              </a:rPr>
              <a:t>.</a:t>
            </a:r>
            <a:endParaRPr lang="ru-RU" sz="3800" dirty="0">
              <a:solidFill>
                <a:srgbClr val="002060"/>
              </a:solidFill>
            </a:endParaRPr>
          </a:p>
        </p:txBody>
      </p:sp>
    </p:spTree>
  </p:cSld>
  <p:clrMapOvr>
    <a:masterClrMapping/>
  </p:clrMapOvr>
</p:sld>
</file>

<file path=ppt/slides/slide7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778" name="Google Shape;778;p27"/>
          <p:cNvSpPr/>
          <p:nvPr/>
        </p:nvSpPr>
        <p:spPr>
          <a:xfrm>
            <a:off x="9803787" y="3611950"/>
            <a:ext cx="1045177" cy="2893012"/>
          </a:xfrm>
          <a:custGeom>
            <a:avLst/>
            <a:gdLst/>
            <a:ahLst/>
            <a:cxnLst/>
            <a:rect l="l" t="t" r="r" b="b"/>
            <a:pathLst>
              <a:path w="32055" h="88727" extrusionOk="0">
                <a:moveTo>
                  <a:pt x="16066" y="0"/>
                </a:moveTo>
                <a:cubicBezTo>
                  <a:pt x="13677" y="2196"/>
                  <a:pt x="11443" y="4623"/>
                  <a:pt x="9440" y="7166"/>
                </a:cubicBezTo>
                <a:cubicBezTo>
                  <a:pt x="7783" y="9285"/>
                  <a:pt x="6280" y="11481"/>
                  <a:pt x="4932" y="13793"/>
                </a:cubicBezTo>
                <a:cubicBezTo>
                  <a:pt x="1" y="22153"/>
                  <a:pt x="6126" y="32748"/>
                  <a:pt x="15873" y="32748"/>
                </a:cubicBezTo>
                <a:lnTo>
                  <a:pt x="16336" y="32748"/>
                </a:lnTo>
                <a:cubicBezTo>
                  <a:pt x="20188" y="32748"/>
                  <a:pt x="23733" y="30975"/>
                  <a:pt x="26121" y="28047"/>
                </a:cubicBezTo>
                <a:cubicBezTo>
                  <a:pt x="29242" y="24233"/>
                  <a:pt x="30090" y="18647"/>
                  <a:pt x="27239" y="13831"/>
                </a:cubicBezTo>
                <a:cubicBezTo>
                  <a:pt x="25890" y="11520"/>
                  <a:pt x="24349" y="9285"/>
                  <a:pt x="22731" y="7205"/>
                </a:cubicBezTo>
                <a:cubicBezTo>
                  <a:pt x="20689" y="4623"/>
                  <a:pt x="18493" y="2196"/>
                  <a:pt x="16066" y="0"/>
                </a:cubicBezTo>
                <a:close/>
                <a:moveTo>
                  <a:pt x="15141" y="56017"/>
                </a:moveTo>
                <a:cubicBezTo>
                  <a:pt x="5780" y="56788"/>
                  <a:pt x="270" y="67267"/>
                  <a:pt x="5279" y="75512"/>
                </a:cubicBezTo>
                <a:cubicBezTo>
                  <a:pt x="6550" y="77631"/>
                  <a:pt x="7937" y="79634"/>
                  <a:pt x="9440" y="81560"/>
                </a:cubicBezTo>
                <a:cubicBezTo>
                  <a:pt x="11443" y="84103"/>
                  <a:pt x="13677" y="86530"/>
                  <a:pt x="16105" y="88726"/>
                </a:cubicBezTo>
                <a:cubicBezTo>
                  <a:pt x="18493" y="86530"/>
                  <a:pt x="20689" y="84142"/>
                  <a:pt x="22731" y="81560"/>
                </a:cubicBezTo>
                <a:cubicBezTo>
                  <a:pt x="24234" y="79634"/>
                  <a:pt x="25621" y="77631"/>
                  <a:pt x="26892" y="75550"/>
                </a:cubicBezTo>
                <a:cubicBezTo>
                  <a:pt x="32054" y="66959"/>
                  <a:pt x="25967" y="56017"/>
                  <a:pt x="15912" y="56017"/>
                </a:cubicBezTo>
                <a:close/>
              </a:path>
            </a:pathLst>
          </a:custGeom>
          <a:solidFill>
            <a:srgbClr val="A09EFA"/>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779" name="Google Shape;779;p27"/>
          <p:cNvGrpSpPr/>
          <p:nvPr/>
        </p:nvGrpSpPr>
        <p:grpSpPr>
          <a:xfrm>
            <a:off x="4325596" y="3090615"/>
            <a:ext cx="3729609" cy="4370280"/>
            <a:chOff x="2197903" y="1397972"/>
            <a:chExt cx="1895073" cy="2220608"/>
          </a:xfrm>
        </p:grpSpPr>
        <p:sp>
          <p:nvSpPr>
            <p:cNvPr id="780" name="Google Shape;780;p27"/>
            <p:cNvSpPr/>
            <p:nvPr/>
          </p:nvSpPr>
          <p:spPr>
            <a:xfrm>
              <a:off x="2197903" y="1397972"/>
              <a:ext cx="1895073" cy="2000410"/>
            </a:xfrm>
            <a:custGeom>
              <a:avLst/>
              <a:gdLst/>
              <a:ahLst/>
              <a:cxnLst/>
              <a:rect l="l" t="t" r="r" b="b"/>
              <a:pathLst>
                <a:path w="114385" h="120743" extrusionOk="0">
                  <a:moveTo>
                    <a:pt x="114385" y="41147"/>
                  </a:moveTo>
                  <a:cubicBezTo>
                    <a:pt x="114077" y="41609"/>
                    <a:pt x="113768" y="42033"/>
                    <a:pt x="113499" y="42495"/>
                  </a:cubicBezTo>
                  <a:cubicBezTo>
                    <a:pt x="111187" y="46348"/>
                    <a:pt x="107103" y="48737"/>
                    <a:pt x="102596" y="48737"/>
                  </a:cubicBezTo>
                  <a:lnTo>
                    <a:pt x="102750" y="48737"/>
                  </a:lnTo>
                  <a:cubicBezTo>
                    <a:pt x="108144" y="48737"/>
                    <a:pt x="112459" y="45500"/>
                    <a:pt x="114385" y="41147"/>
                  </a:cubicBezTo>
                  <a:close/>
                  <a:moveTo>
                    <a:pt x="61681" y="1"/>
                  </a:moveTo>
                  <a:cubicBezTo>
                    <a:pt x="61103" y="1"/>
                    <a:pt x="60525" y="1"/>
                    <a:pt x="59947" y="39"/>
                  </a:cubicBezTo>
                  <a:cubicBezTo>
                    <a:pt x="28356" y="926"/>
                    <a:pt x="2581" y="26391"/>
                    <a:pt x="1349" y="57944"/>
                  </a:cubicBezTo>
                  <a:cubicBezTo>
                    <a:pt x="0" y="92348"/>
                    <a:pt x="27585" y="120742"/>
                    <a:pt x="61681" y="120742"/>
                  </a:cubicBezTo>
                  <a:cubicBezTo>
                    <a:pt x="77361" y="120742"/>
                    <a:pt x="91693" y="114693"/>
                    <a:pt x="102442" y="104831"/>
                  </a:cubicBezTo>
                  <a:cubicBezTo>
                    <a:pt x="100015" y="102596"/>
                    <a:pt x="97741" y="100169"/>
                    <a:pt x="95700" y="97549"/>
                  </a:cubicBezTo>
                  <a:cubicBezTo>
                    <a:pt x="94197" y="95623"/>
                    <a:pt x="92810" y="93620"/>
                    <a:pt x="91539" y="91539"/>
                  </a:cubicBezTo>
                  <a:cubicBezTo>
                    <a:pt x="86376" y="82986"/>
                    <a:pt x="92425" y="72045"/>
                    <a:pt x="102442" y="72006"/>
                  </a:cubicBezTo>
                  <a:lnTo>
                    <a:pt x="102403" y="72006"/>
                  </a:lnTo>
                  <a:cubicBezTo>
                    <a:pt x="97819" y="72006"/>
                    <a:pt x="93696" y="74434"/>
                    <a:pt x="91308" y="78325"/>
                  </a:cubicBezTo>
                  <a:cubicBezTo>
                    <a:pt x="85220" y="88342"/>
                    <a:pt x="74202" y="95045"/>
                    <a:pt x="61681" y="95045"/>
                  </a:cubicBezTo>
                  <a:cubicBezTo>
                    <a:pt x="42071" y="95045"/>
                    <a:pt x="26237" y="78710"/>
                    <a:pt x="27007" y="58985"/>
                  </a:cubicBezTo>
                  <a:cubicBezTo>
                    <a:pt x="27739" y="41262"/>
                    <a:pt x="41955" y="26777"/>
                    <a:pt x="59639" y="25736"/>
                  </a:cubicBezTo>
                  <a:cubicBezTo>
                    <a:pt x="60332" y="25698"/>
                    <a:pt x="60987" y="25698"/>
                    <a:pt x="61681" y="25698"/>
                  </a:cubicBezTo>
                  <a:cubicBezTo>
                    <a:pt x="73701" y="25698"/>
                    <a:pt x="84296" y="31824"/>
                    <a:pt x="90499" y="41147"/>
                  </a:cubicBezTo>
                  <a:cubicBezTo>
                    <a:pt x="88996" y="37680"/>
                    <a:pt x="88996" y="33519"/>
                    <a:pt x="91192" y="29820"/>
                  </a:cubicBezTo>
                  <a:cubicBezTo>
                    <a:pt x="92540" y="27509"/>
                    <a:pt x="94043" y="25274"/>
                    <a:pt x="95700" y="23194"/>
                  </a:cubicBezTo>
                  <a:cubicBezTo>
                    <a:pt x="97741" y="20574"/>
                    <a:pt x="100015" y="18147"/>
                    <a:pt x="102442" y="15912"/>
                  </a:cubicBezTo>
                  <a:cubicBezTo>
                    <a:pt x="91693" y="6050"/>
                    <a:pt x="77361" y="1"/>
                    <a:pt x="61681" y="1"/>
                  </a:cubicBezTo>
                  <a:close/>
                </a:path>
              </a:pathLst>
            </a:custGeom>
            <a:solidFill>
              <a:schemeClr val="lt2"/>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1" name="Google Shape;781;p27"/>
            <p:cNvSpPr/>
            <p:nvPr/>
          </p:nvSpPr>
          <p:spPr>
            <a:xfrm>
              <a:off x="2523421" y="3311237"/>
              <a:ext cx="1344883" cy="307344"/>
            </a:xfrm>
            <a:custGeom>
              <a:avLst/>
              <a:gdLst/>
              <a:ahLst/>
              <a:cxnLst/>
              <a:rect l="l" t="t" r="r" b="b"/>
              <a:pathLst>
                <a:path w="81176" h="18551" extrusionOk="0">
                  <a:moveTo>
                    <a:pt x="1074" y="0"/>
                  </a:moveTo>
                  <a:cubicBezTo>
                    <a:pt x="829" y="0"/>
                    <a:pt x="578" y="97"/>
                    <a:pt x="386" y="289"/>
                  </a:cubicBezTo>
                  <a:cubicBezTo>
                    <a:pt x="1" y="674"/>
                    <a:pt x="1" y="1291"/>
                    <a:pt x="386" y="1638"/>
                  </a:cubicBezTo>
                  <a:cubicBezTo>
                    <a:pt x="9748" y="11038"/>
                    <a:pt x="22153" y="16932"/>
                    <a:pt x="35291" y="18242"/>
                  </a:cubicBezTo>
                  <a:cubicBezTo>
                    <a:pt x="37217" y="18435"/>
                    <a:pt x="39143" y="18551"/>
                    <a:pt x="41070" y="18551"/>
                  </a:cubicBezTo>
                  <a:cubicBezTo>
                    <a:pt x="51202" y="18551"/>
                    <a:pt x="61257" y="15854"/>
                    <a:pt x="70003" y="10768"/>
                  </a:cubicBezTo>
                  <a:lnTo>
                    <a:pt x="71968" y="13272"/>
                  </a:lnTo>
                  <a:lnTo>
                    <a:pt x="81176" y="983"/>
                  </a:lnTo>
                  <a:lnTo>
                    <a:pt x="67075" y="7031"/>
                  </a:lnTo>
                  <a:lnTo>
                    <a:pt x="68809" y="9227"/>
                  </a:lnTo>
                  <a:cubicBezTo>
                    <a:pt x="60411" y="14040"/>
                    <a:pt x="50796" y="16605"/>
                    <a:pt x="41096" y="16605"/>
                  </a:cubicBezTo>
                  <a:cubicBezTo>
                    <a:pt x="39226" y="16605"/>
                    <a:pt x="37352" y="16509"/>
                    <a:pt x="35483" y="16316"/>
                  </a:cubicBezTo>
                  <a:cubicBezTo>
                    <a:pt x="22770" y="15045"/>
                    <a:pt x="10788" y="9343"/>
                    <a:pt x="1734" y="289"/>
                  </a:cubicBezTo>
                  <a:cubicBezTo>
                    <a:pt x="1561" y="97"/>
                    <a:pt x="1320" y="0"/>
                    <a:pt x="1074"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grpSp>
        <p:nvGrpSpPr>
          <p:cNvPr id="782" name="Google Shape;782;p27"/>
          <p:cNvGrpSpPr/>
          <p:nvPr/>
        </p:nvGrpSpPr>
        <p:grpSpPr>
          <a:xfrm>
            <a:off x="10297471" y="3090615"/>
            <a:ext cx="3372869" cy="4370280"/>
            <a:chOff x="5232307" y="1397972"/>
            <a:chExt cx="1713808" cy="2220608"/>
          </a:xfrm>
        </p:grpSpPr>
        <p:sp>
          <p:nvSpPr>
            <p:cNvPr id="783" name="Google Shape;783;p27"/>
            <p:cNvSpPr/>
            <p:nvPr/>
          </p:nvSpPr>
          <p:spPr>
            <a:xfrm>
              <a:off x="5232307" y="1397972"/>
              <a:ext cx="1713808" cy="1999764"/>
            </a:xfrm>
            <a:custGeom>
              <a:avLst/>
              <a:gdLst/>
              <a:ahLst/>
              <a:cxnLst/>
              <a:rect l="l" t="t" r="r" b="b"/>
              <a:pathLst>
                <a:path w="103444" h="120704" extrusionOk="0">
                  <a:moveTo>
                    <a:pt x="41802" y="1"/>
                  </a:moveTo>
                  <a:cubicBezTo>
                    <a:pt x="26044" y="1"/>
                    <a:pt x="11674" y="6050"/>
                    <a:pt x="925" y="15989"/>
                  </a:cubicBezTo>
                  <a:cubicBezTo>
                    <a:pt x="3352" y="18185"/>
                    <a:pt x="5548" y="20612"/>
                    <a:pt x="7590" y="23194"/>
                  </a:cubicBezTo>
                  <a:cubicBezTo>
                    <a:pt x="9208" y="25274"/>
                    <a:pt x="10749" y="27509"/>
                    <a:pt x="12098" y="29820"/>
                  </a:cubicBezTo>
                  <a:cubicBezTo>
                    <a:pt x="14949" y="34636"/>
                    <a:pt x="14101" y="40222"/>
                    <a:pt x="10980" y="44036"/>
                  </a:cubicBezTo>
                  <a:cubicBezTo>
                    <a:pt x="11404" y="43574"/>
                    <a:pt x="11789" y="43035"/>
                    <a:pt x="12136" y="42457"/>
                  </a:cubicBezTo>
                  <a:cubicBezTo>
                    <a:pt x="18185" y="32401"/>
                    <a:pt x="29242" y="25659"/>
                    <a:pt x="41802" y="25659"/>
                  </a:cubicBezTo>
                  <a:cubicBezTo>
                    <a:pt x="42495" y="25659"/>
                    <a:pt x="43150" y="25698"/>
                    <a:pt x="43843" y="25736"/>
                  </a:cubicBezTo>
                  <a:cubicBezTo>
                    <a:pt x="61527" y="26738"/>
                    <a:pt x="75782" y="41262"/>
                    <a:pt x="76475" y="58946"/>
                  </a:cubicBezTo>
                  <a:cubicBezTo>
                    <a:pt x="77246" y="78710"/>
                    <a:pt x="61411" y="95007"/>
                    <a:pt x="41802" y="95007"/>
                  </a:cubicBezTo>
                  <a:cubicBezTo>
                    <a:pt x="29280" y="95007"/>
                    <a:pt x="18262" y="88342"/>
                    <a:pt x="12175" y="78325"/>
                  </a:cubicBezTo>
                  <a:cubicBezTo>
                    <a:pt x="9786" y="74434"/>
                    <a:pt x="5664" y="71968"/>
                    <a:pt x="1079" y="71968"/>
                  </a:cubicBezTo>
                  <a:cubicBezTo>
                    <a:pt x="732" y="71968"/>
                    <a:pt x="347" y="71968"/>
                    <a:pt x="0" y="72006"/>
                  </a:cubicBezTo>
                  <a:lnTo>
                    <a:pt x="771" y="72006"/>
                  </a:lnTo>
                  <a:cubicBezTo>
                    <a:pt x="10826" y="72006"/>
                    <a:pt x="16913" y="82948"/>
                    <a:pt x="11751" y="91539"/>
                  </a:cubicBezTo>
                  <a:cubicBezTo>
                    <a:pt x="10480" y="93620"/>
                    <a:pt x="9093" y="95623"/>
                    <a:pt x="7590" y="97549"/>
                  </a:cubicBezTo>
                  <a:cubicBezTo>
                    <a:pt x="5548" y="100131"/>
                    <a:pt x="3352" y="102519"/>
                    <a:pt x="964" y="104715"/>
                  </a:cubicBezTo>
                  <a:cubicBezTo>
                    <a:pt x="11712" y="114655"/>
                    <a:pt x="26083" y="120704"/>
                    <a:pt x="41802" y="120704"/>
                  </a:cubicBezTo>
                  <a:cubicBezTo>
                    <a:pt x="42418" y="120704"/>
                    <a:pt x="42996" y="120704"/>
                    <a:pt x="43574" y="120665"/>
                  </a:cubicBezTo>
                  <a:cubicBezTo>
                    <a:pt x="75165" y="119779"/>
                    <a:pt x="100901" y="94275"/>
                    <a:pt x="102134" y="62722"/>
                  </a:cubicBezTo>
                  <a:cubicBezTo>
                    <a:pt x="103444" y="28356"/>
                    <a:pt x="75897" y="1"/>
                    <a:pt x="41802" y="1"/>
                  </a:cubicBezTo>
                  <a:close/>
                </a:path>
              </a:pathLst>
            </a:custGeom>
            <a:solidFill>
              <a:schemeClr val="accent2"/>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4" name="Google Shape;784;p27"/>
            <p:cNvSpPr/>
            <p:nvPr/>
          </p:nvSpPr>
          <p:spPr>
            <a:xfrm>
              <a:off x="5235504" y="3311237"/>
              <a:ext cx="1344237" cy="307344"/>
            </a:xfrm>
            <a:custGeom>
              <a:avLst/>
              <a:gdLst/>
              <a:ahLst/>
              <a:cxnLst/>
              <a:rect l="l" t="t" r="r" b="b"/>
              <a:pathLst>
                <a:path w="81137" h="18551" extrusionOk="0">
                  <a:moveTo>
                    <a:pt x="1040" y="0"/>
                  </a:moveTo>
                  <a:cubicBezTo>
                    <a:pt x="790" y="0"/>
                    <a:pt x="539" y="97"/>
                    <a:pt x="347" y="289"/>
                  </a:cubicBezTo>
                  <a:cubicBezTo>
                    <a:pt x="0" y="674"/>
                    <a:pt x="0" y="1291"/>
                    <a:pt x="347" y="1638"/>
                  </a:cubicBezTo>
                  <a:cubicBezTo>
                    <a:pt x="9747" y="11038"/>
                    <a:pt x="22114" y="16932"/>
                    <a:pt x="35252" y="18242"/>
                  </a:cubicBezTo>
                  <a:cubicBezTo>
                    <a:pt x="37178" y="18435"/>
                    <a:pt x="39104" y="18551"/>
                    <a:pt x="41031" y="18551"/>
                  </a:cubicBezTo>
                  <a:cubicBezTo>
                    <a:pt x="51202" y="18551"/>
                    <a:pt x="61218" y="15854"/>
                    <a:pt x="70002" y="10768"/>
                  </a:cubicBezTo>
                  <a:lnTo>
                    <a:pt x="71967" y="13272"/>
                  </a:lnTo>
                  <a:lnTo>
                    <a:pt x="81137" y="983"/>
                  </a:lnTo>
                  <a:lnTo>
                    <a:pt x="67036" y="7031"/>
                  </a:lnTo>
                  <a:lnTo>
                    <a:pt x="68770" y="9227"/>
                  </a:lnTo>
                  <a:cubicBezTo>
                    <a:pt x="60372" y="14040"/>
                    <a:pt x="50784" y="16605"/>
                    <a:pt x="41070" y="16605"/>
                  </a:cubicBezTo>
                  <a:cubicBezTo>
                    <a:pt x="39197" y="16605"/>
                    <a:pt x="37319" y="16509"/>
                    <a:pt x="35444" y="16316"/>
                  </a:cubicBezTo>
                  <a:cubicBezTo>
                    <a:pt x="22769" y="15045"/>
                    <a:pt x="10787" y="9343"/>
                    <a:pt x="1734" y="289"/>
                  </a:cubicBezTo>
                  <a:cubicBezTo>
                    <a:pt x="1541" y="97"/>
                    <a:pt x="1291" y="0"/>
                    <a:pt x="1040"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dirty="0">
                <a:ln>
                  <a:noFill/>
                </a:ln>
                <a:solidFill>
                  <a:srgbClr val="000000"/>
                </a:solidFill>
                <a:effectLst/>
                <a:uLnTx/>
                <a:uFillTx/>
                <a:latin typeface="Arial"/>
                <a:ea typeface="+mn-ea"/>
                <a:cs typeface="Arial"/>
                <a:sym typeface="Arial"/>
              </a:endParaRPr>
            </a:p>
          </p:txBody>
        </p:sp>
      </p:grpSp>
      <p:grpSp>
        <p:nvGrpSpPr>
          <p:cNvPr id="785" name="Google Shape;785;p27"/>
          <p:cNvGrpSpPr/>
          <p:nvPr/>
        </p:nvGrpSpPr>
        <p:grpSpPr>
          <a:xfrm>
            <a:off x="7276350" y="2616233"/>
            <a:ext cx="3379163" cy="4411298"/>
            <a:chOff x="3697228" y="1156931"/>
            <a:chExt cx="1717006" cy="2241450"/>
          </a:xfrm>
        </p:grpSpPr>
        <p:sp>
          <p:nvSpPr>
            <p:cNvPr id="786" name="Google Shape;786;p27"/>
            <p:cNvSpPr/>
            <p:nvPr/>
          </p:nvSpPr>
          <p:spPr>
            <a:xfrm>
              <a:off x="3697228" y="1397972"/>
              <a:ext cx="1717006" cy="2000410"/>
            </a:xfrm>
            <a:custGeom>
              <a:avLst/>
              <a:gdLst/>
              <a:ahLst/>
              <a:cxnLst/>
              <a:rect l="l" t="t" r="r" b="b"/>
              <a:pathLst>
                <a:path w="103637" h="120743" extrusionOk="0">
                  <a:moveTo>
                    <a:pt x="52705" y="1"/>
                  </a:moveTo>
                  <a:cubicBezTo>
                    <a:pt x="37024" y="1"/>
                    <a:pt x="22693" y="6050"/>
                    <a:pt x="11944" y="15912"/>
                  </a:cubicBezTo>
                  <a:cubicBezTo>
                    <a:pt x="14371" y="18147"/>
                    <a:pt x="16644" y="20574"/>
                    <a:pt x="18686" y="23194"/>
                  </a:cubicBezTo>
                  <a:cubicBezTo>
                    <a:pt x="20342" y="25274"/>
                    <a:pt x="21845" y="27509"/>
                    <a:pt x="23193" y="29820"/>
                  </a:cubicBezTo>
                  <a:cubicBezTo>
                    <a:pt x="25389" y="33519"/>
                    <a:pt x="25389" y="37680"/>
                    <a:pt x="23887" y="41147"/>
                  </a:cubicBezTo>
                  <a:cubicBezTo>
                    <a:pt x="30090" y="31824"/>
                    <a:pt x="40684" y="25698"/>
                    <a:pt x="52705" y="25698"/>
                  </a:cubicBezTo>
                  <a:cubicBezTo>
                    <a:pt x="65303" y="25698"/>
                    <a:pt x="76360" y="32440"/>
                    <a:pt x="82408" y="42495"/>
                  </a:cubicBezTo>
                  <a:cubicBezTo>
                    <a:pt x="83392" y="44108"/>
                    <a:pt x="84680" y="45464"/>
                    <a:pt x="86172" y="46496"/>
                  </a:cubicBezTo>
                  <a:lnTo>
                    <a:pt x="86172" y="46496"/>
                  </a:lnTo>
                  <a:cubicBezTo>
                    <a:pt x="81065" y="42938"/>
                    <a:pt x="78906" y="35784"/>
                    <a:pt x="82447" y="29782"/>
                  </a:cubicBezTo>
                  <a:cubicBezTo>
                    <a:pt x="83795" y="27470"/>
                    <a:pt x="85298" y="25274"/>
                    <a:pt x="86955" y="23155"/>
                  </a:cubicBezTo>
                  <a:cubicBezTo>
                    <a:pt x="88958" y="20612"/>
                    <a:pt x="91192" y="18185"/>
                    <a:pt x="93581" y="15989"/>
                  </a:cubicBezTo>
                  <a:cubicBezTo>
                    <a:pt x="82832" y="6088"/>
                    <a:pt x="68462" y="1"/>
                    <a:pt x="52705" y="1"/>
                  </a:cubicBezTo>
                  <a:close/>
                  <a:moveTo>
                    <a:pt x="86172" y="46496"/>
                  </a:moveTo>
                  <a:cubicBezTo>
                    <a:pt x="87225" y="47229"/>
                    <a:pt x="88403" y="47810"/>
                    <a:pt x="89682" y="48196"/>
                  </a:cubicBezTo>
                  <a:lnTo>
                    <a:pt x="89682" y="48196"/>
                  </a:lnTo>
                  <a:cubicBezTo>
                    <a:pt x="88430" y="47815"/>
                    <a:pt x="87248" y="47240"/>
                    <a:pt x="86172" y="46496"/>
                  </a:cubicBezTo>
                  <a:close/>
                  <a:moveTo>
                    <a:pt x="103636" y="44036"/>
                  </a:moveTo>
                  <a:cubicBezTo>
                    <a:pt x="101639" y="46484"/>
                    <a:pt x="98834" y="48124"/>
                    <a:pt x="95717" y="48596"/>
                  </a:cubicBezTo>
                  <a:lnTo>
                    <a:pt x="95717" y="48596"/>
                  </a:lnTo>
                  <a:cubicBezTo>
                    <a:pt x="98972" y="48111"/>
                    <a:pt x="101726" y="46400"/>
                    <a:pt x="103636" y="44036"/>
                  </a:cubicBezTo>
                  <a:close/>
                  <a:moveTo>
                    <a:pt x="1" y="41147"/>
                  </a:moveTo>
                  <a:lnTo>
                    <a:pt x="1" y="41147"/>
                  </a:lnTo>
                  <a:cubicBezTo>
                    <a:pt x="1927" y="45500"/>
                    <a:pt x="6242" y="48737"/>
                    <a:pt x="11635" y="48737"/>
                  </a:cubicBezTo>
                  <a:lnTo>
                    <a:pt x="11790" y="48737"/>
                  </a:lnTo>
                  <a:cubicBezTo>
                    <a:pt x="7282" y="48737"/>
                    <a:pt x="3198" y="46309"/>
                    <a:pt x="848" y="42495"/>
                  </a:cubicBezTo>
                  <a:cubicBezTo>
                    <a:pt x="578" y="42033"/>
                    <a:pt x="309" y="41571"/>
                    <a:pt x="1" y="41147"/>
                  </a:cubicBezTo>
                  <a:close/>
                  <a:moveTo>
                    <a:pt x="89682" y="48196"/>
                  </a:moveTo>
                  <a:lnTo>
                    <a:pt x="89682" y="48196"/>
                  </a:lnTo>
                  <a:cubicBezTo>
                    <a:pt x="90842" y="48550"/>
                    <a:pt x="92062" y="48737"/>
                    <a:pt x="93311" y="48737"/>
                  </a:cubicBezTo>
                  <a:lnTo>
                    <a:pt x="93388" y="48737"/>
                  </a:lnTo>
                  <a:cubicBezTo>
                    <a:pt x="92082" y="48737"/>
                    <a:pt x="90840" y="48546"/>
                    <a:pt x="89682" y="48196"/>
                  </a:cubicBezTo>
                  <a:close/>
                  <a:moveTo>
                    <a:pt x="95717" y="48596"/>
                  </a:moveTo>
                  <a:lnTo>
                    <a:pt x="95717" y="48596"/>
                  </a:lnTo>
                  <a:cubicBezTo>
                    <a:pt x="95099" y="48689"/>
                    <a:pt x="94464" y="48737"/>
                    <a:pt x="93812" y="48737"/>
                  </a:cubicBezTo>
                  <a:lnTo>
                    <a:pt x="93851" y="48737"/>
                  </a:lnTo>
                  <a:cubicBezTo>
                    <a:pt x="94482" y="48737"/>
                    <a:pt x="95106" y="48689"/>
                    <a:pt x="95717" y="48596"/>
                  </a:cubicBezTo>
                  <a:close/>
                  <a:moveTo>
                    <a:pt x="11944" y="72006"/>
                  </a:moveTo>
                  <a:cubicBezTo>
                    <a:pt x="21961" y="72045"/>
                    <a:pt x="28009" y="82986"/>
                    <a:pt x="22847" y="91539"/>
                  </a:cubicBezTo>
                  <a:cubicBezTo>
                    <a:pt x="21575" y="93620"/>
                    <a:pt x="20188" y="95623"/>
                    <a:pt x="18686" y="97549"/>
                  </a:cubicBezTo>
                  <a:cubicBezTo>
                    <a:pt x="16644" y="100169"/>
                    <a:pt x="14371" y="102596"/>
                    <a:pt x="11944" y="104831"/>
                  </a:cubicBezTo>
                  <a:cubicBezTo>
                    <a:pt x="22693" y="114693"/>
                    <a:pt x="37024" y="120742"/>
                    <a:pt x="52705" y="120742"/>
                  </a:cubicBezTo>
                  <a:cubicBezTo>
                    <a:pt x="68462" y="120742"/>
                    <a:pt x="82832" y="114655"/>
                    <a:pt x="93620" y="104715"/>
                  </a:cubicBezTo>
                  <a:cubicBezTo>
                    <a:pt x="91192" y="102519"/>
                    <a:pt x="88958" y="100092"/>
                    <a:pt x="86955" y="97549"/>
                  </a:cubicBezTo>
                  <a:cubicBezTo>
                    <a:pt x="85452" y="95623"/>
                    <a:pt x="84065" y="93620"/>
                    <a:pt x="82794" y="91501"/>
                  </a:cubicBezTo>
                  <a:cubicBezTo>
                    <a:pt x="77785" y="83256"/>
                    <a:pt x="83295" y="72777"/>
                    <a:pt x="92656" y="72006"/>
                  </a:cubicBezTo>
                  <a:lnTo>
                    <a:pt x="92656" y="72006"/>
                  </a:lnTo>
                  <a:cubicBezTo>
                    <a:pt x="88419" y="72276"/>
                    <a:pt x="84604" y="74665"/>
                    <a:pt x="82370" y="78325"/>
                  </a:cubicBezTo>
                  <a:cubicBezTo>
                    <a:pt x="76283" y="88342"/>
                    <a:pt x="65264" y="95045"/>
                    <a:pt x="52705" y="95045"/>
                  </a:cubicBezTo>
                  <a:cubicBezTo>
                    <a:pt x="40184" y="95045"/>
                    <a:pt x="29165" y="88342"/>
                    <a:pt x="23078" y="78325"/>
                  </a:cubicBezTo>
                  <a:cubicBezTo>
                    <a:pt x="20689" y="74434"/>
                    <a:pt x="16567" y="72006"/>
                    <a:pt x="11982" y="72006"/>
                  </a:cubicBezTo>
                  <a:close/>
                </a:path>
              </a:pathLst>
            </a:custGeom>
            <a:solidFill>
              <a:schemeClr val="accent1"/>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sp>
          <p:nvSpPr>
            <p:cNvPr id="787" name="Google Shape;787;p27"/>
            <p:cNvSpPr/>
            <p:nvPr/>
          </p:nvSpPr>
          <p:spPr>
            <a:xfrm>
              <a:off x="3889345" y="1156931"/>
              <a:ext cx="1344883" cy="306814"/>
            </a:xfrm>
            <a:custGeom>
              <a:avLst/>
              <a:gdLst/>
              <a:ahLst/>
              <a:cxnLst/>
              <a:rect l="l" t="t" r="r" b="b"/>
              <a:pathLst>
                <a:path w="81176" h="18519" extrusionOk="0">
                  <a:moveTo>
                    <a:pt x="41088" y="0"/>
                  </a:moveTo>
                  <a:cubicBezTo>
                    <a:pt x="39156" y="0"/>
                    <a:pt x="37221" y="98"/>
                    <a:pt x="35291" y="295"/>
                  </a:cubicBezTo>
                  <a:cubicBezTo>
                    <a:pt x="22154" y="1605"/>
                    <a:pt x="9748" y="7500"/>
                    <a:pt x="386" y="16861"/>
                  </a:cubicBezTo>
                  <a:cubicBezTo>
                    <a:pt x="1" y="17247"/>
                    <a:pt x="1" y="17863"/>
                    <a:pt x="386" y="18248"/>
                  </a:cubicBezTo>
                  <a:cubicBezTo>
                    <a:pt x="579" y="18403"/>
                    <a:pt x="810" y="18518"/>
                    <a:pt x="1080" y="18518"/>
                  </a:cubicBezTo>
                  <a:cubicBezTo>
                    <a:pt x="1311" y="18518"/>
                    <a:pt x="1581" y="18403"/>
                    <a:pt x="1735" y="18248"/>
                  </a:cubicBezTo>
                  <a:cubicBezTo>
                    <a:pt x="10827" y="9195"/>
                    <a:pt x="22770" y="3493"/>
                    <a:pt x="35484" y="2183"/>
                  </a:cubicBezTo>
                  <a:cubicBezTo>
                    <a:pt x="37332" y="1999"/>
                    <a:pt x="39183" y="1908"/>
                    <a:pt x="41029" y="1908"/>
                  </a:cubicBezTo>
                  <a:cubicBezTo>
                    <a:pt x="50770" y="1908"/>
                    <a:pt x="60389" y="4446"/>
                    <a:pt x="68809" y="9272"/>
                  </a:cubicBezTo>
                  <a:lnTo>
                    <a:pt x="67075" y="11506"/>
                  </a:lnTo>
                  <a:lnTo>
                    <a:pt x="81176" y="17555"/>
                  </a:lnTo>
                  <a:lnTo>
                    <a:pt x="81176" y="17555"/>
                  </a:lnTo>
                  <a:lnTo>
                    <a:pt x="71968" y="5265"/>
                  </a:lnTo>
                  <a:lnTo>
                    <a:pt x="70003" y="7769"/>
                  </a:lnTo>
                  <a:cubicBezTo>
                    <a:pt x="61266" y="2689"/>
                    <a:pt x="51225" y="0"/>
                    <a:pt x="41088" y="0"/>
                  </a:cubicBezTo>
                  <a:close/>
                </a:path>
              </a:pathLst>
            </a:custGeom>
            <a:solidFill>
              <a:srgbClr val="CCCCCC"/>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sp>
        <p:nvSpPr>
          <p:cNvPr id="788" name="Google Shape;788;p27"/>
          <p:cNvSpPr/>
          <p:nvPr/>
        </p:nvSpPr>
        <p:spPr>
          <a:xfrm>
            <a:off x="7141951" y="3609437"/>
            <a:ext cx="1047688" cy="2899273"/>
          </a:xfrm>
          <a:custGeom>
            <a:avLst/>
            <a:gdLst/>
            <a:ahLst/>
            <a:cxnLst/>
            <a:rect l="l" t="t" r="r" b="b"/>
            <a:pathLst>
              <a:path w="32132" h="88919" extrusionOk="0">
                <a:moveTo>
                  <a:pt x="16066" y="0"/>
                </a:moveTo>
                <a:cubicBezTo>
                  <a:pt x="13639" y="2235"/>
                  <a:pt x="11365" y="4662"/>
                  <a:pt x="9324" y="7282"/>
                </a:cubicBezTo>
                <a:cubicBezTo>
                  <a:pt x="7667" y="9362"/>
                  <a:pt x="6164" y="11597"/>
                  <a:pt x="4816" y="13908"/>
                </a:cubicBezTo>
                <a:cubicBezTo>
                  <a:pt x="2620" y="17607"/>
                  <a:pt x="2620" y="21768"/>
                  <a:pt x="4123" y="25235"/>
                </a:cubicBezTo>
                <a:cubicBezTo>
                  <a:pt x="4431" y="25659"/>
                  <a:pt x="4700" y="26121"/>
                  <a:pt x="4970" y="26583"/>
                </a:cubicBezTo>
                <a:cubicBezTo>
                  <a:pt x="7320" y="30397"/>
                  <a:pt x="11404" y="32825"/>
                  <a:pt x="15912" y="32825"/>
                </a:cubicBezTo>
                <a:lnTo>
                  <a:pt x="16220" y="32825"/>
                </a:lnTo>
                <a:cubicBezTo>
                  <a:pt x="20727" y="32825"/>
                  <a:pt x="24811" y="30436"/>
                  <a:pt x="27123" y="26583"/>
                </a:cubicBezTo>
                <a:cubicBezTo>
                  <a:pt x="27392" y="26121"/>
                  <a:pt x="27701" y="25697"/>
                  <a:pt x="28009" y="25235"/>
                </a:cubicBezTo>
                <a:cubicBezTo>
                  <a:pt x="29511" y="21768"/>
                  <a:pt x="29511" y="17607"/>
                  <a:pt x="27315" y="13908"/>
                </a:cubicBezTo>
                <a:cubicBezTo>
                  <a:pt x="25967" y="11597"/>
                  <a:pt x="24464" y="9362"/>
                  <a:pt x="22808" y="7282"/>
                </a:cubicBezTo>
                <a:cubicBezTo>
                  <a:pt x="20766" y="4662"/>
                  <a:pt x="18493" y="2235"/>
                  <a:pt x="16066" y="0"/>
                </a:cubicBezTo>
                <a:close/>
                <a:moveTo>
                  <a:pt x="16066" y="56094"/>
                </a:moveTo>
                <a:cubicBezTo>
                  <a:pt x="6049" y="56133"/>
                  <a:pt x="0" y="67074"/>
                  <a:pt x="5163" y="75627"/>
                </a:cubicBezTo>
                <a:cubicBezTo>
                  <a:pt x="6434" y="77708"/>
                  <a:pt x="7821" y="79711"/>
                  <a:pt x="9324" y="81637"/>
                </a:cubicBezTo>
                <a:cubicBezTo>
                  <a:pt x="11365" y="84257"/>
                  <a:pt x="13639" y="86684"/>
                  <a:pt x="16066" y="88919"/>
                </a:cubicBezTo>
                <a:cubicBezTo>
                  <a:pt x="18493" y="86684"/>
                  <a:pt x="20766" y="84257"/>
                  <a:pt x="22808" y="81637"/>
                </a:cubicBezTo>
                <a:cubicBezTo>
                  <a:pt x="24310" y="79711"/>
                  <a:pt x="25697" y="77708"/>
                  <a:pt x="26969" y="75627"/>
                </a:cubicBezTo>
                <a:cubicBezTo>
                  <a:pt x="32131" y="67074"/>
                  <a:pt x="26083" y="56133"/>
                  <a:pt x="16066" y="56094"/>
                </a:cubicBezTo>
                <a:close/>
              </a:path>
            </a:pathLst>
          </a:custGeom>
          <a:solidFill>
            <a:srgbClr val="C57BEB"/>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000000"/>
              </a:solidFill>
              <a:effectLst/>
              <a:uLnTx/>
              <a:uFillTx/>
              <a:latin typeface="Arial"/>
              <a:ea typeface="+mn-ea"/>
              <a:cs typeface="Arial"/>
              <a:sym typeface="Arial"/>
            </a:endParaRPr>
          </a:p>
        </p:txBody>
      </p:sp>
      <p:grpSp>
        <p:nvGrpSpPr>
          <p:cNvPr id="789" name="Google Shape;789;p27"/>
          <p:cNvGrpSpPr/>
          <p:nvPr/>
        </p:nvGrpSpPr>
        <p:grpSpPr>
          <a:xfrm>
            <a:off x="11304256" y="4645285"/>
            <a:ext cx="708911" cy="786016"/>
            <a:chOff x="3300325" y="249875"/>
            <a:chExt cx="433725" cy="480900"/>
          </a:xfrm>
        </p:grpSpPr>
        <p:sp>
          <p:nvSpPr>
            <p:cNvPr id="790" name="Google Shape;790;p27"/>
            <p:cNvSpPr/>
            <p:nvPr/>
          </p:nvSpPr>
          <p:spPr>
            <a:xfrm>
              <a:off x="3610875" y="334550"/>
              <a:ext cx="56475" cy="28250"/>
            </a:xfrm>
            <a:custGeom>
              <a:avLst/>
              <a:gdLst/>
              <a:ahLst/>
              <a:cxnLst/>
              <a:rect l="l" t="t" r="r" b="b"/>
              <a:pathLst>
                <a:path w="2259" h="1130" extrusionOk="0">
                  <a:moveTo>
                    <a:pt x="566" y="0"/>
                  </a:moveTo>
                  <a:cubicBezTo>
                    <a:pt x="253" y="0"/>
                    <a:pt x="0" y="253"/>
                    <a:pt x="0" y="567"/>
                  </a:cubicBezTo>
                  <a:cubicBezTo>
                    <a:pt x="0" y="877"/>
                    <a:pt x="253" y="1130"/>
                    <a:pt x="566" y="1130"/>
                  </a:cubicBezTo>
                  <a:lnTo>
                    <a:pt x="1696" y="1130"/>
                  </a:lnTo>
                  <a:cubicBezTo>
                    <a:pt x="2006" y="1130"/>
                    <a:pt x="2259" y="877"/>
                    <a:pt x="2259" y="567"/>
                  </a:cubicBezTo>
                  <a:cubicBezTo>
                    <a:pt x="2259" y="253"/>
                    <a:pt x="2006" y="0"/>
                    <a:pt x="169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1" name="Google Shape;791;p27"/>
            <p:cNvSpPr/>
            <p:nvPr/>
          </p:nvSpPr>
          <p:spPr>
            <a:xfrm>
              <a:off x="3467675" y="249875"/>
              <a:ext cx="46400" cy="56475"/>
            </a:xfrm>
            <a:custGeom>
              <a:avLst/>
              <a:gdLst/>
              <a:ahLst/>
              <a:cxnLst/>
              <a:rect l="l" t="t" r="r" b="b"/>
              <a:pathLst>
                <a:path w="1856" h="2259" extrusionOk="0">
                  <a:moveTo>
                    <a:pt x="647" y="1"/>
                  </a:moveTo>
                  <a:cubicBezTo>
                    <a:pt x="562" y="1"/>
                    <a:pt x="476" y="20"/>
                    <a:pt x="395" y="60"/>
                  </a:cubicBezTo>
                  <a:cubicBezTo>
                    <a:pt x="115" y="198"/>
                    <a:pt x="1" y="539"/>
                    <a:pt x="142" y="819"/>
                  </a:cubicBezTo>
                  <a:lnTo>
                    <a:pt x="705" y="1948"/>
                  </a:lnTo>
                  <a:cubicBezTo>
                    <a:pt x="806" y="2144"/>
                    <a:pt x="1004" y="2259"/>
                    <a:pt x="1211" y="2259"/>
                  </a:cubicBezTo>
                  <a:cubicBezTo>
                    <a:pt x="1296" y="2259"/>
                    <a:pt x="1383" y="2239"/>
                    <a:pt x="1464" y="2198"/>
                  </a:cubicBezTo>
                  <a:cubicBezTo>
                    <a:pt x="1744" y="2059"/>
                    <a:pt x="1856" y="1722"/>
                    <a:pt x="1717" y="1442"/>
                  </a:cubicBezTo>
                  <a:lnTo>
                    <a:pt x="1151" y="313"/>
                  </a:lnTo>
                  <a:cubicBezTo>
                    <a:pt x="1053" y="114"/>
                    <a:pt x="853" y="1"/>
                    <a:pt x="64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2" name="Google Shape;792;p27"/>
            <p:cNvSpPr/>
            <p:nvPr/>
          </p:nvSpPr>
          <p:spPr>
            <a:xfrm>
              <a:off x="3566525" y="249875"/>
              <a:ext cx="46400" cy="56475"/>
            </a:xfrm>
            <a:custGeom>
              <a:avLst/>
              <a:gdLst/>
              <a:ahLst/>
              <a:cxnLst/>
              <a:rect l="l" t="t" r="r" b="b"/>
              <a:pathLst>
                <a:path w="1856" h="2259" extrusionOk="0">
                  <a:moveTo>
                    <a:pt x="1210" y="1"/>
                  </a:moveTo>
                  <a:cubicBezTo>
                    <a:pt x="1003" y="1"/>
                    <a:pt x="803" y="114"/>
                    <a:pt x="705" y="313"/>
                  </a:cubicBezTo>
                  <a:lnTo>
                    <a:pt x="139" y="1442"/>
                  </a:lnTo>
                  <a:cubicBezTo>
                    <a:pt x="1" y="1719"/>
                    <a:pt x="115" y="2059"/>
                    <a:pt x="392" y="2198"/>
                  </a:cubicBezTo>
                  <a:cubicBezTo>
                    <a:pt x="474" y="2239"/>
                    <a:pt x="561" y="2259"/>
                    <a:pt x="646" y="2259"/>
                  </a:cubicBezTo>
                  <a:cubicBezTo>
                    <a:pt x="852" y="2259"/>
                    <a:pt x="1051" y="2144"/>
                    <a:pt x="1151" y="1948"/>
                  </a:cubicBezTo>
                  <a:lnTo>
                    <a:pt x="1714" y="819"/>
                  </a:lnTo>
                  <a:cubicBezTo>
                    <a:pt x="1856" y="539"/>
                    <a:pt x="1741" y="198"/>
                    <a:pt x="1461" y="60"/>
                  </a:cubicBezTo>
                  <a:cubicBezTo>
                    <a:pt x="1381" y="20"/>
                    <a:pt x="1295" y="1"/>
                    <a:pt x="1210"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3" name="Google Shape;793;p27"/>
            <p:cNvSpPr/>
            <p:nvPr/>
          </p:nvSpPr>
          <p:spPr>
            <a:xfrm>
              <a:off x="3413250" y="334550"/>
              <a:ext cx="56500" cy="28250"/>
            </a:xfrm>
            <a:custGeom>
              <a:avLst/>
              <a:gdLst/>
              <a:ahLst/>
              <a:cxnLst/>
              <a:rect l="l" t="t" r="r" b="b"/>
              <a:pathLst>
                <a:path w="2260" h="1130" extrusionOk="0">
                  <a:moveTo>
                    <a:pt x="567" y="0"/>
                  </a:moveTo>
                  <a:cubicBezTo>
                    <a:pt x="254" y="0"/>
                    <a:pt x="1" y="253"/>
                    <a:pt x="1" y="567"/>
                  </a:cubicBezTo>
                  <a:cubicBezTo>
                    <a:pt x="1" y="877"/>
                    <a:pt x="254" y="1130"/>
                    <a:pt x="567" y="1130"/>
                  </a:cubicBezTo>
                  <a:lnTo>
                    <a:pt x="1696" y="1130"/>
                  </a:lnTo>
                  <a:cubicBezTo>
                    <a:pt x="2006" y="1130"/>
                    <a:pt x="2259" y="877"/>
                    <a:pt x="2259" y="567"/>
                  </a:cubicBezTo>
                  <a:cubicBezTo>
                    <a:pt x="2259" y="253"/>
                    <a:pt x="2006" y="0"/>
                    <a:pt x="169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4" name="Google Shape;794;p27"/>
            <p:cNvSpPr/>
            <p:nvPr/>
          </p:nvSpPr>
          <p:spPr>
            <a:xfrm>
              <a:off x="3300325" y="476675"/>
              <a:ext cx="84725" cy="254100"/>
            </a:xfrm>
            <a:custGeom>
              <a:avLst/>
              <a:gdLst/>
              <a:ahLst/>
              <a:cxnLst/>
              <a:rect l="l" t="t" r="r" b="b"/>
              <a:pathLst>
                <a:path w="3389" h="10164" extrusionOk="0">
                  <a:moveTo>
                    <a:pt x="567" y="1"/>
                  </a:moveTo>
                  <a:cubicBezTo>
                    <a:pt x="254" y="1"/>
                    <a:pt x="1" y="251"/>
                    <a:pt x="1" y="564"/>
                  </a:cubicBezTo>
                  <a:lnTo>
                    <a:pt x="1" y="9598"/>
                  </a:lnTo>
                  <a:cubicBezTo>
                    <a:pt x="1" y="9911"/>
                    <a:pt x="254" y="10164"/>
                    <a:pt x="567" y="10164"/>
                  </a:cubicBezTo>
                  <a:lnTo>
                    <a:pt x="2825" y="10164"/>
                  </a:lnTo>
                  <a:cubicBezTo>
                    <a:pt x="3136" y="10164"/>
                    <a:pt x="3389" y="9911"/>
                    <a:pt x="3389" y="9598"/>
                  </a:cubicBezTo>
                  <a:lnTo>
                    <a:pt x="3389" y="564"/>
                  </a:lnTo>
                  <a:cubicBezTo>
                    <a:pt x="3389" y="251"/>
                    <a:pt x="3136" y="1"/>
                    <a:pt x="2825"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5" name="Google Shape;795;p27"/>
            <p:cNvSpPr/>
            <p:nvPr/>
          </p:nvSpPr>
          <p:spPr>
            <a:xfrm>
              <a:off x="3413250" y="335525"/>
              <a:ext cx="320800" cy="395250"/>
            </a:xfrm>
            <a:custGeom>
              <a:avLst/>
              <a:gdLst/>
              <a:ahLst/>
              <a:cxnLst/>
              <a:rect l="l" t="t" r="r" b="b"/>
              <a:pathLst>
                <a:path w="12832" h="15810" extrusionOk="0">
                  <a:moveTo>
                    <a:pt x="3954" y="1"/>
                  </a:moveTo>
                  <a:cubicBezTo>
                    <a:pt x="3641" y="1"/>
                    <a:pt x="3388" y="254"/>
                    <a:pt x="3388" y="564"/>
                  </a:cubicBezTo>
                  <a:cubicBezTo>
                    <a:pt x="3388" y="1871"/>
                    <a:pt x="2879" y="4225"/>
                    <a:pt x="1922" y="5186"/>
                  </a:cubicBezTo>
                  <a:cubicBezTo>
                    <a:pt x="1274" y="5830"/>
                    <a:pt x="723" y="6065"/>
                    <a:pt x="1" y="6427"/>
                  </a:cubicBezTo>
                  <a:lnTo>
                    <a:pt x="1" y="14897"/>
                  </a:lnTo>
                  <a:cubicBezTo>
                    <a:pt x="1109" y="15268"/>
                    <a:pt x="2515" y="15810"/>
                    <a:pt x="4659" y="15810"/>
                  </a:cubicBezTo>
                  <a:lnTo>
                    <a:pt x="8351" y="15810"/>
                  </a:lnTo>
                  <a:cubicBezTo>
                    <a:pt x="9567" y="15810"/>
                    <a:pt x="10516" y="14680"/>
                    <a:pt x="10046" y="13491"/>
                  </a:cubicBezTo>
                  <a:cubicBezTo>
                    <a:pt x="11019" y="13226"/>
                    <a:pt x="11546" y="12172"/>
                    <a:pt x="11175" y="11233"/>
                  </a:cubicBezTo>
                  <a:cubicBezTo>
                    <a:pt x="12386" y="10901"/>
                    <a:pt x="12832" y="9408"/>
                    <a:pt x="11992" y="8468"/>
                  </a:cubicBezTo>
                  <a:cubicBezTo>
                    <a:pt x="12314" y="8107"/>
                    <a:pt x="12467" y="7625"/>
                    <a:pt x="12410" y="7143"/>
                  </a:cubicBezTo>
                  <a:cubicBezTo>
                    <a:pt x="12311" y="6267"/>
                    <a:pt x="11495" y="5647"/>
                    <a:pt x="10612" y="5647"/>
                  </a:cubicBezTo>
                  <a:lnTo>
                    <a:pt x="6213" y="5647"/>
                  </a:lnTo>
                  <a:cubicBezTo>
                    <a:pt x="6586" y="4975"/>
                    <a:pt x="6785" y="3081"/>
                    <a:pt x="6776" y="2307"/>
                  </a:cubicBezTo>
                  <a:cubicBezTo>
                    <a:pt x="6761" y="1027"/>
                    <a:pt x="5701" y="1"/>
                    <a:pt x="4418"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sp>
        <p:nvSpPr>
          <p:cNvPr id="796" name="Google Shape;796;p27"/>
          <p:cNvSpPr/>
          <p:nvPr/>
        </p:nvSpPr>
        <p:spPr>
          <a:xfrm>
            <a:off x="8604170" y="4737692"/>
            <a:ext cx="787529" cy="738332"/>
          </a:xfrm>
          <a:custGeom>
            <a:avLst/>
            <a:gdLst/>
            <a:ahLst/>
            <a:cxnLst/>
            <a:rect l="l" t="t" r="r" b="b"/>
            <a:pathLst>
              <a:path w="19273" h="18069" extrusionOk="0">
                <a:moveTo>
                  <a:pt x="5456" y="7679"/>
                </a:moveTo>
                <a:cubicBezTo>
                  <a:pt x="6294" y="7679"/>
                  <a:pt x="6715" y="8694"/>
                  <a:pt x="6122" y="9284"/>
                </a:cubicBezTo>
                <a:cubicBezTo>
                  <a:pt x="5930" y="9476"/>
                  <a:pt x="5694" y="9562"/>
                  <a:pt x="5462" y="9562"/>
                </a:cubicBezTo>
                <a:cubicBezTo>
                  <a:pt x="4979" y="9562"/>
                  <a:pt x="4517" y="9188"/>
                  <a:pt x="4517" y="8622"/>
                </a:cubicBezTo>
                <a:cubicBezTo>
                  <a:pt x="4517" y="8101"/>
                  <a:pt x="4936" y="7679"/>
                  <a:pt x="5456" y="7679"/>
                </a:cubicBezTo>
                <a:close/>
                <a:moveTo>
                  <a:pt x="9636" y="7679"/>
                </a:moveTo>
                <a:cubicBezTo>
                  <a:pt x="10473" y="7679"/>
                  <a:pt x="10892" y="8694"/>
                  <a:pt x="10299" y="9284"/>
                </a:cubicBezTo>
                <a:cubicBezTo>
                  <a:pt x="10107" y="9476"/>
                  <a:pt x="9872" y="9562"/>
                  <a:pt x="9640" y="9562"/>
                </a:cubicBezTo>
                <a:cubicBezTo>
                  <a:pt x="9157" y="9562"/>
                  <a:pt x="8694" y="9188"/>
                  <a:pt x="8694" y="8622"/>
                </a:cubicBezTo>
                <a:cubicBezTo>
                  <a:pt x="8694" y="8101"/>
                  <a:pt x="9115" y="7679"/>
                  <a:pt x="9636" y="7679"/>
                </a:cubicBezTo>
                <a:close/>
                <a:moveTo>
                  <a:pt x="13813" y="7679"/>
                </a:moveTo>
                <a:cubicBezTo>
                  <a:pt x="14650" y="7679"/>
                  <a:pt x="15071" y="8694"/>
                  <a:pt x="14478" y="9284"/>
                </a:cubicBezTo>
                <a:cubicBezTo>
                  <a:pt x="14286" y="9476"/>
                  <a:pt x="14050" y="9562"/>
                  <a:pt x="13819" y="9562"/>
                </a:cubicBezTo>
                <a:cubicBezTo>
                  <a:pt x="13336" y="9562"/>
                  <a:pt x="12873" y="9188"/>
                  <a:pt x="12873" y="8622"/>
                </a:cubicBezTo>
                <a:cubicBezTo>
                  <a:pt x="12873" y="8101"/>
                  <a:pt x="13292" y="7679"/>
                  <a:pt x="13813" y="7679"/>
                </a:cubicBezTo>
                <a:close/>
                <a:moveTo>
                  <a:pt x="9597" y="1"/>
                </a:moveTo>
                <a:cubicBezTo>
                  <a:pt x="4303" y="1"/>
                  <a:pt x="0" y="3801"/>
                  <a:pt x="0" y="8471"/>
                </a:cubicBezTo>
                <a:cubicBezTo>
                  <a:pt x="0" y="10444"/>
                  <a:pt x="780" y="12356"/>
                  <a:pt x="2201" y="13870"/>
                </a:cubicBezTo>
                <a:cubicBezTo>
                  <a:pt x="2481" y="15033"/>
                  <a:pt x="2138" y="16258"/>
                  <a:pt x="1292" y="17104"/>
                </a:cubicBezTo>
                <a:cubicBezTo>
                  <a:pt x="940" y="17460"/>
                  <a:pt x="1190" y="18068"/>
                  <a:pt x="1692" y="18068"/>
                </a:cubicBezTo>
                <a:cubicBezTo>
                  <a:pt x="3300" y="18065"/>
                  <a:pt x="4845" y="17442"/>
                  <a:pt x="6005" y="16328"/>
                </a:cubicBezTo>
                <a:cubicBezTo>
                  <a:pt x="7150" y="16731"/>
                  <a:pt x="8357" y="16939"/>
                  <a:pt x="9571" y="16939"/>
                </a:cubicBezTo>
                <a:cubicBezTo>
                  <a:pt x="9579" y="16939"/>
                  <a:pt x="9588" y="16939"/>
                  <a:pt x="9597" y="16939"/>
                </a:cubicBezTo>
                <a:cubicBezTo>
                  <a:pt x="14891" y="16939"/>
                  <a:pt x="19272" y="13139"/>
                  <a:pt x="19272" y="8471"/>
                </a:cubicBezTo>
                <a:cubicBezTo>
                  <a:pt x="19272" y="3801"/>
                  <a:pt x="14891" y="1"/>
                  <a:pt x="959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nvGrpSpPr>
          <p:cNvPr id="797" name="Google Shape;797;p27"/>
          <p:cNvGrpSpPr/>
          <p:nvPr/>
        </p:nvGrpSpPr>
        <p:grpSpPr>
          <a:xfrm>
            <a:off x="5963055" y="4713107"/>
            <a:ext cx="787529" cy="787529"/>
            <a:chOff x="5651375" y="3806450"/>
            <a:chExt cx="481825" cy="481825"/>
          </a:xfrm>
        </p:grpSpPr>
        <p:sp>
          <p:nvSpPr>
            <p:cNvPr id="798" name="Google Shape;798;p27"/>
            <p:cNvSpPr/>
            <p:nvPr/>
          </p:nvSpPr>
          <p:spPr>
            <a:xfrm>
              <a:off x="5793425" y="3976800"/>
              <a:ext cx="28250" cy="28275"/>
            </a:xfrm>
            <a:custGeom>
              <a:avLst/>
              <a:gdLst/>
              <a:ahLst/>
              <a:cxnLst/>
              <a:rect l="l" t="t" r="r" b="b"/>
              <a:pathLst>
                <a:path w="1130" h="1131" extrusionOk="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799" name="Google Shape;799;p27"/>
            <p:cNvSpPr/>
            <p:nvPr/>
          </p:nvSpPr>
          <p:spPr>
            <a:xfrm>
              <a:off x="5794475" y="4089725"/>
              <a:ext cx="195600" cy="84725"/>
            </a:xfrm>
            <a:custGeom>
              <a:avLst/>
              <a:gdLst/>
              <a:ahLst/>
              <a:cxnLst/>
              <a:rect l="l" t="t" r="r" b="b"/>
              <a:pathLst>
                <a:path w="7824" h="3389" extrusionOk="0">
                  <a:moveTo>
                    <a:pt x="1" y="1"/>
                  </a:moveTo>
                  <a:cubicBezTo>
                    <a:pt x="284" y="1943"/>
                    <a:pt x="1949" y="3385"/>
                    <a:pt x="3912" y="3388"/>
                  </a:cubicBezTo>
                  <a:cubicBezTo>
                    <a:pt x="5875" y="3385"/>
                    <a:pt x="7541" y="1943"/>
                    <a:pt x="7824"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800" name="Google Shape;800;p27"/>
            <p:cNvSpPr/>
            <p:nvPr/>
          </p:nvSpPr>
          <p:spPr>
            <a:xfrm>
              <a:off x="5651375" y="3806450"/>
              <a:ext cx="481825" cy="481825"/>
            </a:xfrm>
            <a:custGeom>
              <a:avLst/>
              <a:gdLst/>
              <a:ahLst/>
              <a:cxnLst/>
              <a:rect l="l" t="t" r="r" b="b"/>
              <a:pathLst>
                <a:path w="19273" h="19273" extrusionOk="0">
                  <a:moveTo>
                    <a:pt x="6249" y="5686"/>
                  </a:moveTo>
                  <a:cubicBezTo>
                    <a:pt x="6932" y="5686"/>
                    <a:pt x="7549" y="6098"/>
                    <a:pt x="7811" y="6730"/>
                  </a:cubicBezTo>
                  <a:cubicBezTo>
                    <a:pt x="8073" y="7363"/>
                    <a:pt x="7929" y="8092"/>
                    <a:pt x="7444" y="8576"/>
                  </a:cubicBezTo>
                  <a:cubicBezTo>
                    <a:pt x="7122" y="8901"/>
                    <a:pt x="6689" y="9073"/>
                    <a:pt x="6248" y="9073"/>
                  </a:cubicBezTo>
                  <a:cubicBezTo>
                    <a:pt x="6029" y="9073"/>
                    <a:pt x="5808" y="9031"/>
                    <a:pt x="5598" y="8944"/>
                  </a:cubicBezTo>
                  <a:cubicBezTo>
                    <a:pt x="4966" y="8682"/>
                    <a:pt x="4553" y="8064"/>
                    <a:pt x="4553" y="7378"/>
                  </a:cubicBezTo>
                  <a:cubicBezTo>
                    <a:pt x="4556"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3"/>
                    <a:pt x="13024" y="9073"/>
                  </a:cubicBezTo>
                  <a:cubicBezTo>
                    <a:pt x="12337" y="9073"/>
                    <a:pt x="11720" y="8658"/>
                    <a:pt x="11458" y="8025"/>
                  </a:cubicBezTo>
                  <a:cubicBezTo>
                    <a:pt x="11196" y="7393"/>
                    <a:pt x="11341" y="6664"/>
                    <a:pt x="11825" y="6179"/>
                  </a:cubicBezTo>
                  <a:cubicBezTo>
                    <a:pt x="12150" y="5855"/>
                    <a:pt x="12583" y="5683"/>
                    <a:pt x="13024" y="5683"/>
                  </a:cubicBezTo>
                  <a:close/>
                  <a:moveTo>
                    <a:pt x="14153" y="10202"/>
                  </a:moveTo>
                  <a:cubicBezTo>
                    <a:pt x="14463" y="10202"/>
                    <a:pt x="14716" y="10452"/>
                    <a:pt x="14716" y="10766"/>
                  </a:cubicBezTo>
                  <a:cubicBezTo>
                    <a:pt x="14716" y="13566"/>
                    <a:pt x="12437" y="15849"/>
                    <a:pt x="9636" y="15849"/>
                  </a:cubicBezTo>
                  <a:cubicBezTo>
                    <a:pt x="6833" y="15849"/>
                    <a:pt x="4553" y="13566"/>
                    <a:pt x="4553" y="10766"/>
                  </a:cubicBezTo>
                  <a:cubicBezTo>
                    <a:pt x="4553" y="10452"/>
                    <a:pt x="4806" y="10202"/>
                    <a:pt x="5119" y="10202"/>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30" y="0"/>
                    <a:pt x="9636" y="0"/>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sp>
          <p:nvSpPr>
            <p:cNvPr id="801" name="Google Shape;801;p27"/>
            <p:cNvSpPr/>
            <p:nvPr/>
          </p:nvSpPr>
          <p:spPr>
            <a:xfrm>
              <a:off x="5962800" y="3976800"/>
              <a:ext cx="28250" cy="28275"/>
            </a:xfrm>
            <a:custGeom>
              <a:avLst/>
              <a:gdLst/>
              <a:ahLst/>
              <a:cxnLst/>
              <a:rect l="l" t="t" r="r" b="b"/>
              <a:pathLst>
                <a:path w="1130" h="1131" extrusionOk="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000000"/>
            </a:solidFill>
            <a:ln>
              <a:noFill/>
            </a:ln>
          </p:spPr>
          <p:txBody>
            <a:bodyPr spcFirstLastPara="1" wrap="square" lIns="179929" tIns="179929" rIns="179929" bIns="179929" anchor="ctr" anchorCtr="0">
              <a:noAutofit/>
            </a:bodyPr>
            <a:lstStyle/>
            <a:p>
              <a:pPr marL="0" marR="0" lvl="0" indent="0" algn="l" defTabSz="1799631" rtl="0" eaLnBrk="1" fontAlgn="auto" latinLnBrk="0" hangingPunct="1">
                <a:lnSpc>
                  <a:spcPct val="100000"/>
                </a:lnSpc>
                <a:spcBef>
                  <a:spcPts val="0"/>
                </a:spcBef>
                <a:spcAft>
                  <a:spcPts val="0"/>
                </a:spcAft>
                <a:buClr>
                  <a:srgbClr val="000000"/>
                </a:buClr>
                <a:buSzTx/>
                <a:buFontTx/>
                <a:buNone/>
                <a:tabLst/>
                <a:defRPr/>
              </a:pPr>
              <a:endParaRPr kumimoji="0" sz="2755" b="0" i="0" u="none" strike="noStrike" kern="0" cap="none" spc="0" normalizeH="0" baseline="0" noProof="0">
                <a:ln>
                  <a:noFill/>
                </a:ln>
                <a:solidFill>
                  <a:srgbClr val="435D74"/>
                </a:solidFill>
                <a:effectLst/>
                <a:uLnTx/>
                <a:uFillTx/>
                <a:latin typeface="Arial"/>
                <a:ea typeface="+mn-ea"/>
                <a:cs typeface="Arial"/>
                <a:sym typeface="Arial"/>
              </a:endParaRPr>
            </a:p>
          </p:txBody>
        </p:sp>
      </p:grpSp>
      <p:sp>
        <p:nvSpPr>
          <p:cNvPr id="810" name="Google Shape;810;p27"/>
          <p:cNvSpPr txBox="1"/>
          <p:nvPr/>
        </p:nvSpPr>
        <p:spPr>
          <a:xfrm>
            <a:off x="13667297" y="2744824"/>
            <a:ext cx="4221749" cy="5824096"/>
          </a:xfrm>
          <a:prstGeom prst="rect">
            <a:avLst/>
          </a:prstGeom>
          <a:noFill/>
          <a:ln>
            <a:noFill/>
          </a:ln>
        </p:spPr>
        <p:txBody>
          <a:bodyPr spcFirstLastPara="1" wrap="square" lIns="179929" tIns="179929" rIns="179929" bIns="179929" anchor="ctr" anchorCtr="0">
            <a:noAutofit/>
          </a:bodyPr>
          <a:lstStyle/>
          <a:p>
            <a:pPr lvl="0" algn="ctr" defTabSz="1799631">
              <a:buClr>
                <a:srgbClr val="000000"/>
              </a:buClr>
            </a:pPr>
            <a:r>
              <a:rPr lang="uz-Latn-UZ" sz="3149" b="1" kern="0" dirty="0">
                <a:solidFill>
                  <a:srgbClr val="002060"/>
                </a:solidFill>
                <a:latin typeface="Fira Sans Extra Condensed SemiBold"/>
                <a:ea typeface="Fira Sans Extra Condensed SemiBold"/>
                <a:cs typeface="Fira Sans Extra Condensed SemiBold"/>
                <a:sym typeface="Fira Sans Extra Condensed SemiBold"/>
              </a:rPr>
              <a:t>2.3 va 2.4 modullarni oʻzlashtirish davomida yaratgan dars rejasiga “Baholash” ustunini qoʻshish. Mazkur ustunchada oʻqituvchilar rejasi qilinayotgan darsga xos va mos boʻlgan kamida ikkita formativ baholash mashqlarini kiritish</a:t>
            </a:r>
            <a:endParaRPr kumimoji="0" sz="3149" b="1" i="0" u="none" strike="noStrike" kern="0" cap="none" spc="0" normalizeH="0" baseline="0" noProof="0" dirty="0">
              <a:ln>
                <a:noFill/>
              </a:ln>
              <a:solidFill>
                <a:srgbClr val="002060"/>
              </a:solidFill>
              <a:effectLst/>
              <a:uLnTx/>
              <a:uFillTx/>
              <a:latin typeface="Fira Sans Extra Condensed SemiBold"/>
              <a:ea typeface="Fira Sans Extra Condensed SemiBold"/>
              <a:cs typeface="Fira Sans Extra Condensed SemiBold"/>
              <a:sym typeface="Fira Sans Extra Condensed SemiBold"/>
            </a:endParaRPr>
          </a:p>
        </p:txBody>
      </p:sp>
      <p:sp>
        <p:nvSpPr>
          <p:cNvPr id="816" name="Google Shape;816;p27"/>
          <p:cNvSpPr txBox="1"/>
          <p:nvPr/>
        </p:nvSpPr>
        <p:spPr>
          <a:xfrm>
            <a:off x="1376371" y="8623270"/>
            <a:ext cx="14401800" cy="1871018"/>
          </a:xfrm>
          <a:prstGeom prst="rect">
            <a:avLst/>
          </a:prstGeom>
          <a:noFill/>
          <a:ln>
            <a:noFill/>
          </a:ln>
        </p:spPr>
        <p:txBody>
          <a:bodyPr spcFirstLastPara="1" wrap="square" lIns="179929" tIns="179929" rIns="179929" bIns="179929" anchor="ctr" anchorCtr="0">
            <a:noAutofit/>
          </a:bodyPr>
          <a:lstStyle/>
          <a:p>
            <a:pPr lvl="0" algn="ctr" defTabSz="1799631">
              <a:buClr>
                <a:srgbClr val="000000"/>
              </a:buClr>
              <a:buSzPts val="1100"/>
            </a:pPr>
            <a:r>
              <a:rPr lang="uz-Latn-UZ" sz="3149" b="1" kern="0" dirty="0">
                <a:solidFill>
                  <a:srgbClr val="6C16E1">
                    <a:lumMod val="75000"/>
                  </a:srgbClr>
                </a:solidFill>
                <a:latin typeface="Fira Sans Extra Condensed SemiBold"/>
                <a:ea typeface="Fira Sans Extra Condensed SemiBold"/>
                <a:cs typeface="Fira Sans Extra Condensed SemiBold"/>
                <a:sym typeface="Fira Sans Extra Condensed SemiBold"/>
              </a:rPr>
              <a:t>Oʻz maktabingizda hamkasbingiz bilan hamkorlikda ishlagan holda formativ va summativ baholash topshiriqlarini yarating. Ikkalangiz yaratgan ushbu formativ va summativ baholash topshiriqlari (va tegishli materiallar)dan darsda foydalaning</a:t>
            </a:r>
            <a:endParaRPr kumimoji="0" sz="3149" b="1" i="0" u="none" strike="noStrike" kern="0" cap="none" spc="0" normalizeH="0" baseline="0" noProof="0" dirty="0">
              <a:ln>
                <a:noFill/>
              </a:ln>
              <a:solidFill>
                <a:srgbClr val="6C16E1">
                  <a:lumMod val="75000"/>
                </a:srgbClr>
              </a:solidFill>
              <a:effectLst/>
              <a:uLnTx/>
              <a:uFillTx/>
              <a:latin typeface="Fira Sans Extra Condensed SemiBold"/>
              <a:ea typeface="Fira Sans Extra Condensed SemiBold"/>
              <a:cs typeface="Fira Sans Extra Condensed SemiBold"/>
              <a:sym typeface="Fira Sans Extra Condensed SemiBold"/>
            </a:endParaRPr>
          </a:p>
        </p:txBody>
      </p:sp>
      <p:pic>
        <p:nvPicPr>
          <p:cNvPr id="42" name="Graphic 2">
            <a:extLst>
              <a:ext uri="{FF2B5EF4-FFF2-40B4-BE49-F238E27FC236}">
                <a16:creationId xmlns:a16="http://schemas.microsoft.com/office/drawing/2014/main" id="{B37299B8-E0CD-4453-AD78-6E6506F9DCCD}"/>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43" name="Рисунок 42">
            <a:extLst>
              <a:ext uri="{FF2B5EF4-FFF2-40B4-BE49-F238E27FC236}">
                <a16:creationId xmlns:a16="http://schemas.microsoft.com/office/drawing/2014/main" id="{A7F8DF86-2115-4431-BEBC-D8E13E3B1C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4" name="Рисунок 43">
            <a:extLst>
              <a:ext uri="{FF2B5EF4-FFF2-40B4-BE49-F238E27FC236}">
                <a16:creationId xmlns:a16="http://schemas.microsoft.com/office/drawing/2014/main" id="{9CA0B912-DCAD-41A0-A3C2-C027CE6A82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45" name="Google Shape;777;p27">
            <a:extLst>
              <a:ext uri="{FF2B5EF4-FFF2-40B4-BE49-F238E27FC236}">
                <a16:creationId xmlns:a16="http://schemas.microsoft.com/office/drawing/2014/main" id="{C3A14E40-1542-48D4-AA2A-0D6060625541}"/>
              </a:ext>
            </a:extLst>
          </p:cNvPr>
          <p:cNvSpPr txBox="1">
            <a:spLocks/>
          </p:cNvSpPr>
          <p:nvPr/>
        </p:nvSpPr>
        <p:spPr>
          <a:xfrm>
            <a:off x="212201" y="1632083"/>
            <a:ext cx="17507459" cy="1127105"/>
          </a:xfrm>
          <a:prstGeom prst="rect">
            <a:avLst/>
          </a:prstGeom>
          <a:noFill/>
          <a:ln>
            <a:noFill/>
          </a:ln>
        </p:spPr>
        <p:txBody>
          <a:bodyPr spcFirstLastPara="1" vert="horz" wrap="square" lIns="179929" tIns="179929" rIns="179929" bIns="179929" rtlCol="0" anchor="t"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1pPr>
            <a:lvl2pPr marR="0" lvl="1"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2pPr>
            <a:lvl3pPr marR="0" lvl="2"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3pPr>
            <a:lvl4pPr marR="0" lvl="3"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4pPr>
            <a:lvl5pPr marR="0" lvl="4"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5pPr>
            <a:lvl6pPr marR="0" lvl="5"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6pPr>
            <a:lvl7pPr marR="0" lvl="6"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7pPr>
            <a:lvl8pPr marR="0" lvl="7"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8pPr>
            <a:lvl9pPr marR="0" lvl="8" algn="ctr" rtl="0">
              <a:lnSpc>
                <a:spcPct val="100000"/>
              </a:lnSpc>
              <a:spcBef>
                <a:spcPts val="0"/>
              </a:spcBef>
              <a:spcAft>
                <a:spcPts val="0"/>
              </a:spcAft>
              <a:buClr>
                <a:schemeClr val="dk1"/>
              </a:buClr>
              <a:buSzPts val="2800"/>
              <a:buFont typeface="Fira Sans Extra Condensed SemiBold"/>
              <a:buNone/>
              <a:defRPr sz="2800" b="0" i="0" u="none" strike="noStrike" cap="none">
                <a:solidFill>
                  <a:schemeClr val="dk1"/>
                </a:solidFill>
                <a:latin typeface="Fira Sans Extra Condensed SemiBold"/>
                <a:ea typeface="Fira Sans Extra Condensed SemiBold"/>
                <a:cs typeface="Fira Sans Extra Condensed SemiBold"/>
                <a:sym typeface="Fira Sans Extra Condensed SemiBold"/>
              </a:defRPr>
            </a:lvl9pPr>
          </a:lstStyle>
          <a:p>
            <a:pPr lvl="0">
              <a:buClr>
                <a:srgbClr val="000000"/>
              </a:buClr>
            </a:pPr>
            <a:r>
              <a:rPr lang="uz-Latn-UZ" sz="4800" b="1" kern="0" dirty="0">
                <a:solidFill>
                  <a:srgbClr val="002060"/>
                </a:solidFill>
              </a:rPr>
              <a:t>Baholashning tamoyillarini oʻz faoliyatlarida amaliyotga tatbiq etish</a:t>
            </a:r>
            <a:endParaRPr kumimoji="0" lang="uz-Latn-UZ" sz="4800" b="1" i="0" u="none" strike="noStrike" kern="0" cap="none" spc="0" normalizeH="0" baseline="0" noProof="0" dirty="0">
              <a:ln>
                <a:noFill/>
              </a:ln>
              <a:solidFill>
                <a:srgbClr val="002060"/>
              </a:solidFill>
              <a:effectLst/>
              <a:uLnTx/>
              <a:uFillTx/>
              <a:latin typeface="Fira Sans Extra Condensed SemiBold"/>
              <a:sym typeface="Fira Sans Extra Condensed SemiBold"/>
            </a:endParaRPr>
          </a:p>
        </p:txBody>
      </p:sp>
      <p:sp>
        <p:nvSpPr>
          <p:cNvPr id="48" name="Google Shape;807;p27">
            <a:extLst>
              <a:ext uri="{FF2B5EF4-FFF2-40B4-BE49-F238E27FC236}">
                <a16:creationId xmlns:a16="http://schemas.microsoft.com/office/drawing/2014/main" id="{4082D2E6-2052-42AF-9067-73F6E94154C2}"/>
              </a:ext>
            </a:extLst>
          </p:cNvPr>
          <p:cNvSpPr txBox="1"/>
          <p:nvPr/>
        </p:nvSpPr>
        <p:spPr>
          <a:xfrm>
            <a:off x="190070" y="2257496"/>
            <a:ext cx="4032883" cy="6486280"/>
          </a:xfrm>
          <a:prstGeom prst="rect">
            <a:avLst/>
          </a:prstGeom>
          <a:noFill/>
          <a:ln>
            <a:noFill/>
          </a:ln>
        </p:spPr>
        <p:txBody>
          <a:bodyPr spcFirstLastPara="1" wrap="square" lIns="179929" tIns="179929" rIns="179929" bIns="179929" anchor="ctr" anchorCtr="0">
            <a:noAutofit/>
          </a:bodyPr>
          <a:lstStyle/>
          <a:p>
            <a:pPr lvl="0" algn="ctr"/>
            <a:r>
              <a:rPr lang="uz-Latn-UZ" sz="3200" b="1"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Har kuni sinfda foydalanish uchun moʻljallangan samarali qayta aloqa berish yoʻllari roʻyxatini tuzing. Oʻqituvchilar ushbu roʻyxatni oʻz oʻquvchilari bilan oʻrtoqlashishi lozim. </a:t>
            </a:r>
            <a:endParaRPr kumimoji="0" sz="3200" b="0" i="0" u="none" strike="noStrike" kern="1200" cap="none" spc="0" normalizeH="0" baseline="0" noProof="0" dirty="0">
              <a:ln>
                <a:noFill/>
              </a:ln>
              <a:solidFill>
                <a:srgbClr val="FDB6F4"/>
              </a:solidFill>
              <a:effectLst/>
              <a:uLnTx/>
              <a:uFillTx/>
              <a:latin typeface="Fira Sans Extra Condensed SemiBold"/>
              <a:ea typeface="Fira Sans Extra Condensed SemiBold"/>
              <a:cs typeface="Fira Sans Extra Condensed SemiBold"/>
              <a:sym typeface="Fira Sans Extra Condensed SemiBold"/>
            </a:endParaRPr>
          </a:p>
        </p:txBody>
      </p:sp>
    </p:spTree>
  </p:cSld>
  <p:clrMapOvr>
    <a:masterClrMapping/>
  </p:clrMapOvr>
</p:sld>
</file>

<file path=ppt/slides/slide7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58" name="Google Shape;58;p15"/>
          <p:cNvSpPr txBox="1">
            <a:spLocks noGrp="1"/>
          </p:cNvSpPr>
          <p:nvPr>
            <p:ph type="ctrTitle"/>
          </p:nvPr>
        </p:nvSpPr>
        <p:spPr>
          <a:xfrm>
            <a:off x="8724823" y="3176103"/>
            <a:ext cx="8516755" cy="4387029"/>
          </a:xfrm>
          <a:prstGeom prst="rect">
            <a:avLst/>
          </a:prstGeom>
        </p:spPr>
        <p:txBody>
          <a:bodyPr spcFirstLastPara="1" vert="horz" wrap="square" lIns="179929" tIns="179929" rIns="179929" bIns="179929" rtlCol="0" anchor="b" anchorCtr="0">
            <a:noAutofit/>
          </a:bodyPr>
          <a:lstStyle/>
          <a:p>
            <a:pPr>
              <a:lnSpc>
                <a:spcPct val="150000"/>
              </a:lnSpc>
              <a:spcBef>
                <a:spcPts val="0"/>
              </a:spcBef>
            </a:pPr>
            <a:r>
              <a:rPr lang="uz-Latn-UZ" sz="7970" b="1" dirty="0">
                <a:solidFill>
                  <a:srgbClr val="7030A0"/>
                </a:solidFill>
                <a:latin typeface="Times New Roman" panose="02020603050405020304" pitchFamily="18" charset="0"/>
                <a:cs typeface="Times New Roman" panose="02020603050405020304" pitchFamily="18" charset="0"/>
              </a:rPr>
              <a:t>E’TIBORINGIZ UCHUN RAHMAT!</a:t>
            </a:r>
            <a:endParaRPr sz="7970" b="1" dirty="0">
              <a:solidFill>
                <a:srgbClr val="7030A0"/>
              </a:solidFill>
              <a:latin typeface="Times New Roman" panose="02020603050405020304" pitchFamily="18" charset="0"/>
              <a:cs typeface="Times New Roman" panose="02020603050405020304" pitchFamily="18" charset="0"/>
            </a:endParaRPr>
          </a:p>
        </p:txBody>
      </p:sp>
      <p:grpSp>
        <p:nvGrpSpPr>
          <p:cNvPr id="60" name="Google Shape;60;p15"/>
          <p:cNvGrpSpPr/>
          <p:nvPr/>
        </p:nvGrpSpPr>
        <p:grpSpPr>
          <a:xfrm>
            <a:off x="1328825" y="1412164"/>
            <a:ext cx="5516731" cy="7930122"/>
            <a:chOff x="903792" y="214901"/>
            <a:chExt cx="2995445" cy="4497778"/>
          </a:xfrm>
        </p:grpSpPr>
        <p:sp>
          <p:nvSpPr>
            <p:cNvPr id="61" name="Google Shape;61;p15"/>
            <p:cNvSpPr/>
            <p:nvPr/>
          </p:nvSpPr>
          <p:spPr>
            <a:xfrm>
              <a:off x="919795" y="853868"/>
              <a:ext cx="2966585" cy="3843925"/>
            </a:xfrm>
            <a:custGeom>
              <a:avLst/>
              <a:gdLst/>
              <a:ahLst/>
              <a:cxnLst/>
              <a:rect l="l" t="t" r="r" b="b"/>
              <a:pathLst>
                <a:path w="56536" h="73256" extrusionOk="0">
                  <a:moveTo>
                    <a:pt x="1" y="1"/>
                  </a:moveTo>
                  <a:lnTo>
                    <a:pt x="1" y="62890"/>
                  </a:lnTo>
                  <a:lnTo>
                    <a:pt x="11344" y="73256"/>
                  </a:lnTo>
                  <a:lnTo>
                    <a:pt x="56536" y="73256"/>
                  </a:lnTo>
                  <a:lnTo>
                    <a:pt x="56536" y="1"/>
                  </a:lnTo>
                  <a:close/>
                </a:path>
              </a:pathLst>
            </a:custGeom>
            <a:solidFill>
              <a:srgbClr val="FFFFFF"/>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2" name="Google Shape;62;p15"/>
            <p:cNvSpPr/>
            <p:nvPr/>
          </p:nvSpPr>
          <p:spPr>
            <a:xfrm>
              <a:off x="906992" y="841065"/>
              <a:ext cx="2992244" cy="3869585"/>
            </a:xfrm>
            <a:custGeom>
              <a:avLst/>
              <a:gdLst/>
              <a:ahLst/>
              <a:cxnLst/>
              <a:rect l="l" t="t" r="r" b="b"/>
              <a:pathLst>
                <a:path w="57025" h="73745" extrusionOk="0">
                  <a:moveTo>
                    <a:pt x="56556" y="489"/>
                  </a:moveTo>
                  <a:lnTo>
                    <a:pt x="56556" y="73276"/>
                  </a:lnTo>
                  <a:lnTo>
                    <a:pt x="11690" y="73276"/>
                  </a:lnTo>
                  <a:lnTo>
                    <a:pt x="489" y="63032"/>
                  </a:lnTo>
                  <a:lnTo>
                    <a:pt x="489" y="489"/>
                  </a:lnTo>
                  <a:close/>
                  <a:moveTo>
                    <a:pt x="0" y="1"/>
                  </a:moveTo>
                  <a:lnTo>
                    <a:pt x="0" y="63236"/>
                  </a:lnTo>
                  <a:lnTo>
                    <a:pt x="11507" y="73744"/>
                  </a:lnTo>
                  <a:lnTo>
                    <a:pt x="57024" y="73744"/>
                  </a:lnTo>
                  <a:lnTo>
                    <a:pt x="5702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3" name="Google Shape;63;p15"/>
            <p:cNvSpPr/>
            <p:nvPr/>
          </p:nvSpPr>
          <p:spPr>
            <a:xfrm>
              <a:off x="919795" y="4153741"/>
              <a:ext cx="595301" cy="543982"/>
            </a:xfrm>
            <a:custGeom>
              <a:avLst/>
              <a:gdLst/>
              <a:ahLst/>
              <a:cxnLst/>
              <a:rect l="l" t="t" r="r" b="b"/>
              <a:pathLst>
                <a:path w="11345" h="10367" extrusionOk="0">
                  <a:moveTo>
                    <a:pt x="1" y="1"/>
                  </a:moveTo>
                  <a:lnTo>
                    <a:pt x="11344" y="10367"/>
                  </a:lnTo>
                  <a:lnTo>
                    <a:pt x="11344"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4" name="Google Shape;64;p15"/>
            <p:cNvSpPr/>
            <p:nvPr/>
          </p:nvSpPr>
          <p:spPr>
            <a:xfrm>
              <a:off x="903792" y="4147340"/>
              <a:ext cx="617706" cy="565339"/>
            </a:xfrm>
            <a:custGeom>
              <a:avLst/>
              <a:gdLst/>
              <a:ahLst/>
              <a:cxnLst/>
              <a:rect l="l" t="t" r="r" b="b"/>
              <a:pathLst>
                <a:path w="11772" h="10774" extrusionOk="0">
                  <a:moveTo>
                    <a:pt x="11527" y="245"/>
                  </a:moveTo>
                  <a:lnTo>
                    <a:pt x="11527" y="10224"/>
                  </a:lnTo>
                  <a:lnTo>
                    <a:pt x="611" y="245"/>
                  </a:lnTo>
                  <a:close/>
                  <a:moveTo>
                    <a:pt x="0" y="1"/>
                  </a:moveTo>
                  <a:lnTo>
                    <a:pt x="11772" y="10774"/>
                  </a:lnTo>
                  <a:lnTo>
                    <a:pt x="1177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5" name="Google Shape;65;p15"/>
            <p:cNvSpPr/>
            <p:nvPr/>
          </p:nvSpPr>
          <p:spPr>
            <a:xfrm>
              <a:off x="1542799" y="1488667"/>
              <a:ext cx="689331" cy="689279"/>
            </a:xfrm>
            <a:custGeom>
              <a:avLst/>
              <a:gdLst/>
              <a:ahLst/>
              <a:cxnLst/>
              <a:rect l="l" t="t" r="r" b="b"/>
              <a:pathLst>
                <a:path w="13137" h="13136" extrusionOk="0">
                  <a:moveTo>
                    <a:pt x="6559" y="0"/>
                  </a:moveTo>
                  <a:lnTo>
                    <a:pt x="5887" y="41"/>
                  </a:lnTo>
                  <a:lnTo>
                    <a:pt x="4604" y="285"/>
                  </a:lnTo>
                  <a:lnTo>
                    <a:pt x="3422" y="794"/>
                  </a:lnTo>
                  <a:lnTo>
                    <a:pt x="2384" y="1507"/>
                  </a:lnTo>
                  <a:lnTo>
                    <a:pt x="1488" y="2383"/>
                  </a:lnTo>
                  <a:lnTo>
                    <a:pt x="775" y="3442"/>
                  </a:lnTo>
                  <a:lnTo>
                    <a:pt x="286" y="4623"/>
                  </a:lnTo>
                  <a:lnTo>
                    <a:pt x="21" y="5906"/>
                  </a:lnTo>
                  <a:lnTo>
                    <a:pt x="1" y="6578"/>
                  </a:lnTo>
                  <a:lnTo>
                    <a:pt x="21" y="7250"/>
                  </a:lnTo>
                  <a:lnTo>
                    <a:pt x="286" y="8533"/>
                  </a:lnTo>
                  <a:lnTo>
                    <a:pt x="775" y="9714"/>
                  </a:lnTo>
                  <a:lnTo>
                    <a:pt x="1488" y="10753"/>
                  </a:lnTo>
                  <a:lnTo>
                    <a:pt x="2384" y="11649"/>
                  </a:lnTo>
                  <a:lnTo>
                    <a:pt x="3422" y="12362"/>
                  </a:lnTo>
                  <a:lnTo>
                    <a:pt x="4604" y="12851"/>
                  </a:lnTo>
                  <a:lnTo>
                    <a:pt x="5887" y="13116"/>
                  </a:lnTo>
                  <a:lnTo>
                    <a:pt x="6559" y="13136"/>
                  </a:lnTo>
                  <a:lnTo>
                    <a:pt x="7231" y="13116"/>
                  </a:lnTo>
                  <a:lnTo>
                    <a:pt x="8514" y="12851"/>
                  </a:lnTo>
                  <a:lnTo>
                    <a:pt x="9695" y="12362"/>
                  </a:lnTo>
                  <a:lnTo>
                    <a:pt x="10754" y="11649"/>
                  </a:lnTo>
                  <a:lnTo>
                    <a:pt x="11650" y="10753"/>
                  </a:lnTo>
                  <a:lnTo>
                    <a:pt x="12343" y="9714"/>
                  </a:lnTo>
                  <a:lnTo>
                    <a:pt x="12852" y="8533"/>
                  </a:lnTo>
                  <a:lnTo>
                    <a:pt x="13116" y="7250"/>
                  </a:lnTo>
                  <a:lnTo>
                    <a:pt x="13137" y="6578"/>
                  </a:lnTo>
                  <a:lnTo>
                    <a:pt x="13116" y="5906"/>
                  </a:lnTo>
                  <a:lnTo>
                    <a:pt x="12852" y="4623"/>
                  </a:lnTo>
                  <a:lnTo>
                    <a:pt x="12343" y="3442"/>
                  </a:lnTo>
                  <a:lnTo>
                    <a:pt x="11650" y="2383"/>
                  </a:lnTo>
                  <a:lnTo>
                    <a:pt x="10754" y="1507"/>
                  </a:lnTo>
                  <a:lnTo>
                    <a:pt x="9695" y="794"/>
                  </a:lnTo>
                  <a:lnTo>
                    <a:pt x="8514" y="285"/>
                  </a:lnTo>
                  <a:lnTo>
                    <a:pt x="7231" y="41"/>
                  </a:lnTo>
                  <a:lnTo>
                    <a:pt x="6559"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6" name="Google Shape;66;p15"/>
            <p:cNvSpPr/>
            <p:nvPr/>
          </p:nvSpPr>
          <p:spPr>
            <a:xfrm>
              <a:off x="2018349" y="1692728"/>
              <a:ext cx="65223" cy="91984"/>
            </a:xfrm>
            <a:custGeom>
              <a:avLst/>
              <a:gdLst/>
              <a:ahLst/>
              <a:cxnLst/>
              <a:rect l="l" t="t" r="r" b="b"/>
              <a:pathLst>
                <a:path w="1243" h="1753" extrusionOk="0">
                  <a:moveTo>
                    <a:pt x="489" y="1"/>
                  </a:moveTo>
                  <a:lnTo>
                    <a:pt x="265" y="143"/>
                  </a:lnTo>
                  <a:lnTo>
                    <a:pt x="102" y="388"/>
                  </a:lnTo>
                  <a:lnTo>
                    <a:pt x="1" y="693"/>
                  </a:lnTo>
                  <a:lnTo>
                    <a:pt x="1" y="877"/>
                  </a:lnTo>
                  <a:lnTo>
                    <a:pt x="1" y="1060"/>
                  </a:lnTo>
                  <a:lnTo>
                    <a:pt x="102" y="1365"/>
                  </a:lnTo>
                  <a:lnTo>
                    <a:pt x="265" y="1610"/>
                  </a:lnTo>
                  <a:lnTo>
                    <a:pt x="489" y="1732"/>
                  </a:lnTo>
                  <a:lnTo>
                    <a:pt x="612" y="1752"/>
                  </a:lnTo>
                  <a:lnTo>
                    <a:pt x="734" y="1732"/>
                  </a:lnTo>
                  <a:lnTo>
                    <a:pt x="958" y="1610"/>
                  </a:lnTo>
                  <a:lnTo>
                    <a:pt x="1141" y="1365"/>
                  </a:lnTo>
                  <a:lnTo>
                    <a:pt x="1223" y="1060"/>
                  </a:lnTo>
                  <a:lnTo>
                    <a:pt x="1243" y="877"/>
                  </a:lnTo>
                  <a:lnTo>
                    <a:pt x="1223" y="693"/>
                  </a:lnTo>
                  <a:lnTo>
                    <a:pt x="1141" y="388"/>
                  </a:lnTo>
                  <a:lnTo>
                    <a:pt x="958" y="143"/>
                  </a:lnTo>
                  <a:lnTo>
                    <a:pt x="73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7" name="Google Shape;67;p15"/>
            <p:cNvSpPr/>
            <p:nvPr/>
          </p:nvSpPr>
          <p:spPr>
            <a:xfrm>
              <a:off x="1691346" y="1692728"/>
              <a:ext cx="65276" cy="91984"/>
            </a:xfrm>
            <a:custGeom>
              <a:avLst/>
              <a:gdLst/>
              <a:ahLst/>
              <a:cxnLst/>
              <a:rect l="l" t="t" r="r" b="b"/>
              <a:pathLst>
                <a:path w="1244" h="1753" extrusionOk="0">
                  <a:moveTo>
                    <a:pt x="490" y="1"/>
                  </a:moveTo>
                  <a:lnTo>
                    <a:pt x="266" y="143"/>
                  </a:lnTo>
                  <a:lnTo>
                    <a:pt x="103" y="388"/>
                  </a:lnTo>
                  <a:lnTo>
                    <a:pt x="1" y="693"/>
                  </a:lnTo>
                  <a:lnTo>
                    <a:pt x="1" y="877"/>
                  </a:lnTo>
                  <a:lnTo>
                    <a:pt x="1" y="1060"/>
                  </a:lnTo>
                  <a:lnTo>
                    <a:pt x="103" y="1365"/>
                  </a:lnTo>
                  <a:lnTo>
                    <a:pt x="266" y="1610"/>
                  </a:lnTo>
                  <a:lnTo>
                    <a:pt x="490" y="1732"/>
                  </a:lnTo>
                  <a:lnTo>
                    <a:pt x="612" y="1752"/>
                  </a:lnTo>
                  <a:lnTo>
                    <a:pt x="754" y="1732"/>
                  </a:lnTo>
                  <a:lnTo>
                    <a:pt x="978" y="1610"/>
                  </a:lnTo>
                  <a:lnTo>
                    <a:pt x="1141" y="1365"/>
                  </a:lnTo>
                  <a:lnTo>
                    <a:pt x="1243" y="1060"/>
                  </a:lnTo>
                  <a:lnTo>
                    <a:pt x="1243" y="877"/>
                  </a:lnTo>
                  <a:lnTo>
                    <a:pt x="1243" y="693"/>
                  </a:lnTo>
                  <a:lnTo>
                    <a:pt x="1141" y="388"/>
                  </a:lnTo>
                  <a:lnTo>
                    <a:pt x="978" y="143"/>
                  </a:lnTo>
                  <a:lnTo>
                    <a:pt x="754"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8" name="Google Shape;68;p15"/>
            <p:cNvSpPr/>
            <p:nvPr/>
          </p:nvSpPr>
          <p:spPr>
            <a:xfrm>
              <a:off x="1689247" y="1894743"/>
              <a:ext cx="396482" cy="197716"/>
            </a:xfrm>
            <a:custGeom>
              <a:avLst/>
              <a:gdLst/>
              <a:ahLst/>
              <a:cxnLst/>
              <a:rect l="l" t="t" r="r" b="b"/>
              <a:pathLst>
                <a:path w="7556" h="3768" extrusionOk="0">
                  <a:moveTo>
                    <a:pt x="0" y="0"/>
                  </a:moveTo>
                  <a:lnTo>
                    <a:pt x="20" y="387"/>
                  </a:lnTo>
                  <a:lnTo>
                    <a:pt x="163" y="1120"/>
                  </a:lnTo>
                  <a:lnTo>
                    <a:pt x="448" y="1792"/>
                  </a:lnTo>
                  <a:lnTo>
                    <a:pt x="855" y="2403"/>
                  </a:lnTo>
                  <a:lnTo>
                    <a:pt x="1365" y="2912"/>
                  </a:lnTo>
                  <a:lnTo>
                    <a:pt x="1975" y="3320"/>
                  </a:lnTo>
                  <a:lnTo>
                    <a:pt x="2648" y="3605"/>
                  </a:lnTo>
                  <a:lnTo>
                    <a:pt x="3381" y="3768"/>
                  </a:lnTo>
                  <a:lnTo>
                    <a:pt x="4155" y="3768"/>
                  </a:lnTo>
                  <a:lnTo>
                    <a:pt x="4908" y="3605"/>
                  </a:lnTo>
                  <a:lnTo>
                    <a:pt x="5580" y="3320"/>
                  </a:lnTo>
                  <a:lnTo>
                    <a:pt x="6191" y="2912"/>
                  </a:lnTo>
                  <a:lnTo>
                    <a:pt x="6700" y="2403"/>
                  </a:lnTo>
                  <a:lnTo>
                    <a:pt x="7108" y="1792"/>
                  </a:lnTo>
                  <a:lnTo>
                    <a:pt x="7393" y="1120"/>
                  </a:lnTo>
                  <a:lnTo>
                    <a:pt x="7535" y="387"/>
                  </a:lnTo>
                  <a:lnTo>
                    <a:pt x="7556"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69" name="Google Shape;69;p15"/>
            <p:cNvSpPr/>
            <p:nvPr/>
          </p:nvSpPr>
          <p:spPr>
            <a:xfrm>
              <a:off x="1542799" y="3293525"/>
              <a:ext cx="689331" cy="689331"/>
            </a:xfrm>
            <a:custGeom>
              <a:avLst/>
              <a:gdLst/>
              <a:ahLst/>
              <a:cxnLst/>
              <a:rect l="l" t="t" r="r" b="b"/>
              <a:pathLst>
                <a:path w="13137" h="13137" extrusionOk="0">
                  <a:moveTo>
                    <a:pt x="6559" y="0"/>
                  </a:moveTo>
                  <a:lnTo>
                    <a:pt x="5887" y="21"/>
                  </a:lnTo>
                  <a:lnTo>
                    <a:pt x="4604" y="286"/>
                  </a:lnTo>
                  <a:lnTo>
                    <a:pt x="3422" y="795"/>
                  </a:lnTo>
                  <a:lnTo>
                    <a:pt x="2384" y="1508"/>
                  </a:lnTo>
                  <a:lnTo>
                    <a:pt x="1488" y="2383"/>
                  </a:lnTo>
                  <a:lnTo>
                    <a:pt x="775" y="3442"/>
                  </a:lnTo>
                  <a:lnTo>
                    <a:pt x="286" y="4623"/>
                  </a:lnTo>
                  <a:lnTo>
                    <a:pt x="21" y="5906"/>
                  </a:lnTo>
                  <a:lnTo>
                    <a:pt x="1" y="6579"/>
                  </a:lnTo>
                  <a:lnTo>
                    <a:pt x="21" y="7251"/>
                  </a:lnTo>
                  <a:lnTo>
                    <a:pt x="286" y="8534"/>
                  </a:lnTo>
                  <a:lnTo>
                    <a:pt x="775" y="9715"/>
                  </a:lnTo>
                  <a:lnTo>
                    <a:pt x="1488" y="10753"/>
                  </a:lnTo>
                  <a:lnTo>
                    <a:pt x="2384" y="11650"/>
                  </a:lnTo>
                  <a:lnTo>
                    <a:pt x="3422" y="12362"/>
                  </a:lnTo>
                  <a:lnTo>
                    <a:pt x="4604" y="12851"/>
                  </a:lnTo>
                  <a:lnTo>
                    <a:pt x="5887" y="13116"/>
                  </a:lnTo>
                  <a:lnTo>
                    <a:pt x="6559" y="13136"/>
                  </a:lnTo>
                  <a:lnTo>
                    <a:pt x="7231" y="13116"/>
                  </a:lnTo>
                  <a:lnTo>
                    <a:pt x="8514" y="12851"/>
                  </a:lnTo>
                  <a:lnTo>
                    <a:pt x="9695" y="12362"/>
                  </a:lnTo>
                  <a:lnTo>
                    <a:pt x="10754" y="11650"/>
                  </a:lnTo>
                  <a:lnTo>
                    <a:pt x="11650" y="10753"/>
                  </a:lnTo>
                  <a:lnTo>
                    <a:pt x="12343" y="9715"/>
                  </a:lnTo>
                  <a:lnTo>
                    <a:pt x="12852" y="8534"/>
                  </a:lnTo>
                  <a:lnTo>
                    <a:pt x="13116" y="7251"/>
                  </a:lnTo>
                  <a:lnTo>
                    <a:pt x="13137" y="6579"/>
                  </a:lnTo>
                  <a:lnTo>
                    <a:pt x="13116" y="5906"/>
                  </a:lnTo>
                  <a:lnTo>
                    <a:pt x="12852" y="4623"/>
                  </a:lnTo>
                  <a:lnTo>
                    <a:pt x="12343" y="3442"/>
                  </a:lnTo>
                  <a:lnTo>
                    <a:pt x="11650" y="2383"/>
                  </a:lnTo>
                  <a:lnTo>
                    <a:pt x="10754" y="1508"/>
                  </a:lnTo>
                  <a:lnTo>
                    <a:pt x="9695" y="795"/>
                  </a:lnTo>
                  <a:lnTo>
                    <a:pt x="8514" y="286"/>
                  </a:lnTo>
                  <a:lnTo>
                    <a:pt x="7231" y="21"/>
                  </a:lnTo>
                  <a:lnTo>
                    <a:pt x="6559" y="0"/>
                  </a:lnTo>
                  <a:close/>
                </a:path>
              </a:pathLst>
            </a:custGeom>
            <a:solidFill>
              <a:schemeClr val="accent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0" name="Google Shape;70;p15"/>
            <p:cNvSpPr/>
            <p:nvPr/>
          </p:nvSpPr>
          <p:spPr>
            <a:xfrm>
              <a:off x="1699899" y="3652587"/>
              <a:ext cx="375126" cy="188114"/>
            </a:xfrm>
            <a:custGeom>
              <a:avLst/>
              <a:gdLst/>
              <a:ahLst/>
              <a:cxnLst/>
              <a:rect l="l" t="t" r="r" b="b"/>
              <a:pathLst>
                <a:path w="7149" h="3585" extrusionOk="0">
                  <a:moveTo>
                    <a:pt x="3565" y="0"/>
                  </a:moveTo>
                  <a:lnTo>
                    <a:pt x="3198" y="21"/>
                  </a:lnTo>
                  <a:lnTo>
                    <a:pt x="2506" y="163"/>
                  </a:lnTo>
                  <a:lnTo>
                    <a:pt x="1874" y="428"/>
                  </a:lnTo>
                  <a:lnTo>
                    <a:pt x="1304" y="815"/>
                  </a:lnTo>
                  <a:lnTo>
                    <a:pt x="815" y="1304"/>
                  </a:lnTo>
                  <a:lnTo>
                    <a:pt x="428" y="1874"/>
                  </a:lnTo>
                  <a:lnTo>
                    <a:pt x="164" y="2526"/>
                  </a:lnTo>
                  <a:lnTo>
                    <a:pt x="21" y="3218"/>
                  </a:lnTo>
                  <a:lnTo>
                    <a:pt x="1" y="3585"/>
                  </a:lnTo>
                  <a:lnTo>
                    <a:pt x="489" y="3585"/>
                  </a:lnTo>
                  <a:lnTo>
                    <a:pt x="489" y="3259"/>
                  </a:lnTo>
                  <a:lnTo>
                    <a:pt x="612" y="2668"/>
                  </a:lnTo>
                  <a:lnTo>
                    <a:pt x="856" y="2098"/>
                  </a:lnTo>
                  <a:lnTo>
                    <a:pt x="1182" y="1609"/>
                  </a:lnTo>
                  <a:lnTo>
                    <a:pt x="1610" y="1202"/>
                  </a:lnTo>
                  <a:lnTo>
                    <a:pt x="2098" y="856"/>
                  </a:lnTo>
                  <a:lnTo>
                    <a:pt x="2648" y="632"/>
                  </a:lnTo>
                  <a:lnTo>
                    <a:pt x="3259" y="509"/>
                  </a:lnTo>
                  <a:lnTo>
                    <a:pt x="3565" y="489"/>
                  </a:lnTo>
                  <a:lnTo>
                    <a:pt x="3891" y="509"/>
                  </a:lnTo>
                  <a:lnTo>
                    <a:pt x="4501" y="632"/>
                  </a:lnTo>
                  <a:lnTo>
                    <a:pt x="5051" y="856"/>
                  </a:lnTo>
                  <a:lnTo>
                    <a:pt x="5540" y="1202"/>
                  </a:lnTo>
                  <a:lnTo>
                    <a:pt x="5968" y="1609"/>
                  </a:lnTo>
                  <a:lnTo>
                    <a:pt x="6294" y="2098"/>
                  </a:lnTo>
                  <a:lnTo>
                    <a:pt x="6518" y="2668"/>
                  </a:lnTo>
                  <a:lnTo>
                    <a:pt x="6660" y="3259"/>
                  </a:lnTo>
                  <a:lnTo>
                    <a:pt x="6660" y="3585"/>
                  </a:lnTo>
                  <a:lnTo>
                    <a:pt x="7149" y="3585"/>
                  </a:lnTo>
                  <a:lnTo>
                    <a:pt x="7129" y="3218"/>
                  </a:lnTo>
                  <a:lnTo>
                    <a:pt x="6986" y="2526"/>
                  </a:lnTo>
                  <a:lnTo>
                    <a:pt x="6721" y="1874"/>
                  </a:lnTo>
                  <a:lnTo>
                    <a:pt x="6334" y="1304"/>
                  </a:lnTo>
                  <a:lnTo>
                    <a:pt x="5846" y="815"/>
                  </a:lnTo>
                  <a:lnTo>
                    <a:pt x="5275" y="428"/>
                  </a:lnTo>
                  <a:lnTo>
                    <a:pt x="4644" y="163"/>
                  </a:lnTo>
                  <a:lnTo>
                    <a:pt x="3931" y="21"/>
                  </a:lnTo>
                  <a:lnTo>
                    <a:pt x="3565"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1" name="Google Shape;71;p15"/>
            <p:cNvSpPr/>
            <p:nvPr/>
          </p:nvSpPr>
          <p:spPr>
            <a:xfrm>
              <a:off x="2018349" y="3509393"/>
              <a:ext cx="65223" cy="93034"/>
            </a:xfrm>
            <a:custGeom>
              <a:avLst/>
              <a:gdLst/>
              <a:ahLst/>
              <a:cxnLst/>
              <a:rect l="l" t="t" r="r" b="b"/>
              <a:pathLst>
                <a:path w="1243" h="1773" extrusionOk="0">
                  <a:moveTo>
                    <a:pt x="612" y="0"/>
                  </a:moveTo>
                  <a:lnTo>
                    <a:pt x="489" y="21"/>
                  </a:lnTo>
                  <a:lnTo>
                    <a:pt x="265" y="143"/>
                  </a:lnTo>
                  <a:lnTo>
                    <a:pt x="102" y="387"/>
                  </a:lnTo>
                  <a:lnTo>
                    <a:pt x="1" y="713"/>
                  </a:lnTo>
                  <a:lnTo>
                    <a:pt x="1" y="876"/>
                  </a:lnTo>
                  <a:lnTo>
                    <a:pt x="1" y="1059"/>
                  </a:lnTo>
                  <a:lnTo>
                    <a:pt x="102" y="1385"/>
                  </a:lnTo>
                  <a:lnTo>
                    <a:pt x="265" y="1609"/>
                  </a:lnTo>
                  <a:lnTo>
                    <a:pt x="489" y="1752"/>
                  </a:lnTo>
                  <a:lnTo>
                    <a:pt x="612" y="1772"/>
                  </a:lnTo>
                  <a:lnTo>
                    <a:pt x="734" y="1752"/>
                  </a:lnTo>
                  <a:lnTo>
                    <a:pt x="958" y="1609"/>
                  </a:lnTo>
                  <a:lnTo>
                    <a:pt x="1141" y="1385"/>
                  </a:lnTo>
                  <a:lnTo>
                    <a:pt x="1223" y="1059"/>
                  </a:lnTo>
                  <a:lnTo>
                    <a:pt x="1243" y="876"/>
                  </a:lnTo>
                  <a:lnTo>
                    <a:pt x="1223" y="713"/>
                  </a:lnTo>
                  <a:lnTo>
                    <a:pt x="1141" y="387"/>
                  </a:lnTo>
                  <a:lnTo>
                    <a:pt x="958" y="143"/>
                  </a:lnTo>
                  <a:lnTo>
                    <a:pt x="734" y="21"/>
                  </a:lnTo>
                  <a:lnTo>
                    <a:pt x="612"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2" name="Google Shape;72;p15"/>
            <p:cNvSpPr/>
            <p:nvPr/>
          </p:nvSpPr>
          <p:spPr>
            <a:xfrm>
              <a:off x="1691346" y="3509393"/>
              <a:ext cx="65276" cy="93034"/>
            </a:xfrm>
            <a:custGeom>
              <a:avLst/>
              <a:gdLst/>
              <a:ahLst/>
              <a:cxnLst/>
              <a:rect l="l" t="t" r="r" b="b"/>
              <a:pathLst>
                <a:path w="1244" h="1773" extrusionOk="0">
                  <a:moveTo>
                    <a:pt x="612" y="0"/>
                  </a:moveTo>
                  <a:lnTo>
                    <a:pt x="490" y="21"/>
                  </a:lnTo>
                  <a:lnTo>
                    <a:pt x="266" y="143"/>
                  </a:lnTo>
                  <a:lnTo>
                    <a:pt x="103" y="387"/>
                  </a:lnTo>
                  <a:lnTo>
                    <a:pt x="1" y="713"/>
                  </a:lnTo>
                  <a:lnTo>
                    <a:pt x="1" y="876"/>
                  </a:lnTo>
                  <a:lnTo>
                    <a:pt x="1" y="1059"/>
                  </a:lnTo>
                  <a:lnTo>
                    <a:pt x="103" y="1385"/>
                  </a:lnTo>
                  <a:lnTo>
                    <a:pt x="266" y="1609"/>
                  </a:lnTo>
                  <a:lnTo>
                    <a:pt x="490" y="1752"/>
                  </a:lnTo>
                  <a:lnTo>
                    <a:pt x="612" y="1772"/>
                  </a:lnTo>
                  <a:lnTo>
                    <a:pt x="754" y="1752"/>
                  </a:lnTo>
                  <a:lnTo>
                    <a:pt x="978" y="1609"/>
                  </a:lnTo>
                  <a:lnTo>
                    <a:pt x="1141" y="1385"/>
                  </a:lnTo>
                  <a:lnTo>
                    <a:pt x="1243" y="1059"/>
                  </a:lnTo>
                  <a:lnTo>
                    <a:pt x="1243" y="876"/>
                  </a:lnTo>
                  <a:lnTo>
                    <a:pt x="1243" y="713"/>
                  </a:lnTo>
                  <a:lnTo>
                    <a:pt x="1141" y="387"/>
                  </a:lnTo>
                  <a:lnTo>
                    <a:pt x="978" y="143"/>
                  </a:lnTo>
                  <a:lnTo>
                    <a:pt x="754" y="21"/>
                  </a:lnTo>
                  <a:lnTo>
                    <a:pt x="612" y="0"/>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3" name="Google Shape;73;p15"/>
            <p:cNvSpPr/>
            <p:nvPr/>
          </p:nvSpPr>
          <p:spPr>
            <a:xfrm>
              <a:off x="1542799" y="2375591"/>
              <a:ext cx="689331" cy="689331"/>
            </a:xfrm>
            <a:custGeom>
              <a:avLst/>
              <a:gdLst/>
              <a:ahLst/>
              <a:cxnLst/>
              <a:rect l="l" t="t" r="r" b="b"/>
              <a:pathLst>
                <a:path w="13137" h="13137" extrusionOk="0">
                  <a:moveTo>
                    <a:pt x="6559" y="1"/>
                  </a:moveTo>
                  <a:lnTo>
                    <a:pt x="5887" y="21"/>
                  </a:lnTo>
                  <a:lnTo>
                    <a:pt x="4604" y="286"/>
                  </a:lnTo>
                  <a:lnTo>
                    <a:pt x="3422" y="795"/>
                  </a:lnTo>
                  <a:lnTo>
                    <a:pt x="2384" y="1487"/>
                  </a:lnTo>
                  <a:lnTo>
                    <a:pt x="1488" y="2383"/>
                  </a:lnTo>
                  <a:lnTo>
                    <a:pt x="775" y="3442"/>
                  </a:lnTo>
                  <a:lnTo>
                    <a:pt x="286" y="4603"/>
                  </a:lnTo>
                  <a:lnTo>
                    <a:pt x="21" y="5886"/>
                  </a:lnTo>
                  <a:lnTo>
                    <a:pt x="1" y="6579"/>
                  </a:lnTo>
                  <a:lnTo>
                    <a:pt x="21" y="7251"/>
                  </a:lnTo>
                  <a:lnTo>
                    <a:pt x="286" y="8534"/>
                  </a:lnTo>
                  <a:lnTo>
                    <a:pt x="775" y="9715"/>
                  </a:lnTo>
                  <a:lnTo>
                    <a:pt x="1488" y="10754"/>
                  </a:lnTo>
                  <a:lnTo>
                    <a:pt x="2384" y="11650"/>
                  </a:lnTo>
                  <a:lnTo>
                    <a:pt x="3422" y="12362"/>
                  </a:lnTo>
                  <a:lnTo>
                    <a:pt x="4604" y="12851"/>
                  </a:lnTo>
                  <a:lnTo>
                    <a:pt x="5887" y="13116"/>
                  </a:lnTo>
                  <a:lnTo>
                    <a:pt x="6559" y="13136"/>
                  </a:lnTo>
                  <a:lnTo>
                    <a:pt x="7231" y="13116"/>
                  </a:lnTo>
                  <a:lnTo>
                    <a:pt x="8514" y="12851"/>
                  </a:lnTo>
                  <a:lnTo>
                    <a:pt x="9695" y="12362"/>
                  </a:lnTo>
                  <a:lnTo>
                    <a:pt x="10754" y="11650"/>
                  </a:lnTo>
                  <a:lnTo>
                    <a:pt x="11650" y="10754"/>
                  </a:lnTo>
                  <a:lnTo>
                    <a:pt x="12343" y="9715"/>
                  </a:lnTo>
                  <a:lnTo>
                    <a:pt x="12852" y="8534"/>
                  </a:lnTo>
                  <a:lnTo>
                    <a:pt x="13116" y="7251"/>
                  </a:lnTo>
                  <a:lnTo>
                    <a:pt x="13137" y="6579"/>
                  </a:lnTo>
                  <a:lnTo>
                    <a:pt x="13116" y="5886"/>
                  </a:lnTo>
                  <a:lnTo>
                    <a:pt x="12852" y="4603"/>
                  </a:lnTo>
                  <a:lnTo>
                    <a:pt x="12343" y="3442"/>
                  </a:lnTo>
                  <a:lnTo>
                    <a:pt x="11650" y="2383"/>
                  </a:lnTo>
                  <a:lnTo>
                    <a:pt x="10754" y="1487"/>
                  </a:lnTo>
                  <a:lnTo>
                    <a:pt x="9695" y="795"/>
                  </a:lnTo>
                  <a:lnTo>
                    <a:pt x="8514" y="286"/>
                  </a:lnTo>
                  <a:lnTo>
                    <a:pt x="7231" y="21"/>
                  </a:lnTo>
                  <a:lnTo>
                    <a:pt x="6559" y="1"/>
                  </a:lnTo>
                  <a:close/>
                </a:path>
              </a:pathLst>
            </a:custGeom>
            <a:solidFill>
              <a:schemeClr val="accent4"/>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4" name="Google Shape;74;p15"/>
            <p:cNvSpPr/>
            <p:nvPr/>
          </p:nvSpPr>
          <p:spPr>
            <a:xfrm>
              <a:off x="2018349" y="2597860"/>
              <a:ext cx="65223" cy="93034"/>
            </a:xfrm>
            <a:custGeom>
              <a:avLst/>
              <a:gdLst/>
              <a:ahLst/>
              <a:cxnLst/>
              <a:rect l="l" t="t" r="r" b="b"/>
              <a:pathLst>
                <a:path w="1243" h="1773" extrusionOk="0">
                  <a:moveTo>
                    <a:pt x="612" y="1"/>
                  </a:moveTo>
                  <a:lnTo>
                    <a:pt x="489" y="21"/>
                  </a:lnTo>
                  <a:lnTo>
                    <a:pt x="265" y="163"/>
                  </a:lnTo>
                  <a:lnTo>
                    <a:pt x="102" y="387"/>
                  </a:lnTo>
                  <a:lnTo>
                    <a:pt x="1" y="713"/>
                  </a:lnTo>
                  <a:lnTo>
                    <a:pt x="1" y="897"/>
                  </a:lnTo>
                  <a:lnTo>
                    <a:pt x="1" y="1060"/>
                  </a:lnTo>
                  <a:lnTo>
                    <a:pt x="102" y="1385"/>
                  </a:lnTo>
                  <a:lnTo>
                    <a:pt x="265" y="1630"/>
                  </a:lnTo>
                  <a:lnTo>
                    <a:pt x="489" y="1752"/>
                  </a:lnTo>
                  <a:lnTo>
                    <a:pt x="612" y="1772"/>
                  </a:lnTo>
                  <a:lnTo>
                    <a:pt x="734" y="1752"/>
                  </a:lnTo>
                  <a:lnTo>
                    <a:pt x="958" y="1630"/>
                  </a:lnTo>
                  <a:lnTo>
                    <a:pt x="1141" y="1385"/>
                  </a:lnTo>
                  <a:lnTo>
                    <a:pt x="1223" y="1060"/>
                  </a:lnTo>
                  <a:lnTo>
                    <a:pt x="1243" y="897"/>
                  </a:lnTo>
                  <a:lnTo>
                    <a:pt x="1223" y="713"/>
                  </a:lnTo>
                  <a:lnTo>
                    <a:pt x="1141" y="387"/>
                  </a:lnTo>
                  <a:lnTo>
                    <a:pt x="958" y="163"/>
                  </a:lnTo>
                  <a:lnTo>
                    <a:pt x="734" y="21"/>
                  </a:lnTo>
                  <a:lnTo>
                    <a:pt x="61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5" name="Google Shape;75;p15"/>
            <p:cNvSpPr/>
            <p:nvPr/>
          </p:nvSpPr>
          <p:spPr>
            <a:xfrm>
              <a:off x="1691346" y="2597860"/>
              <a:ext cx="65276" cy="93034"/>
            </a:xfrm>
            <a:custGeom>
              <a:avLst/>
              <a:gdLst/>
              <a:ahLst/>
              <a:cxnLst/>
              <a:rect l="l" t="t" r="r" b="b"/>
              <a:pathLst>
                <a:path w="1244" h="1773" extrusionOk="0">
                  <a:moveTo>
                    <a:pt x="612" y="1"/>
                  </a:moveTo>
                  <a:lnTo>
                    <a:pt x="490" y="21"/>
                  </a:lnTo>
                  <a:lnTo>
                    <a:pt x="266" y="163"/>
                  </a:lnTo>
                  <a:lnTo>
                    <a:pt x="103" y="387"/>
                  </a:lnTo>
                  <a:lnTo>
                    <a:pt x="1" y="713"/>
                  </a:lnTo>
                  <a:lnTo>
                    <a:pt x="1" y="897"/>
                  </a:lnTo>
                  <a:lnTo>
                    <a:pt x="1" y="1060"/>
                  </a:lnTo>
                  <a:lnTo>
                    <a:pt x="103" y="1385"/>
                  </a:lnTo>
                  <a:lnTo>
                    <a:pt x="266" y="1630"/>
                  </a:lnTo>
                  <a:lnTo>
                    <a:pt x="490" y="1752"/>
                  </a:lnTo>
                  <a:lnTo>
                    <a:pt x="612" y="1772"/>
                  </a:lnTo>
                  <a:lnTo>
                    <a:pt x="754" y="1752"/>
                  </a:lnTo>
                  <a:lnTo>
                    <a:pt x="978" y="1630"/>
                  </a:lnTo>
                  <a:lnTo>
                    <a:pt x="1141" y="1385"/>
                  </a:lnTo>
                  <a:lnTo>
                    <a:pt x="1243" y="1060"/>
                  </a:lnTo>
                  <a:lnTo>
                    <a:pt x="1243" y="897"/>
                  </a:lnTo>
                  <a:lnTo>
                    <a:pt x="1243" y="713"/>
                  </a:lnTo>
                  <a:lnTo>
                    <a:pt x="1141" y="387"/>
                  </a:lnTo>
                  <a:lnTo>
                    <a:pt x="978" y="163"/>
                  </a:lnTo>
                  <a:lnTo>
                    <a:pt x="754" y="21"/>
                  </a:lnTo>
                  <a:lnTo>
                    <a:pt x="612"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6" name="Google Shape;76;p15"/>
            <p:cNvSpPr/>
            <p:nvPr/>
          </p:nvSpPr>
          <p:spPr>
            <a:xfrm>
              <a:off x="1723406" y="2840435"/>
              <a:ext cx="327061" cy="25712"/>
            </a:xfrm>
            <a:custGeom>
              <a:avLst/>
              <a:gdLst/>
              <a:ahLst/>
              <a:cxnLst/>
              <a:rect l="l" t="t" r="r" b="b"/>
              <a:pathLst>
                <a:path w="6233" h="490" extrusionOk="0">
                  <a:moveTo>
                    <a:pt x="1" y="1"/>
                  </a:moveTo>
                  <a:lnTo>
                    <a:pt x="1" y="489"/>
                  </a:lnTo>
                  <a:lnTo>
                    <a:pt x="6233" y="489"/>
                  </a:lnTo>
                  <a:lnTo>
                    <a:pt x="6233" y="1"/>
                  </a:lnTo>
                  <a:close/>
                </a:path>
              </a:pathLst>
            </a:custGeom>
            <a:solidFill>
              <a:schemeClr val="dk1"/>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7" name="Google Shape;77;p15"/>
            <p:cNvSpPr/>
            <p:nvPr/>
          </p:nvSpPr>
          <p:spPr>
            <a:xfrm>
              <a:off x="2672008" y="1555988"/>
              <a:ext cx="555736" cy="555736"/>
            </a:xfrm>
            <a:custGeom>
              <a:avLst/>
              <a:gdLst/>
              <a:ahLst/>
              <a:cxnLst/>
              <a:rect l="l" t="t" r="r" b="b"/>
              <a:pathLst>
                <a:path w="10591" h="10591" extrusionOk="0">
                  <a:moveTo>
                    <a:pt x="10346" y="245"/>
                  </a:moveTo>
                  <a:lnTo>
                    <a:pt x="10346" y="10346"/>
                  </a:lnTo>
                  <a:lnTo>
                    <a:pt x="245" y="10346"/>
                  </a:lnTo>
                  <a:lnTo>
                    <a:pt x="245" y="245"/>
                  </a:lnTo>
                  <a:close/>
                  <a:moveTo>
                    <a:pt x="0" y="0"/>
                  </a:moveTo>
                  <a:lnTo>
                    <a:pt x="0" y="10590"/>
                  </a:lnTo>
                  <a:lnTo>
                    <a:pt x="10591" y="10590"/>
                  </a:lnTo>
                  <a:lnTo>
                    <a:pt x="10591" y="0"/>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8" name="Google Shape;78;p15"/>
            <p:cNvSpPr/>
            <p:nvPr/>
          </p:nvSpPr>
          <p:spPr>
            <a:xfrm>
              <a:off x="2672008" y="2441862"/>
              <a:ext cx="555736" cy="556786"/>
            </a:xfrm>
            <a:custGeom>
              <a:avLst/>
              <a:gdLst/>
              <a:ahLst/>
              <a:cxnLst/>
              <a:rect l="l" t="t" r="r" b="b"/>
              <a:pathLst>
                <a:path w="10591" h="10611" extrusionOk="0">
                  <a:moveTo>
                    <a:pt x="10346" y="245"/>
                  </a:moveTo>
                  <a:lnTo>
                    <a:pt x="10346" y="10366"/>
                  </a:lnTo>
                  <a:lnTo>
                    <a:pt x="245" y="10366"/>
                  </a:lnTo>
                  <a:lnTo>
                    <a:pt x="245" y="245"/>
                  </a:lnTo>
                  <a:close/>
                  <a:moveTo>
                    <a:pt x="0" y="0"/>
                  </a:moveTo>
                  <a:lnTo>
                    <a:pt x="0" y="10611"/>
                  </a:lnTo>
                  <a:lnTo>
                    <a:pt x="10591" y="10611"/>
                  </a:lnTo>
                  <a:lnTo>
                    <a:pt x="10591" y="0"/>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79" name="Google Shape;79;p15"/>
            <p:cNvSpPr/>
            <p:nvPr/>
          </p:nvSpPr>
          <p:spPr>
            <a:xfrm>
              <a:off x="2672008" y="3360846"/>
              <a:ext cx="555736" cy="555736"/>
            </a:xfrm>
            <a:custGeom>
              <a:avLst/>
              <a:gdLst/>
              <a:ahLst/>
              <a:cxnLst/>
              <a:rect l="l" t="t" r="r" b="b"/>
              <a:pathLst>
                <a:path w="10591" h="10591" extrusionOk="0">
                  <a:moveTo>
                    <a:pt x="10346" y="245"/>
                  </a:moveTo>
                  <a:lnTo>
                    <a:pt x="10346" y="10346"/>
                  </a:lnTo>
                  <a:lnTo>
                    <a:pt x="245" y="10346"/>
                  </a:lnTo>
                  <a:lnTo>
                    <a:pt x="245" y="245"/>
                  </a:lnTo>
                  <a:close/>
                  <a:moveTo>
                    <a:pt x="0" y="1"/>
                  </a:moveTo>
                  <a:lnTo>
                    <a:pt x="0" y="10591"/>
                  </a:lnTo>
                  <a:lnTo>
                    <a:pt x="10591" y="10591"/>
                  </a:lnTo>
                  <a:lnTo>
                    <a:pt x="10591" y="1"/>
                  </a:lnTo>
                  <a:close/>
                </a:path>
              </a:pathLst>
            </a:custGeom>
            <a:noFill/>
            <a:ln w="19050" cap="flat" cmpd="sng">
              <a:solidFill>
                <a:schemeClr val="dk1"/>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0" name="Google Shape;80;p15"/>
            <p:cNvSpPr/>
            <p:nvPr/>
          </p:nvSpPr>
          <p:spPr>
            <a:xfrm>
              <a:off x="2783143" y="1608354"/>
              <a:ext cx="496967" cy="376175"/>
            </a:xfrm>
            <a:custGeom>
              <a:avLst/>
              <a:gdLst/>
              <a:ahLst/>
              <a:cxnLst/>
              <a:rect l="l" t="t" r="r" b="b"/>
              <a:pathLst>
                <a:path w="9471" h="7169" extrusionOk="0">
                  <a:moveTo>
                    <a:pt x="9471" y="0"/>
                  </a:moveTo>
                  <a:lnTo>
                    <a:pt x="8717" y="204"/>
                  </a:lnTo>
                  <a:lnTo>
                    <a:pt x="7353" y="855"/>
                  </a:lnTo>
                  <a:lnTo>
                    <a:pt x="6151" y="1711"/>
                  </a:lnTo>
                  <a:lnTo>
                    <a:pt x="5112" y="2688"/>
                  </a:lnTo>
                  <a:lnTo>
                    <a:pt x="3911" y="4114"/>
                  </a:lnTo>
                  <a:lnTo>
                    <a:pt x="3015" y="5458"/>
                  </a:lnTo>
                  <a:lnTo>
                    <a:pt x="2954" y="5621"/>
                  </a:lnTo>
                  <a:lnTo>
                    <a:pt x="2363" y="5010"/>
                  </a:lnTo>
                  <a:lnTo>
                    <a:pt x="1324" y="4256"/>
                  </a:lnTo>
                  <a:lnTo>
                    <a:pt x="184" y="3849"/>
                  </a:lnTo>
                  <a:lnTo>
                    <a:pt x="1" y="3829"/>
                  </a:lnTo>
                  <a:lnTo>
                    <a:pt x="387" y="4114"/>
                  </a:lnTo>
                  <a:lnTo>
                    <a:pt x="1284" y="5132"/>
                  </a:lnTo>
                  <a:lnTo>
                    <a:pt x="2505" y="6823"/>
                  </a:lnTo>
                  <a:lnTo>
                    <a:pt x="2730" y="7169"/>
                  </a:lnTo>
                  <a:lnTo>
                    <a:pt x="3361" y="7169"/>
                  </a:lnTo>
                  <a:lnTo>
                    <a:pt x="3931" y="6110"/>
                  </a:lnTo>
                  <a:lnTo>
                    <a:pt x="5051" y="4318"/>
                  </a:lnTo>
                  <a:lnTo>
                    <a:pt x="6131" y="2892"/>
                  </a:lnTo>
                  <a:lnTo>
                    <a:pt x="7108" y="1792"/>
                  </a:lnTo>
                  <a:lnTo>
                    <a:pt x="8371" y="672"/>
                  </a:lnTo>
                  <a:lnTo>
                    <a:pt x="9369" y="41"/>
                  </a:lnTo>
                  <a:lnTo>
                    <a:pt x="9471"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nvGrpSpPr>
            <p:cNvPr id="81" name="Google Shape;81;p15"/>
            <p:cNvGrpSpPr/>
            <p:nvPr/>
          </p:nvGrpSpPr>
          <p:grpSpPr>
            <a:xfrm>
              <a:off x="2019472" y="214901"/>
              <a:ext cx="727741" cy="853874"/>
              <a:chOff x="2777697" y="-92274"/>
              <a:chExt cx="727741" cy="853874"/>
            </a:xfrm>
          </p:grpSpPr>
          <p:sp>
            <p:nvSpPr>
              <p:cNvPr id="82" name="Google Shape;82;p15"/>
              <p:cNvSpPr/>
              <p:nvPr/>
            </p:nvSpPr>
            <p:spPr>
              <a:xfrm>
                <a:off x="3011720" y="-92274"/>
                <a:ext cx="258637" cy="537581"/>
              </a:xfrm>
              <a:custGeom>
                <a:avLst/>
                <a:gdLst/>
                <a:ahLst/>
                <a:cxnLst/>
                <a:rect l="l" t="t" r="r" b="b"/>
                <a:pathLst>
                  <a:path w="4929" h="10245" extrusionOk="0">
                    <a:moveTo>
                      <a:pt x="2811" y="245"/>
                    </a:moveTo>
                    <a:lnTo>
                      <a:pt x="3340" y="367"/>
                    </a:lnTo>
                    <a:lnTo>
                      <a:pt x="3951" y="673"/>
                    </a:lnTo>
                    <a:lnTo>
                      <a:pt x="4460" y="1263"/>
                    </a:lnTo>
                    <a:lnTo>
                      <a:pt x="4684" y="1895"/>
                    </a:lnTo>
                    <a:lnTo>
                      <a:pt x="4684" y="2159"/>
                    </a:lnTo>
                    <a:lnTo>
                      <a:pt x="4664" y="2424"/>
                    </a:lnTo>
                    <a:lnTo>
                      <a:pt x="4419" y="2770"/>
                    </a:lnTo>
                    <a:lnTo>
                      <a:pt x="3890" y="2974"/>
                    </a:lnTo>
                    <a:lnTo>
                      <a:pt x="3768" y="2994"/>
                    </a:lnTo>
                    <a:lnTo>
                      <a:pt x="3136" y="2994"/>
                    </a:lnTo>
                    <a:lnTo>
                      <a:pt x="4582" y="10000"/>
                    </a:lnTo>
                    <a:lnTo>
                      <a:pt x="346" y="10000"/>
                    </a:lnTo>
                    <a:lnTo>
                      <a:pt x="1690" y="2994"/>
                    </a:lnTo>
                    <a:lnTo>
                      <a:pt x="1324" y="2994"/>
                    </a:lnTo>
                    <a:lnTo>
                      <a:pt x="1181" y="2974"/>
                    </a:lnTo>
                    <a:lnTo>
                      <a:pt x="570" y="2750"/>
                    </a:lnTo>
                    <a:lnTo>
                      <a:pt x="265" y="2404"/>
                    </a:lnTo>
                    <a:lnTo>
                      <a:pt x="244" y="2159"/>
                    </a:lnTo>
                    <a:lnTo>
                      <a:pt x="265" y="1813"/>
                    </a:lnTo>
                    <a:lnTo>
                      <a:pt x="509" y="1161"/>
                    </a:lnTo>
                    <a:lnTo>
                      <a:pt x="1059" y="612"/>
                    </a:lnTo>
                    <a:lnTo>
                      <a:pt x="1670" y="347"/>
                    </a:lnTo>
                    <a:lnTo>
                      <a:pt x="2200" y="245"/>
                    </a:lnTo>
                    <a:close/>
                    <a:moveTo>
                      <a:pt x="2505" y="1"/>
                    </a:moveTo>
                    <a:lnTo>
                      <a:pt x="2159" y="21"/>
                    </a:lnTo>
                    <a:lnTo>
                      <a:pt x="1589" y="102"/>
                    </a:lnTo>
                    <a:lnTo>
                      <a:pt x="1120" y="306"/>
                    </a:lnTo>
                    <a:lnTo>
                      <a:pt x="733" y="550"/>
                    </a:lnTo>
                    <a:lnTo>
                      <a:pt x="306" y="1039"/>
                    </a:lnTo>
                    <a:lnTo>
                      <a:pt x="20" y="1772"/>
                    </a:lnTo>
                    <a:lnTo>
                      <a:pt x="0" y="2159"/>
                    </a:lnTo>
                    <a:lnTo>
                      <a:pt x="20" y="2424"/>
                    </a:lnTo>
                    <a:lnTo>
                      <a:pt x="285" y="2831"/>
                    </a:lnTo>
                    <a:lnTo>
                      <a:pt x="693" y="3076"/>
                    </a:lnTo>
                    <a:lnTo>
                      <a:pt x="1120" y="3198"/>
                    </a:lnTo>
                    <a:lnTo>
                      <a:pt x="1303" y="3218"/>
                    </a:lnTo>
                    <a:lnTo>
                      <a:pt x="1405" y="3218"/>
                    </a:lnTo>
                    <a:lnTo>
                      <a:pt x="61" y="10244"/>
                    </a:lnTo>
                    <a:lnTo>
                      <a:pt x="4888" y="10244"/>
                    </a:lnTo>
                    <a:lnTo>
                      <a:pt x="3422" y="3218"/>
                    </a:lnTo>
                    <a:lnTo>
                      <a:pt x="3931" y="3218"/>
                    </a:lnTo>
                    <a:lnTo>
                      <a:pt x="4318" y="3096"/>
                    </a:lnTo>
                    <a:lnTo>
                      <a:pt x="4684" y="2852"/>
                    </a:lnTo>
                    <a:lnTo>
                      <a:pt x="4908" y="2444"/>
                    </a:lnTo>
                    <a:lnTo>
                      <a:pt x="4929" y="2159"/>
                    </a:lnTo>
                    <a:lnTo>
                      <a:pt x="4908" y="1813"/>
                    </a:lnTo>
                    <a:lnTo>
                      <a:pt x="4643" y="1080"/>
                    </a:lnTo>
                    <a:lnTo>
                      <a:pt x="4216" y="591"/>
                    </a:lnTo>
                    <a:lnTo>
                      <a:pt x="3849" y="326"/>
                    </a:lnTo>
                    <a:lnTo>
                      <a:pt x="3381" y="123"/>
                    </a:lnTo>
                    <a:lnTo>
                      <a:pt x="2831" y="21"/>
                    </a:lnTo>
                    <a:lnTo>
                      <a:pt x="2505" y="1"/>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3" name="Google Shape;83;p15"/>
              <p:cNvSpPr/>
              <p:nvPr/>
            </p:nvSpPr>
            <p:spPr>
              <a:xfrm>
                <a:off x="3011720" y="-79471"/>
                <a:ext cx="258637" cy="537581"/>
              </a:xfrm>
              <a:custGeom>
                <a:avLst/>
                <a:gdLst/>
                <a:ahLst/>
                <a:cxnLst/>
                <a:rect l="l" t="t" r="r" b="b"/>
                <a:pathLst>
                  <a:path w="4929" h="10245" extrusionOk="0">
                    <a:moveTo>
                      <a:pt x="2505" y="245"/>
                    </a:moveTo>
                    <a:lnTo>
                      <a:pt x="2811" y="266"/>
                    </a:lnTo>
                    <a:lnTo>
                      <a:pt x="3340" y="368"/>
                    </a:lnTo>
                    <a:lnTo>
                      <a:pt x="3951" y="673"/>
                    </a:lnTo>
                    <a:lnTo>
                      <a:pt x="4460" y="1264"/>
                    </a:lnTo>
                    <a:lnTo>
                      <a:pt x="4684" y="1895"/>
                    </a:lnTo>
                    <a:lnTo>
                      <a:pt x="4684" y="2160"/>
                    </a:lnTo>
                    <a:lnTo>
                      <a:pt x="4664" y="2424"/>
                    </a:lnTo>
                    <a:lnTo>
                      <a:pt x="4419" y="2771"/>
                    </a:lnTo>
                    <a:lnTo>
                      <a:pt x="3890" y="2974"/>
                    </a:lnTo>
                    <a:lnTo>
                      <a:pt x="3768" y="2995"/>
                    </a:lnTo>
                    <a:lnTo>
                      <a:pt x="3136" y="2995"/>
                    </a:lnTo>
                    <a:lnTo>
                      <a:pt x="4582" y="10000"/>
                    </a:lnTo>
                    <a:lnTo>
                      <a:pt x="346" y="10000"/>
                    </a:lnTo>
                    <a:lnTo>
                      <a:pt x="1690" y="2995"/>
                    </a:lnTo>
                    <a:lnTo>
                      <a:pt x="1324" y="2995"/>
                    </a:lnTo>
                    <a:lnTo>
                      <a:pt x="1181" y="2974"/>
                    </a:lnTo>
                    <a:lnTo>
                      <a:pt x="570" y="2750"/>
                    </a:lnTo>
                    <a:lnTo>
                      <a:pt x="265" y="2404"/>
                    </a:lnTo>
                    <a:lnTo>
                      <a:pt x="244" y="2160"/>
                    </a:lnTo>
                    <a:lnTo>
                      <a:pt x="265" y="1814"/>
                    </a:lnTo>
                    <a:lnTo>
                      <a:pt x="509" y="1162"/>
                    </a:lnTo>
                    <a:lnTo>
                      <a:pt x="1059" y="612"/>
                    </a:lnTo>
                    <a:lnTo>
                      <a:pt x="1670" y="347"/>
                    </a:lnTo>
                    <a:lnTo>
                      <a:pt x="2200" y="245"/>
                    </a:lnTo>
                    <a:close/>
                    <a:moveTo>
                      <a:pt x="2505" y="1"/>
                    </a:moveTo>
                    <a:lnTo>
                      <a:pt x="2159" y="21"/>
                    </a:lnTo>
                    <a:lnTo>
                      <a:pt x="1589" y="123"/>
                    </a:lnTo>
                    <a:lnTo>
                      <a:pt x="1120" y="306"/>
                    </a:lnTo>
                    <a:lnTo>
                      <a:pt x="733" y="551"/>
                    </a:lnTo>
                    <a:lnTo>
                      <a:pt x="306" y="1040"/>
                    </a:lnTo>
                    <a:lnTo>
                      <a:pt x="20" y="1773"/>
                    </a:lnTo>
                    <a:lnTo>
                      <a:pt x="0" y="2160"/>
                    </a:lnTo>
                    <a:lnTo>
                      <a:pt x="20" y="2424"/>
                    </a:lnTo>
                    <a:lnTo>
                      <a:pt x="285" y="2832"/>
                    </a:lnTo>
                    <a:lnTo>
                      <a:pt x="693" y="3076"/>
                    </a:lnTo>
                    <a:lnTo>
                      <a:pt x="1120" y="3198"/>
                    </a:lnTo>
                    <a:lnTo>
                      <a:pt x="1303" y="3239"/>
                    </a:lnTo>
                    <a:lnTo>
                      <a:pt x="1405" y="3239"/>
                    </a:lnTo>
                    <a:lnTo>
                      <a:pt x="61" y="10245"/>
                    </a:lnTo>
                    <a:lnTo>
                      <a:pt x="4888" y="10245"/>
                    </a:lnTo>
                    <a:lnTo>
                      <a:pt x="3422" y="3239"/>
                    </a:lnTo>
                    <a:lnTo>
                      <a:pt x="3768" y="3239"/>
                    </a:lnTo>
                    <a:lnTo>
                      <a:pt x="3931" y="3219"/>
                    </a:lnTo>
                    <a:lnTo>
                      <a:pt x="4318" y="3117"/>
                    </a:lnTo>
                    <a:lnTo>
                      <a:pt x="4684" y="2873"/>
                    </a:lnTo>
                    <a:lnTo>
                      <a:pt x="4908" y="2445"/>
                    </a:lnTo>
                    <a:lnTo>
                      <a:pt x="4929" y="2160"/>
                    </a:lnTo>
                    <a:lnTo>
                      <a:pt x="4908" y="1814"/>
                    </a:lnTo>
                    <a:lnTo>
                      <a:pt x="4643" y="1101"/>
                    </a:lnTo>
                    <a:lnTo>
                      <a:pt x="4216" y="592"/>
                    </a:lnTo>
                    <a:lnTo>
                      <a:pt x="3849" y="327"/>
                    </a:lnTo>
                    <a:lnTo>
                      <a:pt x="3381" y="123"/>
                    </a:lnTo>
                    <a:lnTo>
                      <a:pt x="2831" y="21"/>
                    </a:lnTo>
                    <a:lnTo>
                      <a:pt x="2505" y="1"/>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4" name="Google Shape;84;p15"/>
              <p:cNvSpPr/>
              <p:nvPr/>
            </p:nvSpPr>
            <p:spPr>
              <a:xfrm>
                <a:off x="2957202" y="413183"/>
                <a:ext cx="137898" cy="50269"/>
              </a:xfrm>
              <a:custGeom>
                <a:avLst/>
                <a:gdLst/>
                <a:ahLst/>
                <a:cxnLst/>
                <a:rect l="l" t="t" r="r" b="b"/>
                <a:pathLst>
                  <a:path w="2628" h="958" extrusionOk="0">
                    <a:moveTo>
                      <a:pt x="0" y="0"/>
                    </a:moveTo>
                    <a:lnTo>
                      <a:pt x="0" y="958"/>
                    </a:lnTo>
                    <a:lnTo>
                      <a:pt x="2628" y="958"/>
                    </a:lnTo>
                    <a:lnTo>
                      <a:pt x="2628"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5" name="Google Shape;85;p15"/>
              <p:cNvSpPr/>
              <p:nvPr/>
            </p:nvSpPr>
            <p:spPr>
              <a:xfrm>
                <a:off x="3188025" y="413183"/>
                <a:ext cx="136848" cy="50269"/>
              </a:xfrm>
              <a:custGeom>
                <a:avLst/>
                <a:gdLst/>
                <a:ahLst/>
                <a:cxnLst/>
                <a:rect l="l" t="t" r="r" b="b"/>
                <a:pathLst>
                  <a:path w="2608" h="958" extrusionOk="0">
                    <a:moveTo>
                      <a:pt x="0" y="0"/>
                    </a:moveTo>
                    <a:lnTo>
                      <a:pt x="0" y="958"/>
                    </a:lnTo>
                    <a:lnTo>
                      <a:pt x="2607" y="958"/>
                    </a:lnTo>
                    <a:lnTo>
                      <a:pt x="2607"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6" name="Google Shape;86;p15"/>
              <p:cNvSpPr/>
              <p:nvPr/>
            </p:nvSpPr>
            <p:spPr>
              <a:xfrm>
                <a:off x="2777697" y="445243"/>
                <a:ext cx="727741" cy="316357"/>
              </a:xfrm>
              <a:custGeom>
                <a:avLst/>
                <a:gdLst/>
                <a:ahLst/>
                <a:cxnLst/>
                <a:rect l="l" t="t" r="r" b="b"/>
                <a:pathLst>
                  <a:path w="13869" h="6029" extrusionOk="0">
                    <a:moveTo>
                      <a:pt x="1222" y="0"/>
                    </a:moveTo>
                    <a:lnTo>
                      <a:pt x="978" y="21"/>
                    </a:lnTo>
                    <a:lnTo>
                      <a:pt x="530" y="163"/>
                    </a:lnTo>
                    <a:lnTo>
                      <a:pt x="204" y="428"/>
                    </a:lnTo>
                    <a:lnTo>
                      <a:pt x="20" y="774"/>
                    </a:lnTo>
                    <a:lnTo>
                      <a:pt x="0" y="978"/>
                    </a:lnTo>
                    <a:lnTo>
                      <a:pt x="0" y="5051"/>
                    </a:lnTo>
                    <a:lnTo>
                      <a:pt x="20" y="5255"/>
                    </a:lnTo>
                    <a:lnTo>
                      <a:pt x="204" y="5601"/>
                    </a:lnTo>
                    <a:lnTo>
                      <a:pt x="530" y="5866"/>
                    </a:lnTo>
                    <a:lnTo>
                      <a:pt x="978" y="6029"/>
                    </a:lnTo>
                    <a:lnTo>
                      <a:pt x="5682" y="6029"/>
                    </a:lnTo>
                    <a:lnTo>
                      <a:pt x="5662" y="5866"/>
                    </a:lnTo>
                    <a:lnTo>
                      <a:pt x="5682" y="5723"/>
                    </a:lnTo>
                    <a:lnTo>
                      <a:pt x="5845" y="5397"/>
                    </a:lnTo>
                    <a:lnTo>
                      <a:pt x="6171" y="5051"/>
                    </a:lnTo>
                    <a:lnTo>
                      <a:pt x="6639" y="4827"/>
                    </a:lnTo>
                    <a:lnTo>
                      <a:pt x="6924" y="4807"/>
                    </a:lnTo>
                    <a:lnTo>
                      <a:pt x="7271" y="4827"/>
                    </a:lnTo>
                    <a:lnTo>
                      <a:pt x="7739" y="5051"/>
                    </a:lnTo>
                    <a:lnTo>
                      <a:pt x="8044" y="5377"/>
                    </a:lnTo>
                    <a:lnTo>
                      <a:pt x="8167" y="5723"/>
                    </a:lnTo>
                    <a:lnTo>
                      <a:pt x="8187" y="5866"/>
                    </a:lnTo>
                    <a:lnTo>
                      <a:pt x="8167" y="6029"/>
                    </a:lnTo>
                    <a:lnTo>
                      <a:pt x="12627" y="6029"/>
                    </a:lnTo>
                    <a:lnTo>
                      <a:pt x="8431" y="5784"/>
                    </a:lnTo>
                    <a:lnTo>
                      <a:pt x="8391" y="5621"/>
                    </a:lnTo>
                    <a:lnTo>
                      <a:pt x="8228" y="5214"/>
                    </a:lnTo>
                    <a:lnTo>
                      <a:pt x="7861" y="4827"/>
                    </a:lnTo>
                    <a:lnTo>
                      <a:pt x="7291" y="4583"/>
                    </a:lnTo>
                    <a:lnTo>
                      <a:pt x="6924" y="4562"/>
                    </a:lnTo>
                    <a:lnTo>
                      <a:pt x="6598" y="4583"/>
                    </a:lnTo>
                    <a:lnTo>
                      <a:pt x="6069" y="4827"/>
                    </a:lnTo>
                    <a:lnTo>
                      <a:pt x="5682" y="5194"/>
                    </a:lnTo>
                    <a:lnTo>
                      <a:pt x="5458" y="5601"/>
                    </a:lnTo>
                    <a:lnTo>
                      <a:pt x="5438" y="5784"/>
                    </a:lnTo>
                    <a:lnTo>
                      <a:pt x="1018" y="5784"/>
                    </a:lnTo>
                    <a:lnTo>
                      <a:pt x="672" y="5662"/>
                    </a:lnTo>
                    <a:lnTo>
                      <a:pt x="407" y="5458"/>
                    </a:lnTo>
                    <a:lnTo>
                      <a:pt x="244" y="5194"/>
                    </a:lnTo>
                    <a:lnTo>
                      <a:pt x="244" y="5051"/>
                    </a:lnTo>
                    <a:lnTo>
                      <a:pt x="244" y="978"/>
                    </a:lnTo>
                    <a:lnTo>
                      <a:pt x="244" y="835"/>
                    </a:lnTo>
                    <a:lnTo>
                      <a:pt x="407" y="571"/>
                    </a:lnTo>
                    <a:lnTo>
                      <a:pt x="672" y="367"/>
                    </a:lnTo>
                    <a:lnTo>
                      <a:pt x="1018" y="245"/>
                    </a:lnTo>
                    <a:lnTo>
                      <a:pt x="12830" y="245"/>
                    </a:lnTo>
                    <a:lnTo>
                      <a:pt x="13197" y="367"/>
                    </a:lnTo>
                    <a:lnTo>
                      <a:pt x="13462" y="571"/>
                    </a:lnTo>
                    <a:lnTo>
                      <a:pt x="13604" y="835"/>
                    </a:lnTo>
                    <a:lnTo>
                      <a:pt x="13625" y="978"/>
                    </a:lnTo>
                    <a:lnTo>
                      <a:pt x="13625" y="5051"/>
                    </a:lnTo>
                    <a:lnTo>
                      <a:pt x="13604" y="5194"/>
                    </a:lnTo>
                    <a:lnTo>
                      <a:pt x="13462" y="5458"/>
                    </a:lnTo>
                    <a:lnTo>
                      <a:pt x="13197" y="5662"/>
                    </a:lnTo>
                    <a:lnTo>
                      <a:pt x="12830" y="5784"/>
                    </a:lnTo>
                    <a:lnTo>
                      <a:pt x="8431" y="5784"/>
                    </a:lnTo>
                    <a:lnTo>
                      <a:pt x="13319" y="5866"/>
                    </a:lnTo>
                    <a:lnTo>
                      <a:pt x="13665" y="5601"/>
                    </a:lnTo>
                    <a:lnTo>
                      <a:pt x="13849" y="5255"/>
                    </a:lnTo>
                    <a:lnTo>
                      <a:pt x="13869" y="5051"/>
                    </a:lnTo>
                    <a:lnTo>
                      <a:pt x="13869" y="978"/>
                    </a:lnTo>
                    <a:lnTo>
                      <a:pt x="13849" y="774"/>
                    </a:lnTo>
                    <a:lnTo>
                      <a:pt x="13665" y="428"/>
                    </a:lnTo>
                    <a:lnTo>
                      <a:pt x="13319" y="163"/>
                    </a:lnTo>
                    <a:lnTo>
                      <a:pt x="12891" y="21"/>
                    </a:lnTo>
                    <a:lnTo>
                      <a:pt x="12627" y="0"/>
                    </a:lnTo>
                    <a:close/>
                  </a:path>
                </a:pathLst>
              </a:custGeom>
              <a:solidFill>
                <a:schemeClr val="dk2"/>
              </a:solidFill>
              <a:ln w="1905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grpSp>
      <p:grpSp>
        <p:nvGrpSpPr>
          <p:cNvPr id="87" name="Google Shape;87;p15"/>
          <p:cNvGrpSpPr/>
          <p:nvPr/>
        </p:nvGrpSpPr>
        <p:grpSpPr>
          <a:xfrm rot="489799">
            <a:off x="4881097" y="3994449"/>
            <a:ext cx="9259772" cy="7175215"/>
            <a:chOff x="9255165" y="678374"/>
            <a:chExt cx="4704880" cy="3786684"/>
          </a:xfrm>
        </p:grpSpPr>
        <p:sp>
          <p:nvSpPr>
            <p:cNvPr id="88" name="Google Shape;88;p15"/>
            <p:cNvSpPr/>
            <p:nvPr/>
          </p:nvSpPr>
          <p:spPr>
            <a:xfrm flipH="1">
              <a:off x="9818166" y="903814"/>
              <a:ext cx="1055419" cy="260748"/>
            </a:xfrm>
            <a:custGeom>
              <a:avLst/>
              <a:gdLst/>
              <a:ahLst/>
              <a:cxnLst/>
              <a:rect l="l" t="t" r="r" b="b"/>
              <a:pathLst>
                <a:path w="17027" h="4217" extrusionOk="0">
                  <a:moveTo>
                    <a:pt x="510" y="0"/>
                  </a:moveTo>
                  <a:lnTo>
                    <a:pt x="265" y="184"/>
                  </a:lnTo>
                  <a:lnTo>
                    <a:pt x="204" y="347"/>
                  </a:lnTo>
                  <a:lnTo>
                    <a:pt x="21" y="1365"/>
                  </a:lnTo>
                  <a:lnTo>
                    <a:pt x="0" y="1548"/>
                  </a:lnTo>
                  <a:lnTo>
                    <a:pt x="204" y="1813"/>
                  </a:lnTo>
                  <a:lnTo>
                    <a:pt x="367" y="1854"/>
                  </a:lnTo>
                  <a:lnTo>
                    <a:pt x="15580" y="4216"/>
                  </a:lnTo>
                  <a:lnTo>
                    <a:pt x="15784" y="3931"/>
                  </a:lnTo>
                  <a:lnTo>
                    <a:pt x="16191" y="3381"/>
                  </a:lnTo>
                  <a:lnTo>
                    <a:pt x="16639" y="2913"/>
                  </a:lnTo>
                  <a:lnTo>
                    <a:pt x="17026" y="2566"/>
                  </a:lnTo>
                  <a:lnTo>
                    <a:pt x="6803" y="978"/>
                  </a:lnTo>
                  <a:lnTo>
                    <a:pt x="693"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89" name="Google Shape;89;p15"/>
            <p:cNvSpPr/>
            <p:nvPr/>
          </p:nvSpPr>
          <p:spPr>
            <a:xfrm flipH="1">
              <a:off x="9425623" y="1099019"/>
              <a:ext cx="190666" cy="138567"/>
            </a:xfrm>
            <a:custGeom>
              <a:avLst/>
              <a:gdLst/>
              <a:ahLst/>
              <a:cxnLst/>
              <a:rect l="l" t="t" r="r" b="b"/>
              <a:pathLst>
                <a:path w="3076" h="2241" extrusionOk="0">
                  <a:moveTo>
                    <a:pt x="652" y="0"/>
                  </a:moveTo>
                  <a:lnTo>
                    <a:pt x="428" y="733"/>
                  </a:lnTo>
                  <a:lnTo>
                    <a:pt x="1" y="1731"/>
                  </a:lnTo>
                  <a:lnTo>
                    <a:pt x="2831" y="2240"/>
                  </a:lnTo>
                  <a:lnTo>
                    <a:pt x="3076" y="326"/>
                  </a:lnTo>
                  <a:lnTo>
                    <a:pt x="2444" y="265"/>
                  </a:lnTo>
                  <a:lnTo>
                    <a:pt x="652"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0" name="Google Shape;90;p15"/>
            <p:cNvSpPr/>
            <p:nvPr/>
          </p:nvSpPr>
          <p:spPr>
            <a:xfrm flipH="1">
              <a:off x="9274133" y="1119114"/>
              <a:ext cx="194447" cy="118471"/>
            </a:xfrm>
            <a:custGeom>
              <a:avLst/>
              <a:gdLst/>
              <a:ahLst/>
              <a:cxnLst/>
              <a:rect l="l" t="t" r="r" b="b"/>
              <a:pathLst>
                <a:path w="3137" h="1916" extrusionOk="0">
                  <a:moveTo>
                    <a:pt x="693" y="1"/>
                  </a:moveTo>
                  <a:lnTo>
                    <a:pt x="265" y="143"/>
                  </a:lnTo>
                  <a:lnTo>
                    <a:pt x="652" y="388"/>
                  </a:lnTo>
                  <a:lnTo>
                    <a:pt x="204" y="490"/>
                  </a:lnTo>
                  <a:lnTo>
                    <a:pt x="591" y="775"/>
                  </a:lnTo>
                  <a:lnTo>
                    <a:pt x="143" y="897"/>
                  </a:lnTo>
                  <a:lnTo>
                    <a:pt x="550" y="1162"/>
                  </a:lnTo>
                  <a:lnTo>
                    <a:pt x="82" y="1264"/>
                  </a:lnTo>
                  <a:lnTo>
                    <a:pt x="489" y="1528"/>
                  </a:lnTo>
                  <a:lnTo>
                    <a:pt x="0" y="1630"/>
                  </a:lnTo>
                  <a:lnTo>
                    <a:pt x="448" y="1915"/>
                  </a:lnTo>
                  <a:lnTo>
                    <a:pt x="1283" y="1834"/>
                  </a:lnTo>
                  <a:lnTo>
                    <a:pt x="2994" y="1671"/>
                  </a:lnTo>
                  <a:lnTo>
                    <a:pt x="3096" y="1630"/>
                  </a:lnTo>
                  <a:lnTo>
                    <a:pt x="3137" y="1447"/>
                  </a:lnTo>
                  <a:lnTo>
                    <a:pt x="3055" y="1386"/>
                  </a:lnTo>
                  <a:lnTo>
                    <a:pt x="693" y="1"/>
                  </a:lnTo>
                  <a:close/>
                </a:path>
              </a:pathLst>
            </a:custGeom>
            <a:solidFill>
              <a:schemeClr val="lt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1" name="Google Shape;91;p15"/>
            <p:cNvSpPr/>
            <p:nvPr/>
          </p:nvSpPr>
          <p:spPr>
            <a:xfrm flipH="1">
              <a:off x="9255165" y="1185893"/>
              <a:ext cx="64465" cy="39079"/>
            </a:xfrm>
            <a:custGeom>
              <a:avLst/>
              <a:gdLst/>
              <a:ahLst/>
              <a:cxnLst/>
              <a:rect l="l" t="t" r="r" b="b"/>
              <a:pathLst>
                <a:path w="1040" h="632" extrusionOk="0">
                  <a:moveTo>
                    <a:pt x="143" y="0"/>
                  </a:moveTo>
                  <a:lnTo>
                    <a:pt x="82" y="61"/>
                  </a:lnTo>
                  <a:lnTo>
                    <a:pt x="1" y="306"/>
                  </a:lnTo>
                  <a:lnTo>
                    <a:pt x="1" y="570"/>
                  </a:lnTo>
                  <a:lnTo>
                    <a:pt x="41" y="632"/>
                  </a:lnTo>
                  <a:lnTo>
                    <a:pt x="958" y="591"/>
                  </a:lnTo>
                  <a:lnTo>
                    <a:pt x="1019" y="570"/>
                  </a:lnTo>
                  <a:lnTo>
                    <a:pt x="1039" y="448"/>
                  </a:lnTo>
                  <a:lnTo>
                    <a:pt x="998" y="408"/>
                  </a:lnTo>
                  <a:lnTo>
                    <a:pt x="143" y="0"/>
                  </a:lnTo>
                  <a:close/>
                </a:path>
              </a:pathLst>
            </a:custGeom>
            <a:solidFill>
              <a:schemeClr val="accent6"/>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2" name="Google Shape;92;p15"/>
            <p:cNvSpPr/>
            <p:nvPr/>
          </p:nvSpPr>
          <p:spPr>
            <a:xfrm flipH="1">
              <a:off x="9719740" y="1430193"/>
              <a:ext cx="159115" cy="345087"/>
            </a:xfrm>
            <a:custGeom>
              <a:avLst/>
              <a:gdLst/>
              <a:ahLst/>
              <a:cxnLst/>
              <a:rect l="l" t="t" r="r" b="b"/>
              <a:pathLst>
                <a:path w="2567" h="5581" extrusionOk="0">
                  <a:moveTo>
                    <a:pt x="1956" y="0"/>
                  </a:moveTo>
                  <a:lnTo>
                    <a:pt x="1691" y="367"/>
                  </a:lnTo>
                  <a:lnTo>
                    <a:pt x="1039" y="1487"/>
                  </a:lnTo>
                  <a:lnTo>
                    <a:pt x="163" y="3279"/>
                  </a:lnTo>
                  <a:lnTo>
                    <a:pt x="1" y="3625"/>
                  </a:lnTo>
                  <a:lnTo>
                    <a:pt x="41" y="4012"/>
                  </a:lnTo>
                  <a:lnTo>
                    <a:pt x="245" y="4623"/>
                  </a:lnTo>
                  <a:lnTo>
                    <a:pt x="550" y="5071"/>
                  </a:lnTo>
                  <a:lnTo>
                    <a:pt x="917" y="5377"/>
                  </a:lnTo>
                  <a:lnTo>
                    <a:pt x="1467" y="5580"/>
                  </a:lnTo>
                  <a:lnTo>
                    <a:pt x="1854" y="5540"/>
                  </a:lnTo>
                  <a:lnTo>
                    <a:pt x="1976" y="5417"/>
                  </a:lnTo>
                  <a:lnTo>
                    <a:pt x="1956" y="5336"/>
                  </a:lnTo>
                  <a:lnTo>
                    <a:pt x="1935" y="5071"/>
                  </a:lnTo>
                  <a:lnTo>
                    <a:pt x="2057" y="4073"/>
                  </a:lnTo>
                  <a:lnTo>
                    <a:pt x="2444" y="2159"/>
                  </a:lnTo>
                  <a:lnTo>
                    <a:pt x="2567" y="1242"/>
                  </a:lnTo>
                  <a:lnTo>
                    <a:pt x="2567" y="896"/>
                  </a:lnTo>
                  <a:lnTo>
                    <a:pt x="2404" y="428"/>
                  </a:lnTo>
                  <a:lnTo>
                    <a:pt x="2037" y="41"/>
                  </a:lnTo>
                  <a:lnTo>
                    <a:pt x="1956" y="0"/>
                  </a:lnTo>
                  <a:close/>
                </a:path>
              </a:pathLst>
            </a:custGeom>
            <a:solidFill>
              <a:schemeClr val="accent4">
                <a:lumMod val="40000"/>
                <a:lumOff val="60000"/>
              </a:schemeClr>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3" name="Google Shape;93;p15"/>
            <p:cNvSpPr/>
            <p:nvPr/>
          </p:nvSpPr>
          <p:spPr>
            <a:xfrm flipH="1">
              <a:off x="9455844" y="678374"/>
              <a:ext cx="4404468" cy="3786684"/>
            </a:xfrm>
            <a:custGeom>
              <a:avLst/>
              <a:gdLst/>
              <a:ahLst/>
              <a:cxnLst/>
              <a:rect l="l" t="t" r="r" b="b"/>
              <a:pathLst>
                <a:path w="71057" h="61241" extrusionOk="0">
                  <a:moveTo>
                    <a:pt x="62014" y="4196"/>
                  </a:moveTo>
                  <a:lnTo>
                    <a:pt x="62258" y="4522"/>
                  </a:lnTo>
                  <a:lnTo>
                    <a:pt x="62747" y="5052"/>
                  </a:lnTo>
                  <a:lnTo>
                    <a:pt x="63480" y="5581"/>
                  </a:lnTo>
                  <a:lnTo>
                    <a:pt x="64804" y="6009"/>
                  </a:lnTo>
                  <a:lnTo>
                    <a:pt x="65333" y="6111"/>
                  </a:lnTo>
                  <a:lnTo>
                    <a:pt x="65337" y="6113"/>
                  </a:lnTo>
                  <a:lnTo>
                    <a:pt x="65337" y="6113"/>
                  </a:lnTo>
                  <a:lnTo>
                    <a:pt x="65313" y="6131"/>
                  </a:lnTo>
                  <a:lnTo>
                    <a:pt x="64763" y="6620"/>
                  </a:lnTo>
                  <a:lnTo>
                    <a:pt x="64274" y="7129"/>
                  </a:lnTo>
                  <a:lnTo>
                    <a:pt x="63623" y="8106"/>
                  </a:lnTo>
                  <a:lnTo>
                    <a:pt x="62930" y="9675"/>
                  </a:lnTo>
                  <a:lnTo>
                    <a:pt x="62299" y="10835"/>
                  </a:lnTo>
                  <a:lnTo>
                    <a:pt x="61973" y="11304"/>
                  </a:lnTo>
                  <a:lnTo>
                    <a:pt x="61240" y="11976"/>
                  </a:lnTo>
                  <a:lnTo>
                    <a:pt x="60507" y="12302"/>
                  </a:lnTo>
                  <a:lnTo>
                    <a:pt x="59855" y="12302"/>
                  </a:lnTo>
                  <a:lnTo>
                    <a:pt x="59631" y="12179"/>
                  </a:lnTo>
                  <a:lnTo>
                    <a:pt x="59509" y="12057"/>
                  </a:lnTo>
                  <a:lnTo>
                    <a:pt x="59366" y="11731"/>
                  </a:lnTo>
                  <a:lnTo>
                    <a:pt x="59325" y="11059"/>
                  </a:lnTo>
                  <a:lnTo>
                    <a:pt x="59651" y="9939"/>
                  </a:lnTo>
                  <a:lnTo>
                    <a:pt x="60303" y="8799"/>
                  </a:lnTo>
                  <a:lnTo>
                    <a:pt x="60751" y="8290"/>
                  </a:lnTo>
                  <a:lnTo>
                    <a:pt x="60995" y="8025"/>
                  </a:lnTo>
                  <a:lnTo>
                    <a:pt x="61403" y="7394"/>
                  </a:lnTo>
                  <a:lnTo>
                    <a:pt x="61790" y="6375"/>
                  </a:lnTo>
                  <a:lnTo>
                    <a:pt x="62034" y="4542"/>
                  </a:lnTo>
                  <a:lnTo>
                    <a:pt x="62014" y="4196"/>
                  </a:lnTo>
                  <a:close/>
                  <a:moveTo>
                    <a:pt x="60690" y="1"/>
                  </a:moveTo>
                  <a:lnTo>
                    <a:pt x="60486" y="21"/>
                  </a:lnTo>
                  <a:lnTo>
                    <a:pt x="60120" y="143"/>
                  </a:lnTo>
                  <a:lnTo>
                    <a:pt x="59590" y="530"/>
                  </a:lnTo>
                  <a:lnTo>
                    <a:pt x="58511" y="1895"/>
                  </a:lnTo>
                  <a:lnTo>
                    <a:pt x="57554" y="3076"/>
                  </a:lnTo>
                  <a:lnTo>
                    <a:pt x="56983" y="3687"/>
                  </a:lnTo>
                  <a:lnTo>
                    <a:pt x="55558" y="4868"/>
                  </a:lnTo>
                  <a:lnTo>
                    <a:pt x="53358" y="6477"/>
                  </a:lnTo>
                  <a:lnTo>
                    <a:pt x="52462" y="7231"/>
                  </a:lnTo>
                  <a:lnTo>
                    <a:pt x="52320" y="7394"/>
                  </a:lnTo>
                  <a:lnTo>
                    <a:pt x="52055" y="7842"/>
                  </a:lnTo>
                  <a:lnTo>
                    <a:pt x="51790" y="8717"/>
                  </a:lnTo>
                  <a:lnTo>
                    <a:pt x="51444" y="11324"/>
                  </a:lnTo>
                  <a:lnTo>
                    <a:pt x="51200" y="13849"/>
                  </a:lnTo>
                  <a:lnTo>
                    <a:pt x="51037" y="15173"/>
                  </a:lnTo>
                  <a:lnTo>
                    <a:pt x="50589" y="17637"/>
                  </a:lnTo>
                  <a:lnTo>
                    <a:pt x="50079" y="19246"/>
                  </a:lnTo>
                  <a:lnTo>
                    <a:pt x="49652" y="20204"/>
                  </a:lnTo>
                  <a:lnTo>
                    <a:pt x="49122" y="21059"/>
                  </a:lnTo>
                  <a:lnTo>
                    <a:pt x="48491" y="21772"/>
                  </a:lnTo>
                  <a:lnTo>
                    <a:pt x="48124" y="22057"/>
                  </a:lnTo>
                  <a:lnTo>
                    <a:pt x="23054" y="42422"/>
                  </a:lnTo>
                  <a:lnTo>
                    <a:pt x="0" y="61240"/>
                  </a:lnTo>
                  <a:lnTo>
                    <a:pt x="19551" y="61240"/>
                  </a:lnTo>
                  <a:lnTo>
                    <a:pt x="24337" y="56739"/>
                  </a:lnTo>
                  <a:lnTo>
                    <a:pt x="46495" y="35722"/>
                  </a:lnTo>
                  <a:lnTo>
                    <a:pt x="55802" y="26741"/>
                  </a:lnTo>
                  <a:lnTo>
                    <a:pt x="59672" y="22851"/>
                  </a:lnTo>
                  <a:lnTo>
                    <a:pt x="60425" y="21996"/>
                  </a:lnTo>
                  <a:lnTo>
                    <a:pt x="61342" y="20814"/>
                  </a:lnTo>
                  <a:lnTo>
                    <a:pt x="62788" y="18534"/>
                  </a:lnTo>
                  <a:lnTo>
                    <a:pt x="64376" y="15519"/>
                  </a:lnTo>
                  <a:lnTo>
                    <a:pt x="65109" y="13972"/>
                  </a:lnTo>
                  <a:lnTo>
                    <a:pt x="65456" y="13300"/>
                  </a:lnTo>
                  <a:lnTo>
                    <a:pt x="66250" y="12078"/>
                  </a:lnTo>
                  <a:lnTo>
                    <a:pt x="67064" y="10917"/>
                  </a:lnTo>
                  <a:lnTo>
                    <a:pt x="67300" y="10543"/>
                  </a:lnTo>
                  <a:lnTo>
                    <a:pt x="67329" y="10611"/>
                  </a:lnTo>
                  <a:lnTo>
                    <a:pt x="68103" y="11813"/>
                  </a:lnTo>
                  <a:lnTo>
                    <a:pt x="68816" y="12546"/>
                  </a:lnTo>
                  <a:lnTo>
                    <a:pt x="69325" y="12892"/>
                  </a:lnTo>
                  <a:lnTo>
                    <a:pt x="69854" y="13076"/>
                  </a:lnTo>
                  <a:lnTo>
                    <a:pt x="70384" y="13014"/>
                  </a:lnTo>
                  <a:lnTo>
                    <a:pt x="70649" y="12872"/>
                  </a:lnTo>
                  <a:lnTo>
                    <a:pt x="70832" y="12750"/>
                  </a:lnTo>
                  <a:lnTo>
                    <a:pt x="71036" y="12424"/>
                  </a:lnTo>
                  <a:lnTo>
                    <a:pt x="71056" y="12057"/>
                  </a:lnTo>
                  <a:lnTo>
                    <a:pt x="70913" y="11609"/>
                  </a:lnTo>
                  <a:lnTo>
                    <a:pt x="70160" y="10123"/>
                  </a:lnTo>
                  <a:lnTo>
                    <a:pt x="69284" y="8249"/>
                  </a:lnTo>
                  <a:lnTo>
                    <a:pt x="68999" y="7495"/>
                  </a:lnTo>
                  <a:lnTo>
                    <a:pt x="68956" y="7303"/>
                  </a:lnTo>
                  <a:lnTo>
                    <a:pt x="69162" y="6722"/>
                  </a:lnTo>
                  <a:lnTo>
                    <a:pt x="69264" y="5927"/>
                  </a:lnTo>
                  <a:lnTo>
                    <a:pt x="69223" y="5500"/>
                  </a:lnTo>
                  <a:lnTo>
                    <a:pt x="69101" y="5133"/>
                  </a:lnTo>
                  <a:lnTo>
                    <a:pt x="68877" y="4848"/>
                  </a:lnTo>
                  <a:lnTo>
                    <a:pt x="68714" y="4746"/>
                  </a:lnTo>
                  <a:lnTo>
                    <a:pt x="68551" y="4665"/>
                  </a:lnTo>
                  <a:lnTo>
                    <a:pt x="68144" y="4604"/>
                  </a:lnTo>
                  <a:lnTo>
                    <a:pt x="68060" y="4621"/>
                  </a:lnTo>
                  <a:lnTo>
                    <a:pt x="67899" y="4441"/>
                  </a:lnTo>
                  <a:lnTo>
                    <a:pt x="67411" y="4135"/>
                  </a:lnTo>
                  <a:lnTo>
                    <a:pt x="67085" y="4033"/>
                  </a:lnTo>
                  <a:lnTo>
                    <a:pt x="66474" y="3830"/>
                  </a:lnTo>
                  <a:lnTo>
                    <a:pt x="65415" y="3300"/>
                  </a:lnTo>
                  <a:lnTo>
                    <a:pt x="64050" y="2343"/>
                  </a:lnTo>
                  <a:lnTo>
                    <a:pt x="62564" y="999"/>
                  </a:lnTo>
                  <a:lnTo>
                    <a:pt x="61606" y="286"/>
                  </a:lnTo>
                  <a:lnTo>
                    <a:pt x="60995" y="21"/>
                  </a:lnTo>
                  <a:lnTo>
                    <a:pt x="60690" y="1"/>
                  </a:lnTo>
                  <a:close/>
                </a:path>
              </a:pathLst>
            </a:custGeom>
            <a:solidFill>
              <a:schemeClr val="accent4">
                <a:lumMod val="40000"/>
                <a:lumOff val="60000"/>
              </a:schemeClr>
            </a:solidFill>
            <a:ln>
              <a:noFill/>
            </a:ln>
          </p:spPr>
          <p:txBody>
            <a:bodyPr spcFirstLastPara="1" wrap="square" lIns="179929" tIns="179929" rIns="179929" bIns="179929" anchor="ctr" anchorCtr="0">
              <a:noAutofit/>
            </a:bodyPr>
            <a:lstStyle/>
            <a:p>
              <a:pPr defTabSz="1349654"/>
              <a:endParaRPr sz="3542" dirty="0">
                <a:solidFill>
                  <a:prstClr val="black"/>
                </a:solidFill>
                <a:latin typeface="Calibri" panose="020F0502020204030204"/>
              </a:endParaRPr>
            </a:p>
          </p:txBody>
        </p:sp>
        <p:sp>
          <p:nvSpPr>
            <p:cNvPr id="94" name="Google Shape;94;p15"/>
            <p:cNvSpPr/>
            <p:nvPr/>
          </p:nvSpPr>
          <p:spPr>
            <a:xfrm flipH="1">
              <a:off x="10470805" y="2000595"/>
              <a:ext cx="521418" cy="526442"/>
            </a:xfrm>
            <a:custGeom>
              <a:avLst/>
              <a:gdLst/>
              <a:ahLst/>
              <a:cxnLst/>
              <a:rect l="l" t="t" r="r" b="b"/>
              <a:pathLst>
                <a:path w="8412" h="8514" extrusionOk="0">
                  <a:moveTo>
                    <a:pt x="1039" y="1"/>
                  </a:moveTo>
                  <a:lnTo>
                    <a:pt x="0" y="958"/>
                  </a:lnTo>
                  <a:lnTo>
                    <a:pt x="7332" y="8514"/>
                  </a:lnTo>
                  <a:lnTo>
                    <a:pt x="8411" y="7434"/>
                  </a:lnTo>
                  <a:lnTo>
                    <a:pt x="1039"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5" name="Google Shape;95;p15"/>
            <p:cNvSpPr/>
            <p:nvPr/>
          </p:nvSpPr>
          <p:spPr>
            <a:xfrm flipH="1">
              <a:off x="10507419" y="2037138"/>
              <a:ext cx="3452626" cy="2427915"/>
            </a:xfrm>
            <a:custGeom>
              <a:avLst/>
              <a:gdLst/>
              <a:ahLst/>
              <a:cxnLst/>
              <a:rect l="l" t="t" r="r" b="b"/>
              <a:pathLst>
                <a:path w="55701" h="39266" extrusionOk="0">
                  <a:moveTo>
                    <a:pt x="47514" y="0"/>
                  </a:moveTo>
                  <a:lnTo>
                    <a:pt x="1" y="39265"/>
                  </a:lnTo>
                  <a:lnTo>
                    <a:pt x="22667" y="39265"/>
                  </a:lnTo>
                  <a:lnTo>
                    <a:pt x="55700" y="8411"/>
                  </a:lnTo>
                  <a:lnTo>
                    <a:pt x="47514" y="0"/>
                  </a:lnTo>
                  <a:close/>
                </a:path>
              </a:pathLst>
            </a:custGeom>
            <a:solidFill>
              <a:schemeClr val="dk1"/>
            </a:solidFill>
            <a:ln>
              <a:solidFill>
                <a:schemeClr val="accent1">
                  <a:lumMod val="50000"/>
                </a:schemeClr>
              </a:solid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6" name="Google Shape;96;p15"/>
            <p:cNvSpPr/>
            <p:nvPr/>
          </p:nvSpPr>
          <p:spPr>
            <a:xfrm flipH="1">
              <a:off x="10681617" y="2526974"/>
              <a:ext cx="99796" cy="100787"/>
            </a:xfrm>
            <a:custGeom>
              <a:avLst/>
              <a:gdLst/>
              <a:ahLst/>
              <a:cxnLst/>
              <a:rect l="l" t="t" r="r" b="b"/>
              <a:pathLst>
                <a:path w="1610" h="1630" extrusionOk="0">
                  <a:moveTo>
                    <a:pt x="631" y="1"/>
                  </a:moveTo>
                  <a:lnTo>
                    <a:pt x="346" y="143"/>
                  </a:lnTo>
                  <a:lnTo>
                    <a:pt x="122" y="347"/>
                  </a:lnTo>
                  <a:lnTo>
                    <a:pt x="0" y="652"/>
                  </a:lnTo>
                  <a:lnTo>
                    <a:pt x="0" y="815"/>
                  </a:lnTo>
                  <a:lnTo>
                    <a:pt x="0" y="978"/>
                  </a:lnTo>
                  <a:lnTo>
                    <a:pt x="122" y="1263"/>
                  </a:lnTo>
                  <a:lnTo>
                    <a:pt x="346" y="1487"/>
                  </a:lnTo>
                  <a:lnTo>
                    <a:pt x="631" y="1609"/>
                  </a:lnTo>
                  <a:lnTo>
                    <a:pt x="794" y="1630"/>
                  </a:lnTo>
                  <a:lnTo>
                    <a:pt x="978" y="1609"/>
                  </a:lnTo>
                  <a:lnTo>
                    <a:pt x="1263" y="1487"/>
                  </a:lnTo>
                  <a:lnTo>
                    <a:pt x="1487" y="1263"/>
                  </a:lnTo>
                  <a:lnTo>
                    <a:pt x="1609" y="978"/>
                  </a:lnTo>
                  <a:lnTo>
                    <a:pt x="1609" y="815"/>
                  </a:lnTo>
                  <a:lnTo>
                    <a:pt x="1609" y="652"/>
                  </a:lnTo>
                  <a:lnTo>
                    <a:pt x="1487" y="347"/>
                  </a:lnTo>
                  <a:lnTo>
                    <a:pt x="1263" y="143"/>
                  </a:lnTo>
                  <a:lnTo>
                    <a:pt x="978"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sp>
          <p:nvSpPr>
            <p:cNvPr id="97" name="Google Shape;97;p15"/>
            <p:cNvSpPr/>
            <p:nvPr/>
          </p:nvSpPr>
          <p:spPr>
            <a:xfrm flipH="1">
              <a:off x="10805339" y="2641549"/>
              <a:ext cx="101098" cy="100849"/>
            </a:xfrm>
            <a:custGeom>
              <a:avLst/>
              <a:gdLst/>
              <a:ahLst/>
              <a:cxnLst/>
              <a:rect l="l" t="t" r="r" b="b"/>
              <a:pathLst>
                <a:path w="1631" h="1631" extrusionOk="0">
                  <a:moveTo>
                    <a:pt x="653" y="1"/>
                  </a:moveTo>
                  <a:lnTo>
                    <a:pt x="368" y="143"/>
                  </a:lnTo>
                  <a:lnTo>
                    <a:pt x="144" y="347"/>
                  </a:lnTo>
                  <a:lnTo>
                    <a:pt x="21" y="652"/>
                  </a:lnTo>
                  <a:lnTo>
                    <a:pt x="1" y="815"/>
                  </a:lnTo>
                  <a:lnTo>
                    <a:pt x="21" y="978"/>
                  </a:lnTo>
                  <a:lnTo>
                    <a:pt x="144" y="1263"/>
                  </a:lnTo>
                  <a:lnTo>
                    <a:pt x="368" y="1487"/>
                  </a:lnTo>
                  <a:lnTo>
                    <a:pt x="653" y="1610"/>
                  </a:lnTo>
                  <a:lnTo>
                    <a:pt x="816" y="1630"/>
                  </a:lnTo>
                  <a:lnTo>
                    <a:pt x="979" y="1610"/>
                  </a:lnTo>
                  <a:lnTo>
                    <a:pt x="1284" y="1487"/>
                  </a:lnTo>
                  <a:lnTo>
                    <a:pt x="1488" y="1263"/>
                  </a:lnTo>
                  <a:lnTo>
                    <a:pt x="1630" y="978"/>
                  </a:lnTo>
                  <a:lnTo>
                    <a:pt x="1630" y="815"/>
                  </a:lnTo>
                  <a:lnTo>
                    <a:pt x="1630" y="652"/>
                  </a:lnTo>
                  <a:lnTo>
                    <a:pt x="1488" y="347"/>
                  </a:lnTo>
                  <a:lnTo>
                    <a:pt x="1284" y="143"/>
                  </a:lnTo>
                  <a:lnTo>
                    <a:pt x="979" y="1"/>
                  </a:lnTo>
                  <a:close/>
                </a:path>
              </a:pathLst>
            </a:custGeom>
            <a:solidFill>
              <a:schemeClr val="dk2"/>
            </a:solidFill>
            <a:ln>
              <a:noFill/>
            </a:ln>
          </p:spPr>
          <p:txBody>
            <a:bodyPr spcFirstLastPara="1" wrap="square" lIns="179929" tIns="179929" rIns="179929" bIns="179929" anchor="ctr" anchorCtr="0">
              <a:noAutofit/>
            </a:bodyPr>
            <a:lstStyle/>
            <a:p>
              <a:pPr defTabSz="1349654"/>
              <a:endParaRPr sz="3542">
                <a:solidFill>
                  <a:prstClr val="black"/>
                </a:solidFill>
                <a:latin typeface="Calibri" panose="020F0502020204030204"/>
              </a:endParaRPr>
            </a:p>
          </p:txBody>
        </p:sp>
      </p:grpSp>
      <p:pic>
        <p:nvPicPr>
          <p:cNvPr id="41" name="Graphic 2">
            <a:extLst>
              <a:ext uri="{FF2B5EF4-FFF2-40B4-BE49-F238E27FC236}">
                <a16:creationId xmlns:a16="http://schemas.microsoft.com/office/drawing/2014/main" id="{BF74077B-2593-49A5-BE40-0245A0BD375D}"/>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42" name="Рисунок 41">
            <a:extLst>
              <a:ext uri="{FF2B5EF4-FFF2-40B4-BE49-F238E27FC236}">
                <a16:creationId xmlns:a16="http://schemas.microsoft.com/office/drawing/2014/main" id="{27110421-C481-4796-9189-7F7B893BF7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43" name="Рисунок 42">
            <a:extLst>
              <a:ext uri="{FF2B5EF4-FFF2-40B4-BE49-F238E27FC236}">
                <a16:creationId xmlns:a16="http://schemas.microsoft.com/office/drawing/2014/main" id="{81528AB0-4810-4483-97E4-E01C03ED33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Tree>
  </p:cSld>
  <p:clrMapOvr>
    <a:masterClrMapping/>
  </p:clrMapOvr>
</p:sld>
</file>

<file path=ppt/slides/slide7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293511" y="2721429"/>
            <a:ext cx="13874045" cy="1991699"/>
          </a:xfrm>
          <a:prstGeom prst="rect">
            <a:avLst/>
          </a:prstGeom>
        </p:spPr>
        <p:txBody>
          <a:bodyPr wrap="square">
            <a:spAutoFit/>
          </a:bodyPr>
          <a:lstStyle/>
          <a:p>
            <a:pPr algn="ctr"/>
            <a:r>
              <a:rPr lang="en-US" sz="4114" b="1" dirty="0">
                <a:latin typeface="Times New Roman" panose="02020603050405020304" pitchFamily="18" charset="0"/>
                <a:ea typeface="Calibri" panose="020F0502020204030204" pitchFamily="34" charset="0"/>
              </a:rPr>
              <a:t> </a:t>
            </a:r>
            <a:r>
              <a:rPr lang="uz-Cyrl-UZ" sz="4114" b="1" dirty="0">
                <a:latin typeface="Arial Narrow" panose="020B0606020202030204" pitchFamily="34" charset="0"/>
              </a:rPr>
              <a:t>2</a:t>
            </a:r>
            <a:r>
              <a:rPr lang="uz-Latn-UZ" sz="4114" b="1" dirty="0">
                <a:latin typeface="Arial Narrow" panose="020B0606020202030204" pitchFamily="34" charset="0"/>
              </a:rPr>
              <a:t>-mavzu. </a:t>
            </a:r>
            <a:r>
              <a:rPr lang="az-Latn-AZ" sz="4114" b="1" dirty="0">
                <a:latin typeface="Arial Narrow" panose="020B0606020202030204" pitchFamily="34" charset="0"/>
              </a:rPr>
              <a:t>O‘z faoliyatini tahlil qilish va baholash – kasbiy rivojlanish asosi</a:t>
            </a:r>
            <a:endParaRPr lang="uz-Latn-UZ" sz="4114" b="1" dirty="0">
              <a:latin typeface="Arial Narrow" panose="020B0606020202030204" pitchFamily="34" charset="0"/>
            </a:endParaRPr>
          </a:p>
          <a:p>
            <a:pPr algn="ctr"/>
            <a:r>
              <a:rPr lang="uz-Latn-UZ" sz="4114" b="1" dirty="0">
                <a:latin typeface="Arial Narrow" panose="020B0606020202030204" pitchFamily="34" charset="0"/>
              </a:rPr>
              <a:t>(</a:t>
            </a:r>
            <a:r>
              <a:rPr lang="uz-Latn-UZ" sz="4114" b="1" i="1" dirty="0">
                <a:latin typeface="Arial Narrow" panose="020B0606020202030204" pitchFamily="34" charset="0"/>
              </a:rPr>
              <a:t>2 soat </a:t>
            </a:r>
            <a:r>
              <a:rPr lang="en-US" sz="4114" b="1" i="1" dirty="0">
                <a:latin typeface="Arial Narrow" panose="020B0606020202030204" pitchFamily="34" charset="0"/>
              </a:rPr>
              <a:t>amaliy </a:t>
            </a:r>
            <a:r>
              <a:rPr lang="uz-Latn-UZ" sz="4114" b="1" i="1" dirty="0">
                <a:latin typeface="Arial Narrow" panose="020B0606020202030204" pitchFamily="34" charset="0"/>
              </a:rPr>
              <a:t> mashgʻulot</a:t>
            </a:r>
            <a:r>
              <a:rPr lang="uz-Latn-UZ" sz="4114" b="1" dirty="0">
                <a:latin typeface="Arial Narrow" panose="020B0606020202030204" pitchFamily="34" charset="0"/>
              </a:rPr>
              <a:t>)</a:t>
            </a:r>
            <a:endParaRPr lang="ru-RU" sz="4114" b="1" dirty="0">
              <a:latin typeface="Arial Narrow" panose="020B0606020202030204" pitchFamily="34" charset="0"/>
            </a:endParaRPr>
          </a:p>
        </p:txBody>
      </p:sp>
    </p:spTree>
  </p:cSld>
  <p:clrMapOvr>
    <a:masterClrMapping/>
  </p:clrMapOvr>
</p:sld>
</file>

<file path=ppt/slides/slide7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003852" y="2830760"/>
            <a:ext cx="13998591" cy="3785652"/>
          </a:xfrm>
          <a:prstGeom prst="rect">
            <a:avLst/>
          </a:prstGeom>
        </p:spPr>
        <p:txBody>
          <a:bodyPr wrap="square">
            <a:spAutoFit/>
          </a:bodyPr>
          <a:lstStyle/>
          <a:p>
            <a:pPr lvl="0"/>
            <a:r>
              <a:rPr lang="en-US" sz="4000" dirty="0">
                <a:latin typeface="Arial Narrow" panose="020B0606020202030204" pitchFamily="34" charset="0"/>
              </a:rPr>
              <a:t>O</a:t>
            </a:r>
            <a:r>
              <a:rPr lang="uz-Latn-UZ" sz="4000" dirty="0">
                <a:latin typeface="Arial Narrow" panose="020B0606020202030204" pitchFamily="34" charset="0"/>
              </a:rPr>
              <a:t>‘</a:t>
            </a:r>
            <a:r>
              <a:rPr lang="uz-Cyrl-UZ" sz="4000" dirty="0">
                <a:latin typeface="Arial Narrow" panose="020B0606020202030204" pitchFamily="34" charset="0"/>
              </a:rPr>
              <a:t>qituvchilikdagi eng katta kuchli tomonlaringiz</a:t>
            </a:r>
            <a:r>
              <a:rPr lang="en-US" sz="4000" dirty="0">
                <a:latin typeface="Arial Narrow" panose="020B0606020202030204" pitchFamily="34" charset="0"/>
              </a:rPr>
              <a:t>ni ayting</a:t>
            </a:r>
            <a:r>
              <a:rPr lang="uz-Cyrl-UZ" sz="4000" dirty="0">
                <a:latin typeface="Arial Narrow" panose="020B0606020202030204" pitchFamily="34" charset="0"/>
              </a:rPr>
              <a:t>?</a:t>
            </a:r>
            <a:endParaRPr lang="ru-RU" sz="4000" dirty="0">
              <a:latin typeface="Arial Narrow" panose="020B0606020202030204" pitchFamily="34" charset="0"/>
            </a:endParaRPr>
          </a:p>
          <a:p>
            <a:pPr lvl="0"/>
            <a:r>
              <a:rPr lang="uz-Cyrl-UZ" sz="4000" dirty="0">
                <a:latin typeface="Arial Narrow" panose="020B0606020202030204" pitchFamily="34" charset="0"/>
              </a:rPr>
              <a:t>O</a:t>
            </a:r>
            <a:r>
              <a:rPr lang="uz-Latn-UZ" sz="4000" dirty="0">
                <a:latin typeface="Arial Narrow" panose="020B0606020202030204" pitchFamily="34" charset="0"/>
              </a:rPr>
              <a:t>‘</a:t>
            </a:r>
            <a:r>
              <a:rPr lang="uz-Cyrl-UZ" sz="4000" dirty="0">
                <a:latin typeface="Arial Narrow" panose="020B0606020202030204" pitchFamily="34" charset="0"/>
              </a:rPr>
              <a:t>zingizni kuchsiz tomonlaringizni qanday aniqlaysiz?</a:t>
            </a:r>
            <a:endParaRPr lang="ru-RU" sz="4000" dirty="0">
              <a:latin typeface="Arial Narrow" panose="020B0606020202030204" pitchFamily="34" charset="0"/>
            </a:endParaRPr>
          </a:p>
          <a:p>
            <a:pPr lvl="0"/>
            <a:r>
              <a:rPr lang="uz-Cyrl-UZ" sz="4000" dirty="0">
                <a:latin typeface="Arial Narrow" panose="020B0606020202030204" pitchFamily="34" charset="0"/>
              </a:rPr>
              <a:t>Kuchli tomonlaringizni rivojlantirish uchun qanday strategiyalarni qo</a:t>
            </a:r>
            <a:r>
              <a:rPr lang="uz-Latn-UZ" sz="4000" dirty="0">
                <a:latin typeface="Arial Narrow" panose="020B0606020202030204" pitchFamily="34" charset="0"/>
              </a:rPr>
              <a:t>‘</a:t>
            </a:r>
            <a:r>
              <a:rPr lang="uz-Cyrl-UZ" sz="4000" dirty="0">
                <a:latin typeface="Arial Narrow" panose="020B0606020202030204" pitchFamily="34" charset="0"/>
              </a:rPr>
              <a:t>llaysiz?</a:t>
            </a:r>
            <a:endParaRPr lang="ru-RU" sz="4000" dirty="0">
              <a:latin typeface="Arial Narrow" panose="020B0606020202030204" pitchFamily="34" charset="0"/>
            </a:endParaRPr>
          </a:p>
          <a:p>
            <a:pPr lvl="0"/>
            <a:r>
              <a:rPr lang="uz-Cyrl-UZ" sz="4000" dirty="0">
                <a:latin typeface="Arial Narrow" panose="020B0606020202030204" pitchFamily="34" charset="0"/>
              </a:rPr>
              <a:t>Kuchsiz tomonlaringizni yaxshilash uchun qanday qadamlar tashlamoqdasiz?</a:t>
            </a:r>
            <a:endParaRPr lang="ru-RU" sz="4000" dirty="0">
              <a:latin typeface="Arial Narrow" panose="020B0606020202030204" pitchFamily="34" charset="0"/>
            </a:endParaRPr>
          </a:p>
        </p:txBody>
      </p:sp>
    </p:spTree>
  </p:cSld>
  <p:clrMapOvr>
    <a:masterClrMapping/>
  </p:clrMapOvr>
</p:sld>
</file>

<file path=ppt/slides/slide7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53" name="Google Shape;653;p26"/>
          <p:cNvGrpSpPr/>
          <p:nvPr/>
        </p:nvGrpSpPr>
        <p:grpSpPr>
          <a:xfrm>
            <a:off x="701083" y="2149253"/>
            <a:ext cx="6429250" cy="1990928"/>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89" tIns="137089" rIns="137089" bIns="137089" anchor="ctr" anchorCtr="0">
              <a:noAutofit/>
            </a:bodyPr>
            <a:lstStyle/>
            <a:p>
              <a:pPr algn="ctr"/>
              <a:r>
                <a:rPr lang="uz-Latn-UZ" sz="2133" b="1" dirty="0">
                  <a:latin typeface="Arial Narrow" panose="020B0606020202030204" pitchFamily="34" charset="0"/>
                </a:rPr>
                <a:t>O‘zini-o‘zi baholash faoliyati: o‘z faoliyatini baholash turlari va vositalari,  o‘zining kuchli va kuchsiz tomonlarini aniqlashning samarali usul va vositalari</a:t>
              </a:r>
              <a:endParaRPr lang="ru-RU" sz="2133" b="1" dirty="0">
                <a:latin typeface="Arial Narrow" panose="020B0606020202030204" pitchFamily="34" charset="0"/>
              </a:endParaRPr>
            </a:p>
          </p:txBody>
        </p:sp>
      </p:grpSp>
      <p:grpSp>
        <p:nvGrpSpPr>
          <p:cNvPr id="659" name="Google Shape;659;p26"/>
          <p:cNvGrpSpPr/>
          <p:nvPr/>
        </p:nvGrpSpPr>
        <p:grpSpPr>
          <a:xfrm>
            <a:off x="7179107" y="3225087"/>
            <a:ext cx="6429526" cy="1990928"/>
            <a:chOff x="710274" y="3077051"/>
            <a:chExt cx="3704085" cy="1132200"/>
          </a:xfrm>
        </p:grpSpPr>
        <p:sp>
          <p:nvSpPr>
            <p:cNvPr id="660" name="Google Shape;660;p26"/>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61" name="Google Shape;661;p26"/>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62" name="Google Shape;662;p26"/>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63" name="Google Shape;663;p26"/>
            <p:cNvSpPr txBox="1"/>
            <p:nvPr/>
          </p:nvSpPr>
          <p:spPr>
            <a:xfrm>
              <a:off x="2008889" y="3183670"/>
              <a:ext cx="2184089" cy="847535"/>
            </a:xfrm>
            <a:prstGeom prst="rect">
              <a:avLst/>
            </a:prstGeom>
            <a:noFill/>
            <a:ln>
              <a:noFill/>
            </a:ln>
          </p:spPr>
          <p:txBody>
            <a:bodyPr spcFirstLastPara="1" wrap="square" lIns="137089" tIns="137089" rIns="137089" bIns="137089" anchor="ctr" anchorCtr="0">
              <a:noAutofit/>
            </a:bodyPr>
            <a:lstStyle/>
            <a:p>
              <a:pPr algn="ctr"/>
              <a:r>
                <a:rPr lang="uz-Latn-UZ" sz="2400" b="1" dirty="0">
                  <a:latin typeface="Arial Narrow" panose="020B0606020202030204" pitchFamily="34" charset="0"/>
                </a:rPr>
                <a:t>Kasbiy rivojlanishda o‘qituvchilar hamkorligi</a:t>
              </a:r>
              <a:endParaRPr lang="ru-RU" sz="2400" b="1" dirty="0">
                <a:latin typeface="Arial Narrow" panose="020B0606020202030204" pitchFamily="34" charset="0"/>
              </a:endParaRPr>
            </a:p>
          </p:txBody>
        </p:sp>
      </p:grpSp>
      <p:grpSp>
        <p:nvGrpSpPr>
          <p:cNvPr id="669" name="Google Shape;669;p26"/>
          <p:cNvGrpSpPr/>
          <p:nvPr/>
        </p:nvGrpSpPr>
        <p:grpSpPr>
          <a:xfrm>
            <a:off x="7457878" y="3705233"/>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1509486" y="2862343"/>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grpSp>
        <p:nvGrpSpPr>
          <p:cNvPr id="49" name="Google Shape;659;p26">
            <a:extLst>
              <a:ext uri="{FF2B5EF4-FFF2-40B4-BE49-F238E27FC236}">
                <a16:creationId xmlns:a16="http://schemas.microsoft.com/office/drawing/2014/main" id="{0256AE8F-DA68-42A1-A060-05DB39AD8DAF}"/>
              </a:ext>
            </a:extLst>
          </p:cNvPr>
          <p:cNvGrpSpPr/>
          <p:nvPr/>
        </p:nvGrpSpPr>
        <p:grpSpPr>
          <a:xfrm>
            <a:off x="891349" y="4934854"/>
            <a:ext cx="6429526" cy="1990928"/>
            <a:chOff x="710274" y="3077051"/>
            <a:chExt cx="3704085" cy="1132200"/>
          </a:xfrm>
        </p:grpSpPr>
        <p:sp>
          <p:nvSpPr>
            <p:cNvPr id="50" name="Google Shape;660;p26">
              <a:extLst>
                <a:ext uri="{FF2B5EF4-FFF2-40B4-BE49-F238E27FC236}">
                  <a16:creationId xmlns:a16="http://schemas.microsoft.com/office/drawing/2014/main" id="{351456DB-5498-4E54-B317-F06F79792D53}"/>
                </a:ext>
              </a:extLst>
            </p:cNvPr>
            <p:cNvSpPr/>
            <p:nvPr/>
          </p:nvSpPr>
          <p:spPr>
            <a:xfrm>
              <a:off x="1364859"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51" name="Google Shape;661;p26">
              <a:extLst>
                <a:ext uri="{FF2B5EF4-FFF2-40B4-BE49-F238E27FC236}">
                  <a16:creationId xmlns:a16="http://schemas.microsoft.com/office/drawing/2014/main" id="{6F764733-86AA-4902-93F7-A53997245E50}"/>
                </a:ext>
              </a:extLst>
            </p:cNvPr>
            <p:cNvSpPr/>
            <p:nvPr/>
          </p:nvSpPr>
          <p:spPr>
            <a:xfrm>
              <a:off x="710274"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52" name="Google Shape;662;p26">
              <a:extLst>
                <a:ext uri="{FF2B5EF4-FFF2-40B4-BE49-F238E27FC236}">
                  <a16:creationId xmlns:a16="http://schemas.microsoft.com/office/drawing/2014/main" id="{E2C1BBDC-8E63-4DCA-BEA7-FEA730189578}"/>
                </a:ext>
              </a:extLst>
            </p:cNvPr>
            <p:cNvSpPr/>
            <p:nvPr/>
          </p:nvSpPr>
          <p:spPr>
            <a:xfrm>
              <a:off x="883425"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53" name="Google Shape;663;p26">
              <a:extLst>
                <a:ext uri="{FF2B5EF4-FFF2-40B4-BE49-F238E27FC236}">
                  <a16:creationId xmlns:a16="http://schemas.microsoft.com/office/drawing/2014/main" id="{13B4F901-227F-482F-B537-F59577C4B988}"/>
                </a:ext>
              </a:extLst>
            </p:cNvPr>
            <p:cNvSpPr txBox="1"/>
            <p:nvPr/>
          </p:nvSpPr>
          <p:spPr>
            <a:xfrm>
              <a:off x="2017372" y="3276343"/>
              <a:ext cx="2184089" cy="847535"/>
            </a:xfrm>
            <a:prstGeom prst="rect">
              <a:avLst/>
            </a:prstGeom>
            <a:noFill/>
            <a:ln>
              <a:noFill/>
            </a:ln>
          </p:spPr>
          <p:txBody>
            <a:bodyPr spcFirstLastPara="1" wrap="square" lIns="137089" tIns="137089" rIns="137089" bIns="137089" anchor="ctr" anchorCtr="0">
              <a:noAutofit/>
            </a:bodyPr>
            <a:lstStyle/>
            <a:p>
              <a:pPr algn="ctr"/>
              <a:r>
                <a:rPr lang="uz-Latn-UZ" sz="2400" b="1" dirty="0">
                  <a:latin typeface="Arial Narrow" panose="020B0606020202030204" pitchFamily="34" charset="0"/>
                </a:rPr>
                <a:t>O‘z ustida ishlash rejasini ishlab chiqish</a:t>
              </a:r>
              <a:endParaRPr lang="ru-RU" sz="2400" b="1" dirty="0">
                <a:latin typeface="Arial Narrow" panose="020B0606020202030204" pitchFamily="34" charset="0"/>
              </a:endParaRPr>
            </a:p>
          </p:txBody>
        </p:sp>
      </p:grpSp>
      <p:grpSp>
        <p:nvGrpSpPr>
          <p:cNvPr id="59" name="Google Shape;669;p26">
            <a:extLst>
              <a:ext uri="{FF2B5EF4-FFF2-40B4-BE49-F238E27FC236}">
                <a16:creationId xmlns:a16="http://schemas.microsoft.com/office/drawing/2014/main" id="{89E2FB43-E7D6-47FE-B618-EE54BA99693A}"/>
              </a:ext>
            </a:extLst>
          </p:cNvPr>
          <p:cNvGrpSpPr/>
          <p:nvPr/>
        </p:nvGrpSpPr>
        <p:grpSpPr>
          <a:xfrm>
            <a:off x="1615250" y="5506471"/>
            <a:ext cx="706571" cy="715061"/>
            <a:chOff x="2497275" y="2744159"/>
            <a:chExt cx="370930" cy="370549"/>
          </a:xfrm>
        </p:grpSpPr>
        <p:sp>
          <p:nvSpPr>
            <p:cNvPr id="60" name="Google Shape;670;p26">
              <a:extLst>
                <a:ext uri="{FF2B5EF4-FFF2-40B4-BE49-F238E27FC236}">
                  <a16:creationId xmlns:a16="http://schemas.microsoft.com/office/drawing/2014/main" id="{977D1B6C-299F-4B4C-8D58-B4773A028316}"/>
                </a:ext>
              </a:extLst>
            </p:cNvPr>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1" name="Google Shape;671;p26">
              <a:extLst>
                <a:ext uri="{FF2B5EF4-FFF2-40B4-BE49-F238E27FC236}">
                  <a16:creationId xmlns:a16="http://schemas.microsoft.com/office/drawing/2014/main" id="{DD27A5F2-2E18-411C-9254-28990D47F15A}"/>
                </a:ext>
              </a:extLst>
            </p:cNvPr>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2" name="Google Shape;672;p26">
              <a:extLst>
                <a:ext uri="{FF2B5EF4-FFF2-40B4-BE49-F238E27FC236}">
                  <a16:creationId xmlns:a16="http://schemas.microsoft.com/office/drawing/2014/main" id="{EE318E59-FBE7-44A2-831F-819A6233EBF3}"/>
                </a:ext>
              </a:extLst>
            </p:cNvPr>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3" name="Google Shape;673;p26">
              <a:extLst>
                <a:ext uri="{FF2B5EF4-FFF2-40B4-BE49-F238E27FC236}">
                  <a16:creationId xmlns:a16="http://schemas.microsoft.com/office/drawing/2014/main" id="{359484CF-F158-401E-9B27-2F012CFFFA1F}"/>
                </a:ext>
              </a:extLst>
            </p:cNvPr>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4" name="Google Shape;674;p26">
              <a:extLst>
                <a:ext uri="{FF2B5EF4-FFF2-40B4-BE49-F238E27FC236}">
                  <a16:creationId xmlns:a16="http://schemas.microsoft.com/office/drawing/2014/main" id="{E4DCD4F3-5A1D-4F93-AF3C-F20467768A60}"/>
                </a:ext>
              </a:extLst>
            </p:cNvPr>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5" name="Google Shape;675;p26">
              <a:extLst>
                <a:ext uri="{FF2B5EF4-FFF2-40B4-BE49-F238E27FC236}">
                  <a16:creationId xmlns:a16="http://schemas.microsoft.com/office/drawing/2014/main" id="{99B89D65-4A6E-461F-9148-41481C06F891}"/>
                </a:ext>
              </a:extLst>
            </p:cNvPr>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spTree>
  </p:cSld>
  <p:clrMapOvr>
    <a:masterClrMapping/>
  </p:clrMapOvr>
</p:sld>
</file>

<file path=ppt/slides/slide7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0" y="0"/>
            <a:ext cx="5486400" cy="8229600"/>
          </a:xfrm>
          <a:prstGeom prst="rect">
            <a:avLst/>
          </a:prstGeom>
        </p:spPr>
      </p:pic>
      <p:sp>
        <p:nvSpPr>
          <p:cNvPr id="3" name="Text 0"/>
          <p:cNvSpPr/>
          <p:nvPr/>
        </p:nvSpPr>
        <p:spPr>
          <a:xfrm>
            <a:off x="6280190" y="2184083"/>
            <a:ext cx="7556421" cy="1417558"/>
          </a:xfrm>
          <a:prstGeom prst="rect">
            <a:avLst/>
          </a:prstGeom>
          <a:noFill/>
          <a:ln/>
        </p:spPr>
        <p:txBody>
          <a:bodyPr wrap="square" lIns="0" tIns="0" rIns="0" bIns="0" rtlCol="0" anchor="t"/>
          <a:lstStyle/>
          <a:p>
            <a:pPr>
              <a:lnSpc>
                <a:spcPts val="5550"/>
              </a:lnSpc>
            </a:pPr>
            <a:r>
              <a:rPr lang="uz-Cyrl-UZ" sz="4450" b="1">
                <a:solidFill>
                  <a:srgbClr val="161613"/>
                </a:solidFill>
                <a:latin typeface="Arial Narrow" panose="020B0606020202030204" pitchFamily="34" charset="0"/>
                <a:ea typeface="DM Sans Medium" pitchFamily="34" charset="-122"/>
                <a:cs typeface="DM Sans Medium" pitchFamily="34" charset="-120"/>
              </a:rPr>
              <a:t>O‘</a:t>
            </a:r>
            <a:r>
              <a:rPr lang="uz-Cyrl-UZ" sz="4450" b="1">
                <a:solidFill>
                  <a:srgbClr val="161613"/>
                </a:solidFill>
                <a:latin typeface="Arial Narrow" panose="020B0606020202030204" pitchFamily="34" charset="0"/>
              </a:rPr>
              <a:t>zini-o‘zi </a:t>
            </a:r>
            <a:r>
              <a:rPr lang="uz-Cyrl-UZ" sz="4450" b="1" dirty="0">
                <a:solidFill>
                  <a:srgbClr val="161613"/>
                </a:solidFill>
                <a:latin typeface="Arial Narrow" panose="020B0606020202030204" pitchFamily="34" charset="0"/>
                <a:ea typeface="DM Sans Medium" pitchFamily="34" charset="-122"/>
                <a:cs typeface="DM Sans Medium" pitchFamily="34" charset="-120"/>
              </a:rPr>
              <a:t>baholash faoliyati: mohiyati va ahamiyati</a:t>
            </a:r>
            <a:endParaRPr lang="uz-Cyrl-UZ" sz="4450" b="1" dirty="0">
              <a:latin typeface="Arial Narrow" panose="020B0606020202030204" pitchFamily="34" charset="0"/>
            </a:endParaRPr>
          </a:p>
        </p:txBody>
      </p:sp>
      <p:sp>
        <p:nvSpPr>
          <p:cNvPr id="4" name="Text 1"/>
          <p:cNvSpPr/>
          <p:nvPr/>
        </p:nvSpPr>
        <p:spPr>
          <a:xfrm>
            <a:off x="6280190" y="3941802"/>
            <a:ext cx="7556421" cy="1451610"/>
          </a:xfrm>
          <a:prstGeom prst="rect">
            <a:avLst/>
          </a:prstGeom>
          <a:noFill/>
          <a:ln/>
        </p:spPr>
        <p:txBody>
          <a:bodyPr wrap="square" lIns="0" tIns="0" rIns="0" bIns="0" rtlCol="0" anchor="t"/>
          <a:lstStyle/>
          <a:p>
            <a:pPr algn="just">
              <a:lnSpc>
                <a:spcPts val="2850"/>
              </a:lnSpc>
            </a:pPr>
            <a:r>
              <a:rPr lang="uz-Cyrl-UZ" sz="2400">
                <a:solidFill>
                  <a:srgbClr val="161613"/>
                </a:solidFill>
                <a:latin typeface="Arial Narrow" panose="020B0606020202030204" pitchFamily="34" charset="0"/>
                <a:ea typeface="Inter" pitchFamily="34" charset="-122"/>
                <a:cs typeface="Inter" pitchFamily="34" charset="-120"/>
              </a:rPr>
              <a:t>O‘zini-o‘zi </a:t>
            </a:r>
            <a:r>
              <a:rPr lang="uz-Cyrl-UZ" sz="2400" dirty="0">
                <a:solidFill>
                  <a:srgbClr val="161613"/>
                </a:solidFill>
                <a:latin typeface="Arial Narrow" panose="020B0606020202030204" pitchFamily="34" charset="0"/>
                <a:ea typeface="Inter" pitchFamily="34" charset="-122"/>
                <a:cs typeface="Inter" pitchFamily="34" charset="-120"/>
              </a:rPr>
              <a:t>baholash </a:t>
            </a:r>
            <a:r>
              <a:rPr lang="uz-Cyrl-UZ" sz="2400">
                <a:solidFill>
                  <a:srgbClr val="161613"/>
                </a:solidFill>
                <a:latin typeface="Arial Narrow" panose="020B0606020202030204" pitchFamily="34" charset="0"/>
                <a:ea typeface="Inter" pitchFamily="34" charset="-122"/>
                <a:cs typeface="Inter" pitchFamily="34" charset="-120"/>
              </a:rPr>
              <a:t>- o‘qituvchi o‘z </a:t>
            </a:r>
            <a:r>
              <a:rPr lang="uz-Cyrl-UZ" sz="2400" dirty="0">
                <a:solidFill>
                  <a:srgbClr val="161613"/>
                </a:solidFill>
                <a:latin typeface="Arial Narrow" panose="020B0606020202030204" pitchFamily="34" charset="0"/>
                <a:ea typeface="Inter" pitchFamily="34" charset="-122"/>
                <a:cs typeface="Inter" pitchFamily="34" charset="-120"/>
              </a:rPr>
              <a:t>faoliyatini tahlil qilib</a:t>
            </a:r>
            <a:r>
              <a:rPr lang="uz-Cyrl-UZ" sz="2400">
                <a:solidFill>
                  <a:srgbClr val="161613"/>
                </a:solidFill>
                <a:latin typeface="Arial Narrow" panose="020B0606020202030204" pitchFamily="34" charset="0"/>
                <a:ea typeface="Inter" pitchFamily="34" charset="-122"/>
                <a:cs typeface="Inter" pitchFamily="34" charset="-120"/>
              </a:rPr>
              <a:t>, o‘zining </a:t>
            </a:r>
            <a:r>
              <a:rPr lang="uz-Cyrl-UZ" sz="2400" dirty="0">
                <a:solidFill>
                  <a:srgbClr val="161613"/>
                </a:solidFill>
                <a:latin typeface="Arial Narrow" panose="020B0606020202030204" pitchFamily="34" charset="0"/>
                <a:ea typeface="Inter" pitchFamily="34" charset="-122"/>
                <a:cs typeface="Inter" pitchFamily="34" charset="-120"/>
              </a:rPr>
              <a:t>kasbiy </a:t>
            </a:r>
            <a:r>
              <a:rPr lang="uz-Cyrl-UZ" sz="2400">
                <a:solidFill>
                  <a:srgbClr val="161613"/>
                </a:solidFill>
                <a:latin typeface="Arial Narrow" panose="020B0606020202030204" pitchFamily="34" charset="0"/>
                <a:ea typeface="Inter" pitchFamily="34" charset="-122"/>
                <a:cs typeface="Inter" pitchFamily="34" charset="-120"/>
              </a:rPr>
              <a:t>rivojlanish yo‘nalishlarini </a:t>
            </a:r>
            <a:r>
              <a:rPr lang="uz-Cyrl-UZ" sz="2400" dirty="0">
                <a:solidFill>
                  <a:srgbClr val="161613"/>
                </a:solidFill>
                <a:latin typeface="Arial Narrow" panose="020B0606020202030204" pitchFamily="34" charset="0"/>
                <a:ea typeface="Inter" pitchFamily="34" charset="-122"/>
                <a:cs typeface="Inter" pitchFamily="34" charset="-120"/>
              </a:rPr>
              <a:t>aniqlash jarayoni. Bu </a:t>
            </a:r>
            <a:r>
              <a:rPr lang="uz-Cyrl-UZ" sz="2400">
                <a:solidFill>
                  <a:srgbClr val="161613"/>
                </a:solidFill>
                <a:latin typeface="Arial Narrow" panose="020B0606020202030204" pitchFamily="34" charset="0"/>
                <a:ea typeface="Inter" pitchFamily="34" charset="-122"/>
                <a:cs typeface="Inter" pitchFamily="34" charset="-120"/>
              </a:rPr>
              <a:t>jarayon o‘qituvchiga o‘zining </a:t>
            </a:r>
            <a:r>
              <a:rPr lang="uz-Cyrl-UZ" sz="2400" dirty="0">
                <a:solidFill>
                  <a:srgbClr val="161613"/>
                </a:solidFill>
                <a:latin typeface="Arial Narrow" panose="020B0606020202030204" pitchFamily="34" charset="0"/>
                <a:ea typeface="Inter" pitchFamily="34" charset="-122"/>
                <a:cs typeface="Inter" pitchFamily="34" charset="-120"/>
              </a:rPr>
              <a:t>kuchli va zaif tomonlarini tan olish imkonini beradi.</a:t>
            </a:r>
            <a:endParaRPr lang="uz-Cyrl-UZ" sz="2400" dirty="0">
              <a:latin typeface="Arial Narrow" panose="020B0606020202030204" pitchFamily="34" charset="0"/>
            </a:endParaRPr>
          </a:p>
        </p:txBody>
      </p:sp>
      <p:sp>
        <p:nvSpPr>
          <p:cNvPr id="5" name="Shape 2"/>
          <p:cNvSpPr/>
          <p:nvPr/>
        </p:nvSpPr>
        <p:spPr>
          <a:xfrm>
            <a:off x="6280190" y="5665470"/>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7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0"/>
          <p:cNvSpPr/>
          <p:nvPr/>
        </p:nvSpPr>
        <p:spPr>
          <a:xfrm>
            <a:off x="793790" y="2539960"/>
            <a:ext cx="11415474" cy="708779"/>
          </a:xfrm>
          <a:prstGeom prst="rect">
            <a:avLst/>
          </a:prstGeom>
          <a:noFill/>
          <a:ln/>
        </p:spPr>
        <p:txBody>
          <a:bodyPr wrap="none" lIns="0" tIns="0" rIns="0" bIns="0" rtlCol="0" anchor="t"/>
          <a:lstStyle/>
          <a:p>
            <a:pPr>
              <a:lnSpc>
                <a:spcPts val="5550"/>
              </a:lnSpc>
            </a:pPr>
            <a:r>
              <a:rPr lang="en-US" sz="4450" b="1" dirty="0">
                <a:solidFill>
                  <a:srgbClr val="161613"/>
                </a:solidFill>
                <a:latin typeface="Arial Narrow" panose="020B0606020202030204" pitchFamily="34" charset="0"/>
                <a:ea typeface="DM Sans Medium" pitchFamily="34" charset="-122"/>
                <a:cs typeface="DM Sans Medium" pitchFamily="34" charset="-120"/>
              </a:rPr>
              <a:t>O‘</a:t>
            </a:r>
            <a:r>
              <a:rPr lang="en-US" sz="4450" b="1" dirty="0">
                <a:solidFill>
                  <a:srgbClr val="161613"/>
                </a:solidFill>
                <a:latin typeface="Arial Narrow" panose="020B0606020202030204" pitchFamily="34" charset="0"/>
              </a:rPr>
              <a:t>zini-o‘zi </a:t>
            </a:r>
            <a:r>
              <a:rPr lang="en-US" sz="4450" b="1" dirty="0">
                <a:solidFill>
                  <a:srgbClr val="161613"/>
                </a:solidFill>
                <a:latin typeface="Arial Narrow" panose="020B0606020202030204" pitchFamily="34" charset="0"/>
                <a:ea typeface="DM Sans Medium" pitchFamily="34" charset="-122"/>
                <a:cs typeface="DM Sans Medium" pitchFamily="34" charset="-120"/>
              </a:rPr>
              <a:t>baholash </a:t>
            </a:r>
            <a:r>
              <a:rPr lang="uz-Cyrl-UZ" sz="4450" b="1" dirty="0">
                <a:solidFill>
                  <a:srgbClr val="161613"/>
                </a:solidFill>
                <a:latin typeface="Arial Narrow" panose="020B0606020202030204" pitchFamily="34" charset="0"/>
              </a:rPr>
              <a:t>jarayonining tamoyillari</a:t>
            </a:r>
          </a:p>
          <a:p>
            <a:pPr marL="0" indent="0">
              <a:lnSpc>
                <a:spcPts val="5550"/>
              </a:lnSpc>
              <a:buNone/>
            </a:pPr>
            <a:endParaRPr lang="en-US" sz="4450" dirty="0"/>
          </a:p>
        </p:txBody>
      </p:sp>
      <p:sp>
        <p:nvSpPr>
          <p:cNvPr id="3" name="Text 1"/>
          <p:cNvSpPr/>
          <p:nvPr/>
        </p:nvSpPr>
        <p:spPr>
          <a:xfrm>
            <a:off x="793790" y="3815715"/>
            <a:ext cx="2835235" cy="354330"/>
          </a:xfrm>
          <a:prstGeom prst="rect">
            <a:avLst/>
          </a:prstGeom>
          <a:noFill/>
          <a:ln/>
        </p:spPr>
        <p:txBody>
          <a:bodyPr wrap="none" lIns="0" tIns="0" rIns="0" bIns="0" rtlCol="0" anchor="t"/>
          <a:lstStyle/>
          <a:p>
            <a:pPr>
              <a:lnSpc>
                <a:spcPts val="2750"/>
              </a:lnSpc>
            </a:pPr>
            <a:r>
              <a:rPr lang="en-US" sz="2800" b="1" dirty="0">
                <a:solidFill>
                  <a:srgbClr val="161613"/>
                </a:solidFill>
                <a:latin typeface="Arial Narrow" panose="020B0606020202030204" pitchFamily="34" charset="0"/>
              </a:rPr>
              <a:t>Ob</a:t>
            </a:r>
            <a:r>
              <a:rPr lang="uz-Cyrl-UZ" sz="2800" b="1" dirty="0">
                <a:solidFill>
                  <a:srgbClr val="161613"/>
                </a:solidFill>
                <a:latin typeface="Arial Narrow" panose="020B0606020202030204" pitchFamily="34" charset="0"/>
              </a:rPr>
              <a:t>’</a:t>
            </a:r>
            <a:r>
              <a:rPr lang="en-US" sz="2800" b="1" dirty="0">
                <a:solidFill>
                  <a:srgbClr val="161613"/>
                </a:solidFill>
                <a:latin typeface="Arial Narrow" panose="020B0606020202030204" pitchFamily="34" charset="0"/>
              </a:rPr>
              <a:t>ektivlik</a:t>
            </a:r>
          </a:p>
        </p:txBody>
      </p:sp>
      <p:sp>
        <p:nvSpPr>
          <p:cNvPr id="4" name="Text 2"/>
          <p:cNvSpPr/>
          <p:nvPr/>
        </p:nvSpPr>
        <p:spPr>
          <a:xfrm>
            <a:off x="793790" y="4396859"/>
            <a:ext cx="3978116" cy="1088708"/>
          </a:xfrm>
          <a:prstGeom prst="rect">
            <a:avLst/>
          </a:prstGeom>
          <a:noFill/>
          <a:ln/>
        </p:spPr>
        <p:txBody>
          <a:bodyPr wrap="square" lIns="0" tIns="0" rIns="0" bIns="0" rtlCol="0" anchor="t"/>
          <a:lstStyle/>
          <a:p>
            <a:pPr algn="just">
              <a:lnSpc>
                <a:spcPts val="2850"/>
              </a:lnSpc>
            </a:pPr>
            <a:r>
              <a:rPr lang="en-US" sz="2400" dirty="0">
                <a:solidFill>
                  <a:srgbClr val="161613"/>
                </a:solidFill>
                <a:latin typeface="Arial Narrow" panose="020B0606020202030204" pitchFamily="34" charset="0"/>
                <a:ea typeface="Inter" pitchFamily="34" charset="-122"/>
              </a:rPr>
              <a:t>Baholashda sub</a:t>
            </a:r>
            <a:r>
              <a:rPr lang="uz-Cyrl-UZ" sz="2400" dirty="0">
                <a:solidFill>
                  <a:srgbClr val="161613"/>
                </a:solidFill>
                <a:latin typeface="Arial Narrow" panose="020B0606020202030204" pitchFamily="34" charset="0"/>
                <a:ea typeface="Inter" pitchFamily="34" charset="-122"/>
              </a:rPr>
              <a:t>’</a:t>
            </a:r>
            <a:r>
              <a:rPr lang="en-US" sz="2400" dirty="0">
                <a:solidFill>
                  <a:srgbClr val="161613"/>
                </a:solidFill>
                <a:latin typeface="Arial Narrow" panose="020B0606020202030204" pitchFamily="34" charset="0"/>
                <a:ea typeface="Inter" pitchFamily="34" charset="-122"/>
              </a:rPr>
              <a:t>ektivlikdan xoli bo‘lish va o‘zning kuchli va zaif tomonlarini tan olish.</a:t>
            </a:r>
          </a:p>
        </p:txBody>
      </p:sp>
      <p:sp>
        <p:nvSpPr>
          <p:cNvPr id="5" name="Text 3"/>
          <p:cNvSpPr/>
          <p:nvPr/>
        </p:nvSpPr>
        <p:spPr>
          <a:xfrm>
            <a:off x="5332928" y="3815715"/>
            <a:ext cx="2835235" cy="354330"/>
          </a:xfrm>
          <a:prstGeom prst="rect">
            <a:avLst/>
          </a:prstGeom>
          <a:noFill/>
          <a:ln/>
        </p:spPr>
        <p:txBody>
          <a:bodyPr wrap="none" lIns="0" tIns="0" rIns="0" bIns="0" rtlCol="0" anchor="t"/>
          <a:lstStyle/>
          <a:p>
            <a:pPr>
              <a:lnSpc>
                <a:spcPts val="2750"/>
              </a:lnSpc>
            </a:pPr>
            <a:r>
              <a:rPr lang="uz-Cyrl-UZ" sz="2800" b="1" dirty="0">
                <a:solidFill>
                  <a:srgbClr val="161613"/>
                </a:solidFill>
                <a:latin typeface="Arial Narrow" panose="020B0606020202030204" pitchFamily="34" charset="0"/>
              </a:rPr>
              <a:t>Doimiylik</a:t>
            </a:r>
          </a:p>
        </p:txBody>
      </p:sp>
      <p:sp>
        <p:nvSpPr>
          <p:cNvPr id="6" name="Text 4"/>
          <p:cNvSpPr/>
          <p:nvPr/>
        </p:nvSpPr>
        <p:spPr>
          <a:xfrm>
            <a:off x="5332928" y="4396859"/>
            <a:ext cx="3978116" cy="1088708"/>
          </a:xfrm>
          <a:prstGeom prst="rect">
            <a:avLst/>
          </a:prstGeom>
          <a:noFill/>
          <a:ln/>
        </p:spPr>
        <p:txBody>
          <a:bodyPr wrap="square" lIns="0" tIns="0" rIns="0" bIns="0" rtlCol="0" anchor="t"/>
          <a:lstStyle/>
          <a:p>
            <a:pPr marL="0" indent="0" algn="just">
              <a:buNone/>
            </a:pPr>
            <a:r>
              <a:rPr lang="uz-Cyrl-UZ" sz="2400">
                <a:solidFill>
                  <a:srgbClr val="161613"/>
                </a:solidFill>
                <a:latin typeface="Arial Narrow" panose="020B0606020202030204" pitchFamily="34" charset="0"/>
                <a:ea typeface="Inter" pitchFamily="34" charset="-122"/>
                <a:cs typeface="Inter" pitchFamily="34" charset="-120"/>
              </a:rPr>
              <a:t>O‘zini-o‘zi </a:t>
            </a:r>
            <a:r>
              <a:rPr lang="uz-Cyrl-UZ" sz="2400" dirty="0">
                <a:solidFill>
                  <a:srgbClr val="161613"/>
                </a:solidFill>
                <a:latin typeface="Arial Narrow" panose="020B0606020202030204" pitchFamily="34" charset="0"/>
                <a:ea typeface="Inter" pitchFamily="34" charset="-122"/>
                <a:cs typeface="Inter" pitchFamily="34" charset="-120"/>
              </a:rPr>
              <a:t>baholashni muntazam ravishda olib borish </a:t>
            </a:r>
            <a:r>
              <a:rPr lang="uz-Cyrl-UZ" sz="2400">
                <a:solidFill>
                  <a:srgbClr val="161613"/>
                </a:solidFill>
                <a:latin typeface="Arial Narrow" panose="020B0606020202030204" pitchFamily="34" charset="0"/>
                <a:ea typeface="Inter" pitchFamily="34" charset="-122"/>
                <a:cs typeface="Inter" pitchFamily="34" charset="-120"/>
              </a:rPr>
              <a:t>va o‘z </a:t>
            </a:r>
            <a:r>
              <a:rPr lang="uz-Cyrl-UZ" sz="2400" dirty="0">
                <a:solidFill>
                  <a:srgbClr val="161613"/>
                </a:solidFill>
                <a:latin typeface="Arial Narrow" panose="020B0606020202030204" pitchFamily="34" charset="0"/>
                <a:ea typeface="Inter" pitchFamily="34" charset="-122"/>
                <a:cs typeface="Inter" pitchFamily="34" charset="-120"/>
              </a:rPr>
              <a:t>faoliyatini doimiy ravishda kuzatib borish.</a:t>
            </a:r>
            <a:endParaRPr lang="uz-Cyrl-UZ" sz="2400" dirty="0">
              <a:latin typeface="Arial Narrow" panose="020B0606020202030204" pitchFamily="34" charset="0"/>
            </a:endParaRPr>
          </a:p>
        </p:txBody>
      </p:sp>
      <p:sp>
        <p:nvSpPr>
          <p:cNvPr id="7" name="Text 5"/>
          <p:cNvSpPr/>
          <p:nvPr/>
        </p:nvSpPr>
        <p:spPr>
          <a:xfrm>
            <a:off x="9872067" y="3815715"/>
            <a:ext cx="2835235" cy="354330"/>
          </a:xfrm>
          <a:prstGeom prst="rect">
            <a:avLst/>
          </a:prstGeom>
          <a:noFill/>
          <a:ln/>
        </p:spPr>
        <p:txBody>
          <a:bodyPr wrap="none" lIns="0" tIns="0" rIns="0" bIns="0" rtlCol="0" anchor="t"/>
          <a:lstStyle/>
          <a:p>
            <a:pPr indent="0">
              <a:lnSpc>
                <a:spcPts val="2750"/>
              </a:lnSpc>
              <a:buNone/>
            </a:pPr>
            <a:r>
              <a:rPr lang="en-US" sz="2800" b="1" dirty="0">
                <a:solidFill>
                  <a:srgbClr val="161613"/>
                </a:solidFill>
                <a:latin typeface="Arial Narrow" panose="020B0606020202030204" pitchFamily="34" charset="0"/>
              </a:rPr>
              <a:t>Samaradorlik</a:t>
            </a:r>
          </a:p>
        </p:txBody>
      </p:sp>
      <p:sp>
        <p:nvSpPr>
          <p:cNvPr id="8" name="Text 6"/>
          <p:cNvSpPr/>
          <p:nvPr/>
        </p:nvSpPr>
        <p:spPr>
          <a:xfrm>
            <a:off x="9872067" y="4396859"/>
            <a:ext cx="3978116" cy="1088708"/>
          </a:xfrm>
          <a:prstGeom prst="rect">
            <a:avLst/>
          </a:prstGeom>
          <a:noFill/>
          <a:ln/>
        </p:spPr>
        <p:txBody>
          <a:bodyPr wrap="square" lIns="0" tIns="0" rIns="0" bIns="0" rtlCol="0" anchor="t"/>
          <a:lstStyle/>
          <a:p>
            <a:pPr marL="0" indent="0">
              <a:lnSpc>
                <a:spcPts val="2850"/>
              </a:lnSpc>
              <a:buNone/>
            </a:pPr>
            <a:r>
              <a:rPr lang="uz-Cyrl-UZ" sz="2400" dirty="0">
                <a:solidFill>
                  <a:srgbClr val="161613"/>
                </a:solidFill>
                <a:latin typeface="Arial Narrow" panose="020B0606020202030204" pitchFamily="34" charset="0"/>
                <a:ea typeface="Inter" pitchFamily="34" charset="-122"/>
              </a:rPr>
              <a:t>Baholashning natijalariga </a:t>
            </a:r>
            <a:r>
              <a:rPr lang="uz-Cyrl-UZ" sz="2400">
                <a:solidFill>
                  <a:srgbClr val="161613"/>
                </a:solidFill>
                <a:latin typeface="Arial Narrow" panose="020B0606020202030204" pitchFamily="34" charset="0"/>
                <a:ea typeface="Inter" pitchFamily="34" charset="-122"/>
              </a:rPr>
              <a:t>asoslanib o‘zining </a:t>
            </a:r>
            <a:r>
              <a:rPr lang="uz-Cyrl-UZ" sz="2400" dirty="0">
                <a:solidFill>
                  <a:srgbClr val="161613"/>
                </a:solidFill>
                <a:latin typeface="Arial Narrow" panose="020B0606020202030204" pitchFamily="34" charset="0"/>
                <a:ea typeface="Inter" pitchFamily="34" charset="-122"/>
              </a:rPr>
              <a:t>kasbiy rivojlanish rejalarini ishlab chiqish.</a:t>
            </a:r>
          </a:p>
        </p:txBody>
      </p:sp>
      <p:pic>
        <p:nvPicPr>
          <p:cNvPr id="9" name="Graphic 2">
            <a:extLst>
              <a:ext uri="{FF2B5EF4-FFF2-40B4-BE49-F238E27FC236}">
                <a16:creationId xmlns:a16="http://schemas.microsoft.com/office/drawing/2014/main" id="{0B1F6BD4-A215-4842-82F8-13AB796EBF24}"/>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0" name="Рисунок 9">
            <a:extLst>
              <a:ext uri="{FF2B5EF4-FFF2-40B4-BE49-F238E27FC236}">
                <a16:creationId xmlns:a16="http://schemas.microsoft.com/office/drawing/2014/main" id="{3CA83BDA-28C3-4079-9C5B-EA3164A09AC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 name="Рисунок 10">
            <a:extLst>
              <a:ext uri="{FF2B5EF4-FFF2-40B4-BE49-F238E27FC236}">
                <a16:creationId xmlns:a16="http://schemas.microsoft.com/office/drawing/2014/main" id="{01CE0A9C-91D0-4352-A7EF-67026A7336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7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0" y="0"/>
            <a:ext cx="5486400" cy="8229600"/>
          </a:xfrm>
          <a:prstGeom prst="rect">
            <a:avLst/>
          </a:prstGeom>
        </p:spPr>
      </p:pic>
      <p:sp>
        <p:nvSpPr>
          <p:cNvPr id="3" name="Text 0"/>
          <p:cNvSpPr/>
          <p:nvPr/>
        </p:nvSpPr>
        <p:spPr>
          <a:xfrm>
            <a:off x="6203871" y="1052870"/>
            <a:ext cx="7709059" cy="1281113"/>
          </a:xfrm>
          <a:prstGeom prst="rect">
            <a:avLst/>
          </a:prstGeom>
          <a:noFill/>
          <a:ln/>
        </p:spPr>
        <p:txBody>
          <a:bodyPr wrap="square" lIns="0" tIns="0" rIns="0" bIns="0" rtlCol="0" anchor="t"/>
          <a:lstStyle/>
          <a:p>
            <a:pPr algn="just">
              <a:lnSpc>
                <a:spcPts val="5000"/>
              </a:lnSpc>
            </a:pPr>
            <a:r>
              <a:rPr lang="en-US" sz="4000" b="1" dirty="0">
                <a:solidFill>
                  <a:srgbClr val="161613"/>
                </a:solidFill>
                <a:latin typeface="Arial Narrow" panose="020B0606020202030204" pitchFamily="34" charset="0"/>
                <a:ea typeface="DM Sans Medium" pitchFamily="34" charset="-122"/>
                <a:cs typeface="DM Sans Medium" pitchFamily="34" charset="-120"/>
              </a:rPr>
              <a:t>O‘</a:t>
            </a:r>
            <a:r>
              <a:rPr lang="en-US" sz="4000" b="1" dirty="0">
                <a:solidFill>
                  <a:srgbClr val="161613"/>
                </a:solidFill>
                <a:latin typeface="Arial Narrow" panose="020B0606020202030204" pitchFamily="34" charset="0"/>
              </a:rPr>
              <a:t>zini-o‘zi </a:t>
            </a:r>
            <a:r>
              <a:rPr lang="uz-Cyrl-UZ" sz="4000" b="1" dirty="0">
                <a:solidFill>
                  <a:srgbClr val="161613"/>
                </a:solidFill>
                <a:latin typeface="Arial Narrow" panose="020B0606020202030204" pitchFamily="34" charset="0"/>
              </a:rPr>
              <a:t>baholashning turlari va vositalari</a:t>
            </a:r>
          </a:p>
        </p:txBody>
      </p:sp>
      <p:sp>
        <p:nvSpPr>
          <p:cNvPr id="4" name="Shape 1"/>
          <p:cNvSpPr/>
          <p:nvPr/>
        </p:nvSpPr>
        <p:spPr>
          <a:xfrm>
            <a:off x="6203871" y="2641402"/>
            <a:ext cx="3752136" cy="2165152"/>
          </a:xfrm>
          <a:prstGeom prst="roundRect">
            <a:avLst>
              <a:gd name="adj" fmla="val 1420"/>
            </a:avLst>
          </a:prstGeom>
          <a:solidFill>
            <a:srgbClr val="EDEBE3"/>
          </a:solidFill>
          <a:ln/>
        </p:spPr>
      </p:sp>
      <p:sp>
        <p:nvSpPr>
          <p:cNvPr id="5" name="Text 2"/>
          <p:cNvSpPr/>
          <p:nvPr/>
        </p:nvSpPr>
        <p:spPr>
          <a:xfrm>
            <a:off x="6408777" y="2846308"/>
            <a:ext cx="2562463" cy="320278"/>
          </a:xfrm>
          <a:prstGeom prst="rect">
            <a:avLst/>
          </a:prstGeom>
          <a:noFill/>
          <a:ln/>
        </p:spPr>
        <p:txBody>
          <a:bodyPr wrap="none" lIns="0" tIns="0" rIns="0" bIns="0" rtlCol="0" anchor="t"/>
          <a:lstStyle/>
          <a:p>
            <a:pPr marL="0" indent="0">
              <a:lnSpc>
                <a:spcPts val="2500"/>
              </a:lnSpc>
              <a:buNone/>
            </a:pPr>
            <a:r>
              <a:rPr lang="en-US" sz="2400" b="1" dirty="0">
                <a:solidFill>
                  <a:srgbClr val="161613"/>
                </a:solidFill>
                <a:latin typeface="Arial Narrow" panose="020B0606020202030204" pitchFamily="34" charset="0"/>
                <a:ea typeface="DM Sans Medium" pitchFamily="34" charset="-122"/>
                <a:cs typeface="DM Sans Medium" pitchFamily="34" charset="-120"/>
              </a:rPr>
              <a:t>Darsni tahlil qilish</a:t>
            </a:r>
            <a:endParaRPr lang="en-US" sz="2400" b="1" dirty="0">
              <a:latin typeface="Arial Narrow" panose="020B0606020202030204" pitchFamily="34" charset="0"/>
            </a:endParaRPr>
          </a:p>
        </p:txBody>
      </p:sp>
      <p:sp>
        <p:nvSpPr>
          <p:cNvPr id="6" name="Text 3"/>
          <p:cNvSpPr/>
          <p:nvPr/>
        </p:nvSpPr>
        <p:spPr>
          <a:xfrm>
            <a:off x="6408777" y="3289578"/>
            <a:ext cx="3342322" cy="984052"/>
          </a:xfrm>
          <a:prstGeom prst="rect">
            <a:avLst/>
          </a:prstGeom>
          <a:noFill/>
          <a:ln/>
        </p:spPr>
        <p:txBody>
          <a:bodyPr wrap="square" lIns="0" tIns="0" rIns="0" bIns="0" rtlCol="0" anchor="t"/>
          <a:lstStyle/>
          <a:p>
            <a:pPr marL="0" indent="0" algn="just">
              <a:lnSpc>
                <a:spcPts val="2550"/>
              </a:lnSpc>
              <a:buNone/>
            </a:pPr>
            <a:r>
              <a:rPr lang="uz-Cyrl-UZ" sz="2400">
                <a:solidFill>
                  <a:srgbClr val="161613"/>
                </a:solidFill>
                <a:latin typeface="Arial Narrow" panose="020B0606020202030204" pitchFamily="34" charset="0"/>
                <a:ea typeface="Inter" pitchFamily="34" charset="-122"/>
              </a:rPr>
              <a:t>O‘tkazilgan </a:t>
            </a:r>
            <a:r>
              <a:rPr lang="uz-Cyrl-UZ" sz="2400" dirty="0">
                <a:solidFill>
                  <a:srgbClr val="161613"/>
                </a:solidFill>
                <a:latin typeface="Arial Narrow" panose="020B0606020202030204" pitchFamily="34" charset="0"/>
                <a:ea typeface="Inter" pitchFamily="34" charset="-122"/>
              </a:rPr>
              <a:t>darsni tahlil qilish, uning ijobiy va salbiy tomonlarini aniqlash.</a:t>
            </a:r>
          </a:p>
        </p:txBody>
      </p:sp>
      <p:sp>
        <p:nvSpPr>
          <p:cNvPr id="7" name="Shape 4"/>
          <p:cNvSpPr/>
          <p:nvPr/>
        </p:nvSpPr>
        <p:spPr>
          <a:xfrm>
            <a:off x="10160913" y="2641402"/>
            <a:ext cx="3752136" cy="2165152"/>
          </a:xfrm>
          <a:prstGeom prst="roundRect">
            <a:avLst>
              <a:gd name="adj" fmla="val 1420"/>
            </a:avLst>
          </a:prstGeom>
          <a:solidFill>
            <a:srgbClr val="EDEBE3"/>
          </a:solidFill>
          <a:ln/>
        </p:spPr>
      </p:sp>
      <p:sp>
        <p:nvSpPr>
          <p:cNvPr id="8" name="Text 5"/>
          <p:cNvSpPr/>
          <p:nvPr/>
        </p:nvSpPr>
        <p:spPr>
          <a:xfrm>
            <a:off x="10365819" y="2846308"/>
            <a:ext cx="3064312" cy="320278"/>
          </a:xfrm>
          <a:prstGeom prst="rect">
            <a:avLst/>
          </a:prstGeom>
          <a:noFill/>
          <a:ln/>
        </p:spPr>
        <p:txBody>
          <a:bodyPr wrap="none" lIns="0" tIns="0" rIns="0" bIns="0" rtlCol="0" anchor="t"/>
          <a:lstStyle/>
          <a:p>
            <a:pPr marL="0" indent="0">
              <a:lnSpc>
                <a:spcPts val="2500"/>
              </a:lnSpc>
              <a:buNone/>
            </a:pPr>
            <a:r>
              <a:rPr lang="uz-Cyrl-UZ" sz="2400" b="1">
                <a:solidFill>
                  <a:srgbClr val="161613"/>
                </a:solidFill>
                <a:latin typeface="Arial Narrow" panose="020B0606020202030204" pitchFamily="34" charset="0"/>
                <a:ea typeface="DM Sans Medium" pitchFamily="34" charset="-122"/>
                <a:cs typeface="DM Sans Medium" pitchFamily="34" charset="-120"/>
              </a:rPr>
              <a:t>O</a:t>
            </a:r>
            <a:r>
              <a:rPr lang="uz-Cyrl-UZ" sz="2400" b="1">
                <a:solidFill>
                  <a:srgbClr val="161613"/>
                </a:solidFill>
                <a:latin typeface="Arial Narrow" panose="020B0606020202030204" pitchFamily="34" charset="0"/>
              </a:rPr>
              <a:t>‘quvchilar </a:t>
            </a:r>
            <a:r>
              <a:rPr lang="uz-Cyrl-UZ" sz="2400" b="1" dirty="0">
                <a:solidFill>
                  <a:srgbClr val="161613"/>
                </a:solidFill>
                <a:latin typeface="Arial Narrow" panose="020B0606020202030204" pitchFamily="34" charset="0"/>
              </a:rPr>
              <a:t>bilan muloqot</a:t>
            </a:r>
          </a:p>
        </p:txBody>
      </p:sp>
      <p:sp>
        <p:nvSpPr>
          <p:cNvPr id="9" name="Text 6"/>
          <p:cNvSpPr/>
          <p:nvPr/>
        </p:nvSpPr>
        <p:spPr>
          <a:xfrm>
            <a:off x="10365819" y="3166586"/>
            <a:ext cx="3342322" cy="1312069"/>
          </a:xfrm>
          <a:prstGeom prst="rect">
            <a:avLst/>
          </a:prstGeom>
          <a:noFill/>
          <a:ln/>
        </p:spPr>
        <p:txBody>
          <a:bodyPr wrap="square" lIns="0" tIns="0" rIns="0" bIns="0" rtlCol="0" anchor="t"/>
          <a:lstStyle/>
          <a:p>
            <a:pPr algn="just">
              <a:lnSpc>
                <a:spcPts val="2550"/>
              </a:lnSpc>
            </a:pPr>
            <a:r>
              <a:rPr lang="uz-Cyrl-UZ" sz="2400">
                <a:solidFill>
                  <a:srgbClr val="161613"/>
                </a:solidFill>
                <a:latin typeface="Arial Narrow" panose="020B0606020202030204" pitchFamily="34" charset="0"/>
                <a:ea typeface="Inter" pitchFamily="34" charset="-122"/>
                <a:cs typeface="Inter" pitchFamily="34" charset="-120"/>
              </a:rPr>
              <a:t>O</a:t>
            </a:r>
            <a:r>
              <a:rPr lang="uz-Cyrl-UZ" sz="2400">
                <a:solidFill>
                  <a:srgbClr val="161613"/>
                </a:solidFill>
                <a:latin typeface="Arial Narrow" panose="020B0606020202030204" pitchFamily="34" charset="0"/>
                <a:ea typeface="Inter" pitchFamily="34" charset="-122"/>
              </a:rPr>
              <a:t>‘quvchilar </a:t>
            </a:r>
            <a:r>
              <a:rPr lang="uz-Cyrl-UZ" sz="2400" dirty="0">
                <a:solidFill>
                  <a:srgbClr val="161613"/>
                </a:solidFill>
                <a:latin typeface="Arial Narrow" panose="020B0606020202030204" pitchFamily="34" charset="0"/>
                <a:ea typeface="Inter" pitchFamily="34" charset="-122"/>
              </a:rPr>
              <a:t>bilan suhbatlashish, ularning fikr-mulohazalarini olish </a:t>
            </a:r>
            <a:r>
              <a:rPr lang="uz-Cyrl-UZ" sz="2400">
                <a:solidFill>
                  <a:srgbClr val="161613"/>
                </a:solidFill>
                <a:latin typeface="Arial Narrow" panose="020B0606020202030204" pitchFamily="34" charset="0"/>
                <a:ea typeface="Inter" pitchFamily="34" charset="-122"/>
              </a:rPr>
              <a:t>va o‘zining </a:t>
            </a:r>
            <a:r>
              <a:rPr lang="uz-Cyrl-UZ" sz="2400" dirty="0">
                <a:solidFill>
                  <a:srgbClr val="161613"/>
                </a:solidFill>
                <a:latin typeface="Arial Narrow" panose="020B0606020202030204" pitchFamily="34" charset="0"/>
                <a:ea typeface="Inter" pitchFamily="34" charset="-122"/>
              </a:rPr>
              <a:t>ta’lim uslubini takomillashtirish.</a:t>
            </a:r>
          </a:p>
        </p:txBody>
      </p:sp>
      <p:sp>
        <p:nvSpPr>
          <p:cNvPr id="10" name="Shape 7"/>
          <p:cNvSpPr/>
          <p:nvPr/>
        </p:nvSpPr>
        <p:spPr>
          <a:xfrm>
            <a:off x="6203871" y="5011460"/>
            <a:ext cx="3752136" cy="2165152"/>
          </a:xfrm>
          <a:prstGeom prst="roundRect">
            <a:avLst>
              <a:gd name="adj" fmla="val 1420"/>
            </a:avLst>
          </a:prstGeom>
          <a:solidFill>
            <a:srgbClr val="EDEBE3"/>
          </a:solidFill>
          <a:ln/>
        </p:spPr>
      </p:sp>
      <p:sp>
        <p:nvSpPr>
          <p:cNvPr id="11" name="Text 8"/>
          <p:cNvSpPr/>
          <p:nvPr/>
        </p:nvSpPr>
        <p:spPr>
          <a:xfrm>
            <a:off x="6408777" y="5216366"/>
            <a:ext cx="2562463" cy="320278"/>
          </a:xfrm>
          <a:prstGeom prst="rect">
            <a:avLst/>
          </a:prstGeom>
          <a:noFill/>
          <a:ln/>
        </p:spPr>
        <p:txBody>
          <a:bodyPr wrap="none" lIns="0" tIns="0" rIns="0" bIns="0" rtlCol="0" anchor="t"/>
          <a:lstStyle/>
          <a:p>
            <a:pPr marL="0" indent="0">
              <a:lnSpc>
                <a:spcPts val="2500"/>
              </a:lnSpc>
              <a:buNone/>
            </a:pPr>
            <a:r>
              <a:rPr lang="uz-Cyrl-UZ" sz="2400" b="1">
                <a:solidFill>
                  <a:srgbClr val="161613"/>
                </a:solidFill>
                <a:latin typeface="Arial Narrow" panose="020B0606020202030204" pitchFamily="34" charset="0"/>
              </a:rPr>
              <a:t>O‘zaro </a:t>
            </a:r>
            <a:r>
              <a:rPr lang="uz-Cyrl-UZ" sz="2400" b="1" dirty="0">
                <a:solidFill>
                  <a:srgbClr val="161613"/>
                </a:solidFill>
                <a:latin typeface="Arial Narrow" panose="020B0606020202030204" pitchFamily="34" charset="0"/>
              </a:rPr>
              <a:t>baholash</a:t>
            </a:r>
          </a:p>
        </p:txBody>
      </p:sp>
      <p:sp>
        <p:nvSpPr>
          <p:cNvPr id="12" name="Text 9"/>
          <p:cNvSpPr/>
          <p:nvPr/>
        </p:nvSpPr>
        <p:spPr>
          <a:xfrm>
            <a:off x="6408777" y="5659636"/>
            <a:ext cx="3342322" cy="984052"/>
          </a:xfrm>
          <a:prstGeom prst="rect">
            <a:avLst/>
          </a:prstGeom>
          <a:noFill/>
          <a:ln/>
        </p:spPr>
        <p:txBody>
          <a:bodyPr wrap="square" lIns="0" tIns="0" rIns="0" bIns="0" rtlCol="0" anchor="t"/>
          <a:lstStyle/>
          <a:p>
            <a:pPr marL="0" indent="0" algn="just">
              <a:buNone/>
            </a:pPr>
            <a:r>
              <a:rPr lang="uz-Cyrl-UZ" sz="2400">
                <a:solidFill>
                  <a:srgbClr val="161613"/>
                </a:solidFill>
                <a:latin typeface="Arial Narrow" panose="020B0606020202030204" pitchFamily="34" charset="0"/>
                <a:ea typeface="Inter" pitchFamily="34" charset="-122"/>
              </a:rPr>
              <a:t>Boshqa o‘qituvchilar </a:t>
            </a:r>
            <a:r>
              <a:rPr lang="uz-Cyrl-UZ" sz="2400" dirty="0">
                <a:solidFill>
                  <a:srgbClr val="161613"/>
                </a:solidFill>
                <a:latin typeface="Arial Narrow" panose="020B0606020202030204" pitchFamily="34" charset="0"/>
                <a:ea typeface="Inter" pitchFamily="34" charset="-122"/>
              </a:rPr>
              <a:t>bilan darslarini tahlil qilish, ularning tajribalaridan foydalanish.</a:t>
            </a:r>
          </a:p>
        </p:txBody>
      </p:sp>
      <p:sp>
        <p:nvSpPr>
          <p:cNvPr id="13" name="Shape 10"/>
          <p:cNvSpPr/>
          <p:nvPr/>
        </p:nvSpPr>
        <p:spPr>
          <a:xfrm>
            <a:off x="10167390" y="5003214"/>
            <a:ext cx="3752136" cy="2165152"/>
          </a:xfrm>
          <a:prstGeom prst="roundRect">
            <a:avLst>
              <a:gd name="adj" fmla="val 1420"/>
            </a:avLst>
          </a:prstGeom>
          <a:solidFill>
            <a:srgbClr val="EDEBE3"/>
          </a:solidFill>
          <a:ln/>
        </p:spPr>
      </p:sp>
      <p:sp>
        <p:nvSpPr>
          <p:cNvPr id="14" name="Text 11"/>
          <p:cNvSpPr/>
          <p:nvPr/>
        </p:nvSpPr>
        <p:spPr>
          <a:xfrm>
            <a:off x="10365819" y="5216366"/>
            <a:ext cx="2562463" cy="320278"/>
          </a:xfrm>
          <a:prstGeom prst="rect">
            <a:avLst/>
          </a:prstGeom>
          <a:noFill/>
          <a:ln/>
        </p:spPr>
        <p:txBody>
          <a:bodyPr wrap="none" lIns="0" tIns="0" rIns="0" bIns="0" rtlCol="0" anchor="t"/>
          <a:lstStyle/>
          <a:p>
            <a:pPr>
              <a:lnSpc>
                <a:spcPts val="2500"/>
              </a:lnSpc>
            </a:pPr>
            <a:r>
              <a:rPr lang="en-US" sz="2400" b="1" dirty="0">
                <a:solidFill>
                  <a:srgbClr val="161613"/>
                </a:solidFill>
                <a:latin typeface="Arial Narrow" panose="020B0606020202030204" pitchFamily="34" charset="0"/>
              </a:rPr>
              <a:t>Portfolio</a:t>
            </a:r>
          </a:p>
        </p:txBody>
      </p:sp>
      <p:sp>
        <p:nvSpPr>
          <p:cNvPr id="15" name="Text 12"/>
          <p:cNvSpPr/>
          <p:nvPr/>
        </p:nvSpPr>
        <p:spPr>
          <a:xfrm>
            <a:off x="10365819" y="5536644"/>
            <a:ext cx="3342322" cy="1312069"/>
          </a:xfrm>
          <a:prstGeom prst="rect">
            <a:avLst/>
          </a:prstGeom>
          <a:noFill/>
          <a:ln/>
        </p:spPr>
        <p:txBody>
          <a:bodyPr wrap="square" lIns="0" tIns="0" rIns="0" bIns="0" rtlCol="0" anchor="t"/>
          <a:lstStyle/>
          <a:p>
            <a:pPr marL="0" indent="0" algn="just">
              <a:lnSpc>
                <a:spcPts val="2550"/>
              </a:lnSpc>
              <a:buNone/>
            </a:pPr>
            <a:r>
              <a:rPr lang="uz-Cyrl-UZ" sz="2400">
                <a:solidFill>
                  <a:srgbClr val="161613"/>
                </a:solidFill>
                <a:latin typeface="Arial Narrow" panose="020B0606020202030204" pitchFamily="34" charset="0"/>
                <a:ea typeface="Inter" pitchFamily="34" charset="-122"/>
              </a:rPr>
              <a:t>O‘zining </a:t>
            </a:r>
            <a:r>
              <a:rPr lang="uz-Cyrl-UZ" sz="2400" dirty="0">
                <a:solidFill>
                  <a:srgbClr val="161613"/>
                </a:solidFill>
                <a:latin typeface="Arial Narrow" panose="020B0606020202030204" pitchFamily="34" charset="0"/>
                <a:ea typeface="Inter" pitchFamily="34" charset="-122"/>
              </a:rPr>
              <a:t>professional faoliyatini aks ettiruvchi portfolio yaratish va uni doimiy ravishda yangilab borish.</a:t>
            </a:r>
          </a:p>
        </p:txBody>
      </p:sp>
    </p:spTree>
  </p:cSld>
  <p:clrMapOvr>
    <a:masterClrMapping/>
  </p:clrMapOvr>
</p:sld>
</file>

<file path=ppt/slides/slide7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0" y="0"/>
            <a:ext cx="5486400" cy="8229600"/>
          </a:xfrm>
          <a:prstGeom prst="rect">
            <a:avLst/>
          </a:prstGeom>
        </p:spPr>
      </p:pic>
      <p:sp>
        <p:nvSpPr>
          <p:cNvPr id="3" name="Text 0"/>
          <p:cNvSpPr/>
          <p:nvPr/>
        </p:nvSpPr>
        <p:spPr>
          <a:xfrm>
            <a:off x="6280190" y="929640"/>
            <a:ext cx="7556421" cy="1417558"/>
          </a:xfrm>
          <a:prstGeom prst="rect">
            <a:avLst/>
          </a:prstGeom>
          <a:noFill/>
          <a:ln/>
        </p:spPr>
        <p:txBody>
          <a:bodyPr wrap="square" lIns="0" tIns="0" rIns="0" bIns="0" rtlCol="0" anchor="t"/>
          <a:lstStyle/>
          <a:p>
            <a:pPr indent="0" algn="ctr">
              <a:lnSpc>
                <a:spcPts val="5000"/>
              </a:lnSpc>
              <a:buNone/>
            </a:pPr>
            <a:r>
              <a:rPr lang="uz-Cyrl-UZ" sz="4000" b="1">
                <a:solidFill>
                  <a:srgbClr val="161613"/>
                </a:solidFill>
                <a:latin typeface="Arial Narrow" panose="020B0606020202030204" pitchFamily="34" charset="0"/>
              </a:rPr>
              <a:t>O‘zning </a:t>
            </a:r>
            <a:r>
              <a:rPr lang="uz-Cyrl-UZ" sz="4000" b="1" dirty="0">
                <a:solidFill>
                  <a:srgbClr val="161613"/>
                </a:solidFill>
                <a:latin typeface="Arial Narrow" panose="020B0606020202030204" pitchFamily="34" charset="0"/>
              </a:rPr>
              <a:t>kuchli tomonlarini aniqlash usullari</a:t>
            </a:r>
          </a:p>
        </p:txBody>
      </p:sp>
      <p:sp>
        <p:nvSpPr>
          <p:cNvPr id="4" name="Shape 1"/>
          <p:cNvSpPr/>
          <p:nvPr/>
        </p:nvSpPr>
        <p:spPr>
          <a:xfrm>
            <a:off x="6280190" y="2942511"/>
            <a:ext cx="510302" cy="510302"/>
          </a:xfrm>
          <a:prstGeom prst="roundRect">
            <a:avLst>
              <a:gd name="adj" fmla="val 6667"/>
            </a:avLst>
          </a:prstGeom>
          <a:solidFill>
            <a:srgbClr val="EDEBE3"/>
          </a:solidFill>
          <a:ln/>
        </p:spPr>
      </p:sp>
      <p:sp>
        <p:nvSpPr>
          <p:cNvPr id="5" name="Text 2"/>
          <p:cNvSpPr/>
          <p:nvPr/>
        </p:nvSpPr>
        <p:spPr>
          <a:xfrm>
            <a:off x="6479500" y="3027521"/>
            <a:ext cx="111681" cy="340281"/>
          </a:xfrm>
          <a:prstGeom prst="rect">
            <a:avLst/>
          </a:prstGeom>
          <a:noFill/>
          <a:ln/>
        </p:spPr>
        <p:txBody>
          <a:bodyPr wrap="none" lIns="0" tIns="0" rIns="0" bIns="0" rtlCol="0" anchor="t"/>
          <a:lstStyle/>
          <a:p>
            <a:pPr marL="0" indent="0" algn="ctr">
              <a:lnSpc>
                <a:spcPts val="2650"/>
              </a:lnSpc>
              <a:buNone/>
            </a:pPr>
            <a:r>
              <a:rPr lang="en-US" sz="2650" dirty="0">
                <a:solidFill>
                  <a:srgbClr val="161613"/>
                </a:solidFill>
                <a:latin typeface="DM Sans Medium" pitchFamily="34" charset="0"/>
                <a:ea typeface="DM Sans Medium" pitchFamily="34" charset="-122"/>
                <a:cs typeface="DM Sans Medium" pitchFamily="34" charset="-120"/>
              </a:rPr>
              <a:t>1</a:t>
            </a:r>
            <a:endParaRPr lang="en-US" sz="2650" dirty="0"/>
          </a:p>
        </p:txBody>
      </p:sp>
      <p:sp>
        <p:nvSpPr>
          <p:cNvPr id="6" name="Text 3"/>
          <p:cNvSpPr/>
          <p:nvPr/>
        </p:nvSpPr>
        <p:spPr>
          <a:xfrm>
            <a:off x="7017306" y="2942511"/>
            <a:ext cx="2927747" cy="708660"/>
          </a:xfrm>
          <a:prstGeom prst="rect">
            <a:avLst/>
          </a:prstGeom>
          <a:noFill/>
          <a:ln/>
        </p:spPr>
        <p:txBody>
          <a:bodyPr wrap="square" lIns="0" tIns="0" rIns="0" bIns="0" rtlCol="0" anchor="t"/>
          <a:lstStyle/>
          <a:p>
            <a:pPr>
              <a:lnSpc>
                <a:spcPts val="2500"/>
              </a:lnSpc>
            </a:pPr>
            <a:r>
              <a:rPr lang="uz-Cyrl-UZ" sz="2400" b="1">
                <a:solidFill>
                  <a:srgbClr val="161613"/>
                </a:solidFill>
                <a:latin typeface="Arial Narrow" panose="020B0606020202030204" pitchFamily="34" charset="0"/>
              </a:rPr>
              <a:t>O‘z </a:t>
            </a:r>
            <a:r>
              <a:rPr lang="uz-Cyrl-UZ" sz="2400" b="1" dirty="0">
                <a:solidFill>
                  <a:srgbClr val="161613"/>
                </a:solidFill>
                <a:latin typeface="Arial Narrow" panose="020B0606020202030204" pitchFamily="34" charset="0"/>
              </a:rPr>
              <a:t>faoliyatini tahlil qilish</a:t>
            </a:r>
          </a:p>
        </p:txBody>
      </p:sp>
      <p:sp>
        <p:nvSpPr>
          <p:cNvPr id="7" name="Text 4"/>
          <p:cNvSpPr/>
          <p:nvPr/>
        </p:nvSpPr>
        <p:spPr>
          <a:xfrm>
            <a:off x="7017306" y="3787259"/>
            <a:ext cx="2927747" cy="1814513"/>
          </a:xfrm>
          <a:prstGeom prst="rect">
            <a:avLst/>
          </a:prstGeom>
          <a:noFill/>
          <a:ln/>
        </p:spPr>
        <p:txBody>
          <a:bodyPr wrap="square" lIns="0" tIns="0" rIns="0" bIns="0" rtlCol="0" anchor="t"/>
          <a:lstStyle/>
          <a:p>
            <a:pPr marL="0" indent="0" algn="just">
              <a:lnSpc>
                <a:spcPts val="2850"/>
              </a:lnSpc>
              <a:buNone/>
            </a:pPr>
            <a:r>
              <a:rPr lang="uz-Cyrl-UZ" sz="2400">
                <a:solidFill>
                  <a:srgbClr val="161613"/>
                </a:solidFill>
                <a:latin typeface="Arial Narrow" panose="020B0606020202030204" pitchFamily="34" charset="0"/>
                <a:ea typeface="Inter" pitchFamily="34" charset="-122"/>
              </a:rPr>
              <a:t>O‘tkazilgan </a:t>
            </a:r>
            <a:r>
              <a:rPr lang="uz-Cyrl-UZ" sz="2400" dirty="0">
                <a:solidFill>
                  <a:srgbClr val="161613"/>
                </a:solidFill>
                <a:latin typeface="Arial Narrow" panose="020B0606020202030204" pitchFamily="34" charset="0"/>
                <a:ea typeface="Inter" pitchFamily="34" charset="-122"/>
              </a:rPr>
              <a:t>darslar, tayyorlangan materiallar </a:t>
            </a:r>
            <a:r>
              <a:rPr lang="uz-Cyrl-UZ" sz="2400">
                <a:solidFill>
                  <a:srgbClr val="161613"/>
                </a:solidFill>
                <a:latin typeface="Arial Narrow" panose="020B0606020202030204" pitchFamily="34" charset="0"/>
                <a:ea typeface="Inter" pitchFamily="34" charset="-122"/>
              </a:rPr>
              <a:t>va o‘quvchilar bilan o‘tkazilgan </a:t>
            </a:r>
            <a:r>
              <a:rPr lang="uz-Cyrl-UZ" sz="2400" dirty="0">
                <a:solidFill>
                  <a:srgbClr val="161613"/>
                </a:solidFill>
                <a:latin typeface="Arial Narrow" panose="020B0606020202030204" pitchFamily="34" charset="0"/>
                <a:ea typeface="Inter" pitchFamily="34" charset="-122"/>
              </a:rPr>
              <a:t>muloqotni tahlil qilish.</a:t>
            </a:r>
          </a:p>
        </p:txBody>
      </p:sp>
      <p:sp>
        <p:nvSpPr>
          <p:cNvPr id="8" name="Shape 5"/>
          <p:cNvSpPr/>
          <p:nvPr/>
        </p:nvSpPr>
        <p:spPr>
          <a:xfrm>
            <a:off x="10171867" y="2942511"/>
            <a:ext cx="510302" cy="510302"/>
          </a:xfrm>
          <a:prstGeom prst="roundRect">
            <a:avLst>
              <a:gd name="adj" fmla="val 6667"/>
            </a:avLst>
          </a:prstGeom>
          <a:solidFill>
            <a:srgbClr val="EDEBE3"/>
          </a:solidFill>
          <a:ln/>
        </p:spPr>
      </p:sp>
      <p:sp>
        <p:nvSpPr>
          <p:cNvPr id="9" name="Text 6"/>
          <p:cNvSpPr/>
          <p:nvPr/>
        </p:nvSpPr>
        <p:spPr>
          <a:xfrm>
            <a:off x="10328791" y="3027521"/>
            <a:ext cx="196334" cy="340281"/>
          </a:xfrm>
          <a:prstGeom prst="rect">
            <a:avLst/>
          </a:prstGeom>
          <a:noFill/>
          <a:ln/>
        </p:spPr>
        <p:txBody>
          <a:bodyPr wrap="none" lIns="0" tIns="0" rIns="0" bIns="0" rtlCol="0" anchor="t"/>
          <a:lstStyle/>
          <a:p>
            <a:pPr marL="0" indent="0" algn="ctr">
              <a:lnSpc>
                <a:spcPts val="2650"/>
              </a:lnSpc>
              <a:buNone/>
            </a:pPr>
            <a:r>
              <a:rPr lang="en-US" sz="2650" dirty="0">
                <a:solidFill>
                  <a:srgbClr val="161613"/>
                </a:solidFill>
                <a:latin typeface="DM Sans Medium" pitchFamily="34" charset="0"/>
                <a:ea typeface="DM Sans Medium" pitchFamily="34" charset="-122"/>
                <a:cs typeface="DM Sans Medium" pitchFamily="34" charset="-120"/>
              </a:rPr>
              <a:t>2</a:t>
            </a:r>
            <a:endParaRPr lang="en-US" sz="2650" dirty="0"/>
          </a:p>
        </p:txBody>
      </p:sp>
      <p:sp>
        <p:nvSpPr>
          <p:cNvPr id="10" name="Text 7"/>
          <p:cNvSpPr/>
          <p:nvPr/>
        </p:nvSpPr>
        <p:spPr>
          <a:xfrm>
            <a:off x="10908983" y="2942511"/>
            <a:ext cx="2927747" cy="708660"/>
          </a:xfrm>
          <a:prstGeom prst="rect">
            <a:avLst/>
          </a:prstGeom>
          <a:noFill/>
          <a:ln/>
        </p:spPr>
        <p:txBody>
          <a:bodyPr wrap="square" lIns="0" tIns="0" rIns="0" bIns="0" rtlCol="0" anchor="t"/>
          <a:lstStyle/>
          <a:p>
            <a:pPr indent="0">
              <a:lnSpc>
                <a:spcPts val="2500"/>
              </a:lnSpc>
              <a:buNone/>
            </a:pPr>
            <a:r>
              <a:rPr lang="uz-Cyrl-UZ" sz="2400" b="1" dirty="0">
                <a:solidFill>
                  <a:srgbClr val="161613"/>
                </a:solidFill>
                <a:latin typeface="Arial Narrow" panose="020B0606020202030204" pitchFamily="34" charset="0"/>
              </a:rPr>
              <a:t>Boshqalarning fikr-mulohazalarini olish</a:t>
            </a:r>
          </a:p>
        </p:txBody>
      </p:sp>
      <p:sp>
        <p:nvSpPr>
          <p:cNvPr id="11" name="Text 8"/>
          <p:cNvSpPr/>
          <p:nvPr/>
        </p:nvSpPr>
        <p:spPr>
          <a:xfrm>
            <a:off x="10908983" y="3787259"/>
            <a:ext cx="2927747" cy="1451610"/>
          </a:xfrm>
          <a:prstGeom prst="rect">
            <a:avLst/>
          </a:prstGeom>
          <a:noFill/>
          <a:ln/>
        </p:spPr>
        <p:txBody>
          <a:bodyPr wrap="square" lIns="0" tIns="0" rIns="0" bIns="0" rtlCol="0" anchor="t"/>
          <a:lstStyle/>
          <a:p>
            <a:pPr marL="0" indent="0" algn="just">
              <a:lnSpc>
                <a:spcPts val="2850"/>
              </a:lnSpc>
              <a:buNone/>
            </a:pPr>
            <a:r>
              <a:rPr lang="uz-Cyrl-UZ" sz="2400">
                <a:solidFill>
                  <a:srgbClr val="161613"/>
                </a:solidFill>
                <a:latin typeface="Arial Narrow" panose="020B0606020202030204" pitchFamily="34" charset="0"/>
                <a:ea typeface="Inter" pitchFamily="34" charset="-122"/>
              </a:rPr>
              <a:t>O‘quvchilar</a:t>
            </a:r>
            <a:r>
              <a:rPr lang="uz-Cyrl-UZ" sz="2400" dirty="0">
                <a:solidFill>
                  <a:srgbClr val="161613"/>
                </a:solidFill>
                <a:latin typeface="Arial Narrow" panose="020B0606020202030204" pitchFamily="34" charset="0"/>
                <a:ea typeface="Inter" pitchFamily="34" charset="-122"/>
              </a:rPr>
              <a:t>, hamkasblar va </a:t>
            </a:r>
            <a:r>
              <a:rPr lang="uz-Cyrl-UZ" sz="2400">
                <a:solidFill>
                  <a:srgbClr val="161613"/>
                </a:solidFill>
                <a:latin typeface="Arial Narrow" panose="020B0606020202030204" pitchFamily="34" charset="0"/>
                <a:ea typeface="Inter" pitchFamily="34" charset="-122"/>
              </a:rPr>
              <a:t>rahbarlardan o‘zining </a:t>
            </a:r>
            <a:r>
              <a:rPr lang="uz-Cyrl-UZ" sz="2400" dirty="0">
                <a:solidFill>
                  <a:srgbClr val="161613"/>
                </a:solidFill>
                <a:latin typeface="Arial Narrow" panose="020B0606020202030204" pitchFamily="34" charset="0"/>
                <a:ea typeface="Inter" pitchFamily="34" charset="-122"/>
              </a:rPr>
              <a:t>faoliyati haqida fikr-mulohazalarini olish.</a:t>
            </a:r>
          </a:p>
        </p:txBody>
      </p:sp>
      <p:sp>
        <p:nvSpPr>
          <p:cNvPr id="12" name="Shape 9"/>
          <p:cNvSpPr/>
          <p:nvPr/>
        </p:nvSpPr>
        <p:spPr>
          <a:xfrm>
            <a:off x="6280190" y="6083737"/>
            <a:ext cx="510302" cy="510302"/>
          </a:xfrm>
          <a:prstGeom prst="roundRect">
            <a:avLst>
              <a:gd name="adj" fmla="val 6667"/>
            </a:avLst>
          </a:prstGeom>
          <a:solidFill>
            <a:srgbClr val="EDEBE3"/>
          </a:solidFill>
          <a:ln/>
        </p:spPr>
      </p:sp>
      <p:sp>
        <p:nvSpPr>
          <p:cNvPr id="13" name="Text 10"/>
          <p:cNvSpPr/>
          <p:nvPr/>
        </p:nvSpPr>
        <p:spPr>
          <a:xfrm>
            <a:off x="6434257" y="6168747"/>
            <a:ext cx="202168" cy="340281"/>
          </a:xfrm>
          <a:prstGeom prst="rect">
            <a:avLst/>
          </a:prstGeom>
          <a:noFill/>
          <a:ln/>
        </p:spPr>
        <p:txBody>
          <a:bodyPr wrap="none" lIns="0" tIns="0" rIns="0" bIns="0" rtlCol="0" anchor="t"/>
          <a:lstStyle/>
          <a:p>
            <a:pPr marL="0" indent="0" algn="ctr">
              <a:lnSpc>
                <a:spcPts val="2650"/>
              </a:lnSpc>
              <a:buNone/>
            </a:pPr>
            <a:r>
              <a:rPr lang="en-US" sz="2650" dirty="0">
                <a:solidFill>
                  <a:srgbClr val="161613"/>
                </a:solidFill>
                <a:latin typeface="DM Sans Medium" pitchFamily="34" charset="0"/>
                <a:ea typeface="DM Sans Medium" pitchFamily="34" charset="-122"/>
                <a:cs typeface="DM Sans Medium" pitchFamily="34" charset="-120"/>
              </a:rPr>
              <a:t>3</a:t>
            </a:r>
            <a:endParaRPr lang="en-US" sz="2650" dirty="0"/>
          </a:p>
        </p:txBody>
      </p:sp>
      <p:sp>
        <p:nvSpPr>
          <p:cNvPr id="14" name="Text 11"/>
          <p:cNvSpPr/>
          <p:nvPr/>
        </p:nvSpPr>
        <p:spPr>
          <a:xfrm>
            <a:off x="7017306" y="6083737"/>
            <a:ext cx="3007995" cy="354330"/>
          </a:xfrm>
          <a:prstGeom prst="rect">
            <a:avLst/>
          </a:prstGeom>
          <a:noFill/>
          <a:ln/>
        </p:spPr>
        <p:txBody>
          <a:bodyPr wrap="none" lIns="0" tIns="0" rIns="0" bIns="0" rtlCol="0" anchor="t"/>
          <a:lstStyle/>
          <a:p>
            <a:pPr>
              <a:lnSpc>
                <a:spcPts val="2500"/>
              </a:lnSpc>
            </a:pPr>
            <a:r>
              <a:rPr lang="uz-Cyrl-UZ" sz="2400" b="1">
                <a:solidFill>
                  <a:srgbClr val="161613"/>
                </a:solidFill>
                <a:latin typeface="Arial Narrow" panose="020B0606020202030204" pitchFamily="34" charset="0"/>
              </a:rPr>
              <a:t>O‘ziga </a:t>
            </a:r>
            <a:r>
              <a:rPr lang="uz-Cyrl-UZ" sz="2400" b="1" dirty="0">
                <a:solidFill>
                  <a:srgbClr val="161613"/>
                </a:solidFill>
                <a:latin typeface="Arial Narrow" panose="020B0606020202030204" pitchFamily="34" charset="0"/>
              </a:rPr>
              <a:t>nisbatan halollik</a:t>
            </a:r>
          </a:p>
        </p:txBody>
      </p:sp>
      <p:sp>
        <p:nvSpPr>
          <p:cNvPr id="15" name="Text 12"/>
          <p:cNvSpPr/>
          <p:nvPr/>
        </p:nvSpPr>
        <p:spPr>
          <a:xfrm>
            <a:off x="7017306" y="6574155"/>
            <a:ext cx="6819305" cy="725805"/>
          </a:xfrm>
          <a:prstGeom prst="rect">
            <a:avLst/>
          </a:prstGeom>
          <a:noFill/>
          <a:ln/>
        </p:spPr>
        <p:txBody>
          <a:bodyPr wrap="square" lIns="0" tIns="0" rIns="0" bIns="0" rtlCol="0" anchor="t"/>
          <a:lstStyle/>
          <a:p>
            <a:pPr algn="just">
              <a:lnSpc>
                <a:spcPts val="2850"/>
              </a:lnSpc>
            </a:pPr>
            <a:r>
              <a:rPr lang="uz-Cyrl-UZ" sz="2400">
                <a:solidFill>
                  <a:srgbClr val="161613"/>
                </a:solidFill>
                <a:latin typeface="Arial Narrow" panose="020B0606020202030204" pitchFamily="34" charset="0"/>
                <a:ea typeface="Inter" pitchFamily="34" charset="-122"/>
              </a:rPr>
              <a:t>O‘zining </a:t>
            </a:r>
            <a:r>
              <a:rPr lang="uz-Cyrl-UZ" sz="2400" dirty="0">
                <a:solidFill>
                  <a:srgbClr val="161613"/>
                </a:solidFill>
                <a:latin typeface="Arial Narrow" panose="020B0606020202030204" pitchFamily="34" charset="0"/>
                <a:ea typeface="Inter" pitchFamily="34" charset="-122"/>
              </a:rPr>
              <a:t>kamchiliklarini tan olish va ularni bartaraf etishga intilib</a:t>
            </a:r>
            <a:r>
              <a:rPr lang="uz-Cyrl-UZ" sz="2400">
                <a:solidFill>
                  <a:srgbClr val="161613"/>
                </a:solidFill>
                <a:latin typeface="Arial Narrow" panose="020B0606020202030204" pitchFamily="34" charset="0"/>
                <a:ea typeface="Inter" pitchFamily="34" charset="-122"/>
              </a:rPr>
              <a:t>, o‘zining </a:t>
            </a:r>
            <a:r>
              <a:rPr lang="uz-Cyrl-UZ" sz="2400" dirty="0">
                <a:solidFill>
                  <a:srgbClr val="161613"/>
                </a:solidFill>
                <a:latin typeface="Arial Narrow" panose="020B0606020202030204" pitchFamily="34" charset="0"/>
                <a:ea typeface="Inter" pitchFamily="34" charset="-122"/>
              </a:rPr>
              <a:t>kuchli tomonlarini mustahkamlash.</a:t>
            </a:r>
          </a:p>
        </p:txBody>
      </p:sp>
    </p:spTree>
  </p:cSld>
  <p:clrMapOvr>
    <a:masterClrMapping/>
  </p:clrMapOvr>
</p:sld>
</file>

<file path=ppt/slides/slide8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0" y="0"/>
            <a:ext cx="5486400" cy="8229600"/>
          </a:xfrm>
          <a:prstGeom prst="rect">
            <a:avLst/>
          </a:prstGeom>
        </p:spPr>
      </p:pic>
      <p:sp>
        <p:nvSpPr>
          <p:cNvPr id="3" name="Text 0"/>
          <p:cNvSpPr/>
          <p:nvPr/>
        </p:nvSpPr>
        <p:spPr>
          <a:xfrm>
            <a:off x="6200894" y="1045250"/>
            <a:ext cx="7715012" cy="1275874"/>
          </a:xfrm>
          <a:prstGeom prst="rect">
            <a:avLst/>
          </a:prstGeom>
          <a:noFill/>
          <a:ln/>
        </p:spPr>
        <p:txBody>
          <a:bodyPr wrap="square" lIns="0" tIns="0" rIns="0" bIns="0" rtlCol="0" anchor="t"/>
          <a:lstStyle/>
          <a:p>
            <a:pPr algn="ctr">
              <a:lnSpc>
                <a:spcPts val="5000"/>
              </a:lnSpc>
            </a:pPr>
            <a:r>
              <a:rPr lang="uz-Cyrl-UZ" sz="4000" b="1">
                <a:solidFill>
                  <a:srgbClr val="161613"/>
                </a:solidFill>
                <a:latin typeface="Arial Narrow" panose="020B0606020202030204" pitchFamily="34" charset="0"/>
              </a:rPr>
              <a:t>O‘zining </a:t>
            </a:r>
            <a:r>
              <a:rPr lang="uz-Cyrl-UZ" sz="4000" b="1" dirty="0">
                <a:solidFill>
                  <a:srgbClr val="161613"/>
                </a:solidFill>
                <a:latin typeface="Arial Narrow" panose="020B0606020202030204" pitchFamily="34" charset="0"/>
              </a:rPr>
              <a:t>kuchsiz tomonlarini aniqlashning samarali usullari</a:t>
            </a:r>
          </a:p>
        </p:txBody>
      </p:sp>
      <p:pic>
        <p:nvPicPr>
          <p:cNvPr id="4" name="Image 1" descr="preencoded.png"/>
          <p:cNvPicPr>
            <a:picLocks noChangeAspect="1"/>
          </p:cNvPicPr>
          <p:nvPr/>
        </p:nvPicPr>
        <p:blipFill>
          <a:blip r:embed="rId5"/>
          <a:stretch>
            <a:fillRect/>
          </a:stretch>
        </p:blipFill>
        <p:spPr>
          <a:xfrm>
            <a:off x="6200894" y="2627233"/>
            <a:ext cx="510302" cy="510302"/>
          </a:xfrm>
          <a:prstGeom prst="rect">
            <a:avLst/>
          </a:prstGeom>
        </p:spPr>
      </p:pic>
      <p:sp>
        <p:nvSpPr>
          <p:cNvPr id="5" name="Text 1"/>
          <p:cNvSpPr/>
          <p:nvPr/>
        </p:nvSpPr>
        <p:spPr>
          <a:xfrm>
            <a:off x="6200894" y="3341608"/>
            <a:ext cx="2551748" cy="318849"/>
          </a:xfrm>
          <a:prstGeom prst="rect">
            <a:avLst/>
          </a:prstGeom>
          <a:noFill/>
          <a:ln/>
        </p:spPr>
        <p:txBody>
          <a:bodyPr wrap="none" lIns="0" tIns="0" rIns="0" bIns="0" rtlCol="0" anchor="t"/>
          <a:lstStyle/>
          <a:p>
            <a:pPr indent="0">
              <a:lnSpc>
                <a:spcPts val="2500"/>
              </a:lnSpc>
              <a:buNone/>
            </a:pPr>
            <a:r>
              <a:rPr lang="uz-Cyrl-UZ" sz="2400" b="1" dirty="0">
                <a:solidFill>
                  <a:srgbClr val="161613"/>
                </a:solidFill>
                <a:latin typeface="Arial Narrow" panose="020B0606020202030204" pitchFamily="34" charset="0"/>
              </a:rPr>
              <a:t>Fikr-mulohazalar</a:t>
            </a:r>
          </a:p>
        </p:txBody>
      </p:sp>
      <p:sp>
        <p:nvSpPr>
          <p:cNvPr id="6" name="Text 2"/>
          <p:cNvSpPr/>
          <p:nvPr/>
        </p:nvSpPr>
        <p:spPr>
          <a:xfrm>
            <a:off x="6200894" y="3782854"/>
            <a:ext cx="3704392" cy="980123"/>
          </a:xfrm>
          <a:prstGeom prst="rect">
            <a:avLst/>
          </a:prstGeom>
          <a:noFill/>
          <a:ln/>
        </p:spPr>
        <p:txBody>
          <a:bodyPr wrap="square" lIns="0" tIns="0" rIns="0" bIns="0" rtlCol="0" anchor="t"/>
          <a:lstStyle/>
          <a:p>
            <a:pPr marL="0" indent="0" algn="just">
              <a:lnSpc>
                <a:spcPts val="2550"/>
              </a:lnSpc>
              <a:buNone/>
            </a:pPr>
            <a:r>
              <a:rPr lang="uz-Cyrl-UZ" sz="2400">
                <a:solidFill>
                  <a:srgbClr val="161613"/>
                </a:solidFill>
                <a:latin typeface="Arial Narrow" panose="020B0606020202030204" pitchFamily="34" charset="0"/>
                <a:ea typeface="Inter" pitchFamily="34" charset="-122"/>
              </a:rPr>
              <a:t>O‘quvchilar</a:t>
            </a:r>
            <a:r>
              <a:rPr lang="uz-Cyrl-UZ" sz="2400" dirty="0">
                <a:solidFill>
                  <a:srgbClr val="161613"/>
                </a:solidFill>
                <a:latin typeface="Arial Narrow" panose="020B0606020202030204" pitchFamily="34" charset="0"/>
                <a:ea typeface="Inter" pitchFamily="34" charset="-122"/>
              </a:rPr>
              <a:t>, hamkasblar va </a:t>
            </a:r>
            <a:r>
              <a:rPr lang="uz-Cyrl-UZ" sz="2400">
                <a:solidFill>
                  <a:srgbClr val="161613"/>
                </a:solidFill>
                <a:latin typeface="Arial Narrow" panose="020B0606020202030204" pitchFamily="34" charset="0"/>
                <a:ea typeface="Inter" pitchFamily="34" charset="-122"/>
              </a:rPr>
              <a:t>rahbarlardan o‘zining </a:t>
            </a:r>
            <a:r>
              <a:rPr lang="uz-Cyrl-UZ" sz="2400" dirty="0">
                <a:solidFill>
                  <a:srgbClr val="161613"/>
                </a:solidFill>
                <a:latin typeface="Arial Narrow" panose="020B0606020202030204" pitchFamily="34" charset="0"/>
                <a:ea typeface="Inter" pitchFamily="34" charset="-122"/>
              </a:rPr>
              <a:t>faoliyati haqida fikr-mulohazalarini olish</a:t>
            </a:r>
            <a:r>
              <a:rPr lang="en-US" sz="2400" dirty="0">
                <a:solidFill>
                  <a:srgbClr val="161613"/>
                </a:solidFill>
                <a:latin typeface="Arial Narrow" panose="020B0606020202030204" pitchFamily="34" charset="0"/>
                <a:ea typeface="Inter" pitchFamily="34" charset="-122"/>
              </a:rPr>
              <a:t>.</a:t>
            </a:r>
          </a:p>
        </p:txBody>
      </p:sp>
      <p:pic>
        <p:nvPicPr>
          <p:cNvPr id="7" name="Image 2" descr="preencoded.png"/>
          <p:cNvPicPr>
            <a:picLocks noChangeAspect="1"/>
          </p:cNvPicPr>
          <p:nvPr/>
        </p:nvPicPr>
        <p:blipFill>
          <a:blip r:embed="rId4"/>
          <a:stretch>
            <a:fillRect/>
          </a:stretch>
        </p:blipFill>
        <p:spPr>
          <a:xfrm>
            <a:off x="10211395" y="2627233"/>
            <a:ext cx="510302" cy="510302"/>
          </a:xfrm>
          <a:prstGeom prst="rect">
            <a:avLst/>
          </a:prstGeom>
        </p:spPr>
      </p:pic>
      <p:sp>
        <p:nvSpPr>
          <p:cNvPr id="8" name="Text 3"/>
          <p:cNvSpPr/>
          <p:nvPr/>
        </p:nvSpPr>
        <p:spPr>
          <a:xfrm>
            <a:off x="10211395" y="3341608"/>
            <a:ext cx="2551748" cy="318849"/>
          </a:xfrm>
          <a:prstGeom prst="rect">
            <a:avLst/>
          </a:prstGeom>
          <a:noFill/>
          <a:ln/>
        </p:spPr>
        <p:txBody>
          <a:bodyPr wrap="none" lIns="0" tIns="0" rIns="0" bIns="0" rtlCol="0" anchor="t"/>
          <a:lstStyle/>
          <a:p>
            <a:pPr>
              <a:lnSpc>
                <a:spcPts val="2500"/>
              </a:lnSpc>
            </a:pPr>
            <a:r>
              <a:rPr lang="uz-Cyrl-UZ" sz="2400" b="1" dirty="0">
                <a:solidFill>
                  <a:srgbClr val="161613"/>
                </a:solidFill>
                <a:latin typeface="Arial Narrow" panose="020B0606020202030204" pitchFamily="34" charset="0"/>
              </a:rPr>
              <a:t>Kuzatish</a:t>
            </a:r>
          </a:p>
        </p:txBody>
      </p:sp>
      <p:sp>
        <p:nvSpPr>
          <p:cNvPr id="9" name="Text 4"/>
          <p:cNvSpPr/>
          <p:nvPr/>
        </p:nvSpPr>
        <p:spPr>
          <a:xfrm>
            <a:off x="10211395" y="3782854"/>
            <a:ext cx="3704511" cy="653415"/>
          </a:xfrm>
          <a:prstGeom prst="rect">
            <a:avLst/>
          </a:prstGeom>
          <a:noFill/>
          <a:ln/>
        </p:spPr>
        <p:txBody>
          <a:bodyPr wrap="square" lIns="0" tIns="0" rIns="0" bIns="0" rtlCol="0" anchor="t"/>
          <a:lstStyle/>
          <a:p>
            <a:pPr marL="0" indent="0" algn="just">
              <a:lnSpc>
                <a:spcPts val="2550"/>
              </a:lnSpc>
              <a:buNone/>
            </a:pPr>
            <a:r>
              <a:rPr lang="uz-Cyrl-UZ" sz="2400">
                <a:solidFill>
                  <a:srgbClr val="161613"/>
                </a:solidFill>
                <a:latin typeface="Arial Narrow" panose="020B0606020202030204" pitchFamily="34" charset="0"/>
                <a:ea typeface="Inter" pitchFamily="34" charset="-122"/>
              </a:rPr>
              <a:t>O‘zining </a:t>
            </a:r>
            <a:r>
              <a:rPr lang="uz-Cyrl-UZ" sz="2400" dirty="0">
                <a:solidFill>
                  <a:srgbClr val="161613"/>
                </a:solidFill>
                <a:latin typeface="Arial Narrow" panose="020B0606020202030204" pitchFamily="34" charset="0"/>
                <a:ea typeface="Inter" pitchFamily="34" charset="-122"/>
              </a:rPr>
              <a:t>darslarini videoga yozib olish va keyinchalik uni tahlil qilish.</a:t>
            </a:r>
          </a:p>
        </p:txBody>
      </p:sp>
      <p:pic>
        <p:nvPicPr>
          <p:cNvPr id="10" name="Image 3" descr="preencoded.png"/>
          <p:cNvPicPr>
            <a:picLocks noChangeAspect="1"/>
          </p:cNvPicPr>
          <p:nvPr/>
        </p:nvPicPr>
        <p:blipFill>
          <a:blip r:embed="rId3"/>
          <a:stretch>
            <a:fillRect/>
          </a:stretch>
        </p:blipFill>
        <p:spPr>
          <a:xfrm>
            <a:off x="6200894" y="5375315"/>
            <a:ext cx="510302" cy="510302"/>
          </a:xfrm>
          <a:prstGeom prst="rect">
            <a:avLst/>
          </a:prstGeom>
        </p:spPr>
      </p:pic>
      <p:sp>
        <p:nvSpPr>
          <p:cNvPr id="11" name="Text 5"/>
          <p:cNvSpPr/>
          <p:nvPr/>
        </p:nvSpPr>
        <p:spPr>
          <a:xfrm>
            <a:off x="6200894" y="6089690"/>
            <a:ext cx="2551748" cy="318849"/>
          </a:xfrm>
          <a:prstGeom prst="rect">
            <a:avLst/>
          </a:prstGeom>
          <a:noFill/>
          <a:ln/>
        </p:spPr>
        <p:txBody>
          <a:bodyPr wrap="none" lIns="0" tIns="0" rIns="0" bIns="0" rtlCol="0" anchor="t"/>
          <a:lstStyle/>
          <a:p>
            <a:pPr indent="0">
              <a:lnSpc>
                <a:spcPts val="2500"/>
              </a:lnSpc>
              <a:buNone/>
            </a:pPr>
            <a:r>
              <a:rPr lang="en-US" sz="2400" b="1" dirty="0">
                <a:solidFill>
                  <a:srgbClr val="161613"/>
                </a:solidFill>
                <a:latin typeface="Arial Narrow" panose="020B0606020202030204" pitchFamily="34" charset="0"/>
              </a:rPr>
              <a:t>O‘</a:t>
            </a:r>
            <a:r>
              <a:rPr lang="uz-Cyrl-UZ" sz="2400" b="1">
                <a:solidFill>
                  <a:srgbClr val="161613"/>
                </a:solidFill>
                <a:latin typeface="Arial Narrow" panose="020B0606020202030204" pitchFamily="34" charset="0"/>
              </a:rPr>
              <a:t>zini-o‘zi </a:t>
            </a:r>
            <a:r>
              <a:rPr lang="uz-Cyrl-UZ" sz="2400" b="1" dirty="0">
                <a:solidFill>
                  <a:srgbClr val="161613"/>
                </a:solidFill>
                <a:latin typeface="Arial Narrow" panose="020B0606020202030204" pitchFamily="34" charset="0"/>
              </a:rPr>
              <a:t>tahlil qilish</a:t>
            </a:r>
          </a:p>
        </p:txBody>
      </p:sp>
      <p:sp>
        <p:nvSpPr>
          <p:cNvPr id="12" name="Text 6"/>
          <p:cNvSpPr/>
          <p:nvPr/>
        </p:nvSpPr>
        <p:spPr>
          <a:xfrm>
            <a:off x="6200894" y="6530935"/>
            <a:ext cx="3704392" cy="653415"/>
          </a:xfrm>
          <a:prstGeom prst="rect">
            <a:avLst/>
          </a:prstGeom>
          <a:noFill/>
          <a:ln/>
        </p:spPr>
        <p:txBody>
          <a:bodyPr wrap="square" lIns="0" tIns="0" rIns="0" bIns="0" rtlCol="0" anchor="t"/>
          <a:lstStyle/>
          <a:p>
            <a:pPr marL="0" indent="0" algn="just">
              <a:lnSpc>
                <a:spcPts val="2550"/>
              </a:lnSpc>
              <a:buNone/>
            </a:pPr>
            <a:r>
              <a:rPr lang="uz-Cyrl-UZ" sz="2400">
                <a:solidFill>
                  <a:srgbClr val="161613"/>
                </a:solidFill>
                <a:latin typeface="Arial Narrow" panose="020B0606020202030204" pitchFamily="34" charset="0"/>
                <a:ea typeface="Inter" pitchFamily="34" charset="-122"/>
              </a:rPr>
              <a:t>O‘zining </a:t>
            </a:r>
            <a:r>
              <a:rPr lang="uz-Cyrl-UZ" sz="2400" dirty="0">
                <a:solidFill>
                  <a:srgbClr val="161613"/>
                </a:solidFill>
                <a:latin typeface="Arial Narrow" panose="020B0606020202030204" pitchFamily="34" charset="0"/>
                <a:ea typeface="Inter" pitchFamily="34" charset="-122"/>
              </a:rPr>
              <a:t>faoliyatini sinchiklab tahlil qilish va kamchiliklarni aniqlash</a:t>
            </a:r>
            <a:r>
              <a:rPr lang="en-US" sz="1600" dirty="0">
                <a:solidFill>
                  <a:srgbClr val="161613"/>
                </a:solidFill>
                <a:latin typeface="Inter" pitchFamily="34" charset="0"/>
                <a:ea typeface="Inter" pitchFamily="34" charset="-122"/>
                <a:cs typeface="Inter" pitchFamily="34" charset="-120"/>
              </a:rPr>
              <a:t>.</a:t>
            </a:r>
            <a:endParaRPr lang="en-US" sz="1600" dirty="0"/>
          </a:p>
        </p:txBody>
      </p:sp>
    </p:spTree>
  </p:cSld>
  <p:clrMapOvr>
    <a:masterClrMapping/>
  </p:clrMapOvr>
</p:sld>
</file>

<file path=ppt/slides/slide8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0"/>
          <p:cNvSpPr/>
          <p:nvPr/>
        </p:nvSpPr>
        <p:spPr>
          <a:xfrm>
            <a:off x="655439" y="1165208"/>
            <a:ext cx="13248323" cy="585311"/>
          </a:xfrm>
          <a:prstGeom prst="rect">
            <a:avLst/>
          </a:prstGeom>
          <a:noFill/>
          <a:ln/>
        </p:spPr>
        <p:txBody>
          <a:bodyPr wrap="none" lIns="0" tIns="0" rIns="0" bIns="0" rtlCol="0" anchor="t"/>
          <a:lstStyle/>
          <a:p>
            <a:pPr>
              <a:lnSpc>
                <a:spcPts val="4600"/>
              </a:lnSpc>
            </a:pPr>
            <a:r>
              <a:rPr lang="en-US" sz="4000" b="1" dirty="0">
                <a:solidFill>
                  <a:srgbClr val="161613"/>
                </a:solidFill>
                <a:latin typeface="Arial Narrow" panose="020B0606020202030204" pitchFamily="34" charset="0"/>
              </a:rPr>
              <a:t>O‘zini-o‘zi baholashning shaxsiy va kasbiy rivojlanishga ta</a:t>
            </a:r>
            <a:r>
              <a:rPr lang="uz-Cyrl-UZ" sz="4000" b="1" dirty="0">
                <a:solidFill>
                  <a:srgbClr val="161613"/>
                </a:solidFill>
                <a:latin typeface="Arial Narrow" panose="020B0606020202030204" pitchFamily="34" charset="0"/>
              </a:rPr>
              <a:t>’</a:t>
            </a:r>
            <a:r>
              <a:rPr lang="en-US" sz="4000" b="1" dirty="0">
                <a:solidFill>
                  <a:srgbClr val="161613"/>
                </a:solidFill>
                <a:latin typeface="Arial Narrow" panose="020B0606020202030204" pitchFamily="34" charset="0"/>
              </a:rPr>
              <a:t>siri</a:t>
            </a:r>
          </a:p>
        </p:txBody>
      </p:sp>
      <p:pic>
        <p:nvPicPr>
          <p:cNvPr id="3" name="Image 0" descr="preencoded.png"/>
          <p:cNvPicPr>
            <a:picLocks noChangeAspect="1"/>
          </p:cNvPicPr>
          <p:nvPr/>
        </p:nvPicPr>
        <p:blipFill>
          <a:blip r:embed="rId3"/>
          <a:stretch>
            <a:fillRect/>
          </a:stretch>
        </p:blipFill>
        <p:spPr>
          <a:xfrm>
            <a:off x="3161109" y="1767483"/>
            <a:ext cx="1648182" cy="1378506"/>
          </a:xfrm>
          <a:prstGeom prst="rect">
            <a:avLst/>
          </a:prstGeom>
        </p:spPr>
      </p:pic>
      <p:sp>
        <p:nvSpPr>
          <p:cNvPr id="4" name="Text 1"/>
          <p:cNvSpPr/>
          <p:nvPr/>
        </p:nvSpPr>
        <p:spPr>
          <a:xfrm>
            <a:off x="3946803" y="2448044"/>
            <a:ext cx="76795" cy="374452"/>
          </a:xfrm>
          <a:prstGeom prst="rect">
            <a:avLst/>
          </a:prstGeom>
          <a:noFill/>
          <a:ln/>
        </p:spPr>
        <p:txBody>
          <a:bodyPr wrap="none" lIns="0" tIns="0" rIns="0" bIns="0" rtlCol="0" anchor="t"/>
          <a:lstStyle/>
          <a:p>
            <a:pPr marL="0" indent="0" algn="ctr">
              <a:lnSpc>
                <a:spcPts val="2900"/>
              </a:lnSpc>
              <a:buNone/>
            </a:pPr>
            <a:r>
              <a:rPr lang="en-US" sz="1800" dirty="0">
                <a:solidFill>
                  <a:srgbClr val="161613"/>
                </a:solidFill>
                <a:latin typeface="DM Sans Medium" pitchFamily="34" charset="0"/>
                <a:ea typeface="DM Sans Medium" pitchFamily="34" charset="-122"/>
                <a:cs typeface="DM Sans Medium" pitchFamily="34" charset="-120"/>
              </a:rPr>
              <a:t>1</a:t>
            </a:r>
            <a:endParaRPr lang="en-US" sz="1800" dirty="0"/>
          </a:p>
        </p:txBody>
      </p:sp>
      <p:sp>
        <p:nvSpPr>
          <p:cNvPr id="5" name="Text 2"/>
          <p:cNvSpPr/>
          <p:nvPr/>
        </p:nvSpPr>
        <p:spPr>
          <a:xfrm>
            <a:off x="4996577" y="2104549"/>
            <a:ext cx="2341007" cy="292537"/>
          </a:xfrm>
          <a:prstGeom prst="rect">
            <a:avLst/>
          </a:prstGeom>
          <a:noFill/>
          <a:ln/>
        </p:spPr>
        <p:txBody>
          <a:bodyPr wrap="none" lIns="0" tIns="0" rIns="0" bIns="0" rtlCol="0" anchor="t"/>
          <a:lstStyle/>
          <a:p>
            <a:pPr marL="0" indent="0" algn="l">
              <a:lnSpc>
                <a:spcPts val="2300"/>
              </a:lnSpc>
              <a:buNone/>
            </a:pPr>
            <a:r>
              <a:rPr lang="uz-Cyrl-UZ" sz="3200" b="1" dirty="0">
                <a:solidFill>
                  <a:srgbClr val="161613"/>
                </a:solidFill>
                <a:latin typeface="Arial Narrow" panose="020B0606020202030204" pitchFamily="34" charset="0"/>
                <a:ea typeface="DM Sans Medium" pitchFamily="34" charset="-122"/>
                <a:cs typeface="DM Sans Medium" pitchFamily="34" charset="-120"/>
              </a:rPr>
              <a:t>Ishonch</a:t>
            </a:r>
            <a:endParaRPr lang="uz-Cyrl-UZ" sz="3200" b="1" dirty="0">
              <a:latin typeface="Arial Narrow" panose="020B0606020202030204" pitchFamily="34" charset="0"/>
            </a:endParaRPr>
          </a:p>
        </p:txBody>
      </p:sp>
      <p:sp>
        <p:nvSpPr>
          <p:cNvPr id="6" name="Text 3"/>
          <p:cNvSpPr/>
          <p:nvPr/>
        </p:nvSpPr>
        <p:spPr>
          <a:xfrm>
            <a:off x="4996577" y="2461695"/>
            <a:ext cx="6079927" cy="299561"/>
          </a:xfrm>
          <a:prstGeom prst="rect">
            <a:avLst/>
          </a:prstGeom>
          <a:noFill/>
          <a:ln/>
        </p:spPr>
        <p:txBody>
          <a:bodyPr wrap="none" lIns="0" tIns="0" rIns="0" bIns="0" rtlCol="0" anchor="t"/>
          <a:lstStyle/>
          <a:p>
            <a:pPr marL="0" indent="0" algn="l">
              <a:lnSpc>
                <a:spcPts val="2350"/>
              </a:lnSpc>
              <a:buNone/>
            </a:pPr>
            <a:r>
              <a:rPr lang="en-US" sz="2400" dirty="0">
                <a:solidFill>
                  <a:srgbClr val="161613"/>
                </a:solidFill>
                <a:latin typeface="Arial Narrow" panose="020B0606020202030204" pitchFamily="34" charset="0"/>
                <a:ea typeface="Inter" pitchFamily="34" charset="-122"/>
                <a:cs typeface="Inter" pitchFamily="34" charset="-120"/>
              </a:rPr>
              <a:t>O</a:t>
            </a:r>
            <a:r>
              <a:rPr lang="en-US" sz="2400" dirty="0">
                <a:solidFill>
                  <a:srgbClr val="161613"/>
                </a:solidFill>
                <a:latin typeface="Arial Narrow" panose="020B0606020202030204" pitchFamily="34" charset="0"/>
                <a:ea typeface="Inter" pitchFamily="34" charset="-122"/>
              </a:rPr>
              <a:t>‘</a:t>
            </a:r>
            <a:r>
              <a:rPr lang="en-US" sz="2400" dirty="0">
                <a:solidFill>
                  <a:srgbClr val="161613"/>
                </a:solidFill>
                <a:latin typeface="Arial Narrow" panose="020B0606020202030204" pitchFamily="34" charset="0"/>
                <a:ea typeface="Inter" pitchFamily="34" charset="-122"/>
                <a:cs typeface="Inter" pitchFamily="34" charset="-120"/>
              </a:rPr>
              <a:t>ziga ishonchni kuchaytirish va o‘z imkoniyatlarini to‘liqroq anglash.</a:t>
            </a:r>
            <a:endParaRPr lang="en-US" sz="2400" dirty="0">
              <a:latin typeface="Arial Narrow" panose="020B0606020202030204" pitchFamily="34" charset="0"/>
            </a:endParaRPr>
          </a:p>
        </p:txBody>
      </p:sp>
      <p:sp>
        <p:nvSpPr>
          <p:cNvPr id="7" name="Shape 4"/>
          <p:cNvSpPr/>
          <p:nvPr/>
        </p:nvSpPr>
        <p:spPr>
          <a:xfrm>
            <a:off x="4856083" y="3159800"/>
            <a:ext cx="9072086" cy="11430"/>
          </a:xfrm>
          <a:prstGeom prst="roundRect">
            <a:avLst>
              <a:gd name="adj" fmla="val 245786"/>
            </a:avLst>
          </a:prstGeom>
          <a:solidFill>
            <a:srgbClr val="D3D1C9"/>
          </a:solidFill>
          <a:ln/>
        </p:spPr>
      </p:sp>
      <p:pic>
        <p:nvPicPr>
          <p:cNvPr id="8" name="Image 1" descr="preencoded.png"/>
          <p:cNvPicPr>
            <a:picLocks noChangeAspect="1"/>
          </p:cNvPicPr>
          <p:nvPr/>
        </p:nvPicPr>
        <p:blipFill>
          <a:blip r:embed="rId8"/>
          <a:stretch>
            <a:fillRect/>
          </a:stretch>
        </p:blipFill>
        <p:spPr>
          <a:xfrm>
            <a:off x="2336959" y="3192780"/>
            <a:ext cx="3296483" cy="1378506"/>
          </a:xfrm>
          <a:prstGeom prst="rect">
            <a:avLst/>
          </a:prstGeom>
        </p:spPr>
      </p:pic>
      <p:sp>
        <p:nvSpPr>
          <p:cNvPr id="9" name="Text 5"/>
          <p:cNvSpPr/>
          <p:nvPr/>
        </p:nvSpPr>
        <p:spPr>
          <a:xfrm>
            <a:off x="3917633" y="3694748"/>
            <a:ext cx="135136" cy="374452"/>
          </a:xfrm>
          <a:prstGeom prst="rect">
            <a:avLst/>
          </a:prstGeom>
          <a:noFill/>
          <a:ln/>
        </p:spPr>
        <p:txBody>
          <a:bodyPr wrap="none" lIns="0" tIns="0" rIns="0" bIns="0" rtlCol="0" anchor="t"/>
          <a:lstStyle/>
          <a:p>
            <a:pPr marL="0" indent="0" algn="ctr">
              <a:lnSpc>
                <a:spcPts val="2900"/>
              </a:lnSpc>
              <a:buNone/>
            </a:pPr>
            <a:r>
              <a:rPr lang="en-US" sz="1800" dirty="0">
                <a:solidFill>
                  <a:srgbClr val="161613"/>
                </a:solidFill>
                <a:latin typeface="DM Sans Medium" pitchFamily="34" charset="0"/>
                <a:ea typeface="DM Sans Medium" pitchFamily="34" charset="-122"/>
                <a:cs typeface="DM Sans Medium" pitchFamily="34" charset="-120"/>
              </a:rPr>
              <a:t>2</a:t>
            </a:r>
            <a:endParaRPr lang="en-US" sz="1800" dirty="0"/>
          </a:p>
        </p:txBody>
      </p:sp>
      <p:sp>
        <p:nvSpPr>
          <p:cNvPr id="10" name="Text 6"/>
          <p:cNvSpPr/>
          <p:nvPr/>
        </p:nvSpPr>
        <p:spPr>
          <a:xfrm>
            <a:off x="5820728" y="3529846"/>
            <a:ext cx="2341007" cy="292537"/>
          </a:xfrm>
          <a:prstGeom prst="rect">
            <a:avLst/>
          </a:prstGeom>
          <a:noFill/>
          <a:ln/>
        </p:spPr>
        <p:txBody>
          <a:bodyPr wrap="none" lIns="0" tIns="0" rIns="0" bIns="0" rtlCol="0" anchor="t"/>
          <a:lstStyle/>
          <a:p>
            <a:pPr>
              <a:lnSpc>
                <a:spcPts val="2300"/>
              </a:lnSpc>
            </a:pPr>
            <a:r>
              <a:rPr lang="en-US" sz="3200" b="1" dirty="0">
                <a:solidFill>
                  <a:srgbClr val="161613"/>
                </a:solidFill>
                <a:latin typeface="Arial Narrow" panose="020B0606020202030204" pitchFamily="34" charset="0"/>
              </a:rPr>
              <a:t>Rivojlanish</a:t>
            </a:r>
          </a:p>
        </p:txBody>
      </p:sp>
      <p:sp>
        <p:nvSpPr>
          <p:cNvPr id="11" name="Text 7"/>
          <p:cNvSpPr/>
          <p:nvPr/>
        </p:nvSpPr>
        <p:spPr>
          <a:xfrm>
            <a:off x="5820728" y="3934658"/>
            <a:ext cx="6320552" cy="299561"/>
          </a:xfrm>
          <a:prstGeom prst="rect">
            <a:avLst/>
          </a:prstGeom>
          <a:noFill/>
          <a:ln/>
        </p:spPr>
        <p:txBody>
          <a:bodyPr wrap="none" lIns="0" tIns="0" rIns="0" bIns="0" rtlCol="0" anchor="t"/>
          <a:lstStyle/>
          <a:p>
            <a:pPr indent="0" algn="just">
              <a:lnSpc>
                <a:spcPts val="2350"/>
              </a:lnSpc>
              <a:buNone/>
            </a:pPr>
            <a:r>
              <a:rPr lang="en-US" sz="2400" dirty="0">
                <a:solidFill>
                  <a:srgbClr val="161613"/>
                </a:solidFill>
                <a:latin typeface="Arial Narrow" panose="020B0606020202030204" pitchFamily="34" charset="0"/>
                <a:ea typeface="Inter" pitchFamily="34" charset="-122"/>
              </a:rPr>
              <a:t>O‘zining kamchiliklarini bartaraf etish va kuchli tomonlarini rivojlantirish.</a:t>
            </a:r>
          </a:p>
        </p:txBody>
      </p:sp>
      <p:sp>
        <p:nvSpPr>
          <p:cNvPr id="12" name="Shape 8"/>
          <p:cNvSpPr/>
          <p:nvPr/>
        </p:nvSpPr>
        <p:spPr>
          <a:xfrm>
            <a:off x="5680234" y="4585097"/>
            <a:ext cx="8247936" cy="11430"/>
          </a:xfrm>
          <a:prstGeom prst="roundRect">
            <a:avLst>
              <a:gd name="adj" fmla="val 245786"/>
            </a:avLst>
          </a:prstGeom>
          <a:solidFill>
            <a:srgbClr val="D3D1C9"/>
          </a:solidFill>
          <a:ln/>
        </p:spPr>
      </p:sp>
      <p:pic>
        <p:nvPicPr>
          <p:cNvPr id="13" name="Image 2" descr="preencoded.png"/>
          <p:cNvPicPr>
            <a:picLocks noChangeAspect="1"/>
          </p:cNvPicPr>
          <p:nvPr/>
        </p:nvPicPr>
        <p:blipFill>
          <a:blip r:embed="rId6"/>
          <a:stretch>
            <a:fillRect/>
          </a:stretch>
        </p:blipFill>
        <p:spPr>
          <a:xfrm>
            <a:off x="1512808" y="4618077"/>
            <a:ext cx="4944785" cy="1378506"/>
          </a:xfrm>
          <a:prstGeom prst="rect">
            <a:avLst/>
          </a:prstGeom>
        </p:spPr>
      </p:pic>
      <p:sp>
        <p:nvSpPr>
          <p:cNvPr id="14" name="Text 9"/>
          <p:cNvSpPr/>
          <p:nvPr/>
        </p:nvSpPr>
        <p:spPr>
          <a:xfrm>
            <a:off x="3915608" y="5120045"/>
            <a:ext cx="139065" cy="374452"/>
          </a:xfrm>
          <a:prstGeom prst="rect">
            <a:avLst/>
          </a:prstGeom>
          <a:noFill/>
          <a:ln/>
        </p:spPr>
        <p:txBody>
          <a:bodyPr wrap="none" lIns="0" tIns="0" rIns="0" bIns="0" rtlCol="0" anchor="t"/>
          <a:lstStyle/>
          <a:p>
            <a:pPr marL="0" indent="0" algn="ctr">
              <a:lnSpc>
                <a:spcPts val="2900"/>
              </a:lnSpc>
              <a:buNone/>
            </a:pPr>
            <a:r>
              <a:rPr lang="en-US" sz="1800" dirty="0">
                <a:solidFill>
                  <a:srgbClr val="161613"/>
                </a:solidFill>
                <a:latin typeface="DM Sans Medium" pitchFamily="34" charset="0"/>
                <a:ea typeface="DM Sans Medium" pitchFamily="34" charset="-122"/>
                <a:cs typeface="DM Sans Medium" pitchFamily="34" charset="-120"/>
              </a:rPr>
              <a:t>3</a:t>
            </a:r>
            <a:endParaRPr lang="en-US" sz="1800" dirty="0"/>
          </a:p>
        </p:txBody>
      </p:sp>
      <p:sp>
        <p:nvSpPr>
          <p:cNvPr id="15" name="Text 10"/>
          <p:cNvSpPr/>
          <p:nvPr/>
        </p:nvSpPr>
        <p:spPr>
          <a:xfrm>
            <a:off x="6504384" y="4855843"/>
            <a:ext cx="2341007" cy="292537"/>
          </a:xfrm>
          <a:prstGeom prst="rect">
            <a:avLst/>
          </a:prstGeom>
          <a:noFill/>
          <a:ln/>
        </p:spPr>
        <p:txBody>
          <a:bodyPr wrap="none" lIns="0" tIns="0" rIns="0" bIns="0" rtlCol="0" anchor="t"/>
          <a:lstStyle/>
          <a:p>
            <a:pPr indent="0">
              <a:lnSpc>
                <a:spcPts val="2300"/>
              </a:lnSpc>
              <a:buNone/>
            </a:pPr>
            <a:r>
              <a:rPr lang="en-US" sz="3200" b="1" dirty="0">
                <a:solidFill>
                  <a:srgbClr val="161613"/>
                </a:solidFill>
                <a:latin typeface="Arial Narrow" panose="020B0606020202030204" pitchFamily="34" charset="0"/>
              </a:rPr>
              <a:t>Samaradorlik</a:t>
            </a:r>
          </a:p>
        </p:txBody>
      </p:sp>
      <p:sp>
        <p:nvSpPr>
          <p:cNvPr id="16" name="Text 11"/>
          <p:cNvSpPr/>
          <p:nvPr/>
        </p:nvSpPr>
        <p:spPr>
          <a:xfrm>
            <a:off x="6644878" y="5359956"/>
            <a:ext cx="7027545" cy="299561"/>
          </a:xfrm>
          <a:prstGeom prst="rect">
            <a:avLst/>
          </a:prstGeom>
          <a:noFill/>
          <a:ln/>
        </p:spPr>
        <p:txBody>
          <a:bodyPr wrap="none" lIns="0" tIns="0" rIns="0" bIns="0" rtlCol="0" anchor="t"/>
          <a:lstStyle/>
          <a:p>
            <a:pPr algn="just"/>
            <a:r>
              <a:rPr lang="en-US" sz="2400" dirty="0">
                <a:solidFill>
                  <a:srgbClr val="161613"/>
                </a:solidFill>
                <a:latin typeface="Arial Narrow" panose="020B0606020202030204" pitchFamily="34" charset="0"/>
                <a:ea typeface="Inter" pitchFamily="34" charset="-122"/>
              </a:rPr>
              <a:t>O‘zining faoliyatini samaraliroq tashkil etish va o‘quvchilarga </a:t>
            </a:r>
            <a:endParaRPr lang="uz-Cyrl-UZ" sz="2400" dirty="0">
              <a:solidFill>
                <a:srgbClr val="161613"/>
              </a:solidFill>
              <a:latin typeface="Arial Narrow" panose="020B0606020202030204" pitchFamily="34" charset="0"/>
              <a:ea typeface="Inter" pitchFamily="34" charset="-122"/>
            </a:endParaRPr>
          </a:p>
          <a:p>
            <a:pPr algn="just"/>
            <a:r>
              <a:rPr lang="en-US" sz="2400" dirty="0">
                <a:solidFill>
                  <a:srgbClr val="161613"/>
                </a:solidFill>
                <a:latin typeface="Arial Narrow" panose="020B0606020202030204" pitchFamily="34" charset="0"/>
                <a:ea typeface="Inter" pitchFamily="34" charset="-122"/>
              </a:rPr>
              <a:t>sifatli ta'lim berish.</a:t>
            </a:r>
          </a:p>
        </p:txBody>
      </p:sp>
      <p:sp>
        <p:nvSpPr>
          <p:cNvPr id="17" name="Shape 12"/>
          <p:cNvSpPr/>
          <p:nvPr/>
        </p:nvSpPr>
        <p:spPr>
          <a:xfrm>
            <a:off x="6504384" y="6010394"/>
            <a:ext cx="7423785" cy="11430"/>
          </a:xfrm>
          <a:prstGeom prst="roundRect">
            <a:avLst>
              <a:gd name="adj" fmla="val 245786"/>
            </a:avLst>
          </a:prstGeom>
          <a:solidFill>
            <a:srgbClr val="D3D1C9"/>
          </a:solidFill>
          <a:ln/>
        </p:spPr>
      </p:sp>
      <p:pic>
        <p:nvPicPr>
          <p:cNvPr id="18" name="Image 3" descr="preencoded.png"/>
          <p:cNvPicPr>
            <a:picLocks noChangeAspect="1"/>
          </p:cNvPicPr>
          <p:nvPr/>
        </p:nvPicPr>
        <p:blipFill>
          <a:blip r:embed="rId5"/>
          <a:stretch>
            <a:fillRect/>
          </a:stretch>
        </p:blipFill>
        <p:spPr>
          <a:xfrm>
            <a:off x="688658" y="6043374"/>
            <a:ext cx="6593086" cy="1378506"/>
          </a:xfrm>
          <a:prstGeom prst="rect">
            <a:avLst/>
          </a:prstGeom>
        </p:spPr>
      </p:pic>
      <p:sp>
        <p:nvSpPr>
          <p:cNvPr id="19" name="Text 13"/>
          <p:cNvSpPr/>
          <p:nvPr/>
        </p:nvSpPr>
        <p:spPr>
          <a:xfrm>
            <a:off x="3912394" y="6545342"/>
            <a:ext cx="145375" cy="374452"/>
          </a:xfrm>
          <a:prstGeom prst="rect">
            <a:avLst/>
          </a:prstGeom>
          <a:noFill/>
          <a:ln/>
        </p:spPr>
        <p:txBody>
          <a:bodyPr wrap="none" lIns="0" tIns="0" rIns="0" bIns="0" rtlCol="0" anchor="t"/>
          <a:lstStyle/>
          <a:p>
            <a:pPr marL="0" indent="0" algn="ctr">
              <a:lnSpc>
                <a:spcPts val="2900"/>
              </a:lnSpc>
              <a:buNone/>
            </a:pPr>
            <a:r>
              <a:rPr lang="en-US" sz="1800" dirty="0">
                <a:solidFill>
                  <a:srgbClr val="161613"/>
                </a:solidFill>
                <a:latin typeface="DM Sans Medium" pitchFamily="34" charset="0"/>
                <a:ea typeface="DM Sans Medium" pitchFamily="34" charset="-122"/>
                <a:cs typeface="DM Sans Medium" pitchFamily="34" charset="-120"/>
              </a:rPr>
              <a:t>4</a:t>
            </a:r>
            <a:endParaRPr lang="en-US" sz="1800" dirty="0"/>
          </a:p>
        </p:txBody>
      </p:sp>
      <p:sp>
        <p:nvSpPr>
          <p:cNvPr id="20" name="Text 14"/>
          <p:cNvSpPr/>
          <p:nvPr/>
        </p:nvSpPr>
        <p:spPr>
          <a:xfrm>
            <a:off x="7469029" y="6230660"/>
            <a:ext cx="2341007" cy="292537"/>
          </a:xfrm>
          <a:prstGeom prst="rect">
            <a:avLst/>
          </a:prstGeom>
          <a:noFill/>
          <a:ln/>
        </p:spPr>
        <p:txBody>
          <a:bodyPr wrap="none" lIns="0" tIns="0" rIns="0" bIns="0" rtlCol="0" anchor="t"/>
          <a:lstStyle/>
          <a:p>
            <a:pPr>
              <a:lnSpc>
                <a:spcPts val="2300"/>
              </a:lnSpc>
            </a:pPr>
            <a:r>
              <a:rPr lang="en-US" sz="3200" b="1" dirty="0">
                <a:solidFill>
                  <a:srgbClr val="161613"/>
                </a:solidFill>
                <a:latin typeface="Arial Narrow" panose="020B0606020202030204" pitchFamily="34" charset="0"/>
              </a:rPr>
              <a:t>Professionallik</a:t>
            </a:r>
          </a:p>
        </p:txBody>
      </p:sp>
      <p:sp>
        <p:nvSpPr>
          <p:cNvPr id="21" name="Text 15"/>
          <p:cNvSpPr/>
          <p:nvPr/>
        </p:nvSpPr>
        <p:spPr>
          <a:xfrm>
            <a:off x="7469029" y="6635472"/>
            <a:ext cx="6318647" cy="599123"/>
          </a:xfrm>
          <a:prstGeom prst="rect">
            <a:avLst/>
          </a:prstGeom>
          <a:noFill/>
          <a:ln/>
        </p:spPr>
        <p:txBody>
          <a:bodyPr wrap="square" lIns="0" tIns="0" rIns="0" bIns="0" rtlCol="0" anchor="t"/>
          <a:lstStyle/>
          <a:p>
            <a:pPr marL="0" indent="0" algn="just">
              <a:buNone/>
            </a:pPr>
            <a:r>
              <a:rPr lang="uz-Cyrl-UZ" sz="2400" dirty="0">
                <a:solidFill>
                  <a:srgbClr val="161613"/>
                </a:solidFill>
                <a:latin typeface="Arial Narrow" panose="020B0606020202030204" pitchFamily="34" charset="0"/>
                <a:ea typeface="Inter" pitchFamily="34" charset="-122"/>
                <a:cs typeface="Inter" pitchFamily="34" charset="-120"/>
              </a:rPr>
              <a:t>Kasbiy mahoratini oshirish </a:t>
            </a:r>
            <a:r>
              <a:rPr lang="uz-Cyrl-UZ" sz="2400">
                <a:solidFill>
                  <a:srgbClr val="161613"/>
                </a:solidFill>
                <a:latin typeface="Arial Narrow" panose="020B0606020202030204" pitchFamily="34" charset="0"/>
                <a:ea typeface="Inter" pitchFamily="34" charset="-122"/>
                <a:cs typeface="Inter" pitchFamily="34" charset="-120"/>
              </a:rPr>
              <a:t>va o‘zining </a:t>
            </a:r>
            <a:r>
              <a:rPr lang="uz-Cyrl-UZ" sz="2400" dirty="0">
                <a:solidFill>
                  <a:srgbClr val="161613"/>
                </a:solidFill>
                <a:latin typeface="Arial Narrow" panose="020B0606020202030204" pitchFamily="34" charset="0"/>
                <a:ea typeface="Inter" pitchFamily="34" charset="-122"/>
                <a:cs typeface="Inter" pitchFamily="34" charset="-120"/>
              </a:rPr>
              <a:t>professionallik darajasini yuksaltirish.</a:t>
            </a:r>
            <a:endParaRPr lang="uz-Cyrl-UZ" sz="2400" dirty="0">
              <a:latin typeface="Arial Narrow" panose="020B0606020202030204" pitchFamily="34" charset="0"/>
            </a:endParaRPr>
          </a:p>
        </p:txBody>
      </p:sp>
      <p:pic>
        <p:nvPicPr>
          <p:cNvPr id="22" name="Graphic 2">
            <a:extLst>
              <a:ext uri="{FF2B5EF4-FFF2-40B4-BE49-F238E27FC236}">
                <a16:creationId xmlns:a16="http://schemas.microsoft.com/office/drawing/2014/main" id="{B2BB4633-46F7-41F3-9EF7-FED2F7772A47}"/>
              </a:ext>
            </a:extLst>
          </p:cNvPr>
          <p:cNvPicPr>
            <a:picLocks noChangeAspect="1"/>
          </p:cNvPicPr>
          <p:nvPr/>
        </p:nvPicPr>
        <p:blipFill>
          <a:blip r:embed="rId4">
            <a:extLst>
              <a:ext uri="{96DAC541-7B7A-43D3-8B79-37D633B846F1}">
                <asvg:svgBlip xmlns:asvg="http://schemas.microsoft.com/office/drawing/2016/SVG/main" r:embed="rId2"/>
              </a:ext>
            </a:extLst>
          </a:blip>
          <a:stretch>
            <a:fillRect/>
          </a:stretch>
        </p:blipFill>
        <p:spPr>
          <a:xfrm>
            <a:off x="0" y="-22535"/>
            <a:ext cx="14630400" cy="1103086"/>
          </a:xfrm>
          <a:prstGeom prst="rect">
            <a:avLst/>
          </a:prstGeom>
        </p:spPr>
      </p:pic>
      <p:pic>
        <p:nvPicPr>
          <p:cNvPr id="23" name="Рисунок 22">
            <a:extLst>
              <a:ext uri="{FF2B5EF4-FFF2-40B4-BE49-F238E27FC236}">
                <a16:creationId xmlns:a16="http://schemas.microsoft.com/office/drawing/2014/main" id="{13D65EFF-A955-465E-8B97-6DD38B647483}"/>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24" name="Рисунок 23">
            <a:extLst>
              <a:ext uri="{FF2B5EF4-FFF2-40B4-BE49-F238E27FC236}">
                <a16:creationId xmlns:a16="http://schemas.microsoft.com/office/drawing/2014/main" id="{A96752FB-3910-4C86-9310-B464B0CD4A3F}"/>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8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0"/>
          <p:cNvSpPr/>
          <p:nvPr/>
        </p:nvSpPr>
        <p:spPr>
          <a:xfrm>
            <a:off x="508516" y="1368574"/>
            <a:ext cx="13199031" cy="1278017"/>
          </a:xfrm>
          <a:prstGeom prst="rect">
            <a:avLst/>
          </a:prstGeom>
          <a:noFill/>
          <a:ln/>
        </p:spPr>
        <p:txBody>
          <a:bodyPr wrap="square" lIns="0" tIns="0" rIns="0" bIns="0" rtlCol="0" anchor="t"/>
          <a:lstStyle/>
          <a:p>
            <a:pPr marL="0" indent="0" algn="ctr">
              <a:lnSpc>
                <a:spcPts val="5000"/>
              </a:lnSpc>
              <a:buNone/>
            </a:pPr>
            <a:r>
              <a:rPr lang="en-US" sz="4000" b="1" dirty="0">
                <a:solidFill>
                  <a:srgbClr val="161613"/>
                </a:solidFill>
                <a:latin typeface="Arial Narrow" panose="020B0606020202030204" pitchFamily="34" charset="0"/>
                <a:ea typeface="DM Sans Medium" pitchFamily="34" charset="-122"/>
                <a:cs typeface="DM Sans Medium" pitchFamily="34" charset="-120"/>
              </a:rPr>
              <a:t>O‘qituvchining o‘zini-o‘zi baholash faoiliyatini tashkil etish</a:t>
            </a:r>
            <a:endParaRPr lang="en-US" sz="4000" b="1" dirty="0">
              <a:latin typeface="Arial Narrow" panose="020B0606020202030204" pitchFamily="34" charset="0"/>
            </a:endParaRPr>
          </a:p>
        </p:txBody>
      </p:sp>
      <p:sp>
        <p:nvSpPr>
          <p:cNvPr id="3" name="Shape 1"/>
          <p:cNvSpPr/>
          <p:nvPr/>
        </p:nvSpPr>
        <p:spPr>
          <a:xfrm>
            <a:off x="7303770" y="2249210"/>
            <a:ext cx="22860" cy="5418415"/>
          </a:xfrm>
          <a:prstGeom prst="roundRect">
            <a:avLst>
              <a:gd name="adj" fmla="val 134177"/>
            </a:avLst>
          </a:prstGeom>
          <a:solidFill>
            <a:srgbClr val="D3D1C9"/>
          </a:solidFill>
          <a:ln/>
        </p:spPr>
      </p:sp>
      <p:sp>
        <p:nvSpPr>
          <p:cNvPr id="4" name="Shape 2"/>
          <p:cNvSpPr/>
          <p:nvPr/>
        </p:nvSpPr>
        <p:spPr>
          <a:xfrm>
            <a:off x="6392347" y="2697837"/>
            <a:ext cx="715685" cy="22860"/>
          </a:xfrm>
          <a:prstGeom prst="roundRect">
            <a:avLst>
              <a:gd name="adj" fmla="val 134177"/>
            </a:avLst>
          </a:prstGeom>
          <a:solidFill>
            <a:srgbClr val="D3D1C9"/>
          </a:solidFill>
          <a:ln/>
        </p:spPr>
      </p:sp>
      <p:sp>
        <p:nvSpPr>
          <p:cNvPr id="5" name="Shape 3"/>
          <p:cNvSpPr/>
          <p:nvPr/>
        </p:nvSpPr>
        <p:spPr>
          <a:xfrm>
            <a:off x="7085171" y="2479238"/>
            <a:ext cx="460058" cy="460057"/>
          </a:xfrm>
          <a:prstGeom prst="roundRect">
            <a:avLst>
              <a:gd name="adj" fmla="val 6667"/>
            </a:avLst>
          </a:prstGeom>
          <a:solidFill>
            <a:srgbClr val="EDEBE3"/>
          </a:solidFill>
          <a:ln/>
        </p:spPr>
      </p:sp>
      <p:sp>
        <p:nvSpPr>
          <p:cNvPr id="6" name="Text 4"/>
          <p:cNvSpPr/>
          <p:nvPr/>
        </p:nvSpPr>
        <p:spPr>
          <a:xfrm>
            <a:off x="7264837" y="2555915"/>
            <a:ext cx="100608" cy="306705"/>
          </a:xfrm>
          <a:prstGeom prst="rect">
            <a:avLst/>
          </a:prstGeom>
          <a:noFill/>
          <a:ln/>
        </p:spPr>
        <p:txBody>
          <a:bodyPr wrap="none" lIns="0" tIns="0" rIns="0" bIns="0" rtlCol="0" anchor="t"/>
          <a:lstStyle/>
          <a:p>
            <a:pPr marL="0" indent="0" algn="ctr">
              <a:lnSpc>
                <a:spcPts val="2400"/>
              </a:lnSpc>
              <a:buNone/>
            </a:pPr>
            <a:r>
              <a:rPr lang="en-US" sz="3600" dirty="0">
                <a:solidFill>
                  <a:srgbClr val="161613"/>
                </a:solidFill>
                <a:latin typeface="Arial Narrow" panose="020B0606020202030204" pitchFamily="34" charset="0"/>
                <a:ea typeface="DM Sans Medium" pitchFamily="34" charset="-122"/>
                <a:cs typeface="DM Sans Medium" pitchFamily="34" charset="-120"/>
              </a:rPr>
              <a:t>1</a:t>
            </a:r>
            <a:endParaRPr lang="en-US" sz="3600" dirty="0">
              <a:latin typeface="Arial Narrow" panose="020B0606020202030204" pitchFamily="34" charset="0"/>
            </a:endParaRPr>
          </a:p>
        </p:txBody>
      </p:sp>
      <p:sp>
        <p:nvSpPr>
          <p:cNvPr id="7" name="Text 5"/>
          <p:cNvSpPr/>
          <p:nvPr/>
        </p:nvSpPr>
        <p:spPr>
          <a:xfrm>
            <a:off x="715685" y="2453640"/>
            <a:ext cx="5474851" cy="327065"/>
          </a:xfrm>
          <a:prstGeom prst="rect">
            <a:avLst/>
          </a:prstGeom>
          <a:noFill/>
          <a:ln/>
        </p:spPr>
        <p:txBody>
          <a:bodyPr wrap="none" lIns="0" tIns="0" rIns="0" bIns="0" rtlCol="0" anchor="t"/>
          <a:lstStyle/>
          <a:p>
            <a:pPr marL="0" indent="0" algn="r">
              <a:buNone/>
            </a:pPr>
            <a:r>
              <a:rPr lang="en-US" sz="3200" dirty="0">
                <a:solidFill>
                  <a:srgbClr val="161613"/>
                </a:solidFill>
                <a:latin typeface="Arial Narrow" panose="020B0606020202030204" pitchFamily="34" charset="0"/>
                <a:ea typeface="Inter" pitchFamily="34" charset="-122"/>
                <a:cs typeface="Inter" pitchFamily="34" charset="-120"/>
              </a:rPr>
              <a:t>O‘zini-o‘zi baholash maqsadlarini </a:t>
            </a:r>
            <a:endParaRPr lang="uz-Cyrl-UZ" sz="3200" dirty="0">
              <a:solidFill>
                <a:srgbClr val="161613"/>
              </a:solidFill>
              <a:latin typeface="Arial Narrow" panose="020B0606020202030204" pitchFamily="34" charset="0"/>
              <a:ea typeface="Inter" pitchFamily="34" charset="-122"/>
              <a:cs typeface="Inter" pitchFamily="34" charset="-120"/>
            </a:endParaRPr>
          </a:p>
          <a:p>
            <a:pPr marL="0" indent="0" algn="r">
              <a:buNone/>
            </a:pPr>
            <a:r>
              <a:rPr lang="en-US" sz="3200" dirty="0">
                <a:solidFill>
                  <a:srgbClr val="161613"/>
                </a:solidFill>
                <a:latin typeface="Arial Narrow" panose="020B0606020202030204" pitchFamily="34" charset="0"/>
                <a:ea typeface="Inter" pitchFamily="34" charset="-122"/>
                <a:cs typeface="Inter" pitchFamily="34" charset="-120"/>
              </a:rPr>
              <a:t>aniqlash.</a:t>
            </a:r>
            <a:endParaRPr lang="en-US" sz="3200" dirty="0">
              <a:latin typeface="Arial Narrow" panose="020B0606020202030204" pitchFamily="34" charset="0"/>
            </a:endParaRPr>
          </a:p>
        </p:txBody>
      </p:sp>
      <p:sp>
        <p:nvSpPr>
          <p:cNvPr id="8" name="Shape 6"/>
          <p:cNvSpPr/>
          <p:nvPr/>
        </p:nvSpPr>
        <p:spPr>
          <a:xfrm>
            <a:off x="7522369" y="3720108"/>
            <a:ext cx="715685" cy="22860"/>
          </a:xfrm>
          <a:prstGeom prst="roundRect">
            <a:avLst>
              <a:gd name="adj" fmla="val 134177"/>
            </a:avLst>
          </a:prstGeom>
          <a:solidFill>
            <a:srgbClr val="D3D1C9"/>
          </a:solidFill>
          <a:ln/>
        </p:spPr>
      </p:sp>
      <p:sp>
        <p:nvSpPr>
          <p:cNvPr id="9" name="Shape 7"/>
          <p:cNvSpPr/>
          <p:nvPr/>
        </p:nvSpPr>
        <p:spPr>
          <a:xfrm>
            <a:off x="7085171" y="3501509"/>
            <a:ext cx="460058" cy="460057"/>
          </a:xfrm>
          <a:prstGeom prst="roundRect">
            <a:avLst>
              <a:gd name="adj" fmla="val 6667"/>
            </a:avLst>
          </a:prstGeom>
          <a:solidFill>
            <a:srgbClr val="EDEBE3"/>
          </a:solidFill>
          <a:ln/>
        </p:spPr>
      </p:sp>
      <p:sp>
        <p:nvSpPr>
          <p:cNvPr id="10" name="Text 8"/>
          <p:cNvSpPr/>
          <p:nvPr/>
        </p:nvSpPr>
        <p:spPr>
          <a:xfrm>
            <a:off x="7226618" y="3578185"/>
            <a:ext cx="177046" cy="306705"/>
          </a:xfrm>
          <a:prstGeom prst="rect">
            <a:avLst/>
          </a:prstGeom>
          <a:noFill/>
          <a:ln/>
        </p:spPr>
        <p:txBody>
          <a:bodyPr wrap="none" lIns="0" tIns="0" rIns="0" bIns="0" rtlCol="0" anchor="t"/>
          <a:lstStyle/>
          <a:p>
            <a:pPr marL="0" indent="0" algn="ctr">
              <a:lnSpc>
                <a:spcPts val="2400"/>
              </a:lnSpc>
              <a:buNone/>
            </a:pPr>
            <a:r>
              <a:rPr lang="en-US" sz="3600" dirty="0">
                <a:solidFill>
                  <a:srgbClr val="161613"/>
                </a:solidFill>
                <a:latin typeface="Arial Narrow" panose="020B0606020202030204" pitchFamily="34" charset="0"/>
                <a:ea typeface="DM Sans Medium" pitchFamily="34" charset="-122"/>
                <a:cs typeface="DM Sans Medium" pitchFamily="34" charset="-120"/>
              </a:rPr>
              <a:t>2</a:t>
            </a:r>
            <a:endParaRPr lang="en-US" sz="3600" dirty="0">
              <a:latin typeface="Arial Narrow" panose="020B0606020202030204" pitchFamily="34" charset="0"/>
            </a:endParaRPr>
          </a:p>
        </p:txBody>
      </p:sp>
      <p:sp>
        <p:nvSpPr>
          <p:cNvPr id="11" name="Text 9"/>
          <p:cNvSpPr/>
          <p:nvPr/>
        </p:nvSpPr>
        <p:spPr>
          <a:xfrm>
            <a:off x="8439864" y="3475911"/>
            <a:ext cx="5474851" cy="327065"/>
          </a:xfrm>
          <a:prstGeom prst="rect">
            <a:avLst/>
          </a:prstGeom>
          <a:noFill/>
          <a:ln/>
        </p:spPr>
        <p:txBody>
          <a:bodyPr wrap="none" lIns="0" tIns="0" rIns="0" bIns="0" rtlCol="0" anchor="t"/>
          <a:lstStyle/>
          <a:p>
            <a:pPr marL="0" indent="0" algn="l">
              <a:buNone/>
            </a:pPr>
            <a:r>
              <a:rPr lang="en-US" sz="3600" dirty="0">
                <a:solidFill>
                  <a:srgbClr val="161613"/>
                </a:solidFill>
                <a:latin typeface="Arial Narrow" panose="020B0606020202030204" pitchFamily="34" charset="0"/>
                <a:ea typeface="Inter" pitchFamily="34" charset="-122"/>
                <a:cs typeface="Inter" pitchFamily="34" charset="-120"/>
              </a:rPr>
              <a:t>O‘zini-o‘zi baholashning turlari va </a:t>
            </a:r>
            <a:endParaRPr lang="uz-Cyrl-UZ" sz="3600" dirty="0">
              <a:solidFill>
                <a:srgbClr val="161613"/>
              </a:solidFill>
              <a:latin typeface="Arial Narrow" panose="020B0606020202030204" pitchFamily="34" charset="0"/>
              <a:ea typeface="Inter" pitchFamily="34" charset="-122"/>
              <a:cs typeface="Inter" pitchFamily="34" charset="-120"/>
            </a:endParaRPr>
          </a:p>
          <a:p>
            <a:pPr marL="0" indent="0" algn="l">
              <a:buNone/>
            </a:pPr>
            <a:r>
              <a:rPr lang="en-US" sz="3600" dirty="0">
                <a:solidFill>
                  <a:srgbClr val="161613"/>
                </a:solidFill>
                <a:latin typeface="Arial Narrow" panose="020B0606020202030204" pitchFamily="34" charset="0"/>
                <a:ea typeface="Inter" pitchFamily="34" charset="-122"/>
                <a:cs typeface="Inter" pitchFamily="34" charset="-120"/>
              </a:rPr>
              <a:t>vositalarini tanlash.</a:t>
            </a:r>
            <a:endParaRPr lang="en-US" sz="3600" dirty="0">
              <a:latin typeface="Arial Narrow" panose="020B0606020202030204" pitchFamily="34" charset="0"/>
            </a:endParaRPr>
          </a:p>
        </p:txBody>
      </p:sp>
      <p:sp>
        <p:nvSpPr>
          <p:cNvPr id="12" name="Shape 10"/>
          <p:cNvSpPr/>
          <p:nvPr/>
        </p:nvSpPr>
        <p:spPr>
          <a:xfrm>
            <a:off x="6392347" y="4640223"/>
            <a:ext cx="715685" cy="22860"/>
          </a:xfrm>
          <a:prstGeom prst="roundRect">
            <a:avLst>
              <a:gd name="adj" fmla="val 134177"/>
            </a:avLst>
          </a:prstGeom>
          <a:solidFill>
            <a:srgbClr val="D3D1C9"/>
          </a:solidFill>
          <a:ln/>
        </p:spPr>
      </p:sp>
      <p:sp>
        <p:nvSpPr>
          <p:cNvPr id="13" name="Shape 11"/>
          <p:cNvSpPr/>
          <p:nvPr/>
        </p:nvSpPr>
        <p:spPr>
          <a:xfrm>
            <a:off x="7085171" y="4421624"/>
            <a:ext cx="460058" cy="460057"/>
          </a:xfrm>
          <a:prstGeom prst="roundRect">
            <a:avLst>
              <a:gd name="adj" fmla="val 6667"/>
            </a:avLst>
          </a:prstGeom>
          <a:solidFill>
            <a:srgbClr val="EDEBE3"/>
          </a:solidFill>
          <a:ln/>
        </p:spPr>
      </p:sp>
      <p:sp>
        <p:nvSpPr>
          <p:cNvPr id="14" name="Text 12"/>
          <p:cNvSpPr/>
          <p:nvPr/>
        </p:nvSpPr>
        <p:spPr>
          <a:xfrm>
            <a:off x="7223998" y="4498300"/>
            <a:ext cx="182285" cy="306705"/>
          </a:xfrm>
          <a:prstGeom prst="rect">
            <a:avLst/>
          </a:prstGeom>
          <a:noFill/>
          <a:ln/>
        </p:spPr>
        <p:txBody>
          <a:bodyPr wrap="none" lIns="0" tIns="0" rIns="0" bIns="0" rtlCol="0" anchor="t"/>
          <a:lstStyle/>
          <a:p>
            <a:pPr marL="0" indent="0" algn="ctr">
              <a:lnSpc>
                <a:spcPts val="2400"/>
              </a:lnSpc>
              <a:buNone/>
            </a:pPr>
            <a:r>
              <a:rPr lang="en-US" sz="3600" dirty="0">
                <a:solidFill>
                  <a:srgbClr val="161613"/>
                </a:solidFill>
                <a:latin typeface="Arial Narrow" panose="020B0606020202030204" pitchFamily="34" charset="0"/>
                <a:ea typeface="DM Sans Medium" pitchFamily="34" charset="-122"/>
                <a:cs typeface="DM Sans Medium" pitchFamily="34" charset="-120"/>
              </a:rPr>
              <a:t>3</a:t>
            </a:r>
            <a:endParaRPr lang="en-US" sz="3600" dirty="0">
              <a:latin typeface="Arial Narrow" panose="020B0606020202030204" pitchFamily="34" charset="0"/>
            </a:endParaRPr>
          </a:p>
        </p:txBody>
      </p:sp>
      <p:sp>
        <p:nvSpPr>
          <p:cNvPr id="15" name="Text 13"/>
          <p:cNvSpPr/>
          <p:nvPr/>
        </p:nvSpPr>
        <p:spPr>
          <a:xfrm>
            <a:off x="715685" y="4396026"/>
            <a:ext cx="5474851" cy="327065"/>
          </a:xfrm>
          <a:prstGeom prst="rect">
            <a:avLst/>
          </a:prstGeom>
          <a:noFill/>
          <a:ln/>
        </p:spPr>
        <p:txBody>
          <a:bodyPr wrap="none" lIns="0" tIns="0" rIns="0" bIns="0" rtlCol="0" anchor="t"/>
          <a:lstStyle/>
          <a:p>
            <a:pPr marL="0" indent="0" algn="r">
              <a:buNone/>
            </a:pPr>
            <a:r>
              <a:rPr lang="en-US" sz="3200" dirty="0">
                <a:solidFill>
                  <a:srgbClr val="161613"/>
                </a:solidFill>
                <a:latin typeface="Arial Narrow" panose="020B0606020202030204" pitchFamily="34" charset="0"/>
                <a:ea typeface="Inter" pitchFamily="34" charset="-122"/>
                <a:cs typeface="Inter" pitchFamily="34" charset="-120"/>
              </a:rPr>
              <a:t>O‘zini-o‘zi baholash jarayonini </a:t>
            </a:r>
            <a:endParaRPr lang="uz-Cyrl-UZ" sz="3200" dirty="0">
              <a:solidFill>
                <a:srgbClr val="161613"/>
              </a:solidFill>
              <a:latin typeface="Arial Narrow" panose="020B0606020202030204" pitchFamily="34" charset="0"/>
              <a:ea typeface="Inter" pitchFamily="34" charset="-122"/>
              <a:cs typeface="Inter" pitchFamily="34" charset="-120"/>
            </a:endParaRPr>
          </a:p>
          <a:p>
            <a:pPr marL="0" indent="0" algn="r">
              <a:buNone/>
            </a:pPr>
            <a:r>
              <a:rPr lang="en-US" sz="3200" dirty="0">
                <a:solidFill>
                  <a:srgbClr val="161613"/>
                </a:solidFill>
                <a:latin typeface="Arial Narrow" panose="020B0606020202030204" pitchFamily="34" charset="0"/>
                <a:ea typeface="Inter" pitchFamily="34" charset="-122"/>
                <a:cs typeface="Inter" pitchFamily="34" charset="-120"/>
              </a:rPr>
              <a:t>rejalashtirish.</a:t>
            </a:r>
            <a:endParaRPr lang="en-US" sz="3200" dirty="0">
              <a:latin typeface="Arial Narrow" panose="020B0606020202030204" pitchFamily="34" charset="0"/>
            </a:endParaRPr>
          </a:p>
        </p:txBody>
      </p:sp>
      <p:sp>
        <p:nvSpPr>
          <p:cNvPr id="16" name="Shape 14"/>
          <p:cNvSpPr/>
          <p:nvPr/>
        </p:nvSpPr>
        <p:spPr>
          <a:xfrm>
            <a:off x="7522369" y="5560338"/>
            <a:ext cx="715685" cy="22860"/>
          </a:xfrm>
          <a:prstGeom prst="roundRect">
            <a:avLst>
              <a:gd name="adj" fmla="val 134177"/>
            </a:avLst>
          </a:prstGeom>
          <a:solidFill>
            <a:srgbClr val="D3D1C9"/>
          </a:solidFill>
          <a:ln/>
        </p:spPr>
      </p:sp>
      <p:sp>
        <p:nvSpPr>
          <p:cNvPr id="17" name="Shape 15"/>
          <p:cNvSpPr/>
          <p:nvPr/>
        </p:nvSpPr>
        <p:spPr>
          <a:xfrm>
            <a:off x="7085171" y="5341739"/>
            <a:ext cx="460058" cy="460057"/>
          </a:xfrm>
          <a:prstGeom prst="roundRect">
            <a:avLst>
              <a:gd name="adj" fmla="val 6667"/>
            </a:avLst>
          </a:prstGeom>
          <a:solidFill>
            <a:srgbClr val="EDEBE3"/>
          </a:solidFill>
          <a:ln/>
        </p:spPr>
      </p:sp>
      <p:sp>
        <p:nvSpPr>
          <p:cNvPr id="18" name="Text 16"/>
          <p:cNvSpPr/>
          <p:nvPr/>
        </p:nvSpPr>
        <p:spPr>
          <a:xfrm>
            <a:off x="7219950" y="5418415"/>
            <a:ext cx="190500" cy="306705"/>
          </a:xfrm>
          <a:prstGeom prst="rect">
            <a:avLst/>
          </a:prstGeom>
          <a:noFill/>
          <a:ln/>
        </p:spPr>
        <p:txBody>
          <a:bodyPr wrap="none" lIns="0" tIns="0" rIns="0" bIns="0" rtlCol="0" anchor="t"/>
          <a:lstStyle/>
          <a:p>
            <a:pPr marL="0" indent="0" algn="ctr">
              <a:lnSpc>
                <a:spcPts val="2400"/>
              </a:lnSpc>
              <a:buNone/>
            </a:pPr>
            <a:r>
              <a:rPr lang="en-US" sz="3600" dirty="0">
                <a:solidFill>
                  <a:srgbClr val="161613"/>
                </a:solidFill>
                <a:latin typeface="Arial Narrow" panose="020B0606020202030204" pitchFamily="34" charset="0"/>
                <a:ea typeface="DM Sans Medium" pitchFamily="34" charset="-122"/>
                <a:cs typeface="DM Sans Medium" pitchFamily="34" charset="-120"/>
              </a:rPr>
              <a:t>4</a:t>
            </a:r>
            <a:endParaRPr lang="en-US" sz="3600" dirty="0">
              <a:latin typeface="Arial Narrow" panose="020B0606020202030204" pitchFamily="34" charset="0"/>
            </a:endParaRPr>
          </a:p>
        </p:txBody>
      </p:sp>
      <p:sp>
        <p:nvSpPr>
          <p:cNvPr id="19" name="Text 17"/>
          <p:cNvSpPr/>
          <p:nvPr/>
        </p:nvSpPr>
        <p:spPr>
          <a:xfrm>
            <a:off x="8439864" y="5316141"/>
            <a:ext cx="5474851" cy="654129"/>
          </a:xfrm>
          <a:prstGeom prst="rect">
            <a:avLst/>
          </a:prstGeom>
          <a:noFill/>
          <a:ln/>
        </p:spPr>
        <p:txBody>
          <a:bodyPr wrap="square" lIns="0" tIns="0" rIns="0" bIns="0" rtlCol="0" anchor="t"/>
          <a:lstStyle/>
          <a:p>
            <a:pPr marL="0" indent="0" algn="l">
              <a:buNone/>
            </a:pPr>
            <a:r>
              <a:rPr lang="en-US" sz="3600" dirty="0">
                <a:solidFill>
                  <a:srgbClr val="161613"/>
                </a:solidFill>
                <a:latin typeface="Arial Narrow" panose="020B0606020202030204" pitchFamily="34" charset="0"/>
                <a:ea typeface="Inter" pitchFamily="34" charset="-122"/>
                <a:cs typeface="Inter" pitchFamily="34" charset="-120"/>
              </a:rPr>
              <a:t>O‘zini-o‘zi baholashni olib borish va natijalarni tahlil qilish.</a:t>
            </a:r>
            <a:endParaRPr lang="en-US" sz="3600" dirty="0">
              <a:latin typeface="Arial Narrow" panose="020B0606020202030204" pitchFamily="34" charset="0"/>
            </a:endParaRPr>
          </a:p>
        </p:txBody>
      </p:sp>
      <p:sp>
        <p:nvSpPr>
          <p:cNvPr id="20" name="Shape 18"/>
          <p:cNvSpPr/>
          <p:nvPr/>
        </p:nvSpPr>
        <p:spPr>
          <a:xfrm>
            <a:off x="6392347" y="6480453"/>
            <a:ext cx="715685" cy="22860"/>
          </a:xfrm>
          <a:prstGeom prst="roundRect">
            <a:avLst>
              <a:gd name="adj" fmla="val 134177"/>
            </a:avLst>
          </a:prstGeom>
          <a:solidFill>
            <a:srgbClr val="D3D1C9"/>
          </a:solidFill>
          <a:ln/>
        </p:spPr>
      </p:sp>
      <p:sp>
        <p:nvSpPr>
          <p:cNvPr id="21" name="Shape 19"/>
          <p:cNvSpPr/>
          <p:nvPr/>
        </p:nvSpPr>
        <p:spPr>
          <a:xfrm>
            <a:off x="7085171" y="6261854"/>
            <a:ext cx="460058" cy="460057"/>
          </a:xfrm>
          <a:prstGeom prst="roundRect">
            <a:avLst>
              <a:gd name="adj" fmla="val 6667"/>
            </a:avLst>
          </a:prstGeom>
          <a:solidFill>
            <a:srgbClr val="EDEBE3"/>
          </a:solidFill>
          <a:ln/>
        </p:spPr>
      </p:sp>
      <p:sp>
        <p:nvSpPr>
          <p:cNvPr id="22" name="Text 20"/>
          <p:cNvSpPr/>
          <p:nvPr/>
        </p:nvSpPr>
        <p:spPr>
          <a:xfrm>
            <a:off x="7221022" y="6338530"/>
            <a:ext cx="188357" cy="306705"/>
          </a:xfrm>
          <a:prstGeom prst="rect">
            <a:avLst/>
          </a:prstGeom>
          <a:noFill/>
          <a:ln/>
        </p:spPr>
        <p:txBody>
          <a:bodyPr wrap="none" lIns="0" tIns="0" rIns="0" bIns="0" rtlCol="0" anchor="t"/>
          <a:lstStyle/>
          <a:p>
            <a:pPr marL="0" indent="0" algn="ctr">
              <a:lnSpc>
                <a:spcPts val="2400"/>
              </a:lnSpc>
              <a:buNone/>
            </a:pPr>
            <a:r>
              <a:rPr lang="en-US" sz="3600" dirty="0">
                <a:solidFill>
                  <a:srgbClr val="161613"/>
                </a:solidFill>
                <a:latin typeface="Arial Narrow" panose="020B0606020202030204" pitchFamily="34" charset="0"/>
                <a:ea typeface="DM Sans Medium" pitchFamily="34" charset="-122"/>
                <a:cs typeface="DM Sans Medium" pitchFamily="34" charset="-120"/>
              </a:rPr>
              <a:t>5</a:t>
            </a:r>
            <a:endParaRPr lang="en-US" sz="3600" dirty="0">
              <a:latin typeface="Arial Narrow" panose="020B0606020202030204" pitchFamily="34" charset="0"/>
            </a:endParaRPr>
          </a:p>
        </p:txBody>
      </p:sp>
      <p:sp>
        <p:nvSpPr>
          <p:cNvPr id="23" name="Text 21"/>
          <p:cNvSpPr/>
          <p:nvPr/>
        </p:nvSpPr>
        <p:spPr>
          <a:xfrm>
            <a:off x="715685" y="6236256"/>
            <a:ext cx="5474851" cy="327065"/>
          </a:xfrm>
          <a:prstGeom prst="rect">
            <a:avLst/>
          </a:prstGeom>
          <a:noFill/>
          <a:ln/>
        </p:spPr>
        <p:txBody>
          <a:bodyPr wrap="none" lIns="0" tIns="0" rIns="0" bIns="0" rtlCol="0" anchor="t"/>
          <a:lstStyle/>
          <a:p>
            <a:pPr marL="0" indent="0" algn="r">
              <a:buNone/>
            </a:pPr>
            <a:r>
              <a:rPr lang="en-US" sz="3200" dirty="0">
                <a:solidFill>
                  <a:srgbClr val="161613"/>
                </a:solidFill>
                <a:latin typeface="Arial Narrow" panose="020B0606020202030204" pitchFamily="34" charset="0"/>
                <a:ea typeface="Inter" pitchFamily="34" charset="-122"/>
                <a:cs typeface="Inter" pitchFamily="34" charset="-120"/>
              </a:rPr>
              <a:t>O‘zining kasbiy rivojlanish rejalarini </a:t>
            </a:r>
            <a:endParaRPr lang="uz-Cyrl-UZ" sz="3200" dirty="0">
              <a:solidFill>
                <a:srgbClr val="161613"/>
              </a:solidFill>
              <a:latin typeface="Arial Narrow" panose="020B0606020202030204" pitchFamily="34" charset="0"/>
              <a:ea typeface="Inter" pitchFamily="34" charset="-122"/>
              <a:cs typeface="Inter" pitchFamily="34" charset="-120"/>
            </a:endParaRPr>
          </a:p>
          <a:p>
            <a:pPr marL="0" indent="0" algn="r">
              <a:buNone/>
            </a:pPr>
            <a:r>
              <a:rPr lang="en-US" sz="3200" dirty="0">
                <a:solidFill>
                  <a:srgbClr val="161613"/>
                </a:solidFill>
                <a:latin typeface="Arial Narrow" panose="020B0606020202030204" pitchFamily="34" charset="0"/>
                <a:ea typeface="Inter" pitchFamily="34" charset="-122"/>
                <a:cs typeface="Inter" pitchFamily="34" charset="-120"/>
              </a:rPr>
              <a:t>tuzish.</a:t>
            </a:r>
            <a:endParaRPr lang="en-US" sz="3200" dirty="0">
              <a:latin typeface="Arial Narrow" panose="020B0606020202030204" pitchFamily="34" charset="0"/>
            </a:endParaRPr>
          </a:p>
        </p:txBody>
      </p:sp>
      <p:pic>
        <p:nvPicPr>
          <p:cNvPr id="24" name="Graphic 2">
            <a:extLst>
              <a:ext uri="{FF2B5EF4-FFF2-40B4-BE49-F238E27FC236}">
                <a16:creationId xmlns:a16="http://schemas.microsoft.com/office/drawing/2014/main" id="{09DB267A-7ACF-484A-8BDB-4DF785A2C1A2}"/>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32851" y="-34896"/>
            <a:ext cx="14630400" cy="1103086"/>
          </a:xfrm>
          <a:prstGeom prst="rect">
            <a:avLst/>
          </a:prstGeom>
        </p:spPr>
      </p:pic>
      <p:pic>
        <p:nvPicPr>
          <p:cNvPr id="25" name="Рисунок 24">
            <a:extLst>
              <a:ext uri="{FF2B5EF4-FFF2-40B4-BE49-F238E27FC236}">
                <a16:creationId xmlns:a16="http://schemas.microsoft.com/office/drawing/2014/main" id="{1BCDE635-FA86-425E-846E-4FB0CF519D5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93296" y="102243"/>
            <a:ext cx="2533477" cy="703300"/>
          </a:xfrm>
          <a:prstGeom prst="rect">
            <a:avLst/>
          </a:prstGeom>
        </p:spPr>
      </p:pic>
      <p:pic>
        <p:nvPicPr>
          <p:cNvPr id="26" name="Рисунок 25">
            <a:extLst>
              <a:ext uri="{FF2B5EF4-FFF2-40B4-BE49-F238E27FC236}">
                <a16:creationId xmlns:a16="http://schemas.microsoft.com/office/drawing/2014/main" id="{FA66CD9D-412D-4E52-9E8C-FDA4705419AA}"/>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12713" y="80297"/>
            <a:ext cx="1799771" cy="703300"/>
          </a:xfrm>
          <a:prstGeom prst="rect">
            <a:avLst/>
          </a:prstGeom>
        </p:spPr>
      </p:pic>
    </p:spTree>
  </p:cSld>
  <p:clrMapOvr>
    <a:masterClrMapping/>
  </p:clrMapOvr>
</p:sld>
</file>

<file path=ppt/slides/slide8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0" y="0"/>
            <a:ext cx="5486400" cy="8229600"/>
          </a:xfrm>
          <a:prstGeom prst="rect">
            <a:avLst/>
          </a:prstGeom>
        </p:spPr>
      </p:pic>
      <p:sp>
        <p:nvSpPr>
          <p:cNvPr id="3" name="Text 0"/>
          <p:cNvSpPr/>
          <p:nvPr/>
        </p:nvSpPr>
        <p:spPr>
          <a:xfrm>
            <a:off x="6280190" y="2365534"/>
            <a:ext cx="7556421" cy="1417558"/>
          </a:xfrm>
          <a:prstGeom prst="rect">
            <a:avLst/>
          </a:prstGeom>
          <a:noFill/>
          <a:ln/>
        </p:spPr>
        <p:txBody>
          <a:bodyPr wrap="square" lIns="0" tIns="0" rIns="0" bIns="0" rtlCol="0" anchor="t"/>
          <a:lstStyle/>
          <a:p>
            <a:pPr marL="0" indent="0">
              <a:lnSpc>
                <a:spcPts val="5550"/>
              </a:lnSpc>
              <a:buNone/>
            </a:pPr>
            <a:r>
              <a:rPr lang="uz-Cyrl-UZ" sz="4800" b="1">
                <a:solidFill>
                  <a:srgbClr val="201B18"/>
                </a:solidFill>
                <a:latin typeface="Arial Narrow" panose="020B0606020202030204" pitchFamily="34" charset="0"/>
                <a:ea typeface="Platypi Medium" pitchFamily="34" charset="-122"/>
                <a:cs typeface="Platypi Medium" pitchFamily="34" charset="-120"/>
              </a:rPr>
              <a:t>O‘qituvchilar </a:t>
            </a:r>
            <a:r>
              <a:rPr lang="uz-Cyrl-UZ" sz="4800" b="1" dirty="0">
                <a:solidFill>
                  <a:srgbClr val="201B18"/>
                </a:solidFill>
                <a:latin typeface="Arial Narrow" panose="020B0606020202030204" pitchFamily="34" charset="0"/>
                <a:ea typeface="Platypi Medium" pitchFamily="34" charset="-122"/>
                <a:cs typeface="Platypi Medium" pitchFamily="34" charset="-120"/>
              </a:rPr>
              <a:t>hamkorligi: samarali ta’limning kaliti</a:t>
            </a:r>
            <a:endParaRPr lang="uz-Cyrl-UZ" sz="4800" b="1" dirty="0">
              <a:latin typeface="Arial Narrow" panose="020B0606020202030204" pitchFamily="34" charset="0"/>
            </a:endParaRPr>
          </a:p>
        </p:txBody>
      </p:sp>
      <p:sp>
        <p:nvSpPr>
          <p:cNvPr id="4" name="Text 1"/>
          <p:cNvSpPr/>
          <p:nvPr/>
        </p:nvSpPr>
        <p:spPr>
          <a:xfrm>
            <a:off x="6280190" y="4123253"/>
            <a:ext cx="7556421" cy="1088708"/>
          </a:xfrm>
          <a:prstGeom prst="rect">
            <a:avLst/>
          </a:prstGeom>
          <a:noFill/>
          <a:ln/>
        </p:spPr>
        <p:txBody>
          <a:bodyPr wrap="square" lIns="0" tIns="0" rIns="0" bIns="0" rtlCol="0" anchor="t"/>
          <a:lstStyle/>
          <a:p>
            <a:pPr algn="just"/>
            <a:r>
              <a:rPr lang="en-US" sz="4000" dirty="0">
                <a:latin typeface="Arial Narrow" panose="020B0606020202030204" pitchFamily="34" charset="0"/>
                <a:ea typeface="Source Serif Pro" pitchFamily="34" charset="-122"/>
                <a:cs typeface="Source Serif Pro" pitchFamily="34" charset="-120"/>
              </a:rPr>
              <a:t>O‘qituvchilar orasidagi samarali hamkorlik nafaqat o‘z faoliyatlarini yaxshilashga, balki butun ta’lim muassasalarining rivojlanishiga ham katta ta</a:t>
            </a:r>
            <a:r>
              <a:rPr lang="uz-Cyrl-UZ" sz="4000" dirty="0">
                <a:solidFill>
                  <a:srgbClr val="201B18"/>
                </a:solidFill>
                <a:latin typeface="Arial Narrow" panose="020B0606020202030204" pitchFamily="34" charset="0"/>
                <a:ea typeface="Platypi Medium" pitchFamily="34" charset="-122"/>
                <a:cs typeface="Platypi Medium" pitchFamily="34" charset="-120"/>
              </a:rPr>
              <a:t>’</a:t>
            </a:r>
            <a:r>
              <a:rPr lang="en-US" sz="4000" dirty="0">
                <a:latin typeface="Arial Narrow" panose="020B0606020202030204" pitchFamily="34" charset="0"/>
                <a:ea typeface="Source Serif Pro" pitchFamily="34" charset="-122"/>
                <a:cs typeface="Source Serif Pro" pitchFamily="34" charset="-120"/>
              </a:rPr>
              <a:t>sir ko‘rsatadi.</a:t>
            </a:r>
            <a:endParaRPr lang="en-US" sz="4000" dirty="0">
              <a:latin typeface="Arial Narrow" panose="020B0606020202030204" pitchFamily="34" charset="0"/>
            </a:endParaRPr>
          </a:p>
        </p:txBody>
      </p:sp>
      <p:sp>
        <p:nvSpPr>
          <p:cNvPr id="5" name="Shape 2"/>
          <p:cNvSpPr/>
          <p:nvPr/>
        </p:nvSpPr>
        <p:spPr>
          <a:xfrm>
            <a:off x="6280190" y="5484019"/>
            <a:ext cx="362903" cy="362903"/>
          </a:xfrm>
          <a:prstGeom prst="roundRect">
            <a:avLst>
              <a:gd name="adj" fmla="val 25194296"/>
            </a:avLst>
          </a:prstGeom>
          <a:noFill/>
          <a:ln w="7620">
            <a:solidFill>
              <a:srgbClr val="FFFFFF"/>
            </a:solidFill>
            <a:prstDash val="solid"/>
          </a:ln>
        </p:spPr>
      </p:sp>
      <p:pic>
        <p:nvPicPr>
          <p:cNvPr id="6" name="Graphic 2">
            <a:extLst>
              <a:ext uri="{FF2B5EF4-FFF2-40B4-BE49-F238E27FC236}">
                <a16:creationId xmlns:a16="http://schemas.microsoft.com/office/drawing/2014/main" id="{8E09B1C1-E1A1-4299-B9F7-390FA7A59A1D}"/>
              </a:ext>
            </a:extLst>
          </p:cNvPr>
          <p:cNvPicPr>
            <a:picLocks noChangeAspect="1"/>
          </p:cNvPicPr>
          <p:nvPr/>
        </p:nvPicPr>
        <p:blipFill>
          <a:blip r:embed="rId6">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7" name="Рисунок 6">
            <a:extLst>
              <a:ext uri="{FF2B5EF4-FFF2-40B4-BE49-F238E27FC236}">
                <a16:creationId xmlns:a16="http://schemas.microsoft.com/office/drawing/2014/main" id="{4C27FC9E-77E7-4ABC-B5C5-E9BB1C252219}"/>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8" name="Рисунок 7">
            <a:extLst>
              <a:ext uri="{FF2B5EF4-FFF2-40B4-BE49-F238E27FC236}">
                <a16:creationId xmlns:a16="http://schemas.microsoft.com/office/drawing/2014/main" id="{B9FA2A78-16F0-4D40-A6C0-7BC0A3089E3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8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0"/>
          <p:cNvSpPr/>
          <p:nvPr/>
        </p:nvSpPr>
        <p:spPr>
          <a:xfrm>
            <a:off x="793790" y="2721412"/>
            <a:ext cx="12954238" cy="708779"/>
          </a:xfrm>
          <a:prstGeom prst="rect">
            <a:avLst/>
          </a:prstGeom>
          <a:noFill/>
          <a:ln/>
        </p:spPr>
        <p:txBody>
          <a:bodyPr wrap="none" lIns="0" tIns="0" rIns="0" bIns="0" rtlCol="0" anchor="t"/>
          <a:lstStyle/>
          <a:p>
            <a:pPr>
              <a:lnSpc>
                <a:spcPts val="5550"/>
              </a:lnSpc>
            </a:pPr>
            <a:r>
              <a:rPr lang="en-US" sz="4800" b="1" dirty="0">
                <a:solidFill>
                  <a:srgbClr val="201B18"/>
                </a:solidFill>
                <a:latin typeface="Arial Narrow" panose="020B0606020202030204" pitchFamily="34" charset="0"/>
                <a:cs typeface="Platypi Medium" pitchFamily="34" charset="-120"/>
              </a:rPr>
              <a:t>Zamonaviy ta’limda hamkorlikning muhimligi</a:t>
            </a:r>
          </a:p>
        </p:txBody>
      </p:sp>
      <p:sp>
        <p:nvSpPr>
          <p:cNvPr id="3" name="Text 1"/>
          <p:cNvSpPr/>
          <p:nvPr/>
        </p:nvSpPr>
        <p:spPr>
          <a:xfrm>
            <a:off x="793790" y="3997166"/>
            <a:ext cx="3484007" cy="354330"/>
          </a:xfrm>
          <a:prstGeom prst="rect">
            <a:avLst/>
          </a:prstGeom>
          <a:noFill/>
          <a:ln/>
        </p:spPr>
        <p:txBody>
          <a:bodyPr wrap="none" lIns="0" tIns="0" rIns="0" bIns="0" rtlCol="0" anchor="t"/>
          <a:lstStyle/>
          <a:p>
            <a:pPr marL="0" indent="0">
              <a:lnSpc>
                <a:spcPts val="2750"/>
              </a:lnSpc>
              <a:buNone/>
            </a:pPr>
            <a:r>
              <a:rPr lang="uz-Cyrl-UZ" sz="3600" b="1">
                <a:solidFill>
                  <a:srgbClr val="201B18"/>
                </a:solidFill>
                <a:latin typeface="Arial Narrow" panose="020B0606020202030204" pitchFamily="34" charset="0"/>
                <a:ea typeface="Platypi Medium" pitchFamily="34" charset="-122"/>
                <a:cs typeface="Platypi Medium" pitchFamily="34" charset="-120"/>
              </a:rPr>
              <a:t>O‘zaro </a:t>
            </a:r>
            <a:r>
              <a:rPr lang="uz-Cyrl-UZ" sz="3600" b="1" dirty="0">
                <a:solidFill>
                  <a:srgbClr val="201B18"/>
                </a:solidFill>
                <a:latin typeface="Arial Narrow" panose="020B0606020202030204" pitchFamily="34" charset="0"/>
                <a:ea typeface="Platypi Medium" pitchFamily="34" charset="-122"/>
                <a:cs typeface="Platypi Medium" pitchFamily="34" charset="-120"/>
              </a:rPr>
              <a:t>tajriba almashish</a:t>
            </a:r>
            <a:endParaRPr lang="uz-Cyrl-UZ" sz="3600" b="1" dirty="0">
              <a:latin typeface="Arial Narrow" panose="020B0606020202030204" pitchFamily="34" charset="0"/>
            </a:endParaRPr>
          </a:p>
        </p:txBody>
      </p:sp>
      <p:sp>
        <p:nvSpPr>
          <p:cNvPr id="4" name="Text 2"/>
          <p:cNvSpPr/>
          <p:nvPr/>
        </p:nvSpPr>
        <p:spPr>
          <a:xfrm>
            <a:off x="793790" y="4578310"/>
            <a:ext cx="6244709" cy="725805"/>
          </a:xfrm>
          <a:prstGeom prst="rect">
            <a:avLst/>
          </a:prstGeom>
          <a:noFill/>
          <a:ln/>
        </p:spPr>
        <p:txBody>
          <a:bodyPr wrap="square" lIns="0" tIns="0" rIns="0" bIns="0" rtlCol="0" anchor="t"/>
          <a:lstStyle/>
          <a:p>
            <a:pPr marL="0" indent="0" algn="just">
              <a:buNone/>
            </a:pPr>
            <a:r>
              <a:rPr lang="uz-Cyrl-UZ" sz="3200">
                <a:latin typeface="Arial Narrow" panose="020B0606020202030204" pitchFamily="34" charset="0"/>
                <a:ea typeface="Source Serif Pro" pitchFamily="34" charset="-122"/>
              </a:rPr>
              <a:t>O‘qituvchilar turli o‘quv </a:t>
            </a:r>
            <a:r>
              <a:rPr lang="uz-Cyrl-UZ" sz="3200" dirty="0">
                <a:latin typeface="Arial Narrow" panose="020B0606020202030204" pitchFamily="34" charset="0"/>
                <a:ea typeface="Source Serif Pro" pitchFamily="34" charset="-122"/>
              </a:rPr>
              <a:t>metodlarini muhokama qilishlari va eng samarali yondashuvlarni aniqlashlari mumkin.</a:t>
            </a:r>
          </a:p>
        </p:txBody>
      </p:sp>
      <p:sp>
        <p:nvSpPr>
          <p:cNvPr id="5" name="Text 3"/>
          <p:cNvSpPr/>
          <p:nvPr/>
        </p:nvSpPr>
        <p:spPr>
          <a:xfrm>
            <a:off x="7599521" y="3997166"/>
            <a:ext cx="3651171" cy="354330"/>
          </a:xfrm>
          <a:prstGeom prst="rect">
            <a:avLst/>
          </a:prstGeom>
          <a:noFill/>
          <a:ln/>
        </p:spPr>
        <p:txBody>
          <a:bodyPr wrap="none" lIns="0" tIns="0" rIns="0" bIns="0" rtlCol="0" anchor="t"/>
          <a:lstStyle/>
          <a:p>
            <a:pPr>
              <a:lnSpc>
                <a:spcPts val="2750"/>
              </a:lnSpc>
            </a:pPr>
            <a:r>
              <a:rPr lang="en-US" sz="3600" b="1" dirty="0">
                <a:solidFill>
                  <a:srgbClr val="201B18"/>
                </a:solidFill>
                <a:latin typeface="Arial Narrow" panose="020B0606020202030204" pitchFamily="34" charset="0"/>
                <a:cs typeface="Platypi Medium" pitchFamily="34" charset="-120"/>
              </a:rPr>
              <a:t>Yangi g‘oyalarni o‘rganish</a:t>
            </a:r>
          </a:p>
        </p:txBody>
      </p:sp>
      <p:sp>
        <p:nvSpPr>
          <p:cNvPr id="6" name="Text 4"/>
          <p:cNvSpPr/>
          <p:nvPr/>
        </p:nvSpPr>
        <p:spPr>
          <a:xfrm>
            <a:off x="7599521" y="4578310"/>
            <a:ext cx="6244709" cy="725805"/>
          </a:xfrm>
          <a:prstGeom prst="rect">
            <a:avLst/>
          </a:prstGeom>
          <a:noFill/>
          <a:ln/>
        </p:spPr>
        <p:txBody>
          <a:bodyPr wrap="square" lIns="0" tIns="0" rIns="0" bIns="0" rtlCol="0" anchor="t"/>
          <a:lstStyle/>
          <a:p>
            <a:pPr algn="just"/>
            <a:r>
              <a:rPr lang="en-US" sz="3200" dirty="0">
                <a:latin typeface="Arial Narrow" panose="020B0606020202030204" pitchFamily="34" charset="0"/>
                <a:ea typeface="Source Serif Pro" pitchFamily="34" charset="-122"/>
              </a:rPr>
              <a:t>Ular o‘zaro o‘rganish orqali o‘z bilimlarini kengaytirishlari va yangi o‘quv resurslarini baham ko‘rishlari mumkin.</a:t>
            </a:r>
          </a:p>
        </p:txBody>
      </p:sp>
      <p:pic>
        <p:nvPicPr>
          <p:cNvPr id="7" name="Graphic 2">
            <a:extLst>
              <a:ext uri="{FF2B5EF4-FFF2-40B4-BE49-F238E27FC236}">
                <a16:creationId xmlns:a16="http://schemas.microsoft.com/office/drawing/2014/main" id="{9734663B-B0BB-4D49-8A2D-5213C88DC425}"/>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56C638A9-1360-44E2-9255-F8976CD1ED30}"/>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3BAB8ECF-9467-4D0C-AFD4-AC19E1EB7D1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8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9144000" y="0"/>
            <a:ext cx="5486400" cy="8229600"/>
          </a:xfrm>
          <a:prstGeom prst="rect">
            <a:avLst/>
          </a:prstGeom>
        </p:spPr>
      </p:pic>
      <p:sp>
        <p:nvSpPr>
          <p:cNvPr id="3" name="Text 0"/>
          <p:cNvSpPr/>
          <p:nvPr/>
        </p:nvSpPr>
        <p:spPr>
          <a:xfrm>
            <a:off x="736506" y="1151200"/>
            <a:ext cx="7556421" cy="1417558"/>
          </a:xfrm>
          <a:prstGeom prst="rect">
            <a:avLst/>
          </a:prstGeom>
          <a:noFill/>
          <a:ln/>
        </p:spPr>
        <p:txBody>
          <a:bodyPr wrap="square" lIns="0" tIns="0" rIns="0" bIns="0" rtlCol="0" anchor="t"/>
          <a:lstStyle/>
          <a:p>
            <a:pPr marL="0" indent="0" algn="ctr">
              <a:lnSpc>
                <a:spcPts val="5550"/>
              </a:lnSpc>
              <a:buNone/>
            </a:pPr>
            <a:r>
              <a:rPr lang="uz-Cyrl-UZ" sz="4450" b="1" dirty="0">
                <a:solidFill>
                  <a:srgbClr val="201B18"/>
                </a:solidFill>
                <a:latin typeface="Arial Narrow" panose="020B0606020202030204" pitchFamily="34" charset="0"/>
                <a:ea typeface="Platypi Medium" pitchFamily="34" charset="-122"/>
                <a:cs typeface="Platypi Medium" pitchFamily="34" charset="-120"/>
              </a:rPr>
              <a:t>O‘qituvchilar hamkorligining mohiyati</a:t>
            </a:r>
            <a:endParaRPr lang="uz-Cyrl-UZ" sz="4450" b="1" dirty="0">
              <a:latin typeface="Arial Narrow" panose="020B0606020202030204" pitchFamily="34" charset="0"/>
            </a:endParaRPr>
          </a:p>
        </p:txBody>
      </p:sp>
      <p:sp>
        <p:nvSpPr>
          <p:cNvPr id="4" name="Shape 1"/>
          <p:cNvSpPr/>
          <p:nvPr/>
        </p:nvSpPr>
        <p:spPr>
          <a:xfrm>
            <a:off x="793790" y="2670334"/>
            <a:ext cx="3664863" cy="2749987"/>
          </a:xfrm>
          <a:prstGeom prst="roundRect">
            <a:avLst>
              <a:gd name="adj" fmla="val 1237"/>
            </a:avLst>
          </a:prstGeom>
          <a:solidFill>
            <a:srgbClr val="F9F7F7"/>
          </a:solidFill>
          <a:ln/>
        </p:spPr>
      </p:sp>
      <p:sp>
        <p:nvSpPr>
          <p:cNvPr id="5" name="Text 2"/>
          <p:cNvSpPr/>
          <p:nvPr/>
        </p:nvSpPr>
        <p:spPr>
          <a:xfrm>
            <a:off x="850583" y="2693075"/>
            <a:ext cx="3438049" cy="708660"/>
          </a:xfrm>
          <a:prstGeom prst="rect">
            <a:avLst/>
          </a:prstGeom>
          <a:noFill/>
          <a:ln/>
        </p:spPr>
        <p:txBody>
          <a:bodyPr wrap="square" lIns="0" tIns="0" rIns="0" bIns="0" rtlCol="0" anchor="t"/>
          <a:lstStyle/>
          <a:p>
            <a:pPr indent="0">
              <a:buNone/>
            </a:pPr>
            <a:r>
              <a:rPr lang="uz-Cyrl-UZ" sz="3600" b="1" dirty="0">
                <a:solidFill>
                  <a:srgbClr val="201B18"/>
                </a:solidFill>
                <a:latin typeface="Arial Narrow" panose="020B0606020202030204" pitchFamily="34" charset="0"/>
                <a:cs typeface="Platypi Medium" pitchFamily="34" charset="-120"/>
              </a:rPr>
              <a:t>O‘zaro tajriba almashish</a:t>
            </a:r>
          </a:p>
        </p:txBody>
      </p:sp>
      <p:sp>
        <p:nvSpPr>
          <p:cNvPr id="6" name="Text 3"/>
          <p:cNvSpPr/>
          <p:nvPr/>
        </p:nvSpPr>
        <p:spPr>
          <a:xfrm>
            <a:off x="963989" y="3968710"/>
            <a:ext cx="3211235" cy="1451610"/>
          </a:xfrm>
          <a:prstGeom prst="rect">
            <a:avLst/>
          </a:prstGeom>
          <a:noFill/>
          <a:ln/>
        </p:spPr>
        <p:txBody>
          <a:bodyPr wrap="square" lIns="0" tIns="0" rIns="0" bIns="0" rtlCol="0" anchor="t"/>
          <a:lstStyle/>
          <a:p>
            <a:pPr marL="0" indent="0">
              <a:buNone/>
            </a:pPr>
            <a:r>
              <a:rPr lang="en-US" sz="2400" dirty="0">
                <a:latin typeface="Arial Narrow" panose="020B0606020202030204" pitchFamily="34" charset="0"/>
                <a:ea typeface="Source Serif Pro" pitchFamily="34" charset="-122"/>
              </a:rPr>
              <a:t>Birgalikda o‘quv dasturlari va materiallarni ishlab chiqish, pedagogik metodlarni muhokama qilish.</a:t>
            </a:r>
          </a:p>
        </p:txBody>
      </p:sp>
      <p:sp>
        <p:nvSpPr>
          <p:cNvPr id="7" name="Shape 4"/>
          <p:cNvSpPr/>
          <p:nvPr/>
        </p:nvSpPr>
        <p:spPr>
          <a:xfrm>
            <a:off x="4685467" y="2670334"/>
            <a:ext cx="3664863" cy="2749987"/>
          </a:xfrm>
          <a:prstGeom prst="roundRect">
            <a:avLst>
              <a:gd name="adj" fmla="val 1237"/>
            </a:avLst>
          </a:prstGeom>
          <a:noFill/>
          <a:ln/>
        </p:spPr>
      </p:sp>
      <p:sp>
        <p:nvSpPr>
          <p:cNvPr id="8" name="Text 5"/>
          <p:cNvSpPr/>
          <p:nvPr/>
        </p:nvSpPr>
        <p:spPr>
          <a:xfrm>
            <a:off x="4912281" y="2670334"/>
            <a:ext cx="3211235" cy="708660"/>
          </a:xfrm>
          <a:prstGeom prst="rect">
            <a:avLst/>
          </a:prstGeom>
          <a:noFill/>
          <a:ln/>
        </p:spPr>
        <p:txBody>
          <a:bodyPr wrap="square" lIns="0" tIns="0" rIns="0" bIns="0" rtlCol="0" anchor="t"/>
          <a:lstStyle/>
          <a:p>
            <a:pPr marL="0" indent="0">
              <a:buNone/>
            </a:pPr>
            <a:r>
              <a:rPr lang="az-Latn-AZ" sz="3600" b="1" dirty="0">
                <a:solidFill>
                  <a:srgbClr val="201B18"/>
                </a:solidFill>
                <a:latin typeface="Arial Narrow" panose="020B0606020202030204" pitchFamily="34" charset="0"/>
                <a:cs typeface="Platypi Medium" pitchFamily="34" charset="-120"/>
              </a:rPr>
              <a:t>O‘quvchilarga yordam berish</a:t>
            </a:r>
          </a:p>
        </p:txBody>
      </p:sp>
      <p:sp>
        <p:nvSpPr>
          <p:cNvPr id="9" name="Text 6"/>
          <p:cNvSpPr/>
          <p:nvPr/>
        </p:nvSpPr>
        <p:spPr>
          <a:xfrm>
            <a:off x="4912281" y="3973985"/>
            <a:ext cx="3211235" cy="1451610"/>
          </a:xfrm>
          <a:prstGeom prst="rect">
            <a:avLst/>
          </a:prstGeom>
          <a:noFill/>
          <a:ln/>
        </p:spPr>
        <p:txBody>
          <a:bodyPr wrap="square" lIns="0" tIns="0" rIns="0" bIns="0" rtlCol="0" anchor="t"/>
          <a:lstStyle/>
          <a:p>
            <a:pPr marL="0" indent="0" algn="just">
              <a:buNone/>
            </a:pPr>
            <a:r>
              <a:rPr lang="en-US" sz="2800" dirty="0">
                <a:latin typeface="Arial Narrow" panose="020B0606020202030204" pitchFamily="34" charset="0"/>
                <a:ea typeface="Source Serif Pro" pitchFamily="34" charset="-122"/>
                <a:cs typeface="Source Serif Pro" pitchFamily="34" charset="-120"/>
              </a:rPr>
              <a:t>O</a:t>
            </a:r>
            <a:r>
              <a:rPr lang="uz-Cyrl-UZ" sz="2400">
                <a:latin typeface="Arial Narrow" panose="020B0606020202030204" pitchFamily="34" charset="0"/>
                <a:ea typeface="Source Serif Pro" pitchFamily="34" charset="-122"/>
                <a:cs typeface="Source Serif Pro" pitchFamily="34" charset="-120"/>
              </a:rPr>
              <a:t>‘quvchilarning </a:t>
            </a:r>
            <a:r>
              <a:rPr lang="uz-Cyrl-UZ" sz="2400" dirty="0">
                <a:latin typeface="Arial Narrow" panose="020B0606020202030204" pitchFamily="34" charset="0"/>
                <a:ea typeface="Source Serif Pro" pitchFamily="34" charset="-122"/>
                <a:cs typeface="Source Serif Pro" pitchFamily="34" charset="-120"/>
              </a:rPr>
              <a:t>individual ehtiyojlarini qondirish, </a:t>
            </a:r>
            <a:r>
              <a:rPr lang="uz-Cyrl-UZ" sz="2400">
                <a:latin typeface="Arial Narrow" panose="020B0606020202030204" pitchFamily="34" charset="0"/>
                <a:ea typeface="Source Serif Pro" pitchFamily="34" charset="-122"/>
                <a:cs typeface="Source Serif Pro" pitchFamily="34" charset="-120"/>
              </a:rPr>
              <a:t>muvaffaqiyatli o‘rganish uchun qo‘llab-quvvatlash</a:t>
            </a:r>
            <a:r>
              <a:rPr lang="uz-Cyrl-UZ" sz="2400" dirty="0">
                <a:latin typeface="Arial Narrow" panose="020B0606020202030204" pitchFamily="34" charset="0"/>
                <a:ea typeface="Source Serif Pro" pitchFamily="34" charset="-122"/>
                <a:cs typeface="Source Serif Pro" pitchFamily="34" charset="-120"/>
              </a:rPr>
              <a:t>.</a:t>
            </a:r>
            <a:endParaRPr lang="uz-Cyrl-UZ" sz="2400" dirty="0">
              <a:latin typeface="Arial Narrow" panose="020B0606020202030204" pitchFamily="34" charset="0"/>
            </a:endParaRPr>
          </a:p>
        </p:txBody>
      </p:sp>
      <p:sp>
        <p:nvSpPr>
          <p:cNvPr id="10" name="Shape 7"/>
          <p:cNvSpPr/>
          <p:nvPr/>
        </p:nvSpPr>
        <p:spPr>
          <a:xfrm>
            <a:off x="793790" y="5647134"/>
            <a:ext cx="7556421" cy="1669852"/>
          </a:xfrm>
          <a:prstGeom prst="roundRect">
            <a:avLst>
              <a:gd name="adj" fmla="val 2038"/>
            </a:avLst>
          </a:prstGeom>
          <a:solidFill>
            <a:srgbClr val="F9F7F7"/>
          </a:solidFill>
          <a:ln/>
        </p:spPr>
      </p:sp>
      <p:sp>
        <p:nvSpPr>
          <p:cNvPr id="11" name="Text 8"/>
          <p:cNvSpPr/>
          <p:nvPr/>
        </p:nvSpPr>
        <p:spPr>
          <a:xfrm>
            <a:off x="1020604" y="5873948"/>
            <a:ext cx="2835235" cy="354330"/>
          </a:xfrm>
          <a:prstGeom prst="rect">
            <a:avLst/>
          </a:prstGeom>
          <a:noFill/>
          <a:ln/>
        </p:spPr>
        <p:txBody>
          <a:bodyPr wrap="none" lIns="0" tIns="0" rIns="0" bIns="0" rtlCol="0" anchor="t"/>
          <a:lstStyle/>
          <a:p>
            <a:pPr>
              <a:lnSpc>
                <a:spcPts val="2750"/>
              </a:lnSpc>
            </a:pPr>
            <a:r>
              <a:rPr lang="en-US" sz="3600" b="1" dirty="0">
                <a:solidFill>
                  <a:srgbClr val="201B18"/>
                </a:solidFill>
                <a:latin typeface="Arial Narrow" panose="020B0606020202030204" pitchFamily="34" charset="0"/>
                <a:cs typeface="Platypi Medium" pitchFamily="34" charset="-120"/>
              </a:rPr>
              <a:t>Kasbiy rivojlanish</a:t>
            </a:r>
          </a:p>
        </p:txBody>
      </p:sp>
      <p:sp>
        <p:nvSpPr>
          <p:cNvPr id="12" name="Text 9"/>
          <p:cNvSpPr/>
          <p:nvPr/>
        </p:nvSpPr>
        <p:spPr>
          <a:xfrm>
            <a:off x="1020604" y="6364367"/>
            <a:ext cx="7102793" cy="725805"/>
          </a:xfrm>
          <a:prstGeom prst="rect">
            <a:avLst/>
          </a:prstGeom>
          <a:noFill/>
          <a:ln/>
        </p:spPr>
        <p:txBody>
          <a:bodyPr wrap="square" lIns="0" tIns="0" rIns="0" bIns="0" rtlCol="0" anchor="t"/>
          <a:lstStyle/>
          <a:p>
            <a:pPr marL="0" indent="0" algn="just">
              <a:lnSpc>
                <a:spcPts val="2850"/>
              </a:lnSpc>
              <a:buNone/>
            </a:pPr>
            <a:r>
              <a:rPr lang="en-US" sz="2400" dirty="0">
                <a:latin typeface="Arial Narrow" panose="020B0606020202030204" pitchFamily="34" charset="0"/>
                <a:ea typeface="Source Serif Pro" pitchFamily="34" charset="-122"/>
              </a:rPr>
              <a:t>O‘qituvchilarning malakasini oshirish, yangi o‘quv texnologiyalari va pedagogik </a:t>
            </a:r>
            <a:r>
              <a:rPr lang="uz-Cyrl-UZ" sz="2400" dirty="0">
                <a:latin typeface="Arial Narrow" panose="020B0606020202030204" pitchFamily="34" charset="0"/>
                <a:ea typeface="Source Serif Pro" pitchFamily="34" charset="-122"/>
              </a:rPr>
              <a:t>yondashuvlarni o‘rganish.</a:t>
            </a:r>
          </a:p>
        </p:txBody>
      </p:sp>
      <p:pic>
        <p:nvPicPr>
          <p:cNvPr id="13" name="Graphic 2">
            <a:extLst>
              <a:ext uri="{FF2B5EF4-FFF2-40B4-BE49-F238E27FC236}">
                <a16:creationId xmlns:a16="http://schemas.microsoft.com/office/drawing/2014/main" id="{65375F27-46EB-46FB-A417-4C46AAFB0109}"/>
              </a:ext>
            </a:extLst>
          </p:cNvPr>
          <p:cNvPicPr>
            <a:picLocks noChangeAspect="1"/>
          </p:cNvPicPr>
          <p:nvPr/>
        </p:nvPicPr>
        <p:blipFill>
          <a:blip r:embed="rId6">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4" name="Рисунок 13">
            <a:extLst>
              <a:ext uri="{FF2B5EF4-FFF2-40B4-BE49-F238E27FC236}">
                <a16:creationId xmlns:a16="http://schemas.microsoft.com/office/drawing/2014/main" id="{3E9404A4-2553-41B4-AA6C-C48393E0753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5" name="Рисунок 14">
            <a:extLst>
              <a:ext uri="{FF2B5EF4-FFF2-40B4-BE49-F238E27FC236}">
                <a16:creationId xmlns:a16="http://schemas.microsoft.com/office/drawing/2014/main" id="{9CFB4136-BB89-4D5A-A20B-1ECB645F9FD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8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0" y="0"/>
            <a:ext cx="5486400" cy="8229600"/>
          </a:xfrm>
          <a:prstGeom prst="rect">
            <a:avLst/>
          </a:prstGeom>
        </p:spPr>
      </p:pic>
      <p:sp>
        <p:nvSpPr>
          <p:cNvPr id="3" name="Text 0"/>
          <p:cNvSpPr/>
          <p:nvPr/>
        </p:nvSpPr>
        <p:spPr>
          <a:xfrm>
            <a:off x="6280190" y="1058466"/>
            <a:ext cx="7556421" cy="1417558"/>
          </a:xfrm>
          <a:prstGeom prst="rect">
            <a:avLst/>
          </a:prstGeom>
          <a:noFill/>
          <a:ln/>
        </p:spPr>
        <p:txBody>
          <a:bodyPr wrap="square" lIns="0" tIns="0" rIns="0" bIns="0" rtlCol="0" anchor="t"/>
          <a:lstStyle/>
          <a:p>
            <a:pPr indent="0">
              <a:lnSpc>
                <a:spcPts val="5550"/>
              </a:lnSpc>
              <a:buNone/>
            </a:pPr>
            <a:r>
              <a:rPr lang="en-US" sz="4800" b="1" dirty="0">
                <a:solidFill>
                  <a:srgbClr val="201B18"/>
                </a:solidFill>
                <a:latin typeface="Arial Narrow" panose="020B0606020202030204" pitchFamily="34" charset="0"/>
                <a:cs typeface="Platypi Medium" pitchFamily="34" charset="-120"/>
              </a:rPr>
              <a:t>O‘zaro yordam va hamjihatlik</a:t>
            </a:r>
          </a:p>
        </p:txBody>
      </p:sp>
      <p:sp>
        <p:nvSpPr>
          <p:cNvPr id="4" name="Shape 1"/>
          <p:cNvSpPr/>
          <p:nvPr/>
        </p:nvSpPr>
        <p:spPr>
          <a:xfrm>
            <a:off x="6605111" y="2816185"/>
            <a:ext cx="30480" cy="4354830"/>
          </a:xfrm>
          <a:prstGeom prst="roundRect">
            <a:avLst>
              <a:gd name="adj" fmla="val 111628"/>
            </a:avLst>
          </a:prstGeom>
          <a:solidFill>
            <a:srgbClr val="D8D4D4"/>
          </a:solidFill>
          <a:ln/>
        </p:spPr>
      </p:sp>
      <p:sp>
        <p:nvSpPr>
          <p:cNvPr id="5" name="Shape 2"/>
          <p:cNvSpPr/>
          <p:nvPr/>
        </p:nvSpPr>
        <p:spPr>
          <a:xfrm>
            <a:off x="6845022" y="3311247"/>
            <a:ext cx="793790" cy="30480"/>
          </a:xfrm>
          <a:prstGeom prst="roundRect">
            <a:avLst>
              <a:gd name="adj" fmla="val 111628"/>
            </a:avLst>
          </a:prstGeom>
          <a:solidFill>
            <a:srgbClr val="D8D4D4"/>
          </a:solidFill>
          <a:ln/>
        </p:spPr>
      </p:sp>
      <p:sp>
        <p:nvSpPr>
          <p:cNvPr id="6" name="Shape 3"/>
          <p:cNvSpPr/>
          <p:nvPr/>
        </p:nvSpPr>
        <p:spPr>
          <a:xfrm>
            <a:off x="6365200" y="3071336"/>
            <a:ext cx="510302" cy="510302"/>
          </a:xfrm>
          <a:prstGeom prst="roundRect">
            <a:avLst>
              <a:gd name="adj" fmla="val 6667"/>
            </a:avLst>
          </a:prstGeom>
          <a:solidFill>
            <a:srgbClr val="F9F7F7"/>
          </a:solidFill>
          <a:ln/>
        </p:spPr>
      </p:sp>
      <p:sp>
        <p:nvSpPr>
          <p:cNvPr id="7" name="Text 4"/>
          <p:cNvSpPr/>
          <p:nvPr/>
        </p:nvSpPr>
        <p:spPr>
          <a:xfrm>
            <a:off x="6543913" y="3156347"/>
            <a:ext cx="152757" cy="340281"/>
          </a:xfrm>
          <a:prstGeom prst="rect">
            <a:avLst/>
          </a:prstGeom>
          <a:noFill/>
          <a:ln/>
        </p:spPr>
        <p:txBody>
          <a:bodyPr wrap="none" lIns="0" tIns="0" rIns="0" bIns="0" rtlCol="0" anchor="t"/>
          <a:lstStyle/>
          <a:p>
            <a:pPr marL="0" indent="0" algn="ctr">
              <a:lnSpc>
                <a:spcPts val="2650"/>
              </a:lnSpc>
              <a:buNone/>
            </a:pPr>
            <a:r>
              <a:rPr lang="en-US" sz="2650" dirty="0">
                <a:solidFill>
                  <a:srgbClr val="504C49"/>
                </a:solidFill>
                <a:latin typeface="Platypi Medium" pitchFamily="34" charset="0"/>
                <a:ea typeface="Platypi Medium" pitchFamily="34" charset="-122"/>
                <a:cs typeface="Platypi Medium" pitchFamily="34" charset="-120"/>
              </a:rPr>
              <a:t>1</a:t>
            </a:r>
            <a:endParaRPr lang="en-US" sz="2650" dirty="0"/>
          </a:p>
        </p:txBody>
      </p:sp>
      <p:sp>
        <p:nvSpPr>
          <p:cNvPr id="8" name="Text 5"/>
          <p:cNvSpPr/>
          <p:nvPr/>
        </p:nvSpPr>
        <p:spPr>
          <a:xfrm>
            <a:off x="7867888" y="3042999"/>
            <a:ext cx="5968722" cy="725805"/>
          </a:xfrm>
          <a:prstGeom prst="rect">
            <a:avLst/>
          </a:prstGeom>
          <a:noFill/>
          <a:ln/>
        </p:spPr>
        <p:txBody>
          <a:bodyPr wrap="square" lIns="0" tIns="0" rIns="0" bIns="0" rtlCol="0" anchor="t"/>
          <a:lstStyle/>
          <a:p>
            <a:pPr marL="0" indent="0" algn="just">
              <a:buNone/>
            </a:pPr>
            <a:r>
              <a:rPr lang="uz-Cyrl-UZ" sz="2800">
                <a:latin typeface="Arial Narrow" panose="020B0606020202030204" pitchFamily="34" charset="0"/>
                <a:ea typeface="Source Serif Pro" pitchFamily="34" charset="-122"/>
              </a:rPr>
              <a:t>Qiyin o‘quvchilar </a:t>
            </a:r>
            <a:r>
              <a:rPr lang="uz-Cyrl-UZ" sz="2800" dirty="0">
                <a:latin typeface="Arial Narrow" panose="020B0606020202030204" pitchFamily="34" charset="0"/>
                <a:ea typeface="Source Serif Pro" pitchFamily="34" charset="-122"/>
              </a:rPr>
              <a:t>bilan ishlashda</a:t>
            </a:r>
            <a:r>
              <a:rPr lang="uz-Cyrl-UZ" sz="2800">
                <a:latin typeface="Arial Narrow" panose="020B0606020202030204" pitchFamily="34" charset="0"/>
                <a:ea typeface="Source Serif Pro" pitchFamily="34" charset="-122"/>
              </a:rPr>
              <a:t>, o‘zaro </a:t>
            </a:r>
            <a:r>
              <a:rPr lang="uz-Cyrl-UZ" sz="2800" dirty="0">
                <a:latin typeface="Arial Narrow" panose="020B0606020202030204" pitchFamily="34" charset="0"/>
                <a:ea typeface="Source Serif Pro" pitchFamily="34" charset="-122"/>
              </a:rPr>
              <a:t>yordam berish va maslahatlar almashish.</a:t>
            </a:r>
          </a:p>
        </p:txBody>
      </p:sp>
      <p:sp>
        <p:nvSpPr>
          <p:cNvPr id="9" name="Shape 6"/>
          <p:cNvSpPr/>
          <p:nvPr/>
        </p:nvSpPr>
        <p:spPr>
          <a:xfrm>
            <a:off x="6845022" y="4717494"/>
            <a:ext cx="793790" cy="30480"/>
          </a:xfrm>
          <a:prstGeom prst="roundRect">
            <a:avLst>
              <a:gd name="adj" fmla="val 111628"/>
            </a:avLst>
          </a:prstGeom>
          <a:solidFill>
            <a:srgbClr val="D8D4D4"/>
          </a:solidFill>
          <a:ln/>
        </p:spPr>
      </p:sp>
      <p:sp>
        <p:nvSpPr>
          <p:cNvPr id="10" name="Shape 7"/>
          <p:cNvSpPr/>
          <p:nvPr/>
        </p:nvSpPr>
        <p:spPr>
          <a:xfrm>
            <a:off x="6365200" y="4477583"/>
            <a:ext cx="510302" cy="510302"/>
          </a:xfrm>
          <a:prstGeom prst="roundRect">
            <a:avLst>
              <a:gd name="adj" fmla="val 6667"/>
            </a:avLst>
          </a:prstGeom>
          <a:solidFill>
            <a:srgbClr val="F9F7F7"/>
          </a:solidFill>
          <a:ln/>
        </p:spPr>
      </p:sp>
      <p:sp>
        <p:nvSpPr>
          <p:cNvPr id="11" name="Text 8"/>
          <p:cNvSpPr/>
          <p:nvPr/>
        </p:nvSpPr>
        <p:spPr>
          <a:xfrm>
            <a:off x="6510457" y="4562594"/>
            <a:ext cx="219789" cy="340281"/>
          </a:xfrm>
          <a:prstGeom prst="rect">
            <a:avLst/>
          </a:prstGeom>
          <a:noFill/>
          <a:ln/>
        </p:spPr>
        <p:txBody>
          <a:bodyPr wrap="none" lIns="0" tIns="0" rIns="0" bIns="0" rtlCol="0" anchor="t"/>
          <a:lstStyle/>
          <a:p>
            <a:pPr marL="0" indent="0" algn="ctr">
              <a:lnSpc>
                <a:spcPts val="2650"/>
              </a:lnSpc>
              <a:buNone/>
            </a:pPr>
            <a:r>
              <a:rPr lang="en-US" sz="2650" dirty="0">
                <a:solidFill>
                  <a:srgbClr val="504C49"/>
                </a:solidFill>
                <a:latin typeface="Platypi Medium" pitchFamily="34" charset="0"/>
                <a:ea typeface="Platypi Medium" pitchFamily="34" charset="-122"/>
                <a:cs typeface="Platypi Medium" pitchFamily="34" charset="-120"/>
              </a:rPr>
              <a:t>2</a:t>
            </a:r>
            <a:endParaRPr lang="en-US" sz="2650" dirty="0"/>
          </a:p>
        </p:txBody>
      </p:sp>
      <p:sp>
        <p:nvSpPr>
          <p:cNvPr id="12" name="Text 9"/>
          <p:cNvSpPr/>
          <p:nvPr/>
        </p:nvSpPr>
        <p:spPr>
          <a:xfrm>
            <a:off x="7867888" y="4449247"/>
            <a:ext cx="5968722" cy="725805"/>
          </a:xfrm>
          <a:prstGeom prst="rect">
            <a:avLst/>
          </a:prstGeom>
          <a:noFill/>
          <a:ln/>
        </p:spPr>
        <p:txBody>
          <a:bodyPr wrap="square" lIns="0" tIns="0" rIns="0" bIns="0" rtlCol="0" anchor="t"/>
          <a:lstStyle/>
          <a:p>
            <a:pPr algn="just"/>
            <a:r>
              <a:rPr lang="uz-Cyrl-UZ" sz="2800" dirty="0">
                <a:latin typeface="Arial Narrow" panose="020B0606020202030204" pitchFamily="34" charset="0"/>
                <a:ea typeface="Source Serif Pro" pitchFamily="34" charset="-122"/>
              </a:rPr>
              <a:t>Bir-birlarining g‘</a:t>
            </a:r>
            <a:r>
              <a:rPr lang="uz-Cyrl-UZ" sz="2800">
                <a:latin typeface="Arial Narrow" panose="020B0606020202030204" pitchFamily="34" charset="0"/>
                <a:ea typeface="Source Serif Pro" pitchFamily="34" charset="-122"/>
              </a:rPr>
              <a:t>oyalarini qo‘llab-quvvatlash va o‘zaro </a:t>
            </a:r>
            <a:r>
              <a:rPr lang="uz-Cyrl-UZ" sz="2800" dirty="0">
                <a:latin typeface="Arial Narrow" panose="020B0606020202030204" pitchFamily="34" charset="0"/>
                <a:ea typeface="Source Serif Pro" pitchFamily="34" charset="-122"/>
              </a:rPr>
              <a:t>ishonchni shakllantirish.</a:t>
            </a:r>
          </a:p>
        </p:txBody>
      </p:sp>
      <p:sp>
        <p:nvSpPr>
          <p:cNvPr id="13" name="Shape 10"/>
          <p:cNvSpPr/>
          <p:nvPr/>
        </p:nvSpPr>
        <p:spPr>
          <a:xfrm>
            <a:off x="6845022" y="6123742"/>
            <a:ext cx="793790" cy="30480"/>
          </a:xfrm>
          <a:prstGeom prst="roundRect">
            <a:avLst>
              <a:gd name="adj" fmla="val 111628"/>
            </a:avLst>
          </a:prstGeom>
          <a:solidFill>
            <a:srgbClr val="D8D4D4"/>
          </a:solidFill>
          <a:ln/>
        </p:spPr>
      </p:sp>
      <p:sp>
        <p:nvSpPr>
          <p:cNvPr id="14" name="Shape 11"/>
          <p:cNvSpPr/>
          <p:nvPr/>
        </p:nvSpPr>
        <p:spPr>
          <a:xfrm>
            <a:off x="6365200" y="5883831"/>
            <a:ext cx="510302" cy="510302"/>
          </a:xfrm>
          <a:prstGeom prst="roundRect">
            <a:avLst>
              <a:gd name="adj" fmla="val 6667"/>
            </a:avLst>
          </a:prstGeom>
          <a:solidFill>
            <a:srgbClr val="F9F7F7"/>
          </a:solidFill>
          <a:ln/>
        </p:spPr>
      </p:sp>
      <p:sp>
        <p:nvSpPr>
          <p:cNvPr id="15" name="Text 12"/>
          <p:cNvSpPr/>
          <p:nvPr/>
        </p:nvSpPr>
        <p:spPr>
          <a:xfrm>
            <a:off x="6514148" y="5968841"/>
            <a:ext cx="212288" cy="340281"/>
          </a:xfrm>
          <a:prstGeom prst="rect">
            <a:avLst/>
          </a:prstGeom>
          <a:noFill/>
          <a:ln/>
        </p:spPr>
        <p:txBody>
          <a:bodyPr wrap="none" lIns="0" tIns="0" rIns="0" bIns="0" rtlCol="0" anchor="t"/>
          <a:lstStyle/>
          <a:p>
            <a:pPr marL="0" indent="0" algn="ctr">
              <a:lnSpc>
                <a:spcPts val="2650"/>
              </a:lnSpc>
              <a:buNone/>
            </a:pPr>
            <a:r>
              <a:rPr lang="en-US" sz="2650" dirty="0">
                <a:solidFill>
                  <a:srgbClr val="504C49"/>
                </a:solidFill>
                <a:latin typeface="Platypi Medium" pitchFamily="34" charset="0"/>
                <a:ea typeface="Platypi Medium" pitchFamily="34" charset="-122"/>
                <a:cs typeface="Platypi Medium" pitchFamily="34" charset="-120"/>
              </a:rPr>
              <a:t>3</a:t>
            </a:r>
            <a:endParaRPr lang="en-US" sz="2650" dirty="0"/>
          </a:p>
        </p:txBody>
      </p:sp>
      <p:sp>
        <p:nvSpPr>
          <p:cNvPr id="16" name="Text 13"/>
          <p:cNvSpPr/>
          <p:nvPr/>
        </p:nvSpPr>
        <p:spPr>
          <a:xfrm>
            <a:off x="7867888" y="5855494"/>
            <a:ext cx="5968722" cy="1088708"/>
          </a:xfrm>
          <a:prstGeom prst="rect">
            <a:avLst/>
          </a:prstGeom>
          <a:noFill/>
          <a:ln/>
        </p:spPr>
        <p:txBody>
          <a:bodyPr wrap="square" lIns="0" tIns="0" rIns="0" bIns="0" rtlCol="0" anchor="t"/>
          <a:lstStyle/>
          <a:p>
            <a:pPr indent="0" algn="just">
              <a:buNone/>
            </a:pPr>
            <a:r>
              <a:rPr lang="en-US" sz="2800" dirty="0">
                <a:latin typeface="Arial Narrow" panose="020B0606020202030204" pitchFamily="34" charset="0"/>
                <a:ea typeface="Source Serif Pro" pitchFamily="34" charset="-122"/>
              </a:rPr>
              <a:t>Birgalikda professional rivojlanishga e’tibor qaratish, o‘quv dasturlarini takomillashtirish va o‘quvchilarga samarali yordam berish.</a:t>
            </a:r>
          </a:p>
        </p:txBody>
      </p:sp>
      <p:pic>
        <p:nvPicPr>
          <p:cNvPr id="17" name="Graphic 2">
            <a:extLst>
              <a:ext uri="{FF2B5EF4-FFF2-40B4-BE49-F238E27FC236}">
                <a16:creationId xmlns:a16="http://schemas.microsoft.com/office/drawing/2014/main" id="{DE666701-4A38-4A05-80EC-D9D9EB26E0D1}"/>
              </a:ext>
            </a:extLst>
          </p:cNvPr>
          <p:cNvPicPr>
            <a:picLocks noChangeAspect="1"/>
          </p:cNvPicPr>
          <p:nvPr/>
        </p:nvPicPr>
        <p:blipFill>
          <a:blip r:embed="rId6">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8" name="Рисунок 17">
            <a:extLst>
              <a:ext uri="{FF2B5EF4-FFF2-40B4-BE49-F238E27FC236}">
                <a16:creationId xmlns:a16="http://schemas.microsoft.com/office/drawing/2014/main" id="{197D64FB-5319-4446-8233-33941BB32958}"/>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9" name="Рисунок 18">
            <a:extLst>
              <a:ext uri="{FF2B5EF4-FFF2-40B4-BE49-F238E27FC236}">
                <a16:creationId xmlns:a16="http://schemas.microsoft.com/office/drawing/2014/main" id="{ACA8AC44-AB0D-4CAE-8A28-F33AB90A250E}"/>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8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Text 0"/>
          <p:cNvSpPr/>
          <p:nvPr/>
        </p:nvSpPr>
        <p:spPr>
          <a:xfrm>
            <a:off x="793790" y="1211699"/>
            <a:ext cx="7556421" cy="1417558"/>
          </a:xfrm>
          <a:prstGeom prst="rect">
            <a:avLst/>
          </a:prstGeom>
          <a:noFill/>
          <a:ln/>
        </p:spPr>
        <p:txBody>
          <a:bodyPr wrap="square" lIns="0" tIns="0" rIns="0" bIns="0" rtlCol="0" anchor="t"/>
          <a:lstStyle/>
          <a:p>
            <a:pPr>
              <a:lnSpc>
                <a:spcPts val="5550"/>
              </a:lnSpc>
            </a:pPr>
            <a:r>
              <a:rPr lang="uz-Cyrl-UZ" sz="4800" b="1" dirty="0">
                <a:solidFill>
                  <a:srgbClr val="201B18"/>
                </a:solidFill>
                <a:latin typeface="Arial Narrow" panose="020B0606020202030204" pitchFamily="34" charset="0"/>
                <a:cs typeface="Platypi Medium" pitchFamily="34" charset="-120"/>
              </a:rPr>
              <a:t>Umumiy maqsadlarga erishish</a:t>
            </a:r>
          </a:p>
        </p:txBody>
      </p:sp>
      <p:pic>
        <p:nvPicPr>
          <p:cNvPr id="4" name="Image 1" descr="preencoded.png"/>
          <p:cNvPicPr>
            <a:picLocks noChangeAspect="1"/>
          </p:cNvPicPr>
          <p:nvPr/>
        </p:nvPicPr>
        <p:blipFill>
          <a:blip r:embed="rId3"/>
          <a:stretch>
            <a:fillRect/>
          </a:stretch>
        </p:blipFill>
        <p:spPr>
          <a:xfrm>
            <a:off x="793790" y="2969419"/>
            <a:ext cx="1134070" cy="2024182"/>
          </a:xfrm>
          <a:prstGeom prst="rect">
            <a:avLst/>
          </a:prstGeom>
        </p:spPr>
      </p:pic>
      <p:sp>
        <p:nvSpPr>
          <p:cNvPr id="5" name="Text 1"/>
          <p:cNvSpPr/>
          <p:nvPr/>
        </p:nvSpPr>
        <p:spPr>
          <a:xfrm>
            <a:off x="2268022" y="2864935"/>
            <a:ext cx="6082189" cy="708660"/>
          </a:xfrm>
          <a:prstGeom prst="rect">
            <a:avLst/>
          </a:prstGeom>
          <a:noFill/>
          <a:ln/>
        </p:spPr>
        <p:txBody>
          <a:bodyPr wrap="square" lIns="0" tIns="0" rIns="0" bIns="0" rtlCol="0" anchor="t"/>
          <a:lstStyle/>
          <a:p>
            <a:pPr marL="0" indent="0" algn="just">
              <a:buNone/>
            </a:pPr>
            <a:r>
              <a:rPr lang="uz-Cyrl-UZ" sz="3600">
                <a:solidFill>
                  <a:srgbClr val="201B18"/>
                </a:solidFill>
                <a:latin typeface="Arial Narrow" panose="020B0606020202030204" pitchFamily="34" charset="0"/>
                <a:cs typeface="Platypi Medium" pitchFamily="34" charset="-120"/>
              </a:rPr>
              <a:t>O‘quvchilarning o‘rganish </a:t>
            </a:r>
            <a:r>
              <a:rPr lang="uz-Cyrl-UZ" sz="3600" dirty="0">
                <a:solidFill>
                  <a:srgbClr val="201B18"/>
                </a:solidFill>
                <a:latin typeface="Arial Narrow" panose="020B0606020202030204" pitchFamily="34" charset="0"/>
                <a:cs typeface="Platypi Medium" pitchFamily="34" charset="-120"/>
              </a:rPr>
              <a:t>natijalarini yaxshilash</a:t>
            </a:r>
          </a:p>
        </p:txBody>
      </p:sp>
      <p:sp>
        <p:nvSpPr>
          <p:cNvPr id="6" name="Text 2"/>
          <p:cNvSpPr/>
          <p:nvPr/>
        </p:nvSpPr>
        <p:spPr>
          <a:xfrm>
            <a:off x="2268022" y="4204347"/>
            <a:ext cx="6082189" cy="725805"/>
          </a:xfrm>
          <a:prstGeom prst="rect">
            <a:avLst/>
          </a:prstGeom>
          <a:noFill/>
          <a:ln/>
        </p:spPr>
        <p:txBody>
          <a:bodyPr wrap="square" lIns="0" tIns="0" rIns="0" bIns="0" rtlCol="0" anchor="t"/>
          <a:lstStyle/>
          <a:p>
            <a:pPr marL="0" indent="0" algn="l">
              <a:buNone/>
            </a:pPr>
            <a:r>
              <a:rPr lang="en-US" sz="2800" dirty="0">
                <a:solidFill>
                  <a:srgbClr val="504C49"/>
                </a:solidFill>
                <a:latin typeface="Arial Narrow" panose="020B0606020202030204" pitchFamily="34" charset="0"/>
                <a:ea typeface="Source Serif Pro" pitchFamily="34" charset="-122"/>
                <a:cs typeface="Source Serif Pro" pitchFamily="34" charset="-120"/>
              </a:rPr>
              <a:t>O‘quvchilarning bilimlarini oshirish, o‘quv jarayonini yanada samarali qilish.</a:t>
            </a:r>
            <a:endParaRPr lang="en-US" sz="2800" dirty="0">
              <a:latin typeface="Arial Narrow" panose="020B0606020202030204" pitchFamily="34" charset="0"/>
            </a:endParaRPr>
          </a:p>
        </p:txBody>
      </p:sp>
      <p:pic>
        <p:nvPicPr>
          <p:cNvPr id="7" name="Image 2" descr="preencoded.png"/>
          <p:cNvPicPr>
            <a:picLocks noChangeAspect="1"/>
          </p:cNvPicPr>
          <p:nvPr/>
        </p:nvPicPr>
        <p:blipFill>
          <a:blip r:embed="rId7"/>
          <a:stretch>
            <a:fillRect/>
          </a:stretch>
        </p:blipFill>
        <p:spPr>
          <a:xfrm>
            <a:off x="793790" y="4993600"/>
            <a:ext cx="1134070" cy="2024182"/>
          </a:xfrm>
          <a:prstGeom prst="rect">
            <a:avLst/>
          </a:prstGeom>
        </p:spPr>
      </p:pic>
      <p:sp>
        <p:nvSpPr>
          <p:cNvPr id="8" name="Text 3"/>
          <p:cNvSpPr/>
          <p:nvPr/>
        </p:nvSpPr>
        <p:spPr>
          <a:xfrm>
            <a:off x="2268022" y="5220414"/>
            <a:ext cx="6082189" cy="708660"/>
          </a:xfrm>
          <a:prstGeom prst="rect">
            <a:avLst/>
          </a:prstGeom>
          <a:noFill/>
          <a:ln/>
        </p:spPr>
        <p:txBody>
          <a:bodyPr wrap="square" lIns="0" tIns="0" rIns="0" bIns="0" rtlCol="0" anchor="t"/>
          <a:lstStyle/>
          <a:p>
            <a:pPr algn="just"/>
            <a:r>
              <a:rPr lang="uz-Cyrl-UZ" sz="3600" dirty="0">
                <a:solidFill>
                  <a:srgbClr val="201B18"/>
                </a:solidFill>
                <a:latin typeface="Arial Narrow" panose="020B0606020202030204" pitchFamily="34" charset="0"/>
                <a:cs typeface="Platypi Medium" pitchFamily="34" charset="-120"/>
              </a:rPr>
              <a:t>Ta’lim muassasasining rivojlanishiga </a:t>
            </a:r>
            <a:r>
              <a:rPr lang="uz-Cyrl-UZ" sz="3600">
                <a:solidFill>
                  <a:srgbClr val="201B18"/>
                </a:solidFill>
                <a:latin typeface="Arial Narrow" panose="020B0606020202030204" pitchFamily="34" charset="0"/>
                <a:cs typeface="Platypi Medium" pitchFamily="34" charset="-120"/>
              </a:rPr>
              <a:t>hissa qo‘shish</a:t>
            </a:r>
            <a:endParaRPr lang="uz-Cyrl-UZ" sz="3600" dirty="0">
              <a:solidFill>
                <a:srgbClr val="201B18"/>
              </a:solidFill>
              <a:latin typeface="Arial Narrow" panose="020B0606020202030204" pitchFamily="34" charset="0"/>
              <a:cs typeface="Platypi Medium" pitchFamily="34" charset="-120"/>
            </a:endParaRPr>
          </a:p>
        </p:txBody>
      </p:sp>
      <p:sp>
        <p:nvSpPr>
          <p:cNvPr id="9" name="Text 4"/>
          <p:cNvSpPr/>
          <p:nvPr/>
        </p:nvSpPr>
        <p:spPr>
          <a:xfrm>
            <a:off x="2268021" y="6524206"/>
            <a:ext cx="6082189" cy="725805"/>
          </a:xfrm>
          <a:prstGeom prst="rect">
            <a:avLst/>
          </a:prstGeom>
          <a:noFill/>
          <a:ln/>
        </p:spPr>
        <p:txBody>
          <a:bodyPr wrap="square" lIns="0" tIns="0" rIns="0" bIns="0" rtlCol="0" anchor="t"/>
          <a:lstStyle/>
          <a:p>
            <a:pPr algn="just"/>
            <a:r>
              <a:rPr lang="en-US" sz="2800" dirty="0">
                <a:solidFill>
                  <a:srgbClr val="504C49"/>
                </a:solidFill>
                <a:latin typeface="Arial Narrow" panose="020B0606020202030204" pitchFamily="34" charset="0"/>
                <a:ea typeface="Source Serif Pro" pitchFamily="34" charset="-122"/>
              </a:rPr>
              <a:t>Ta’lim muassasasi obro‘sini oshirish, o‘quvchilar va ota-onalar uchun yanada yaxshi ta’lim muhitini yaratish.</a:t>
            </a:r>
          </a:p>
        </p:txBody>
      </p:sp>
      <p:sp>
        <p:nvSpPr>
          <p:cNvPr id="10" name="Text 0">
            <a:extLst>
              <a:ext uri="{FF2B5EF4-FFF2-40B4-BE49-F238E27FC236}">
                <a16:creationId xmlns:a16="http://schemas.microsoft.com/office/drawing/2014/main" id="{A7608EE2-39A5-4336-8A1C-D8A8D1AEB4F2}"/>
              </a:ext>
            </a:extLst>
          </p:cNvPr>
          <p:cNvSpPr/>
          <p:nvPr/>
        </p:nvSpPr>
        <p:spPr>
          <a:xfrm>
            <a:off x="7555835" y="1193704"/>
            <a:ext cx="7987546" cy="708779"/>
          </a:xfrm>
          <a:prstGeom prst="rect">
            <a:avLst/>
          </a:prstGeom>
          <a:noFill/>
          <a:ln/>
        </p:spPr>
        <p:txBody>
          <a:bodyPr wrap="none" lIns="0" tIns="0" rIns="0" bIns="0" rtlCol="0" anchor="t"/>
          <a:lstStyle/>
          <a:p>
            <a:pPr indent="0" algn="ctr">
              <a:lnSpc>
                <a:spcPts val="5550"/>
              </a:lnSpc>
              <a:buNone/>
            </a:pPr>
            <a:r>
              <a:rPr lang="en-US" sz="4800" b="1" dirty="0">
                <a:solidFill>
                  <a:srgbClr val="201B18"/>
                </a:solidFill>
                <a:latin typeface="Arial Narrow" panose="020B0606020202030204" pitchFamily="34" charset="0"/>
                <a:cs typeface="Platypi Medium" pitchFamily="34" charset="-120"/>
              </a:rPr>
              <a:t>Maktab rivojlanishiga</a:t>
            </a:r>
            <a:endParaRPr lang="uz-Cyrl-UZ" sz="4800" b="1" dirty="0">
              <a:solidFill>
                <a:srgbClr val="201B18"/>
              </a:solidFill>
              <a:latin typeface="Arial Narrow" panose="020B0606020202030204" pitchFamily="34" charset="0"/>
              <a:cs typeface="Platypi Medium" pitchFamily="34" charset="-120"/>
            </a:endParaRPr>
          </a:p>
          <a:p>
            <a:pPr indent="0" algn="ctr">
              <a:lnSpc>
                <a:spcPts val="5550"/>
              </a:lnSpc>
              <a:buNone/>
            </a:pPr>
            <a:r>
              <a:rPr lang="en-US" sz="4800" b="1" dirty="0">
                <a:solidFill>
                  <a:srgbClr val="201B18"/>
                </a:solidFill>
                <a:latin typeface="Arial Narrow" panose="020B0606020202030204" pitchFamily="34" charset="0"/>
                <a:cs typeface="Platypi Medium" pitchFamily="34" charset="-120"/>
              </a:rPr>
              <a:t> ta’siri</a:t>
            </a:r>
          </a:p>
        </p:txBody>
      </p:sp>
      <p:sp>
        <p:nvSpPr>
          <p:cNvPr id="12" name="Text 1">
            <a:extLst>
              <a:ext uri="{FF2B5EF4-FFF2-40B4-BE49-F238E27FC236}">
                <a16:creationId xmlns:a16="http://schemas.microsoft.com/office/drawing/2014/main" id="{0162670C-C902-4654-A131-7A7A8D94AD46}"/>
              </a:ext>
            </a:extLst>
          </p:cNvPr>
          <p:cNvSpPr/>
          <p:nvPr/>
        </p:nvSpPr>
        <p:spPr>
          <a:xfrm>
            <a:off x="8892691" y="3760856"/>
            <a:ext cx="127278" cy="453509"/>
          </a:xfrm>
          <a:prstGeom prst="rect">
            <a:avLst/>
          </a:prstGeom>
          <a:noFill/>
          <a:ln/>
        </p:spPr>
        <p:txBody>
          <a:bodyPr wrap="none" lIns="0" tIns="0" rIns="0" bIns="0" rtlCol="0" anchor="t"/>
          <a:lstStyle/>
          <a:p>
            <a:pPr marL="0" indent="0" algn="ctr">
              <a:lnSpc>
                <a:spcPts val="3550"/>
              </a:lnSpc>
              <a:buNone/>
            </a:pPr>
            <a:r>
              <a:rPr lang="uz-Cyrl-UZ" sz="2200" b="1">
                <a:latin typeface="Arial Narrow" panose="020B0606020202030204" pitchFamily="34" charset="0"/>
                <a:ea typeface="Platypi Medium" pitchFamily="34" charset="-122"/>
                <a:cs typeface="Platypi Medium" pitchFamily="34" charset="-120"/>
              </a:rPr>
              <a:t>1</a:t>
            </a:r>
            <a:endParaRPr lang="uz-Cyrl-UZ" sz="2200" b="1">
              <a:latin typeface="Arial Narrow" panose="020B0606020202030204" pitchFamily="34" charset="0"/>
            </a:endParaRPr>
          </a:p>
        </p:txBody>
      </p:sp>
      <p:sp>
        <p:nvSpPr>
          <p:cNvPr id="13" name="Text 2">
            <a:extLst>
              <a:ext uri="{FF2B5EF4-FFF2-40B4-BE49-F238E27FC236}">
                <a16:creationId xmlns:a16="http://schemas.microsoft.com/office/drawing/2014/main" id="{A770A50A-754A-47B3-92A2-E27C1973E5C1}"/>
              </a:ext>
            </a:extLst>
          </p:cNvPr>
          <p:cNvSpPr/>
          <p:nvPr/>
        </p:nvSpPr>
        <p:spPr>
          <a:xfrm>
            <a:off x="9378638" y="3702444"/>
            <a:ext cx="4196715" cy="354330"/>
          </a:xfrm>
          <a:prstGeom prst="rect">
            <a:avLst/>
          </a:prstGeom>
          <a:noFill/>
          <a:ln/>
        </p:spPr>
        <p:txBody>
          <a:bodyPr wrap="none" lIns="0" tIns="0" rIns="0" bIns="0" rtlCol="0" anchor="t"/>
          <a:lstStyle/>
          <a:p>
            <a:pPr marL="0" indent="0" algn="l">
              <a:lnSpc>
                <a:spcPts val="2750"/>
              </a:lnSpc>
              <a:buNone/>
            </a:pPr>
            <a:r>
              <a:rPr lang="uz-Cyrl-UZ" sz="3600">
                <a:solidFill>
                  <a:srgbClr val="201B18"/>
                </a:solidFill>
                <a:latin typeface="Arial Narrow" panose="020B0606020202030204" pitchFamily="34" charset="0"/>
                <a:cs typeface="Platypi Medium" pitchFamily="34" charset="-120"/>
              </a:rPr>
              <a:t>O‘quvchilarning </a:t>
            </a:r>
            <a:r>
              <a:rPr lang="uz-Cyrl-UZ" sz="3600" dirty="0">
                <a:solidFill>
                  <a:srgbClr val="201B18"/>
                </a:solidFill>
                <a:latin typeface="Arial Narrow" panose="020B0606020202030204" pitchFamily="34" charset="0"/>
                <a:cs typeface="Platypi Medium" pitchFamily="34" charset="-120"/>
              </a:rPr>
              <a:t>muvaffaqiyati</a:t>
            </a:r>
          </a:p>
        </p:txBody>
      </p:sp>
      <p:sp>
        <p:nvSpPr>
          <p:cNvPr id="16" name="Text 4">
            <a:extLst>
              <a:ext uri="{FF2B5EF4-FFF2-40B4-BE49-F238E27FC236}">
                <a16:creationId xmlns:a16="http://schemas.microsoft.com/office/drawing/2014/main" id="{45DE4E1D-16D3-4171-95B3-AEC08D65C25D}"/>
              </a:ext>
            </a:extLst>
          </p:cNvPr>
          <p:cNvSpPr/>
          <p:nvPr/>
        </p:nvSpPr>
        <p:spPr>
          <a:xfrm>
            <a:off x="8864711" y="4538334"/>
            <a:ext cx="183118" cy="453509"/>
          </a:xfrm>
          <a:prstGeom prst="rect">
            <a:avLst/>
          </a:prstGeom>
          <a:noFill/>
          <a:ln/>
        </p:spPr>
        <p:txBody>
          <a:bodyPr wrap="none" lIns="0" tIns="0" rIns="0" bIns="0" rtlCol="0" anchor="t"/>
          <a:lstStyle/>
          <a:p>
            <a:pPr marL="0" indent="0" algn="ctr">
              <a:lnSpc>
                <a:spcPts val="3550"/>
              </a:lnSpc>
              <a:buNone/>
            </a:pPr>
            <a:r>
              <a:rPr lang="uz-Cyrl-UZ" sz="2200" b="1" dirty="0">
                <a:latin typeface="Arial Narrow" panose="020B0606020202030204" pitchFamily="34" charset="0"/>
                <a:ea typeface="Platypi Medium" pitchFamily="34" charset="-122"/>
                <a:cs typeface="Platypi Medium" pitchFamily="34" charset="-120"/>
              </a:rPr>
              <a:t>2</a:t>
            </a:r>
            <a:endParaRPr lang="uz-Cyrl-UZ" sz="2200" b="1" dirty="0">
              <a:latin typeface="Arial Narrow" panose="020B0606020202030204" pitchFamily="34" charset="0"/>
            </a:endParaRPr>
          </a:p>
        </p:txBody>
      </p:sp>
      <p:sp>
        <p:nvSpPr>
          <p:cNvPr id="17" name="Text 5">
            <a:extLst>
              <a:ext uri="{FF2B5EF4-FFF2-40B4-BE49-F238E27FC236}">
                <a16:creationId xmlns:a16="http://schemas.microsoft.com/office/drawing/2014/main" id="{20B7CCDF-C0F8-4B4D-B745-694037BE76F7}"/>
              </a:ext>
            </a:extLst>
          </p:cNvPr>
          <p:cNvSpPr/>
          <p:nvPr/>
        </p:nvSpPr>
        <p:spPr>
          <a:xfrm>
            <a:off x="9378638" y="4592677"/>
            <a:ext cx="4254818" cy="354330"/>
          </a:xfrm>
          <a:prstGeom prst="rect">
            <a:avLst/>
          </a:prstGeom>
          <a:noFill/>
          <a:ln/>
        </p:spPr>
        <p:txBody>
          <a:bodyPr wrap="none" lIns="0" tIns="0" rIns="0" bIns="0" rtlCol="0" anchor="t"/>
          <a:lstStyle/>
          <a:p>
            <a:pPr>
              <a:lnSpc>
                <a:spcPts val="2750"/>
              </a:lnSpc>
            </a:pPr>
            <a:r>
              <a:rPr lang="uz-Cyrl-UZ" sz="3600">
                <a:solidFill>
                  <a:srgbClr val="201B18"/>
                </a:solidFill>
                <a:latin typeface="Arial Narrow" panose="020B0606020202030204" pitchFamily="34" charset="0"/>
                <a:cs typeface="Platypi Medium" pitchFamily="34" charset="-120"/>
              </a:rPr>
              <a:t>O‘qituvchilarning </a:t>
            </a:r>
            <a:r>
              <a:rPr lang="uz-Cyrl-UZ" sz="3600" dirty="0">
                <a:solidFill>
                  <a:srgbClr val="201B18"/>
                </a:solidFill>
                <a:latin typeface="Arial Narrow" panose="020B0606020202030204" pitchFamily="34" charset="0"/>
                <a:cs typeface="Platypi Medium" pitchFamily="34" charset="-120"/>
              </a:rPr>
              <a:t>kasbiy rivoji</a:t>
            </a:r>
          </a:p>
        </p:txBody>
      </p:sp>
      <p:sp>
        <p:nvSpPr>
          <p:cNvPr id="19" name="Text 7">
            <a:extLst>
              <a:ext uri="{FF2B5EF4-FFF2-40B4-BE49-F238E27FC236}">
                <a16:creationId xmlns:a16="http://schemas.microsoft.com/office/drawing/2014/main" id="{54AD7CB2-B622-471E-AFA1-7CAFD3D77ADB}"/>
              </a:ext>
            </a:extLst>
          </p:cNvPr>
          <p:cNvSpPr/>
          <p:nvPr/>
        </p:nvSpPr>
        <p:spPr>
          <a:xfrm>
            <a:off x="8867807" y="5402966"/>
            <a:ext cx="176927" cy="453509"/>
          </a:xfrm>
          <a:prstGeom prst="rect">
            <a:avLst/>
          </a:prstGeom>
          <a:noFill/>
          <a:ln/>
        </p:spPr>
        <p:txBody>
          <a:bodyPr wrap="none" lIns="0" tIns="0" rIns="0" bIns="0" rtlCol="0" anchor="t"/>
          <a:lstStyle/>
          <a:p>
            <a:pPr marL="0" indent="0" algn="ctr">
              <a:lnSpc>
                <a:spcPts val="3550"/>
              </a:lnSpc>
              <a:buNone/>
            </a:pPr>
            <a:r>
              <a:rPr lang="uz-Cyrl-UZ" sz="2200" b="1" dirty="0">
                <a:latin typeface="Arial Narrow" panose="020B0606020202030204" pitchFamily="34" charset="0"/>
                <a:ea typeface="Platypi Medium" pitchFamily="34" charset="-122"/>
                <a:cs typeface="Platypi Medium" pitchFamily="34" charset="-120"/>
              </a:rPr>
              <a:t>3</a:t>
            </a:r>
            <a:endParaRPr lang="uz-Cyrl-UZ" sz="2200" b="1" dirty="0">
              <a:latin typeface="Arial Narrow" panose="020B0606020202030204" pitchFamily="34" charset="0"/>
            </a:endParaRPr>
          </a:p>
        </p:txBody>
      </p:sp>
      <p:sp>
        <p:nvSpPr>
          <p:cNvPr id="20" name="Text 8">
            <a:extLst>
              <a:ext uri="{FF2B5EF4-FFF2-40B4-BE49-F238E27FC236}">
                <a16:creationId xmlns:a16="http://schemas.microsoft.com/office/drawing/2014/main" id="{7A2E1032-8A96-4339-B27E-F0DB9E98963F}"/>
              </a:ext>
            </a:extLst>
          </p:cNvPr>
          <p:cNvSpPr/>
          <p:nvPr/>
        </p:nvSpPr>
        <p:spPr>
          <a:xfrm>
            <a:off x="9378638" y="5482910"/>
            <a:ext cx="2747010" cy="354330"/>
          </a:xfrm>
          <a:prstGeom prst="rect">
            <a:avLst/>
          </a:prstGeom>
          <a:noFill/>
          <a:ln/>
        </p:spPr>
        <p:txBody>
          <a:bodyPr wrap="none" lIns="0" tIns="0" rIns="0" bIns="0" rtlCol="0" anchor="t"/>
          <a:lstStyle/>
          <a:p>
            <a:pPr indent="0">
              <a:lnSpc>
                <a:spcPts val="2750"/>
              </a:lnSpc>
              <a:buNone/>
            </a:pPr>
            <a:r>
              <a:rPr lang="uz-Cyrl-UZ" sz="3600">
                <a:solidFill>
                  <a:srgbClr val="201B18"/>
                </a:solidFill>
                <a:latin typeface="Arial Narrow" panose="020B0606020202030204" pitchFamily="34" charset="0"/>
                <a:cs typeface="Platypi Medium" pitchFamily="34" charset="-120"/>
              </a:rPr>
              <a:t>Maktabning obro‘si</a:t>
            </a:r>
            <a:endParaRPr lang="uz-Cyrl-UZ" sz="3600" dirty="0">
              <a:solidFill>
                <a:srgbClr val="201B18"/>
              </a:solidFill>
              <a:latin typeface="Arial Narrow" panose="020B0606020202030204" pitchFamily="34" charset="0"/>
              <a:cs typeface="Platypi Medium" pitchFamily="34" charset="-120"/>
            </a:endParaRPr>
          </a:p>
        </p:txBody>
      </p:sp>
      <p:pic>
        <p:nvPicPr>
          <p:cNvPr id="18" name="Graphic 2">
            <a:extLst>
              <a:ext uri="{FF2B5EF4-FFF2-40B4-BE49-F238E27FC236}">
                <a16:creationId xmlns:a16="http://schemas.microsoft.com/office/drawing/2014/main" id="{CF4D2C41-476A-45A1-BFB1-58B6B5475905}"/>
              </a:ext>
            </a:extLst>
          </p:cNvPr>
          <p:cNvPicPr>
            <a:picLocks noChangeAspect="1"/>
          </p:cNvPicPr>
          <p:nvPr/>
        </p:nvPicPr>
        <p:blipFill>
          <a:blip r:embed="rId6">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21" name="Рисунок 20">
            <a:extLst>
              <a:ext uri="{FF2B5EF4-FFF2-40B4-BE49-F238E27FC236}">
                <a16:creationId xmlns:a16="http://schemas.microsoft.com/office/drawing/2014/main" id="{767B1708-A363-4959-BD80-86A7B645226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22" name="Рисунок 21">
            <a:extLst>
              <a:ext uri="{FF2B5EF4-FFF2-40B4-BE49-F238E27FC236}">
                <a16:creationId xmlns:a16="http://schemas.microsoft.com/office/drawing/2014/main" id="{5F3E6199-4F73-48AE-9257-F85F14269C8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8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9144000" y="0"/>
            <a:ext cx="5486400" cy="8229600"/>
          </a:xfrm>
          <a:prstGeom prst="rect">
            <a:avLst/>
          </a:prstGeom>
        </p:spPr>
      </p:pic>
      <p:sp>
        <p:nvSpPr>
          <p:cNvPr id="3" name="Text 0"/>
          <p:cNvSpPr/>
          <p:nvPr/>
        </p:nvSpPr>
        <p:spPr>
          <a:xfrm>
            <a:off x="703479" y="545536"/>
            <a:ext cx="7556421" cy="1417558"/>
          </a:xfrm>
          <a:prstGeom prst="rect">
            <a:avLst/>
          </a:prstGeom>
          <a:noFill/>
          <a:ln/>
        </p:spPr>
        <p:txBody>
          <a:bodyPr wrap="square" lIns="0" tIns="0" rIns="0" bIns="0" rtlCol="0" anchor="t"/>
          <a:lstStyle/>
          <a:p>
            <a:pPr algn="ctr">
              <a:lnSpc>
                <a:spcPts val="5550"/>
              </a:lnSpc>
            </a:pPr>
            <a:r>
              <a:rPr lang="en-US" sz="4800" b="1" dirty="0">
                <a:solidFill>
                  <a:srgbClr val="201B18"/>
                </a:solidFill>
                <a:latin typeface="Arial Narrow" panose="020B0606020202030204" pitchFamily="34" charset="0"/>
              </a:rPr>
              <a:t>O</a:t>
            </a:r>
            <a:r>
              <a:rPr lang="uz-Cyrl-UZ" sz="4800" dirty="0">
                <a:solidFill>
                  <a:srgbClr val="201B18"/>
                </a:solidFill>
                <a:latin typeface="Arial Narrow" panose="020B0606020202030204" pitchFamily="34" charset="0"/>
                <a:cs typeface="Platypi Medium" pitchFamily="34" charset="-120"/>
              </a:rPr>
              <a:t>‘</a:t>
            </a:r>
            <a:r>
              <a:rPr lang="en-US" sz="4800" b="1" dirty="0">
                <a:solidFill>
                  <a:srgbClr val="201B18"/>
                </a:solidFill>
                <a:latin typeface="Arial Narrow" panose="020B0606020202030204" pitchFamily="34" charset="0"/>
              </a:rPr>
              <a:t>z </a:t>
            </a:r>
            <a:r>
              <a:rPr lang="uz-Cyrl-UZ" sz="4800" b="1" dirty="0">
                <a:solidFill>
                  <a:srgbClr val="201B18"/>
                </a:solidFill>
                <a:latin typeface="Arial Narrow" panose="020B0606020202030204" pitchFamily="34" charset="0"/>
              </a:rPr>
              <a:t>ustida ishlash rejasini ishlab chiqish</a:t>
            </a:r>
          </a:p>
        </p:txBody>
      </p:sp>
      <p:sp>
        <p:nvSpPr>
          <p:cNvPr id="4" name="Text 1"/>
          <p:cNvSpPr/>
          <p:nvPr/>
        </p:nvSpPr>
        <p:spPr>
          <a:xfrm>
            <a:off x="793790" y="2019861"/>
            <a:ext cx="7556421" cy="2177415"/>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Nobile" pitchFamily="34" charset="-122"/>
                <a:cs typeface="Nobile" pitchFamily="34" charset="-120"/>
              </a:rPr>
              <a:t>Har bir o‘qituvchi, o‘zining pedagogik faoliyatini yanada yaxshilash, yangi metodlarni o‘zlashtirish va ta’lim sifatini oshirish yo‘lida o‘z ustida ishlashni doimiy ravishda davom ettirishi zarur. </a:t>
            </a:r>
            <a:endParaRPr lang="uz-Cyrl-UZ" sz="2400" dirty="0">
              <a:latin typeface="Arial Narrow" panose="020B0606020202030204" pitchFamily="34" charset="0"/>
              <a:ea typeface="Nobile" pitchFamily="34" charset="-122"/>
              <a:cs typeface="Nobile" pitchFamily="34" charset="-120"/>
            </a:endParaRPr>
          </a:p>
          <a:p>
            <a:pPr marL="0" indent="0" algn="just">
              <a:buNone/>
            </a:pPr>
            <a:r>
              <a:rPr lang="en-US" sz="2400" dirty="0">
                <a:latin typeface="Arial Narrow" panose="020B0606020202030204" pitchFamily="34" charset="0"/>
                <a:ea typeface="Nobile" pitchFamily="34" charset="-122"/>
                <a:cs typeface="Nobile" pitchFamily="34" charset="-120"/>
              </a:rPr>
              <a:t>Bunday ishlar faqat o‘qituvchining o‘zini rivojlantirishga yordam beradi, balki butun ta’lim tizimining samaradorligini oshirishga ham hissa qo‘shadi.</a:t>
            </a:r>
            <a:endParaRPr lang="en-US" sz="2400" dirty="0">
              <a:latin typeface="Arial Narrow" panose="020B0606020202030204" pitchFamily="34" charset="0"/>
            </a:endParaRPr>
          </a:p>
        </p:txBody>
      </p:sp>
      <p:sp>
        <p:nvSpPr>
          <p:cNvPr id="5" name="Shape 2"/>
          <p:cNvSpPr/>
          <p:nvPr/>
        </p:nvSpPr>
        <p:spPr>
          <a:xfrm>
            <a:off x="793790" y="6028373"/>
            <a:ext cx="362903" cy="362903"/>
          </a:xfrm>
          <a:prstGeom prst="roundRect">
            <a:avLst>
              <a:gd name="adj" fmla="val 25194296"/>
            </a:avLst>
          </a:prstGeom>
          <a:noFill/>
          <a:ln w="7620">
            <a:solidFill>
              <a:srgbClr val="FFFFFF"/>
            </a:solidFill>
            <a:prstDash val="solid"/>
          </a:ln>
        </p:spPr>
      </p:sp>
      <p:sp>
        <p:nvSpPr>
          <p:cNvPr id="6" name="Text 0">
            <a:extLst>
              <a:ext uri="{FF2B5EF4-FFF2-40B4-BE49-F238E27FC236}">
                <a16:creationId xmlns:a16="http://schemas.microsoft.com/office/drawing/2014/main" id="{C882F264-2A22-4957-BA4B-5C035E86C59C}"/>
              </a:ext>
            </a:extLst>
          </p:cNvPr>
          <p:cNvSpPr/>
          <p:nvPr/>
        </p:nvSpPr>
        <p:spPr>
          <a:xfrm>
            <a:off x="786170" y="4351496"/>
            <a:ext cx="9312950" cy="708779"/>
          </a:xfrm>
          <a:prstGeom prst="rect">
            <a:avLst/>
          </a:prstGeom>
          <a:noFill/>
          <a:ln/>
        </p:spPr>
        <p:txBody>
          <a:bodyPr wrap="none" lIns="0" tIns="0" rIns="0" bIns="0" rtlCol="0" anchor="t"/>
          <a:lstStyle/>
          <a:p>
            <a:pPr>
              <a:lnSpc>
                <a:spcPts val="5550"/>
              </a:lnSpc>
            </a:pPr>
            <a:r>
              <a:rPr lang="en-US" sz="4800" b="1" dirty="0">
                <a:solidFill>
                  <a:srgbClr val="201B18"/>
                </a:solidFill>
                <a:latin typeface="Arial Narrow" panose="020B0606020202030204" pitchFamily="34" charset="0"/>
              </a:rPr>
              <a:t>O</a:t>
            </a:r>
            <a:r>
              <a:rPr lang="uz-Cyrl-UZ" sz="4800">
                <a:solidFill>
                  <a:srgbClr val="201B18"/>
                </a:solidFill>
                <a:latin typeface="Arial Narrow" panose="020B0606020202030204" pitchFamily="34" charset="0"/>
                <a:cs typeface="Platypi Medium" pitchFamily="34" charset="-120"/>
              </a:rPr>
              <a:t>‘</a:t>
            </a:r>
            <a:r>
              <a:rPr lang="en-US" sz="4800" b="1" dirty="0">
                <a:solidFill>
                  <a:srgbClr val="201B18"/>
                </a:solidFill>
                <a:latin typeface="Arial Narrow" panose="020B0606020202030204" pitchFamily="34" charset="0"/>
              </a:rPr>
              <a:t>z </a:t>
            </a:r>
            <a:r>
              <a:rPr lang="uz-Cyrl-UZ" sz="4800" b="1" dirty="0">
                <a:solidFill>
                  <a:srgbClr val="201B18"/>
                </a:solidFill>
                <a:latin typeface="Arial Narrow" panose="020B0606020202030204" pitchFamily="34" charset="0"/>
              </a:rPr>
              <a:t>ustida ishlashning ahamiyati</a:t>
            </a:r>
          </a:p>
        </p:txBody>
      </p:sp>
      <p:sp>
        <p:nvSpPr>
          <p:cNvPr id="7" name="Text 1">
            <a:extLst>
              <a:ext uri="{FF2B5EF4-FFF2-40B4-BE49-F238E27FC236}">
                <a16:creationId xmlns:a16="http://schemas.microsoft.com/office/drawing/2014/main" id="{A39946C8-7342-4B8D-AC42-AC599E0D150C}"/>
              </a:ext>
            </a:extLst>
          </p:cNvPr>
          <p:cNvSpPr/>
          <p:nvPr/>
        </p:nvSpPr>
        <p:spPr>
          <a:xfrm>
            <a:off x="786170" y="5627250"/>
            <a:ext cx="2835235" cy="354330"/>
          </a:xfrm>
          <a:prstGeom prst="rect">
            <a:avLst/>
          </a:prstGeom>
          <a:noFill/>
          <a:ln/>
        </p:spPr>
        <p:txBody>
          <a:bodyPr wrap="none" lIns="0" tIns="0" rIns="0" bIns="0" rtlCol="0" anchor="t"/>
          <a:lstStyle/>
          <a:p>
            <a:pPr marL="0" indent="0">
              <a:lnSpc>
                <a:spcPts val="2750"/>
              </a:lnSpc>
              <a:buNone/>
            </a:pPr>
            <a:r>
              <a:rPr lang="en-US" sz="2800" b="1" dirty="0">
                <a:solidFill>
                  <a:srgbClr val="3B4540"/>
                </a:solidFill>
                <a:latin typeface="Arial Narrow" panose="020B0606020202030204" pitchFamily="34" charset="0"/>
                <a:ea typeface="Fraunces Extra Bold" pitchFamily="34" charset="-122"/>
                <a:cs typeface="Fraunces Extra Bold" pitchFamily="34" charset="-120"/>
              </a:rPr>
              <a:t>Malaka oshirish</a:t>
            </a:r>
            <a:endParaRPr lang="en-US" sz="2800" dirty="0">
              <a:latin typeface="Arial Narrow" panose="020B0606020202030204" pitchFamily="34" charset="0"/>
            </a:endParaRPr>
          </a:p>
        </p:txBody>
      </p:sp>
      <p:sp>
        <p:nvSpPr>
          <p:cNvPr id="8" name="Text 2">
            <a:extLst>
              <a:ext uri="{FF2B5EF4-FFF2-40B4-BE49-F238E27FC236}">
                <a16:creationId xmlns:a16="http://schemas.microsoft.com/office/drawing/2014/main" id="{125D8768-75CC-4102-8211-FDE5584D1EF0}"/>
              </a:ext>
            </a:extLst>
          </p:cNvPr>
          <p:cNvSpPr/>
          <p:nvPr/>
        </p:nvSpPr>
        <p:spPr>
          <a:xfrm>
            <a:off x="786170" y="6075166"/>
            <a:ext cx="3085919" cy="725805"/>
          </a:xfrm>
          <a:prstGeom prst="rect">
            <a:avLst/>
          </a:prstGeom>
          <a:noFill/>
          <a:ln/>
        </p:spPr>
        <p:txBody>
          <a:bodyPr wrap="square" lIns="0" tIns="0" rIns="0" bIns="0" rtlCol="0" anchor="t"/>
          <a:lstStyle/>
          <a:p>
            <a:pPr algn="just"/>
            <a:r>
              <a:rPr lang="uz-Cyrl-UZ" sz="2000">
                <a:latin typeface="Arial Narrow" panose="020B0606020202030204" pitchFamily="34" charset="0"/>
                <a:ea typeface="Nobile" pitchFamily="34" charset="-122"/>
                <a:cs typeface="Nobile" pitchFamily="34" charset="-120"/>
              </a:rPr>
              <a:t>O‘z </a:t>
            </a:r>
            <a:r>
              <a:rPr lang="uz-Cyrl-UZ" sz="2000" dirty="0">
                <a:latin typeface="Arial Narrow" panose="020B0606020202030204" pitchFamily="34" charset="0"/>
                <a:ea typeface="Nobile" pitchFamily="34" charset="-122"/>
                <a:cs typeface="Nobile" pitchFamily="34" charset="-120"/>
              </a:rPr>
              <a:t>ustida </a:t>
            </a:r>
            <a:r>
              <a:rPr lang="uz-Cyrl-UZ" sz="2000">
                <a:latin typeface="Arial Narrow" panose="020B0606020202030204" pitchFamily="34" charset="0"/>
                <a:ea typeface="Nobile" pitchFamily="34" charset="-122"/>
                <a:cs typeface="Nobile" pitchFamily="34" charset="-120"/>
              </a:rPr>
              <a:t>ishlash o‘qituvchining o‘z </a:t>
            </a:r>
            <a:r>
              <a:rPr lang="uz-Cyrl-UZ" sz="2000" dirty="0">
                <a:latin typeface="Arial Narrow" panose="020B0606020202030204" pitchFamily="34" charset="0"/>
                <a:ea typeface="Nobile" pitchFamily="34" charset="-122"/>
                <a:cs typeface="Nobile" pitchFamily="34" charset="-120"/>
              </a:rPr>
              <a:t>malakasini oshirish va kasbiy </a:t>
            </a:r>
            <a:r>
              <a:rPr lang="uz-Cyrl-UZ" sz="2000">
                <a:latin typeface="Arial Narrow" panose="020B0606020202030204" pitchFamily="34" charset="0"/>
                <a:ea typeface="Nobile" pitchFamily="34" charset="-122"/>
                <a:cs typeface="Nobile" pitchFamily="34" charset="-120"/>
              </a:rPr>
              <a:t>rivojlanish yo'lida </a:t>
            </a:r>
            <a:r>
              <a:rPr lang="uz-Cyrl-UZ" sz="2000" dirty="0">
                <a:latin typeface="Arial Narrow" panose="020B0606020202030204" pitchFamily="34" charset="0"/>
                <a:ea typeface="Nobile" pitchFamily="34" charset="-122"/>
                <a:cs typeface="Nobile" pitchFamily="34" charset="-120"/>
              </a:rPr>
              <a:t>muhim qadamdir.</a:t>
            </a:r>
            <a:endParaRPr lang="uz-Cyrl-UZ" sz="2000" dirty="0">
              <a:latin typeface="Arial Narrow" panose="020B0606020202030204" pitchFamily="34" charset="0"/>
            </a:endParaRPr>
          </a:p>
        </p:txBody>
      </p:sp>
      <p:sp>
        <p:nvSpPr>
          <p:cNvPr id="9" name="Text 3">
            <a:extLst>
              <a:ext uri="{FF2B5EF4-FFF2-40B4-BE49-F238E27FC236}">
                <a16:creationId xmlns:a16="http://schemas.microsoft.com/office/drawing/2014/main" id="{FAF6C7D8-DDBC-4DF3-AC14-1F73E4969693}"/>
              </a:ext>
            </a:extLst>
          </p:cNvPr>
          <p:cNvSpPr/>
          <p:nvPr/>
        </p:nvSpPr>
        <p:spPr>
          <a:xfrm>
            <a:off x="4505505" y="5513616"/>
            <a:ext cx="4409123" cy="354330"/>
          </a:xfrm>
          <a:prstGeom prst="rect">
            <a:avLst/>
          </a:prstGeom>
          <a:noFill/>
          <a:ln/>
        </p:spPr>
        <p:txBody>
          <a:bodyPr wrap="none" lIns="0" tIns="0" rIns="0" bIns="0" rtlCol="0" anchor="t"/>
          <a:lstStyle/>
          <a:p>
            <a:pPr>
              <a:lnSpc>
                <a:spcPts val="2750"/>
              </a:lnSpc>
            </a:pPr>
            <a:r>
              <a:rPr lang="en-US" sz="2800" b="1" dirty="0">
                <a:solidFill>
                  <a:srgbClr val="3B4540"/>
                </a:solidFill>
                <a:latin typeface="Arial Narrow" panose="020B0606020202030204" pitchFamily="34" charset="0"/>
                <a:ea typeface="Fraunces Extra Bold" pitchFamily="34" charset="-122"/>
              </a:rPr>
              <a:t>Innovatsion g‘oyalarni </a:t>
            </a:r>
            <a:r>
              <a:rPr lang="uz-Cyrl-UZ" sz="2800" b="1">
                <a:solidFill>
                  <a:srgbClr val="3B4540"/>
                </a:solidFill>
                <a:latin typeface="Arial Narrow" panose="020B0606020202030204" pitchFamily="34" charset="0"/>
                <a:ea typeface="Fraunces Extra Bold" pitchFamily="34" charset="-122"/>
              </a:rPr>
              <a:t>qo</a:t>
            </a:r>
            <a:r>
              <a:rPr lang="en-US" sz="2800" b="1" dirty="0">
                <a:solidFill>
                  <a:srgbClr val="3B4540"/>
                </a:solidFill>
                <a:latin typeface="Arial Narrow" panose="020B0606020202030204" pitchFamily="34" charset="0"/>
                <a:ea typeface="Fraunces Extra Bold" pitchFamily="34" charset="-122"/>
              </a:rPr>
              <a:t>‘</a:t>
            </a:r>
            <a:r>
              <a:rPr lang="uz-Cyrl-UZ" sz="2800" b="1">
                <a:solidFill>
                  <a:srgbClr val="3B4540"/>
                </a:solidFill>
                <a:latin typeface="Arial Narrow" panose="020B0606020202030204" pitchFamily="34" charset="0"/>
                <a:ea typeface="Fraunces Extra Bold" pitchFamily="34" charset="-122"/>
              </a:rPr>
              <a:t>llash</a:t>
            </a:r>
            <a:endParaRPr lang="uz-Cyrl-UZ" sz="2800" b="1" dirty="0">
              <a:solidFill>
                <a:srgbClr val="3B4540"/>
              </a:solidFill>
              <a:latin typeface="Arial Narrow" panose="020B0606020202030204" pitchFamily="34" charset="0"/>
              <a:ea typeface="Fraunces Extra Bold" pitchFamily="34" charset="-122"/>
            </a:endParaRPr>
          </a:p>
        </p:txBody>
      </p:sp>
      <p:sp>
        <p:nvSpPr>
          <p:cNvPr id="10" name="Text 4">
            <a:extLst>
              <a:ext uri="{FF2B5EF4-FFF2-40B4-BE49-F238E27FC236}">
                <a16:creationId xmlns:a16="http://schemas.microsoft.com/office/drawing/2014/main" id="{C8FEFA52-6CFE-499C-AAA9-F439B1ED963B}"/>
              </a:ext>
            </a:extLst>
          </p:cNvPr>
          <p:cNvSpPr/>
          <p:nvPr/>
        </p:nvSpPr>
        <p:spPr>
          <a:xfrm>
            <a:off x="4453565" y="6097249"/>
            <a:ext cx="4238879" cy="725805"/>
          </a:xfrm>
          <a:prstGeom prst="rect">
            <a:avLst/>
          </a:prstGeom>
          <a:noFill/>
          <a:ln/>
        </p:spPr>
        <p:txBody>
          <a:bodyPr wrap="square" lIns="0" tIns="0" rIns="0" bIns="0" rtlCol="0" anchor="t"/>
          <a:lstStyle/>
          <a:p>
            <a:pPr algn="just">
              <a:lnSpc>
                <a:spcPts val="2850"/>
              </a:lnSpc>
            </a:pPr>
            <a:r>
              <a:rPr lang="en-US" sz="2000" dirty="0">
                <a:latin typeface="Arial Narrow" panose="020B0606020202030204" pitchFamily="34" charset="0"/>
                <a:ea typeface="Nobile" pitchFamily="34" charset="-122"/>
              </a:rPr>
              <a:t>Ta</a:t>
            </a:r>
            <a:r>
              <a:rPr lang="en-US" sz="2000" dirty="0">
                <a:latin typeface="Arial Narrow" panose="020B0606020202030204" pitchFamily="34" charset="0"/>
                <a:ea typeface="Nobile" pitchFamily="34" charset="-122"/>
                <a:cs typeface="Nobile" pitchFamily="34" charset="-120"/>
              </a:rPr>
              <a:t>’</a:t>
            </a:r>
            <a:r>
              <a:rPr lang="en-US" sz="2000" dirty="0">
                <a:latin typeface="Arial Narrow" panose="020B0606020202030204" pitchFamily="34" charset="0"/>
                <a:ea typeface="Nobile" pitchFamily="34" charset="-122"/>
              </a:rPr>
              <a:t>limda yangi texnologiyalar va innovatsion pedagogik g</a:t>
            </a:r>
            <a:r>
              <a:rPr lang="en-US" sz="2000" dirty="0">
                <a:latin typeface="Arial Narrow" panose="020B0606020202030204" pitchFamily="34" charset="0"/>
                <a:ea typeface="Nobile" pitchFamily="34" charset="-122"/>
                <a:cs typeface="Nobile" pitchFamily="34" charset="-120"/>
              </a:rPr>
              <a:t>‘</a:t>
            </a:r>
            <a:r>
              <a:rPr lang="en-US" sz="2000" dirty="0">
                <a:latin typeface="Arial Narrow" panose="020B0606020202030204" pitchFamily="34" charset="0"/>
                <a:ea typeface="Nobile" pitchFamily="34" charset="-122"/>
              </a:rPr>
              <a:t>oyalarni qo'llashga yordam beradi.</a:t>
            </a:r>
          </a:p>
        </p:txBody>
      </p:sp>
    </p:spTree>
  </p:cSld>
  <p:clrMapOvr>
    <a:masterClrMapping/>
  </p:clrMapOvr>
</p:sld>
</file>

<file path=ppt/slides/slide8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0"/>
          <p:cNvSpPr/>
          <p:nvPr/>
        </p:nvSpPr>
        <p:spPr>
          <a:xfrm>
            <a:off x="792361" y="1276702"/>
            <a:ext cx="13045678" cy="1414939"/>
          </a:xfrm>
          <a:prstGeom prst="rect">
            <a:avLst/>
          </a:prstGeom>
          <a:noFill/>
          <a:ln/>
        </p:spPr>
        <p:txBody>
          <a:bodyPr wrap="square" lIns="0" tIns="0" rIns="0" bIns="0" rtlCol="0" anchor="t"/>
          <a:lstStyle/>
          <a:p>
            <a:pPr algn="ctr">
              <a:lnSpc>
                <a:spcPts val="5550"/>
              </a:lnSpc>
            </a:pPr>
            <a:r>
              <a:rPr lang="en-US" sz="4800" b="1" dirty="0">
                <a:solidFill>
                  <a:srgbClr val="201B18"/>
                </a:solidFill>
                <a:latin typeface="Arial Narrow" panose="020B0606020202030204" pitchFamily="34" charset="0"/>
              </a:rPr>
              <a:t>O</a:t>
            </a:r>
            <a:r>
              <a:rPr lang="uz-Cyrl-UZ" sz="4800" dirty="0">
                <a:solidFill>
                  <a:srgbClr val="201B18"/>
                </a:solidFill>
                <a:latin typeface="Arial Narrow" panose="020B0606020202030204" pitchFamily="34" charset="0"/>
                <a:cs typeface="Platypi Medium" pitchFamily="34" charset="-120"/>
              </a:rPr>
              <a:t>‘</a:t>
            </a:r>
            <a:r>
              <a:rPr lang="en-US" sz="4800" b="1" dirty="0">
                <a:solidFill>
                  <a:srgbClr val="201B18"/>
                </a:solidFill>
                <a:latin typeface="Arial Narrow" panose="020B0606020202030204" pitchFamily="34" charset="0"/>
              </a:rPr>
              <a:t>z </a:t>
            </a:r>
            <a:r>
              <a:rPr lang="uz-Cyrl-UZ" sz="4800" b="1" dirty="0">
                <a:solidFill>
                  <a:srgbClr val="201B18"/>
                </a:solidFill>
                <a:latin typeface="Arial Narrow" panose="020B0606020202030204" pitchFamily="34" charset="0"/>
              </a:rPr>
              <a:t>ustida ishlash ta</a:t>
            </a:r>
            <a:r>
              <a:rPr lang="en-US" sz="4800" dirty="0">
                <a:latin typeface="Arial Narrow" panose="020B0606020202030204" pitchFamily="34" charset="0"/>
                <a:ea typeface="Nobile" pitchFamily="34" charset="-122"/>
                <a:cs typeface="Nobile" pitchFamily="34" charset="-120"/>
              </a:rPr>
              <a:t>’</a:t>
            </a:r>
            <a:r>
              <a:rPr lang="uz-Cyrl-UZ" sz="4800" b="1" dirty="0">
                <a:solidFill>
                  <a:srgbClr val="201B18"/>
                </a:solidFill>
                <a:latin typeface="Arial Narrow" panose="020B0606020202030204" pitchFamily="34" charset="0"/>
              </a:rPr>
              <a:t>lim sifatini oshirishga qanday hissa qo</a:t>
            </a:r>
            <a:r>
              <a:rPr lang="uz-Cyrl-UZ" sz="4800" dirty="0">
                <a:solidFill>
                  <a:srgbClr val="201B18"/>
                </a:solidFill>
                <a:latin typeface="Arial Narrow" panose="020B0606020202030204" pitchFamily="34" charset="0"/>
                <a:cs typeface="Platypi Medium" pitchFamily="34" charset="-120"/>
              </a:rPr>
              <a:t>‘</a:t>
            </a:r>
            <a:r>
              <a:rPr lang="uz-Cyrl-UZ" sz="4800" b="1" dirty="0">
                <a:solidFill>
                  <a:srgbClr val="201B18"/>
                </a:solidFill>
                <a:latin typeface="Arial Narrow" panose="020B0606020202030204" pitchFamily="34" charset="0"/>
              </a:rPr>
              <a:t>shadi</a:t>
            </a:r>
          </a:p>
        </p:txBody>
      </p:sp>
      <p:pic>
        <p:nvPicPr>
          <p:cNvPr id="3" name="Image 0" descr="preencoded.png"/>
          <p:cNvPicPr>
            <a:picLocks noChangeAspect="1"/>
          </p:cNvPicPr>
          <p:nvPr/>
        </p:nvPicPr>
        <p:blipFill>
          <a:blip r:embed="rId3"/>
          <a:stretch>
            <a:fillRect/>
          </a:stretch>
        </p:blipFill>
        <p:spPr>
          <a:xfrm>
            <a:off x="2977396" y="2491978"/>
            <a:ext cx="2152531" cy="1666756"/>
          </a:xfrm>
          <a:prstGeom prst="rect">
            <a:avLst/>
          </a:prstGeom>
        </p:spPr>
      </p:pic>
      <p:sp>
        <p:nvSpPr>
          <p:cNvPr id="4" name="Text 1"/>
          <p:cNvSpPr/>
          <p:nvPr/>
        </p:nvSpPr>
        <p:spPr>
          <a:xfrm>
            <a:off x="3982998" y="3314938"/>
            <a:ext cx="141208" cy="452795"/>
          </a:xfrm>
          <a:prstGeom prst="rect">
            <a:avLst/>
          </a:prstGeom>
          <a:noFill/>
          <a:ln/>
        </p:spPr>
        <p:txBody>
          <a:bodyPr wrap="none" lIns="0" tIns="0" rIns="0" bIns="0" rtlCol="0" anchor="t"/>
          <a:lstStyle/>
          <a:p>
            <a:pPr marL="0" indent="0" algn="ctr">
              <a:lnSpc>
                <a:spcPts val="3550"/>
              </a:lnSpc>
              <a:buNone/>
            </a:pPr>
            <a:r>
              <a:rPr lang="en-US" sz="2200" b="1" dirty="0">
                <a:solidFill>
                  <a:srgbClr val="405449"/>
                </a:solidFill>
                <a:latin typeface="Fraunces Extra Bold" pitchFamily="34" charset="0"/>
                <a:ea typeface="Fraunces Extra Bold" pitchFamily="34" charset="-122"/>
                <a:cs typeface="Fraunces Extra Bold" pitchFamily="34" charset="-120"/>
              </a:rPr>
              <a:t>1</a:t>
            </a:r>
            <a:endParaRPr lang="en-US" sz="2200" dirty="0"/>
          </a:p>
        </p:txBody>
      </p:sp>
      <p:sp>
        <p:nvSpPr>
          <p:cNvPr id="5" name="Text 2"/>
          <p:cNvSpPr/>
          <p:nvPr/>
        </p:nvSpPr>
        <p:spPr>
          <a:xfrm>
            <a:off x="5356265" y="2718316"/>
            <a:ext cx="2829997" cy="353735"/>
          </a:xfrm>
          <a:prstGeom prst="rect">
            <a:avLst/>
          </a:prstGeom>
          <a:noFill/>
          <a:ln/>
        </p:spPr>
        <p:txBody>
          <a:bodyPr wrap="none" lIns="0" tIns="0" rIns="0" bIns="0" rtlCol="0" anchor="t"/>
          <a:lstStyle/>
          <a:p>
            <a:pPr>
              <a:lnSpc>
                <a:spcPts val="2750"/>
              </a:lnSpc>
            </a:pPr>
            <a:r>
              <a:rPr lang="uz-Cyrl-UZ" sz="3200" b="1" dirty="0">
                <a:solidFill>
                  <a:srgbClr val="405449"/>
                </a:solidFill>
                <a:latin typeface="Arial Narrow" panose="020B0606020202030204" pitchFamily="34" charset="0"/>
                <a:ea typeface="Fraunces Extra Bold" pitchFamily="34" charset="-122"/>
                <a:cs typeface="Fraunces Extra Bold" pitchFamily="34" charset="-120"/>
              </a:rPr>
              <a:t>Samarali ta</a:t>
            </a:r>
            <a:r>
              <a:rPr lang="uz-Cyrl-UZ" sz="3200" dirty="0">
                <a:latin typeface="Arial Narrow" panose="020B0606020202030204" pitchFamily="34" charset="0"/>
                <a:ea typeface="Nobile" pitchFamily="34" charset="-122"/>
                <a:cs typeface="Nobile" pitchFamily="34" charset="-120"/>
              </a:rPr>
              <a:t>’</a:t>
            </a:r>
            <a:r>
              <a:rPr lang="uz-Cyrl-UZ" sz="3200" b="1" dirty="0">
                <a:solidFill>
                  <a:srgbClr val="405449"/>
                </a:solidFill>
                <a:latin typeface="Arial Narrow" panose="020B0606020202030204" pitchFamily="34" charset="0"/>
                <a:ea typeface="Fraunces Extra Bold" pitchFamily="34" charset="-122"/>
                <a:cs typeface="Fraunces Extra Bold" pitchFamily="34" charset="-120"/>
              </a:rPr>
              <a:t>lim</a:t>
            </a:r>
            <a:endParaRPr lang="uz-Cyrl-UZ" sz="3200" dirty="0">
              <a:latin typeface="Arial Narrow" panose="020B0606020202030204" pitchFamily="34" charset="0"/>
            </a:endParaRPr>
          </a:p>
        </p:txBody>
      </p:sp>
      <p:sp>
        <p:nvSpPr>
          <p:cNvPr id="6" name="Text 3"/>
          <p:cNvSpPr/>
          <p:nvPr/>
        </p:nvSpPr>
        <p:spPr>
          <a:xfrm>
            <a:off x="5356265" y="3207782"/>
            <a:ext cx="8255437" cy="724614"/>
          </a:xfrm>
          <a:prstGeom prst="rect">
            <a:avLst/>
          </a:prstGeom>
          <a:noFill/>
          <a:ln/>
        </p:spPr>
        <p:txBody>
          <a:bodyPr wrap="square" lIns="0" tIns="0" rIns="0" bIns="0" rtlCol="0" anchor="t"/>
          <a:lstStyle/>
          <a:p>
            <a:pPr>
              <a:lnSpc>
                <a:spcPts val="2850"/>
              </a:lnSpc>
            </a:pPr>
            <a:r>
              <a:rPr lang="uz-Cyrl-UZ" sz="2400" dirty="0">
                <a:solidFill>
                  <a:srgbClr val="405449"/>
                </a:solidFill>
                <a:latin typeface="Arial Narrow" panose="020B0606020202030204" pitchFamily="34" charset="0"/>
                <a:ea typeface="Nobile" pitchFamily="34" charset="-122"/>
                <a:cs typeface="Nobile" pitchFamily="34" charset="-120"/>
              </a:rPr>
              <a:t>O</a:t>
            </a:r>
            <a:r>
              <a:rPr lang="uz-Cyrl-UZ" sz="2400" dirty="0">
                <a:solidFill>
                  <a:srgbClr val="201B18"/>
                </a:solidFill>
                <a:latin typeface="Arial Narrow" panose="020B0606020202030204" pitchFamily="34" charset="0"/>
                <a:cs typeface="Platypi Medium"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qituvchining o</a:t>
            </a:r>
            <a:r>
              <a:rPr lang="uz-Cyrl-UZ" sz="2400" dirty="0">
                <a:solidFill>
                  <a:srgbClr val="201B18"/>
                </a:solidFill>
                <a:latin typeface="Arial Narrow" panose="020B0606020202030204" pitchFamily="34" charset="0"/>
                <a:cs typeface="Platypi Medium"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zi</a:t>
            </a:r>
            <a:r>
              <a:rPr lang="en-US" sz="2400" dirty="0">
                <a:solidFill>
                  <a:srgbClr val="405449"/>
                </a:solidFill>
                <a:latin typeface="Arial Narrow" panose="020B0606020202030204" pitchFamily="34" charset="0"/>
                <a:ea typeface="Nobile" pitchFamily="34" charset="-122"/>
                <a:cs typeface="Nobile" pitchFamily="34" charset="-120"/>
              </a:rPr>
              <a:t>ni </a:t>
            </a:r>
            <a:r>
              <a:rPr lang="uz-Cyrl-UZ" sz="2400" dirty="0">
                <a:solidFill>
                  <a:srgbClr val="405449"/>
                </a:solidFill>
                <a:latin typeface="Arial Narrow" panose="020B0606020202030204" pitchFamily="34" charset="0"/>
                <a:ea typeface="Nobile" pitchFamily="34" charset="-122"/>
                <a:cs typeface="Nobile" pitchFamily="34" charset="-120"/>
              </a:rPr>
              <a:t> o</a:t>
            </a:r>
            <a:r>
              <a:rPr lang="uz-Cyrl-UZ" sz="2400" dirty="0">
                <a:solidFill>
                  <a:srgbClr val="201B18"/>
                </a:solidFill>
                <a:latin typeface="Arial Narrow" panose="020B0606020202030204" pitchFamily="34" charset="0"/>
                <a:cs typeface="Platypi Medium"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zi o</a:t>
            </a:r>
            <a:r>
              <a:rPr lang="uz-Cyrl-UZ" sz="2400" dirty="0">
                <a:solidFill>
                  <a:srgbClr val="201B18"/>
                </a:solidFill>
                <a:latin typeface="Arial Narrow" panose="020B0606020202030204" pitchFamily="34" charset="0"/>
                <a:cs typeface="Platypi Medium"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rganishi natijasida o</a:t>
            </a:r>
            <a:r>
              <a:rPr lang="uz-Cyrl-UZ" sz="2400" dirty="0">
                <a:solidFill>
                  <a:srgbClr val="201B18"/>
                </a:solidFill>
                <a:latin typeface="Arial Narrow" panose="020B0606020202030204" pitchFamily="34" charset="0"/>
                <a:cs typeface="Platypi Medium"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quvchilarga samarali ta</a:t>
            </a:r>
            <a:r>
              <a:rPr lang="en-US" sz="2400" dirty="0">
                <a:latin typeface="Arial Narrow" panose="020B0606020202030204" pitchFamily="34" charset="0"/>
                <a:ea typeface="Nobile" pitchFamily="34" charset="-122"/>
                <a:cs typeface="Nobile"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lim berish mumkin.</a:t>
            </a:r>
            <a:endParaRPr lang="uz-Cyrl-UZ" sz="2400" dirty="0">
              <a:latin typeface="Arial Narrow" panose="020B0606020202030204" pitchFamily="34" charset="0"/>
            </a:endParaRPr>
          </a:p>
        </p:txBody>
      </p:sp>
      <p:sp>
        <p:nvSpPr>
          <p:cNvPr id="7" name="Shape 4"/>
          <p:cNvSpPr/>
          <p:nvPr/>
        </p:nvSpPr>
        <p:spPr>
          <a:xfrm>
            <a:off x="5186482" y="4171712"/>
            <a:ext cx="8595003" cy="15240"/>
          </a:xfrm>
          <a:prstGeom prst="roundRect">
            <a:avLst>
              <a:gd name="adj" fmla="val 1337058"/>
            </a:avLst>
          </a:prstGeom>
          <a:solidFill>
            <a:srgbClr val="CED9CE"/>
          </a:solidFill>
          <a:ln/>
        </p:spPr>
      </p:sp>
      <p:pic>
        <p:nvPicPr>
          <p:cNvPr id="8" name="Image 1" descr="preencoded.png"/>
          <p:cNvPicPr>
            <a:picLocks noChangeAspect="1"/>
          </p:cNvPicPr>
          <p:nvPr/>
        </p:nvPicPr>
        <p:blipFill>
          <a:blip r:embed="rId7"/>
          <a:stretch>
            <a:fillRect/>
          </a:stretch>
        </p:blipFill>
        <p:spPr>
          <a:xfrm>
            <a:off x="1901190" y="4215289"/>
            <a:ext cx="4305062" cy="1666756"/>
          </a:xfrm>
          <a:prstGeom prst="rect">
            <a:avLst/>
          </a:prstGeom>
        </p:spPr>
      </p:pic>
      <p:sp>
        <p:nvSpPr>
          <p:cNvPr id="9" name="Text 5"/>
          <p:cNvSpPr/>
          <p:nvPr/>
        </p:nvSpPr>
        <p:spPr>
          <a:xfrm>
            <a:off x="3961209" y="4822269"/>
            <a:ext cx="184904" cy="452795"/>
          </a:xfrm>
          <a:prstGeom prst="rect">
            <a:avLst/>
          </a:prstGeom>
          <a:noFill/>
          <a:ln/>
        </p:spPr>
        <p:txBody>
          <a:bodyPr wrap="none" lIns="0" tIns="0" rIns="0" bIns="0" rtlCol="0" anchor="t"/>
          <a:lstStyle/>
          <a:p>
            <a:pPr marL="0" indent="0" algn="ctr">
              <a:lnSpc>
                <a:spcPts val="3550"/>
              </a:lnSpc>
              <a:buNone/>
            </a:pPr>
            <a:r>
              <a:rPr lang="en-US" sz="2200" b="1" dirty="0">
                <a:solidFill>
                  <a:srgbClr val="405449"/>
                </a:solidFill>
                <a:latin typeface="Fraunces Extra Bold" pitchFamily="34" charset="0"/>
                <a:ea typeface="Fraunces Extra Bold" pitchFamily="34" charset="-122"/>
                <a:cs typeface="Fraunces Extra Bold" pitchFamily="34" charset="-120"/>
              </a:rPr>
              <a:t>2</a:t>
            </a:r>
            <a:endParaRPr lang="en-US" sz="2200" dirty="0"/>
          </a:p>
        </p:txBody>
      </p:sp>
      <p:sp>
        <p:nvSpPr>
          <p:cNvPr id="10" name="Text 6"/>
          <p:cNvSpPr/>
          <p:nvPr/>
        </p:nvSpPr>
        <p:spPr>
          <a:xfrm>
            <a:off x="6432590" y="4441627"/>
            <a:ext cx="3654862" cy="353735"/>
          </a:xfrm>
          <a:prstGeom prst="rect">
            <a:avLst/>
          </a:prstGeom>
          <a:noFill/>
          <a:ln/>
        </p:spPr>
        <p:txBody>
          <a:bodyPr wrap="none" lIns="0" tIns="0" rIns="0" bIns="0" rtlCol="0" anchor="t"/>
          <a:lstStyle/>
          <a:p>
            <a:pPr indent="0">
              <a:lnSpc>
                <a:spcPts val="2750"/>
              </a:lnSpc>
              <a:buNone/>
            </a:pPr>
            <a:r>
              <a:rPr lang="uz-Cyrl-UZ" sz="3200" b="1" dirty="0">
                <a:solidFill>
                  <a:srgbClr val="405449"/>
                </a:solidFill>
                <a:latin typeface="Arial Narrow" panose="020B0606020202030204" pitchFamily="34" charset="0"/>
                <a:ea typeface="Nobile" pitchFamily="34" charset="-122"/>
                <a:cs typeface="Nobile" pitchFamily="34" charset="-120"/>
              </a:rPr>
              <a:t>O</a:t>
            </a:r>
            <a:r>
              <a:rPr lang="uz-Cyrl-UZ" sz="3200" b="1" dirty="0">
                <a:solidFill>
                  <a:srgbClr val="201B18"/>
                </a:solidFill>
                <a:latin typeface="Arial Narrow" panose="020B0606020202030204" pitchFamily="34" charset="0"/>
                <a:cs typeface="Platypi Medium" pitchFamily="34" charset="-120"/>
              </a:rPr>
              <a:t>‘</a:t>
            </a:r>
            <a:r>
              <a:rPr lang="uz-Cyrl-UZ" sz="3200" b="1" dirty="0">
                <a:solidFill>
                  <a:srgbClr val="405449"/>
                </a:solidFill>
                <a:latin typeface="Arial Narrow" panose="020B0606020202030204" pitchFamily="34" charset="0"/>
                <a:ea typeface="Nobile" pitchFamily="34" charset="-122"/>
                <a:cs typeface="Nobile" pitchFamily="34" charset="-120"/>
              </a:rPr>
              <a:t>quvchi</a:t>
            </a:r>
            <a:r>
              <a:rPr lang="en-US" sz="3200" b="1" dirty="0">
                <a:solidFill>
                  <a:srgbClr val="405449"/>
                </a:solidFill>
                <a:latin typeface="Arial Narrow" panose="020B0606020202030204" pitchFamily="34" charset="0"/>
                <a:ea typeface="Fraunces Extra Bold" pitchFamily="34" charset="-122"/>
              </a:rPr>
              <a:t>larni rivojlantirish</a:t>
            </a:r>
          </a:p>
        </p:txBody>
      </p:sp>
      <p:sp>
        <p:nvSpPr>
          <p:cNvPr id="11" name="Text 7"/>
          <p:cNvSpPr/>
          <p:nvPr/>
        </p:nvSpPr>
        <p:spPr>
          <a:xfrm>
            <a:off x="6432590" y="4931093"/>
            <a:ext cx="7179112" cy="724614"/>
          </a:xfrm>
          <a:prstGeom prst="rect">
            <a:avLst/>
          </a:prstGeom>
          <a:noFill/>
          <a:ln/>
        </p:spPr>
        <p:txBody>
          <a:bodyPr wrap="square" lIns="0" tIns="0" rIns="0" bIns="0" rtlCol="0" anchor="t"/>
          <a:lstStyle/>
          <a:p>
            <a:pPr>
              <a:lnSpc>
                <a:spcPts val="2850"/>
              </a:lnSpc>
            </a:pPr>
            <a:r>
              <a:rPr lang="en-US" sz="2400" dirty="0">
                <a:solidFill>
                  <a:srgbClr val="405449"/>
                </a:solidFill>
                <a:latin typeface="Arial Narrow" panose="020B0606020202030204" pitchFamily="34" charset="0"/>
                <a:ea typeface="Nobile" pitchFamily="34" charset="-122"/>
              </a:rPr>
              <a:t>Ta’limning sifati </a:t>
            </a:r>
            <a:r>
              <a:rPr lang="uz-Cyrl-UZ" sz="2400" dirty="0">
                <a:solidFill>
                  <a:srgbClr val="405449"/>
                </a:solidFill>
                <a:latin typeface="Arial Narrow" panose="020B0606020202030204" pitchFamily="34" charset="0"/>
                <a:ea typeface="Nobile" pitchFamily="34" charset="-122"/>
                <a:cs typeface="Nobile" pitchFamily="34" charset="-120"/>
              </a:rPr>
              <a:t>o</a:t>
            </a:r>
            <a:r>
              <a:rPr lang="uz-Cyrl-UZ" sz="2400" dirty="0">
                <a:solidFill>
                  <a:srgbClr val="201B18"/>
                </a:solidFill>
                <a:latin typeface="Arial Narrow" panose="020B0606020202030204" pitchFamily="34" charset="0"/>
                <a:cs typeface="Platypi Medium"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quvchi</a:t>
            </a:r>
            <a:r>
              <a:rPr lang="en-US" sz="2400" dirty="0">
                <a:solidFill>
                  <a:srgbClr val="405449"/>
                </a:solidFill>
                <a:latin typeface="Arial Narrow" panose="020B0606020202030204" pitchFamily="34" charset="0"/>
                <a:ea typeface="Nobile" pitchFamily="34" charset="-122"/>
              </a:rPr>
              <a:t>larning rivojlanishiga ijobiy ta</a:t>
            </a:r>
            <a:r>
              <a:rPr lang="en-US" sz="2400" dirty="0">
                <a:latin typeface="Arial Narrow" panose="020B0606020202030204" pitchFamily="34" charset="0"/>
                <a:ea typeface="Nobile" pitchFamily="34" charset="-122"/>
                <a:cs typeface="Nobile" pitchFamily="34" charset="-120"/>
              </a:rPr>
              <a:t>’</a:t>
            </a:r>
            <a:r>
              <a:rPr lang="en-US" sz="2400" dirty="0">
                <a:solidFill>
                  <a:srgbClr val="405449"/>
                </a:solidFill>
                <a:latin typeface="Arial Narrow" panose="020B0606020202030204" pitchFamily="34" charset="0"/>
                <a:ea typeface="Nobile" pitchFamily="34" charset="-122"/>
              </a:rPr>
              <a:t>sir ko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rPr>
              <a:t>rsatadi.</a:t>
            </a:r>
          </a:p>
        </p:txBody>
      </p:sp>
      <p:sp>
        <p:nvSpPr>
          <p:cNvPr id="12" name="Shape 8"/>
          <p:cNvSpPr/>
          <p:nvPr/>
        </p:nvSpPr>
        <p:spPr>
          <a:xfrm>
            <a:off x="6262807" y="5895023"/>
            <a:ext cx="7518678" cy="15240"/>
          </a:xfrm>
          <a:prstGeom prst="roundRect">
            <a:avLst>
              <a:gd name="adj" fmla="val 1337058"/>
            </a:avLst>
          </a:prstGeom>
          <a:solidFill>
            <a:srgbClr val="CED9CE"/>
          </a:solidFill>
          <a:ln/>
        </p:spPr>
      </p:sp>
      <p:pic>
        <p:nvPicPr>
          <p:cNvPr id="13" name="Image 2" descr="preencoded.png"/>
          <p:cNvPicPr>
            <a:picLocks noChangeAspect="1"/>
          </p:cNvPicPr>
          <p:nvPr/>
        </p:nvPicPr>
        <p:blipFill>
          <a:blip r:embed="rId6"/>
          <a:stretch>
            <a:fillRect/>
          </a:stretch>
        </p:blipFill>
        <p:spPr>
          <a:xfrm>
            <a:off x="824865" y="5938599"/>
            <a:ext cx="6457593" cy="1666756"/>
          </a:xfrm>
          <a:prstGeom prst="rect">
            <a:avLst/>
          </a:prstGeom>
        </p:spPr>
      </p:pic>
      <p:sp>
        <p:nvSpPr>
          <p:cNvPr id="14" name="Text 9"/>
          <p:cNvSpPr/>
          <p:nvPr/>
        </p:nvSpPr>
        <p:spPr>
          <a:xfrm>
            <a:off x="3968115" y="6545580"/>
            <a:ext cx="170974" cy="452795"/>
          </a:xfrm>
          <a:prstGeom prst="rect">
            <a:avLst/>
          </a:prstGeom>
          <a:noFill/>
          <a:ln/>
        </p:spPr>
        <p:txBody>
          <a:bodyPr wrap="none" lIns="0" tIns="0" rIns="0" bIns="0" rtlCol="0" anchor="t"/>
          <a:lstStyle/>
          <a:p>
            <a:pPr marL="0" indent="0" algn="ctr">
              <a:lnSpc>
                <a:spcPts val="3550"/>
              </a:lnSpc>
              <a:buNone/>
            </a:pPr>
            <a:r>
              <a:rPr lang="en-US" sz="2200" b="1" dirty="0">
                <a:solidFill>
                  <a:srgbClr val="405449"/>
                </a:solidFill>
                <a:latin typeface="Fraunces Extra Bold" pitchFamily="34" charset="0"/>
                <a:ea typeface="Fraunces Extra Bold" pitchFamily="34" charset="-122"/>
                <a:cs typeface="Fraunces Extra Bold" pitchFamily="34" charset="-120"/>
              </a:rPr>
              <a:t>3</a:t>
            </a:r>
            <a:endParaRPr lang="en-US" sz="2200" dirty="0"/>
          </a:p>
        </p:txBody>
      </p:sp>
      <p:sp>
        <p:nvSpPr>
          <p:cNvPr id="15" name="Text 10"/>
          <p:cNvSpPr/>
          <p:nvPr/>
        </p:nvSpPr>
        <p:spPr>
          <a:xfrm>
            <a:off x="7158841" y="6164937"/>
            <a:ext cx="3671768" cy="353735"/>
          </a:xfrm>
          <a:prstGeom prst="rect">
            <a:avLst/>
          </a:prstGeom>
          <a:noFill/>
          <a:ln/>
        </p:spPr>
        <p:txBody>
          <a:bodyPr wrap="none" lIns="0" tIns="0" rIns="0" bIns="0" rtlCol="0" anchor="t"/>
          <a:lstStyle/>
          <a:p>
            <a:pPr>
              <a:lnSpc>
                <a:spcPts val="2750"/>
              </a:lnSpc>
            </a:pPr>
            <a:r>
              <a:rPr lang="en-US" sz="3200" b="1" dirty="0">
                <a:solidFill>
                  <a:srgbClr val="405449"/>
                </a:solidFill>
                <a:latin typeface="Arial Narrow" panose="020B0606020202030204" pitchFamily="34" charset="0"/>
                <a:ea typeface="Fraunces Extra Bold" pitchFamily="34" charset="-122"/>
              </a:rPr>
              <a:t>Ta’lim tizimini yaxshilash</a:t>
            </a:r>
          </a:p>
        </p:txBody>
      </p:sp>
      <p:sp>
        <p:nvSpPr>
          <p:cNvPr id="16" name="Text 11"/>
          <p:cNvSpPr/>
          <p:nvPr/>
        </p:nvSpPr>
        <p:spPr>
          <a:xfrm>
            <a:off x="7508796" y="6654403"/>
            <a:ext cx="6102906" cy="724614"/>
          </a:xfrm>
          <a:prstGeom prst="rect">
            <a:avLst/>
          </a:prstGeom>
          <a:noFill/>
          <a:ln/>
        </p:spPr>
        <p:txBody>
          <a:bodyPr wrap="square" lIns="0" tIns="0" rIns="0" bIns="0" rtlCol="0" anchor="t"/>
          <a:lstStyle/>
          <a:p>
            <a:pPr algn="just"/>
            <a:r>
              <a:rPr lang="uz-Cyrl-UZ" sz="2400" dirty="0">
                <a:solidFill>
                  <a:srgbClr val="405449"/>
                </a:solidFill>
                <a:latin typeface="Arial Narrow" panose="020B0606020202030204" pitchFamily="34" charset="0"/>
                <a:ea typeface="Nobile" pitchFamily="34" charset="-122"/>
                <a:cs typeface="Nobile" pitchFamily="34" charset="-120"/>
              </a:rPr>
              <a:t>O</a:t>
            </a:r>
            <a:r>
              <a:rPr lang="uz-Cyrl-UZ" sz="2400" dirty="0">
                <a:solidFill>
                  <a:srgbClr val="201B18"/>
                </a:solidFill>
                <a:latin typeface="Arial Narrow" panose="020B0606020202030204" pitchFamily="34" charset="0"/>
                <a:cs typeface="Platypi Medium"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qituvchilarning o</a:t>
            </a:r>
            <a:r>
              <a:rPr lang="uz-Cyrl-UZ" sz="2400" dirty="0">
                <a:solidFill>
                  <a:srgbClr val="201B18"/>
                </a:solidFill>
                <a:latin typeface="Arial Narrow" panose="020B0606020202030204" pitchFamily="34" charset="0"/>
                <a:cs typeface="Platypi Medium" pitchFamily="34" charset="-120"/>
              </a:rPr>
              <a:t>‘</a:t>
            </a:r>
            <a:r>
              <a:rPr lang="uz-Cyrl-UZ" sz="2400" dirty="0">
                <a:solidFill>
                  <a:srgbClr val="405449"/>
                </a:solidFill>
                <a:latin typeface="Arial Narrow" panose="020B0606020202030204" pitchFamily="34" charset="0"/>
                <a:ea typeface="Nobile" pitchFamily="34" charset="-122"/>
                <a:cs typeface="Nobile" pitchFamily="34" charset="-120"/>
              </a:rPr>
              <a:t>z ustida ishlashi butun ta'lim tizimini yaxshilashga olib keladi.</a:t>
            </a:r>
            <a:endParaRPr lang="uz-Cyrl-UZ" sz="2400" dirty="0">
              <a:latin typeface="Arial Narrow" panose="020B0606020202030204" pitchFamily="34" charset="0"/>
            </a:endParaRPr>
          </a:p>
        </p:txBody>
      </p:sp>
      <p:pic>
        <p:nvPicPr>
          <p:cNvPr id="17" name="Graphic 2">
            <a:extLst>
              <a:ext uri="{FF2B5EF4-FFF2-40B4-BE49-F238E27FC236}">
                <a16:creationId xmlns:a16="http://schemas.microsoft.com/office/drawing/2014/main" id="{2195D6C9-538F-4C38-9037-649F4A3AB102}"/>
              </a:ext>
            </a:extLst>
          </p:cNvPr>
          <p:cNvPicPr>
            <a:picLocks noChangeAspect="1"/>
          </p:cNvPicPr>
          <p:nvPr/>
        </p:nvPicPr>
        <p:blipFill>
          <a:blip r:embed="rId5">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8" name="Рисунок 17">
            <a:extLst>
              <a:ext uri="{FF2B5EF4-FFF2-40B4-BE49-F238E27FC236}">
                <a16:creationId xmlns:a16="http://schemas.microsoft.com/office/drawing/2014/main" id="{3CC91B93-3A7A-47C4-A311-79E7E4B46E9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9" name="Рисунок 18">
            <a:extLst>
              <a:ext uri="{FF2B5EF4-FFF2-40B4-BE49-F238E27FC236}">
                <a16:creationId xmlns:a16="http://schemas.microsoft.com/office/drawing/2014/main" id="{D84716A7-EA0A-4114-A3D0-7A70C014154E}"/>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9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Text 0"/>
          <p:cNvSpPr/>
          <p:nvPr/>
        </p:nvSpPr>
        <p:spPr>
          <a:xfrm>
            <a:off x="-440769" y="745185"/>
            <a:ext cx="7755969" cy="1859161"/>
          </a:xfrm>
          <a:prstGeom prst="rect">
            <a:avLst/>
          </a:prstGeom>
          <a:noFill/>
          <a:ln/>
        </p:spPr>
        <p:txBody>
          <a:bodyPr wrap="square" lIns="0" tIns="0" rIns="0" bIns="0" rtlCol="0" anchor="t"/>
          <a:lstStyle/>
          <a:p>
            <a:pPr algn="ctr"/>
            <a:r>
              <a:rPr lang="en-US" sz="4000" b="1" dirty="0">
                <a:solidFill>
                  <a:srgbClr val="201B18"/>
                </a:solidFill>
                <a:latin typeface="Arial Narrow" panose="020B0606020202030204" pitchFamily="34" charset="0"/>
              </a:rPr>
              <a:t>O</a:t>
            </a:r>
            <a:r>
              <a:rPr lang="uz-Cyrl-UZ" sz="4000" dirty="0">
                <a:solidFill>
                  <a:srgbClr val="201B18"/>
                </a:solidFill>
                <a:latin typeface="Arial Narrow" panose="020B0606020202030204" pitchFamily="34" charset="0"/>
                <a:cs typeface="Platypi Medium" pitchFamily="34" charset="-120"/>
              </a:rPr>
              <a:t>‘</a:t>
            </a:r>
            <a:r>
              <a:rPr lang="en-US" sz="4000" b="1" dirty="0">
                <a:solidFill>
                  <a:srgbClr val="201B18"/>
                </a:solidFill>
                <a:latin typeface="Arial Narrow" panose="020B0606020202030204" pitchFamily="34" charset="0"/>
              </a:rPr>
              <a:t>z</a:t>
            </a:r>
            <a:r>
              <a:rPr lang="uz-Cyrl-UZ" sz="4000" b="1" dirty="0">
                <a:solidFill>
                  <a:srgbClr val="201B18"/>
                </a:solidFill>
                <a:latin typeface="Arial Narrow" panose="020B0606020202030204" pitchFamily="34" charset="0"/>
              </a:rPr>
              <a:t> ustida ishlash jarayonida pedagoglarning professional rivojlanish mexanizmlari</a:t>
            </a:r>
          </a:p>
        </p:txBody>
      </p:sp>
      <p:sp>
        <p:nvSpPr>
          <p:cNvPr id="4" name="Shape 1"/>
          <p:cNvSpPr/>
          <p:nvPr/>
        </p:nvSpPr>
        <p:spPr>
          <a:xfrm>
            <a:off x="228957" y="3303464"/>
            <a:ext cx="3627299" cy="2094428"/>
          </a:xfrm>
          <a:prstGeom prst="roundRect">
            <a:avLst>
              <a:gd name="adj" fmla="val 8522"/>
            </a:avLst>
          </a:prstGeom>
          <a:solidFill>
            <a:srgbClr val="E8F3E8"/>
          </a:solidFill>
          <a:ln/>
        </p:spPr>
      </p:sp>
      <p:sp>
        <p:nvSpPr>
          <p:cNvPr id="5" name="Text 2"/>
          <p:cNvSpPr/>
          <p:nvPr/>
        </p:nvSpPr>
        <p:spPr>
          <a:xfrm>
            <a:off x="406832" y="3350600"/>
            <a:ext cx="3115628" cy="309801"/>
          </a:xfrm>
          <a:prstGeom prst="rect">
            <a:avLst/>
          </a:prstGeom>
          <a:noFill/>
          <a:ln/>
        </p:spPr>
        <p:txBody>
          <a:bodyPr wrap="none" lIns="0" tIns="0" rIns="0" bIns="0" rtlCol="0" anchor="t"/>
          <a:lstStyle/>
          <a:p>
            <a:pPr marL="0" indent="0" algn="just">
              <a:buNone/>
            </a:pPr>
            <a:r>
              <a:rPr lang="en-US" sz="2400" b="1" dirty="0">
                <a:solidFill>
                  <a:srgbClr val="405449"/>
                </a:solidFill>
                <a:latin typeface="Arial Narrow" panose="020B0606020202030204" pitchFamily="34" charset="0"/>
                <a:ea typeface="Fraunces Extra Bold" pitchFamily="34" charset="-122"/>
                <a:cs typeface="Fraunces Extra Bold" pitchFamily="34" charset="-120"/>
              </a:rPr>
              <a:t>Seminarlar va treninglar</a:t>
            </a:r>
            <a:endParaRPr lang="en-US" sz="2400" dirty="0">
              <a:latin typeface="Arial Narrow" panose="020B0606020202030204" pitchFamily="34" charset="0"/>
            </a:endParaRPr>
          </a:p>
        </p:txBody>
      </p:sp>
      <p:sp>
        <p:nvSpPr>
          <p:cNvPr id="6" name="Text 3"/>
          <p:cNvSpPr/>
          <p:nvPr/>
        </p:nvSpPr>
        <p:spPr>
          <a:xfrm>
            <a:off x="273422" y="3660401"/>
            <a:ext cx="3382447" cy="1269206"/>
          </a:xfrm>
          <a:prstGeom prst="rect">
            <a:avLst/>
          </a:prstGeom>
          <a:noFill/>
          <a:ln/>
        </p:spPr>
        <p:txBody>
          <a:bodyPr wrap="square" lIns="0" tIns="0" rIns="0" bIns="0" rtlCol="0" anchor="t"/>
          <a:lstStyle/>
          <a:p>
            <a:pPr algn="just"/>
            <a:r>
              <a:rPr lang="en-US" sz="2400" dirty="0">
                <a:solidFill>
                  <a:srgbClr val="405449"/>
                </a:solidFill>
                <a:latin typeface="Arial Narrow" panose="020B0606020202030204" pitchFamily="34" charset="0"/>
                <a:ea typeface="Nobile" pitchFamily="34" charset="-122"/>
                <a:cs typeface="Nobile" pitchFamily="34" charset="-120"/>
              </a:rPr>
              <a:t>Turli seminarlar va treninglarga qatnashish 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qituvchilarga 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zlarini yangi bilimlar bilan boyitishga imkon beradi.</a:t>
            </a:r>
            <a:endParaRPr lang="en-US" sz="2400" dirty="0">
              <a:latin typeface="Arial Narrow" panose="020B0606020202030204" pitchFamily="34" charset="0"/>
            </a:endParaRPr>
          </a:p>
        </p:txBody>
      </p:sp>
      <p:sp>
        <p:nvSpPr>
          <p:cNvPr id="7" name="Shape 4"/>
          <p:cNvSpPr/>
          <p:nvPr/>
        </p:nvSpPr>
        <p:spPr>
          <a:xfrm>
            <a:off x="3940905" y="3344947"/>
            <a:ext cx="3778925" cy="2094428"/>
          </a:xfrm>
          <a:prstGeom prst="roundRect">
            <a:avLst>
              <a:gd name="adj" fmla="val 8522"/>
            </a:avLst>
          </a:prstGeom>
          <a:solidFill>
            <a:srgbClr val="E8F3E8"/>
          </a:solidFill>
          <a:ln/>
        </p:spPr>
      </p:sp>
      <p:sp>
        <p:nvSpPr>
          <p:cNvPr id="8" name="Text 5"/>
          <p:cNvSpPr/>
          <p:nvPr/>
        </p:nvSpPr>
        <p:spPr>
          <a:xfrm>
            <a:off x="4060729" y="3390705"/>
            <a:ext cx="2831902" cy="309801"/>
          </a:xfrm>
          <a:prstGeom prst="rect">
            <a:avLst/>
          </a:prstGeom>
          <a:noFill/>
          <a:ln/>
        </p:spPr>
        <p:txBody>
          <a:bodyPr wrap="none" lIns="0" tIns="0" rIns="0" bIns="0" rtlCol="0" anchor="t"/>
          <a:lstStyle/>
          <a:p>
            <a:pPr marL="0" indent="0" algn="just">
              <a:buNone/>
            </a:pPr>
            <a:r>
              <a:rPr lang="en-US" sz="2400" b="1" dirty="0">
                <a:solidFill>
                  <a:srgbClr val="405449"/>
                </a:solidFill>
                <a:latin typeface="Arial Narrow" panose="020B0606020202030204" pitchFamily="34" charset="0"/>
                <a:ea typeface="Fraunces Extra Bold" pitchFamily="34" charset="-122"/>
                <a:cs typeface="Fraunces Extra Bold" pitchFamily="34" charset="-120"/>
              </a:rPr>
              <a:t>Pedagogik adabiyotlar</a:t>
            </a:r>
            <a:endParaRPr lang="en-US" sz="2400" dirty="0">
              <a:latin typeface="Arial Narrow" panose="020B0606020202030204" pitchFamily="34" charset="0"/>
            </a:endParaRPr>
          </a:p>
        </p:txBody>
      </p:sp>
      <p:sp>
        <p:nvSpPr>
          <p:cNvPr id="9" name="Text 6"/>
          <p:cNvSpPr/>
          <p:nvPr/>
        </p:nvSpPr>
        <p:spPr>
          <a:xfrm>
            <a:off x="4060729" y="3794138"/>
            <a:ext cx="3382447" cy="951905"/>
          </a:xfrm>
          <a:prstGeom prst="rect">
            <a:avLst/>
          </a:prstGeom>
          <a:noFill/>
          <a:ln/>
        </p:spPr>
        <p:txBody>
          <a:bodyPr wrap="square" lIns="0" tIns="0" rIns="0" bIns="0" rtlCol="0" anchor="t"/>
          <a:lstStyle/>
          <a:p>
            <a:pPr algn="just"/>
            <a:r>
              <a:rPr lang="en-US" sz="2400" dirty="0">
                <a:solidFill>
                  <a:srgbClr val="405449"/>
                </a:solidFill>
                <a:latin typeface="Arial Narrow" panose="020B0606020202030204" pitchFamily="34" charset="0"/>
                <a:ea typeface="Nobile" pitchFamily="34" charset="-122"/>
                <a:cs typeface="Nobile" pitchFamily="34" charset="-120"/>
              </a:rPr>
              <a:t>Pedagogik adabiyotlarni 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qish 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qituvchilarga 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z bilimlarini chuqurlashtirishga yordam beradi.</a:t>
            </a:r>
            <a:endParaRPr lang="en-US" sz="2400" dirty="0">
              <a:latin typeface="Arial Narrow" panose="020B0606020202030204" pitchFamily="34" charset="0"/>
            </a:endParaRPr>
          </a:p>
        </p:txBody>
      </p:sp>
      <p:sp>
        <p:nvSpPr>
          <p:cNvPr id="10" name="Shape 7"/>
          <p:cNvSpPr/>
          <p:nvPr/>
        </p:nvSpPr>
        <p:spPr>
          <a:xfrm>
            <a:off x="129898" y="5609511"/>
            <a:ext cx="7557730" cy="1459825"/>
          </a:xfrm>
          <a:prstGeom prst="roundRect">
            <a:avLst>
              <a:gd name="adj" fmla="val 12226"/>
            </a:avLst>
          </a:prstGeom>
          <a:solidFill>
            <a:srgbClr val="E8F3E8"/>
          </a:solidFill>
          <a:ln/>
        </p:spPr>
      </p:sp>
      <p:sp>
        <p:nvSpPr>
          <p:cNvPr id="11" name="Text 8"/>
          <p:cNvSpPr/>
          <p:nvPr/>
        </p:nvSpPr>
        <p:spPr>
          <a:xfrm>
            <a:off x="5653191" y="5731519"/>
            <a:ext cx="2478881" cy="309801"/>
          </a:xfrm>
          <a:prstGeom prst="rect">
            <a:avLst/>
          </a:prstGeom>
          <a:noFill/>
          <a:ln/>
        </p:spPr>
        <p:txBody>
          <a:bodyPr wrap="none" lIns="0" tIns="0" rIns="0" bIns="0" rtlCol="0" anchor="t"/>
          <a:lstStyle/>
          <a:p>
            <a:pPr algn="just"/>
            <a:r>
              <a:rPr lang="en-US" sz="2400" b="1" dirty="0">
                <a:solidFill>
                  <a:srgbClr val="405449"/>
                </a:solidFill>
                <a:latin typeface="Arial Narrow" panose="020B0606020202030204" pitchFamily="34" charset="0"/>
                <a:ea typeface="Fraunces Extra Bold" pitchFamily="34" charset="-122"/>
                <a:cs typeface="Fraunces Extra Bold" pitchFamily="34" charset="-120"/>
              </a:rPr>
              <a:t>O</a:t>
            </a:r>
            <a:r>
              <a:rPr lang="uz-Cyrl-UZ" sz="2400" dirty="0">
                <a:solidFill>
                  <a:srgbClr val="201B18"/>
                </a:solidFill>
                <a:latin typeface="Arial Narrow" panose="020B0606020202030204" pitchFamily="34" charset="0"/>
                <a:cs typeface="Platypi Medium" pitchFamily="34" charset="-120"/>
              </a:rPr>
              <a:t>‘</a:t>
            </a:r>
            <a:r>
              <a:rPr lang="en-US" sz="2400" b="1" dirty="0">
                <a:solidFill>
                  <a:srgbClr val="405449"/>
                </a:solidFill>
                <a:latin typeface="Arial Narrow" panose="020B0606020202030204" pitchFamily="34" charset="0"/>
                <a:ea typeface="Fraunces Extra Bold" pitchFamily="34" charset="-122"/>
                <a:cs typeface="Fraunces Extra Bold" pitchFamily="34" charset="-120"/>
              </a:rPr>
              <a:t>quv guruhlari</a:t>
            </a:r>
            <a:endParaRPr lang="en-US" sz="2400" dirty="0">
              <a:latin typeface="Arial Narrow" panose="020B0606020202030204" pitchFamily="34" charset="0"/>
            </a:endParaRPr>
          </a:p>
        </p:txBody>
      </p:sp>
      <p:sp>
        <p:nvSpPr>
          <p:cNvPr id="12" name="Text 9"/>
          <p:cNvSpPr/>
          <p:nvPr/>
        </p:nvSpPr>
        <p:spPr>
          <a:xfrm>
            <a:off x="328136" y="6165461"/>
            <a:ext cx="7359491" cy="634603"/>
          </a:xfrm>
          <a:prstGeom prst="rect">
            <a:avLst/>
          </a:prstGeom>
          <a:noFill/>
          <a:ln/>
        </p:spPr>
        <p:txBody>
          <a:bodyPr wrap="square" lIns="0" tIns="0" rIns="0" bIns="0" rtlCol="0" anchor="t"/>
          <a:lstStyle/>
          <a:p>
            <a:pPr algn="just"/>
            <a:r>
              <a:rPr lang="en-US" sz="2400" dirty="0">
                <a:solidFill>
                  <a:srgbClr val="405449"/>
                </a:solidFill>
                <a:latin typeface="Arial Narrow" panose="020B0606020202030204" pitchFamily="34" charset="0"/>
                <a:ea typeface="Nobile" pitchFamily="34" charset="-122"/>
                <a:cs typeface="Nobile" pitchFamily="34" charset="-120"/>
              </a:rPr>
              <a:t>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qituvchilarning 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zaro tajriba almashish imkonini beradigan 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quv guruhlari o</a:t>
            </a:r>
            <a:r>
              <a:rPr lang="uz-Cyrl-UZ" sz="2400" dirty="0">
                <a:solidFill>
                  <a:srgbClr val="201B18"/>
                </a:solidFill>
                <a:latin typeface="Arial Narrow" panose="020B0606020202030204" pitchFamily="34" charset="0"/>
                <a:cs typeface="Platypi Medium" pitchFamily="34" charset="-120"/>
              </a:rPr>
              <a:t>‘</a:t>
            </a:r>
            <a:r>
              <a:rPr lang="en-US" sz="2400" dirty="0">
                <a:solidFill>
                  <a:srgbClr val="405449"/>
                </a:solidFill>
                <a:latin typeface="Arial Narrow" panose="020B0606020202030204" pitchFamily="34" charset="0"/>
                <a:ea typeface="Nobile" pitchFamily="34" charset="-122"/>
                <a:cs typeface="Nobile" pitchFamily="34" charset="-120"/>
              </a:rPr>
              <a:t>z ustida ishlashda yordam beradi.</a:t>
            </a:r>
            <a:endParaRPr lang="en-US" sz="2400" dirty="0">
              <a:latin typeface="Arial Narrow" panose="020B0606020202030204" pitchFamily="34" charset="0"/>
            </a:endParaRPr>
          </a:p>
        </p:txBody>
      </p:sp>
      <p:sp>
        <p:nvSpPr>
          <p:cNvPr id="13" name="Text 0">
            <a:extLst>
              <a:ext uri="{FF2B5EF4-FFF2-40B4-BE49-F238E27FC236}">
                <a16:creationId xmlns:a16="http://schemas.microsoft.com/office/drawing/2014/main" id="{1F60D140-0FB4-4C83-B169-99E065B0A9FD}"/>
              </a:ext>
            </a:extLst>
          </p:cNvPr>
          <p:cNvSpPr/>
          <p:nvPr/>
        </p:nvSpPr>
        <p:spPr>
          <a:xfrm>
            <a:off x="8018679" y="873980"/>
            <a:ext cx="6151565" cy="1781651"/>
          </a:xfrm>
          <a:prstGeom prst="rect">
            <a:avLst/>
          </a:prstGeom>
          <a:noFill/>
          <a:ln/>
        </p:spPr>
        <p:txBody>
          <a:bodyPr wrap="square" lIns="0" tIns="0" rIns="0" bIns="0" rtlCol="0" anchor="t"/>
          <a:lstStyle/>
          <a:p>
            <a:pPr algn="ctr">
              <a:lnSpc>
                <a:spcPts val="4650"/>
              </a:lnSpc>
            </a:pPr>
            <a:r>
              <a:rPr lang="en-US" sz="4000" b="1" dirty="0">
                <a:solidFill>
                  <a:srgbClr val="201B18"/>
                </a:solidFill>
                <a:latin typeface="Arial Narrow" panose="020B0606020202030204" pitchFamily="34" charset="0"/>
              </a:rPr>
              <a:t>O</a:t>
            </a:r>
            <a:r>
              <a:rPr lang="uz-Cyrl-UZ" sz="4000" dirty="0">
                <a:solidFill>
                  <a:srgbClr val="201B18"/>
                </a:solidFill>
                <a:latin typeface="Arial Narrow" panose="020B0606020202030204" pitchFamily="34" charset="0"/>
                <a:cs typeface="Platypi Medium" pitchFamily="34" charset="-120"/>
              </a:rPr>
              <a:t>‘</a:t>
            </a:r>
            <a:r>
              <a:rPr lang="en-US" sz="4000" b="1" dirty="0">
                <a:solidFill>
                  <a:srgbClr val="201B18"/>
                </a:solidFill>
                <a:latin typeface="Arial Narrow" panose="020B0606020202030204" pitchFamily="34" charset="0"/>
              </a:rPr>
              <a:t>z ustida ishlash jarayonida xalqaro tajribalarni o</a:t>
            </a:r>
            <a:r>
              <a:rPr lang="uz-Cyrl-UZ" sz="4000" dirty="0">
                <a:solidFill>
                  <a:srgbClr val="201B18"/>
                </a:solidFill>
                <a:latin typeface="Arial Narrow" panose="020B0606020202030204" pitchFamily="34" charset="0"/>
                <a:cs typeface="Platypi Medium" pitchFamily="34" charset="-120"/>
              </a:rPr>
              <a:t>‘</a:t>
            </a:r>
            <a:r>
              <a:rPr lang="en-US" sz="4000" b="1" dirty="0">
                <a:solidFill>
                  <a:srgbClr val="201B18"/>
                </a:solidFill>
                <a:latin typeface="Arial Narrow" panose="020B0606020202030204" pitchFamily="34" charset="0"/>
              </a:rPr>
              <a:t>rganish va ulardan foydalanish</a:t>
            </a:r>
          </a:p>
        </p:txBody>
      </p:sp>
      <p:pic>
        <p:nvPicPr>
          <p:cNvPr id="14" name="Image 1" descr="preencoded.png">
            <a:extLst>
              <a:ext uri="{FF2B5EF4-FFF2-40B4-BE49-F238E27FC236}">
                <a16:creationId xmlns:a16="http://schemas.microsoft.com/office/drawing/2014/main" id="{965E4961-35A4-4605-A952-97FE2B46AC25}"/>
              </a:ext>
            </a:extLst>
          </p:cNvPr>
          <p:cNvPicPr>
            <a:picLocks noChangeAspect="1"/>
          </p:cNvPicPr>
          <p:nvPr/>
        </p:nvPicPr>
        <p:blipFill>
          <a:blip r:embed="rId2"/>
          <a:stretch>
            <a:fillRect/>
          </a:stretch>
        </p:blipFill>
        <p:spPr>
          <a:xfrm>
            <a:off x="7775158" y="2921855"/>
            <a:ext cx="950238" cy="1520428"/>
          </a:xfrm>
          <a:prstGeom prst="rect">
            <a:avLst/>
          </a:prstGeom>
        </p:spPr>
      </p:pic>
      <p:sp>
        <p:nvSpPr>
          <p:cNvPr id="15" name="Text 1">
            <a:extLst>
              <a:ext uri="{FF2B5EF4-FFF2-40B4-BE49-F238E27FC236}">
                <a16:creationId xmlns:a16="http://schemas.microsoft.com/office/drawing/2014/main" id="{C86950A7-5136-465A-BF31-3C08A0DE7480}"/>
              </a:ext>
            </a:extLst>
          </p:cNvPr>
          <p:cNvSpPr/>
          <p:nvPr/>
        </p:nvSpPr>
        <p:spPr>
          <a:xfrm>
            <a:off x="9010432" y="3111879"/>
            <a:ext cx="5159812" cy="296823"/>
          </a:xfrm>
          <a:prstGeom prst="rect">
            <a:avLst/>
          </a:prstGeom>
          <a:noFill/>
          <a:ln/>
        </p:spPr>
        <p:txBody>
          <a:bodyPr wrap="none" lIns="0" tIns="0" rIns="0" bIns="0" rtlCol="0" anchor="t"/>
          <a:lstStyle/>
          <a:p>
            <a:pPr algn="just">
              <a:lnSpc>
                <a:spcPts val="2300"/>
              </a:lnSpc>
            </a:pPr>
            <a:r>
              <a:rPr lang="en-US" sz="2400" b="1" dirty="0">
                <a:solidFill>
                  <a:srgbClr val="405449"/>
                </a:solidFill>
                <a:latin typeface="Arial Narrow" panose="020B0606020202030204" pitchFamily="34" charset="0"/>
                <a:ea typeface="Fraunces Extra Bold" pitchFamily="34" charset="-122"/>
              </a:rPr>
              <a:t>Xorijiy o</a:t>
            </a:r>
            <a:r>
              <a:rPr lang="uz-Cyrl-UZ" sz="2400" dirty="0">
                <a:solidFill>
                  <a:srgbClr val="201B18"/>
                </a:solidFill>
                <a:latin typeface="Arial Narrow" panose="020B0606020202030204" pitchFamily="34" charset="0"/>
                <a:cs typeface="Platypi Medium" pitchFamily="34" charset="-120"/>
              </a:rPr>
              <a:t>‘</a:t>
            </a:r>
            <a:r>
              <a:rPr lang="en-US" sz="2400" b="1" dirty="0">
                <a:solidFill>
                  <a:srgbClr val="405449"/>
                </a:solidFill>
                <a:latin typeface="Arial Narrow" panose="020B0606020202030204" pitchFamily="34" charset="0"/>
                <a:ea typeface="Fraunces Extra Bold" pitchFamily="34" charset="-122"/>
              </a:rPr>
              <a:t>quv muassasalari bilan hamkorlik</a:t>
            </a:r>
          </a:p>
        </p:txBody>
      </p:sp>
      <p:sp>
        <p:nvSpPr>
          <p:cNvPr id="16" name="Text 2">
            <a:extLst>
              <a:ext uri="{FF2B5EF4-FFF2-40B4-BE49-F238E27FC236}">
                <a16:creationId xmlns:a16="http://schemas.microsoft.com/office/drawing/2014/main" id="{C3EA6383-3451-46B1-B6DE-147406EC9025}"/>
              </a:ext>
            </a:extLst>
          </p:cNvPr>
          <p:cNvSpPr/>
          <p:nvPr/>
        </p:nvSpPr>
        <p:spPr>
          <a:xfrm>
            <a:off x="9010431" y="3390705"/>
            <a:ext cx="5159813" cy="607933"/>
          </a:xfrm>
          <a:prstGeom prst="rect">
            <a:avLst/>
          </a:prstGeom>
          <a:noFill/>
          <a:ln/>
        </p:spPr>
        <p:txBody>
          <a:bodyPr wrap="square" lIns="0" tIns="0" rIns="0" bIns="0" rtlCol="0" anchor="t"/>
          <a:lstStyle/>
          <a:p>
            <a:pPr algn="just"/>
            <a:r>
              <a:rPr lang="en-US" sz="2200" dirty="0">
                <a:solidFill>
                  <a:srgbClr val="405449"/>
                </a:solidFill>
                <a:latin typeface="Arial Narrow" panose="020B0606020202030204" pitchFamily="34" charset="0"/>
                <a:ea typeface="Nobile" pitchFamily="34" charset="-122"/>
              </a:rPr>
              <a:t>Xorijiy o</a:t>
            </a:r>
            <a:r>
              <a:rPr lang="uz-Cyrl-UZ" sz="2200" dirty="0">
                <a:solidFill>
                  <a:srgbClr val="201B18"/>
                </a:solidFill>
                <a:latin typeface="Arial Narrow" panose="020B0606020202030204" pitchFamily="34" charset="0"/>
                <a:cs typeface="Platypi Medium" pitchFamily="34" charset="-120"/>
              </a:rPr>
              <a:t>‘</a:t>
            </a:r>
            <a:r>
              <a:rPr lang="en-US" sz="2200" dirty="0">
                <a:solidFill>
                  <a:srgbClr val="405449"/>
                </a:solidFill>
                <a:latin typeface="Arial Narrow" panose="020B0606020202030204" pitchFamily="34" charset="0"/>
                <a:ea typeface="Nobile" pitchFamily="34" charset="-122"/>
              </a:rPr>
              <a:t>quv muassasalari bilan hamkorlik o</a:t>
            </a:r>
            <a:r>
              <a:rPr lang="uz-Cyrl-UZ" sz="2200" dirty="0">
                <a:solidFill>
                  <a:srgbClr val="201B18"/>
                </a:solidFill>
                <a:latin typeface="Arial Narrow" panose="020B0606020202030204" pitchFamily="34" charset="0"/>
                <a:cs typeface="Platypi Medium" pitchFamily="34" charset="-120"/>
              </a:rPr>
              <a:t>‘</a:t>
            </a:r>
            <a:r>
              <a:rPr lang="en-US" sz="2200" dirty="0">
                <a:solidFill>
                  <a:srgbClr val="405449"/>
                </a:solidFill>
                <a:latin typeface="Arial Narrow" panose="020B0606020202030204" pitchFamily="34" charset="0"/>
                <a:ea typeface="Nobile" pitchFamily="34" charset="-122"/>
              </a:rPr>
              <a:t>qituvchilarga xalqaro tajribalarni o</a:t>
            </a:r>
            <a:r>
              <a:rPr lang="uz-Cyrl-UZ" sz="2200" dirty="0">
                <a:solidFill>
                  <a:srgbClr val="201B18"/>
                </a:solidFill>
                <a:latin typeface="Arial Narrow" panose="020B0606020202030204" pitchFamily="34" charset="0"/>
                <a:cs typeface="Platypi Medium" pitchFamily="34" charset="-120"/>
              </a:rPr>
              <a:t>‘</a:t>
            </a:r>
            <a:r>
              <a:rPr lang="en-US" sz="2200" dirty="0">
                <a:solidFill>
                  <a:srgbClr val="405449"/>
                </a:solidFill>
                <a:latin typeface="Arial Narrow" panose="020B0606020202030204" pitchFamily="34" charset="0"/>
                <a:ea typeface="Nobile" pitchFamily="34" charset="-122"/>
              </a:rPr>
              <a:t>rganishga yordam beradi.</a:t>
            </a:r>
          </a:p>
        </p:txBody>
      </p:sp>
      <p:pic>
        <p:nvPicPr>
          <p:cNvPr id="17" name="Image 2" descr="preencoded.png">
            <a:extLst>
              <a:ext uri="{FF2B5EF4-FFF2-40B4-BE49-F238E27FC236}">
                <a16:creationId xmlns:a16="http://schemas.microsoft.com/office/drawing/2014/main" id="{BF8C3211-3EB5-4D56-B395-FF8C1FBCEFDC}"/>
              </a:ext>
            </a:extLst>
          </p:cNvPr>
          <p:cNvPicPr>
            <a:picLocks noChangeAspect="1"/>
          </p:cNvPicPr>
          <p:nvPr/>
        </p:nvPicPr>
        <p:blipFill>
          <a:blip r:embed="rId4"/>
          <a:stretch>
            <a:fillRect/>
          </a:stretch>
        </p:blipFill>
        <p:spPr>
          <a:xfrm>
            <a:off x="7775158" y="4442283"/>
            <a:ext cx="950238" cy="1520428"/>
          </a:xfrm>
          <a:prstGeom prst="rect">
            <a:avLst/>
          </a:prstGeom>
        </p:spPr>
      </p:pic>
      <p:sp>
        <p:nvSpPr>
          <p:cNvPr id="18" name="Text 3">
            <a:extLst>
              <a:ext uri="{FF2B5EF4-FFF2-40B4-BE49-F238E27FC236}">
                <a16:creationId xmlns:a16="http://schemas.microsoft.com/office/drawing/2014/main" id="{A6A860B1-8319-4D4C-8E67-A61731C2CC8D}"/>
              </a:ext>
            </a:extLst>
          </p:cNvPr>
          <p:cNvSpPr/>
          <p:nvPr/>
        </p:nvSpPr>
        <p:spPr>
          <a:xfrm>
            <a:off x="9010432" y="4632307"/>
            <a:ext cx="4720709" cy="296823"/>
          </a:xfrm>
          <a:prstGeom prst="rect">
            <a:avLst/>
          </a:prstGeom>
          <a:noFill/>
          <a:ln/>
        </p:spPr>
        <p:txBody>
          <a:bodyPr wrap="none" lIns="0" tIns="0" rIns="0" bIns="0" rtlCol="0" anchor="t"/>
          <a:lstStyle/>
          <a:p>
            <a:pPr indent="0" algn="just">
              <a:lnSpc>
                <a:spcPts val="2300"/>
              </a:lnSpc>
              <a:buNone/>
            </a:pPr>
            <a:r>
              <a:rPr lang="en-US" sz="2400" b="1" dirty="0">
                <a:solidFill>
                  <a:srgbClr val="405449"/>
                </a:solidFill>
                <a:latin typeface="Arial Narrow" panose="020B0606020202030204" pitchFamily="34" charset="0"/>
                <a:ea typeface="Fraunces Extra Bold" pitchFamily="34" charset="-122"/>
              </a:rPr>
              <a:t>Xorijiy o</a:t>
            </a:r>
            <a:r>
              <a:rPr lang="uz-Cyrl-UZ" sz="2400" dirty="0">
                <a:solidFill>
                  <a:srgbClr val="201B18"/>
                </a:solidFill>
                <a:latin typeface="Arial Narrow" panose="020B0606020202030204" pitchFamily="34" charset="0"/>
                <a:cs typeface="Platypi Medium" pitchFamily="34" charset="-120"/>
              </a:rPr>
              <a:t>‘</a:t>
            </a:r>
            <a:r>
              <a:rPr lang="en-US" sz="2400" b="1" dirty="0">
                <a:solidFill>
                  <a:srgbClr val="405449"/>
                </a:solidFill>
                <a:latin typeface="Arial Narrow" panose="020B0606020202030204" pitchFamily="34" charset="0"/>
                <a:ea typeface="Fraunces Extra Bold" pitchFamily="34" charset="-122"/>
              </a:rPr>
              <a:t>quv dasturlaridan foydalanish</a:t>
            </a:r>
          </a:p>
        </p:txBody>
      </p:sp>
      <p:sp>
        <p:nvSpPr>
          <p:cNvPr id="19" name="Text 4">
            <a:extLst>
              <a:ext uri="{FF2B5EF4-FFF2-40B4-BE49-F238E27FC236}">
                <a16:creationId xmlns:a16="http://schemas.microsoft.com/office/drawing/2014/main" id="{E625DB70-2EB8-4A6E-9894-002CC07691E5}"/>
              </a:ext>
            </a:extLst>
          </p:cNvPr>
          <p:cNvSpPr/>
          <p:nvPr/>
        </p:nvSpPr>
        <p:spPr>
          <a:xfrm>
            <a:off x="9010431" y="4977103"/>
            <a:ext cx="4947391" cy="607933"/>
          </a:xfrm>
          <a:prstGeom prst="rect">
            <a:avLst/>
          </a:prstGeom>
          <a:noFill/>
          <a:ln/>
        </p:spPr>
        <p:txBody>
          <a:bodyPr wrap="square" lIns="0" tIns="0" rIns="0" bIns="0" rtlCol="0" anchor="t"/>
          <a:lstStyle/>
          <a:p>
            <a:pPr algn="just"/>
            <a:r>
              <a:rPr lang="en-US" sz="2200" dirty="0">
                <a:solidFill>
                  <a:srgbClr val="405449"/>
                </a:solidFill>
                <a:latin typeface="Arial Narrow" panose="020B0606020202030204" pitchFamily="34" charset="0"/>
                <a:ea typeface="Nobile" pitchFamily="34" charset="-122"/>
              </a:rPr>
              <a:t>Xorijiy o</a:t>
            </a:r>
            <a:r>
              <a:rPr lang="uz-Cyrl-UZ" sz="2200" dirty="0">
                <a:solidFill>
                  <a:srgbClr val="405449"/>
                </a:solidFill>
                <a:latin typeface="Arial Narrow" panose="020B0606020202030204" pitchFamily="34" charset="0"/>
                <a:ea typeface="Nobile" pitchFamily="34" charset="-122"/>
              </a:rPr>
              <a:t>‘</a:t>
            </a:r>
            <a:r>
              <a:rPr lang="en-US" sz="2200" dirty="0">
                <a:solidFill>
                  <a:srgbClr val="405449"/>
                </a:solidFill>
                <a:latin typeface="Arial Narrow" panose="020B0606020202030204" pitchFamily="34" charset="0"/>
                <a:ea typeface="Nobile" pitchFamily="34" charset="-122"/>
              </a:rPr>
              <a:t>quv dasturlaridan foydalanish o</a:t>
            </a:r>
            <a:r>
              <a:rPr lang="uz-Cyrl-UZ" sz="2200" dirty="0">
                <a:solidFill>
                  <a:srgbClr val="405449"/>
                </a:solidFill>
                <a:latin typeface="Arial Narrow" panose="020B0606020202030204" pitchFamily="34" charset="0"/>
                <a:ea typeface="Nobile" pitchFamily="34" charset="-122"/>
              </a:rPr>
              <a:t>‘</a:t>
            </a:r>
            <a:r>
              <a:rPr lang="en-US" sz="2200" dirty="0">
                <a:solidFill>
                  <a:srgbClr val="405449"/>
                </a:solidFill>
                <a:latin typeface="Arial Narrow" panose="020B0606020202030204" pitchFamily="34" charset="0"/>
                <a:ea typeface="Nobile" pitchFamily="34" charset="-122"/>
              </a:rPr>
              <a:t>qituvchilarga yangi pedagogik usullarni </a:t>
            </a:r>
            <a:r>
              <a:rPr lang="uz-Cyrl-UZ" sz="2200" dirty="0">
                <a:solidFill>
                  <a:srgbClr val="405449"/>
                </a:solidFill>
                <a:latin typeface="Arial Narrow" panose="020B0606020202030204" pitchFamily="34" charset="0"/>
                <a:ea typeface="Nobile" pitchFamily="34" charset="-122"/>
              </a:rPr>
              <a:t> </a:t>
            </a:r>
            <a:r>
              <a:rPr lang="en-US" sz="2200" dirty="0">
                <a:solidFill>
                  <a:srgbClr val="405449"/>
                </a:solidFill>
                <a:latin typeface="Arial Narrow" panose="020B0606020202030204" pitchFamily="34" charset="0"/>
                <a:ea typeface="Nobile" pitchFamily="34" charset="-122"/>
              </a:rPr>
              <a:t>o</a:t>
            </a:r>
            <a:r>
              <a:rPr lang="uz-Cyrl-UZ" sz="2200" dirty="0">
                <a:solidFill>
                  <a:srgbClr val="405449"/>
                </a:solidFill>
                <a:latin typeface="Arial Narrow" panose="020B0606020202030204" pitchFamily="34" charset="0"/>
                <a:ea typeface="Nobile" pitchFamily="34" charset="-122"/>
              </a:rPr>
              <a:t>‘</a:t>
            </a:r>
            <a:r>
              <a:rPr lang="en-US" sz="2200" dirty="0">
                <a:solidFill>
                  <a:srgbClr val="405449"/>
                </a:solidFill>
                <a:latin typeface="Arial Narrow" panose="020B0606020202030204" pitchFamily="34" charset="0"/>
                <a:ea typeface="Nobile" pitchFamily="34" charset="-122"/>
              </a:rPr>
              <a:t>zlashtirishga yordam beradi.</a:t>
            </a:r>
          </a:p>
        </p:txBody>
      </p:sp>
      <p:pic>
        <p:nvPicPr>
          <p:cNvPr id="20" name="Image 3" descr="preencoded.png">
            <a:extLst>
              <a:ext uri="{FF2B5EF4-FFF2-40B4-BE49-F238E27FC236}">
                <a16:creationId xmlns:a16="http://schemas.microsoft.com/office/drawing/2014/main" id="{282896B1-31FC-48B3-AD8A-F01B870975AC}"/>
              </a:ext>
            </a:extLst>
          </p:cNvPr>
          <p:cNvPicPr>
            <a:picLocks noChangeAspect="1"/>
          </p:cNvPicPr>
          <p:nvPr/>
        </p:nvPicPr>
        <p:blipFill>
          <a:blip r:embed="rId3"/>
          <a:stretch>
            <a:fillRect/>
          </a:stretch>
        </p:blipFill>
        <p:spPr>
          <a:xfrm>
            <a:off x="7775158" y="5962712"/>
            <a:ext cx="950238" cy="1520428"/>
          </a:xfrm>
          <a:prstGeom prst="rect">
            <a:avLst/>
          </a:prstGeom>
        </p:spPr>
      </p:pic>
      <p:sp>
        <p:nvSpPr>
          <p:cNvPr id="21" name="Text 5">
            <a:extLst>
              <a:ext uri="{FF2B5EF4-FFF2-40B4-BE49-F238E27FC236}">
                <a16:creationId xmlns:a16="http://schemas.microsoft.com/office/drawing/2014/main" id="{B3315B13-DB84-4CD6-9B63-3CBD3E7B2C20}"/>
              </a:ext>
            </a:extLst>
          </p:cNvPr>
          <p:cNvSpPr/>
          <p:nvPr/>
        </p:nvSpPr>
        <p:spPr>
          <a:xfrm>
            <a:off x="9010432" y="6152735"/>
            <a:ext cx="4629150" cy="296823"/>
          </a:xfrm>
          <a:prstGeom prst="rect">
            <a:avLst/>
          </a:prstGeom>
          <a:noFill/>
          <a:ln/>
        </p:spPr>
        <p:txBody>
          <a:bodyPr wrap="none" lIns="0" tIns="0" rIns="0" bIns="0" rtlCol="0" anchor="t"/>
          <a:lstStyle/>
          <a:p>
            <a:pPr algn="just">
              <a:lnSpc>
                <a:spcPts val="2300"/>
              </a:lnSpc>
            </a:pPr>
            <a:r>
              <a:rPr lang="en-US" sz="2400" b="1" dirty="0">
                <a:solidFill>
                  <a:srgbClr val="405449"/>
                </a:solidFill>
                <a:latin typeface="Arial Narrow" panose="020B0606020202030204" pitchFamily="34" charset="0"/>
                <a:ea typeface="Fraunces Extra Bold" pitchFamily="34" charset="-122"/>
              </a:rPr>
              <a:t>Xalqaro konferensiyalarda qatnashish</a:t>
            </a:r>
          </a:p>
        </p:txBody>
      </p:sp>
      <p:sp>
        <p:nvSpPr>
          <p:cNvPr id="22" name="Text 6">
            <a:extLst>
              <a:ext uri="{FF2B5EF4-FFF2-40B4-BE49-F238E27FC236}">
                <a16:creationId xmlns:a16="http://schemas.microsoft.com/office/drawing/2014/main" id="{8BF8EEDA-532B-4157-AF21-4EA916C8257E}"/>
              </a:ext>
            </a:extLst>
          </p:cNvPr>
          <p:cNvSpPr/>
          <p:nvPr/>
        </p:nvSpPr>
        <p:spPr>
          <a:xfrm>
            <a:off x="9010432" y="6563501"/>
            <a:ext cx="5159812" cy="607933"/>
          </a:xfrm>
          <a:prstGeom prst="rect">
            <a:avLst/>
          </a:prstGeom>
          <a:noFill/>
          <a:ln/>
        </p:spPr>
        <p:txBody>
          <a:bodyPr wrap="square" lIns="0" tIns="0" rIns="0" bIns="0" rtlCol="0" anchor="t"/>
          <a:lstStyle/>
          <a:p>
            <a:pPr indent="0" algn="just">
              <a:buNone/>
            </a:pPr>
            <a:r>
              <a:rPr lang="en-US" sz="2200" dirty="0">
                <a:solidFill>
                  <a:srgbClr val="405449"/>
                </a:solidFill>
                <a:latin typeface="Arial Narrow" panose="020B0606020202030204" pitchFamily="34" charset="0"/>
                <a:ea typeface="Nobile" pitchFamily="34" charset="-122"/>
              </a:rPr>
              <a:t>Xalqaro konferensiyalarda qatnashish o</a:t>
            </a:r>
            <a:r>
              <a:rPr lang="uz-Cyrl-UZ" sz="2200" dirty="0">
                <a:solidFill>
                  <a:srgbClr val="405449"/>
                </a:solidFill>
                <a:latin typeface="Arial Narrow" panose="020B0606020202030204" pitchFamily="34" charset="0"/>
                <a:ea typeface="Nobile" pitchFamily="34" charset="-122"/>
              </a:rPr>
              <a:t>‘</a:t>
            </a:r>
            <a:r>
              <a:rPr lang="en-US" sz="2200" dirty="0">
                <a:solidFill>
                  <a:srgbClr val="405449"/>
                </a:solidFill>
                <a:latin typeface="Arial Narrow" panose="020B0606020202030204" pitchFamily="34" charset="0"/>
                <a:ea typeface="Nobile" pitchFamily="34" charset="-122"/>
              </a:rPr>
              <a:t>qituvchilarga zamonaviy ta</a:t>
            </a:r>
            <a:r>
              <a:rPr lang="uz-Latn-UZ" sz="2200" dirty="0">
                <a:solidFill>
                  <a:srgbClr val="405449"/>
                </a:solidFill>
                <a:latin typeface="Arial Narrow" panose="020B0606020202030204" pitchFamily="34" charset="0"/>
                <a:ea typeface="Nobile" pitchFamily="34" charset="-122"/>
              </a:rPr>
              <a:t>ʼ</a:t>
            </a:r>
            <a:r>
              <a:rPr lang="en-US" sz="2200" dirty="0">
                <a:solidFill>
                  <a:srgbClr val="405449"/>
                </a:solidFill>
                <a:latin typeface="Arial Narrow" panose="020B0606020202030204" pitchFamily="34" charset="0"/>
                <a:ea typeface="Nobile" pitchFamily="34" charset="-122"/>
              </a:rPr>
              <a:t>lim tendentsiyalari bilan tanishish imkonini beradi.</a:t>
            </a:r>
          </a:p>
        </p:txBody>
      </p:sp>
    </p:spTree>
  </p:cSld>
  <p:clrMapOvr>
    <a:masterClrMapping/>
  </p:clrMapOvr>
</p:sld>
</file>

<file path=ppt/slides/slide9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Image 0" descr="preencoded.png"/>
          <p:cNvPicPr>
            <a:picLocks noChangeAspect="1"/>
          </p:cNvPicPr>
          <p:nvPr/>
        </p:nvPicPr>
        <p:blipFill>
          <a:blip r:embed="rId2"/>
          <a:stretch>
            <a:fillRect/>
          </a:stretch>
        </p:blipFill>
        <p:spPr>
          <a:xfrm>
            <a:off x="0" y="0"/>
            <a:ext cx="14630400" cy="2614970"/>
          </a:xfrm>
          <a:prstGeom prst="rect">
            <a:avLst/>
          </a:prstGeom>
        </p:spPr>
      </p:pic>
      <p:sp>
        <p:nvSpPr>
          <p:cNvPr id="3" name="Text 0"/>
          <p:cNvSpPr/>
          <p:nvPr/>
        </p:nvSpPr>
        <p:spPr>
          <a:xfrm>
            <a:off x="732115" y="3190518"/>
            <a:ext cx="13166169" cy="1961317"/>
          </a:xfrm>
          <a:prstGeom prst="rect">
            <a:avLst/>
          </a:prstGeom>
          <a:noFill/>
          <a:ln/>
        </p:spPr>
        <p:txBody>
          <a:bodyPr wrap="square" lIns="0" tIns="0" rIns="0" bIns="0" rtlCol="0" anchor="t"/>
          <a:lstStyle/>
          <a:p>
            <a:pPr indent="0" algn="ctr">
              <a:lnSpc>
                <a:spcPts val="4650"/>
              </a:lnSpc>
              <a:buNone/>
            </a:pPr>
            <a:r>
              <a:rPr lang="en-US" sz="4000" b="1" dirty="0">
                <a:solidFill>
                  <a:srgbClr val="201B18"/>
                </a:solidFill>
                <a:latin typeface="Arial Narrow" panose="020B0606020202030204" pitchFamily="34" charset="0"/>
              </a:rPr>
              <a:t>O</a:t>
            </a:r>
            <a:r>
              <a:rPr lang="uz-Cyrl-UZ" sz="4000" dirty="0">
                <a:solidFill>
                  <a:srgbClr val="201B18"/>
                </a:solidFill>
                <a:latin typeface="Arial Narrow" panose="020B0606020202030204" pitchFamily="34" charset="0"/>
                <a:cs typeface="Platypi Medium" pitchFamily="34" charset="-120"/>
              </a:rPr>
              <a:t>‘</a:t>
            </a:r>
            <a:r>
              <a:rPr lang="en-US" sz="4000" b="1" dirty="0">
                <a:solidFill>
                  <a:srgbClr val="201B18"/>
                </a:solidFill>
                <a:latin typeface="Arial Narrow" panose="020B0606020202030204" pitchFamily="34" charset="0"/>
              </a:rPr>
              <a:t>z ustida ishlash rejasini amalga oshirishda e</a:t>
            </a:r>
            <a:r>
              <a:rPr lang="uz-Latn-UZ" sz="4000" b="1" dirty="0">
                <a:solidFill>
                  <a:srgbClr val="201B18"/>
                </a:solidFill>
                <a:latin typeface="Arial Narrow" panose="020B0606020202030204" pitchFamily="34" charset="0"/>
              </a:rPr>
              <a:t>ʼ</a:t>
            </a:r>
            <a:r>
              <a:rPr lang="en-US" sz="4000" b="1" dirty="0">
                <a:solidFill>
                  <a:srgbClr val="201B18"/>
                </a:solidFill>
                <a:latin typeface="Arial Narrow" panose="020B0606020202030204" pitchFamily="34" charset="0"/>
              </a:rPr>
              <a:t>tibor qaratilishi lozim bo</a:t>
            </a:r>
            <a:r>
              <a:rPr lang="uz-Cyrl-UZ" sz="4000" dirty="0">
                <a:solidFill>
                  <a:srgbClr val="201B18"/>
                </a:solidFill>
                <a:latin typeface="Arial Narrow" panose="020B0606020202030204" pitchFamily="34" charset="0"/>
                <a:cs typeface="Platypi Medium" pitchFamily="34" charset="-120"/>
              </a:rPr>
              <a:t>‘</a:t>
            </a:r>
            <a:r>
              <a:rPr lang="en-US" sz="4000" b="1" dirty="0">
                <a:solidFill>
                  <a:srgbClr val="201B18"/>
                </a:solidFill>
                <a:latin typeface="Arial Narrow" panose="020B0606020202030204" pitchFamily="34" charset="0"/>
              </a:rPr>
              <a:t>lgan asosiy yo</a:t>
            </a:r>
            <a:r>
              <a:rPr lang="uz-Cyrl-UZ" sz="4000" dirty="0">
                <a:solidFill>
                  <a:srgbClr val="201B18"/>
                </a:solidFill>
                <a:latin typeface="Arial Narrow" panose="020B0606020202030204" pitchFamily="34" charset="0"/>
                <a:cs typeface="Platypi Medium" pitchFamily="34" charset="-120"/>
              </a:rPr>
              <a:t>‘</a:t>
            </a:r>
            <a:r>
              <a:rPr lang="en-US" sz="4000" b="1" dirty="0">
                <a:solidFill>
                  <a:srgbClr val="201B18"/>
                </a:solidFill>
                <a:latin typeface="Arial Narrow" panose="020B0606020202030204" pitchFamily="34" charset="0"/>
              </a:rPr>
              <a:t>nalishlar</a:t>
            </a:r>
          </a:p>
        </p:txBody>
      </p:sp>
      <p:pic>
        <p:nvPicPr>
          <p:cNvPr id="4" name="Image 1" descr="preencoded.png"/>
          <p:cNvPicPr>
            <a:picLocks noChangeAspect="1"/>
          </p:cNvPicPr>
          <p:nvPr/>
        </p:nvPicPr>
        <p:blipFill>
          <a:blip r:embed="rId5"/>
          <a:stretch>
            <a:fillRect/>
          </a:stretch>
        </p:blipFill>
        <p:spPr>
          <a:xfrm>
            <a:off x="732115" y="5465564"/>
            <a:ext cx="522923" cy="522922"/>
          </a:xfrm>
          <a:prstGeom prst="rect">
            <a:avLst/>
          </a:prstGeom>
        </p:spPr>
      </p:pic>
      <p:sp>
        <p:nvSpPr>
          <p:cNvPr id="5" name="Text 1"/>
          <p:cNvSpPr/>
          <p:nvPr/>
        </p:nvSpPr>
        <p:spPr>
          <a:xfrm>
            <a:off x="732115" y="6197679"/>
            <a:ext cx="2614970" cy="326827"/>
          </a:xfrm>
          <a:prstGeom prst="rect">
            <a:avLst/>
          </a:prstGeom>
          <a:noFill/>
          <a:ln/>
        </p:spPr>
        <p:txBody>
          <a:bodyPr wrap="none" lIns="0" tIns="0" rIns="0" bIns="0" rtlCol="0" anchor="t"/>
          <a:lstStyle/>
          <a:p>
            <a:pPr marL="0" indent="0" algn="l">
              <a:lnSpc>
                <a:spcPts val="2550"/>
              </a:lnSpc>
              <a:buNone/>
            </a:pPr>
            <a:r>
              <a:rPr lang="uz-Cyrl-UZ" sz="2400" b="1">
                <a:solidFill>
                  <a:srgbClr val="405449"/>
                </a:solidFill>
                <a:latin typeface="Arial Narrow" panose="020B0606020202030204" pitchFamily="34" charset="0"/>
                <a:ea typeface="Fraunces Extra Bold" pitchFamily="34" charset="-122"/>
              </a:rPr>
              <a:t>Aniq maqsadlar</a:t>
            </a:r>
          </a:p>
        </p:txBody>
      </p:sp>
      <p:sp>
        <p:nvSpPr>
          <p:cNvPr id="6" name="Text 2"/>
          <p:cNvSpPr/>
          <p:nvPr/>
        </p:nvSpPr>
        <p:spPr>
          <a:xfrm>
            <a:off x="732115" y="6649998"/>
            <a:ext cx="3941485" cy="669369"/>
          </a:xfrm>
          <a:prstGeom prst="rect">
            <a:avLst/>
          </a:prstGeom>
          <a:noFill/>
          <a:ln/>
        </p:spPr>
        <p:txBody>
          <a:bodyPr wrap="square" lIns="0" tIns="0" rIns="0" bIns="0" rtlCol="0" anchor="t"/>
          <a:lstStyle/>
          <a:p>
            <a:pPr algn="just"/>
            <a:r>
              <a:rPr lang="uz-Cyrl-UZ" sz="2000" dirty="0">
                <a:solidFill>
                  <a:srgbClr val="405449"/>
                </a:solidFill>
                <a:latin typeface="Arial Narrow" panose="020B0606020202030204" pitchFamily="34" charset="0"/>
                <a:ea typeface="Nobile" pitchFamily="34" charset="-122"/>
                <a:cs typeface="Nobile" pitchFamily="34" charset="-120"/>
              </a:rPr>
              <a:t>O</a:t>
            </a:r>
            <a:r>
              <a:rPr lang="uz-Cyrl-UZ" sz="2000" dirty="0">
                <a:solidFill>
                  <a:srgbClr val="201B18"/>
                </a:solidFill>
                <a:latin typeface="Arial Narrow" panose="020B0606020202030204" pitchFamily="34" charset="0"/>
                <a:cs typeface="Platypi Medium" pitchFamily="34" charset="-120"/>
              </a:rPr>
              <a:t>‘</a:t>
            </a:r>
            <a:r>
              <a:rPr lang="uz-Cyrl-UZ" sz="2000" dirty="0">
                <a:solidFill>
                  <a:srgbClr val="405449"/>
                </a:solidFill>
                <a:latin typeface="Arial Narrow" panose="020B0606020202030204" pitchFamily="34" charset="0"/>
                <a:ea typeface="Nobile" pitchFamily="34" charset="-122"/>
                <a:cs typeface="Nobile" pitchFamily="34" charset="-120"/>
              </a:rPr>
              <a:t>z ustida ishlash rejasining aniq va </a:t>
            </a:r>
            <a:endParaRPr lang="en-US" sz="2000" dirty="0">
              <a:solidFill>
                <a:srgbClr val="405449"/>
              </a:solidFill>
              <a:latin typeface="Arial Narrow" panose="020B0606020202030204" pitchFamily="34" charset="0"/>
              <a:ea typeface="Nobile" pitchFamily="34" charset="-122"/>
              <a:cs typeface="Nobile" pitchFamily="34" charset="-120"/>
            </a:endParaRPr>
          </a:p>
          <a:p>
            <a:pPr algn="just"/>
            <a:r>
              <a:rPr lang="uz-Cyrl-UZ" sz="2000" dirty="0">
                <a:solidFill>
                  <a:srgbClr val="405449"/>
                </a:solidFill>
                <a:latin typeface="Arial Narrow" panose="020B0606020202030204" pitchFamily="34" charset="0"/>
                <a:ea typeface="Nobile" pitchFamily="34" charset="-122"/>
                <a:cs typeface="Nobile" pitchFamily="34" charset="-120"/>
              </a:rPr>
              <a:t>o</a:t>
            </a:r>
            <a:r>
              <a:rPr lang="uz-Cyrl-UZ" sz="2000" dirty="0">
                <a:solidFill>
                  <a:srgbClr val="201B18"/>
                </a:solidFill>
                <a:latin typeface="Arial Narrow" panose="020B0606020202030204" pitchFamily="34" charset="0"/>
                <a:cs typeface="Platypi Medium" pitchFamily="34" charset="-120"/>
              </a:rPr>
              <a:t>‘</a:t>
            </a:r>
            <a:r>
              <a:rPr lang="uz-Cyrl-UZ" sz="2000" dirty="0">
                <a:solidFill>
                  <a:srgbClr val="405449"/>
                </a:solidFill>
                <a:latin typeface="Arial Narrow" panose="020B0606020202030204" pitchFamily="34" charset="0"/>
                <a:ea typeface="Nobile" pitchFamily="34" charset="-122"/>
                <a:cs typeface="Nobile" pitchFamily="34" charset="-120"/>
              </a:rPr>
              <a:t>lchanadigan maqsadlari bo'lishi kerak.</a:t>
            </a:r>
            <a:endParaRPr lang="uz-Cyrl-UZ" sz="2000" dirty="0">
              <a:latin typeface="Arial Narrow" panose="020B0606020202030204" pitchFamily="34" charset="0"/>
            </a:endParaRPr>
          </a:p>
        </p:txBody>
      </p:sp>
      <p:pic>
        <p:nvPicPr>
          <p:cNvPr id="7" name="Image 2" descr="preencoded.png"/>
          <p:cNvPicPr>
            <a:picLocks noChangeAspect="1"/>
          </p:cNvPicPr>
          <p:nvPr/>
        </p:nvPicPr>
        <p:blipFill>
          <a:blip r:embed="rId4"/>
          <a:stretch>
            <a:fillRect/>
          </a:stretch>
        </p:blipFill>
        <p:spPr>
          <a:xfrm>
            <a:off x="5225415" y="5465564"/>
            <a:ext cx="522923" cy="522922"/>
          </a:xfrm>
          <a:prstGeom prst="rect">
            <a:avLst/>
          </a:prstGeom>
        </p:spPr>
      </p:pic>
      <p:sp>
        <p:nvSpPr>
          <p:cNvPr id="8" name="Text 3"/>
          <p:cNvSpPr/>
          <p:nvPr/>
        </p:nvSpPr>
        <p:spPr>
          <a:xfrm>
            <a:off x="5225415" y="6197679"/>
            <a:ext cx="2614970" cy="326827"/>
          </a:xfrm>
          <a:prstGeom prst="rect">
            <a:avLst/>
          </a:prstGeom>
          <a:noFill/>
          <a:ln/>
        </p:spPr>
        <p:txBody>
          <a:bodyPr wrap="none" lIns="0" tIns="0" rIns="0" bIns="0" rtlCol="0" anchor="t"/>
          <a:lstStyle/>
          <a:p>
            <a:pPr>
              <a:lnSpc>
                <a:spcPts val="2550"/>
              </a:lnSpc>
            </a:pPr>
            <a:r>
              <a:rPr lang="uz-Cyrl-UZ" sz="2400" b="1">
                <a:solidFill>
                  <a:srgbClr val="405449"/>
                </a:solidFill>
                <a:latin typeface="Arial Narrow" panose="020B0606020202030204" pitchFamily="34" charset="0"/>
                <a:ea typeface="Fraunces Extra Bold" pitchFamily="34" charset="-122"/>
              </a:rPr>
              <a:t>Strategiya</a:t>
            </a:r>
          </a:p>
        </p:txBody>
      </p:sp>
      <p:sp>
        <p:nvSpPr>
          <p:cNvPr id="9" name="Text 4"/>
          <p:cNvSpPr/>
          <p:nvPr/>
        </p:nvSpPr>
        <p:spPr>
          <a:xfrm>
            <a:off x="5225415" y="6649998"/>
            <a:ext cx="4179570" cy="669369"/>
          </a:xfrm>
          <a:prstGeom prst="rect">
            <a:avLst/>
          </a:prstGeom>
          <a:noFill/>
          <a:ln/>
        </p:spPr>
        <p:txBody>
          <a:bodyPr wrap="square" lIns="0" tIns="0" rIns="0" bIns="0" rtlCol="0" anchor="t"/>
          <a:lstStyle/>
          <a:p>
            <a:pPr indent="0" algn="just">
              <a:lnSpc>
                <a:spcPts val="2600"/>
              </a:lnSpc>
              <a:buNone/>
            </a:pPr>
            <a:r>
              <a:rPr lang="uz-Cyrl-UZ" sz="2000" dirty="0">
                <a:solidFill>
                  <a:srgbClr val="405449"/>
                </a:solidFill>
                <a:latin typeface="Arial Narrow" panose="020B0606020202030204" pitchFamily="34" charset="0"/>
                <a:ea typeface="Nobile" pitchFamily="34" charset="-122"/>
              </a:rPr>
              <a:t>Rejaning amalga oshirilishi uchun aniq va samarali strategiya bo'lishi kerak.</a:t>
            </a:r>
          </a:p>
        </p:txBody>
      </p:sp>
      <p:pic>
        <p:nvPicPr>
          <p:cNvPr id="10" name="Image 3" descr="preencoded.png"/>
          <p:cNvPicPr>
            <a:picLocks noChangeAspect="1"/>
          </p:cNvPicPr>
          <p:nvPr/>
        </p:nvPicPr>
        <p:blipFill>
          <a:blip r:embed="rId3"/>
          <a:stretch>
            <a:fillRect/>
          </a:stretch>
        </p:blipFill>
        <p:spPr>
          <a:xfrm>
            <a:off x="9718715" y="5465564"/>
            <a:ext cx="522923" cy="522922"/>
          </a:xfrm>
          <a:prstGeom prst="rect">
            <a:avLst/>
          </a:prstGeom>
        </p:spPr>
      </p:pic>
      <p:sp>
        <p:nvSpPr>
          <p:cNvPr id="11" name="Text 5"/>
          <p:cNvSpPr/>
          <p:nvPr/>
        </p:nvSpPr>
        <p:spPr>
          <a:xfrm>
            <a:off x="9718715" y="6197679"/>
            <a:ext cx="2614970" cy="326827"/>
          </a:xfrm>
          <a:prstGeom prst="rect">
            <a:avLst/>
          </a:prstGeom>
          <a:noFill/>
          <a:ln/>
        </p:spPr>
        <p:txBody>
          <a:bodyPr wrap="none" lIns="0" tIns="0" rIns="0" bIns="0" rtlCol="0" anchor="t"/>
          <a:lstStyle/>
          <a:p>
            <a:pPr indent="0">
              <a:lnSpc>
                <a:spcPts val="2550"/>
              </a:lnSpc>
              <a:buNone/>
            </a:pPr>
            <a:r>
              <a:rPr lang="uz-Cyrl-UZ" sz="2400" b="1">
                <a:solidFill>
                  <a:srgbClr val="405449"/>
                </a:solidFill>
                <a:latin typeface="Arial Narrow" panose="020B0606020202030204" pitchFamily="34" charset="0"/>
                <a:ea typeface="Fraunces Extra Bold" pitchFamily="34" charset="-122"/>
              </a:rPr>
              <a:t>Vaqt jadvali</a:t>
            </a:r>
          </a:p>
        </p:txBody>
      </p:sp>
      <p:sp>
        <p:nvSpPr>
          <p:cNvPr id="12" name="Text 6"/>
          <p:cNvSpPr/>
          <p:nvPr/>
        </p:nvSpPr>
        <p:spPr>
          <a:xfrm>
            <a:off x="9718715" y="6649998"/>
            <a:ext cx="4179570" cy="1004054"/>
          </a:xfrm>
          <a:prstGeom prst="rect">
            <a:avLst/>
          </a:prstGeom>
          <a:noFill/>
          <a:ln/>
        </p:spPr>
        <p:txBody>
          <a:bodyPr wrap="square" lIns="0" tIns="0" rIns="0" bIns="0" rtlCol="0" anchor="t"/>
          <a:lstStyle/>
          <a:p>
            <a:pPr algn="just">
              <a:lnSpc>
                <a:spcPts val="2600"/>
              </a:lnSpc>
            </a:pPr>
            <a:r>
              <a:rPr lang="uz-Cyrl-UZ" sz="2000" dirty="0">
                <a:solidFill>
                  <a:srgbClr val="405449"/>
                </a:solidFill>
                <a:latin typeface="Arial Narrow" panose="020B0606020202030204" pitchFamily="34" charset="0"/>
                <a:ea typeface="Nobile" pitchFamily="34" charset="-122"/>
              </a:rPr>
              <a:t>O</a:t>
            </a:r>
            <a:r>
              <a:rPr lang="uz-Cyrl-UZ" sz="2000" dirty="0">
                <a:solidFill>
                  <a:srgbClr val="201B18"/>
                </a:solidFill>
                <a:latin typeface="Arial Narrow" panose="020B0606020202030204" pitchFamily="34" charset="0"/>
                <a:cs typeface="Platypi Medium" pitchFamily="34" charset="-120"/>
              </a:rPr>
              <a:t>‘</a:t>
            </a:r>
            <a:r>
              <a:rPr lang="uz-Cyrl-UZ" sz="2000" dirty="0">
                <a:solidFill>
                  <a:srgbClr val="405449"/>
                </a:solidFill>
                <a:latin typeface="Arial Narrow" panose="020B0606020202030204" pitchFamily="34" charset="0"/>
                <a:ea typeface="Nobile" pitchFamily="34" charset="-122"/>
              </a:rPr>
              <a:t>z ustida ishlash rejasini amalga oshirish uchun aniq vaqt jadvali belgilash muhimdir.</a:t>
            </a:r>
          </a:p>
        </p:txBody>
      </p:sp>
    </p:spTree>
  </p:cSld>
  <p:clrMapOvr>
    <a:masterClrMapping/>
  </p:clrMapOvr>
</p:sld>
</file>

<file path=ppt/slides/slide9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13" name="Image 3" descr="preencoded.png">
            <a:extLst>
              <a:ext uri="{FF2B5EF4-FFF2-40B4-BE49-F238E27FC236}">
                <a16:creationId xmlns:a16="http://schemas.microsoft.com/office/drawing/2014/main" id="{408DB10D-A785-4C10-BB69-7D4472776447}"/>
              </a:ext>
            </a:extLst>
          </p:cNvPr>
          <p:cNvPicPr>
            <a:picLocks noChangeAspect="1"/>
          </p:cNvPicPr>
          <p:nvPr/>
        </p:nvPicPr>
        <p:blipFill>
          <a:blip r:embed="rId3"/>
          <a:stretch>
            <a:fillRect/>
          </a:stretch>
        </p:blipFill>
        <p:spPr>
          <a:xfrm>
            <a:off x="462833" y="6244993"/>
            <a:ext cx="950238" cy="1520428"/>
          </a:xfrm>
          <a:prstGeom prst="rect">
            <a:avLst/>
          </a:prstGeom>
        </p:spPr>
      </p:pic>
      <p:sp>
        <p:nvSpPr>
          <p:cNvPr id="3" name="Text 0"/>
          <p:cNvSpPr/>
          <p:nvPr/>
        </p:nvSpPr>
        <p:spPr>
          <a:xfrm>
            <a:off x="598311" y="1181540"/>
            <a:ext cx="13367006" cy="1781651"/>
          </a:xfrm>
          <a:prstGeom prst="rect">
            <a:avLst/>
          </a:prstGeom>
          <a:noFill/>
          <a:ln/>
        </p:spPr>
        <p:txBody>
          <a:bodyPr wrap="square" lIns="0" tIns="0" rIns="0" bIns="0" rtlCol="0" anchor="t"/>
          <a:lstStyle/>
          <a:p>
            <a:r>
              <a:rPr lang="uz-Latn-UZ" sz="3600" b="1" dirty="0">
                <a:latin typeface="Arial Narrow" panose="020B0606020202030204" pitchFamily="34" charset="0"/>
              </a:rPr>
              <a:t>Quyidagi mavzular bo‘yicha guruh ishi tayyorlang va uni namoyish qiling</a:t>
            </a:r>
            <a:r>
              <a:rPr lang="uz-Latn-UZ" b="1" i="1" dirty="0"/>
              <a:t>.</a:t>
            </a:r>
            <a:r>
              <a:rPr lang="uz-Latn-UZ" dirty="0"/>
              <a:t> </a:t>
            </a:r>
            <a:endParaRPr lang="ru-RU" dirty="0"/>
          </a:p>
        </p:txBody>
      </p:sp>
      <p:pic>
        <p:nvPicPr>
          <p:cNvPr id="4" name="Image 1" descr="preencoded.png"/>
          <p:cNvPicPr>
            <a:picLocks noChangeAspect="1"/>
          </p:cNvPicPr>
          <p:nvPr/>
        </p:nvPicPr>
        <p:blipFill>
          <a:blip r:embed="rId7"/>
          <a:stretch>
            <a:fillRect/>
          </a:stretch>
        </p:blipFill>
        <p:spPr>
          <a:xfrm>
            <a:off x="462833" y="1804975"/>
            <a:ext cx="950238" cy="1520428"/>
          </a:xfrm>
          <a:prstGeom prst="rect">
            <a:avLst/>
          </a:prstGeom>
        </p:spPr>
      </p:pic>
      <p:sp>
        <p:nvSpPr>
          <p:cNvPr id="5" name="Text 1"/>
          <p:cNvSpPr/>
          <p:nvPr/>
        </p:nvSpPr>
        <p:spPr>
          <a:xfrm>
            <a:off x="1698107" y="1994999"/>
            <a:ext cx="5159812" cy="296823"/>
          </a:xfrm>
          <a:prstGeom prst="rect">
            <a:avLst/>
          </a:prstGeom>
          <a:noFill/>
          <a:ln/>
        </p:spPr>
        <p:txBody>
          <a:bodyPr wrap="none" lIns="0" tIns="0" rIns="0" bIns="0" rtlCol="0" anchor="t"/>
          <a:lstStyle/>
          <a:p>
            <a:pPr>
              <a:lnSpc>
                <a:spcPts val="2300"/>
              </a:lnSpc>
            </a:pPr>
            <a:r>
              <a:rPr lang="uz-Cyrl-UZ" sz="2800" b="1" i="1" dirty="0">
                <a:latin typeface="Arial Narrow" panose="020B0606020202030204" pitchFamily="34" charset="0"/>
              </a:rPr>
              <a:t>1-guruh uchun topshiriq</a:t>
            </a:r>
            <a:endParaRPr lang="en-US" sz="2800" dirty="0">
              <a:latin typeface="Arial Narrow" panose="020B0606020202030204" pitchFamily="34" charset="0"/>
            </a:endParaRPr>
          </a:p>
        </p:txBody>
      </p:sp>
      <p:sp>
        <p:nvSpPr>
          <p:cNvPr id="6" name="Text 2"/>
          <p:cNvSpPr/>
          <p:nvPr/>
        </p:nvSpPr>
        <p:spPr>
          <a:xfrm>
            <a:off x="1698107" y="2260579"/>
            <a:ext cx="12333982" cy="607933"/>
          </a:xfrm>
          <a:prstGeom prst="rect">
            <a:avLst/>
          </a:prstGeom>
          <a:noFill/>
          <a:ln/>
        </p:spPr>
        <p:txBody>
          <a:bodyPr wrap="square" lIns="0" tIns="0" rIns="0" bIns="0" rtlCol="0" anchor="t"/>
          <a:lstStyle/>
          <a:p>
            <a:pPr algn="just"/>
            <a:r>
              <a:rPr lang="uz-Cyrl-UZ" dirty="0">
                <a:latin typeface="Arial Narrow" panose="020B0606020202030204" pitchFamily="34" charset="0"/>
              </a:rPr>
              <a:t>O‘zingiz o‘tkazgan darslardan birini tanlang va uning samaradorligini tahlil qiling. Dars jarayonidagi asosiy qadamlarni va o‘quvchilarning javoblarini baholang.Dars maqsadi va uning o‘quvchilar tomonidan qabul qilinishi qanday bo‘ldi?</a:t>
            </a:r>
            <a:r>
              <a:rPr lang="ru-RU" dirty="0">
                <a:latin typeface="Arial Narrow" panose="020B0606020202030204" pitchFamily="34" charset="0"/>
              </a:rPr>
              <a:t> </a:t>
            </a:r>
            <a:r>
              <a:rPr lang="uz-Cyrl-UZ" dirty="0">
                <a:latin typeface="Arial Narrow" panose="020B0606020202030204" pitchFamily="34" charset="0"/>
              </a:rPr>
              <a:t>Qaysi metodlar samarali bo‘ldi? Nima uchun?</a:t>
            </a:r>
            <a:endParaRPr lang="ru-RU" dirty="0">
              <a:latin typeface="Arial Narrow" panose="020B0606020202030204" pitchFamily="34" charset="0"/>
            </a:endParaRPr>
          </a:p>
          <a:p>
            <a:pPr lvl="0" algn="just"/>
            <a:r>
              <a:rPr lang="uz-Cyrl-UZ" dirty="0">
                <a:latin typeface="Arial Narrow" panose="020B0606020202030204" pitchFamily="34" charset="0"/>
              </a:rPr>
              <a:t>O‘quvchilarning faoliyatini qanday baholadingiz?</a:t>
            </a:r>
            <a:r>
              <a:rPr lang="ru-RU" dirty="0">
                <a:latin typeface="Arial Narrow" panose="020B0606020202030204" pitchFamily="34" charset="0"/>
              </a:rPr>
              <a:t> </a:t>
            </a:r>
            <a:r>
              <a:rPr lang="uz-Cyrl-UZ" dirty="0">
                <a:latin typeface="Arial Narrow" panose="020B0606020202030204" pitchFamily="34" charset="0"/>
              </a:rPr>
              <a:t>O‘zingizning o‘qitish usul</a:t>
            </a:r>
            <a:r>
              <a:rPr lang="en-US" dirty="0">
                <a:latin typeface="Arial Narrow" panose="020B0606020202030204" pitchFamily="34" charset="0"/>
              </a:rPr>
              <a:t>i</a:t>
            </a:r>
            <a:r>
              <a:rPr lang="uz-Cyrl-UZ" dirty="0">
                <a:latin typeface="Arial Narrow" panose="020B0606020202030204" pitchFamily="34" charset="0"/>
              </a:rPr>
              <a:t>ngizda qanday kamchiliklarni aniqladingiz va ularni qanday tuzatish mumkin?</a:t>
            </a:r>
            <a:endParaRPr lang="ru-RU" dirty="0">
              <a:latin typeface="Arial Narrow" panose="020B0606020202030204" pitchFamily="34" charset="0"/>
            </a:endParaRPr>
          </a:p>
        </p:txBody>
      </p:sp>
      <p:pic>
        <p:nvPicPr>
          <p:cNvPr id="7" name="Image 2" descr="preencoded.png"/>
          <p:cNvPicPr>
            <a:picLocks noChangeAspect="1"/>
          </p:cNvPicPr>
          <p:nvPr/>
        </p:nvPicPr>
        <p:blipFill>
          <a:blip r:embed="rId6"/>
          <a:stretch>
            <a:fillRect/>
          </a:stretch>
        </p:blipFill>
        <p:spPr>
          <a:xfrm>
            <a:off x="462833" y="3325403"/>
            <a:ext cx="950238" cy="1520428"/>
          </a:xfrm>
          <a:prstGeom prst="rect">
            <a:avLst/>
          </a:prstGeom>
        </p:spPr>
      </p:pic>
      <p:sp>
        <p:nvSpPr>
          <p:cNvPr id="8" name="Text 3"/>
          <p:cNvSpPr/>
          <p:nvPr/>
        </p:nvSpPr>
        <p:spPr>
          <a:xfrm>
            <a:off x="1698107" y="3515427"/>
            <a:ext cx="4720709" cy="296823"/>
          </a:xfrm>
          <a:prstGeom prst="rect">
            <a:avLst/>
          </a:prstGeom>
          <a:noFill/>
          <a:ln/>
        </p:spPr>
        <p:txBody>
          <a:bodyPr wrap="none" lIns="0" tIns="0" rIns="0" bIns="0" rtlCol="0" anchor="t"/>
          <a:lstStyle/>
          <a:p>
            <a:pPr>
              <a:lnSpc>
                <a:spcPts val="2300"/>
              </a:lnSpc>
            </a:pPr>
            <a:r>
              <a:rPr lang="uz-Cyrl-UZ" sz="2800" b="1" i="1" dirty="0">
                <a:latin typeface="Arial Narrow" panose="020B0606020202030204" pitchFamily="34" charset="0"/>
              </a:rPr>
              <a:t>2-guruh uchun topshiriq</a:t>
            </a:r>
            <a:endParaRPr lang="en-US" sz="2800" dirty="0">
              <a:latin typeface="Arial Narrow" panose="020B0606020202030204" pitchFamily="34" charset="0"/>
            </a:endParaRPr>
          </a:p>
        </p:txBody>
      </p:sp>
      <p:pic>
        <p:nvPicPr>
          <p:cNvPr id="10" name="Image 3" descr="preencoded.png"/>
          <p:cNvPicPr>
            <a:picLocks noChangeAspect="1"/>
          </p:cNvPicPr>
          <p:nvPr/>
        </p:nvPicPr>
        <p:blipFill>
          <a:blip r:embed="rId3"/>
          <a:stretch>
            <a:fillRect/>
          </a:stretch>
        </p:blipFill>
        <p:spPr>
          <a:xfrm>
            <a:off x="462833" y="4845832"/>
            <a:ext cx="950238" cy="1520428"/>
          </a:xfrm>
          <a:prstGeom prst="rect">
            <a:avLst/>
          </a:prstGeom>
        </p:spPr>
      </p:pic>
      <p:sp>
        <p:nvSpPr>
          <p:cNvPr id="11" name="Text 5"/>
          <p:cNvSpPr/>
          <p:nvPr/>
        </p:nvSpPr>
        <p:spPr>
          <a:xfrm>
            <a:off x="1579574" y="4913532"/>
            <a:ext cx="4629150" cy="296823"/>
          </a:xfrm>
          <a:prstGeom prst="rect">
            <a:avLst/>
          </a:prstGeom>
          <a:noFill/>
          <a:ln/>
        </p:spPr>
        <p:txBody>
          <a:bodyPr wrap="none" lIns="0" tIns="0" rIns="0" bIns="0" rtlCol="0" anchor="t"/>
          <a:lstStyle/>
          <a:p>
            <a:pPr>
              <a:lnSpc>
                <a:spcPts val="2300"/>
              </a:lnSpc>
            </a:pPr>
            <a:r>
              <a:rPr lang="uz-Cyrl-UZ" sz="2800" b="1" i="1" dirty="0">
                <a:latin typeface="Arial Narrow" panose="020B0606020202030204" pitchFamily="34" charset="0"/>
              </a:rPr>
              <a:t>3-guruh uchun topshiriq</a:t>
            </a:r>
            <a:endParaRPr lang="en-US" sz="2800" b="1" i="1" dirty="0">
              <a:latin typeface="Arial Narrow" panose="020B0606020202030204" pitchFamily="34" charset="0"/>
            </a:endParaRPr>
          </a:p>
        </p:txBody>
      </p:sp>
      <p:sp>
        <p:nvSpPr>
          <p:cNvPr id="14" name="Text 5">
            <a:extLst>
              <a:ext uri="{FF2B5EF4-FFF2-40B4-BE49-F238E27FC236}">
                <a16:creationId xmlns:a16="http://schemas.microsoft.com/office/drawing/2014/main" id="{884CDFD6-EC2E-4FF0-AE5D-D1B5C933D8E9}"/>
              </a:ext>
            </a:extLst>
          </p:cNvPr>
          <p:cNvSpPr/>
          <p:nvPr/>
        </p:nvSpPr>
        <p:spPr>
          <a:xfrm>
            <a:off x="1647412" y="6463900"/>
            <a:ext cx="4629150" cy="296823"/>
          </a:xfrm>
          <a:prstGeom prst="rect">
            <a:avLst/>
          </a:prstGeom>
          <a:noFill/>
          <a:ln/>
        </p:spPr>
        <p:txBody>
          <a:bodyPr wrap="none" lIns="0" tIns="0" rIns="0" bIns="0" rtlCol="0" anchor="t"/>
          <a:lstStyle/>
          <a:p>
            <a:pPr>
              <a:lnSpc>
                <a:spcPts val="2300"/>
              </a:lnSpc>
            </a:pPr>
            <a:r>
              <a:rPr lang="uz-Cyrl-UZ" sz="2800" b="1" i="1" dirty="0">
                <a:latin typeface="Arial Narrow" panose="020B0606020202030204" pitchFamily="34" charset="0"/>
              </a:rPr>
              <a:t>4-guruh uchun topshiriq</a:t>
            </a:r>
            <a:endParaRPr lang="en-US" sz="2800" b="1" i="1" dirty="0">
              <a:latin typeface="Arial Narrow" panose="020B0606020202030204" pitchFamily="34" charset="0"/>
            </a:endParaRPr>
          </a:p>
        </p:txBody>
      </p:sp>
      <p:sp>
        <p:nvSpPr>
          <p:cNvPr id="16" name="Text 2">
            <a:extLst>
              <a:ext uri="{FF2B5EF4-FFF2-40B4-BE49-F238E27FC236}">
                <a16:creationId xmlns:a16="http://schemas.microsoft.com/office/drawing/2014/main" id="{12DD813C-084A-4A8F-A37E-E2C7195C6396}"/>
              </a:ext>
            </a:extLst>
          </p:cNvPr>
          <p:cNvSpPr/>
          <p:nvPr/>
        </p:nvSpPr>
        <p:spPr>
          <a:xfrm>
            <a:off x="1664240" y="3810947"/>
            <a:ext cx="12333982" cy="607933"/>
          </a:xfrm>
          <a:prstGeom prst="rect">
            <a:avLst/>
          </a:prstGeom>
          <a:noFill/>
          <a:ln/>
        </p:spPr>
        <p:txBody>
          <a:bodyPr wrap="square" lIns="0" tIns="0" rIns="0" bIns="0" rtlCol="0" anchor="t"/>
          <a:lstStyle/>
          <a:p>
            <a:pPr algn="just"/>
            <a:r>
              <a:rPr lang="az-Latn-AZ" dirty="0">
                <a:latin typeface="Arial Narrow" panose="020B0606020202030204" pitchFamily="34" charset="0"/>
              </a:rPr>
              <a:t>O‘z faoliyatingizni tahlil qilib, o‘zingiz uchun malaka oshirish rejasini tuzing. Bu reja quyidagi punktlarni o‘z ichiga olishi kerak:Qaysi sohalarda o‘z ustimda ishlashim kerakligini aniqlang.</a:t>
            </a:r>
            <a:r>
              <a:rPr lang="uz-Cyrl-UZ" dirty="0">
                <a:latin typeface="Arial Narrow" panose="020B0606020202030204" pitchFamily="34" charset="0"/>
              </a:rPr>
              <a:t> </a:t>
            </a:r>
            <a:r>
              <a:rPr lang="az-Latn-AZ" dirty="0">
                <a:latin typeface="Arial Narrow" panose="020B0606020202030204" pitchFamily="34" charset="0"/>
              </a:rPr>
              <a:t>Yangi pedagogik metodlarni qanday o‘rganish kerakligini yozing.O‘quvchilar bilan samarali aloqani qanday mustahkamlash mumkinligini rejalashtiring</a:t>
            </a:r>
            <a:r>
              <a:rPr lang="uz-Cyrl-UZ" dirty="0">
                <a:latin typeface="Arial Narrow" panose="020B0606020202030204" pitchFamily="34" charset="0"/>
              </a:rPr>
              <a:t>. </a:t>
            </a:r>
            <a:r>
              <a:rPr lang="az-Latn-AZ" dirty="0">
                <a:latin typeface="Arial Narrow" panose="020B0606020202030204" pitchFamily="34" charset="0"/>
              </a:rPr>
              <a:t>Malaka oshirish kurslari, seminarlar yoki treninglarda qatnashish imkoniyatlarini aniqlang.</a:t>
            </a:r>
          </a:p>
        </p:txBody>
      </p:sp>
      <p:sp>
        <p:nvSpPr>
          <p:cNvPr id="17" name="Text 2">
            <a:extLst>
              <a:ext uri="{FF2B5EF4-FFF2-40B4-BE49-F238E27FC236}">
                <a16:creationId xmlns:a16="http://schemas.microsoft.com/office/drawing/2014/main" id="{7AD47892-6AFC-4154-A99D-1DFB5708E5BF}"/>
              </a:ext>
            </a:extLst>
          </p:cNvPr>
          <p:cNvSpPr/>
          <p:nvPr/>
        </p:nvSpPr>
        <p:spPr>
          <a:xfrm>
            <a:off x="1601195" y="5210355"/>
            <a:ext cx="12527805" cy="607933"/>
          </a:xfrm>
          <a:prstGeom prst="rect">
            <a:avLst/>
          </a:prstGeom>
          <a:noFill/>
          <a:ln/>
        </p:spPr>
        <p:txBody>
          <a:bodyPr wrap="square" lIns="0" tIns="0" rIns="0" bIns="0" rtlCol="0" anchor="t"/>
          <a:lstStyle/>
          <a:p>
            <a:r>
              <a:rPr lang="en-US" dirty="0">
                <a:latin typeface="Arial Narrow" panose="020B0606020202030204" pitchFamily="34" charset="0"/>
              </a:rPr>
              <a:t>O</a:t>
            </a:r>
            <a:r>
              <a:rPr lang="uz-Cyrl-UZ" dirty="0">
                <a:latin typeface="Arial Narrow" panose="020B0606020202030204" pitchFamily="34" charset="0"/>
              </a:rPr>
              <a:t>‘qituvchilar guruhida pedagogik hamkorlikni muvaffaqiyatli amalga oshirish uchun qisqa va uzoq muddatli reja tuzing. Reja quyidagilarni o‘z ichiga olishi kerak:</a:t>
            </a:r>
            <a:r>
              <a:rPr lang="ru-RU" dirty="0">
                <a:latin typeface="Arial Narrow" panose="020B0606020202030204" pitchFamily="34" charset="0"/>
              </a:rPr>
              <a:t> </a:t>
            </a:r>
            <a:r>
              <a:rPr lang="uz-Cyrl-UZ" dirty="0">
                <a:latin typeface="Arial Narrow" panose="020B0606020202030204" pitchFamily="34" charset="0"/>
              </a:rPr>
              <a:t>Qisqa muddatda o‘qituvchilar o‘rtasida qanday hamkorlikni boshlash mumkin (masalan, o‘quvchilarning bilimini baholash, dars samaradorligini o‘rganish)?</a:t>
            </a:r>
            <a:r>
              <a:rPr lang="ru-RU" dirty="0">
                <a:latin typeface="Arial Narrow" panose="020B0606020202030204" pitchFamily="34" charset="0"/>
              </a:rPr>
              <a:t> </a:t>
            </a:r>
            <a:r>
              <a:rPr lang="uz-Cyrl-UZ" dirty="0">
                <a:latin typeface="Arial Narrow" panose="020B0606020202030204" pitchFamily="34" charset="0"/>
              </a:rPr>
              <a:t>Uzoq muddatli hamkorlikning maqsadlari va vazifalari qanday bo‘ladi?</a:t>
            </a:r>
            <a:r>
              <a:rPr lang="ru-RU" dirty="0">
                <a:latin typeface="Arial Narrow" panose="020B0606020202030204" pitchFamily="34" charset="0"/>
              </a:rPr>
              <a:t> </a:t>
            </a:r>
            <a:r>
              <a:rPr lang="uz-Cyrl-UZ" dirty="0">
                <a:latin typeface="Arial Narrow" panose="020B0606020202030204" pitchFamily="34" charset="0"/>
              </a:rPr>
              <a:t>Hamkorlikni baholash va takomillashtirish uchun qanday mezonlar va vositalardan foydalaniladi?</a:t>
            </a:r>
            <a:endParaRPr lang="ru-RU" dirty="0">
              <a:latin typeface="Arial Narrow" panose="020B0606020202030204" pitchFamily="34" charset="0"/>
            </a:endParaRPr>
          </a:p>
        </p:txBody>
      </p:sp>
      <p:sp>
        <p:nvSpPr>
          <p:cNvPr id="18" name="Text 2">
            <a:extLst>
              <a:ext uri="{FF2B5EF4-FFF2-40B4-BE49-F238E27FC236}">
                <a16:creationId xmlns:a16="http://schemas.microsoft.com/office/drawing/2014/main" id="{241DD410-1083-449F-8CCD-C00F9F87F732}"/>
              </a:ext>
            </a:extLst>
          </p:cNvPr>
          <p:cNvSpPr/>
          <p:nvPr/>
        </p:nvSpPr>
        <p:spPr>
          <a:xfrm>
            <a:off x="1664240" y="6758032"/>
            <a:ext cx="12527805" cy="607933"/>
          </a:xfrm>
          <a:prstGeom prst="rect">
            <a:avLst/>
          </a:prstGeom>
          <a:noFill/>
          <a:ln/>
        </p:spPr>
        <p:txBody>
          <a:bodyPr wrap="square" lIns="0" tIns="0" rIns="0" bIns="0" rtlCol="0" anchor="t"/>
          <a:lstStyle/>
          <a:p>
            <a:r>
              <a:rPr lang="uz-Latn-UZ" dirty="0">
                <a:latin typeface="Arial Narrow" panose="020B0606020202030204" pitchFamily="34" charset="0"/>
              </a:rPr>
              <a:t>O‘zingizning pedagogik faoliyatingizni tahlil qiling. O‘z faoliyatingizni baholashda quyidagi savollarga javob bering:</a:t>
            </a:r>
            <a:endParaRPr lang="ru-RU" dirty="0">
              <a:latin typeface="Arial Narrow" panose="020B0606020202030204" pitchFamily="34" charset="0"/>
            </a:endParaRPr>
          </a:p>
          <a:p>
            <a:r>
              <a:rPr lang="uz-Latn-UZ" dirty="0">
                <a:latin typeface="Arial Narrow" panose="020B0606020202030204" pitchFamily="34" charset="0"/>
              </a:rPr>
              <a:t>O‘zingizni qaysi sohalarda kuchli va zaif deb hisoblaysiz? (Masalan, darsni tashkil etish, o‘quvchilarga individual yondashuv, pedagogik metodlar va boshqalar)</a:t>
            </a:r>
            <a:r>
              <a:rPr lang="en-US" dirty="0">
                <a:latin typeface="Arial Narrow" panose="020B0606020202030204" pitchFamily="34" charset="0"/>
              </a:rPr>
              <a:t> </a:t>
            </a:r>
            <a:r>
              <a:rPr lang="uz-Latn-UZ" dirty="0">
                <a:latin typeface="Arial Narrow" panose="020B0606020202030204" pitchFamily="34" charset="0"/>
              </a:rPr>
              <a:t>O‘quvchilardan qanday fikr-mulohazalar oldingiz? Ularning o‘zlashtirish darajasi qanday?</a:t>
            </a:r>
            <a:r>
              <a:rPr lang="en-US" dirty="0">
                <a:latin typeface="Arial Narrow" panose="020B0606020202030204" pitchFamily="34" charset="0"/>
              </a:rPr>
              <a:t> </a:t>
            </a:r>
            <a:r>
              <a:rPr lang="uz-Latn-UZ" dirty="0">
                <a:latin typeface="Arial Narrow" panose="020B0606020202030204" pitchFamily="34" charset="0"/>
              </a:rPr>
              <a:t>O‘quvchilarga ta'lim berishda qanday muammolarni duch keldingiz? Bu muammolarni qanday hal qilishni o‘yladingiz?</a:t>
            </a:r>
            <a:endParaRPr lang="ru-RU" dirty="0">
              <a:latin typeface="Arial Narrow" panose="020B0606020202030204" pitchFamily="34" charset="0"/>
            </a:endParaRPr>
          </a:p>
          <a:p>
            <a:r>
              <a:rPr lang="uz-Latn-UZ" dirty="0"/>
              <a:t> </a:t>
            </a:r>
            <a:endParaRPr lang="ru-RU" dirty="0"/>
          </a:p>
        </p:txBody>
      </p:sp>
      <p:sp>
        <p:nvSpPr>
          <p:cNvPr id="19" name="Прямоугольник 18">
            <a:extLst>
              <a:ext uri="{FF2B5EF4-FFF2-40B4-BE49-F238E27FC236}">
                <a16:creationId xmlns:a16="http://schemas.microsoft.com/office/drawing/2014/main" id="{C4E21B3F-474C-40AC-8220-89C969A5DAEA}"/>
              </a:ext>
            </a:extLst>
          </p:cNvPr>
          <p:cNvSpPr/>
          <p:nvPr/>
        </p:nvSpPr>
        <p:spPr>
          <a:xfrm>
            <a:off x="713697" y="6760723"/>
            <a:ext cx="461297"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uz-Cyrl-UZ" sz="2800" b="1" i="1" dirty="0">
                <a:latin typeface="Arial Narrow" panose="020B0606020202030204" pitchFamily="34" charset="0"/>
              </a:rPr>
              <a:t>4</a:t>
            </a:r>
            <a:endParaRPr lang="ru-RU" sz="2800" dirty="0"/>
          </a:p>
        </p:txBody>
      </p:sp>
      <p:sp>
        <p:nvSpPr>
          <p:cNvPr id="20" name="Прямоугольник 19">
            <a:extLst>
              <a:ext uri="{FF2B5EF4-FFF2-40B4-BE49-F238E27FC236}">
                <a16:creationId xmlns:a16="http://schemas.microsoft.com/office/drawing/2014/main" id="{CB814F38-C288-495E-9165-8B5CA74E54A6}"/>
              </a:ext>
            </a:extLst>
          </p:cNvPr>
          <p:cNvSpPr/>
          <p:nvPr/>
        </p:nvSpPr>
        <p:spPr>
          <a:xfrm>
            <a:off x="713697" y="2260579"/>
            <a:ext cx="461297"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800" b="1" i="1" dirty="0">
                <a:latin typeface="Arial Narrow" panose="020B0606020202030204" pitchFamily="34" charset="0"/>
              </a:rPr>
              <a:t>1</a:t>
            </a:r>
            <a:endParaRPr lang="ru-RU" sz="2800" dirty="0"/>
          </a:p>
        </p:txBody>
      </p:sp>
      <p:sp>
        <p:nvSpPr>
          <p:cNvPr id="21" name="Прямоугольник 20">
            <a:extLst>
              <a:ext uri="{FF2B5EF4-FFF2-40B4-BE49-F238E27FC236}">
                <a16:creationId xmlns:a16="http://schemas.microsoft.com/office/drawing/2014/main" id="{B42E5CE7-5DD5-49C8-8336-6BCD629927A3}"/>
              </a:ext>
            </a:extLst>
          </p:cNvPr>
          <p:cNvSpPr/>
          <p:nvPr/>
        </p:nvSpPr>
        <p:spPr>
          <a:xfrm>
            <a:off x="713697" y="3841134"/>
            <a:ext cx="461297"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800" b="1" i="1" dirty="0">
                <a:latin typeface="Arial Narrow" panose="020B0606020202030204" pitchFamily="34" charset="0"/>
              </a:rPr>
              <a:t>2</a:t>
            </a:r>
            <a:endParaRPr lang="ru-RU" sz="2800" dirty="0"/>
          </a:p>
        </p:txBody>
      </p:sp>
      <p:sp>
        <p:nvSpPr>
          <p:cNvPr id="22" name="Прямоугольник 21">
            <a:extLst>
              <a:ext uri="{FF2B5EF4-FFF2-40B4-BE49-F238E27FC236}">
                <a16:creationId xmlns:a16="http://schemas.microsoft.com/office/drawing/2014/main" id="{CEDF1E4F-F05F-4F91-A8D9-E639AE2E2823}"/>
              </a:ext>
            </a:extLst>
          </p:cNvPr>
          <p:cNvSpPr/>
          <p:nvPr/>
        </p:nvSpPr>
        <p:spPr>
          <a:xfrm>
            <a:off x="677322" y="5363548"/>
            <a:ext cx="461297" cy="52322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US" sz="2800" b="1" i="1" dirty="0">
                <a:latin typeface="Arial Narrow" panose="020B0606020202030204" pitchFamily="34" charset="0"/>
              </a:rPr>
              <a:t>3</a:t>
            </a:r>
            <a:endParaRPr lang="ru-RU" sz="2800" dirty="0"/>
          </a:p>
        </p:txBody>
      </p:sp>
      <p:pic>
        <p:nvPicPr>
          <p:cNvPr id="23" name="Graphic 2">
            <a:extLst>
              <a:ext uri="{FF2B5EF4-FFF2-40B4-BE49-F238E27FC236}">
                <a16:creationId xmlns:a16="http://schemas.microsoft.com/office/drawing/2014/main" id="{D7B0CC2F-6421-42EA-9C82-65BE4F135E71}"/>
              </a:ext>
            </a:extLst>
          </p:cNvPr>
          <p:cNvPicPr>
            <a:picLocks noChangeAspect="1"/>
          </p:cNvPicPr>
          <p:nvPr/>
        </p:nvPicPr>
        <p:blipFill>
          <a:blip r:embed="rId5">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24" name="Рисунок 23">
            <a:extLst>
              <a:ext uri="{FF2B5EF4-FFF2-40B4-BE49-F238E27FC236}">
                <a16:creationId xmlns:a16="http://schemas.microsoft.com/office/drawing/2014/main" id="{F6338971-05E1-48E6-A16F-67E251A2EEB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25" name="Рисунок 24">
            <a:extLst>
              <a:ext uri="{FF2B5EF4-FFF2-40B4-BE49-F238E27FC236}">
                <a16:creationId xmlns:a16="http://schemas.microsoft.com/office/drawing/2014/main" id="{31F3E835-02DC-4187-A512-B211746E25D1}"/>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9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 0"/>
          <p:cNvSpPr/>
          <p:nvPr/>
        </p:nvSpPr>
        <p:spPr>
          <a:xfrm>
            <a:off x="963123" y="2309492"/>
            <a:ext cx="9312950" cy="708779"/>
          </a:xfrm>
          <a:prstGeom prst="rect">
            <a:avLst/>
          </a:prstGeom>
          <a:noFill/>
          <a:ln/>
        </p:spPr>
        <p:txBody>
          <a:bodyPr wrap="none" lIns="0" tIns="0" rIns="0" bIns="0" rtlCol="0" anchor="t"/>
          <a:lstStyle/>
          <a:p>
            <a:pPr>
              <a:lnSpc>
                <a:spcPts val="5550"/>
              </a:lnSpc>
            </a:pPr>
            <a:r>
              <a:rPr lang="uz-Latn-UZ" sz="4800" b="1" dirty="0">
                <a:latin typeface="Arial Narrow" panose="020B0606020202030204" pitchFamily="34" charset="0"/>
              </a:rPr>
              <a:t>Refleksiya</a:t>
            </a:r>
            <a:endParaRPr lang="en-US" sz="4800" dirty="0">
              <a:latin typeface="Arial Narrow" panose="020B0606020202030204" pitchFamily="34" charset="0"/>
            </a:endParaRPr>
          </a:p>
        </p:txBody>
      </p:sp>
      <p:sp>
        <p:nvSpPr>
          <p:cNvPr id="3" name="Text 1"/>
          <p:cNvSpPr/>
          <p:nvPr/>
        </p:nvSpPr>
        <p:spPr>
          <a:xfrm>
            <a:off x="850234" y="3421433"/>
            <a:ext cx="2835235" cy="354330"/>
          </a:xfrm>
          <a:prstGeom prst="rect">
            <a:avLst/>
          </a:prstGeom>
          <a:noFill/>
          <a:ln/>
        </p:spPr>
        <p:txBody>
          <a:bodyPr wrap="none" lIns="0" tIns="0" rIns="0" bIns="0" rtlCol="0" anchor="t"/>
          <a:lstStyle/>
          <a:p>
            <a:pPr>
              <a:lnSpc>
                <a:spcPts val="2750"/>
              </a:lnSpc>
            </a:pPr>
            <a:r>
              <a:rPr lang="uz-Cyrl-UZ" sz="3200" dirty="0">
                <a:latin typeface="Arial Narrow" panose="020B0606020202030204" pitchFamily="34" charset="0"/>
              </a:rPr>
              <a:t>“5x5 metod” (5 ta savolga 5 daqiqada javob berish)</a:t>
            </a:r>
            <a:endParaRPr lang="en-US" sz="3200" dirty="0">
              <a:latin typeface="Arial Narrow" panose="020B0606020202030204" pitchFamily="34" charset="0"/>
            </a:endParaRPr>
          </a:p>
        </p:txBody>
      </p:sp>
      <p:sp>
        <p:nvSpPr>
          <p:cNvPr id="4" name="Text 2"/>
          <p:cNvSpPr/>
          <p:nvPr/>
        </p:nvSpPr>
        <p:spPr>
          <a:xfrm>
            <a:off x="715151" y="4224870"/>
            <a:ext cx="12798032" cy="725805"/>
          </a:xfrm>
          <a:prstGeom prst="rect">
            <a:avLst/>
          </a:prstGeom>
          <a:noFill/>
          <a:ln/>
        </p:spPr>
        <p:txBody>
          <a:bodyPr wrap="square" lIns="0" tIns="0" rIns="0" bIns="0" rtlCol="0" anchor="t"/>
          <a:lstStyle/>
          <a:p>
            <a:r>
              <a:rPr lang="uz-Cyrl-UZ" dirty="0"/>
              <a:t>·  </a:t>
            </a:r>
            <a:r>
              <a:rPr lang="uz-Cyrl-UZ" sz="3200" dirty="0">
                <a:latin typeface="Arial Narrow" panose="020B0606020202030204" pitchFamily="34" charset="0"/>
              </a:rPr>
              <a:t>Darsda qanday yangi bilim oldim?</a:t>
            </a:r>
            <a:endParaRPr lang="ru-RU" sz="3200" dirty="0">
              <a:latin typeface="Arial Narrow" panose="020B0606020202030204" pitchFamily="34" charset="0"/>
            </a:endParaRPr>
          </a:p>
          <a:p>
            <a:r>
              <a:rPr lang="uz-Cyrl-UZ" sz="3200" dirty="0">
                <a:latin typeface="Arial Narrow" panose="020B0606020202030204" pitchFamily="34" charset="0"/>
              </a:rPr>
              <a:t>· Bu bilimni amaliyotda qanday qo‘llashim mumkin?</a:t>
            </a:r>
            <a:endParaRPr lang="ru-RU" sz="3200" dirty="0">
              <a:latin typeface="Arial Narrow" panose="020B0606020202030204" pitchFamily="34" charset="0"/>
            </a:endParaRPr>
          </a:p>
          <a:p>
            <a:r>
              <a:rPr lang="uz-Cyrl-UZ" sz="3200" dirty="0">
                <a:latin typeface="Arial Narrow" panose="020B0606020202030204" pitchFamily="34" charset="0"/>
              </a:rPr>
              <a:t>· O‘rganilgan materialni tushunish uchun qanday qo‘shimcha resurslar kerak?</a:t>
            </a:r>
            <a:endParaRPr lang="ru-RU" sz="3200" dirty="0">
              <a:latin typeface="Arial Narrow" panose="020B0606020202030204" pitchFamily="34" charset="0"/>
            </a:endParaRPr>
          </a:p>
          <a:p>
            <a:r>
              <a:rPr lang="uz-Cyrl-UZ" sz="3200" dirty="0">
                <a:latin typeface="Arial Narrow" panose="020B0606020202030204" pitchFamily="34" charset="0"/>
              </a:rPr>
              <a:t>· Bu darsda eng ko‘p qiyinchilikni qaysi qismda his qildim?</a:t>
            </a:r>
            <a:endParaRPr lang="ru-RU" sz="3200" dirty="0">
              <a:latin typeface="Arial Narrow" panose="020B0606020202030204" pitchFamily="34" charset="0"/>
            </a:endParaRPr>
          </a:p>
          <a:p>
            <a:r>
              <a:rPr lang="uz-Cyrl-UZ" sz="3200" dirty="0">
                <a:latin typeface="Arial Narrow" panose="020B0606020202030204" pitchFamily="34" charset="0"/>
              </a:rPr>
              <a:t>· Darsdan keyin qanday yangi savollar yuzaga keldi?</a:t>
            </a:r>
            <a:endParaRPr lang="ru-RU" sz="3200" dirty="0">
              <a:latin typeface="Arial Narrow" panose="020B0606020202030204" pitchFamily="34" charset="0"/>
            </a:endParaRPr>
          </a:p>
        </p:txBody>
      </p:sp>
      <p:pic>
        <p:nvPicPr>
          <p:cNvPr id="9" name="Graphic 2">
            <a:extLst>
              <a:ext uri="{FF2B5EF4-FFF2-40B4-BE49-F238E27FC236}">
                <a16:creationId xmlns:a16="http://schemas.microsoft.com/office/drawing/2014/main" id="{DAD2003B-A522-4BB5-B806-42B3757EB7E4}"/>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0" name="Рисунок 9">
            <a:extLst>
              <a:ext uri="{FF2B5EF4-FFF2-40B4-BE49-F238E27FC236}">
                <a16:creationId xmlns:a16="http://schemas.microsoft.com/office/drawing/2014/main" id="{81CDF47A-60E3-409B-AA68-EFE9E184031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 name="Рисунок 10">
            <a:extLst>
              <a:ext uri="{FF2B5EF4-FFF2-40B4-BE49-F238E27FC236}">
                <a16:creationId xmlns:a16="http://schemas.microsoft.com/office/drawing/2014/main" id="{6CD2AC9D-CCDE-4DFB-A6E4-BE8AE938E16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9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46" name="Google Shape;46;p15"/>
          <p:cNvSpPr txBox="1">
            <a:spLocks noGrp="1"/>
          </p:cNvSpPr>
          <p:nvPr>
            <p:ph type="ctrTitle"/>
          </p:nvPr>
        </p:nvSpPr>
        <p:spPr>
          <a:xfrm>
            <a:off x="955192" y="2647513"/>
            <a:ext cx="8384507" cy="4318898"/>
          </a:xfrm>
          <a:prstGeom prst="rect">
            <a:avLst/>
          </a:prstGeom>
        </p:spPr>
        <p:txBody>
          <a:bodyPr spcFirstLastPara="1" vert="horz" wrap="square" lIns="179929" tIns="179929" rIns="179929" bIns="179929" rtlCol="0" anchor="ctr" anchorCtr="0">
            <a:noAutofit/>
          </a:bodyPr>
          <a:lstStyle/>
          <a:p>
            <a:pPr algn="l">
              <a:spcBef>
                <a:spcPts val="0"/>
              </a:spcBef>
            </a:pPr>
            <a:r>
              <a:rPr lang="en" b="1" dirty="0"/>
              <a:t>Dars kuzatish va tahlil qilish</a:t>
            </a:r>
            <a:endParaRPr b="1" dirty="0"/>
          </a:p>
        </p:txBody>
      </p:sp>
      <p:grpSp>
        <p:nvGrpSpPr>
          <p:cNvPr id="48" name="Google Shape;48;p15"/>
          <p:cNvGrpSpPr/>
          <p:nvPr/>
        </p:nvGrpSpPr>
        <p:grpSpPr>
          <a:xfrm>
            <a:off x="9012022" y="2317177"/>
            <a:ext cx="10669065" cy="12789055"/>
            <a:chOff x="4579150" y="1004976"/>
            <a:chExt cx="5421120" cy="6498320"/>
          </a:xfrm>
        </p:grpSpPr>
        <p:sp>
          <p:nvSpPr>
            <p:cNvPr id="49" name="Google Shape;49;p15"/>
            <p:cNvSpPr/>
            <p:nvPr/>
          </p:nvSpPr>
          <p:spPr>
            <a:xfrm rot="-1072765">
              <a:off x="5303340" y="1799820"/>
              <a:ext cx="3582141" cy="5281118"/>
            </a:xfrm>
            <a:custGeom>
              <a:avLst/>
              <a:gdLst/>
              <a:ahLst/>
              <a:cxnLst/>
              <a:rect l="l" t="t" r="r" b="b"/>
              <a:pathLst>
                <a:path w="84484" h="124554" extrusionOk="0">
                  <a:moveTo>
                    <a:pt x="84484" y="124553"/>
                  </a:moveTo>
                  <a:lnTo>
                    <a:pt x="1" y="124553"/>
                  </a:lnTo>
                  <a:lnTo>
                    <a:pt x="1" y="0"/>
                  </a:lnTo>
                  <a:lnTo>
                    <a:pt x="84484" y="0"/>
                  </a:lnTo>
                  <a:close/>
                  <a:moveTo>
                    <a:pt x="8173" y="12376"/>
                  </a:moveTo>
                  <a:cubicBezTo>
                    <a:pt x="6912" y="12376"/>
                    <a:pt x="5885" y="13403"/>
                    <a:pt x="5885" y="14664"/>
                  </a:cubicBezTo>
                  <a:cubicBezTo>
                    <a:pt x="5885" y="15925"/>
                    <a:pt x="6912" y="16953"/>
                    <a:pt x="8173" y="16953"/>
                  </a:cubicBezTo>
                  <a:cubicBezTo>
                    <a:pt x="9481" y="16953"/>
                    <a:pt x="10508" y="15925"/>
                    <a:pt x="10508" y="14664"/>
                  </a:cubicBezTo>
                  <a:cubicBezTo>
                    <a:pt x="10508" y="13403"/>
                    <a:pt x="9481" y="12376"/>
                    <a:pt x="8173" y="12376"/>
                  </a:cubicBezTo>
                  <a:close/>
                  <a:moveTo>
                    <a:pt x="8173" y="24238"/>
                  </a:moveTo>
                  <a:cubicBezTo>
                    <a:pt x="6912" y="24238"/>
                    <a:pt x="5885" y="25266"/>
                    <a:pt x="5885" y="26573"/>
                  </a:cubicBezTo>
                  <a:cubicBezTo>
                    <a:pt x="5885" y="27834"/>
                    <a:pt x="6912" y="28862"/>
                    <a:pt x="8173" y="28862"/>
                  </a:cubicBezTo>
                  <a:cubicBezTo>
                    <a:pt x="9481" y="28862"/>
                    <a:pt x="10508" y="27834"/>
                    <a:pt x="10508" y="26573"/>
                  </a:cubicBezTo>
                  <a:cubicBezTo>
                    <a:pt x="10508" y="25266"/>
                    <a:pt x="9481" y="24238"/>
                    <a:pt x="8173" y="24238"/>
                  </a:cubicBezTo>
                  <a:close/>
                  <a:moveTo>
                    <a:pt x="8173" y="36147"/>
                  </a:moveTo>
                  <a:cubicBezTo>
                    <a:pt x="6912" y="36147"/>
                    <a:pt x="5885" y="37175"/>
                    <a:pt x="5885" y="38482"/>
                  </a:cubicBezTo>
                  <a:cubicBezTo>
                    <a:pt x="5885" y="39743"/>
                    <a:pt x="6912" y="40771"/>
                    <a:pt x="8173" y="40771"/>
                  </a:cubicBezTo>
                  <a:cubicBezTo>
                    <a:pt x="9481" y="40771"/>
                    <a:pt x="10508" y="39743"/>
                    <a:pt x="10508" y="38482"/>
                  </a:cubicBezTo>
                  <a:cubicBezTo>
                    <a:pt x="10508" y="37175"/>
                    <a:pt x="9481" y="36147"/>
                    <a:pt x="8173" y="36147"/>
                  </a:cubicBezTo>
                  <a:close/>
                  <a:moveTo>
                    <a:pt x="8173" y="48056"/>
                  </a:moveTo>
                  <a:cubicBezTo>
                    <a:pt x="6912" y="48056"/>
                    <a:pt x="5885" y="49083"/>
                    <a:pt x="5885" y="50344"/>
                  </a:cubicBezTo>
                  <a:cubicBezTo>
                    <a:pt x="5885" y="51652"/>
                    <a:pt x="6912" y="52679"/>
                    <a:pt x="8173" y="52679"/>
                  </a:cubicBezTo>
                  <a:cubicBezTo>
                    <a:pt x="9481" y="52679"/>
                    <a:pt x="10508" y="51652"/>
                    <a:pt x="10508" y="50344"/>
                  </a:cubicBezTo>
                  <a:cubicBezTo>
                    <a:pt x="10508" y="49083"/>
                    <a:pt x="9481" y="48056"/>
                    <a:pt x="8173" y="48056"/>
                  </a:cubicBezTo>
                  <a:close/>
                  <a:moveTo>
                    <a:pt x="8173" y="59965"/>
                  </a:moveTo>
                  <a:cubicBezTo>
                    <a:pt x="6912" y="59965"/>
                    <a:pt x="5885" y="60992"/>
                    <a:pt x="5885" y="62253"/>
                  </a:cubicBezTo>
                  <a:cubicBezTo>
                    <a:pt x="5885" y="63514"/>
                    <a:pt x="6912" y="64588"/>
                    <a:pt x="8173" y="64588"/>
                  </a:cubicBezTo>
                  <a:cubicBezTo>
                    <a:pt x="9481" y="64588"/>
                    <a:pt x="10508" y="63514"/>
                    <a:pt x="10508" y="62253"/>
                  </a:cubicBezTo>
                  <a:cubicBezTo>
                    <a:pt x="10508" y="60992"/>
                    <a:pt x="9481" y="59965"/>
                    <a:pt x="8173" y="59965"/>
                  </a:cubicBezTo>
                  <a:close/>
                  <a:moveTo>
                    <a:pt x="8173" y="71874"/>
                  </a:moveTo>
                  <a:cubicBezTo>
                    <a:pt x="6912" y="71874"/>
                    <a:pt x="5885" y="72901"/>
                    <a:pt x="5885" y="74162"/>
                  </a:cubicBezTo>
                  <a:cubicBezTo>
                    <a:pt x="5885" y="75423"/>
                    <a:pt x="6912" y="76451"/>
                    <a:pt x="8173" y="76451"/>
                  </a:cubicBezTo>
                  <a:cubicBezTo>
                    <a:pt x="9481" y="76451"/>
                    <a:pt x="10508" y="75423"/>
                    <a:pt x="10508" y="74162"/>
                  </a:cubicBezTo>
                  <a:cubicBezTo>
                    <a:pt x="10508" y="72901"/>
                    <a:pt x="9481" y="71874"/>
                    <a:pt x="8173" y="71874"/>
                  </a:cubicBezTo>
                  <a:close/>
                  <a:moveTo>
                    <a:pt x="8173" y="83736"/>
                  </a:moveTo>
                  <a:cubicBezTo>
                    <a:pt x="6912" y="83736"/>
                    <a:pt x="5885" y="84763"/>
                    <a:pt x="5885" y="86071"/>
                  </a:cubicBezTo>
                  <a:cubicBezTo>
                    <a:pt x="5885" y="87332"/>
                    <a:pt x="6912" y="88360"/>
                    <a:pt x="8173" y="88360"/>
                  </a:cubicBezTo>
                  <a:cubicBezTo>
                    <a:pt x="9481" y="88360"/>
                    <a:pt x="10508" y="87332"/>
                    <a:pt x="10508" y="86071"/>
                  </a:cubicBezTo>
                  <a:cubicBezTo>
                    <a:pt x="10508" y="84763"/>
                    <a:pt x="9481" y="83736"/>
                    <a:pt x="8173" y="83736"/>
                  </a:cubicBezTo>
                  <a:close/>
                  <a:moveTo>
                    <a:pt x="8173" y="95645"/>
                  </a:moveTo>
                  <a:cubicBezTo>
                    <a:pt x="6912" y="95645"/>
                    <a:pt x="5885" y="96672"/>
                    <a:pt x="5885" y="97980"/>
                  </a:cubicBezTo>
                  <a:cubicBezTo>
                    <a:pt x="5885" y="99241"/>
                    <a:pt x="6912" y="100268"/>
                    <a:pt x="8173" y="100268"/>
                  </a:cubicBezTo>
                  <a:cubicBezTo>
                    <a:pt x="9481" y="100268"/>
                    <a:pt x="10508" y="99241"/>
                    <a:pt x="10508" y="97980"/>
                  </a:cubicBezTo>
                  <a:cubicBezTo>
                    <a:pt x="10508" y="96672"/>
                    <a:pt x="9481" y="95645"/>
                    <a:pt x="8173" y="95645"/>
                  </a:cubicBezTo>
                  <a:close/>
                  <a:moveTo>
                    <a:pt x="8173" y="107554"/>
                  </a:moveTo>
                  <a:cubicBezTo>
                    <a:pt x="6912" y="107554"/>
                    <a:pt x="5885" y="108581"/>
                    <a:pt x="5885" y="109842"/>
                  </a:cubicBezTo>
                  <a:cubicBezTo>
                    <a:pt x="5885" y="111150"/>
                    <a:pt x="6912" y="112177"/>
                    <a:pt x="8173" y="112177"/>
                  </a:cubicBezTo>
                  <a:cubicBezTo>
                    <a:pt x="9481" y="112177"/>
                    <a:pt x="10508" y="111150"/>
                    <a:pt x="10508" y="109842"/>
                  </a:cubicBezTo>
                  <a:cubicBezTo>
                    <a:pt x="10508" y="108581"/>
                    <a:pt x="9481" y="107554"/>
                    <a:pt x="8173" y="107554"/>
                  </a:cubicBezTo>
                  <a:close/>
                </a:path>
              </a:pathLst>
            </a:custGeom>
            <a:solidFill>
              <a:srgbClr val="EEEEEE"/>
            </a:solidFill>
            <a:ln>
              <a:noFill/>
            </a:ln>
          </p:spPr>
          <p:txBody>
            <a:bodyPr spcFirstLastPara="1" wrap="square" lIns="179929" tIns="179929" rIns="179929" bIns="179929" anchor="ctr" anchorCtr="0">
              <a:noAutofit/>
            </a:bodyPr>
            <a:lstStyle/>
            <a:p>
              <a:endParaRPr sz="3543"/>
            </a:p>
          </p:txBody>
        </p:sp>
        <p:sp>
          <p:nvSpPr>
            <p:cNvPr id="50" name="Google Shape;50;p15"/>
            <p:cNvSpPr/>
            <p:nvPr/>
          </p:nvSpPr>
          <p:spPr>
            <a:xfrm rot="-1072765">
              <a:off x="6555536" y="6029268"/>
              <a:ext cx="2520821" cy="42"/>
            </a:xfrm>
            <a:custGeom>
              <a:avLst/>
              <a:gdLst/>
              <a:ahLst/>
              <a:cxnLst/>
              <a:rect l="l" t="t" r="r" b="b"/>
              <a:pathLst>
                <a:path w="59453" h="1" fill="none" extrusionOk="0">
                  <a:moveTo>
                    <a:pt x="1" y="0"/>
                  </a:moveTo>
                  <a:lnTo>
                    <a:pt x="59452" y="0"/>
                  </a:lnTo>
                </a:path>
              </a:pathLst>
            </a:custGeom>
            <a:noFill/>
            <a:ln w="8175" cap="flat" cmpd="sng">
              <a:solidFill>
                <a:srgbClr val="595959"/>
              </a:solidFill>
              <a:prstDash val="solid"/>
              <a:miter lim="46701"/>
              <a:headEnd type="none" w="sm" len="sm"/>
              <a:tailEnd type="none" w="sm" len="sm"/>
            </a:ln>
          </p:spPr>
          <p:txBody>
            <a:bodyPr spcFirstLastPara="1" wrap="square" lIns="179929" tIns="179929" rIns="179929" bIns="179929" anchor="ctr" anchorCtr="0">
              <a:noAutofit/>
            </a:bodyPr>
            <a:lstStyle/>
            <a:p>
              <a:endParaRPr sz="3543"/>
            </a:p>
          </p:txBody>
        </p:sp>
        <p:sp>
          <p:nvSpPr>
            <p:cNvPr id="51" name="Google Shape;51;p15"/>
            <p:cNvSpPr/>
            <p:nvPr/>
          </p:nvSpPr>
          <p:spPr>
            <a:xfrm rot="-1072765">
              <a:off x="6390213" y="5516678"/>
              <a:ext cx="2520821" cy="42"/>
            </a:xfrm>
            <a:custGeom>
              <a:avLst/>
              <a:gdLst/>
              <a:ahLst/>
              <a:cxnLst/>
              <a:rect l="l" t="t" r="r" b="b"/>
              <a:pathLst>
                <a:path w="59453" h="1" fill="none" extrusionOk="0">
                  <a:moveTo>
                    <a:pt x="1" y="0"/>
                  </a:moveTo>
                  <a:lnTo>
                    <a:pt x="59452" y="0"/>
                  </a:lnTo>
                </a:path>
              </a:pathLst>
            </a:custGeom>
            <a:noFill/>
            <a:ln w="8175" cap="flat" cmpd="sng">
              <a:solidFill>
                <a:srgbClr val="595959"/>
              </a:solidFill>
              <a:prstDash val="solid"/>
              <a:miter lim="46701"/>
              <a:headEnd type="none" w="sm" len="sm"/>
              <a:tailEnd type="none" w="sm" len="sm"/>
            </a:ln>
          </p:spPr>
          <p:txBody>
            <a:bodyPr spcFirstLastPara="1" wrap="square" lIns="179929" tIns="179929" rIns="179929" bIns="179929" anchor="ctr" anchorCtr="0">
              <a:noAutofit/>
            </a:bodyPr>
            <a:lstStyle/>
            <a:p>
              <a:endParaRPr sz="3543"/>
            </a:p>
          </p:txBody>
        </p:sp>
        <p:sp>
          <p:nvSpPr>
            <p:cNvPr id="52" name="Google Shape;52;p15"/>
            <p:cNvSpPr/>
            <p:nvPr/>
          </p:nvSpPr>
          <p:spPr>
            <a:xfrm rot="-1072765">
              <a:off x="6224278" y="5002191"/>
              <a:ext cx="2520821" cy="42"/>
            </a:xfrm>
            <a:custGeom>
              <a:avLst/>
              <a:gdLst/>
              <a:ahLst/>
              <a:cxnLst/>
              <a:rect l="l" t="t" r="r" b="b"/>
              <a:pathLst>
                <a:path w="59453" h="1" fill="none" extrusionOk="0">
                  <a:moveTo>
                    <a:pt x="1" y="1"/>
                  </a:moveTo>
                  <a:lnTo>
                    <a:pt x="59452" y="1"/>
                  </a:lnTo>
                </a:path>
              </a:pathLst>
            </a:custGeom>
            <a:noFill/>
            <a:ln w="8175" cap="flat" cmpd="sng">
              <a:solidFill>
                <a:srgbClr val="595959"/>
              </a:solidFill>
              <a:prstDash val="solid"/>
              <a:miter lim="46701"/>
              <a:headEnd type="none" w="sm" len="sm"/>
              <a:tailEnd type="none" w="sm" len="sm"/>
            </a:ln>
          </p:spPr>
          <p:txBody>
            <a:bodyPr spcFirstLastPara="1" wrap="square" lIns="179929" tIns="179929" rIns="179929" bIns="179929" anchor="ctr" anchorCtr="0">
              <a:noAutofit/>
            </a:bodyPr>
            <a:lstStyle/>
            <a:p>
              <a:endParaRPr sz="3543"/>
            </a:p>
          </p:txBody>
        </p:sp>
        <p:sp>
          <p:nvSpPr>
            <p:cNvPr id="53" name="Google Shape;53;p15"/>
            <p:cNvSpPr/>
            <p:nvPr/>
          </p:nvSpPr>
          <p:spPr>
            <a:xfrm rot="-1072765">
              <a:off x="6058955" y="4489601"/>
              <a:ext cx="2520821" cy="42"/>
            </a:xfrm>
            <a:custGeom>
              <a:avLst/>
              <a:gdLst/>
              <a:ahLst/>
              <a:cxnLst/>
              <a:rect l="l" t="t" r="r" b="b"/>
              <a:pathLst>
                <a:path w="59453" h="1" fill="none" extrusionOk="0">
                  <a:moveTo>
                    <a:pt x="1" y="1"/>
                  </a:moveTo>
                  <a:lnTo>
                    <a:pt x="59452" y="1"/>
                  </a:lnTo>
                </a:path>
              </a:pathLst>
            </a:custGeom>
            <a:noFill/>
            <a:ln w="8175" cap="flat" cmpd="sng">
              <a:solidFill>
                <a:srgbClr val="595959"/>
              </a:solidFill>
              <a:prstDash val="solid"/>
              <a:miter lim="46701"/>
              <a:headEnd type="none" w="sm" len="sm"/>
              <a:tailEnd type="none" w="sm" len="sm"/>
            </a:ln>
          </p:spPr>
          <p:txBody>
            <a:bodyPr spcFirstLastPara="1" wrap="square" lIns="179929" tIns="179929" rIns="179929" bIns="179929" anchor="ctr" anchorCtr="0">
              <a:noAutofit/>
            </a:bodyPr>
            <a:lstStyle/>
            <a:p>
              <a:endParaRPr sz="3543"/>
            </a:p>
          </p:txBody>
        </p:sp>
        <p:sp>
          <p:nvSpPr>
            <p:cNvPr id="54" name="Google Shape;54;p15"/>
            <p:cNvSpPr/>
            <p:nvPr/>
          </p:nvSpPr>
          <p:spPr>
            <a:xfrm rot="-1072765">
              <a:off x="5893033" y="3975155"/>
              <a:ext cx="2520821" cy="42"/>
            </a:xfrm>
            <a:custGeom>
              <a:avLst/>
              <a:gdLst/>
              <a:ahLst/>
              <a:cxnLst/>
              <a:rect l="l" t="t" r="r" b="b"/>
              <a:pathLst>
                <a:path w="59453" h="1" fill="none" extrusionOk="0">
                  <a:moveTo>
                    <a:pt x="1" y="0"/>
                  </a:moveTo>
                  <a:lnTo>
                    <a:pt x="59452" y="0"/>
                  </a:lnTo>
                </a:path>
              </a:pathLst>
            </a:custGeom>
            <a:noFill/>
            <a:ln w="8175" cap="flat" cmpd="sng">
              <a:solidFill>
                <a:srgbClr val="595959"/>
              </a:solidFill>
              <a:prstDash val="solid"/>
              <a:miter lim="46701"/>
              <a:headEnd type="none" w="sm" len="sm"/>
              <a:tailEnd type="none" w="sm" len="sm"/>
            </a:ln>
          </p:spPr>
          <p:txBody>
            <a:bodyPr spcFirstLastPara="1" wrap="square" lIns="179929" tIns="179929" rIns="179929" bIns="179929" anchor="ctr" anchorCtr="0">
              <a:noAutofit/>
            </a:bodyPr>
            <a:lstStyle/>
            <a:p>
              <a:endParaRPr sz="3543"/>
            </a:p>
          </p:txBody>
        </p:sp>
        <p:sp>
          <p:nvSpPr>
            <p:cNvPr id="55" name="Google Shape;55;p15"/>
            <p:cNvSpPr/>
            <p:nvPr/>
          </p:nvSpPr>
          <p:spPr>
            <a:xfrm rot="-1072765">
              <a:off x="5727710" y="3462564"/>
              <a:ext cx="2520821" cy="42"/>
            </a:xfrm>
            <a:custGeom>
              <a:avLst/>
              <a:gdLst/>
              <a:ahLst/>
              <a:cxnLst/>
              <a:rect l="l" t="t" r="r" b="b"/>
              <a:pathLst>
                <a:path w="59453" h="1" fill="none" extrusionOk="0">
                  <a:moveTo>
                    <a:pt x="1" y="0"/>
                  </a:moveTo>
                  <a:lnTo>
                    <a:pt x="59452" y="0"/>
                  </a:lnTo>
                </a:path>
              </a:pathLst>
            </a:custGeom>
            <a:noFill/>
            <a:ln w="8175" cap="flat" cmpd="sng">
              <a:solidFill>
                <a:srgbClr val="595959"/>
              </a:solidFill>
              <a:prstDash val="solid"/>
              <a:miter lim="46701"/>
              <a:headEnd type="none" w="sm" len="sm"/>
              <a:tailEnd type="none" w="sm" len="sm"/>
            </a:ln>
          </p:spPr>
          <p:txBody>
            <a:bodyPr spcFirstLastPara="1" wrap="square" lIns="179929" tIns="179929" rIns="179929" bIns="179929" anchor="ctr" anchorCtr="0">
              <a:noAutofit/>
            </a:bodyPr>
            <a:lstStyle/>
            <a:p>
              <a:endParaRPr sz="3543"/>
            </a:p>
          </p:txBody>
        </p:sp>
        <p:sp>
          <p:nvSpPr>
            <p:cNvPr id="56" name="Google Shape;56;p15"/>
            <p:cNvSpPr/>
            <p:nvPr/>
          </p:nvSpPr>
          <p:spPr>
            <a:xfrm rot="-1072765">
              <a:off x="5562387" y="2949974"/>
              <a:ext cx="2520821" cy="42"/>
            </a:xfrm>
            <a:custGeom>
              <a:avLst/>
              <a:gdLst/>
              <a:ahLst/>
              <a:cxnLst/>
              <a:rect l="l" t="t" r="r" b="b"/>
              <a:pathLst>
                <a:path w="59453" h="1" fill="none" extrusionOk="0">
                  <a:moveTo>
                    <a:pt x="1" y="1"/>
                  </a:moveTo>
                  <a:lnTo>
                    <a:pt x="59452" y="1"/>
                  </a:lnTo>
                </a:path>
              </a:pathLst>
            </a:custGeom>
            <a:noFill/>
            <a:ln w="8175" cap="flat" cmpd="sng">
              <a:solidFill>
                <a:srgbClr val="595959"/>
              </a:solidFill>
              <a:prstDash val="solid"/>
              <a:miter lim="46701"/>
              <a:headEnd type="none" w="sm" len="sm"/>
              <a:tailEnd type="none" w="sm" len="sm"/>
            </a:ln>
          </p:spPr>
          <p:txBody>
            <a:bodyPr spcFirstLastPara="1" wrap="square" lIns="179929" tIns="179929" rIns="179929" bIns="179929" anchor="ctr" anchorCtr="0">
              <a:noAutofit/>
            </a:bodyPr>
            <a:lstStyle/>
            <a:p>
              <a:endParaRPr sz="3543"/>
            </a:p>
          </p:txBody>
        </p:sp>
        <p:sp>
          <p:nvSpPr>
            <p:cNvPr id="57" name="Google Shape;57;p15"/>
            <p:cNvSpPr/>
            <p:nvPr/>
          </p:nvSpPr>
          <p:spPr>
            <a:xfrm rot="-1072765">
              <a:off x="7407918" y="1135943"/>
              <a:ext cx="958457" cy="669372"/>
            </a:xfrm>
            <a:custGeom>
              <a:avLst/>
              <a:gdLst/>
              <a:ahLst/>
              <a:cxnLst/>
              <a:rect l="l" t="t" r="r" b="b"/>
              <a:pathLst>
                <a:path w="22605" h="15787" extrusionOk="0">
                  <a:moveTo>
                    <a:pt x="6726" y="7100"/>
                  </a:moveTo>
                  <a:cubicBezTo>
                    <a:pt x="6492" y="7193"/>
                    <a:pt x="6165" y="7100"/>
                    <a:pt x="6025" y="6819"/>
                  </a:cubicBezTo>
                  <a:cubicBezTo>
                    <a:pt x="5932" y="6586"/>
                    <a:pt x="6025" y="6259"/>
                    <a:pt x="6305" y="6165"/>
                  </a:cubicBezTo>
                  <a:lnTo>
                    <a:pt x="17374" y="748"/>
                  </a:lnTo>
                  <a:cubicBezTo>
                    <a:pt x="18868" y="1"/>
                    <a:pt x="20269" y="374"/>
                    <a:pt x="21203" y="1262"/>
                  </a:cubicBezTo>
                  <a:cubicBezTo>
                    <a:pt x="21577" y="1635"/>
                    <a:pt x="21857" y="2009"/>
                    <a:pt x="22090" y="2476"/>
                  </a:cubicBezTo>
                  <a:cubicBezTo>
                    <a:pt x="22324" y="2896"/>
                    <a:pt x="22464" y="3410"/>
                    <a:pt x="22464" y="3877"/>
                  </a:cubicBezTo>
                  <a:cubicBezTo>
                    <a:pt x="22604" y="5185"/>
                    <a:pt x="22044" y="6492"/>
                    <a:pt x="20549" y="7240"/>
                  </a:cubicBezTo>
                  <a:lnTo>
                    <a:pt x="4297" y="15132"/>
                  </a:lnTo>
                  <a:cubicBezTo>
                    <a:pt x="3036" y="15786"/>
                    <a:pt x="1869" y="15506"/>
                    <a:pt x="1075" y="14805"/>
                  </a:cubicBezTo>
                  <a:cubicBezTo>
                    <a:pt x="795" y="14525"/>
                    <a:pt x="561" y="14198"/>
                    <a:pt x="374" y="13825"/>
                  </a:cubicBezTo>
                  <a:cubicBezTo>
                    <a:pt x="187" y="13451"/>
                    <a:pt x="94" y="13077"/>
                    <a:pt x="47" y="12657"/>
                  </a:cubicBezTo>
                  <a:cubicBezTo>
                    <a:pt x="1" y="11583"/>
                    <a:pt x="468" y="10462"/>
                    <a:pt x="1775" y="9855"/>
                  </a:cubicBezTo>
                  <a:lnTo>
                    <a:pt x="15973" y="2943"/>
                  </a:lnTo>
                  <a:cubicBezTo>
                    <a:pt x="16953" y="2429"/>
                    <a:pt x="17841" y="2663"/>
                    <a:pt x="18448" y="3223"/>
                  </a:cubicBezTo>
                  <a:cubicBezTo>
                    <a:pt x="18681" y="3410"/>
                    <a:pt x="18868" y="3644"/>
                    <a:pt x="19008" y="3924"/>
                  </a:cubicBezTo>
                  <a:cubicBezTo>
                    <a:pt x="19148" y="4251"/>
                    <a:pt x="19242" y="4531"/>
                    <a:pt x="19242" y="4858"/>
                  </a:cubicBezTo>
                  <a:cubicBezTo>
                    <a:pt x="19335" y="5652"/>
                    <a:pt x="18915" y="6539"/>
                    <a:pt x="17934" y="7006"/>
                  </a:cubicBezTo>
                  <a:lnTo>
                    <a:pt x="8640" y="11536"/>
                  </a:lnTo>
                  <a:cubicBezTo>
                    <a:pt x="8360" y="11676"/>
                    <a:pt x="8033" y="11583"/>
                    <a:pt x="7940" y="11303"/>
                  </a:cubicBezTo>
                  <a:cubicBezTo>
                    <a:pt x="7800" y="11069"/>
                    <a:pt x="7893" y="10742"/>
                    <a:pt x="8173" y="10602"/>
                  </a:cubicBezTo>
                  <a:lnTo>
                    <a:pt x="17467" y="6072"/>
                  </a:lnTo>
                  <a:cubicBezTo>
                    <a:pt x="18027" y="5792"/>
                    <a:pt x="18261" y="5325"/>
                    <a:pt x="18214" y="4905"/>
                  </a:cubicBezTo>
                  <a:cubicBezTo>
                    <a:pt x="18214" y="4718"/>
                    <a:pt x="18168" y="4578"/>
                    <a:pt x="18121" y="4391"/>
                  </a:cubicBezTo>
                  <a:cubicBezTo>
                    <a:pt x="18027" y="4251"/>
                    <a:pt x="17934" y="4111"/>
                    <a:pt x="17794" y="3971"/>
                  </a:cubicBezTo>
                  <a:cubicBezTo>
                    <a:pt x="17467" y="3690"/>
                    <a:pt x="17000" y="3597"/>
                    <a:pt x="16440" y="3877"/>
                  </a:cubicBezTo>
                  <a:lnTo>
                    <a:pt x="2196" y="10789"/>
                  </a:lnTo>
                  <a:cubicBezTo>
                    <a:pt x="1355" y="11209"/>
                    <a:pt x="1028" y="11910"/>
                    <a:pt x="1075" y="12564"/>
                  </a:cubicBezTo>
                  <a:cubicBezTo>
                    <a:pt x="1075" y="12844"/>
                    <a:pt x="1168" y="13124"/>
                    <a:pt x="1308" y="13358"/>
                  </a:cubicBezTo>
                  <a:cubicBezTo>
                    <a:pt x="1402" y="13591"/>
                    <a:pt x="1589" y="13825"/>
                    <a:pt x="1775" y="14011"/>
                  </a:cubicBezTo>
                  <a:cubicBezTo>
                    <a:pt x="2289" y="14478"/>
                    <a:pt x="3036" y="14618"/>
                    <a:pt x="3877" y="14245"/>
                  </a:cubicBezTo>
                  <a:lnTo>
                    <a:pt x="20129" y="6306"/>
                  </a:lnTo>
                  <a:cubicBezTo>
                    <a:pt x="21156" y="5792"/>
                    <a:pt x="21530" y="4858"/>
                    <a:pt x="21483" y="3971"/>
                  </a:cubicBezTo>
                  <a:cubicBezTo>
                    <a:pt x="21437" y="3597"/>
                    <a:pt x="21343" y="3270"/>
                    <a:pt x="21156" y="2896"/>
                  </a:cubicBezTo>
                  <a:cubicBezTo>
                    <a:pt x="21016" y="2569"/>
                    <a:pt x="20783" y="2289"/>
                    <a:pt x="20503" y="2009"/>
                  </a:cubicBezTo>
                  <a:cubicBezTo>
                    <a:pt x="19849" y="1402"/>
                    <a:pt x="18915" y="1168"/>
                    <a:pt x="17841" y="1682"/>
                  </a:cubicBezTo>
                  <a:close/>
                </a:path>
              </a:pathLst>
            </a:custGeom>
            <a:solidFill>
              <a:srgbClr val="EB1085"/>
            </a:solidFill>
            <a:ln>
              <a:noFill/>
            </a:ln>
          </p:spPr>
          <p:txBody>
            <a:bodyPr spcFirstLastPara="1" wrap="square" lIns="179929" tIns="179929" rIns="179929" bIns="179929" anchor="ctr" anchorCtr="0">
              <a:noAutofit/>
            </a:bodyPr>
            <a:lstStyle/>
            <a:p>
              <a:endParaRPr sz="3543"/>
            </a:p>
          </p:txBody>
        </p:sp>
        <p:sp>
          <p:nvSpPr>
            <p:cNvPr id="58" name="Google Shape;58;p15"/>
            <p:cNvSpPr/>
            <p:nvPr/>
          </p:nvSpPr>
          <p:spPr>
            <a:xfrm rot="-1072765">
              <a:off x="7910856" y="1893140"/>
              <a:ext cx="1611887" cy="3364331"/>
            </a:xfrm>
            <a:custGeom>
              <a:avLst/>
              <a:gdLst/>
              <a:ahLst/>
              <a:cxnLst/>
              <a:rect l="l" t="t" r="r" b="b"/>
              <a:pathLst>
                <a:path w="38016" h="79347" extrusionOk="0">
                  <a:moveTo>
                    <a:pt x="7379" y="72669"/>
                  </a:moveTo>
                  <a:lnTo>
                    <a:pt x="0" y="79347"/>
                  </a:lnTo>
                  <a:lnTo>
                    <a:pt x="47" y="69399"/>
                  </a:lnTo>
                  <a:lnTo>
                    <a:pt x="30170" y="1589"/>
                  </a:lnTo>
                  <a:cubicBezTo>
                    <a:pt x="30683" y="468"/>
                    <a:pt x="31944" y="1"/>
                    <a:pt x="33065" y="468"/>
                  </a:cubicBezTo>
                  <a:lnTo>
                    <a:pt x="36381" y="1962"/>
                  </a:lnTo>
                  <a:cubicBezTo>
                    <a:pt x="37502" y="2429"/>
                    <a:pt x="38015" y="3737"/>
                    <a:pt x="37502" y="4858"/>
                  </a:cubicBezTo>
                  <a:close/>
                </a:path>
              </a:pathLst>
            </a:custGeom>
            <a:solidFill>
              <a:srgbClr val="EB1085"/>
            </a:solidFill>
            <a:ln>
              <a:noFill/>
            </a:ln>
          </p:spPr>
          <p:txBody>
            <a:bodyPr spcFirstLastPara="1" wrap="square" lIns="179929" tIns="179929" rIns="179929" bIns="179929" anchor="ctr" anchorCtr="0">
              <a:noAutofit/>
            </a:bodyPr>
            <a:lstStyle/>
            <a:p>
              <a:endParaRPr sz="3543"/>
            </a:p>
          </p:txBody>
        </p:sp>
        <p:sp>
          <p:nvSpPr>
            <p:cNvPr id="59" name="Google Shape;59;p15"/>
            <p:cNvSpPr/>
            <p:nvPr/>
          </p:nvSpPr>
          <p:spPr>
            <a:xfrm rot="-1072765">
              <a:off x="7942192" y="2092424"/>
              <a:ext cx="1534676" cy="3172258"/>
            </a:xfrm>
            <a:custGeom>
              <a:avLst/>
              <a:gdLst/>
              <a:ahLst/>
              <a:cxnLst/>
              <a:rect l="l" t="t" r="r" b="b"/>
              <a:pathLst>
                <a:path w="36195" h="74817" extrusionOk="0">
                  <a:moveTo>
                    <a:pt x="7379" y="68139"/>
                  </a:moveTo>
                  <a:lnTo>
                    <a:pt x="0" y="74817"/>
                  </a:lnTo>
                  <a:lnTo>
                    <a:pt x="47" y="64869"/>
                  </a:lnTo>
                  <a:lnTo>
                    <a:pt x="28862" y="1"/>
                  </a:lnTo>
                  <a:cubicBezTo>
                    <a:pt x="31664" y="701"/>
                    <a:pt x="34046" y="1822"/>
                    <a:pt x="36194" y="3270"/>
                  </a:cubicBezTo>
                  <a:close/>
                </a:path>
              </a:pathLst>
            </a:custGeom>
            <a:solidFill>
              <a:srgbClr val="EEEEEE"/>
            </a:solidFill>
            <a:ln>
              <a:noFill/>
            </a:ln>
          </p:spPr>
          <p:txBody>
            <a:bodyPr spcFirstLastPara="1" wrap="square" lIns="179929" tIns="179929" rIns="179929" bIns="179929" anchor="ctr" anchorCtr="0">
              <a:noAutofit/>
            </a:bodyPr>
            <a:lstStyle/>
            <a:p>
              <a:endParaRPr sz="3543"/>
            </a:p>
          </p:txBody>
        </p:sp>
        <p:sp>
          <p:nvSpPr>
            <p:cNvPr id="60" name="Google Shape;60;p15"/>
            <p:cNvSpPr/>
            <p:nvPr/>
          </p:nvSpPr>
          <p:spPr>
            <a:xfrm rot="-1072765">
              <a:off x="7958435" y="2195728"/>
              <a:ext cx="1491089" cy="3073254"/>
            </a:xfrm>
            <a:custGeom>
              <a:avLst/>
              <a:gdLst/>
              <a:ahLst/>
              <a:cxnLst/>
              <a:rect l="l" t="t" r="r" b="b"/>
              <a:pathLst>
                <a:path w="35167" h="72482" extrusionOk="0">
                  <a:moveTo>
                    <a:pt x="7379" y="65804"/>
                  </a:moveTo>
                  <a:lnTo>
                    <a:pt x="0" y="72482"/>
                  </a:lnTo>
                  <a:lnTo>
                    <a:pt x="47" y="62534"/>
                  </a:lnTo>
                  <a:lnTo>
                    <a:pt x="27834" y="1"/>
                  </a:lnTo>
                  <a:cubicBezTo>
                    <a:pt x="30637" y="702"/>
                    <a:pt x="33065" y="1776"/>
                    <a:pt x="35167" y="3270"/>
                  </a:cubicBezTo>
                  <a:close/>
                </a:path>
              </a:pathLst>
            </a:custGeom>
            <a:solidFill>
              <a:srgbClr val="F5DA3E"/>
            </a:solidFill>
            <a:ln>
              <a:noFill/>
            </a:ln>
          </p:spPr>
          <p:txBody>
            <a:bodyPr spcFirstLastPara="1" wrap="square" lIns="179929" tIns="179929" rIns="179929" bIns="179929" anchor="ctr" anchorCtr="0">
              <a:noAutofit/>
            </a:bodyPr>
            <a:lstStyle/>
            <a:p>
              <a:endParaRPr sz="3543"/>
            </a:p>
          </p:txBody>
        </p:sp>
        <p:sp>
          <p:nvSpPr>
            <p:cNvPr id="61" name="Google Shape;61;p15"/>
            <p:cNvSpPr/>
            <p:nvPr/>
          </p:nvSpPr>
          <p:spPr>
            <a:xfrm rot="-1072765">
              <a:off x="8393716" y="4963979"/>
              <a:ext cx="312914" cy="421797"/>
            </a:xfrm>
            <a:custGeom>
              <a:avLst/>
              <a:gdLst/>
              <a:ahLst/>
              <a:cxnLst/>
              <a:rect l="l" t="t" r="r" b="b"/>
              <a:pathLst>
                <a:path w="7380" h="9948" extrusionOk="0">
                  <a:moveTo>
                    <a:pt x="7379" y="3270"/>
                  </a:moveTo>
                  <a:lnTo>
                    <a:pt x="0" y="9948"/>
                  </a:lnTo>
                  <a:lnTo>
                    <a:pt x="47" y="0"/>
                  </a:lnTo>
                  <a:cubicBezTo>
                    <a:pt x="1308" y="327"/>
                    <a:pt x="2569" y="748"/>
                    <a:pt x="3830" y="1308"/>
                  </a:cubicBezTo>
                  <a:cubicBezTo>
                    <a:pt x="5138" y="1868"/>
                    <a:pt x="6305" y="2522"/>
                    <a:pt x="7379" y="3270"/>
                  </a:cubicBezTo>
                  <a:close/>
                </a:path>
              </a:pathLst>
            </a:custGeom>
            <a:solidFill>
              <a:srgbClr val="FEDFB1"/>
            </a:solidFill>
            <a:ln>
              <a:noFill/>
            </a:ln>
          </p:spPr>
          <p:txBody>
            <a:bodyPr spcFirstLastPara="1" wrap="square" lIns="179929" tIns="179929" rIns="179929" bIns="179929" anchor="ctr" anchorCtr="0">
              <a:noAutofit/>
            </a:bodyPr>
            <a:lstStyle/>
            <a:p>
              <a:endParaRPr sz="3543"/>
            </a:p>
          </p:txBody>
        </p:sp>
        <p:sp>
          <p:nvSpPr>
            <p:cNvPr id="62" name="Google Shape;62;p15"/>
            <p:cNvSpPr/>
            <p:nvPr/>
          </p:nvSpPr>
          <p:spPr>
            <a:xfrm rot="-1072765">
              <a:off x="8442230" y="5272511"/>
              <a:ext cx="102990" cy="138649"/>
            </a:xfrm>
            <a:custGeom>
              <a:avLst/>
              <a:gdLst/>
              <a:ahLst/>
              <a:cxnLst/>
              <a:rect l="l" t="t" r="r" b="b"/>
              <a:pathLst>
                <a:path w="2429" h="3270" extrusionOk="0">
                  <a:moveTo>
                    <a:pt x="2429" y="1075"/>
                  </a:moveTo>
                  <a:lnTo>
                    <a:pt x="0" y="3270"/>
                  </a:lnTo>
                  <a:lnTo>
                    <a:pt x="0" y="1"/>
                  </a:lnTo>
                  <a:cubicBezTo>
                    <a:pt x="421" y="94"/>
                    <a:pt x="841" y="234"/>
                    <a:pt x="1261" y="421"/>
                  </a:cubicBezTo>
                  <a:cubicBezTo>
                    <a:pt x="1682" y="608"/>
                    <a:pt x="2102" y="841"/>
                    <a:pt x="2429" y="1075"/>
                  </a:cubicBezTo>
                  <a:close/>
                </a:path>
              </a:pathLst>
            </a:custGeom>
            <a:solidFill>
              <a:srgbClr val="595959"/>
            </a:solidFill>
            <a:ln>
              <a:noFill/>
            </a:ln>
          </p:spPr>
          <p:txBody>
            <a:bodyPr spcFirstLastPara="1" wrap="square" lIns="179929" tIns="179929" rIns="179929" bIns="179929" anchor="ctr" anchorCtr="0">
              <a:noAutofit/>
            </a:bodyPr>
            <a:lstStyle/>
            <a:p>
              <a:endParaRPr sz="3543"/>
            </a:p>
          </p:txBody>
        </p:sp>
        <p:sp>
          <p:nvSpPr>
            <p:cNvPr id="63" name="Google Shape;63;p15"/>
            <p:cNvSpPr/>
            <p:nvPr/>
          </p:nvSpPr>
          <p:spPr>
            <a:xfrm rot="-1072765">
              <a:off x="5606004" y="1248479"/>
              <a:ext cx="1384156" cy="1304952"/>
            </a:xfrm>
            <a:custGeom>
              <a:avLst/>
              <a:gdLst/>
              <a:ahLst/>
              <a:cxnLst/>
              <a:rect l="l" t="t" r="r" b="b"/>
              <a:pathLst>
                <a:path w="32645" h="30777" extrusionOk="0">
                  <a:moveTo>
                    <a:pt x="654" y="12610"/>
                  </a:moveTo>
                  <a:cubicBezTo>
                    <a:pt x="2523" y="14245"/>
                    <a:pt x="4391" y="15832"/>
                    <a:pt x="6212" y="17467"/>
                  </a:cubicBezTo>
                  <a:cubicBezTo>
                    <a:pt x="7753" y="18821"/>
                    <a:pt x="9808" y="18634"/>
                    <a:pt x="11769" y="20316"/>
                  </a:cubicBezTo>
                  <a:cubicBezTo>
                    <a:pt x="13404" y="21764"/>
                    <a:pt x="13591" y="23912"/>
                    <a:pt x="15179" y="25313"/>
                  </a:cubicBezTo>
                  <a:cubicBezTo>
                    <a:pt x="16113" y="26153"/>
                    <a:pt x="17047" y="26947"/>
                    <a:pt x="17981" y="27788"/>
                  </a:cubicBezTo>
                  <a:cubicBezTo>
                    <a:pt x="18961" y="28629"/>
                    <a:pt x="19895" y="29469"/>
                    <a:pt x="20830" y="30263"/>
                  </a:cubicBezTo>
                  <a:cubicBezTo>
                    <a:pt x="21390" y="30777"/>
                    <a:pt x="22277" y="30730"/>
                    <a:pt x="22744" y="30123"/>
                  </a:cubicBezTo>
                  <a:cubicBezTo>
                    <a:pt x="24332" y="28255"/>
                    <a:pt x="25873" y="26340"/>
                    <a:pt x="27461" y="24472"/>
                  </a:cubicBezTo>
                  <a:cubicBezTo>
                    <a:pt x="29049" y="22604"/>
                    <a:pt x="30590" y="20689"/>
                    <a:pt x="32178" y="18821"/>
                  </a:cubicBezTo>
                  <a:cubicBezTo>
                    <a:pt x="32645" y="18261"/>
                    <a:pt x="32552" y="17374"/>
                    <a:pt x="31944" y="16907"/>
                  </a:cubicBezTo>
                  <a:cubicBezTo>
                    <a:pt x="30964" y="16159"/>
                    <a:pt x="29936" y="15365"/>
                    <a:pt x="28956" y="14618"/>
                  </a:cubicBezTo>
                  <a:cubicBezTo>
                    <a:pt x="27975" y="13824"/>
                    <a:pt x="26947" y="13077"/>
                    <a:pt x="25967" y="12283"/>
                  </a:cubicBezTo>
                  <a:cubicBezTo>
                    <a:pt x="24285" y="11022"/>
                    <a:pt x="22137" y="11256"/>
                    <a:pt x="20409" y="9901"/>
                  </a:cubicBezTo>
                  <a:cubicBezTo>
                    <a:pt x="18354" y="8313"/>
                    <a:pt x="18168" y="6259"/>
                    <a:pt x="16533" y="4998"/>
                  </a:cubicBezTo>
                  <a:cubicBezTo>
                    <a:pt x="14571" y="3503"/>
                    <a:pt x="12610" y="1962"/>
                    <a:pt x="10649" y="468"/>
                  </a:cubicBezTo>
                  <a:cubicBezTo>
                    <a:pt x="10041" y="1"/>
                    <a:pt x="9294" y="94"/>
                    <a:pt x="8827" y="608"/>
                  </a:cubicBezTo>
                  <a:lnTo>
                    <a:pt x="421" y="10742"/>
                  </a:lnTo>
                  <a:cubicBezTo>
                    <a:pt x="1" y="11256"/>
                    <a:pt x="94" y="12096"/>
                    <a:pt x="654" y="12610"/>
                  </a:cubicBezTo>
                  <a:close/>
                </a:path>
              </a:pathLst>
            </a:custGeom>
            <a:solidFill>
              <a:srgbClr val="EB1085"/>
            </a:solidFill>
            <a:ln>
              <a:noFill/>
            </a:ln>
          </p:spPr>
          <p:txBody>
            <a:bodyPr spcFirstLastPara="1" wrap="square" lIns="179929" tIns="179929" rIns="179929" bIns="179929" anchor="ctr" anchorCtr="0">
              <a:noAutofit/>
            </a:bodyPr>
            <a:lstStyle/>
            <a:p>
              <a:endParaRPr sz="3543"/>
            </a:p>
          </p:txBody>
        </p:sp>
        <p:sp>
          <p:nvSpPr>
            <p:cNvPr id="64" name="Google Shape;64;p15"/>
            <p:cNvSpPr/>
            <p:nvPr/>
          </p:nvSpPr>
          <p:spPr>
            <a:xfrm rot="-1072765">
              <a:off x="5707959" y="1334556"/>
              <a:ext cx="1061405" cy="990130"/>
            </a:xfrm>
            <a:custGeom>
              <a:avLst/>
              <a:gdLst/>
              <a:ahLst/>
              <a:cxnLst/>
              <a:rect l="l" t="t" r="r" b="b"/>
              <a:pathLst>
                <a:path w="25033" h="23352" extrusionOk="0">
                  <a:moveTo>
                    <a:pt x="4951" y="1"/>
                  </a:moveTo>
                  <a:lnTo>
                    <a:pt x="1" y="5979"/>
                  </a:lnTo>
                  <a:lnTo>
                    <a:pt x="20923" y="23352"/>
                  </a:lnTo>
                  <a:cubicBezTo>
                    <a:pt x="21810" y="23071"/>
                    <a:pt x="22604" y="22558"/>
                    <a:pt x="23258" y="21810"/>
                  </a:cubicBezTo>
                  <a:lnTo>
                    <a:pt x="23258" y="21810"/>
                  </a:lnTo>
                  <a:cubicBezTo>
                    <a:pt x="25033" y="19662"/>
                    <a:pt x="24752" y="16440"/>
                    <a:pt x="22604" y="14665"/>
                  </a:cubicBezTo>
                  <a:close/>
                </a:path>
              </a:pathLst>
            </a:custGeom>
            <a:solidFill>
              <a:srgbClr val="EEEEEE"/>
            </a:solidFill>
            <a:ln>
              <a:noFill/>
            </a:ln>
          </p:spPr>
          <p:txBody>
            <a:bodyPr spcFirstLastPara="1" wrap="square" lIns="179929" tIns="179929" rIns="179929" bIns="179929" anchor="ctr" anchorCtr="0">
              <a:noAutofit/>
            </a:bodyPr>
            <a:lstStyle/>
            <a:p>
              <a:endParaRPr sz="3543"/>
            </a:p>
          </p:txBody>
        </p:sp>
        <p:sp>
          <p:nvSpPr>
            <p:cNvPr id="65" name="Google Shape;65;p15"/>
            <p:cNvSpPr/>
            <p:nvPr/>
          </p:nvSpPr>
          <p:spPr>
            <a:xfrm rot="-1072765">
              <a:off x="5742684" y="1555395"/>
              <a:ext cx="944592" cy="782199"/>
            </a:xfrm>
            <a:custGeom>
              <a:avLst/>
              <a:gdLst/>
              <a:ahLst/>
              <a:cxnLst/>
              <a:rect l="l" t="t" r="r" b="b"/>
              <a:pathLst>
                <a:path w="22278" h="18448" extrusionOk="0">
                  <a:moveTo>
                    <a:pt x="888" y="0"/>
                  </a:moveTo>
                  <a:lnTo>
                    <a:pt x="1" y="1075"/>
                  </a:lnTo>
                  <a:lnTo>
                    <a:pt x="20923" y="18448"/>
                  </a:lnTo>
                  <a:cubicBezTo>
                    <a:pt x="21390" y="18308"/>
                    <a:pt x="21857" y="18074"/>
                    <a:pt x="22277" y="17794"/>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6" name="Google Shape;66;p15"/>
            <p:cNvSpPr/>
            <p:nvPr/>
          </p:nvSpPr>
          <p:spPr>
            <a:xfrm rot="-1072765">
              <a:off x="6195231" y="1754311"/>
              <a:ext cx="152514" cy="154464"/>
            </a:xfrm>
            <a:custGeom>
              <a:avLst/>
              <a:gdLst/>
              <a:ahLst/>
              <a:cxnLst/>
              <a:rect l="l" t="t" r="r" b="b"/>
              <a:pathLst>
                <a:path w="3597" h="3643" extrusionOk="0">
                  <a:moveTo>
                    <a:pt x="2849" y="560"/>
                  </a:moveTo>
                  <a:cubicBezTo>
                    <a:pt x="3503" y="1121"/>
                    <a:pt x="3596" y="2148"/>
                    <a:pt x="3036" y="2849"/>
                  </a:cubicBezTo>
                  <a:cubicBezTo>
                    <a:pt x="2476" y="3549"/>
                    <a:pt x="1448" y="3643"/>
                    <a:pt x="748" y="3036"/>
                  </a:cubicBezTo>
                  <a:cubicBezTo>
                    <a:pt x="94" y="2475"/>
                    <a:pt x="0" y="1448"/>
                    <a:pt x="561" y="794"/>
                  </a:cubicBezTo>
                  <a:cubicBezTo>
                    <a:pt x="1121" y="93"/>
                    <a:pt x="2149" y="0"/>
                    <a:pt x="2849" y="560"/>
                  </a:cubicBezTo>
                  <a:close/>
                </a:path>
              </a:pathLst>
            </a:custGeom>
            <a:solidFill>
              <a:srgbClr val="595959"/>
            </a:solidFill>
            <a:ln>
              <a:noFill/>
            </a:ln>
          </p:spPr>
          <p:txBody>
            <a:bodyPr spcFirstLastPara="1" wrap="square" lIns="179929" tIns="179929" rIns="179929" bIns="179929" anchor="ctr" anchorCtr="0">
              <a:noAutofit/>
            </a:bodyPr>
            <a:lstStyle/>
            <a:p>
              <a:endParaRPr sz="3543"/>
            </a:p>
          </p:txBody>
        </p:sp>
        <p:sp>
          <p:nvSpPr>
            <p:cNvPr id="67" name="Google Shape;67;p15"/>
            <p:cNvSpPr/>
            <p:nvPr/>
          </p:nvSpPr>
          <p:spPr>
            <a:xfrm rot="-1072765">
              <a:off x="6244657" y="1761902"/>
              <a:ext cx="55502" cy="138649"/>
            </a:xfrm>
            <a:custGeom>
              <a:avLst/>
              <a:gdLst/>
              <a:ahLst/>
              <a:cxnLst/>
              <a:rect l="l" t="t" r="r" b="b"/>
              <a:pathLst>
                <a:path w="1309" h="3270" extrusionOk="0">
                  <a:moveTo>
                    <a:pt x="1309" y="3083"/>
                  </a:moveTo>
                  <a:cubicBezTo>
                    <a:pt x="1028" y="3223"/>
                    <a:pt x="795" y="3270"/>
                    <a:pt x="515" y="3223"/>
                  </a:cubicBezTo>
                  <a:lnTo>
                    <a:pt x="1" y="141"/>
                  </a:lnTo>
                  <a:cubicBezTo>
                    <a:pt x="234" y="48"/>
                    <a:pt x="468" y="1"/>
                    <a:pt x="748" y="1"/>
                  </a:cubicBezTo>
                  <a:close/>
                </a:path>
              </a:pathLst>
            </a:custGeom>
            <a:solidFill>
              <a:srgbClr val="000000"/>
            </a:solidFill>
            <a:ln>
              <a:noFill/>
            </a:ln>
          </p:spPr>
          <p:txBody>
            <a:bodyPr spcFirstLastPara="1" wrap="square" lIns="179929" tIns="179929" rIns="179929" bIns="179929" anchor="ctr" anchorCtr="0">
              <a:noAutofit/>
            </a:bodyPr>
            <a:lstStyle/>
            <a:p>
              <a:endParaRPr sz="3543"/>
            </a:p>
          </p:txBody>
        </p:sp>
        <p:sp>
          <p:nvSpPr>
            <p:cNvPr id="68" name="Google Shape;68;p15"/>
            <p:cNvSpPr/>
            <p:nvPr/>
          </p:nvSpPr>
          <p:spPr>
            <a:xfrm rot="-1072765">
              <a:off x="4870122" y="2124223"/>
              <a:ext cx="576262" cy="419847"/>
            </a:xfrm>
            <a:custGeom>
              <a:avLst/>
              <a:gdLst/>
              <a:ahLst/>
              <a:cxnLst/>
              <a:rect l="l" t="t" r="r" b="b"/>
              <a:pathLst>
                <a:path w="13591" h="9902" extrusionOk="0">
                  <a:moveTo>
                    <a:pt x="5745" y="94"/>
                  </a:moveTo>
                  <a:cubicBezTo>
                    <a:pt x="4577" y="234"/>
                    <a:pt x="0" y="2102"/>
                    <a:pt x="561" y="2709"/>
                  </a:cubicBezTo>
                  <a:cubicBezTo>
                    <a:pt x="1355" y="3550"/>
                    <a:pt x="2896" y="3316"/>
                    <a:pt x="2896" y="3643"/>
                  </a:cubicBezTo>
                  <a:cubicBezTo>
                    <a:pt x="2896" y="4017"/>
                    <a:pt x="2756" y="5932"/>
                    <a:pt x="3316" y="6072"/>
                  </a:cubicBezTo>
                  <a:cubicBezTo>
                    <a:pt x="4157" y="6212"/>
                    <a:pt x="5418" y="5231"/>
                    <a:pt x="6398" y="5791"/>
                  </a:cubicBezTo>
                  <a:cubicBezTo>
                    <a:pt x="7332" y="6399"/>
                    <a:pt x="7052" y="7800"/>
                    <a:pt x="7846" y="8220"/>
                  </a:cubicBezTo>
                  <a:cubicBezTo>
                    <a:pt x="8640" y="8687"/>
                    <a:pt x="9294" y="7239"/>
                    <a:pt x="10321" y="7613"/>
                  </a:cubicBezTo>
                  <a:cubicBezTo>
                    <a:pt x="11349" y="7986"/>
                    <a:pt x="11302" y="9341"/>
                    <a:pt x="12470" y="9621"/>
                  </a:cubicBezTo>
                  <a:cubicBezTo>
                    <a:pt x="13590" y="9901"/>
                    <a:pt x="12797" y="5324"/>
                    <a:pt x="12656" y="3456"/>
                  </a:cubicBezTo>
                  <a:cubicBezTo>
                    <a:pt x="12610" y="2476"/>
                    <a:pt x="10975" y="1635"/>
                    <a:pt x="9387" y="1402"/>
                  </a:cubicBezTo>
                  <a:cubicBezTo>
                    <a:pt x="7706" y="1168"/>
                    <a:pt x="6679" y="0"/>
                    <a:pt x="5745" y="94"/>
                  </a:cubicBezTo>
                  <a:close/>
                </a:path>
              </a:pathLst>
            </a:custGeom>
            <a:solidFill>
              <a:srgbClr val="F5DA3E"/>
            </a:solidFill>
            <a:ln>
              <a:noFill/>
            </a:ln>
          </p:spPr>
          <p:txBody>
            <a:bodyPr spcFirstLastPara="1" wrap="square" lIns="179929" tIns="179929" rIns="179929" bIns="179929" anchor="ctr" anchorCtr="0">
              <a:noAutofit/>
            </a:bodyPr>
            <a:lstStyle/>
            <a:p>
              <a:endParaRPr sz="3543"/>
            </a:p>
          </p:txBody>
        </p:sp>
        <p:sp>
          <p:nvSpPr>
            <p:cNvPr id="69" name="Google Shape;69;p15"/>
            <p:cNvSpPr/>
            <p:nvPr/>
          </p:nvSpPr>
          <p:spPr>
            <a:xfrm rot="-1072765">
              <a:off x="4934134" y="2117587"/>
              <a:ext cx="477257" cy="342594"/>
            </a:xfrm>
            <a:custGeom>
              <a:avLst/>
              <a:gdLst/>
              <a:ahLst/>
              <a:cxnLst/>
              <a:rect l="l" t="t" r="r" b="b"/>
              <a:pathLst>
                <a:path w="11256" h="8080" extrusionOk="0">
                  <a:moveTo>
                    <a:pt x="3924" y="94"/>
                  </a:moveTo>
                  <a:cubicBezTo>
                    <a:pt x="3223" y="187"/>
                    <a:pt x="1308" y="888"/>
                    <a:pt x="1" y="1588"/>
                  </a:cubicBezTo>
                  <a:cubicBezTo>
                    <a:pt x="795" y="2149"/>
                    <a:pt x="2102" y="2009"/>
                    <a:pt x="2102" y="2336"/>
                  </a:cubicBezTo>
                  <a:cubicBezTo>
                    <a:pt x="2102" y="2662"/>
                    <a:pt x="1915" y="4624"/>
                    <a:pt x="2523" y="4717"/>
                  </a:cubicBezTo>
                  <a:cubicBezTo>
                    <a:pt x="3363" y="4857"/>
                    <a:pt x="4624" y="3877"/>
                    <a:pt x="5558" y="4484"/>
                  </a:cubicBezTo>
                  <a:cubicBezTo>
                    <a:pt x="6492" y="5044"/>
                    <a:pt x="6212" y="6445"/>
                    <a:pt x="7053" y="6866"/>
                  </a:cubicBezTo>
                  <a:cubicBezTo>
                    <a:pt x="7847" y="7333"/>
                    <a:pt x="8454" y="5885"/>
                    <a:pt x="9528" y="6258"/>
                  </a:cubicBezTo>
                  <a:cubicBezTo>
                    <a:pt x="10415" y="6585"/>
                    <a:pt x="10508" y="7660"/>
                    <a:pt x="11256" y="8080"/>
                  </a:cubicBezTo>
                  <a:cubicBezTo>
                    <a:pt x="11256" y="6679"/>
                    <a:pt x="10929" y="4577"/>
                    <a:pt x="10835" y="3456"/>
                  </a:cubicBezTo>
                  <a:cubicBezTo>
                    <a:pt x="10789" y="2476"/>
                    <a:pt x="9154" y="1635"/>
                    <a:pt x="7566" y="1402"/>
                  </a:cubicBezTo>
                  <a:cubicBezTo>
                    <a:pt x="5885" y="1168"/>
                    <a:pt x="4858" y="0"/>
                    <a:pt x="3924" y="94"/>
                  </a:cubicBezTo>
                  <a:close/>
                </a:path>
              </a:pathLst>
            </a:custGeom>
            <a:solidFill>
              <a:srgbClr val="FEDFB1"/>
            </a:solidFill>
            <a:ln>
              <a:noFill/>
            </a:ln>
          </p:spPr>
          <p:txBody>
            <a:bodyPr spcFirstLastPara="1" wrap="square" lIns="179929" tIns="179929" rIns="179929" bIns="179929" anchor="ctr" anchorCtr="0">
              <a:noAutofit/>
            </a:bodyPr>
            <a:lstStyle/>
            <a:p>
              <a:endParaRPr sz="3543"/>
            </a:p>
          </p:txBody>
        </p:sp>
        <p:sp>
          <p:nvSpPr>
            <p:cNvPr id="70" name="Google Shape;70;p15"/>
            <p:cNvSpPr/>
            <p:nvPr/>
          </p:nvSpPr>
          <p:spPr>
            <a:xfrm rot="-1072765">
              <a:off x="5552171" y="2405478"/>
              <a:ext cx="364388" cy="623792"/>
            </a:xfrm>
            <a:custGeom>
              <a:avLst/>
              <a:gdLst/>
              <a:ahLst/>
              <a:cxnLst/>
              <a:rect l="l" t="t" r="r" b="b"/>
              <a:pathLst>
                <a:path w="8594" h="14712" extrusionOk="0">
                  <a:moveTo>
                    <a:pt x="8360" y="5324"/>
                  </a:moveTo>
                  <a:cubicBezTo>
                    <a:pt x="8033" y="4203"/>
                    <a:pt x="5371" y="0"/>
                    <a:pt x="4857" y="654"/>
                  </a:cubicBezTo>
                  <a:cubicBezTo>
                    <a:pt x="4204" y="1588"/>
                    <a:pt x="4671" y="3083"/>
                    <a:pt x="4344" y="3129"/>
                  </a:cubicBezTo>
                  <a:cubicBezTo>
                    <a:pt x="4017" y="3176"/>
                    <a:pt x="2055" y="3363"/>
                    <a:pt x="2055" y="3923"/>
                  </a:cubicBezTo>
                  <a:cubicBezTo>
                    <a:pt x="2055" y="4810"/>
                    <a:pt x="3223" y="5885"/>
                    <a:pt x="2802" y="6912"/>
                  </a:cubicBezTo>
                  <a:cubicBezTo>
                    <a:pt x="2382" y="7939"/>
                    <a:pt x="934" y="7893"/>
                    <a:pt x="654" y="8780"/>
                  </a:cubicBezTo>
                  <a:cubicBezTo>
                    <a:pt x="374" y="9621"/>
                    <a:pt x="1868" y="9994"/>
                    <a:pt x="1682" y="11115"/>
                  </a:cubicBezTo>
                  <a:cubicBezTo>
                    <a:pt x="1495" y="12189"/>
                    <a:pt x="187" y="12376"/>
                    <a:pt x="94" y="13544"/>
                  </a:cubicBezTo>
                  <a:cubicBezTo>
                    <a:pt x="0" y="14711"/>
                    <a:pt x="4344" y="13170"/>
                    <a:pt x="6165" y="12703"/>
                  </a:cubicBezTo>
                  <a:cubicBezTo>
                    <a:pt x="7099" y="12470"/>
                    <a:pt x="7706" y="10742"/>
                    <a:pt x="7659" y="9154"/>
                  </a:cubicBezTo>
                  <a:cubicBezTo>
                    <a:pt x="7613" y="7426"/>
                    <a:pt x="8593" y="6212"/>
                    <a:pt x="8360" y="5324"/>
                  </a:cubicBezTo>
                  <a:close/>
                </a:path>
              </a:pathLst>
            </a:custGeom>
            <a:solidFill>
              <a:srgbClr val="F5DA3E"/>
            </a:solidFill>
            <a:ln>
              <a:noFill/>
            </a:ln>
          </p:spPr>
          <p:txBody>
            <a:bodyPr spcFirstLastPara="1" wrap="square" lIns="179929" tIns="179929" rIns="179929" bIns="179929" anchor="ctr" anchorCtr="0">
              <a:noAutofit/>
            </a:bodyPr>
            <a:lstStyle/>
            <a:p>
              <a:endParaRPr sz="3543"/>
            </a:p>
          </p:txBody>
        </p:sp>
        <p:sp>
          <p:nvSpPr>
            <p:cNvPr id="71" name="Google Shape;71;p15"/>
            <p:cNvSpPr/>
            <p:nvPr/>
          </p:nvSpPr>
          <p:spPr>
            <a:xfrm rot="-1072765">
              <a:off x="5627185" y="2464955"/>
              <a:ext cx="293113" cy="516859"/>
            </a:xfrm>
            <a:custGeom>
              <a:avLst/>
              <a:gdLst/>
              <a:ahLst/>
              <a:cxnLst/>
              <a:rect l="l" t="t" r="r" b="b"/>
              <a:pathLst>
                <a:path w="6913" h="12190" extrusionOk="0">
                  <a:moveTo>
                    <a:pt x="6679" y="3643"/>
                  </a:moveTo>
                  <a:cubicBezTo>
                    <a:pt x="6445" y="2989"/>
                    <a:pt x="5465" y="1168"/>
                    <a:pt x="4531" y="0"/>
                  </a:cubicBezTo>
                  <a:cubicBezTo>
                    <a:pt x="4110" y="935"/>
                    <a:pt x="4484" y="2149"/>
                    <a:pt x="4157" y="2195"/>
                  </a:cubicBezTo>
                  <a:cubicBezTo>
                    <a:pt x="3830" y="2289"/>
                    <a:pt x="1869" y="2429"/>
                    <a:pt x="1869" y="3036"/>
                  </a:cubicBezTo>
                  <a:cubicBezTo>
                    <a:pt x="1869" y="3877"/>
                    <a:pt x="3036" y="4951"/>
                    <a:pt x="2616" y="5978"/>
                  </a:cubicBezTo>
                  <a:cubicBezTo>
                    <a:pt x="2242" y="7006"/>
                    <a:pt x="748" y="6959"/>
                    <a:pt x="468" y="7846"/>
                  </a:cubicBezTo>
                  <a:cubicBezTo>
                    <a:pt x="187" y="8734"/>
                    <a:pt x="1682" y="9107"/>
                    <a:pt x="1495" y="10181"/>
                  </a:cubicBezTo>
                  <a:cubicBezTo>
                    <a:pt x="1308" y="11115"/>
                    <a:pt x="328" y="11396"/>
                    <a:pt x="1" y="12190"/>
                  </a:cubicBezTo>
                  <a:cubicBezTo>
                    <a:pt x="1402" y="11956"/>
                    <a:pt x="3410" y="11302"/>
                    <a:pt x="4484" y="11022"/>
                  </a:cubicBezTo>
                  <a:cubicBezTo>
                    <a:pt x="5418" y="10789"/>
                    <a:pt x="6025" y="9061"/>
                    <a:pt x="5978" y="7473"/>
                  </a:cubicBezTo>
                  <a:cubicBezTo>
                    <a:pt x="5932" y="5745"/>
                    <a:pt x="6912" y="4531"/>
                    <a:pt x="6679" y="3643"/>
                  </a:cubicBezTo>
                  <a:close/>
                </a:path>
              </a:pathLst>
            </a:custGeom>
            <a:solidFill>
              <a:srgbClr val="FEDFB1"/>
            </a:solidFill>
            <a:ln>
              <a:noFill/>
            </a:ln>
          </p:spPr>
          <p:txBody>
            <a:bodyPr spcFirstLastPara="1" wrap="square" lIns="179929" tIns="179929" rIns="179929" bIns="179929" anchor="ctr" anchorCtr="0">
              <a:noAutofit/>
            </a:bodyPr>
            <a:lstStyle/>
            <a:p>
              <a:endParaRPr sz="3543"/>
            </a:p>
          </p:txBody>
        </p:sp>
        <p:sp>
          <p:nvSpPr>
            <p:cNvPr id="72" name="Google Shape;72;p15"/>
            <p:cNvSpPr/>
            <p:nvPr/>
          </p:nvSpPr>
          <p:spPr>
            <a:xfrm rot="-1072765">
              <a:off x="7021183" y="2096620"/>
              <a:ext cx="572318" cy="455463"/>
            </a:xfrm>
            <a:custGeom>
              <a:avLst/>
              <a:gdLst/>
              <a:ahLst/>
              <a:cxnLst/>
              <a:rect l="l" t="t" r="r" b="b"/>
              <a:pathLst>
                <a:path w="13498" h="10742" extrusionOk="0">
                  <a:moveTo>
                    <a:pt x="1075" y="4717"/>
                  </a:moveTo>
                  <a:cubicBezTo>
                    <a:pt x="608" y="5838"/>
                    <a:pt x="1" y="10742"/>
                    <a:pt x="795" y="10508"/>
                  </a:cubicBezTo>
                  <a:cubicBezTo>
                    <a:pt x="1869" y="10275"/>
                    <a:pt x="2476" y="8780"/>
                    <a:pt x="2756" y="8967"/>
                  </a:cubicBezTo>
                  <a:cubicBezTo>
                    <a:pt x="3083" y="9154"/>
                    <a:pt x="4671" y="10228"/>
                    <a:pt x="5045" y="9808"/>
                  </a:cubicBezTo>
                  <a:cubicBezTo>
                    <a:pt x="5605" y="9154"/>
                    <a:pt x="5372" y="7566"/>
                    <a:pt x="6352" y="7052"/>
                  </a:cubicBezTo>
                  <a:cubicBezTo>
                    <a:pt x="7333" y="6492"/>
                    <a:pt x="8407" y="7426"/>
                    <a:pt x="9201" y="6959"/>
                  </a:cubicBezTo>
                  <a:cubicBezTo>
                    <a:pt x="9948" y="6445"/>
                    <a:pt x="9014" y="5231"/>
                    <a:pt x="9902" y="4484"/>
                  </a:cubicBezTo>
                  <a:cubicBezTo>
                    <a:pt x="10742" y="3783"/>
                    <a:pt x="11863" y="4484"/>
                    <a:pt x="12657" y="3643"/>
                  </a:cubicBezTo>
                  <a:cubicBezTo>
                    <a:pt x="13498" y="2802"/>
                    <a:pt x="9108" y="1214"/>
                    <a:pt x="7473" y="420"/>
                  </a:cubicBezTo>
                  <a:cubicBezTo>
                    <a:pt x="6586" y="0"/>
                    <a:pt x="4998" y="981"/>
                    <a:pt x="4017" y="2242"/>
                  </a:cubicBezTo>
                  <a:cubicBezTo>
                    <a:pt x="2990" y="3549"/>
                    <a:pt x="1449" y="3876"/>
                    <a:pt x="1075" y="4717"/>
                  </a:cubicBezTo>
                  <a:close/>
                </a:path>
              </a:pathLst>
            </a:custGeom>
            <a:solidFill>
              <a:srgbClr val="F5DA3E"/>
            </a:solidFill>
            <a:ln>
              <a:noFill/>
            </a:ln>
          </p:spPr>
          <p:txBody>
            <a:bodyPr spcFirstLastPara="1" wrap="square" lIns="179929" tIns="179929" rIns="179929" bIns="179929" anchor="ctr" anchorCtr="0">
              <a:noAutofit/>
            </a:bodyPr>
            <a:lstStyle/>
            <a:p>
              <a:endParaRPr sz="3543"/>
            </a:p>
          </p:txBody>
        </p:sp>
        <p:sp>
          <p:nvSpPr>
            <p:cNvPr id="73" name="Google Shape;73;p15"/>
            <p:cNvSpPr/>
            <p:nvPr/>
          </p:nvSpPr>
          <p:spPr>
            <a:xfrm rot="-1072765">
              <a:off x="7028308" y="2107647"/>
              <a:ext cx="477257" cy="376260"/>
            </a:xfrm>
            <a:custGeom>
              <a:avLst/>
              <a:gdLst/>
              <a:ahLst/>
              <a:cxnLst/>
              <a:rect l="l" t="t" r="r" b="b"/>
              <a:pathLst>
                <a:path w="11256" h="8874" extrusionOk="0">
                  <a:moveTo>
                    <a:pt x="654" y="4717"/>
                  </a:moveTo>
                  <a:cubicBezTo>
                    <a:pt x="374" y="5371"/>
                    <a:pt x="47" y="7426"/>
                    <a:pt x="0" y="8873"/>
                  </a:cubicBezTo>
                  <a:cubicBezTo>
                    <a:pt x="888" y="8453"/>
                    <a:pt x="1401" y="7286"/>
                    <a:pt x="1682" y="7426"/>
                  </a:cubicBezTo>
                  <a:cubicBezTo>
                    <a:pt x="1962" y="7613"/>
                    <a:pt x="3596" y="8687"/>
                    <a:pt x="3970" y="8266"/>
                  </a:cubicBezTo>
                  <a:cubicBezTo>
                    <a:pt x="4484" y="7613"/>
                    <a:pt x="4297" y="6025"/>
                    <a:pt x="5278" y="5511"/>
                  </a:cubicBezTo>
                  <a:cubicBezTo>
                    <a:pt x="6212" y="4951"/>
                    <a:pt x="7332" y="5885"/>
                    <a:pt x="8080" y="5418"/>
                  </a:cubicBezTo>
                  <a:cubicBezTo>
                    <a:pt x="8874" y="4904"/>
                    <a:pt x="7940" y="3690"/>
                    <a:pt x="8780" y="2942"/>
                  </a:cubicBezTo>
                  <a:cubicBezTo>
                    <a:pt x="9527" y="2335"/>
                    <a:pt x="10461" y="2802"/>
                    <a:pt x="11255" y="2382"/>
                  </a:cubicBezTo>
                  <a:cubicBezTo>
                    <a:pt x="9994" y="1635"/>
                    <a:pt x="8033" y="887"/>
                    <a:pt x="7052" y="420"/>
                  </a:cubicBezTo>
                  <a:cubicBezTo>
                    <a:pt x="6165" y="0"/>
                    <a:pt x="4577" y="981"/>
                    <a:pt x="3596" y="2242"/>
                  </a:cubicBezTo>
                  <a:cubicBezTo>
                    <a:pt x="2569" y="3549"/>
                    <a:pt x="1028" y="3876"/>
                    <a:pt x="654" y="4717"/>
                  </a:cubicBezTo>
                  <a:close/>
                </a:path>
              </a:pathLst>
            </a:custGeom>
            <a:solidFill>
              <a:srgbClr val="FEDFB1"/>
            </a:solidFill>
            <a:ln>
              <a:noFill/>
            </a:ln>
          </p:spPr>
          <p:txBody>
            <a:bodyPr spcFirstLastPara="1" wrap="square" lIns="179929" tIns="179929" rIns="179929" bIns="179929" anchor="ctr" anchorCtr="0">
              <a:noAutofit/>
            </a:bodyPr>
            <a:lstStyle/>
            <a:p>
              <a:endParaRPr sz="3543"/>
            </a:p>
          </p:txBody>
        </p:sp>
      </p:grpSp>
      <p:pic>
        <p:nvPicPr>
          <p:cNvPr id="30"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178490"/>
            <a:ext cx="17995899" cy="1447801"/>
          </a:xfrm>
          <a:prstGeom prst="rect">
            <a:avLst/>
          </a:prstGeom>
        </p:spPr>
      </p:pic>
      <p:pic>
        <p:nvPicPr>
          <p:cNvPr id="31" name="Рисунок 30">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2" name="Рисунок 31">
            <a:extLst>
              <a:ext uri="{FF2B5EF4-FFF2-40B4-BE49-F238E27FC236}">
                <a16:creationId xmlns:a16="http://schemas.microsoft.com/office/drawing/2014/main" id="{5B572CE6-5563-45A9-9EE3-760D52EDB9D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Tree>
  </p:cSld>
  <p:clrMapOvr>
    <a:masterClrMapping/>
  </p:clrMapOvr>
</p:sld>
</file>

<file path=ppt/slides/slide9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640" name="Google Shape;640;p26"/>
          <p:cNvSpPr txBox="1">
            <a:spLocks noGrp="1"/>
          </p:cNvSpPr>
          <p:nvPr>
            <p:ph type="title"/>
          </p:nvPr>
        </p:nvSpPr>
        <p:spPr>
          <a:xfrm>
            <a:off x="1301750" y="1781968"/>
            <a:ext cx="15200277" cy="947028"/>
          </a:xfrm>
          <a:prstGeom prst="rect">
            <a:avLst/>
          </a:prstGeom>
        </p:spPr>
        <p:txBody>
          <a:bodyPr spcFirstLastPara="1" vert="horz" wrap="square" lIns="179929" tIns="179929" rIns="179929" bIns="179929" rtlCol="0" anchor="ctr" anchorCtr="0">
            <a:noAutofit/>
          </a:bodyPr>
          <a:lstStyle/>
          <a:p>
            <a:pPr algn="ctr"/>
            <a:r>
              <a:rPr lang="en-US" sz="6600" b="1" dirty="0" err="1">
                <a:solidFill>
                  <a:srgbClr val="002060"/>
                </a:solidFill>
              </a:rPr>
              <a:t>Reja</a:t>
            </a:r>
            <a:r>
              <a:rPr lang="en-US" sz="6600" b="1" dirty="0">
                <a:solidFill>
                  <a:srgbClr val="002060"/>
                </a:solidFill>
              </a:rPr>
              <a:t>:</a:t>
            </a:r>
            <a:endParaRPr lang="ru-RU" sz="6600" b="1" dirty="0">
              <a:solidFill>
                <a:srgbClr val="002060"/>
              </a:solidFill>
            </a:endParaRPr>
          </a:p>
        </p:txBody>
      </p:sp>
      <p:grpSp>
        <p:nvGrpSpPr>
          <p:cNvPr id="669" name="Google Shape;669;p26"/>
          <p:cNvGrpSpPr/>
          <p:nvPr/>
        </p:nvGrpSpPr>
        <p:grpSpPr>
          <a:xfrm>
            <a:off x="1301750" y="6900557"/>
            <a:ext cx="927374" cy="938518"/>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680" name="Google Shape;680;p26"/>
          <p:cNvGrpSpPr/>
          <p:nvPr/>
        </p:nvGrpSpPr>
        <p:grpSpPr>
          <a:xfrm>
            <a:off x="1377950" y="3756824"/>
            <a:ext cx="805984" cy="653251"/>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86" name="Google Shape;680;p26"/>
          <p:cNvGrpSpPr/>
          <p:nvPr/>
        </p:nvGrpSpPr>
        <p:grpSpPr>
          <a:xfrm>
            <a:off x="10137092" y="3754698"/>
            <a:ext cx="805984" cy="653251"/>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grpSp>
        <p:nvGrpSpPr>
          <p:cNvPr id="105" name="Google Shape;669;p26"/>
          <p:cNvGrpSpPr/>
          <p:nvPr/>
        </p:nvGrpSpPr>
        <p:grpSpPr>
          <a:xfrm>
            <a:off x="10094778" y="6845022"/>
            <a:ext cx="927374" cy="938518"/>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79929" tIns="179929" rIns="179929" bIns="179929" anchor="ctr" anchorCtr="0">
              <a:noAutofit/>
            </a:bodyPr>
            <a:lstStyle/>
            <a:p>
              <a:endParaRPr sz="3543"/>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1" y="-29578"/>
            <a:ext cx="17995899" cy="1447801"/>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184" name="Google Shape;333;p20"/>
          <p:cNvSpPr/>
          <p:nvPr/>
        </p:nvSpPr>
        <p:spPr>
          <a:xfrm>
            <a:off x="1206102" y="2843528"/>
            <a:ext cx="6106429" cy="1522985"/>
          </a:xfrm>
          <a:prstGeom prst="rect">
            <a:avLst/>
          </a:prstGeom>
          <a:solidFill>
            <a:srgbClr val="002060"/>
          </a:solidFill>
          <a:ln>
            <a:noFill/>
          </a:ln>
        </p:spPr>
        <p:txBody>
          <a:bodyPr spcFirstLastPara="1" wrap="square" lIns="91425" tIns="91425" rIns="91425" bIns="91425" anchor="ctr" anchorCtr="0">
            <a:noAutofit/>
          </a:bodyPr>
          <a:lstStyle/>
          <a:p>
            <a:pPr lvl="0"/>
            <a:r>
              <a:rPr lang="en-US" sz="3600" dirty="0">
                <a:solidFill>
                  <a:schemeClr val="bg1"/>
                </a:solidFill>
                <a:latin typeface="Times New Roman" panose="02020603050405020304" pitchFamily="18" charset="0"/>
                <a:cs typeface="Times New Roman" panose="02020603050405020304" pitchFamily="18" charset="0"/>
              </a:rPr>
              <a:t>1</a:t>
            </a:r>
            <a:r>
              <a:rPr lang="en-US" sz="60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Darslarni</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kuzatish</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va</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tahlil</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qilishdan</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asosiy</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maqsad</a:t>
            </a:r>
            <a:endParaRPr lang="ru-RU" sz="3600" dirty="0">
              <a:solidFill>
                <a:schemeClr val="bg1"/>
              </a:solidFill>
              <a:latin typeface="Times New Roman" panose="02020603050405020304" pitchFamily="18" charset="0"/>
              <a:cs typeface="Times New Roman" panose="02020603050405020304" pitchFamily="18" charset="0"/>
            </a:endParaRPr>
          </a:p>
        </p:txBody>
      </p:sp>
      <p:sp>
        <p:nvSpPr>
          <p:cNvPr id="186" name="Google Shape;333;p20"/>
          <p:cNvSpPr/>
          <p:nvPr/>
        </p:nvSpPr>
        <p:spPr>
          <a:xfrm>
            <a:off x="5699865" y="8264760"/>
            <a:ext cx="5989932" cy="1258094"/>
          </a:xfrm>
          <a:prstGeom prst="rect">
            <a:avLst/>
          </a:prstGeom>
          <a:solidFill>
            <a:schemeClr val="accent1">
              <a:lumMod val="75000"/>
            </a:schemeClr>
          </a:solidFill>
          <a:ln>
            <a:noFill/>
          </a:ln>
        </p:spPr>
        <p:txBody>
          <a:bodyPr spcFirstLastPara="1" wrap="square" lIns="91425" tIns="91425" rIns="91425" bIns="91425" anchor="ctr" anchorCtr="0">
            <a:noAutofit/>
          </a:bodyPr>
          <a:lstStyle/>
          <a:p>
            <a:pPr lvl="0"/>
            <a:r>
              <a:rPr lang="en-US" sz="3600" dirty="0">
                <a:solidFill>
                  <a:schemeClr val="bg1"/>
                </a:solidFill>
                <a:latin typeface="Times New Roman" panose="02020603050405020304" pitchFamily="18" charset="0"/>
                <a:cs typeface="Times New Roman" panose="02020603050405020304" pitchFamily="18" charset="0"/>
              </a:rPr>
              <a:t>3. </a:t>
            </a:r>
            <a:r>
              <a:rPr lang="en-US" sz="3600" dirty="0" err="1">
                <a:solidFill>
                  <a:schemeClr val="bg1"/>
                </a:solidFill>
                <a:latin typeface="Times New Roman" panose="02020603050405020304" pitchFamily="18" charset="0"/>
                <a:cs typeface="Times New Roman" panose="02020603050405020304" pitchFamily="18" charset="0"/>
              </a:rPr>
              <a:t>Dars</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kuzatishdan</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chiqarilgan</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yakuniy</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xulosalar</a:t>
            </a:r>
            <a:endParaRPr sz="3600" dirty="0">
              <a:solidFill>
                <a:schemeClr val="bg1"/>
              </a:solidFill>
              <a:latin typeface="Times New Roman" panose="02020603050405020304" pitchFamily="18" charset="0"/>
              <a:cs typeface="Times New Roman" panose="02020603050405020304" pitchFamily="18" charset="0"/>
            </a:endParaRPr>
          </a:p>
        </p:txBody>
      </p:sp>
      <p:sp>
        <p:nvSpPr>
          <p:cNvPr id="187" name="Google Shape;333;p20"/>
          <p:cNvSpPr/>
          <p:nvPr/>
        </p:nvSpPr>
        <p:spPr>
          <a:xfrm>
            <a:off x="10019310" y="3012265"/>
            <a:ext cx="5997795" cy="1375692"/>
          </a:xfrm>
          <a:prstGeom prst="rect">
            <a:avLst/>
          </a:prstGeom>
          <a:solidFill>
            <a:schemeClr val="accent1">
              <a:lumMod val="75000"/>
            </a:schemeClr>
          </a:solidFill>
          <a:ln>
            <a:noFill/>
          </a:ln>
        </p:spPr>
        <p:txBody>
          <a:bodyPr spcFirstLastPara="1" wrap="square" lIns="91425" tIns="91425" rIns="91425" bIns="91425" anchor="ctr" anchorCtr="0">
            <a:noAutofit/>
          </a:bodyPr>
          <a:lstStyle/>
          <a:p>
            <a:pPr lvl="0" algn="ctr"/>
            <a:r>
              <a:rPr lang="en-US" sz="3600" dirty="0">
                <a:solidFill>
                  <a:schemeClr val="bg1"/>
                </a:solidFill>
                <a:latin typeface="Times New Roman" panose="02020603050405020304" pitchFamily="18" charset="0"/>
                <a:cs typeface="Times New Roman" panose="02020603050405020304" pitchFamily="18" charset="0"/>
              </a:rPr>
              <a:t>      2.</a:t>
            </a:r>
            <a:r>
              <a:rPr lang="en-US" dirty="0"/>
              <a:t> </a:t>
            </a:r>
            <a:r>
              <a:rPr lang="en-US" sz="3600" dirty="0" err="1">
                <a:solidFill>
                  <a:schemeClr val="bg1"/>
                </a:solidFill>
                <a:latin typeface="Times New Roman" panose="02020603050405020304" pitchFamily="18" charset="0"/>
                <a:cs typeface="Times New Roman" panose="02020603050405020304" pitchFamily="18" charset="0"/>
              </a:rPr>
              <a:t>Dars</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kuzatish</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va</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tahlil</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qilish</a:t>
            </a:r>
            <a:r>
              <a:rPr lang="en-US" sz="3600" dirty="0">
                <a:solidFill>
                  <a:schemeClr val="bg1"/>
                </a:solidFill>
                <a:latin typeface="Times New Roman" panose="02020603050405020304" pitchFamily="18" charset="0"/>
                <a:cs typeface="Times New Roman" panose="02020603050405020304" pitchFamily="18" charset="0"/>
              </a:rPr>
              <a:t> </a:t>
            </a:r>
            <a:r>
              <a:rPr lang="en-US" sz="3600" dirty="0" err="1">
                <a:solidFill>
                  <a:schemeClr val="bg1"/>
                </a:solidFill>
                <a:latin typeface="Times New Roman" panose="02020603050405020304" pitchFamily="18" charset="0"/>
                <a:cs typeface="Times New Roman" panose="02020603050405020304" pitchFamily="18" charset="0"/>
              </a:rPr>
              <a:t>ketma-ketligi</a:t>
            </a:r>
            <a:r>
              <a:rPr lang="en-US" sz="6000" dirty="0">
                <a:solidFill>
                  <a:schemeClr val="bg1"/>
                </a:solidFill>
                <a:latin typeface="Times New Roman" panose="02020603050405020304" pitchFamily="18" charset="0"/>
                <a:cs typeface="Times New Roman" panose="02020603050405020304" pitchFamily="18" charset="0"/>
              </a:rPr>
              <a:t> </a:t>
            </a:r>
            <a:endParaRPr sz="3600" dirty="0">
              <a:solidFill>
                <a:schemeClr val="bg1"/>
              </a:solidFill>
              <a:latin typeface="Times New Roman" panose="02020603050405020304" pitchFamily="18" charset="0"/>
              <a:cs typeface="Times New Roman" panose="02020603050405020304" pitchFamily="18" charset="0"/>
            </a:endParaRPr>
          </a:p>
        </p:txBody>
      </p:sp>
      <p:grpSp>
        <p:nvGrpSpPr>
          <p:cNvPr id="141" name="Google Shape;334;p20"/>
          <p:cNvGrpSpPr/>
          <p:nvPr/>
        </p:nvGrpSpPr>
        <p:grpSpPr>
          <a:xfrm>
            <a:off x="5946205" y="3437857"/>
            <a:ext cx="4339549" cy="4846377"/>
            <a:chOff x="2960263" y="1178500"/>
            <a:chExt cx="3223394" cy="3897071"/>
          </a:xfrm>
        </p:grpSpPr>
        <p:sp>
          <p:nvSpPr>
            <p:cNvPr id="142" name="Google Shape;335;p20"/>
            <p:cNvSpPr/>
            <p:nvPr/>
          </p:nvSpPr>
          <p:spPr>
            <a:xfrm>
              <a:off x="3075204" y="3282271"/>
              <a:ext cx="3108453" cy="1793097"/>
            </a:xfrm>
            <a:custGeom>
              <a:avLst/>
              <a:gdLst/>
              <a:ahLst/>
              <a:cxnLst/>
              <a:rect l="l" t="t" r="r" b="b"/>
              <a:pathLst>
                <a:path w="30776" h="17753" extrusionOk="0">
                  <a:moveTo>
                    <a:pt x="11984" y="1"/>
                  </a:moveTo>
                  <a:lnTo>
                    <a:pt x="285" y="6087"/>
                  </a:lnTo>
                  <a:cubicBezTo>
                    <a:pt x="114" y="6163"/>
                    <a:pt x="1" y="6353"/>
                    <a:pt x="20" y="6542"/>
                  </a:cubicBezTo>
                  <a:lnTo>
                    <a:pt x="20" y="7111"/>
                  </a:lnTo>
                  <a:cubicBezTo>
                    <a:pt x="1" y="7301"/>
                    <a:pt x="133" y="7510"/>
                    <a:pt x="399" y="7680"/>
                  </a:cubicBezTo>
                  <a:lnTo>
                    <a:pt x="17464" y="17521"/>
                  </a:lnTo>
                  <a:cubicBezTo>
                    <a:pt x="17734" y="17677"/>
                    <a:pt x="18031" y="17753"/>
                    <a:pt x="18332" y="17753"/>
                  </a:cubicBezTo>
                  <a:cubicBezTo>
                    <a:pt x="18583" y="17753"/>
                    <a:pt x="18835" y="17700"/>
                    <a:pt x="19076" y="17597"/>
                  </a:cubicBezTo>
                  <a:lnTo>
                    <a:pt x="30775" y="10847"/>
                  </a:lnTo>
                  <a:lnTo>
                    <a:pt x="30775" y="10183"/>
                  </a:lnTo>
                  <a:lnTo>
                    <a:pt x="1198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336;p20"/>
            <p:cNvSpPr/>
            <p:nvPr/>
          </p:nvSpPr>
          <p:spPr>
            <a:xfrm>
              <a:off x="3075204" y="3282271"/>
              <a:ext cx="1896120" cy="1793299"/>
            </a:xfrm>
            <a:custGeom>
              <a:avLst/>
              <a:gdLst/>
              <a:ahLst/>
              <a:cxnLst/>
              <a:rect l="l" t="t" r="r" b="b"/>
              <a:pathLst>
                <a:path w="18773" h="17755" extrusionOk="0">
                  <a:moveTo>
                    <a:pt x="11984" y="1"/>
                  </a:moveTo>
                  <a:lnTo>
                    <a:pt x="285" y="6087"/>
                  </a:lnTo>
                  <a:cubicBezTo>
                    <a:pt x="114" y="6163"/>
                    <a:pt x="1" y="6353"/>
                    <a:pt x="20" y="6542"/>
                  </a:cubicBezTo>
                  <a:lnTo>
                    <a:pt x="20" y="7111"/>
                  </a:lnTo>
                  <a:cubicBezTo>
                    <a:pt x="1" y="7301"/>
                    <a:pt x="114" y="7510"/>
                    <a:pt x="399" y="7680"/>
                  </a:cubicBezTo>
                  <a:lnTo>
                    <a:pt x="17464" y="17521"/>
                  </a:lnTo>
                  <a:cubicBezTo>
                    <a:pt x="17740" y="17679"/>
                    <a:pt x="18044" y="17755"/>
                    <a:pt x="18356" y="17755"/>
                  </a:cubicBezTo>
                  <a:cubicBezTo>
                    <a:pt x="18493" y="17755"/>
                    <a:pt x="18633" y="17740"/>
                    <a:pt x="18773" y="17711"/>
                  </a:cubicBezTo>
                  <a:lnTo>
                    <a:pt x="18754" y="3679"/>
                  </a:lnTo>
                  <a:lnTo>
                    <a:pt x="1198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337;p20"/>
            <p:cNvSpPr/>
            <p:nvPr/>
          </p:nvSpPr>
          <p:spPr>
            <a:xfrm>
              <a:off x="3061771" y="3282271"/>
              <a:ext cx="3119967" cy="1726133"/>
            </a:xfrm>
            <a:custGeom>
              <a:avLst/>
              <a:gdLst/>
              <a:ahLst/>
              <a:cxnLst/>
              <a:rect l="l" t="t" r="r" b="b"/>
              <a:pathLst>
                <a:path w="30890" h="17090" extrusionOk="0">
                  <a:moveTo>
                    <a:pt x="12117" y="1"/>
                  </a:moveTo>
                  <a:lnTo>
                    <a:pt x="418" y="6087"/>
                  </a:lnTo>
                  <a:cubicBezTo>
                    <a:pt x="1" y="6334"/>
                    <a:pt x="58" y="6732"/>
                    <a:pt x="532" y="7017"/>
                  </a:cubicBezTo>
                  <a:lnTo>
                    <a:pt x="17597" y="16857"/>
                  </a:lnTo>
                  <a:cubicBezTo>
                    <a:pt x="17867" y="17013"/>
                    <a:pt x="18164" y="17089"/>
                    <a:pt x="18465" y="17089"/>
                  </a:cubicBezTo>
                  <a:cubicBezTo>
                    <a:pt x="18716" y="17089"/>
                    <a:pt x="18968" y="17037"/>
                    <a:pt x="19209" y="16933"/>
                  </a:cubicBezTo>
                  <a:lnTo>
                    <a:pt x="30889" y="10183"/>
                  </a:lnTo>
                  <a:lnTo>
                    <a:pt x="12117"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338;p20"/>
            <p:cNvSpPr/>
            <p:nvPr/>
          </p:nvSpPr>
          <p:spPr>
            <a:xfrm>
              <a:off x="3205497" y="3004617"/>
              <a:ext cx="2882409" cy="1899857"/>
            </a:xfrm>
            <a:custGeom>
              <a:avLst/>
              <a:gdLst/>
              <a:ahLst/>
              <a:cxnLst/>
              <a:rect l="l" t="t" r="r" b="b"/>
              <a:pathLst>
                <a:path w="28538" h="18810" extrusionOk="0">
                  <a:moveTo>
                    <a:pt x="11168" y="0"/>
                  </a:moveTo>
                  <a:lnTo>
                    <a:pt x="265" y="6277"/>
                  </a:lnTo>
                  <a:cubicBezTo>
                    <a:pt x="95" y="6352"/>
                    <a:pt x="0" y="6523"/>
                    <a:pt x="19" y="6713"/>
                  </a:cubicBezTo>
                  <a:lnTo>
                    <a:pt x="19" y="8817"/>
                  </a:lnTo>
                  <a:cubicBezTo>
                    <a:pt x="19" y="9064"/>
                    <a:pt x="152" y="9310"/>
                    <a:pt x="379" y="9424"/>
                  </a:cubicBezTo>
                  <a:lnTo>
                    <a:pt x="16250" y="18602"/>
                  </a:lnTo>
                  <a:cubicBezTo>
                    <a:pt x="16511" y="18737"/>
                    <a:pt x="16794" y="18809"/>
                    <a:pt x="17075" y="18809"/>
                  </a:cubicBezTo>
                  <a:cubicBezTo>
                    <a:pt x="17306" y="18809"/>
                    <a:pt x="17535" y="18761"/>
                    <a:pt x="17748" y="18658"/>
                  </a:cubicBezTo>
                  <a:lnTo>
                    <a:pt x="28499" y="12458"/>
                  </a:lnTo>
                  <a:cubicBezTo>
                    <a:pt x="28366" y="12193"/>
                    <a:pt x="28025" y="11263"/>
                    <a:pt x="28537" y="10031"/>
                  </a:cubicBezTo>
                  <a:lnTo>
                    <a:pt x="11168" y="0"/>
                  </a:lnTo>
                  <a:close/>
                </a:path>
              </a:pathLst>
            </a:custGeom>
            <a:solidFill>
              <a:srgbClr val="E6E6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339;p20"/>
            <p:cNvSpPr/>
            <p:nvPr/>
          </p:nvSpPr>
          <p:spPr>
            <a:xfrm>
              <a:off x="3075204" y="2931794"/>
              <a:ext cx="3108453" cy="1861072"/>
            </a:xfrm>
            <a:custGeom>
              <a:avLst/>
              <a:gdLst/>
              <a:ahLst/>
              <a:cxnLst/>
              <a:rect l="l" t="t" r="r" b="b"/>
              <a:pathLst>
                <a:path w="30776" h="18426" extrusionOk="0">
                  <a:moveTo>
                    <a:pt x="11984" y="1"/>
                  </a:moveTo>
                  <a:lnTo>
                    <a:pt x="285" y="6751"/>
                  </a:lnTo>
                  <a:cubicBezTo>
                    <a:pt x="114" y="6827"/>
                    <a:pt x="1" y="7017"/>
                    <a:pt x="20" y="7206"/>
                  </a:cubicBezTo>
                  <a:lnTo>
                    <a:pt x="20" y="7775"/>
                  </a:lnTo>
                  <a:cubicBezTo>
                    <a:pt x="1" y="7984"/>
                    <a:pt x="133" y="8192"/>
                    <a:pt x="399" y="8344"/>
                  </a:cubicBezTo>
                  <a:lnTo>
                    <a:pt x="17464" y="18204"/>
                  </a:lnTo>
                  <a:cubicBezTo>
                    <a:pt x="17733" y="18349"/>
                    <a:pt x="18031" y="18426"/>
                    <a:pt x="18332" y="18426"/>
                  </a:cubicBezTo>
                  <a:cubicBezTo>
                    <a:pt x="18582" y="18426"/>
                    <a:pt x="18835" y="18373"/>
                    <a:pt x="19076" y="18261"/>
                  </a:cubicBezTo>
                  <a:lnTo>
                    <a:pt x="30775" y="11510"/>
                  </a:lnTo>
                  <a:lnTo>
                    <a:pt x="30775" y="10847"/>
                  </a:lnTo>
                  <a:lnTo>
                    <a:pt x="1198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340;p20"/>
            <p:cNvSpPr/>
            <p:nvPr/>
          </p:nvSpPr>
          <p:spPr>
            <a:xfrm>
              <a:off x="3061771" y="2931794"/>
              <a:ext cx="3119967" cy="1793097"/>
            </a:xfrm>
            <a:custGeom>
              <a:avLst/>
              <a:gdLst/>
              <a:ahLst/>
              <a:cxnLst/>
              <a:rect l="l" t="t" r="r" b="b"/>
              <a:pathLst>
                <a:path w="30890" h="17753" extrusionOk="0">
                  <a:moveTo>
                    <a:pt x="12117" y="1"/>
                  </a:moveTo>
                  <a:lnTo>
                    <a:pt x="418" y="6751"/>
                  </a:lnTo>
                  <a:cubicBezTo>
                    <a:pt x="1" y="6998"/>
                    <a:pt x="58" y="7415"/>
                    <a:pt x="532" y="7680"/>
                  </a:cubicBezTo>
                  <a:lnTo>
                    <a:pt x="17597" y="17521"/>
                  </a:lnTo>
                  <a:cubicBezTo>
                    <a:pt x="17867" y="17677"/>
                    <a:pt x="18164" y="17753"/>
                    <a:pt x="18465" y="17753"/>
                  </a:cubicBezTo>
                  <a:cubicBezTo>
                    <a:pt x="18716" y="17753"/>
                    <a:pt x="18968" y="17700"/>
                    <a:pt x="19209" y="17597"/>
                  </a:cubicBezTo>
                  <a:lnTo>
                    <a:pt x="30889" y="10847"/>
                  </a:lnTo>
                  <a:lnTo>
                    <a:pt x="12117" y="1"/>
                  </a:lnTo>
                  <a:close/>
                </a:path>
              </a:pathLst>
            </a:custGeom>
            <a:solidFill>
              <a:srgbClr val="7D195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341;p20"/>
            <p:cNvSpPr/>
            <p:nvPr/>
          </p:nvSpPr>
          <p:spPr>
            <a:xfrm>
              <a:off x="2960263" y="3632748"/>
              <a:ext cx="2041665" cy="1409692"/>
            </a:xfrm>
            <a:custGeom>
              <a:avLst/>
              <a:gdLst/>
              <a:ahLst/>
              <a:cxnLst/>
              <a:rect l="l" t="t" r="r" b="b"/>
              <a:pathLst>
                <a:path w="20214" h="13957" extrusionOk="0">
                  <a:moveTo>
                    <a:pt x="1233" y="1"/>
                  </a:moveTo>
                  <a:cubicBezTo>
                    <a:pt x="1233" y="1"/>
                    <a:pt x="1" y="2049"/>
                    <a:pt x="1309" y="4002"/>
                  </a:cubicBezTo>
                  <a:lnTo>
                    <a:pt x="19038" y="13956"/>
                  </a:lnTo>
                  <a:lnTo>
                    <a:pt x="20214" y="13956"/>
                  </a:lnTo>
                  <a:cubicBezTo>
                    <a:pt x="20214" y="13956"/>
                    <a:pt x="18849" y="13368"/>
                    <a:pt x="20157" y="10657"/>
                  </a:cubicBezTo>
                  <a:lnTo>
                    <a:pt x="1764" y="304"/>
                  </a:lnTo>
                  <a:lnTo>
                    <a:pt x="123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342;p20"/>
            <p:cNvSpPr/>
            <p:nvPr/>
          </p:nvSpPr>
          <p:spPr>
            <a:xfrm>
              <a:off x="3601932" y="3209550"/>
              <a:ext cx="988309" cy="570765"/>
            </a:xfrm>
            <a:custGeom>
              <a:avLst/>
              <a:gdLst/>
              <a:ahLst/>
              <a:cxnLst/>
              <a:rect l="l" t="t" r="r" b="b"/>
              <a:pathLst>
                <a:path w="9785" h="5651" extrusionOk="0">
                  <a:moveTo>
                    <a:pt x="7566" y="0"/>
                  </a:moveTo>
                  <a:lnTo>
                    <a:pt x="0" y="4361"/>
                  </a:lnTo>
                  <a:lnTo>
                    <a:pt x="2219" y="5651"/>
                  </a:lnTo>
                  <a:lnTo>
                    <a:pt x="9784" y="1290"/>
                  </a:lnTo>
                  <a:lnTo>
                    <a:pt x="7566" y="0"/>
                  </a:lnTo>
                  <a:close/>
                </a:path>
              </a:pathLst>
            </a:custGeom>
            <a:solidFill>
              <a:srgbClr val="F8679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343;p20"/>
            <p:cNvSpPr/>
            <p:nvPr/>
          </p:nvSpPr>
          <p:spPr>
            <a:xfrm>
              <a:off x="4486713" y="1255160"/>
              <a:ext cx="300785" cy="2358610"/>
            </a:xfrm>
            <a:custGeom>
              <a:avLst/>
              <a:gdLst/>
              <a:ahLst/>
              <a:cxnLst/>
              <a:rect l="l" t="t" r="r" b="b"/>
              <a:pathLst>
                <a:path w="2978" h="23352" extrusionOk="0">
                  <a:moveTo>
                    <a:pt x="1489" y="0"/>
                  </a:moveTo>
                  <a:cubicBezTo>
                    <a:pt x="977" y="0"/>
                    <a:pt x="465" y="123"/>
                    <a:pt x="0" y="370"/>
                  </a:cubicBezTo>
                  <a:lnTo>
                    <a:pt x="759" y="23351"/>
                  </a:lnTo>
                  <a:cubicBezTo>
                    <a:pt x="996" y="23304"/>
                    <a:pt x="1238" y="23280"/>
                    <a:pt x="1479" y="23280"/>
                  </a:cubicBezTo>
                  <a:cubicBezTo>
                    <a:pt x="1721" y="23280"/>
                    <a:pt x="1963" y="23304"/>
                    <a:pt x="2200" y="23351"/>
                  </a:cubicBezTo>
                  <a:lnTo>
                    <a:pt x="2977" y="370"/>
                  </a:lnTo>
                  <a:cubicBezTo>
                    <a:pt x="2513" y="123"/>
                    <a:pt x="2001" y="0"/>
                    <a:pt x="1489"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344;p20"/>
            <p:cNvSpPr/>
            <p:nvPr/>
          </p:nvSpPr>
          <p:spPr>
            <a:xfrm>
              <a:off x="4486713" y="1178500"/>
              <a:ext cx="302704" cy="85347"/>
            </a:xfrm>
            <a:custGeom>
              <a:avLst/>
              <a:gdLst/>
              <a:ahLst/>
              <a:cxnLst/>
              <a:rect l="l" t="t" r="r" b="b"/>
              <a:pathLst>
                <a:path w="2997" h="845" extrusionOk="0">
                  <a:moveTo>
                    <a:pt x="1491" y="1"/>
                  </a:moveTo>
                  <a:cubicBezTo>
                    <a:pt x="977" y="1"/>
                    <a:pt x="465" y="124"/>
                    <a:pt x="0" y="371"/>
                  </a:cubicBezTo>
                  <a:lnTo>
                    <a:pt x="778" y="845"/>
                  </a:lnTo>
                  <a:lnTo>
                    <a:pt x="2200" y="845"/>
                  </a:lnTo>
                  <a:lnTo>
                    <a:pt x="2996" y="371"/>
                  </a:lnTo>
                  <a:cubicBezTo>
                    <a:pt x="2522" y="124"/>
                    <a:pt x="2005" y="1"/>
                    <a:pt x="149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345;p20"/>
            <p:cNvSpPr/>
            <p:nvPr/>
          </p:nvSpPr>
          <p:spPr>
            <a:xfrm>
              <a:off x="4708818" y="1215870"/>
              <a:ext cx="1367574" cy="3039973"/>
            </a:xfrm>
            <a:custGeom>
              <a:avLst/>
              <a:gdLst/>
              <a:ahLst/>
              <a:cxnLst/>
              <a:rect l="l" t="t" r="r" b="b"/>
              <a:pathLst>
                <a:path w="13540" h="30098" extrusionOk="0">
                  <a:moveTo>
                    <a:pt x="797" y="1"/>
                  </a:moveTo>
                  <a:lnTo>
                    <a:pt x="1" y="475"/>
                  </a:lnTo>
                  <a:lnTo>
                    <a:pt x="1" y="23911"/>
                  </a:lnTo>
                  <a:lnTo>
                    <a:pt x="11795" y="30016"/>
                  </a:lnTo>
                  <a:cubicBezTo>
                    <a:pt x="11889" y="30068"/>
                    <a:pt x="12000" y="30098"/>
                    <a:pt x="12112" y="30098"/>
                  </a:cubicBezTo>
                  <a:cubicBezTo>
                    <a:pt x="12204" y="30098"/>
                    <a:pt x="12297" y="30078"/>
                    <a:pt x="12383" y="30035"/>
                  </a:cubicBezTo>
                  <a:lnTo>
                    <a:pt x="13141" y="29580"/>
                  </a:lnTo>
                  <a:cubicBezTo>
                    <a:pt x="13407" y="29429"/>
                    <a:pt x="13539" y="29144"/>
                    <a:pt x="13501" y="28841"/>
                  </a:cubicBezTo>
                  <a:lnTo>
                    <a:pt x="13501" y="7756"/>
                  </a:lnTo>
                  <a:cubicBezTo>
                    <a:pt x="13501" y="7111"/>
                    <a:pt x="13084" y="6372"/>
                    <a:pt x="12572" y="6106"/>
                  </a:cubicBezTo>
                  <a:lnTo>
                    <a:pt x="797"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346;p20"/>
            <p:cNvSpPr/>
            <p:nvPr/>
          </p:nvSpPr>
          <p:spPr>
            <a:xfrm>
              <a:off x="4708818" y="1263745"/>
              <a:ext cx="1285156" cy="2992502"/>
            </a:xfrm>
            <a:custGeom>
              <a:avLst/>
              <a:gdLst/>
              <a:ahLst/>
              <a:cxnLst/>
              <a:rect l="l" t="t" r="r" b="b"/>
              <a:pathLst>
                <a:path w="12724" h="29628" extrusionOk="0">
                  <a:moveTo>
                    <a:pt x="1" y="1"/>
                  </a:moveTo>
                  <a:lnTo>
                    <a:pt x="1" y="23323"/>
                  </a:lnTo>
                  <a:cubicBezTo>
                    <a:pt x="1" y="23399"/>
                    <a:pt x="39" y="23456"/>
                    <a:pt x="96" y="23494"/>
                  </a:cubicBezTo>
                  <a:lnTo>
                    <a:pt x="11795" y="29542"/>
                  </a:lnTo>
                  <a:cubicBezTo>
                    <a:pt x="11914" y="29600"/>
                    <a:pt x="12029" y="29627"/>
                    <a:pt x="12134" y="29627"/>
                  </a:cubicBezTo>
                  <a:cubicBezTo>
                    <a:pt x="12479" y="29627"/>
                    <a:pt x="12724" y="29330"/>
                    <a:pt x="12724" y="28822"/>
                  </a:cubicBezTo>
                  <a:lnTo>
                    <a:pt x="12724" y="7737"/>
                  </a:lnTo>
                  <a:cubicBezTo>
                    <a:pt x="12705" y="7054"/>
                    <a:pt x="12364" y="6447"/>
                    <a:pt x="11795" y="6087"/>
                  </a:cubicBezTo>
                  <a:lnTo>
                    <a:pt x="1" y="1"/>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347;p20"/>
            <p:cNvSpPr/>
            <p:nvPr/>
          </p:nvSpPr>
          <p:spPr>
            <a:xfrm>
              <a:off x="3214991" y="1215870"/>
              <a:ext cx="1350302" cy="3031085"/>
            </a:xfrm>
            <a:custGeom>
              <a:avLst/>
              <a:gdLst/>
              <a:ahLst/>
              <a:cxnLst/>
              <a:rect l="l" t="t" r="r" b="b"/>
              <a:pathLst>
                <a:path w="13369" h="30010" extrusionOk="0">
                  <a:moveTo>
                    <a:pt x="12591" y="1"/>
                  </a:moveTo>
                  <a:lnTo>
                    <a:pt x="949" y="6011"/>
                  </a:lnTo>
                  <a:cubicBezTo>
                    <a:pt x="456" y="6277"/>
                    <a:pt x="39" y="6997"/>
                    <a:pt x="39" y="7642"/>
                  </a:cubicBezTo>
                  <a:lnTo>
                    <a:pt x="39" y="28746"/>
                  </a:lnTo>
                  <a:cubicBezTo>
                    <a:pt x="1" y="29030"/>
                    <a:pt x="153" y="29334"/>
                    <a:pt x="399" y="29485"/>
                  </a:cubicBezTo>
                  <a:lnTo>
                    <a:pt x="1139" y="29940"/>
                  </a:lnTo>
                  <a:cubicBezTo>
                    <a:pt x="1229" y="29986"/>
                    <a:pt x="1328" y="30009"/>
                    <a:pt x="1426" y="30009"/>
                  </a:cubicBezTo>
                  <a:cubicBezTo>
                    <a:pt x="1532" y="30009"/>
                    <a:pt x="1637" y="29981"/>
                    <a:pt x="1726" y="29922"/>
                  </a:cubicBezTo>
                  <a:lnTo>
                    <a:pt x="13369" y="23911"/>
                  </a:lnTo>
                  <a:lnTo>
                    <a:pt x="13369" y="475"/>
                  </a:lnTo>
                  <a:lnTo>
                    <a:pt x="1259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348;p20"/>
            <p:cNvSpPr/>
            <p:nvPr/>
          </p:nvSpPr>
          <p:spPr>
            <a:xfrm>
              <a:off x="3297409" y="1263745"/>
              <a:ext cx="1267884" cy="2983715"/>
            </a:xfrm>
            <a:custGeom>
              <a:avLst/>
              <a:gdLst/>
              <a:ahLst/>
              <a:cxnLst/>
              <a:rect l="l" t="t" r="r" b="b"/>
              <a:pathLst>
                <a:path w="12553" h="29541" extrusionOk="0">
                  <a:moveTo>
                    <a:pt x="12553" y="1"/>
                  </a:moveTo>
                  <a:lnTo>
                    <a:pt x="910" y="6011"/>
                  </a:lnTo>
                  <a:cubicBezTo>
                    <a:pt x="417" y="6258"/>
                    <a:pt x="0" y="6997"/>
                    <a:pt x="0" y="7642"/>
                  </a:cubicBezTo>
                  <a:lnTo>
                    <a:pt x="0" y="28746"/>
                  </a:lnTo>
                  <a:cubicBezTo>
                    <a:pt x="0" y="29237"/>
                    <a:pt x="242" y="29541"/>
                    <a:pt x="575" y="29541"/>
                  </a:cubicBezTo>
                  <a:cubicBezTo>
                    <a:pt x="679" y="29541"/>
                    <a:pt x="793" y="29511"/>
                    <a:pt x="910" y="29448"/>
                  </a:cubicBezTo>
                  <a:lnTo>
                    <a:pt x="12439" y="23494"/>
                  </a:lnTo>
                  <a:cubicBezTo>
                    <a:pt x="12515" y="23456"/>
                    <a:pt x="12553" y="23399"/>
                    <a:pt x="12553" y="23323"/>
                  </a:cubicBezTo>
                  <a:lnTo>
                    <a:pt x="12553" y="1"/>
                  </a:lnTo>
                  <a:close/>
                </a:path>
              </a:pathLst>
            </a:custGeom>
            <a:solidFill>
              <a:srgbClr val="48CDB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349;p20"/>
            <p:cNvSpPr/>
            <p:nvPr/>
          </p:nvSpPr>
          <p:spPr>
            <a:xfrm>
              <a:off x="3477396" y="1309701"/>
              <a:ext cx="1160721" cy="2821101"/>
            </a:xfrm>
            <a:custGeom>
              <a:avLst/>
              <a:gdLst/>
              <a:ahLst/>
              <a:cxnLst/>
              <a:rect l="l" t="t" r="r" b="b"/>
              <a:pathLst>
                <a:path w="11492" h="27931" extrusionOk="0">
                  <a:moveTo>
                    <a:pt x="11491" y="1"/>
                  </a:moveTo>
                  <a:cubicBezTo>
                    <a:pt x="11491" y="1"/>
                    <a:pt x="7964" y="4153"/>
                    <a:pt x="1" y="6049"/>
                  </a:cubicBezTo>
                  <a:lnTo>
                    <a:pt x="1" y="27931"/>
                  </a:lnTo>
                  <a:cubicBezTo>
                    <a:pt x="7964" y="25523"/>
                    <a:pt x="11491" y="21882"/>
                    <a:pt x="11491" y="21882"/>
                  </a:cubicBezTo>
                  <a:lnTo>
                    <a:pt x="11491" y="1"/>
                  </a:lnTo>
                  <a:close/>
                </a:path>
              </a:pathLst>
            </a:custGeom>
            <a:solidFill>
              <a:srgbClr val="E6E6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350;p20"/>
            <p:cNvSpPr/>
            <p:nvPr/>
          </p:nvSpPr>
          <p:spPr>
            <a:xfrm>
              <a:off x="4638015" y="1309701"/>
              <a:ext cx="1160620" cy="2821101"/>
            </a:xfrm>
            <a:custGeom>
              <a:avLst/>
              <a:gdLst/>
              <a:ahLst/>
              <a:cxnLst/>
              <a:rect l="l" t="t" r="r" b="b"/>
              <a:pathLst>
                <a:path w="11491" h="27931" extrusionOk="0">
                  <a:moveTo>
                    <a:pt x="0" y="1"/>
                  </a:moveTo>
                  <a:lnTo>
                    <a:pt x="0" y="21882"/>
                  </a:lnTo>
                  <a:cubicBezTo>
                    <a:pt x="0" y="21882"/>
                    <a:pt x="3527" y="25523"/>
                    <a:pt x="11491" y="27931"/>
                  </a:cubicBezTo>
                  <a:lnTo>
                    <a:pt x="11491" y="6049"/>
                  </a:lnTo>
                  <a:cubicBezTo>
                    <a:pt x="3527" y="4153"/>
                    <a:pt x="0" y="1"/>
                    <a:pt x="0" y="1"/>
                  </a:cubicBezTo>
                  <a:close/>
                </a:path>
              </a:pathLst>
            </a:custGeom>
            <a:solidFill>
              <a:srgbClr val="E6E6E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351;p20"/>
            <p:cNvSpPr/>
            <p:nvPr/>
          </p:nvSpPr>
          <p:spPr>
            <a:xfrm>
              <a:off x="3427601" y="1309701"/>
              <a:ext cx="1210515" cy="2893924"/>
            </a:xfrm>
            <a:custGeom>
              <a:avLst/>
              <a:gdLst/>
              <a:ahLst/>
              <a:cxnLst/>
              <a:rect l="l" t="t" r="r" b="b"/>
              <a:pathLst>
                <a:path w="11985" h="28652" extrusionOk="0">
                  <a:moveTo>
                    <a:pt x="11984" y="1"/>
                  </a:moveTo>
                  <a:cubicBezTo>
                    <a:pt x="11984" y="1"/>
                    <a:pt x="10107" y="4779"/>
                    <a:pt x="1" y="6504"/>
                  </a:cubicBezTo>
                  <a:lnTo>
                    <a:pt x="1" y="28651"/>
                  </a:lnTo>
                  <a:cubicBezTo>
                    <a:pt x="10733" y="27267"/>
                    <a:pt x="11984" y="22622"/>
                    <a:pt x="11984" y="22622"/>
                  </a:cubicBezTo>
                  <a:lnTo>
                    <a:pt x="1198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9" name="Google Shape;352;p20"/>
            <p:cNvSpPr/>
            <p:nvPr/>
          </p:nvSpPr>
          <p:spPr>
            <a:xfrm>
              <a:off x="4638015" y="1309701"/>
              <a:ext cx="1208495" cy="2893924"/>
            </a:xfrm>
            <a:custGeom>
              <a:avLst/>
              <a:gdLst/>
              <a:ahLst/>
              <a:cxnLst/>
              <a:rect l="l" t="t" r="r" b="b"/>
              <a:pathLst>
                <a:path w="11965" h="28652" extrusionOk="0">
                  <a:moveTo>
                    <a:pt x="0" y="1"/>
                  </a:moveTo>
                  <a:lnTo>
                    <a:pt x="0" y="22622"/>
                  </a:lnTo>
                  <a:cubicBezTo>
                    <a:pt x="0" y="22622"/>
                    <a:pt x="1233" y="27267"/>
                    <a:pt x="11965" y="28651"/>
                  </a:cubicBezTo>
                  <a:lnTo>
                    <a:pt x="11965" y="6504"/>
                  </a:lnTo>
                  <a:cubicBezTo>
                    <a:pt x="1858" y="4779"/>
                    <a:pt x="0" y="1"/>
                    <a:pt x="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0" name="Google Shape;353;p20"/>
            <p:cNvSpPr/>
            <p:nvPr/>
          </p:nvSpPr>
          <p:spPr>
            <a:xfrm>
              <a:off x="3607588" y="1596951"/>
              <a:ext cx="955787" cy="486630"/>
            </a:xfrm>
            <a:custGeom>
              <a:avLst/>
              <a:gdLst/>
              <a:ahLst/>
              <a:cxnLst/>
              <a:rect l="l" t="t" r="r" b="b"/>
              <a:pathLst>
                <a:path w="9463" h="4818" extrusionOk="0">
                  <a:moveTo>
                    <a:pt x="9463" y="1"/>
                  </a:moveTo>
                  <a:cubicBezTo>
                    <a:pt x="9216" y="380"/>
                    <a:pt x="8913" y="721"/>
                    <a:pt x="8572" y="1006"/>
                  </a:cubicBezTo>
                  <a:cubicBezTo>
                    <a:pt x="8249" y="1309"/>
                    <a:pt x="7889" y="1594"/>
                    <a:pt x="7510" y="1840"/>
                  </a:cubicBezTo>
                  <a:cubicBezTo>
                    <a:pt x="6770" y="2333"/>
                    <a:pt x="5974" y="2769"/>
                    <a:pt x="5140" y="3129"/>
                  </a:cubicBezTo>
                  <a:cubicBezTo>
                    <a:pt x="4741" y="3319"/>
                    <a:pt x="4324" y="3490"/>
                    <a:pt x="3888" y="3641"/>
                  </a:cubicBezTo>
                  <a:cubicBezTo>
                    <a:pt x="3471" y="3793"/>
                    <a:pt x="3035" y="3945"/>
                    <a:pt x="2618" y="4078"/>
                  </a:cubicBezTo>
                  <a:cubicBezTo>
                    <a:pt x="2182" y="4210"/>
                    <a:pt x="1745" y="4343"/>
                    <a:pt x="1309" y="4457"/>
                  </a:cubicBezTo>
                  <a:cubicBezTo>
                    <a:pt x="873" y="4571"/>
                    <a:pt x="437" y="4684"/>
                    <a:pt x="1" y="4817"/>
                  </a:cubicBezTo>
                  <a:cubicBezTo>
                    <a:pt x="437" y="4741"/>
                    <a:pt x="892" y="4684"/>
                    <a:pt x="1347" y="4571"/>
                  </a:cubicBezTo>
                  <a:cubicBezTo>
                    <a:pt x="1783" y="4476"/>
                    <a:pt x="2238" y="4381"/>
                    <a:pt x="2675" y="4248"/>
                  </a:cubicBezTo>
                  <a:cubicBezTo>
                    <a:pt x="3111" y="4134"/>
                    <a:pt x="3547" y="4002"/>
                    <a:pt x="3964" y="3850"/>
                  </a:cubicBezTo>
                  <a:cubicBezTo>
                    <a:pt x="4400" y="3679"/>
                    <a:pt x="4836" y="3528"/>
                    <a:pt x="5253" y="3338"/>
                  </a:cubicBezTo>
                  <a:cubicBezTo>
                    <a:pt x="6088" y="2978"/>
                    <a:pt x="6884" y="2523"/>
                    <a:pt x="7623" y="1992"/>
                  </a:cubicBezTo>
                  <a:cubicBezTo>
                    <a:pt x="8344" y="1442"/>
                    <a:pt x="9046" y="816"/>
                    <a:pt x="9463"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354;p20"/>
            <p:cNvSpPr/>
            <p:nvPr/>
          </p:nvSpPr>
          <p:spPr>
            <a:xfrm>
              <a:off x="3607588" y="1771281"/>
              <a:ext cx="955787" cy="484610"/>
            </a:xfrm>
            <a:custGeom>
              <a:avLst/>
              <a:gdLst/>
              <a:ahLst/>
              <a:cxnLst/>
              <a:rect l="l" t="t" r="r" b="b"/>
              <a:pathLst>
                <a:path w="9463" h="4798" extrusionOk="0">
                  <a:moveTo>
                    <a:pt x="9463" y="0"/>
                  </a:moveTo>
                  <a:lnTo>
                    <a:pt x="9463" y="0"/>
                  </a:lnTo>
                  <a:cubicBezTo>
                    <a:pt x="9216" y="361"/>
                    <a:pt x="8913" y="702"/>
                    <a:pt x="8572" y="1005"/>
                  </a:cubicBezTo>
                  <a:cubicBezTo>
                    <a:pt x="8249" y="1309"/>
                    <a:pt x="7889" y="1574"/>
                    <a:pt x="7510" y="1840"/>
                  </a:cubicBezTo>
                  <a:cubicBezTo>
                    <a:pt x="6770" y="2333"/>
                    <a:pt x="5974" y="2769"/>
                    <a:pt x="5140" y="3110"/>
                  </a:cubicBezTo>
                  <a:cubicBezTo>
                    <a:pt x="4741" y="3319"/>
                    <a:pt x="4324" y="3470"/>
                    <a:pt x="3888" y="3622"/>
                  </a:cubicBezTo>
                  <a:cubicBezTo>
                    <a:pt x="3471" y="3793"/>
                    <a:pt x="3035" y="3944"/>
                    <a:pt x="2618" y="4077"/>
                  </a:cubicBezTo>
                  <a:cubicBezTo>
                    <a:pt x="2182" y="4191"/>
                    <a:pt x="1745" y="4342"/>
                    <a:pt x="1309" y="4456"/>
                  </a:cubicBezTo>
                  <a:cubicBezTo>
                    <a:pt x="873" y="4570"/>
                    <a:pt x="437" y="4684"/>
                    <a:pt x="1" y="4798"/>
                  </a:cubicBezTo>
                  <a:cubicBezTo>
                    <a:pt x="437" y="4741"/>
                    <a:pt x="892" y="4665"/>
                    <a:pt x="1347" y="4570"/>
                  </a:cubicBezTo>
                  <a:cubicBezTo>
                    <a:pt x="1783" y="4475"/>
                    <a:pt x="2238" y="4380"/>
                    <a:pt x="2675" y="4248"/>
                  </a:cubicBezTo>
                  <a:cubicBezTo>
                    <a:pt x="3111" y="4115"/>
                    <a:pt x="3547" y="4001"/>
                    <a:pt x="3964" y="3831"/>
                  </a:cubicBezTo>
                  <a:cubicBezTo>
                    <a:pt x="4400" y="3679"/>
                    <a:pt x="4836" y="3527"/>
                    <a:pt x="5253" y="3338"/>
                  </a:cubicBezTo>
                  <a:cubicBezTo>
                    <a:pt x="6088" y="2977"/>
                    <a:pt x="6884" y="2522"/>
                    <a:pt x="7623" y="1991"/>
                  </a:cubicBezTo>
                  <a:cubicBezTo>
                    <a:pt x="8344" y="1441"/>
                    <a:pt x="9046" y="816"/>
                    <a:pt x="9463"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355;p20"/>
            <p:cNvSpPr/>
            <p:nvPr/>
          </p:nvSpPr>
          <p:spPr>
            <a:xfrm>
              <a:off x="3607588" y="1943590"/>
              <a:ext cx="955787" cy="486630"/>
            </a:xfrm>
            <a:custGeom>
              <a:avLst/>
              <a:gdLst/>
              <a:ahLst/>
              <a:cxnLst/>
              <a:rect l="l" t="t" r="r" b="b"/>
              <a:pathLst>
                <a:path w="9463" h="4818" extrusionOk="0">
                  <a:moveTo>
                    <a:pt x="9463" y="1"/>
                  </a:moveTo>
                  <a:cubicBezTo>
                    <a:pt x="9216" y="380"/>
                    <a:pt x="8913" y="721"/>
                    <a:pt x="8572" y="1025"/>
                  </a:cubicBezTo>
                  <a:cubicBezTo>
                    <a:pt x="8249" y="1309"/>
                    <a:pt x="7889" y="1594"/>
                    <a:pt x="7510" y="1840"/>
                  </a:cubicBezTo>
                  <a:cubicBezTo>
                    <a:pt x="6770" y="2352"/>
                    <a:pt x="5974" y="2769"/>
                    <a:pt x="5140" y="3129"/>
                  </a:cubicBezTo>
                  <a:cubicBezTo>
                    <a:pt x="4741" y="3319"/>
                    <a:pt x="4324" y="3490"/>
                    <a:pt x="3888" y="3641"/>
                  </a:cubicBezTo>
                  <a:cubicBezTo>
                    <a:pt x="3471" y="3793"/>
                    <a:pt x="3035" y="3945"/>
                    <a:pt x="2618" y="4078"/>
                  </a:cubicBezTo>
                  <a:cubicBezTo>
                    <a:pt x="2182" y="4210"/>
                    <a:pt x="1745" y="4343"/>
                    <a:pt x="1309" y="4457"/>
                  </a:cubicBezTo>
                  <a:cubicBezTo>
                    <a:pt x="873" y="4571"/>
                    <a:pt x="437" y="4684"/>
                    <a:pt x="1" y="4817"/>
                  </a:cubicBezTo>
                  <a:cubicBezTo>
                    <a:pt x="437" y="4741"/>
                    <a:pt x="892" y="4684"/>
                    <a:pt x="1347" y="4571"/>
                  </a:cubicBezTo>
                  <a:cubicBezTo>
                    <a:pt x="1783" y="4476"/>
                    <a:pt x="2238" y="4381"/>
                    <a:pt x="2675" y="4248"/>
                  </a:cubicBezTo>
                  <a:cubicBezTo>
                    <a:pt x="3111" y="4134"/>
                    <a:pt x="3547" y="4021"/>
                    <a:pt x="3964" y="3850"/>
                  </a:cubicBezTo>
                  <a:cubicBezTo>
                    <a:pt x="4400" y="3679"/>
                    <a:pt x="4836" y="3547"/>
                    <a:pt x="5253" y="3338"/>
                  </a:cubicBezTo>
                  <a:cubicBezTo>
                    <a:pt x="6088" y="2978"/>
                    <a:pt x="6884" y="2523"/>
                    <a:pt x="7623" y="1992"/>
                  </a:cubicBezTo>
                  <a:cubicBezTo>
                    <a:pt x="8344" y="1461"/>
                    <a:pt x="9046" y="816"/>
                    <a:pt x="9463"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356;p20"/>
            <p:cNvSpPr/>
            <p:nvPr/>
          </p:nvSpPr>
          <p:spPr>
            <a:xfrm>
              <a:off x="3607588" y="2117920"/>
              <a:ext cx="955787" cy="486529"/>
            </a:xfrm>
            <a:custGeom>
              <a:avLst/>
              <a:gdLst/>
              <a:ahLst/>
              <a:cxnLst/>
              <a:rect l="l" t="t" r="r" b="b"/>
              <a:pathLst>
                <a:path w="9463" h="4817" extrusionOk="0">
                  <a:moveTo>
                    <a:pt x="9463" y="0"/>
                  </a:moveTo>
                  <a:cubicBezTo>
                    <a:pt x="9216" y="380"/>
                    <a:pt x="8913" y="721"/>
                    <a:pt x="8572" y="1024"/>
                  </a:cubicBezTo>
                  <a:cubicBezTo>
                    <a:pt x="8249" y="1328"/>
                    <a:pt x="7889" y="1593"/>
                    <a:pt x="7510" y="1840"/>
                  </a:cubicBezTo>
                  <a:cubicBezTo>
                    <a:pt x="6770" y="2352"/>
                    <a:pt x="5974" y="2769"/>
                    <a:pt x="5140" y="3129"/>
                  </a:cubicBezTo>
                  <a:cubicBezTo>
                    <a:pt x="4741" y="3319"/>
                    <a:pt x="4324" y="3489"/>
                    <a:pt x="3888" y="3641"/>
                  </a:cubicBezTo>
                  <a:cubicBezTo>
                    <a:pt x="3471" y="3793"/>
                    <a:pt x="3035" y="3944"/>
                    <a:pt x="2618" y="4077"/>
                  </a:cubicBezTo>
                  <a:cubicBezTo>
                    <a:pt x="2182" y="4210"/>
                    <a:pt x="1745" y="4342"/>
                    <a:pt x="1309" y="4456"/>
                  </a:cubicBezTo>
                  <a:cubicBezTo>
                    <a:pt x="873" y="4589"/>
                    <a:pt x="437" y="4684"/>
                    <a:pt x="1" y="4817"/>
                  </a:cubicBezTo>
                  <a:cubicBezTo>
                    <a:pt x="437" y="4741"/>
                    <a:pt x="892" y="4684"/>
                    <a:pt x="1347" y="4570"/>
                  </a:cubicBezTo>
                  <a:cubicBezTo>
                    <a:pt x="1783" y="4475"/>
                    <a:pt x="2238" y="4380"/>
                    <a:pt x="2675" y="4267"/>
                  </a:cubicBezTo>
                  <a:cubicBezTo>
                    <a:pt x="3111" y="4134"/>
                    <a:pt x="3547" y="4020"/>
                    <a:pt x="3964" y="3849"/>
                  </a:cubicBezTo>
                  <a:cubicBezTo>
                    <a:pt x="4400" y="3679"/>
                    <a:pt x="4836" y="3546"/>
                    <a:pt x="5253" y="3338"/>
                  </a:cubicBezTo>
                  <a:cubicBezTo>
                    <a:pt x="6088" y="2977"/>
                    <a:pt x="6884" y="2522"/>
                    <a:pt x="7623" y="1991"/>
                  </a:cubicBezTo>
                  <a:cubicBezTo>
                    <a:pt x="8344" y="1460"/>
                    <a:pt x="9046" y="816"/>
                    <a:pt x="9463"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357;p20"/>
            <p:cNvSpPr/>
            <p:nvPr/>
          </p:nvSpPr>
          <p:spPr>
            <a:xfrm>
              <a:off x="3607588" y="2290229"/>
              <a:ext cx="955787" cy="486630"/>
            </a:xfrm>
            <a:custGeom>
              <a:avLst/>
              <a:gdLst/>
              <a:ahLst/>
              <a:cxnLst/>
              <a:rect l="l" t="t" r="r" b="b"/>
              <a:pathLst>
                <a:path w="9463" h="4818" extrusionOk="0">
                  <a:moveTo>
                    <a:pt x="9463" y="1"/>
                  </a:moveTo>
                  <a:cubicBezTo>
                    <a:pt x="9216" y="380"/>
                    <a:pt x="8913" y="721"/>
                    <a:pt x="8572" y="1025"/>
                  </a:cubicBezTo>
                  <a:cubicBezTo>
                    <a:pt x="8249" y="1328"/>
                    <a:pt x="7889" y="1594"/>
                    <a:pt x="7510" y="1840"/>
                  </a:cubicBezTo>
                  <a:cubicBezTo>
                    <a:pt x="6770" y="2352"/>
                    <a:pt x="5974" y="2769"/>
                    <a:pt x="5140" y="3129"/>
                  </a:cubicBezTo>
                  <a:cubicBezTo>
                    <a:pt x="4741" y="3319"/>
                    <a:pt x="4324" y="3490"/>
                    <a:pt x="3888" y="3641"/>
                  </a:cubicBezTo>
                  <a:cubicBezTo>
                    <a:pt x="3471" y="3793"/>
                    <a:pt x="3035" y="3945"/>
                    <a:pt x="2618" y="4078"/>
                  </a:cubicBezTo>
                  <a:cubicBezTo>
                    <a:pt x="2182" y="4210"/>
                    <a:pt x="1745" y="4362"/>
                    <a:pt x="1309" y="4476"/>
                  </a:cubicBezTo>
                  <a:cubicBezTo>
                    <a:pt x="873" y="4589"/>
                    <a:pt x="437" y="4703"/>
                    <a:pt x="1" y="4817"/>
                  </a:cubicBezTo>
                  <a:cubicBezTo>
                    <a:pt x="437" y="4741"/>
                    <a:pt x="892" y="4684"/>
                    <a:pt x="1347" y="4589"/>
                  </a:cubicBezTo>
                  <a:cubicBezTo>
                    <a:pt x="1783" y="4476"/>
                    <a:pt x="2238" y="4381"/>
                    <a:pt x="2675" y="4267"/>
                  </a:cubicBezTo>
                  <a:cubicBezTo>
                    <a:pt x="3111" y="4134"/>
                    <a:pt x="3547" y="4021"/>
                    <a:pt x="3964" y="3850"/>
                  </a:cubicBezTo>
                  <a:cubicBezTo>
                    <a:pt x="4400" y="3679"/>
                    <a:pt x="4836" y="3547"/>
                    <a:pt x="5253" y="3357"/>
                  </a:cubicBezTo>
                  <a:cubicBezTo>
                    <a:pt x="6088" y="2978"/>
                    <a:pt x="6884" y="2523"/>
                    <a:pt x="7623" y="1992"/>
                  </a:cubicBezTo>
                  <a:cubicBezTo>
                    <a:pt x="8344" y="1461"/>
                    <a:pt x="9046" y="816"/>
                    <a:pt x="9463"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358;p20"/>
            <p:cNvSpPr/>
            <p:nvPr/>
          </p:nvSpPr>
          <p:spPr>
            <a:xfrm>
              <a:off x="3607588" y="2464559"/>
              <a:ext cx="955787" cy="486529"/>
            </a:xfrm>
            <a:custGeom>
              <a:avLst/>
              <a:gdLst/>
              <a:ahLst/>
              <a:cxnLst/>
              <a:rect l="l" t="t" r="r" b="b"/>
              <a:pathLst>
                <a:path w="9463" h="4817" extrusionOk="0">
                  <a:moveTo>
                    <a:pt x="9463" y="0"/>
                  </a:moveTo>
                  <a:cubicBezTo>
                    <a:pt x="9216" y="380"/>
                    <a:pt x="8913" y="721"/>
                    <a:pt x="8572" y="1005"/>
                  </a:cubicBezTo>
                  <a:cubicBezTo>
                    <a:pt x="8249" y="1309"/>
                    <a:pt x="7889" y="1593"/>
                    <a:pt x="7510" y="1840"/>
                  </a:cubicBezTo>
                  <a:cubicBezTo>
                    <a:pt x="6770" y="2333"/>
                    <a:pt x="5974" y="2769"/>
                    <a:pt x="5140" y="3110"/>
                  </a:cubicBezTo>
                  <a:cubicBezTo>
                    <a:pt x="4741" y="3319"/>
                    <a:pt x="4324" y="3489"/>
                    <a:pt x="3888" y="3641"/>
                  </a:cubicBezTo>
                  <a:cubicBezTo>
                    <a:pt x="3471" y="3793"/>
                    <a:pt x="3035" y="3944"/>
                    <a:pt x="2618" y="4077"/>
                  </a:cubicBezTo>
                  <a:cubicBezTo>
                    <a:pt x="2182" y="4210"/>
                    <a:pt x="1745" y="4342"/>
                    <a:pt x="1309" y="4456"/>
                  </a:cubicBezTo>
                  <a:cubicBezTo>
                    <a:pt x="873" y="4570"/>
                    <a:pt x="437" y="4684"/>
                    <a:pt x="1" y="4817"/>
                  </a:cubicBezTo>
                  <a:cubicBezTo>
                    <a:pt x="437" y="4741"/>
                    <a:pt x="892" y="4665"/>
                    <a:pt x="1347" y="4570"/>
                  </a:cubicBezTo>
                  <a:cubicBezTo>
                    <a:pt x="1783" y="4475"/>
                    <a:pt x="2238" y="4380"/>
                    <a:pt x="2675" y="4248"/>
                  </a:cubicBezTo>
                  <a:cubicBezTo>
                    <a:pt x="3111" y="4134"/>
                    <a:pt x="3547" y="4001"/>
                    <a:pt x="3964" y="3849"/>
                  </a:cubicBezTo>
                  <a:cubicBezTo>
                    <a:pt x="4400" y="3679"/>
                    <a:pt x="4836" y="3527"/>
                    <a:pt x="5253" y="3338"/>
                  </a:cubicBezTo>
                  <a:cubicBezTo>
                    <a:pt x="6088" y="2977"/>
                    <a:pt x="6884" y="2522"/>
                    <a:pt x="7623" y="1991"/>
                  </a:cubicBezTo>
                  <a:cubicBezTo>
                    <a:pt x="8344" y="1441"/>
                    <a:pt x="9046" y="816"/>
                    <a:pt x="9463"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359;p20"/>
            <p:cNvSpPr/>
            <p:nvPr/>
          </p:nvSpPr>
          <p:spPr>
            <a:xfrm>
              <a:off x="3607588" y="2636868"/>
              <a:ext cx="955787" cy="486630"/>
            </a:xfrm>
            <a:custGeom>
              <a:avLst/>
              <a:gdLst/>
              <a:ahLst/>
              <a:cxnLst/>
              <a:rect l="l" t="t" r="r" b="b"/>
              <a:pathLst>
                <a:path w="9463" h="4818" extrusionOk="0">
                  <a:moveTo>
                    <a:pt x="9463" y="1"/>
                  </a:moveTo>
                  <a:cubicBezTo>
                    <a:pt x="9216" y="380"/>
                    <a:pt x="8913" y="721"/>
                    <a:pt x="8572" y="1025"/>
                  </a:cubicBezTo>
                  <a:cubicBezTo>
                    <a:pt x="8249" y="1328"/>
                    <a:pt x="7889" y="1594"/>
                    <a:pt x="7510" y="1840"/>
                  </a:cubicBezTo>
                  <a:cubicBezTo>
                    <a:pt x="6770" y="2352"/>
                    <a:pt x="5974" y="2788"/>
                    <a:pt x="5140" y="3129"/>
                  </a:cubicBezTo>
                  <a:cubicBezTo>
                    <a:pt x="4741" y="3338"/>
                    <a:pt x="4324" y="3490"/>
                    <a:pt x="3888" y="3641"/>
                  </a:cubicBezTo>
                  <a:cubicBezTo>
                    <a:pt x="3471" y="3793"/>
                    <a:pt x="3035" y="3964"/>
                    <a:pt x="2618" y="4078"/>
                  </a:cubicBezTo>
                  <a:cubicBezTo>
                    <a:pt x="2182" y="4210"/>
                    <a:pt x="1745" y="4362"/>
                    <a:pt x="1309" y="4476"/>
                  </a:cubicBezTo>
                  <a:cubicBezTo>
                    <a:pt x="873" y="4589"/>
                    <a:pt x="437" y="4703"/>
                    <a:pt x="1" y="4817"/>
                  </a:cubicBezTo>
                  <a:cubicBezTo>
                    <a:pt x="437" y="4741"/>
                    <a:pt x="892" y="4684"/>
                    <a:pt x="1347" y="4589"/>
                  </a:cubicBezTo>
                  <a:cubicBezTo>
                    <a:pt x="1783" y="4476"/>
                    <a:pt x="2238" y="4381"/>
                    <a:pt x="2675" y="4267"/>
                  </a:cubicBezTo>
                  <a:cubicBezTo>
                    <a:pt x="3111" y="4134"/>
                    <a:pt x="3547" y="4021"/>
                    <a:pt x="3964" y="3850"/>
                  </a:cubicBezTo>
                  <a:cubicBezTo>
                    <a:pt x="4400" y="3679"/>
                    <a:pt x="4836" y="3547"/>
                    <a:pt x="5253" y="3357"/>
                  </a:cubicBezTo>
                  <a:cubicBezTo>
                    <a:pt x="6088" y="2978"/>
                    <a:pt x="6884" y="2523"/>
                    <a:pt x="7623" y="1992"/>
                  </a:cubicBezTo>
                  <a:cubicBezTo>
                    <a:pt x="8344" y="1461"/>
                    <a:pt x="9046" y="835"/>
                    <a:pt x="9463"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360;p20"/>
            <p:cNvSpPr/>
            <p:nvPr/>
          </p:nvSpPr>
          <p:spPr>
            <a:xfrm>
              <a:off x="3607588" y="2811198"/>
              <a:ext cx="955787" cy="486529"/>
            </a:xfrm>
            <a:custGeom>
              <a:avLst/>
              <a:gdLst/>
              <a:ahLst/>
              <a:cxnLst/>
              <a:rect l="l" t="t" r="r" b="b"/>
              <a:pathLst>
                <a:path w="9463" h="4817" extrusionOk="0">
                  <a:moveTo>
                    <a:pt x="9463" y="0"/>
                  </a:moveTo>
                  <a:lnTo>
                    <a:pt x="9463" y="0"/>
                  </a:lnTo>
                  <a:cubicBezTo>
                    <a:pt x="9216" y="380"/>
                    <a:pt x="8913" y="721"/>
                    <a:pt x="8572" y="1005"/>
                  </a:cubicBezTo>
                  <a:cubicBezTo>
                    <a:pt x="8249" y="1309"/>
                    <a:pt x="7889" y="1593"/>
                    <a:pt x="7510" y="1840"/>
                  </a:cubicBezTo>
                  <a:cubicBezTo>
                    <a:pt x="6770" y="2333"/>
                    <a:pt x="5974" y="2769"/>
                    <a:pt x="5140" y="3129"/>
                  </a:cubicBezTo>
                  <a:cubicBezTo>
                    <a:pt x="4741" y="3319"/>
                    <a:pt x="4324" y="3489"/>
                    <a:pt x="3888" y="3641"/>
                  </a:cubicBezTo>
                  <a:cubicBezTo>
                    <a:pt x="3471" y="3793"/>
                    <a:pt x="3035" y="3944"/>
                    <a:pt x="2618" y="4077"/>
                  </a:cubicBezTo>
                  <a:cubicBezTo>
                    <a:pt x="2182" y="4210"/>
                    <a:pt x="1745" y="4342"/>
                    <a:pt x="1309" y="4456"/>
                  </a:cubicBezTo>
                  <a:cubicBezTo>
                    <a:pt x="873" y="4570"/>
                    <a:pt x="437" y="4684"/>
                    <a:pt x="1" y="4817"/>
                  </a:cubicBezTo>
                  <a:cubicBezTo>
                    <a:pt x="437" y="4741"/>
                    <a:pt x="892" y="4665"/>
                    <a:pt x="1347" y="4570"/>
                  </a:cubicBezTo>
                  <a:cubicBezTo>
                    <a:pt x="1783" y="4475"/>
                    <a:pt x="2238" y="4380"/>
                    <a:pt x="2675" y="4248"/>
                  </a:cubicBezTo>
                  <a:cubicBezTo>
                    <a:pt x="3111" y="4134"/>
                    <a:pt x="3547" y="4001"/>
                    <a:pt x="3964" y="3849"/>
                  </a:cubicBezTo>
                  <a:cubicBezTo>
                    <a:pt x="4400" y="3679"/>
                    <a:pt x="4836" y="3527"/>
                    <a:pt x="5253" y="3338"/>
                  </a:cubicBezTo>
                  <a:cubicBezTo>
                    <a:pt x="6088" y="2977"/>
                    <a:pt x="6884" y="2522"/>
                    <a:pt x="7623" y="1991"/>
                  </a:cubicBezTo>
                  <a:cubicBezTo>
                    <a:pt x="8344" y="1441"/>
                    <a:pt x="9046" y="816"/>
                    <a:pt x="9463"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361;p20"/>
            <p:cNvSpPr/>
            <p:nvPr/>
          </p:nvSpPr>
          <p:spPr>
            <a:xfrm>
              <a:off x="3607588" y="2985426"/>
              <a:ext cx="955787" cy="484711"/>
            </a:xfrm>
            <a:custGeom>
              <a:avLst/>
              <a:gdLst/>
              <a:ahLst/>
              <a:cxnLst/>
              <a:rect l="l" t="t" r="r" b="b"/>
              <a:pathLst>
                <a:path w="9463" h="4799" extrusionOk="0">
                  <a:moveTo>
                    <a:pt x="9463" y="1"/>
                  </a:moveTo>
                  <a:lnTo>
                    <a:pt x="9463" y="1"/>
                  </a:lnTo>
                  <a:cubicBezTo>
                    <a:pt x="9216" y="361"/>
                    <a:pt x="8913" y="702"/>
                    <a:pt x="8572" y="1006"/>
                  </a:cubicBezTo>
                  <a:cubicBezTo>
                    <a:pt x="8249" y="1309"/>
                    <a:pt x="7889" y="1575"/>
                    <a:pt x="7510" y="1840"/>
                  </a:cubicBezTo>
                  <a:cubicBezTo>
                    <a:pt x="6770" y="2333"/>
                    <a:pt x="5974" y="2769"/>
                    <a:pt x="5140" y="3110"/>
                  </a:cubicBezTo>
                  <a:cubicBezTo>
                    <a:pt x="4741" y="3319"/>
                    <a:pt x="4324" y="3471"/>
                    <a:pt x="3888" y="3622"/>
                  </a:cubicBezTo>
                  <a:cubicBezTo>
                    <a:pt x="3471" y="3774"/>
                    <a:pt x="3035" y="3945"/>
                    <a:pt x="2618" y="4059"/>
                  </a:cubicBezTo>
                  <a:cubicBezTo>
                    <a:pt x="2182" y="4191"/>
                    <a:pt x="1745" y="4343"/>
                    <a:pt x="1309" y="4457"/>
                  </a:cubicBezTo>
                  <a:cubicBezTo>
                    <a:pt x="873" y="4571"/>
                    <a:pt x="437" y="4684"/>
                    <a:pt x="1" y="4798"/>
                  </a:cubicBezTo>
                  <a:cubicBezTo>
                    <a:pt x="437" y="4741"/>
                    <a:pt x="892" y="4665"/>
                    <a:pt x="1347" y="4571"/>
                  </a:cubicBezTo>
                  <a:cubicBezTo>
                    <a:pt x="1783" y="4476"/>
                    <a:pt x="2238" y="4362"/>
                    <a:pt x="2675" y="4248"/>
                  </a:cubicBezTo>
                  <a:cubicBezTo>
                    <a:pt x="3111" y="4115"/>
                    <a:pt x="3547" y="4002"/>
                    <a:pt x="3964" y="3831"/>
                  </a:cubicBezTo>
                  <a:cubicBezTo>
                    <a:pt x="4400" y="3660"/>
                    <a:pt x="4836" y="3528"/>
                    <a:pt x="5253" y="3338"/>
                  </a:cubicBezTo>
                  <a:cubicBezTo>
                    <a:pt x="6088" y="2978"/>
                    <a:pt x="6884" y="2523"/>
                    <a:pt x="7623" y="1992"/>
                  </a:cubicBezTo>
                  <a:cubicBezTo>
                    <a:pt x="8344" y="1442"/>
                    <a:pt x="9046" y="816"/>
                    <a:pt x="9463"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9" name="Google Shape;362;p20"/>
            <p:cNvSpPr/>
            <p:nvPr/>
          </p:nvSpPr>
          <p:spPr>
            <a:xfrm>
              <a:off x="3607588" y="3157837"/>
              <a:ext cx="955787" cy="486529"/>
            </a:xfrm>
            <a:custGeom>
              <a:avLst/>
              <a:gdLst/>
              <a:ahLst/>
              <a:cxnLst/>
              <a:rect l="l" t="t" r="r" b="b"/>
              <a:pathLst>
                <a:path w="9463" h="4817" extrusionOk="0">
                  <a:moveTo>
                    <a:pt x="9463" y="0"/>
                  </a:moveTo>
                  <a:lnTo>
                    <a:pt x="9463" y="0"/>
                  </a:lnTo>
                  <a:cubicBezTo>
                    <a:pt x="9216" y="380"/>
                    <a:pt x="8913" y="721"/>
                    <a:pt x="8572" y="1024"/>
                  </a:cubicBezTo>
                  <a:cubicBezTo>
                    <a:pt x="8249" y="1309"/>
                    <a:pt x="7889" y="1593"/>
                    <a:pt x="7510" y="1840"/>
                  </a:cubicBezTo>
                  <a:cubicBezTo>
                    <a:pt x="6770" y="2352"/>
                    <a:pt x="5974" y="2769"/>
                    <a:pt x="5140" y="3129"/>
                  </a:cubicBezTo>
                  <a:cubicBezTo>
                    <a:pt x="4741" y="3319"/>
                    <a:pt x="4324" y="3489"/>
                    <a:pt x="3888" y="3641"/>
                  </a:cubicBezTo>
                  <a:cubicBezTo>
                    <a:pt x="3471" y="3793"/>
                    <a:pt x="3035" y="3944"/>
                    <a:pt x="2618" y="4077"/>
                  </a:cubicBezTo>
                  <a:cubicBezTo>
                    <a:pt x="2182" y="4210"/>
                    <a:pt x="1745" y="4342"/>
                    <a:pt x="1309" y="4456"/>
                  </a:cubicBezTo>
                  <a:cubicBezTo>
                    <a:pt x="873" y="4570"/>
                    <a:pt x="437" y="4684"/>
                    <a:pt x="1" y="4817"/>
                  </a:cubicBezTo>
                  <a:cubicBezTo>
                    <a:pt x="437" y="4741"/>
                    <a:pt x="892" y="4665"/>
                    <a:pt x="1347" y="4570"/>
                  </a:cubicBezTo>
                  <a:cubicBezTo>
                    <a:pt x="1783" y="4475"/>
                    <a:pt x="2238" y="4380"/>
                    <a:pt x="2675" y="4248"/>
                  </a:cubicBezTo>
                  <a:cubicBezTo>
                    <a:pt x="3111" y="4134"/>
                    <a:pt x="3547" y="4020"/>
                    <a:pt x="3964" y="3849"/>
                  </a:cubicBezTo>
                  <a:cubicBezTo>
                    <a:pt x="4400" y="3679"/>
                    <a:pt x="4836" y="3546"/>
                    <a:pt x="5253" y="3338"/>
                  </a:cubicBezTo>
                  <a:cubicBezTo>
                    <a:pt x="6088" y="2977"/>
                    <a:pt x="6884" y="2522"/>
                    <a:pt x="7623" y="1991"/>
                  </a:cubicBezTo>
                  <a:cubicBezTo>
                    <a:pt x="8344" y="1441"/>
                    <a:pt x="9046" y="816"/>
                    <a:pt x="9463"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363;p20"/>
            <p:cNvSpPr/>
            <p:nvPr/>
          </p:nvSpPr>
          <p:spPr>
            <a:xfrm>
              <a:off x="3607588" y="3332065"/>
              <a:ext cx="955787" cy="486529"/>
            </a:xfrm>
            <a:custGeom>
              <a:avLst/>
              <a:gdLst/>
              <a:ahLst/>
              <a:cxnLst/>
              <a:rect l="l" t="t" r="r" b="b"/>
              <a:pathLst>
                <a:path w="9463" h="4817" extrusionOk="0">
                  <a:moveTo>
                    <a:pt x="9463" y="1"/>
                  </a:moveTo>
                  <a:lnTo>
                    <a:pt x="9463" y="1"/>
                  </a:lnTo>
                  <a:cubicBezTo>
                    <a:pt x="9216" y="380"/>
                    <a:pt x="8913" y="721"/>
                    <a:pt x="8572" y="1006"/>
                  </a:cubicBezTo>
                  <a:cubicBezTo>
                    <a:pt x="8249" y="1309"/>
                    <a:pt x="7889" y="1594"/>
                    <a:pt x="7510" y="1840"/>
                  </a:cubicBezTo>
                  <a:cubicBezTo>
                    <a:pt x="6770" y="2333"/>
                    <a:pt x="5974" y="2769"/>
                    <a:pt x="5140" y="3110"/>
                  </a:cubicBezTo>
                  <a:cubicBezTo>
                    <a:pt x="4741" y="3319"/>
                    <a:pt x="4324" y="3471"/>
                    <a:pt x="3888" y="3622"/>
                  </a:cubicBezTo>
                  <a:cubicBezTo>
                    <a:pt x="3471" y="3774"/>
                    <a:pt x="3035" y="3945"/>
                    <a:pt x="2618" y="4078"/>
                  </a:cubicBezTo>
                  <a:cubicBezTo>
                    <a:pt x="2182" y="4191"/>
                    <a:pt x="1745" y="4343"/>
                    <a:pt x="1309" y="4457"/>
                  </a:cubicBezTo>
                  <a:cubicBezTo>
                    <a:pt x="873" y="4571"/>
                    <a:pt x="437" y="4684"/>
                    <a:pt x="1" y="4817"/>
                  </a:cubicBezTo>
                  <a:cubicBezTo>
                    <a:pt x="437" y="4741"/>
                    <a:pt x="892" y="4665"/>
                    <a:pt x="1347" y="4571"/>
                  </a:cubicBezTo>
                  <a:cubicBezTo>
                    <a:pt x="1783" y="4476"/>
                    <a:pt x="2238" y="4362"/>
                    <a:pt x="2675" y="4248"/>
                  </a:cubicBezTo>
                  <a:cubicBezTo>
                    <a:pt x="3111" y="4115"/>
                    <a:pt x="3547" y="4002"/>
                    <a:pt x="3964" y="3831"/>
                  </a:cubicBezTo>
                  <a:cubicBezTo>
                    <a:pt x="4400" y="3660"/>
                    <a:pt x="4836" y="3528"/>
                    <a:pt x="5253" y="3338"/>
                  </a:cubicBezTo>
                  <a:cubicBezTo>
                    <a:pt x="6088" y="2978"/>
                    <a:pt x="6884" y="2523"/>
                    <a:pt x="7623" y="1992"/>
                  </a:cubicBezTo>
                  <a:cubicBezTo>
                    <a:pt x="8344" y="1442"/>
                    <a:pt x="9046" y="816"/>
                    <a:pt x="9463" y="1"/>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364;p20"/>
            <p:cNvSpPr/>
            <p:nvPr/>
          </p:nvSpPr>
          <p:spPr>
            <a:xfrm>
              <a:off x="3607588" y="3504476"/>
              <a:ext cx="955787" cy="486529"/>
            </a:xfrm>
            <a:custGeom>
              <a:avLst/>
              <a:gdLst/>
              <a:ahLst/>
              <a:cxnLst/>
              <a:rect l="l" t="t" r="r" b="b"/>
              <a:pathLst>
                <a:path w="9463" h="4817" extrusionOk="0">
                  <a:moveTo>
                    <a:pt x="9463" y="0"/>
                  </a:moveTo>
                  <a:lnTo>
                    <a:pt x="9463" y="0"/>
                  </a:lnTo>
                  <a:cubicBezTo>
                    <a:pt x="9216" y="380"/>
                    <a:pt x="8913" y="721"/>
                    <a:pt x="8572" y="1024"/>
                  </a:cubicBezTo>
                  <a:cubicBezTo>
                    <a:pt x="8249" y="1328"/>
                    <a:pt x="7889" y="1593"/>
                    <a:pt x="7510" y="1840"/>
                  </a:cubicBezTo>
                  <a:cubicBezTo>
                    <a:pt x="6770" y="2352"/>
                    <a:pt x="5974" y="2769"/>
                    <a:pt x="5140" y="3129"/>
                  </a:cubicBezTo>
                  <a:cubicBezTo>
                    <a:pt x="4741" y="3319"/>
                    <a:pt x="4324" y="3489"/>
                    <a:pt x="3888" y="3641"/>
                  </a:cubicBezTo>
                  <a:cubicBezTo>
                    <a:pt x="3471" y="3793"/>
                    <a:pt x="3035" y="3944"/>
                    <a:pt x="2618" y="4077"/>
                  </a:cubicBezTo>
                  <a:cubicBezTo>
                    <a:pt x="2182" y="4210"/>
                    <a:pt x="1745" y="4342"/>
                    <a:pt x="1309" y="4456"/>
                  </a:cubicBezTo>
                  <a:cubicBezTo>
                    <a:pt x="873" y="4570"/>
                    <a:pt x="437" y="4684"/>
                    <a:pt x="1" y="4817"/>
                  </a:cubicBezTo>
                  <a:cubicBezTo>
                    <a:pt x="437" y="4741"/>
                    <a:pt x="892" y="4665"/>
                    <a:pt x="1347" y="4570"/>
                  </a:cubicBezTo>
                  <a:cubicBezTo>
                    <a:pt x="1783" y="4475"/>
                    <a:pt x="2238" y="4380"/>
                    <a:pt x="2675" y="4248"/>
                  </a:cubicBezTo>
                  <a:cubicBezTo>
                    <a:pt x="3111" y="4134"/>
                    <a:pt x="3547" y="4020"/>
                    <a:pt x="3964" y="3849"/>
                  </a:cubicBezTo>
                  <a:cubicBezTo>
                    <a:pt x="4400" y="3679"/>
                    <a:pt x="4836" y="3546"/>
                    <a:pt x="5253" y="3338"/>
                  </a:cubicBezTo>
                  <a:cubicBezTo>
                    <a:pt x="6088" y="2977"/>
                    <a:pt x="6884" y="2522"/>
                    <a:pt x="7623" y="1991"/>
                  </a:cubicBezTo>
                  <a:cubicBezTo>
                    <a:pt x="8344" y="1441"/>
                    <a:pt x="9046" y="816"/>
                    <a:pt x="9463" y="0"/>
                  </a:cubicBezTo>
                  <a:close/>
                </a:path>
              </a:pathLst>
            </a:custGeom>
            <a:solidFill>
              <a:srgbClr val="CCCCC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2" name="Google Shape;365;p20"/>
            <p:cNvSpPr/>
            <p:nvPr/>
          </p:nvSpPr>
          <p:spPr>
            <a:xfrm>
              <a:off x="4743360" y="1621899"/>
              <a:ext cx="957605" cy="484610"/>
            </a:xfrm>
            <a:custGeom>
              <a:avLst/>
              <a:gdLst/>
              <a:ahLst/>
              <a:cxnLst/>
              <a:rect l="l" t="t" r="r" b="b"/>
              <a:pathLst>
                <a:path w="9481" h="4798" extrusionOk="0">
                  <a:moveTo>
                    <a:pt x="0" y="0"/>
                  </a:moveTo>
                  <a:cubicBezTo>
                    <a:pt x="436" y="797"/>
                    <a:pt x="1119" y="1441"/>
                    <a:pt x="1858" y="1991"/>
                  </a:cubicBezTo>
                  <a:cubicBezTo>
                    <a:pt x="2598" y="2522"/>
                    <a:pt x="3394" y="2977"/>
                    <a:pt x="4229" y="3338"/>
                  </a:cubicBezTo>
                  <a:cubicBezTo>
                    <a:pt x="4646" y="3527"/>
                    <a:pt x="5063" y="3698"/>
                    <a:pt x="5499" y="3831"/>
                  </a:cubicBezTo>
                  <a:cubicBezTo>
                    <a:pt x="5935" y="3982"/>
                    <a:pt x="6352" y="4134"/>
                    <a:pt x="6807" y="4248"/>
                  </a:cubicBezTo>
                  <a:cubicBezTo>
                    <a:pt x="7243" y="4361"/>
                    <a:pt x="7680" y="4494"/>
                    <a:pt x="8135" y="4570"/>
                  </a:cubicBezTo>
                  <a:cubicBezTo>
                    <a:pt x="8571" y="4646"/>
                    <a:pt x="9026" y="4741"/>
                    <a:pt x="9481" y="4798"/>
                  </a:cubicBezTo>
                  <a:cubicBezTo>
                    <a:pt x="9026" y="4684"/>
                    <a:pt x="8609" y="4570"/>
                    <a:pt x="8173" y="4456"/>
                  </a:cubicBezTo>
                  <a:cubicBezTo>
                    <a:pt x="7736" y="4324"/>
                    <a:pt x="7300" y="4229"/>
                    <a:pt x="6864" y="4077"/>
                  </a:cubicBezTo>
                  <a:cubicBezTo>
                    <a:pt x="6428" y="3925"/>
                    <a:pt x="5992" y="3812"/>
                    <a:pt x="5575" y="3641"/>
                  </a:cubicBezTo>
                  <a:cubicBezTo>
                    <a:pt x="5158" y="3451"/>
                    <a:pt x="4740" y="3319"/>
                    <a:pt x="4323" y="3110"/>
                  </a:cubicBezTo>
                  <a:cubicBezTo>
                    <a:pt x="3508" y="2769"/>
                    <a:pt x="2712" y="2333"/>
                    <a:pt x="1953" y="1840"/>
                  </a:cubicBezTo>
                  <a:cubicBezTo>
                    <a:pt x="1593" y="1593"/>
                    <a:pt x="1233" y="1309"/>
                    <a:pt x="891" y="1005"/>
                  </a:cubicBezTo>
                  <a:cubicBezTo>
                    <a:pt x="550" y="721"/>
                    <a:pt x="247" y="380"/>
                    <a:pt x="0"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3" name="Google Shape;366;p20"/>
            <p:cNvSpPr/>
            <p:nvPr/>
          </p:nvSpPr>
          <p:spPr>
            <a:xfrm>
              <a:off x="4743360" y="1794208"/>
              <a:ext cx="957605" cy="486630"/>
            </a:xfrm>
            <a:custGeom>
              <a:avLst/>
              <a:gdLst/>
              <a:ahLst/>
              <a:cxnLst/>
              <a:rect l="l" t="t" r="r" b="b"/>
              <a:pathLst>
                <a:path w="9481" h="4818" extrusionOk="0">
                  <a:moveTo>
                    <a:pt x="0" y="1"/>
                  </a:moveTo>
                  <a:lnTo>
                    <a:pt x="0" y="1"/>
                  </a:lnTo>
                  <a:cubicBezTo>
                    <a:pt x="436" y="816"/>
                    <a:pt x="1119" y="1461"/>
                    <a:pt x="1858" y="1992"/>
                  </a:cubicBezTo>
                  <a:cubicBezTo>
                    <a:pt x="2598" y="2523"/>
                    <a:pt x="3394" y="2978"/>
                    <a:pt x="4229" y="3357"/>
                  </a:cubicBezTo>
                  <a:cubicBezTo>
                    <a:pt x="4646" y="3547"/>
                    <a:pt x="5063" y="3698"/>
                    <a:pt x="5499" y="3850"/>
                  </a:cubicBezTo>
                  <a:cubicBezTo>
                    <a:pt x="5935" y="4002"/>
                    <a:pt x="6352" y="4153"/>
                    <a:pt x="6807" y="4267"/>
                  </a:cubicBezTo>
                  <a:cubicBezTo>
                    <a:pt x="7243" y="4362"/>
                    <a:pt x="7680" y="4514"/>
                    <a:pt x="8135" y="4590"/>
                  </a:cubicBezTo>
                  <a:cubicBezTo>
                    <a:pt x="8571" y="4665"/>
                    <a:pt x="9026" y="4741"/>
                    <a:pt x="9481" y="4817"/>
                  </a:cubicBezTo>
                  <a:cubicBezTo>
                    <a:pt x="9026" y="4703"/>
                    <a:pt x="8609" y="4590"/>
                    <a:pt x="8173" y="4476"/>
                  </a:cubicBezTo>
                  <a:cubicBezTo>
                    <a:pt x="7736" y="4343"/>
                    <a:pt x="7300" y="4229"/>
                    <a:pt x="6864" y="4078"/>
                  </a:cubicBezTo>
                  <a:cubicBezTo>
                    <a:pt x="6428" y="3926"/>
                    <a:pt x="5992" y="3812"/>
                    <a:pt x="5575" y="3641"/>
                  </a:cubicBezTo>
                  <a:cubicBezTo>
                    <a:pt x="5158" y="3471"/>
                    <a:pt x="4740" y="3319"/>
                    <a:pt x="4323" y="3129"/>
                  </a:cubicBezTo>
                  <a:cubicBezTo>
                    <a:pt x="3508" y="2788"/>
                    <a:pt x="2712" y="2352"/>
                    <a:pt x="1953" y="1840"/>
                  </a:cubicBezTo>
                  <a:cubicBezTo>
                    <a:pt x="1593" y="1594"/>
                    <a:pt x="1233" y="1328"/>
                    <a:pt x="891" y="1025"/>
                  </a:cubicBezTo>
                  <a:cubicBezTo>
                    <a:pt x="550" y="721"/>
                    <a:pt x="247" y="380"/>
                    <a:pt x="0"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367;p20"/>
            <p:cNvSpPr/>
            <p:nvPr/>
          </p:nvSpPr>
          <p:spPr>
            <a:xfrm>
              <a:off x="4743360" y="1968538"/>
              <a:ext cx="957605" cy="486529"/>
            </a:xfrm>
            <a:custGeom>
              <a:avLst/>
              <a:gdLst/>
              <a:ahLst/>
              <a:cxnLst/>
              <a:rect l="l" t="t" r="r" b="b"/>
              <a:pathLst>
                <a:path w="9481" h="4817" extrusionOk="0">
                  <a:moveTo>
                    <a:pt x="0" y="0"/>
                  </a:moveTo>
                  <a:cubicBezTo>
                    <a:pt x="436" y="797"/>
                    <a:pt x="1119" y="1441"/>
                    <a:pt x="1858" y="1991"/>
                  </a:cubicBezTo>
                  <a:cubicBezTo>
                    <a:pt x="2598" y="2522"/>
                    <a:pt x="3394" y="2977"/>
                    <a:pt x="4229" y="3338"/>
                  </a:cubicBezTo>
                  <a:cubicBezTo>
                    <a:pt x="4646" y="3527"/>
                    <a:pt x="5063" y="3698"/>
                    <a:pt x="5499" y="3849"/>
                  </a:cubicBezTo>
                  <a:cubicBezTo>
                    <a:pt x="5935" y="3982"/>
                    <a:pt x="6352" y="4153"/>
                    <a:pt x="6807" y="4248"/>
                  </a:cubicBezTo>
                  <a:cubicBezTo>
                    <a:pt x="7243" y="4361"/>
                    <a:pt x="7680" y="4494"/>
                    <a:pt x="8135" y="4570"/>
                  </a:cubicBezTo>
                  <a:cubicBezTo>
                    <a:pt x="8571" y="4646"/>
                    <a:pt x="9026" y="4741"/>
                    <a:pt x="9481" y="4817"/>
                  </a:cubicBezTo>
                  <a:cubicBezTo>
                    <a:pt x="9026" y="4684"/>
                    <a:pt x="8609" y="4570"/>
                    <a:pt x="8173" y="4456"/>
                  </a:cubicBezTo>
                  <a:cubicBezTo>
                    <a:pt x="7736" y="4342"/>
                    <a:pt x="7300" y="4229"/>
                    <a:pt x="6864" y="4077"/>
                  </a:cubicBezTo>
                  <a:cubicBezTo>
                    <a:pt x="6428" y="3925"/>
                    <a:pt x="5992" y="3812"/>
                    <a:pt x="5575" y="3641"/>
                  </a:cubicBezTo>
                  <a:cubicBezTo>
                    <a:pt x="5158" y="3470"/>
                    <a:pt x="4740" y="3319"/>
                    <a:pt x="4323" y="3110"/>
                  </a:cubicBezTo>
                  <a:cubicBezTo>
                    <a:pt x="3508" y="2769"/>
                    <a:pt x="2712" y="2333"/>
                    <a:pt x="1953" y="1840"/>
                  </a:cubicBezTo>
                  <a:cubicBezTo>
                    <a:pt x="1593" y="1593"/>
                    <a:pt x="1233" y="1309"/>
                    <a:pt x="891" y="1005"/>
                  </a:cubicBezTo>
                  <a:cubicBezTo>
                    <a:pt x="550" y="721"/>
                    <a:pt x="247" y="380"/>
                    <a:pt x="0"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368;p20"/>
            <p:cNvSpPr/>
            <p:nvPr/>
          </p:nvSpPr>
          <p:spPr>
            <a:xfrm>
              <a:off x="4743360" y="2142766"/>
              <a:ext cx="957605" cy="486630"/>
            </a:xfrm>
            <a:custGeom>
              <a:avLst/>
              <a:gdLst/>
              <a:ahLst/>
              <a:cxnLst/>
              <a:rect l="l" t="t" r="r" b="b"/>
              <a:pathLst>
                <a:path w="9481" h="4818" extrusionOk="0">
                  <a:moveTo>
                    <a:pt x="0" y="1"/>
                  </a:moveTo>
                  <a:cubicBezTo>
                    <a:pt x="436" y="816"/>
                    <a:pt x="1119" y="1442"/>
                    <a:pt x="1858" y="1992"/>
                  </a:cubicBezTo>
                  <a:cubicBezTo>
                    <a:pt x="2598" y="2523"/>
                    <a:pt x="3394" y="2978"/>
                    <a:pt x="4229" y="3338"/>
                  </a:cubicBezTo>
                  <a:cubicBezTo>
                    <a:pt x="4646" y="3528"/>
                    <a:pt x="5063" y="3698"/>
                    <a:pt x="5499" y="3831"/>
                  </a:cubicBezTo>
                  <a:cubicBezTo>
                    <a:pt x="5935" y="3983"/>
                    <a:pt x="6352" y="4134"/>
                    <a:pt x="6807" y="4248"/>
                  </a:cubicBezTo>
                  <a:cubicBezTo>
                    <a:pt x="7243" y="4362"/>
                    <a:pt x="7680" y="4495"/>
                    <a:pt x="8135" y="4571"/>
                  </a:cubicBezTo>
                  <a:cubicBezTo>
                    <a:pt x="8571" y="4646"/>
                    <a:pt x="9026" y="4741"/>
                    <a:pt x="9481" y="4817"/>
                  </a:cubicBezTo>
                  <a:cubicBezTo>
                    <a:pt x="9026" y="4684"/>
                    <a:pt x="8609" y="4589"/>
                    <a:pt x="8173" y="4457"/>
                  </a:cubicBezTo>
                  <a:cubicBezTo>
                    <a:pt x="7736" y="4324"/>
                    <a:pt x="7300" y="4229"/>
                    <a:pt x="6864" y="4078"/>
                  </a:cubicBezTo>
                  <a:cubicBezTo>
                    <a:pt x="6428" y="3926"/>
                    <a:pt x="5992" y="3812"/>
                    <a:pt x="5575" y="3641"/>
                  </a:cubicBezTo>
                  <a:cubicBezTo>
                    <a:pt x="5158" y="3471"/>
                    <a:pt x="4740" y="3319"/>
                    <a:pt x="4323" y="3110"/>
                  </a:cubicBezTo>
                  <a:cubicBezTo>
                    <a:pt x="3508" y="2769"/>
                    <a:pt x="2712" y="2333"/>
                    <a:pt x="1953" y="1840"/>
                  </a:cubicBezTo>
                  <a:cubicBezTo>
                    <a:pt x="1593" y="1594"/>
                    <a:pt x="1233" y="1309"/>
                    <a:pt x="891" y="1006"/>
                  </a:cubicBezTo>
                  <a:cubicBezTo>
                    <a:pt x="550" y="721"/>
                    <a:pt x="247" y="380"/>
                    <a:pt x="0"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369;p20"/>
            <p:cNvSpPr/>
            <p:nvPr/>
          </p:nvSpPr>
          <p:spPr>
            <a:xfrm>
              <a:off x="4743360" y="2315177"/>
              <a:ext cx="957605" cy="486529"/>
            </a:xfrm>
            <a:custGeom>
              <a:avLst/>
              <a:gdLst/>
              <a:ahLst/>
              <a:cxnLst/>
              <a:rect l="l" t="t" r="r" b="b"/>
              <a:pathLst>
                <a:path w="9481" h="4817" extrusionOk="0">
                  <a:moveTo>
                    <a:pt x="0" y="0"/>
                  </a:moveTo>
                  <a:lnTo>
                    <a:pt x="0" y="0"/>
                  </a:lnTo>
                  <a:cubicBezTo>
                    <a:pt x="436" y="816"/>
                    <a:pt x="1119" y="1441"/>
                    <a:pt x="1858" y="1991"/>
                  </a:cubicBezTo>
                  <a:cubicBezTo>
                    <a:pt x="2598" y="2522"/>
                    <a:pt x="3394" y="2977"/>
                    <a:pt x="4229" y="3338"/>
                  </a:cubicBezTo>
                  <a:cubicBezTo>
                    <a:pt x="4646" y="3527"/>
                    <a:pt x="5063" y="3698"/>
                    <a:pt x="5499" y="3850"/>
                  </a:cubicBezTo>
                  <a:cubicBezTo>
                    <a:pt x="5935" y="3982"/>
                    <a:pt x="6352" y="4153"/>
                    <a:pt x="6807" y="4248"/>
                  </a:cubicBezTo>
                  <a:cubicBezTo>
                    <a:pt x="7243" y="4361"/>
                    <a:pt x="7680" y="4494"/>
                    <a:pt x="8135" y="4570"/>
                  </a:cubicBezTo>
                  <a:cubicBezTo>
                    <a:pt x="8571" y="4646"/>
                    <a:pt x="9026" y="4741"/>
                    <a:pt x="9481" y="4817"/>
                  </a:cubicBezTo>
                  <a:cubicBezTo>
                    <a:pt x="9026" y="4684"/>
                    <a:pt x="8609" y="4570"/>
                    <a:pt x="8173" y="4456"/>
                  </a:cubicBezTo>
                  <a:cubicBezTo>
                    <a:pt x="7736" y="4342"/>
                    <a:pt x="7300" y="4229"/>
                    <a:pt x="6864" y="4077"/>
                  </a:cubicBezTo>
                  <a:cubicBezTo>
                    <a:pt x="6428" y="3925"/>
                    <a:pt x="5992" y="3812"/>
                    <a:pt x="5575" y="3641"/>
                  </a:cubicBezTo>
                  <a:cubicBezTo>
                    <a:pt x="5158" y="3470"/>
                    <a:pt x="4740" y="3319"/>
                    <a:pt x="4323" y="3129"/>
                  </a:cubicBezTo>
                  <a:cubicBezTo>
                    <a:pt x="3508" y="2769"/>
                    <a:pt x="2712" y="2333"/>
                    <a:pt x="1953" y="1840"/>
                  </a:cubicBezTo>
                  <a:cubicBezTo>
                    <a:pt x="1593" y="1593"/>
                    <a:pt x="1233" y="1309"/>
                    <a:pt x="891" y="1005"/>
                  </a:cubicBezTo>
                  <a:cubicBezTo>
                    <a:pt x="550" y="721"/>
                    <a:pt x="247" y="380"/>
                    <a:pt x="0"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370;p20"/>
            <p:cNvSpPr/>
            <p:nvPr/>
          </p:nvSpPr>
          <p:spPr>
            <a:xfrm>
              <a:off x="4743360" y="2489405"/>
              <a:ext cx="957605" cy="484711"/>
            </a:xfrm>
            <a:custGeom>
              <a:avLst/>
              <a:gdLst/>
              <a:ahLst/>
              <a:cxnLst/>
              <a:rect l="l" t="t" r="r" b="b"/>
              <a:pathLst>
                <a:path w="9481" h="4799" extrusionOk="0">
                  <a:moveTo>
                    <a:pt x="0" y="1"/>
                  </a:moveTo>
                  <a:cubicBezTo>
                    <a:pt x="436" y="797"/>
                    <a:pt x="1119" y="1442"/>
                    <a:pt x="1858" y="1992"/>
                  </a:cubicBezTo>
                  <a:cubicBezTo>
                    <a:pt x="2598" y="2523"/>
                    <a:pt x="3394" y="2978"/>
                    <a:pt x="4229" y="3338"/>
                  </a:cubicBezTo>
                  <a:cubicBezTo>
                    <a:pt x="4646" y="3528"/>
                    <a:pt x="5063" y="3698"/>
                    <a:pt x="5499" y="3831"/>
                  </a:cubicBezTo>
                  <a:cubicBezTo>
                    <a:pt x="5935" y="3983"/>
                    <a:pt x="6352" y="4134"/>
                    <a:pt x="6807" y="4248"/>
                  </a:cubicBezTo>
                  <a:cubicBezTo>
                    <a:pt x="7243" y="4362"/>
                    <a:pt x="7680" y="4495"/>
                    <a:pt x="8135" y="4571"/>
                  </a:cubicBezTo>
                  <a:cubicBezTo>
                    <a:pt x="8571" y="4646"/>
                    <a:pt x="9026" y="4741"/>
                    <a:pt x="9481" y="4798"/>
                  </a:cubicBezTo>
                  <a:cubicBezTo>
                    <a:pt x="9026" y="4684"/>
                    <a:pt x="8609" y="4571"/>
                    <a:pt x="8173" y="4457"/>
                  </a:cubicBezTo>
                  <a:cubicBezTo>
                    <a:pt x="7736" y="4324"/>
                    <a:pt x="7300" y="4229"/>
                    <a:pt x="6864" y="4078"/>
                  </a:cubicBezTo>
                  <a:cubicBezTo>
                    <a:pt x="6428" y="3926"/>
                    <a:pt x="5992" y="3793"/>
                    <a:pt x="5575" y="3622"/>
                  </a:cubicBezTo>
                  <a:cubicBezTo>
                    <a:pt x="5158" y="3452"/>
                    <a:pt x="4740" y="3319"/>
                    <a:pt x="4323" y="3110"/>
                  </a:cubicBezTo>
                  <a:cubicBezTo>
                    <a:pt x="3508" y="2769"/>
                    <a:pt x="2712" y="2333"/>
                    <a:pt x="1953" y="1840"/>
                  </a:cubicBezTo>
                  <a:cubicBezTo>
                    <a:pt x="1593" y="1594"/>
                    <a:pt x="1233" y="1309"/>
                    <a:pt x="891" y="1006"/>
                  </a:cubicBezTo>
                  <a:cubicBezTo>
                    <a:pt x="550" y="721"/>
                    <a:pt x="247" y="380"/>
                    <a:pt x="0"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8" name="Google Shape;371;p20"/>
            <p:cNvSpPr/>
            <p:nvPr/>
          </p:nvSpPr>
          <p:spPr>
            <a:xfrm>
              <a:off x="4743360" y="2661816"/>
              <a:ext cx="957605" cy="486529"/>
            </a:xfrm>
            <a:custGeom>
              <a:avLst/>
              <a:gdLst/>
              <a:ahLst/>
              <a:cxnLst/>
              <a:rect l="l" t="t" r="r" b="b"/>
              <a:pathLst>
                <a:path w="9481" h="4817" extrusionOk="0">
                  <a:moveTo>
                    <a:pt x="0" y="0"/>
                  </a:moveTo>
                  <a:lnTo>
                    <a:pt x="0" y="0"/>
                  </a:lnTo>
                  <a:cubicBezTo>
                    <a:pt x="436" y="816"/>
                    <a:pt x="1119" y="1441"/>
                    <a:pt x="1858" y="1991"/>
                  </a:cubicBezTo>
                  <a:cubicBezTo>
                    <a:pt x="2598" y="2522"/>
                    <a:pt x="3394" y="2977"/>
                    <a:pt x="4229" y="3338"/>
                  </a:cubicBezTo>
                  <a:cubicBezTo>
                    <a:pt x="4646" y="3546"/>
                    <a:pt x="5063" y="3698"/>
                    <a:pt x="5499" y="3850"/>
                  </a:cubicBezTo>
                  <a:cubicBezTo>
                    <a:pt x="5935" y="4001"/>
                    <a:pt x="6352" y="4153"/>
                    <a:pt x="6807" y="4248"/>
                  </a:cubicBezTo>
                  <a:cubicBezTo>
                    <a:pt x="7243" y="4361"/>
                    <a:pt x="7680" y="4494"/>
                    <a:pt x="8135" y="4570"/>
                  </a:cubicBezTo>
                  <a:cubicBezTo>
                    <a:pt x="8571" y="4665"/>
                    <a:pt x="9026" y="4741"/>
                    <a:pt x="9481" y="4817"/>
                  </a:cubicBezTo>
                  <a:cubicBezTo>
                    <a:pt x="9026" y="4684"/>
                    <a:pt x="8609" y="4589"/>
                    <a:pt x="8173" y="4456"/>
                  </a:cubicBezTo>
                  <a:cubicBezTo>
                    <a:pt x="7736" y="4342"/>
                    <a:pt x="7300" y="4229"/>
                    <a:pt x="6864" y="4077"/>
                  </a:cubicBezTo>
                  <a:cubicBezTo>
                    <a:pt x="6428" y="3925"/>
                    <a:pt x="5992" y="3812"/>
                    <a:pt x="5575" y="3641"/>
                  </a:cubicBezTo>
                  <a:cubicBezTo>
                    <a:pt x="5158" y="3470"/>
                    <a:pt x="4740" y="3319"/>
                    <a:pt x="4323" y="3129"/>
                  </a:cubicBezTo>
                  <a:cubicBezTo>
                    <a:pt x="3508" y="2769"/>
                    <a:pt x="2712" y="2352"/>
                    <a:pt x="1953" y="1840"/>
                  </a:cubicBezTo>
                  <a:cubicBezTo>
                    <a:pt x="1593" y="1593"/>
                    <a:pt x="1233" y="1309"/>
                    <a:pt x="891" y="1005"/>
                  </a:cubicBezTo>
                  <a:cubicBezTo>
                    <a:pt x="550" y="721"/>
                    <a:pt x="247" y="380"/>
                    <a:pt x="0"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372;p20"/>
            <p:cNvSpPr/>
            <p:nvPr/>
          </p:nvSpPr>
          <p:spPr>
            <a:xfrm>
              <a:off x="4743360" y="2836044"/>
              <a:ext cx="957605" cy="486630"/>
            </a:xfrm>
            <a:custGeom>
              <a:avLst/>
              <a:gdLst/>
              <a:ahLst/>
              <a:cxnLst/>
              <a:rect l="l" t="t" r="r" b="b"/>
              <a:pathLst>
                <a:path w="9481" h="4818" extrusionOk="0">
                  <a:moveTo>
                    <a:pt x="0" y="1"/>
                  </a:moveTo>
                  <a:lnTo>
                    <a:pt x="0" y="1"/>
                  </a:lnTo>
                  <a:cubicBezTo>
                    <a:pt x="436" y="816"/>
                    <a:pt x="1119" y="1461"/>
                    <a:pt x="1858" y="1992"/>
                  </a:cubicBezTo>
                  <a:cubicBezTo>
                    <a:pt x="2598" y="2523"/>
                    <a:pt x="3394" y="2978"/>
                    <a:pt x="4229" y="3357"/>
                  </a:cubicBezTo>
                  <a:cubicBezTo>
                    <a:pt x="4646" y="3547"/>
                    <a:pt x="5063" y="3698"/>
                    <a:pt x="5499" y="3850"/>
                  </a:cubicBezTo>
                  <a:cubicBezTo>
                    <a:pt x="5935" y="4002"/>
                    <a:pt x="6352" y="4153"/>
                    <a:pt x="6807" y="4267"/>
                  </a:cubicBezTo>
                  <a:cubicBezTo>
                    <a:pt x="7243" y="4362"/>
                    <a:pt x="7680" y="4495"/>
                    <a:pt x="8135" y="4589"/>
                  </a:cubicBezTo>
                  <a:cubicBezTo>
                    <a:pt x="8571" y="4665"/>
                    <a:pt x="9026" y="4741"/>
                    <a:pt x="9481" y="4817"/>
                  </a:cubicBezTo>
                  <a:cubicBezTo>
                    <a:pt x="9026" y="4684"/>
                    <a:pt x="8609" y="4589"/>
                    <a:pt x="8173" y="4476"/>
                  </a:cubicBezTo>
                  <a:cubicBezTo>
                    <a:pt x="7736" y="4343"/>
                    <a:pt x="7300" y="4229"/>
                    <a:pt x="6864" y="4078"/>
                  </a:cubicBezTo>
                  <a:cubicBezTo>
                    <a:pt x="6428" y="3926"/>
                    <a:pt x="5992" y="3812"/>
                    <a:pt x="5575" y="3641"/>
                  </a:cubicBezTo>
                  <a:cubicBezTo>
                    <a:pt x="5158" y="3471"/>
                    <a:pt x="4740" y="3319"/>
                    <a:pt x="4323" y="3129"/>
                  </a:cubicBezTo>
                  <a:cubicBezTo>
                    <a:pt x="3508" y="2769"/>
                    <a:pt x="2712" y="2352"/>
                    <a:pt x="1953" y="1840"/>
                  </a:cubicBezTo>
                  <a:cubicBezTo>
                    <a:pt x="1593" y="1594"/>
                    <a:pt x="1233" y="1328"/>
                    <a:pt x="891" y="1025"/>
                  </a:cubicBezTo>
                  <a:cubicBezTo>
                    <a:pt x="550" y="721"/>
                    <a:pt x="247" y="380"/>
                    <a:pt x="0"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0" name="Google Shape;373;p20"/>
            <p:cNvSpPr/>
            <p:nvPr/>
          </p:nvSpPr>
          <p:spPr>
            <a:xfrm>
              <a:off x="4743360" y="3008455"/>
              <a:ext cx="957605" cy="486529"/>
            </a:xfrm>
            <a:custGeom>
              <a:avLst/>
              <a:gdLst/>
              <a:ahLst/>
              <a:cxnLst/>
              <a:rect l="l" t="t" r="r" b="b"/>
              <a:pathLst>
                <a:path w="9481" h="4817" extrusionOk="0">
                  <a:moveTo>
                    <a:pt x="0" y="0"/>
                  </a:moveTo>
                  <a:lnTo>
                    <a:pt x="0" y="0"/>
                  </a:lnTo>
                  <a:cubicBezTo>
                    <a:pt x="436" y="816"/>
                    <a:pt x="1119" y="1460"/>
                    <a:pt x="1858" y="1991"/>
                  </a:cubicBezTo>
                  <a:cubicBezTo>
                    <a:pt x="2598" y="2522"/>
                    <a:pt x="3394" y="2977"/>
                    <a:pt x="4229" y="3357"/>
                  </a:cubicBezTo>
                  <a:cubicBezTo>
                    <a:pt x="4646" y="3546"/>
                    <a:pt x="5063" y="3698"/>
                    <a:pt x="5499" y="3850"/>
                  </a:cubicBezTo>
                  <a:cubicBezTo>
                    <a:pt x="5935" y="4001"/>
                    <a:pt x="6352" y="4153"/>
                    <a:pt x="6807" y="4267"/>
                  </a:cubicBezTo>
                  <a:cubicBezTo>
                    <a:pt x="7243" y="4361"/>
                    <a:pt x="7680" y="4494"/>
                    <a:pt x="8135" y="4589"/>
                  </a:cubicBezTo>
                  <a:cubicBezTo>
                    <a:pt x="8571" y="4665"/>
                    <a:pt x="9026" y="4741"/>
                    <a:pt x="9481" y="4817"/>
                  </a:cubicBezTo>
                  <a:cubicBezTo>
                    <a:pt x="9026" y="4703"/>
                    <a:pt x="8609" y="4589"/>
                    <a:pt x="8173" y="4456"/>
                  </a:cubicBezTo>
                  <a:cubicBezTo>
                    <a:pt x="7736" y="4343"/>
                    <a:pt x="7300" y="4229"/>
                    <a:pt x="6864" y="4077"/>
                  </a:cubicBezTo>
                  <a:cubicBezTo>
                    <a:pt x="6428" y="3925"/>
                    <a:pt x="5992" y="3812"/>
                    <a:pt x="5575" y="3641"/>
                  </a:cubicBezTo>
                  <a:cubicBezTo>
                    <a:pt x="5158" y="3470"/>
                    <a:pt x="4740" y="3319"/>
                    <a:pt x="4323" y="3129"/>
                  </a:cubicBezTo>
                  <a:cubicBezTo>
                    <a:pt x="3508" y="2769"/>
                    <a:pt x="2712" y="2352"/>
                    <a:pt x="1953" y="1840"/>
                  </a:cubicBezTo>
                  <a:cubicBezTo>
                    <a:pt x="1593" y="1593"/>
                    <a:pt x="1233" y="1328"/>
                    <a:pt x="891" y="1024"/>
                  </a:cubicBezTo>
                  <a:cubicBezTo>
                    <a:pt x="550" y="721"/>
                    <a:pt x="247" y="380"/>
                    <a:pt x="0"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374;p20"/>
            <p:cNvSpPr/>
            <p:nvPr/>
          </p:nvSpPr>
          <p:spPr>
            <a:xfrm>
              <a:off x="4743360" y="3182683"/>
              <a:ext cx="957605" cy="486630"/>
            </a:xfrm>
            <a:custGeom>
              <a:avLst/>
              <a:gdLst/>
              <a:ahLst/>
              <a:cxnLst/>
              <a:rect l="l" t="t" r="r" b="b"/>
              <a:pathLst>
                <a:path w="9481" h="4818" extrusionOk="0">
                  <a:moveTo>
                    <a:pt x="0" y="1"/>
                  </a:moveTo>
                  <a:lnTo>
                    <a:pt x="0" y="1"/>
                  </a:lnTo>
                  <a:cubicBezTo>
                    <a:pt x="436" y="797"/>
                    <a:pt x="1119" y="1442"/>
                    <a:pt x="1858" y="1992"/>
                  </a:cubicBezTo>
                  <a:cubicBezTo>
                    <a:pt x="2598" y="2523"/>
                    <a:pt x="3394" y="2978"/>
                    <a:pt x="4229" y="3338"/>
                  </a:cubicBezTo>
                  <a:cubicBezTo>
                    <a:pt x="4646" y="3528"/>
                    <a:pt x="5063" y="3698"/>
                    <a:pt x="5499" y="3850"/>
                  </a:cubicBezTo>
                  <a:cubicBezTo>
                    <a:pt x="5935" y="3983"/>
                    <a:pt x="6352" y="4153"/>
                    <a:pt x="6807" y="4248"/>
                  </a:cubicBezTo>
                  <a:cubicBezTo>
                    <a:pt x="7243" y="4362"/>
                    <a:pt x="7680" y="4495"/>
                    <a:pt x="8135" y="4571"/>
                  </a:cubicBezTo>
                  <a:cubicBezTo>
                    <a:pt x="8571" y="4646"/>
                    <a:pt x="9026" y="4741"/>
                    <a:pt x="9481" y="4817"/>
                  </a:cubicBezTo>
                  <a:cubicBezTo>
                    <a:pt x="9026" y="4684"/>
                    <a:pt x="8609" y="4589"/>
                    <a:pt x="8173" y="4457"/>
                  </a:cubicBezTo>
                  <a:cubicBezTo>
                    <a:pt x="7736" y="4343"/>
                    <a:pt x="7300" y="4229"/>
                    <a:pt x="6864" y="4078"/>
                  </a:cubicBezTo>
                  <a:cubicBezTo>
                    <a:pt x="6428" y="3926"/>
                    <a:pt x="5992" y="3812"/>
                    <a:pt x="5575" y="3641"/>
                  </a:cubicBezTo>
                  <a:cubicBezTo>
                    <a:pt x="5158" y="3471"/>
                    <a:pt x="4740" y="3319"/>
                    <a:pt x="4323" y="3129"/>
                  </a:cubicBezTo>
                  <a:cubicBezTo>
                    <a:pt x="3508" y="2769"/>
                    <a:pt x="2712" y="2333"/>
                    <a:pt x="1953" y="1840"/>
                  </a:cubicBezTo>
                  <a:cubicBezTo>
                    <a:pt x="1593" y="1594"/>
                    <a:pt x="1233" y="1309"/>
                    <a:pt x="891" y="1006"/>
                  </a:cubicBezTo>
                  <a:cubicBezTo>
                    <a:pt x="550" y="721"/>
                    <a:pt x="247" y="380"/>
                    <a:pt x="0"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375;p20"/>
            <p:cNvSpPr/>
            <p:nvPr/>
          </p:nvSpPr>
          <p:spPr>
            <a:xfrm>
              <a:off x="4743360" y="3355094"/>
              <a:ext cx="957605" cy="486529"/>
            </a:xfrm>
            <a:custGeom>
              <a:avLst/>
              <a:gdLst/>
              <a:ahLst/>
              <a:cxnLst/>
              <a:rect l="l" t="t" r="r" b="b"/>
              <a:pathLst>
                <a:path w="9481" h="4817" extrusionOk="0">
                  <a:moveTo>
                    <a:pt x="0" y="0"/>
                  </a:moveTo>
                  <a:lnTo>
                    <a:pt x="0" y="0"/>
                  </a:lnTo>
                  <a:cubicBezTo>
                    <a:pt x="436" y="816"/>
                    <a:pt x="1119" y="1460"/>
                    <a:pt x="1858" y="1991"/>
                  </a:cubicBezTo>
                  <a:cubicBezTo>
                    <a:pt x="2598" y="2522"/>
                    <a:pt x="3394" y="2977"/>
                    <a:pt x="4229" y="3357"/>
                  </a:cubicBezTo>
                  <a:cubicBezTo>
                    <a:pt x="4646" y="3546"/>
                    <a:pt x="5063" y="3698"/>
                    <a:pt x="5499" y="3850"/>
                  </a:cubicBezTo>
                  <a:cubicBezTo>
                    <a:pt x="5935" y="4001"/>
                    <a:pt x="6352" y="4153"/>
                    <a:pt x="6807" y="4267"/>
                  </a:cubicBezTo>
                  <a:cubicBezTo>
                    <a:pt x="7243" y="4361"/>
                    <a:pt x="7680" y="4494"/>
                    <a:pt x="8135" y="4589"/>
                  </a:cubicBezTo>
                  <a:cubicBezTo>
                    <a:pt x="8571" y="4665"/>
                    <a:pt x="9026" y="4741"/>
                    <a:pt x="9481" y="4817"/>
                  </a:cubicBezTo>
                  <a:cubicBezTo>
                    <a:pt x="9026" y="4703"/>
                    <a:pt x="8609" y="4589"/>
                    <a:pt x="8173" y="4475"/>
                  </a:cubicBezTo>
                  <a:cubicBezTo>
                    <a:pt x="7736" y="4343"/>
                    <a:pt x="7300" y="4229"/>
                    <a:pt x="6864" y="4077"/>
                  </a:cubicBezTo>
                  <a:cubicBezTo>
                    <a:pt x="6428" y="3925"/>
                    <a:pt x="5992" y="3812"/>
                    <a:pt x="5575" y="3641"/>
                  </a:cubicBezTo>
                  <a:cubicBezTo>
                    <a:pt x="5158" y="3470"/>
                    <a:pt x="4740" y="3319"/>
                    <a:pt x="4323" y="3129"/>
                  </a:cubicBezTo>
                  <a:cubicBezTo>
                    <a:pt x="3508" y="2788"/>
                    <a:pt x="2712" y="2352"/>
                    <a:pt x="1953" y="1840"/>
                  </a:cubicBezTo>
                  <a:cubicBezTo>
                    <a:pt x="1593" y="1593"/>
                    <a:pt x="1233" y="1328"/>
                    <a:pt x="891" y="1024"/>
                  </a:cubicBezTo>
                  <a:cubicBezTo>
                    <a:pt x="550" y="721"/>
                    <a:pt x="247" y="380"/>
                    <a:pt x="0" y="0"/>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376;p20"/>
            <p:cNvSpPr/>
            <p:nvPr/>
          </p:nvSpPr>
          <p:spPr>
            <a:xfrm>
              <a:off x="4743360" y="3529322"/>
              <a:ext cx="957605" cy="486630"/>
            </a:xfrm>
            <a:custGeom>
              <a:avLst/>
              <a:gdLst/>
              <a:ahLst/>
              <a:cxnLst/>
              <a:rect l="l" t="t" r="r" b="b"/>
              <a:pathLst>
                <a:path w="9481" h="4818" extrusionOk="0">
                  <a:moveTo>
                    <a:pt x="0" y="1"/>
                  </a:moveTo>
                  <a:lnTo>
                    <a:pt x="0" y="1"/>
                  </a:lnTo>
                  <a:cubicBezTo>
                    <a:pt x="436" y="816"/>
                    <a:pt x="1119" y="1442"/>
                    <a:pt x="1858" y="1992"/>
                  </a:cubicBezTo>
                  <a:cubicBezTo>
                    <a:pt x="2598" y="2523"/>
                    <a:pt x="3394" y="2978"/>
                    <a:pt x="4229" y="3338"/>
                  </a:cubicBezTo>
                  <a:cubicBezTo>
                    <a:pt x="4646" y="3547"/>
                    <a:pt x="5063" y="3698"/>
                    <a:pt x="5499" y="3850"/>
                  </a:cubicBezTo>
                  <a:cubicBezTo>
                    <a:pt x="5935" y="3983"/>
                    <a:pt x="6352" y="4153"/>
                    <a:pt x="6807" y="4248"/>
                  </a:cubicBezTo>
                  <a:cubicBezTo>
                    <a:pt x="7243" y="4362"/>
                    <a:pt x="7680" y="4495"/>
                    <a:pt x="8135" y="4571"/>
                  </a:cubicBezTo>
                  <a:cubicBezTo>
                    <a:pt x="8571" y="4646"/>
                    <a:pt x="9026" y="4741"/>
                    <a:pt x="9481" y="4817"/>
                  </a:cubicBezTo>
                  <a:cubicBezTo>
                    <a:pt x="9026" y="4684"/>
                    <a:pt x="8609" y="4589"/>
                    <a:pt x="8173" y="4457"/>
                  </a:cubicBezTo>
                  <a:cubicBezTo>
                    <a:pt x="7736" y="4343"/>
                    <a:pt x="7300" y="4229"/>
                    <a:pt x="6864" y="4078"/>
                  </a:cubicBezTo>
                  <a:cubicBezTo>
                    <a:pt x="6428" y="3926"/>
                    <a:pt x="5992" y="3812"/>
                    <a:pt x="5575" y="3641"/>
                  </a:cubicBezTo>
                  <a:cubicBezTo>
                    <a:pt x="5158" y="3471"/>
                    <a:pt x="4740" y="3319"/>
                    <a:pt x="4323" y="3129"/>
                  </a:cubicBezTo>
                  <a:cubicBezTo>
                    <a:pt x="3508" y="2769"/>
                    <a:pt x="2712" y="2352"/>
                    <a:pt x="1953" y="1840"/>
                  </a:cubicBezTo>
                  <a:cubicBezTo>
                    <a:pt x="1593" y="1594"/>
                    <a:pt x="1233" y="1309"/>
                    <a:pt x="891" y="1025"/>
                  </a:cubicBezTo>
                  <a:cubicBezTo>
                    <a:pt x="550" y="721"/>
                    <a:pt x="247" y="380"/>
                    <a:pt x="0" y="1"/>
                  </a:cubicBezTo>
                  <a:close/>
                </a:path>
              </a:pathLst>
            </a:cu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
</file>

<file path=ppt/slides/slide9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AutoShape 2"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10" descr="Вопросительный знак Компьютерные иконки, вопрос, Разное, синий, вопрос png  | Klipart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0750" y="2809875"/>
            <a:ext cx="6842289" cy="5105400"/>
          </a:xfrm>
          <a:prstGeom prst="rect">
            <a:avLst/>
          </a:prstGeom>
        </p:spPr>
      </p:pic>
      <p:sp>
        <p:nvSpPr>
          <p:cNvPr id="122" name="TextBox 121"/>
          <p:cNvSpPr txBox="1"/>
          <p:nvPr/>
        </p:nvSpPr>
        <p:spPr>
          <a:xfrm>
            <a:off x="7092950" y="2581275"/>
            <a:ext cx="9753600" cy="649408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Havoda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burgutning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ustiga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minib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bo‘ynidan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cho‘qilashga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jurʼat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oladigan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yagona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qush</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qarg‘a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ekan</a:t>
            </a:r>
            <a:r>
              <a:rPr lang="en-US" sz="3200" dirty="0">
                <a:latin typeface="Times New Roman" panose="02020603050405020304" pitchFamily="18" charset="0"/>
                <a:cs typeface="Times New Roman" panose="02020603050405020304" pitchFamily="18" charset="0"/>
              </a:rPr>
              <a:t>.</a:t>
            </a:r>
          </a:p>
          <a:p>
            <a:endParaRPr lang="en-US" sz="3200" dirty="0">
              <a:latin typeface="Times New Roman" panose="02020603050405020304" pitchFamily="18" charset="0"/>
              <a:cs typeface="Times New Roman" panose="02020603050405020304" pitchFamily="18" charset="0"/>
            </a:endParaRPr>
          </a:p>
          <a:p>
            <a:r>
              <a:rPr lang="en-US" sz="3200" dirty="0" err="1">
                <a:latin typeface="Times New Roman" panose="02020603050405020304" pitchFamily="18" charset="0"/>
                <a:cs typeface="Times New Roman" panose="02020603050405020304" pitchFamily="18" charset="0"/>
              </a:rPr>
              <a:t>Lekin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bu</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hamlaga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burgut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eʼtibor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bermas</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qarg‘a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cho‘qilashib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maydalashib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o‘tirmas</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ekan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Faqat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qanotlarini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dadil</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qoqib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yana</a:t>
            </a:r>
            <a:r>
              <a:rPr lang="en-US" sz="3200" dirty="0">
                <a:latin typeface="Times New Roman" panose="02020603050405020304" pitchFamily="18" charset="0"/>
                <a:cs typeface="Times New Roman" panose="02020603050405020304" pitchFamily="18" charset="0"/>
              </a:rPr>
              <a:t> ham </a:t>
            </a:r>
            <a:r>
              <a:rPr lang="en-US" sz="3200" dirty="0" err="1">
                <a:latin typeface="Times New Roman" panose="02020603050405020304" pitchFamily="18" charset="0"/>
                <a:cs typeface="Times New Roman" panose="02020603050405020304" pitchFamily="18" charset="0"/>
              </a:rPr>
              <a:t>yuqoriga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ko‘tarilishga</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harakat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ekan</a:t>
            </a:r>
            <a:r>
              <a:rPr lang="en-US" sz="3200" dirty="0">
                <a:latin typeface="Times New Roman" panose="02020603050405020304" pitchFamily="18" charset="0"/>
                <a:cs typeface="Times New Roman" panose="02020603050405020304" pitchFamily="18" charset="0"/>
              </a:rPr>
              <a:t>. U </a:t>
            </a:r>
            <a:r>
              <a:rPr lang="en-US" sz="3200" dirty="0" err="1">
                <a:latin typeface="Times New Roman" panose="02020603050405020304" pitchFamily="18" charset="0"/>
                <a:cs typeface="Times New Roman" panose="02020603050405020304" pitchFamily="18" charset="0"/>
              </a:rPr>
              <a:t>balanlagani</a:t>
            </a:r>
            <a:r>
              <a:rPr lang="en-US" sz="3200" dirty="0">
                <a:latin typeface="Times New Roman" panose="02020603050405020304" pitchFamily="18" charset="0"/>
                <a:cs typeface="Times New Roman" panose="02020603050405020304" pitchFamily="18" charset="0"/>
              </a:rPr>
              <a:t> sari </a:t>
            </a:r>
            <a:r>
              <a:rPr lang="en-US" sz="3200" dirty="0" err="1">
                <a:latin typeface="Times New Roman" panose="02020603050405020304" pitchFamily="18" charset="0"/>
                <a:cs typeface="Times New Roman" panose="02020603050405020304" pitchFamily="18" charset="0"/>
              </a:rPr>
              <a:t>qarg‘aning</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o‘pkasi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siqib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nafas</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olishi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qiyinlashar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oxiri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diqqinafas</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bo‘lib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qular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ekan</a:t>
            </a:r>
            <a:r>
              <a:rPr lang="en-US" sz="3200" dirty="0">
                <a:latin typeface="Times New Roman" panose="02020603050405020304" pitchFamily="18" charset="0"/>
                <a:cs typeface="Times New Roman" panose="02020603050405020304" pitchFamily="18" charset="0"/>
              </a:rPr>
              <a:t>.</a:t>
            </a:r>
          </a:p>
          <a:p>
            <a:endParaRPr lang="en-US" sz="3200" dirty="0">
              <a:latin typeface="Times New Roman" panose="02020603050405020304" pitchFamily="18" charset="0"/>
              <a:cs typeface="Times New Roman" panose="02020603050405020304" pitchFamily="18" charset="0"/>
            </a:endParaRPr>
          </a:p>
          <a:p>
            <a:r>
              <a:rPr lang="en-US" sz="3200" dirty="0" err="1">
                <a:latin typeface="Times New Roman" panose="02020603050405020304" pitchFamily="18" charset="0"/>
                <a:cs typeface="Times New Roman" panose="02020603050405020304" pitchFamily="18" charset="0"/>
              </a:rPr>
              <a:t>Siz</a:t>
            </a:r>
            <a:r>
              <a:rPr lang="en-US" sz="3200" dirty="0">
                <a:latin typeface="Times New Roman" panose="02020603050405020304" pitchFamily="18" charset="0"/>
                <a:cs typeface="Times New Roman" panose="02020603050405020304" pitchFamily="18" charset="0"/>
              </a:rPr>
              <a:t> ham </a:t>
            </a:r>
            <a:r>
              <a:rPr lang="en-US" sz="3200" dirty="0" err="1">
                <a:latin typeface="Times New Roman" panose="02020603050405020304" pitchFamily="18" charset="0"/>
                <a:cs typeface="Times New Roman" panose="02020603050405020304" pitchFamily="18" charset="0"/>
              </a:rPr>
              <a:t>har</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kim</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bilan</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talashib-tortishib</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asabingizni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vaqtingizni</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uvol</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qilmang</a:t>
            </a:r>
            <a:r>
              <a:rPr lang="en-US" sz="3200" dirty="0">
                <a:latin typeface="Times New Roman" panose="02020603050405020304" pitchFamily="18" charset="0"/>
                <a:cs typeface="Times New Roman" panose="02020603050405020304" pitchFamily="18" charset="0"/>
              </a:rPr>
              <a:t>...</a:t>
            </a:r>
          </a:p>
          <a:p>
            <a:endParaRPr lang="en-US" sz="3200" dirty="0">
              <a:latin typeface="Times New Roman" panose="02020603050405020304" pitchFamily="18" charset="0"/>
              <a:cs typeface="Times New Roman" panose="02020603050405020304" pitchFamily="18" charset="0"/>
            </a:endParaRPr>
          </a:p>
          <a:p>
            <a:r>
              <a:rPr lang="en-US" sz="3200" dirty="0" err="1">
                <a:latin typeface="Times New Roman" panose="02020603050405020304" pitchFamily="18" charset="0"/>
                <a:cs typeface="Times New Roman" panose="02020603050405020304" pitchFamily="18" charset="0"/>
              </a:rPr>
              <a:t>Faqat</a:t>
            </a:r>
            <a:r>
              <a:rPr lang="en-US" sz="3200" dirty="0">
                <a:latin typeface="Times New Roman" panose="02020603050405020304" pitchFamily="18" charset="0"/>
                <a:cs typeface="Times New Roman" panose="02020603050405020304" pitchFamily="18" charset="0"/>
              </a:rPr>
              <a:t> </a:t>
            </a:r>
            <a:r>
              <a:rPr lang="en-US" sz="3200" dirty="0" err="1">
                <a:latin typeface="Times New Roman" panose="02020603050405020304" pitchFamily="18" charset="0"/>
                <a:cs typeface="Times New Roman" panose="02020603050405020304" pitchFamily="18" charset="0"/>
              </a:rPr>
              <a:t>yuqorilang</a:t>
            </a:r>
            <a:r>
              <a:rPr lang="en-US" sz="3200"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AutoShape 2"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10" descr="Вопросительный знак Компьютерные иконки, вопрос, Разное, синий, вопрос png  | Klipart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9350" y="4562475"/>
            <a:ext cx="7515225" cy="5339765"/>
          </a:xfrm>
          <a:prstGeom prst="rect">
            <a:avLst/>
          </a:prstGeom>
        </p:spPr>
      </p:pic>
      <p:sp>
        <p:nvSpPr>
          <p:cNvPr id="9" name="TextBox 8"/>
          <p:cNvSpPr txBox="1"/>
          <p:nvPr/>
        </p:nvSpPr>
        <p:spPr>
          <a:xfrm>
            <a:off x="2139950" y="2505075"/>
            <a:ext cx="14020800" cy="1754326"/>
          </a:xfrm>
          <a:prstGeom prst="rect">
            <a:avLst/>
          </a:prstGeom>
          <a:noFill/>
        </p:spPr>
        <p:txBody>
          <a:bodyPr wrap="square" rtlCol="0">
            <a:spAutoFit/>
          </a:bodyPr>
          <a:lstStyle/>
          <a:p>
            <a:r>
              <a:rPr lang="uz-Cyrl-UZ" sz="3600" dirty="0">
                <a:solidFill>
                  <a:schemeClr val="accent1">
                    <a:lumMod val="50000"/>
                  </a:schemeClr>
                </a:solidFill>
                <a:latin typeface="Times New Roman" panose="02020603050405020304" pitchFamily="18" charset="0"/>
                <a:cs typeface="Times New Roman" panose="02020603050405020304" pitchFamily="18" charset="0"/>
              </a:rPr>
              <a:t>Kuzatish – bu maʼlum bir reja boʻyicha, aniq maqsad bilan olib boriladigan, kuzatilayotgan narsa haqida obyektiv maʼlumot beradigan tadqiqot usuli. </a:t>
            </a:r>
            <a:endParaRPr lang="ru-RU" sz="3600" dirty="0">
              <a:solidFill>
                <a:schemeClr val="accent1">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9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4" name="Прямоугольник 3">
            <a:extLst>
              <a:ext uri="{FF2B5EF4-FFF2-40B4-BE49-F238E27FC236}">
                <a16:creationId xmlns:a16="http://schemas.microsoft.com/office/drawing/2014/main" id="{70B66B40-2A14-48FB-900D-13260CD17026}"/>
              </a:ext>
            </a:extLst>
          </p:cNvPr>
          <p:cNvSpPr/>
          <p:nvPr/>
        </p:nvSpPr>
        <p:spPr>
          <a:xfrm>
            <a:off x="4197350" y="10417357"/>
            <a:ext cx="13798550" cy="45768"/>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ru-RU" sz="2657" dirty="0">
              <a:solidFill>
                <a:srgbClr val="002060"/>
              </a:solidFill>
              <a:latin typeface="Cambria" panose="02040503050406030204" pitchFamily="18" charset="0"/>
              <a:ea typeface="Cambria" panose="02040503050406030204" pitchFamily="18" charset="0"/>
            </a:endParaRPr>
          </a:p>
        </p:txBody>
      </p:sp>
      <p:grpSp>
        <p:nvGrpSpPr>
          <p:cNvPr id="5" name="Group 7">
            <a:extLst>
              <a:ext uri="{FF2B5EF4-FFF2-40B4-BE49-F238E27FC236}">
                <a16:creationId xmlns:a16="http://schemas.microsoft.com/office/drawing/2014/main" id="{86E8EB17-54BA-40EA-987F-7D96045AB40C}"/>
              </a:ext>
            </a:extLst>
          </p:cNvPr>
          <p:cNvGrpSpPr>
            <a:grpSpLocks/>
          </p:cNvGrpSpPr>
          <p:nvPr/>
        </p:nvGrpSpPr>
        <p:grpSpPr bwMode="auto">
          <a:xfrm>
            <a:off x="630327" y="892042"/>
            <a:ext cx="14463623" cy="9569979"/>
            <a:chOff x="4549775" y="1466850"/>
            <a:chExt cx="3092450" cy="3922713"/>
          </a:xfrm>
          <a:solidFill>
            <a:srgbClr val="00B0F0"/>
          </a:solidFill>
        </p:grpSpPr>
        <p:sp>
          <p:nvSpPr>
            <p:cNvPr id="6" name="Freeform 5">
              <a:extLst>
                <a:ext uri="{FF2B5EF4-FFF2-40B4-BE49-F238E27FC236}">
                  <a16:creationId xmlns:a16="http://schemas.microsoft.com/office/drawing/2014/main" id="{C2388C94-E28B-4C79-95CF-C09A353F3BD8}"/>
                </a:ext>
              </a:extLst>
            </p:cNvPr>
            <p:cNvSpPr>
              <a:spLocks/>
            </p:cNvSpPr>
            <p:nvPr/>
          </p:nvSpPr>
          <p:spPr bwMode="auto">
            <a:xfrm>
              <a:off x="4549775" y="1466850"/>
              <a:ext cx="3092450" cy="3922713"/>
            </a:xfrm>
            <a:custGeom>
              <a:avLst/>
              <a:gdLst>
                <a:gd name="T0" fmla="*/ 2147483646 w 4410"/>
                <a:gd name="T1" fmla="*/ 2147483646 h 2798"/>
                <a:gd name="T2" fmla="*/ 2147483646 w 4410"/>
                <a:gd name="T3" fmla="*/ 2147483646 h 2798"/>
                <a:gd name="T4" fmla="*/ 2147483646 w 4410"/>
                <a:gd name="T5" fmla="*/ 2147483646 h 2798"/>
                <a:gd name="T6" fmla="*/ 2147483646 w 4410"/>
                <a:gd name="T7" fmla="*/ 2147483646 h 2798"/>
                <a:gd name="T8" fmla="*/ 2147483646 w 4410"/>
                <a:gd name="T9" fmla="*/ 2147483646 h 2798"/>
                <a:gd name="T10" fmla="*/ 2147483646 w 4410"/>
                <a:gd name="T11" fmla="*/ 2147483646 h 2798"/>
                <a:gd name="T12" fmla="*/ 2147483646 w 4410"/>
                <a:gd name="T13" fmla="*/ 2147483646 h 2798"/>
                <a:gd name="T14" fmla="*/ 2147483646 w 4410"/>
                <a:gd name="T15" fmla="*/ 2147483646 h 2798"/>
                <a:gd name="T16" fmla="*/ 2147483646 w 4410"/>
                <a:gd name="T17" fmla="*/ 0 h 2798"/>
                <a:gd name="T18" fmla="*/ 2147483646 w 4410"/>
                <a:gd name="T19" fmla="*/ 0 h 2798"/>
                <a:gd name="T20" fmla="*/ 2147483646 w 4410"/>
                <a:gd name="T21" fmla="*/ 2147483646 h 2798"/>
                <a:gd name="T22" fmla="*/ 2147483646 w 4410"/>
                <a:gd name="T23" fmla="*/ 2147483646 h 2798"/>
                <a:gd name="T24" fmla="*/ 2147483646 w 4410"/>
                <a:gd name="T25" fmla="*/ 2147483646 h 2798"/>
                <a:gd name="T26" fmla="*/ 2147483646 w 4410"/>
                <a:gd name="T27" fmla="*/ 2147483646 h 2798"/>
                <a:gd name="T28" fmla="*/ 2147483646 w 4410"/>
                <a:gd name="T29" fmla="*/ 2147483646 h 2798"/>
                <a:gd name="T30" fmla="*/ 2147483646 w 4410"/>
                <a:gd name="T31" fmla="*/ 2147483646 h 2798"/>
                <a:gd name="T32" fmla="*/ 0 w 4410"/>
                <a:gd name="T33" fmla="*/ 2147483646 h 2798"/>
                <a:gd name="T34" fmla="*/ 0 w 4410"/>
                <a:gd name="T35" fmla="*/ 2147483646 h 2798"/>
                <a:gd name="T36" fmla="*/ 2147483646 w 4410"/>
                <a:gd name="T37" fmla="*/ 2147483646 h 279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410" h="2798">
                  <a:moveTo>
                    <a:pt x="1387" y="2798"/>
                  </a:moveTo>
                  <a:cubicBezTo>
                    <a:pt x="1590" y="2615"/>
                    <a:pt x="2359" y="2534"/>
                    <a:pt x="2876" y="2392"/>
                  </a:cubicBezTo>
                  <a:cubicBezTo>
                    <a:pt x="3505" y="2220"/>
                    <a:pt x="3693" y="2022"/>
                    <a:pt x="3712" y="1825"/>
                  </a:cubicBezTo>
                  <a:cubicBezTo>
                    <a:pt x="3765" y="1299"/>
                    <a:pt x="2623" y="1305"/>
                    <a:pt x="2634" y="1144"/>
                  </a:cubicBezTo>
                  <a:cubicBezTo>
                    <a:pt x="2644" y="1007"/>
                    <a:pt x="3129" y="948"/>
                    <a:pt x="3364" y="921"/>
                  </a:cubicBezTo>
                  <a:cubicBezTo>
                    <a:pt x="3739" y="879"/>
                    <a:pt x="4086" y="784"/>
                    <a:pt x="4107" y="631"/>
                  </a:cubicBezTo>
                  <a:cubicBezTo>
                    <a:pt x="4143" y="377"/>
                    <a:pt x="3608" y="403"/>
                    <a:pt x="3500" y="372"/>
                  </a:cubicBezTo>
                  <a:cubicBezTo>
                    <a:pt x="3181" y="282"/>
                    <a:pt x="3396" y="234"/>
                    <a:pt x="3802" y="184"/>
                  </a:cubicBezTo>
                  <a:cubicBezTo>
                    <a:pt x="4172" y="138"/>
                    <a:pt x="4365" y="106"/>
                    <a:pt x="4410" y="0"/>
                  </a:cubicBezTo>
                  <a:cubicBezTo>
                    <a:pt x="4066" y="0"/>
                    <a:pt x="4066" y="0"/>
                    <a:pt x="4066" y="0"/>
                  </a:cubicBezTo>
                  <a:cubicBezTo>
                    <a:pt x="3945" y="129"/>
                    <a:pt x="2829" y="68"/>
                    <a:pt x="2835" y="306"/>
                  </a:cubicBezTo>
                  <a:cubicBezTo>
                    <a:pt x="2839" y="481"/>
                    <a:pt x="3599" y="506"/>
                    <a:pt x="3594" y="621"/>
                  </a:cubicBezTo>
                  <a:cubicBezTo>
                    <a:pt x="3587" y="771"/>
                    <a:pt x="2144" y="733"/>
                    <a:pt x="1949" y="1104"/>
                  </a:cubicBezTo>
                  <a:cubicBezTo>
                    <a:pt x="1934" y="1133"/>
                    <a:pt x="1938" y="1156"/>
                    <a:pt x="1939" y="1191"/>
                  </a:cubicBezTo>
                  <a:cubicBezTo>
                    <a:pt x="1952" y="1468"/>
                    <a:pt x="2882" y="1583"/>
                    <a:pt x="2829" y="1822"/>
                  </a:cubicBezTo>
                  <a:cubicBezTo>
                    <a:pt x="2783" y="2029"/>
                    <a:pt x="2384" y="1941"/>
                    <a:pt x="1136" y="2243"/>
                  </a:cubicBezTo>
                  <a:cubicBezTo>
                    <a:pt x="939" y="2291"/>
                    <a:pt x="246" y="2452"/>
                    <a:pt x="0" y="2685"/>
                  </a:cubicBezTo>
                  <a:cubicBezTo>
                    <a:pt x="0" y="2798"/>
                    <a:pt x="0" y="2798"/>
                    <a:pt x="0" y="2798"/>
                  </a:cubicBezTo>
                  <a:lnTo>
                    <a:pt x="1387" y="27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349654">
                <a:defRPr/>
              </a:pPr>
              <a:endParaRPr lang="ru-RU" sz="2657">
                <a:solidFill>
                  <a:prstClr val="black"/>
                </a:solidFill>
                <a:latin typeface="Cambria" panose="02040503050406030204" pitchFamily="18" charset="0"/>
                <a:ea typeface="Cambria" panose="02040503050406030204" pitchFamily="18" charset="0"/>
              </a:endParaRPr>
            </a:p>
          </p:txBody>
        </p:sp>
        <p:sp>
          <p:nvSpPr>
            <p:cNvPr id="7" name="Freeform 6">
              <a:extLst>
                <a:ext uri="{FF2B5EF4-FFF2-40B4-BE49-F238E27FC236}">
                  <a16:creationId xmlns:a16="http://schemas.microsoft.com/office/drawing/2014/main" id="{846A3180-8E65-4DDF-816E-64B79F1B3DC3}"/>
                </a:ext>
              </a:extLst>
            </p:cNvPr>
            <p:cNvSpPr>
              <a:spLocks/>
            </p:cNvSpPr>
            <p:nvPr/>
          </p:nvSpPr>
          <p:spPr bwMode="auto">
            <a:xfrm>
              <a:off x="4549775" y="1466850"/>
              <a:ext cx="3081570" cy="3763807"/>
            </a:xfrm>
            <a:custGeom>
              <a:avLst/>
              <a:gdLst>
                <a:gd name="T0" fmla="*/ 1387 w 4395"/>
                <a:gd name="T1" fmla="*/ 2685 h 2685"/>
                <a:gd name="T2" fmla="*/ 2876 w 4395"/>
                <a:gd name="T3" fmla="*/ 2292 h 2685"/>
                <a:gd name="T4" fmla="*/ 3712 w 4395"/>
                <a:gd name="T5" fmla="*/ 1742 h 2685"/>
                <a:gd name="T6" fmla="*/ 2634 w 4395"/>
                <a:gd name="T7" fmla="*/ 1082 h 2685"/>
                <a:gd name="T8" fmla="*/ 3364 w 4395"/>
                <a:gd name="T9" fmla="*/ 866 h 2685"/>
                <a:gd name="T10" fmla="*/ 4107 w 4395"/>
                <a:gd name="T11" fmla="*/ 585 h 2685"/>
                <a:gd name="T12" fmla="*/ 3500 w 4395"/>
                <a:gd name="T13" fmla="*/ 334 h 2685"/>
                <a:gd name="T14" fmla="*/ 3802 w 4395"/>
                <a:gd name="T15" fmla="*/ 152 h 2685"/>
                <a:gd name="T16" fmla="*/ 4395 w 4395"/>
                <a:gd name="T17" fmla="*/ 0 h 2685"/>
                <a:gd name="T18" fmla="*/ 4033 w 4395"/>
                <a:gd name="T19" fmla="*/ 0 h 2685"/>
                <a:gd name="T20" fmla="*/ 2840 w 4395"/>
                <a:gd name="T21" fmla="*/ 270 h 2685"/>
                <a:gd name="T22" fmla="*/ 3594 w 4395"/>
                <a:gd name="T23" fmla="*/ 575 h 2685"/>
                <a:gd name="T24" fmla="*/ 1940 w 4395"/>
                <a:gd name="T25" fmla="*/ 1122 h 2685"/>
                <a:gd name="T26" fmla="*/ 2829 w 4395"/>
                <a:gd name="T27" fmla="*/ 1739 h 2685"/>
                <a:gd name="T28" fmla="*/ 1136 w 4395"/>
                <a:gd name="T29" fmla="*/ 2147 h 2685"/>
                <a:gd name="T30" fmla="*/ 0 w 4395"/>
                <a:gd name="T31" fmla="*/ 2685 h 2685"/>
                <a:gd name="T32" fmla="*/ 1387 w 4395"/>
                <a:gd name="T33" fmla="*/ 2685 h 26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95" h="2685">
                  <a:moveTo>
                    <a:pt x="1387" y="2685"/>
                  </a:moveTo>
                  <a:cubicBezTo>
                    <a:pt x="1590" y="2508"/>
                    <a:pt x="2359" y="2429"/>
                    <a:pt x="2876" y="2292"/>
                  </a:cubicBezTo>
                  <a:cubicBezTo>
                    <a:pt x="3505" y="2125"/>
                    <a:pt x="3714" y="1934"/>
                    <a:pt x="3712" y="1742"/>
                  </a:cubicBezTo>
                  <a:cubicBezTo>
                    <a:pt x="3708" y="1359"/>
                    <a:pt x="2623" y="1238"/>
                    <a:pt x="2634" y="1082"/>
                  </a:cubicBezTo>
                  <a:cubicBezTo>
                    <a:pt x="2644" y="949"/>
                    <a:pt x="3129" y="892"/>
                    <a:pt x="3364" y="866"/>
                  </a:cubicBezTo>
                  <a:cubicBezTo>
                    <a:pt x="3739" y="825"/>
                    <a:pt x="4110" y="735"/>
                    <a:pt x="4107" y="585"/>
                  </a:cubicBezTo>
                  <a:cubicBezTo>
                    <a:pt x="4104" y="397"/>
                    <a:pt x="3608" y="364"/>
                    <a:pt x="3500" y="334"/>
                  </a:cubicBezTo>
                  <a:cubicBezTo>
                    <a:pt x="3181" y="247"/>
                    <a:pt x="3396" y="202"/>
                    <a:pt x="3802" y="152"/>
                  </a:cubicBezTo>
                  <a:cubicBezTo>
                    <a:pt x="4266" y="94"/>
                    <a:pt x="4362" y="62"/>
                    <a:pt x="4395" y="0"/>
                  </a:cubicBezTo>
                  <a:cubicBezTo>
                    <a:pt x="4033" y="0"/>
                    <a:pt x="4033" y="0"/>
                    <a:pt x="4033" y="0"/>
                  </a:cubicBezTo>
                  <a:cubicBezTo>
                    <a:pt x="3907" y="77"/>
                    <a:pt x="2921" y="89"/>
                    <a:pt x="2840" y="270"/>
                  </a:cubicBezTo>
                  <a:cubicBezTo>
                    <a:pt x="2773" y="419"/>
                    <a:pt x="3599" y="464"/>
                    <a:pt x="3594" y="575"/>
                  </a:cubicBezTo>
                  <a:cubicBezTo>
                    <a:pt x="3585" y="751"/>
                    <a:pt x="2014" y="702"/>
                    <a:pt x="1940" y="1122"/>
                  </a:cubicBezTo>
                  <a:cubicBezTo>
                    <a:pt x="1893" y="1387"/>
                    <a:pt x="2882" y="1508"/>
                    <a:pt x="2829" y="1739"/>
                  </a:cubicBezTo>
                  <a:cubicBezTo>
                    <a:pt x="2783" y="1940"/>
                    <a:pt x="2384" y="1854"/>
                    <a:pt x="1136" y="2147"/>
                  </a:cubicBezTo>
                  <a:cubicBezTo>
                    <a:pt x="907" y="2200"/>
                    <a:pt x="169" y="2442"/>
                    <a:pt x="0" y="2685"/>
                  </a:cubicBezTo>
                  <a:lnTo>
                    <a:pt x="1387" y="2685"/>
                  </a:lnTo>
                  <a:close/>
                </a:path>
              </a:pathLst>
            </a:custGeom>
            <a:grpFill/>
            <a:ln>
              <a:noFill/>
            </a:ln>
          </p:spPr>
          <p:txBody>
            <a:bodyPr/>
            <a:lstStyle/>
            <a:p>
              <a:pPr defTabSz="1349654">
                <a:defRPr/>
              </a:pPr>
              <a:endParaRPr lang="en-US" sz="2657" dirty="0">
                <a:solidFill>
                  <a:prstClr val="black"/>
                </a:solidFill>
                <a:latin typeface="Cambria" panose="02040503050406030204" pitchFamily="18" charset="0"/>
                <a:ea typeface="Cambria" panose="02040503050406030204" pitchFamily="18" charset="0"/>
              </a:endParaRPr>
            </a:p>
          </p:txBody>
        </p:sp>
      </p:grpSp>
      <p:sp>
        <p:nvSpPr>
          <p:cNvPr id="8" name="TextBox 8">
            <a:extLst>
              <a:ext uri="{FF2B5EF4-FFF2-40B4-BE49-F238E27FC236}">
                <a16:creationId xmlns:a16="http://schemas.microsoft.com/office/drawing/2014/main" id="{B7B4E97E-79B9-4E36-8870-DEF80D733D34}"/>
              </a:ext>
            </a:extLst>
          </p:cNvPr>
          <p:cNvSpPr txBox="1">
            <a:spLocks noChangeArrowheads="1"/>
          </p:cNvSpPr>
          <p:nvPr/>
        </p:nvSpPr>
        <p:spPr bwMode="auto">
          <a:xfrm>
            <a:off x="456682" y="1598482"/>
            <a:ext cx="947739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1349654">
              <a:spcBef>
                <a:spcPct val="0"/>
              </a:spcBef>
              <a:buNone/>
              <a:defRPr/>
            </a:pPr>
            <a:r>
              <a:rPr lang="ru-RU" sz="3600" b="1" dirty="0" err="1">
                <a:solidFill>
                  <a:schemeClr val="accent1">
                    <a:lumMod val="50000"/>
                  </a:schemeClr>
                </a:solidFill>
                <a:latin typeface="Times New Roman" panose="02020603050405020304" pitchFamily="18" charset="0"/>
                <a:cs typeface="Times New Roman" panose="02020603050405020304" pitchFamily="18" charset="0"/>
              </a:rPr>
              <a:t>Darslarni</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kuzatish</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va</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tahlil</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qilishda</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quyidagi</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vazifalar</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amalga</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oshirilishi</a:t>
            </a:r>
            <a:r>
              <a:rPr lang="ru-RU" sz="3600" b="1" dirty="0">
                <a:solidFill>
                  <a:schemeClr val="accent1">
                    <a:lumMod val="50000"/>
                  </a:schemeClr>
                </a:solidFill>
                <a:latin typeface="Times New Roman" panose="02020603050405020304" pitchFamily="18" charset="0"/>
                <a:cs typeface="Times New Roman" panose="02020603050405020304" pitchFamily="18" charset="0"/>
              </a:rPr>
              <a:t> </a:t>
            </a:r>
            <a:r>
              <a:rPr lang="ru-RU" sz="3600" b="1" dirty="0" err="1">
                <a:solidFill>
                  <a:schemeClr val="accent1">
                    <a:lumMod val="50000"/>
                  </a:schemeClr>
                </a:solidFill>
                <a:latin typeface="Times New Roman" panose="02020603050405020304" pitchFamily="18" charset="0"/>
                <a:cs typeface="Times New Roman" panose="02020603050405020304" pitchFamily="18" charset="0"/>
              </a:rPr>
              <a:t>lozim</a:t>
            </a:r>
            <a:endParaRPr lang="en-GB" altLang="ru-RU" sz="6000" b="1" dirty="0">
              <a:solidFill>
                <a:schemeClr val="accent1">
                  <a:lumMod val="50000"/>
                </a:schemeClr>
              </a:solidFill>
              <a:latin typeface="Times New Roman" pitchFamily="18" charset="0"/>
              <a:ea typeface="Cambria" panose="02040503050406030204" pitchFamily="18" charset="0"/>
              <a:cs typeface="Times New Roman" pitchFamily="18" charset="0"/>
            </a:endParaRPr>
          </a:p>
        </p:txBody>
      </p:sp>
      <p:grpSp>
        <p:nvGrpSpPr>
          <p:cNvPr id="9" name="Group 9">
            <a:extLst>
              <a:ext uri="{FF2B5EF4-FFF2-40B4-BE49-F238E27FC236}">
                <a16:creationId xmlns:a16="http://schemas.microsoft.com/office/drawing/2014/main" id="{B5F4AA93-9192-4F9B-A8D5-3D844D57A2F9}"/>
              </a:ext>
            </a:extLst>
          </p:cNvPr>
          <p:cNvGrpSpPr>
            <a:grpSpLocks/>
          </p:cNvGrpSpPr>
          <p:nvPr/>
        </p:nvGrpSpPr>
        <p:grpSpPr bwMode="auto">
          <a:xfrm>
            <a:off x="2828264" y="6038030"/>
            <a:ext cx="2160445" cy="3339084"/>
            <a:chOff x="7478257" y="2193205"/>
            <a:chExt cx="452893" cy="700189"/>
          </a:xfrm>
        </p:grpSpPr>
        <p:sp>
          <p:nvSpPr>
            <p:cNvPr id="10" name="Oval 10">
              <a:extLst>
                <a:ext uri="{FF2B5EF4-FFF2-40B4-BE49-F238E27FC236}">
                  <a16:creationId xmlns:a16="http://schemas.microsoft.com/office/drawing/2014/main" id="{0F474C23-9535-4CE1-829E-E91FF55A3124}"/>
                </a:ext>
              </a:extLst>
            </p:cNvPr>
            <p:cNvSpPr/>
            <p:nvPr/>
          </p:nvSpPr>
          <p:spPr>
            <a:xfrm>
              <a:off x="7478257" y="2786277"/>
              <a:ext cx="452893" cy="107117"/>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dirty="0">
                <a:solidFill>
                  <a:prstClr val="white"/>
                </a:solidFill>
                <a:latin typeface="Cambria" panose="02040503050406030204" pitchFamily="18" charset="0"/>
                <a:ea typeface="Cambria" panose="02040503050406030204" pitchFamily="18" charset="0"/>
              </a:endParaRPr>
            </a:p>
          </p:txBody>
        </p:sp>
        <p:sp>
          <p:nvSpPr>
            <p:cNvPr id="11" name="Freeform 17">
              <a:extLst>
                <a:ext uri="{FF2B5EF4-FFF2-40B4-BE49-F238E27FC236}">
                  <a16:creationId xmlns:a16="http://schemas.microsoft.com/office/drawing/2014/main" id="{4ED640F5-1B86-41A3-971C-FC3EC2E13810}"/>
                </a:ext>
              </a:extLst>
            </p:cNvPr>
            <p:cNvSpPr>
              <a:spLocks noEditPoints="1"/>
            </p:cNvSpPr>
            <p:nvPr/>
          </p:nvSpPr>
          <p:spPr bwMode="auto">
            <a:xfrm>
              <a:off x="7478257" y="2193205"/>
              <a:ext cx="452893" cy="646699"/>
            </a:xfrm>
            <a:custGeom>
              <a:avLst/>
              <a:gdLst>
                <a:gd name="T0" fmla="*/ 2147483646 w 221"/>
                <a:gd name="T1" fmla="*/ 2147483646 h 315"/>
                <a:gd name="T2" fmla="*/ 2147483646 w 221"/>
                <a:gd name="T3" fmla="*/ 2147483646 h 315"/>
                <a:gd name="T4" fmla="*/ 2147483646 w 221"/>
                <a:gd name="T5" fmla="*/ 0 h 315"/>
                <a:gd name="T6" fmla="*/ 2147483646 w 221"/>
                <a:gd name="T7" fmla="*/ 0 h 315"/>
                <a:gd name="T8" fmla="*/ 2147483646 w 221"/>
                <a:gd name="T9" fmla="*/ 2147483646 h 315"/>
                <a:gd name="T10" fmla="*/ 2147483646 w 221"/>
                <a:gd name="T11" fmla="*/ 2147483646 h 315"/>
                <a:gd name="T12" fmla="*/ 2147483646 w 221"/>
                <a:gd name="T13" fmla="*/ 2147483646 h 315"/>
                <a:gd name="T14" fmla="*/ 2147483646 w 221"/>
                <a:gd name="T15" fmla="*/ 2147483646 h 315"/>
                <a:gd name="T16" fmla="*/ 2147483646 w 221"/>
                <a:gd name="T17" fmla="*/ 2147483646 h 315"/>
                <a:gd name="T18" fmla="*/ 2147483646 w 221"/>
                <a:gd name="T19" fmla="*/ 2147483646 h 315"/>
                <a:gd name="T20" fmla="*/ 2147483646 w 221"/>
                <a:gd name="T21" fmla="*/ 2147483646 h 315"/>
                <a:gd name="T22" fmla="*/ 2147483646 w 221"/>
                <a:gd name="T23" fmla="*/ 2147483646 h 315"/>
                <a:gd name="T24" fmla="*/ 2147483646 w 221"/>
                <a:gd name="T25" fmla="*/ 2147483646 h 315"/>
                <a:gd name="T26" fmla="*/ 2147483646 w 221"/>
                <a:gd name="T27" fmla="*/ 2147483646 h 315"/>
                <a:gd name="T28" fmla="*/ 2147483646 w 221"/>
                <a:gd name="T29" fmla="*/ 2147483646 h 315"/>
                <a:gd name="T30" fmla="*/ 2147483646 w 221"/>
                <a:gd name="T31" fmla="*/ 2147483646 h 315"/>
                <a:gd name="T32" fmla="*/ 2147483646 w 221"/>
                <a:gd name="T33" fmla="*/ 2147483646 h 315"/>
                <a:gd name="T34" fmla="*/ 2147483646 w 221"/>
                <a:gd name="T35" fmla="*/ 2147483646 h 315"/>
                <a:gd name="T36" fmla="*/ 2147483646 w 221"/>
                <a:gd name="T37" fmla="*/ 2147483646 h 315"/>
                <a:gd name="T38" fmla="*/ 2147483646 w 221"/>
                <a:gd name="T39" fmla="*/ 2147483646 h 315"/>
                <a:gd name="T40" fmla="*/ 2147483646 w 221"/>
                <a:gd name="T41" fmla="*/ 2147483646 h 315"/>
                <a:gd name="T42" fmla="*/ 2147483646 w 221"/>
                <a:gd name="T43" fmla="*/ 2147483646 h 315"/>
                <a:gd name="T44" fmla="*/ 2147483646 w 221"/>
                <a:gd name="T45" fmla="*/ 2147483646 h 315"/>
                <a:gd name="T46" fmla="*/ 2147483646 w 221"/>
                <a:gd name="T47" fmla="*/ 2147483646 h 31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21" h="315">
                  <a:moveTo>
                    <a:pt x="214" y="77"/>
                  </a:moveTo>
                  <a:cubicBezTo>
                    <a:pt x="206" y="50"/>
                    <a:pt x="189" y="29"/>
                    <a:pt x="164" y="14"/>
                  </a:cubicBezTo>
                  <a:cubicBezTo>
                    <a:pt x="147" y="4"/>
                    <a:pt x="129" y="0"/>
                    <a:pt x="110" y="0"/>
                  </a:cubicBezTo>
                  <a:cubicBezTo>
                    <a:pt x="110" y="0"/>
                    <a:pt x="110" y="0"/>
                    <a:pt x="110" y="0"/>
                  </a:cubicBezTo>
                  <a:cubicBezTo>
                    <a:pt x="91" y="0"/>
                    <a:pt x="73" y="4"/>
                    <a:pt x="56" y="14"/>
                  </a:cubicBezTo>
                  <a:cubicBezTo>
                    <a:pt x="31" y="29"/>
                    <a:pt x="15" y="50"/>
                    <a:pt x="6" y="77"/>
                  </a:cubicBezTo>
                  <a:cubicBezTo>
                    <a:pt x="1" y="95"/>
                    <a:pt x="0" y="114"/>
                    <a:pt x="5" y="132"/>
                  </a:cubicBezTo>
                  <a:cubicBezTo>
                    <a:pt x="13" y="159"/>
                    <a:pt x="26" y="184"/>
                    <a:pt x="40" y="208"/>
                  </a:cubicBezTo>
                  <a:cubicBezTo>
                    <a:pt x="58" y="237"/>
                    <a:pt x="76" y="264"/>
                    <a:pt x="94" y="292"/>
                  </a:cubicBezTo>
                  <a:cubicBezTo>
                    <a:pt x="99" y="300"/>
                    <a:pt x="104" y="307"/>
                    <a:pt x="110" y="315"/>
                  </a:cubicBezTo>
                  <a:cubicBezTo>
                    <a:pt x="110" y="315"/>
                    <a:pt x="110" y="315"/>
                    <a:pt x="110" y="315"/>
                  </a:cubicBezTo>
                  <a:cubicBezTo>
                    <a:pt x="116" y="307"/>
                    <a:pt x="121" y="300"/>
                    <a:pt x="126" y="292"/>
                  </a:cubicBezTo>
                  <a:cubicBezTo>
                    <a:pt x="144" y="264"/>
                    <a:pt x="163" y="237"/>
                    <a:pt x="180" y="208"/>
                  </a:cubicBezTo>
                  <a:cubicBezTo>
                    <a:pt x="194" y="184"/>
                    <a:pt x="207" y="159"/>
                    <a:pt x="215" y="132"/>
                  </a:cubicBezTo>
                  <a:cubicBezTo>
                    <a:pt x="221" y="114"/>
                    <a:pt x="220" y="95"/>
                    <a:pt x="214" y="77"/>
                  </a:cubicBezTo>
                  <a:close/>
                  <a:moveTo>
                    <a:pt x="110" y="174"/>
                  </a:moveTo>
                  <a:cubicBezTo>
                    <a:pt x="110" y="174"/>
                    <a:pt x="110" y="174"/>
                    <a:pt x="110" y="174"/>
                  </a:cubicBezTo>
                  <a:cubicBezTo>
                    <a:pt x="110" y="174"/>
                    <a:pt x="110" y="174"/>
                    <a:pt x="110" y="174"/>
                  </a:cubicBezTo>
                  <a:cubicBezTo>
                    <a:pt x="74" y="174"/>
                    <a:pt x="44" y="145"/>
                    <a:pt x="44" y="108"/>
                  </a:cubicBezTo>
                  <a:cubicBezTo>
                    <a:pt x="44" y="72"/>
                    <a:pt x="74" y="42"/>
                    <a:pt x="110" y="42"/>
                  </a:cubicBezTo>
                  <a:cubicBezTo>
                    <a:pt x="110" y="42"/>
                    <a:pt x="110" y="42"/>
                    <a:pt x="110" y="42"/>
                  </a:cubicBezTo>
                  <a:cubicBezTo>
                    <a:pt x="110" y="42"/>
                    <a:pt x="110" y="42"/>
                    <a:pt x="110" y="42"/>
                  </a:cubicBezTo>
                  <a:cubicBezTo>
                    <a:pt x="147" y="42"/>
                    <a:pt x="176" y="72"/>
                    <a:pt x="176" y="108"/>
                  </a:cubicBezTo>
                  <a:cubicBezTo>
                    <a:pt x="176" y="145"/>
                    <a:pt x="147" y="174"/>
                    <a:pt x="110" y="174"/>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1349654">
                <a:defRPr/>
              </a:pPr>
              <a:endParaRPr lang="ru-RU" sz="2657">
                <a:solidFill>
                  <a:prstClr val="black"/>
                </a:solidFill>
                <a:latin typeface="Cambria" panose="02040503050406030204" pitchFamily="18" charset="0"/>
                <a:ea typeface="Cambria" panose="02040503050406030204" pitchFamily="18" charset="0"/>
              </a:endParaRPr>
            </a:p>
          </p:txBody>
        </p:sp>
      </p:grpSp>
      <p:grpSp>
        <p:nvGrpSpPr>
          <p:cNvPr id="12" name="Group 101">
            <a:extLst>
              <a:ext uri="{FF2B5EF4-FFF2-40B4-BE49-F238E27FC236}">
                <a16:creationId xmlns:a16="http://schemas.microsoft.com/office/drawing/2014/main" id="{46FF1DB5-4C79-400A-B22E-33F6860E24FE}"/>
              </a:ext>
            </a:extLst>
          </p:cNvPr>
          <p:cNvGrpSpPr/>
          <p:nvPr/>
        </p:nvGrpSpPr>
        <p:grpSpPr>
          <a:xfrm>
            <a:off x="159339" y="439307"/>
            <a:ext cx="15999480" cy="9891495"/>
            <a:chOff x="2943225" y="38100"/>
            <a:chExt cx="6305550" cy="6818313"/>
          </a:xfrm>
          <a:solidFill>
            <a:schemeClr val="bg1"/>
          </a:solidFill>
        </p:grpSpPr>
        <p:sp>
          <p:nvSpPr>
            <p:cNvPr id="13" name="Freeform 86">
              <a:extLst>
                <a:ext uri="{FF2B5EF4-FFF2-40B4-BE49-F238E27FC236}">
                  <a16:creationId xmlns:a16="http://schemas.microsoft.com/office/drawing/2014/main" id="{382B43E8-49BD-47A1-998C-754FA51C5AF4}"/>
                </a:ext>
              </a:extLst>
            </p:cNvPr>
            <p:cNvSpPr>
              <a:spLocks/>
            </p:cNvSpPr>
            <p:nvPr/>
          </p:nvSpPr>
          <p:spPr bwMode="auto">
            <a:xfrm>
              <a:off x="2943225" y="6856413"/>
              <a:ext cx="6305550" cy="0"/>
            </a:xfrm>
            <a:custGeom>
              <a:avLst/>
              <a:gdLst>
                <a:gd name="T0" fmla="*/ 0 w 15350"/>
                <a:gd name="T1" fmla="*/ 15350 w 15350"/>
              </a:gdLst>
              <a:ahLst/>
              <a:cxnLst>
                <a:cxn ang="0">
                  <a:pos x="T0" y="0"/>
                </a:cxn>
                <a:cxn ang="0">
                  <a:pos x="T1" y="0"/>
                </a:cxn>
              </a:cxnLst>
              <a:rect l="0" t="0" r="r" b="b"/>
              <a:pathLst>
                <a:path w="15350">
                  <a:moveTo>
                    <a:pt x="0" y="0"/>
                  </a:moveTo>
                  <a:cubicBezTo>
                    <a:pt x="5120" y="0"/>
                    <a:pt x="10235" y="0"/>
                    <a:pt x="15350" y="0"/>
                  </a:cubicBezTo>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14" name="Freeform 89">
              <a:extLst>
                <a:ext uri="{FF2B5EF4-FFF2-40B4-BE49-F238E27FC236}">
                  <a16:creationId xmlns:a16="http://schemas.microsoft.com/office/drawing/2014/main" id="{AE11A2CE-B5FC-4051-8446-A6D1D669EC12}"/>
                </a:ext>
              </a:extLst>
            </p:cNvPr>
            <p:cNvSpPr>
              <a:spLocks/>
            </p:cNvSpPr>
            <p:nvPr/>
          </p:nvSpPr>
          <p:spPr bwMode="auto">
            <a:xfrm>
              <a:off x="6410325" y="5073650"/>
              <a:ext cx="330200" cy="195263"/>
            </a:xfrm>
            <a:custGeom>
              <a:avLst/>
              <a:gdLst>
                <a:gd name="T0" fmla="*/ 15 w 803"/>
                <a:gd name="T1" fmla="*/ 238 h 238"/>
                <a:gd name="T2" fmla="*/ 0 w 803"/>
                <a:gd name="T3" fmla="*/ 176 h 238"/>
                <a:gd name="T4" fmla="*/ 789 w 803"/>
                <a:gd name="T5" fmla="*/ 0 h 238"/>
                <a:gd name="T6" fmla="*/ 803 w 803"/>
                <a:gd name="T7" fmla="*/ 56 h 238"/>
                <a:gd name="T8" fmla="*/ 15 w 803"/>
                <a:gd name="T9" fmla="*/ 238 h 238"/>
              </a:gdLst>
              <a:ahLst/>
              <a:cxnLst>
                <a:cxn ang="0">
                  <a:pos x="T0" y="T1"/>
                </a:cxn>
                <a:cxn ang="0">
                  <a:pos x="T2" y="T3"/>
                </a:cxn>
                <a:cxn ang="0">
                  <a:pos x="T4" y="T5"/>
                </a:cxn>
                <a:cxn ang="0">
                  <a:pos x="T6" y="T7"/>
                </a:cxn>
                <a:cxn ang="0">
                  <a:pos x="T8" y="T9"/>
                </a:cxn>
              </a:cxnLst>
              <a:rect l="0" t="0" r="r" b="b"/>
              <a:pathLst>
                <a:path w="803" h="238">
                  <a:moveTo>
                    <a:pt x="15" y="238"/>
                  </a:moveTo>
                  <a:cubicBezTo>
                    <a:pt x="10" y="218"/>
                    <a:pt x="5" y="199"/>
                    <a:pt x="0" y="176"/>
                  </a:cubicBezTo>
                  <a:cubicBezTo>
                    <a:pt x="264" y="117"/>
                    <a:pt x="525" y="59"/>
                    <a:pt x="789" y="0"/>
                  </a:cubicBezTo>
                  <a:cubicBezTo>
                    <a:pt x="795" y="22"/>
                    <a:pt x="799" y="40"/>
                    <a:pt x="803" y="56"/>
                  </a:cubicBezTo>
                  <a:cubicBezTo>
                    <a:pt x="769" y="77"/>
                    <a:pt x="175" y="214"/>
                    <a:pt x="15" y="238"/>
                  </a:cubicBezTo>
                  <a:close/>
                </a:path>
              </a:pathLst>
            </a:custGeom>
            <a:grpFill/>
            <a:ln>
              <a:noFill/>
            </a:ln>
          </p:spPr>
          <p:txBody>
            <a:bodyPr/>
            <a:lstStyle/>
            <a:p>
              <a:pPr defTabSz="1349654">
                <a:defRPr/>
              </a:pPr>
              <a:endParaRPr lang="en-US" sz="2657" dirty="0">
                <a:solidFill>
                  <a:prstClr val="black"/>
                </a:solidFill>
                <a:latin typeface="Cambria" panose="02040503050406030204" pitchFamily="18" charset="0"/>
                <a:ea typeface="Cambria" panose="02040503050406030204" pitchFamily="18" charset="0"/>
              </a:endParaRPr>
            </a:p>
          </p:txBody>
        </p:sp>
        <p:sp>
          <p:nvSpPr>
            <p:cNvPr id="15" name="Freeform 90">
              <a:extLst>
                <a:ext uri="{FF2B5EF4-FFF2-40B4-BE49-F238E27FC236}">
                  <a16:creationId xmlns:a16="http://schemas.microsoft.com/office/drawing/2014/main" id="{4ED121B7-B2D8-430E-B650-01E0F44862F6}"/>
                </a:ext>
              </a:extLst>
            </p:cNvPr>
            <p:cNvSpPr>
              <a:spLocks/>
            </p:cNvSpPr>
            <p:nvPr/>
          </p:nvSpPr>
          <p:spPr bwMode="auto">
            <a:xfrm>
              <a:off x="5848350" y="5321300"/>
              <a:ext cx="330200" cy="184150"/>
            </a:xfrm>
            <a:custGeom>
              <a:avLst/>
              <a:gdLst>
                <a:gd name="T0" fmla="*/ 792 w 804"/>
                <a:gd name="T1" fmla="*/ 4 h 224"/>
                <a:gd name="T2" fmla="*/ 804 w 804"/>
                <a:gd name="T3" fmla="*/ 61 h 224"/>
                <a:gd name="T4" fmla="*/ 13 w 804"/>
                <a:gd name="T5" fmla="*/ 224 h 224"/>
                <a:gd name="T6" fmla="*/ 2 w 804"/>
                <a:gd name="T7" fmla="*/ 184 h 224"/>
                <a:gd name="T8" fmla="*/ 0 w 804"/>
                <a:gd name="T9" fmla="*/ 166 h 224"/>
                <a:gd name="T10" fmla="*/ 792 w 804"/>
                <a:gd name="T11" fmla="*/ 4 h 224"/>
              </a:gdLst>
              <a:ahLst/>
              <a:cxnLst>
                <a:cxn ang="0">
                  <a:pos x="T0" y="T1"/>
                </a:cxn>
                <a:cxn ang="0">
                  <a:pos x="T2" y="T3"/>
                </a:cxn>
                <a:cxn ang="0">
                  <a:pos x="T4" y="T5"/>
                </a:cxn>
                <a:cxn ang="0">
                  <a:pos x="T6" y="T7"/>
                </a:cxn>
                <a:cxn ang="0">
                  <a:pos x="T8" y="T9"/>
                </a:cxn>
                <a:cxn ang="0">
                  <a:pos x="T10" y="T11"/>
                </a:cxn>
              </a:cxnLst>
              <a:rect l="0" t="0" r="r" b="b"/>
              <a:pathLst>
                <a:path w="804" h="224">
                  <a:moveTo>
                    <a:pt x="792" y="4"/>
                  </a:moveTo>
                  <a:cubicBezTo>
                    <a:pt x="795" y="20"/>
                    <a:pt x="799" y="38"/>
                    <a:pt x="804" y="61"/>
                  </a:cubicBezTo>
                  <a:cubicBezTo>
                    <a:pt x="539" y="118"/>
                    <a:pt x="277" y="171"/>
                    <a:pt x="13" y="224"/>
                  </a:cubicBezTo>
                  <a:cubicBezTo>
                    <a:pt x="8" y="207"/>
                    <a:pt x="4" y="196"/>
                    <a:pt x="2" y="184"/>
                  </a:cubicBezTo>
                  <a:cubicBezTo>
                    <a:pt x="0" y="178"/>
                    <a:pt x="1" y="171"/>
                    <a:pt x="0" y="166"/>
                  </a:cubicBezTo>
                  <a:cubicBezTo>
                    <a:pt x="32" y="149"/>
                    <a:pt x="757" y="0"/>
                    <a:pt x="792" y="4"/>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16" name="Freeform 91">
              <a:extLst>
                <a:ext uri="{FF2B5EF4-FFF2-40B4-BE49-F238E27FC236}">
                  <a16:creationId xmlns:a16="http://schemas.microsoft.com/office/drawing/2014/main" id="{1AB38BA2-EEAD-4CA2-AE20-DF292A44D1B5}"/>
                </a:ext>
              </a:extLst>
            </p:cNvPr>
            <p:cNvSpPr>
              <a:spLocks/>
            </p:cNvSpPr>
            <p:nvPr/>
          </p:nvSpPr>
          <p:spPr bwMode="auto">
            <a:xfrm>
              <a:off x="5286375" y="5554663"/>
              <a:ext cx="331788" cy="204788"/>
            </a:xfrm>
            <a:custGeom>
              <a:avLst/>
              <a:gdLst>
                <a:gd name="T0" fmla="*/ 781 w 807"/>
                <a:gd name="T1" fmla="*/ 0 h 250"/>
                <a:gd name="T2" fmla="*/ 790 w 807"/>
                <a:gd name="T3" fmla="*/ 12 h 250"/>
                <a:gd name="T4" fmla="*/ 758 w 807"/>
                <a:gd name="T5" fmla="*/ 75 h 250"/>
                <a:gd name="T6" fmla="*/ 56 w 807"/>
                <a:gd name="T7" fmla="*/ 244 h 250"/>
                <a:gd name="T8" fmla="*/ 17 w 807"/>
                <a:gd name="T9" fmla="*/ 250 h 250"/>
                <a:gd name="T10" fmla="*/ 0 w 807"/>
                <a:gd name="T11" fmla="*/ 189 h 250"/>
                <a:gd name="T12" fmla="*/ 781 w 807"/>
                <a:gd name="T13" fmla="*/ 0 h 250"/>
              </a:gdLst>
              <a:ahLst/>
              <a:cxnLst>
                <a:cxn ang="0">
                  <a:pos x="T0" y="T1"/>
                </a:cxn>
                <a:cxn ang="0">
                  <a:pos x="T2" y="T3"/>
                </a:cxn>
                <a:cxn ang="0">
                  <a:pos x="T4" y="T5"/>
                </a:cxn>
                <a:cxn ang="0">
                  <a:pos x="T6" y="T7"/>
                </a:cxn>
                <a:cxn ang="0">
                  <a:pos x="T8" y="T9"/>
                </a:cxn>
                <a:cxn ang="0">
                  <a:pos x="T10" y="T11"/>
                </a:cxn>
                <a:cxn ang="0">
                  <a:pos x="T12" y="T13"/>
                </a:cxn>
              </a:cxnLst>
              <a:rect l="0" t="0" r="r" b="b"/>
              <a:pathLst>
                <a:path w="807" h="250">
                  <a:moveTo>
                    <a:pt x="781" y="0"/>
                  </a:moveTo>
                  <a:cubicBezTo>
                    <a:pt x="787" y="8"/>
                    <a:pt x="789" y="10"/>
                    <a:pt x="790" y="12"/>
                  </a:cubicBezTo>
                  <a:cubicBezTo>
                    <a:pt x="807" y="59"/>
                    <a:pt x="805" y="63"/>
                    <a:pt x="758" y="75"/>
                  </a:cubicBezTo>
                  <a:cubicBezTo>
                    <a:pt x="524" y="131"/>
                    <a:pt x="290" y="188"/>
                    <a:pt x="56" y="244"/>
                  </a:cubicBezTo>
                  <a:cubicBezTo>
                    <a:pt x="44" y="247"/>
                    <a:pt x="33" y="248"/>
                    <a:pt x="17" y="250"/>
                  </a:cubicBezTo>
                  <a:cubicBezTo>
                    <a:pt x="11" y="231"/>
                    <a:pt x="6" y="212"/>
                    <a:pt x="0" y="189"/>
                  </a:cubicBezTo>
                  <a:cubicBezTo>
                    <a:pt x="261" y="120"/>
                    <a:pt x="521" y="58"/>
                    <a:pt x="781"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17" name="Freeform 92">
              <a:extLst>
                <a:ext uri="{FF2B5EF4-FFF2-40B4-BE49-F238E27FC236}">
                  <a16:creationId xmlns:a16="http://schemas.microsoft.com/office/drawing/2014/main" id="{54703322-4863-4683-88CA-C298EE320A4A}"/>
                </a:ext>
              </a:extLst>
            </p:cNvPr>
            <p:cNvSpPr>
              <a:spLocks/>
            </p:cNvSpPr>
            <p:nvPr/>
          </p:nvSpPr>
          <p:spPr bwMode="auto">
            <a:xfrm>
              <a:off x="6969125" y="4754563"/>
              <a:ext cx="323850" cy="255588"/>
            </a:xfrm>
            <a:custGeom>
              <a:avLst/>
              <a:gdLst>
                <a:gd name="T0" fmla="*/ 765 w 790"/>
                <a:gd name="T1" fmla="*/ 0 h 311"/>
                <a:gd name="T2" fmla="*/ 790 w 790"/>
                <a:gd name="T3" fmla="*/ 58 h 311"/>
                <a:gd name="T4" fmla="*/ 749 w 790"/>
                <a:gd name="T5" fmla="*/ 78 h 311"/>
                <a:gd name="T6" fmla="*/ 200 w 790"/>
                <a:gd name="T7" fmla="*/ 261 h 311"/>
                <a:gd name="T8" fmla="*/ 19 w 790"/>
                <a:gd name="T9" fmla="*/ 311 h 311"/>
                <a:gd name="T10" fmla="*/ 0 w 790"/>
                <a:gd name="T11" fmla="*/ 246 h 311"/>
                <a:gd name="T12" fmla="*/ 765 w 790"/>
                <a:gd name="T13" fmla="*/ 0 h 311"/>
              </a:gdLst>
              <a:ahLst/>
              <a:cxnLst>
                <a:cxn ang="0">
                  <a:pos x="T0" y="T1"/>
                </a:cxn>
                <a:cxn ang="0">
                  <a:pos x="T2" y="T3"/>
                </a:cxn>
                <a:cxn ang="0">
                  <a:pos x="T4" y="T5"/>
                </a:cxn>
                <a:cxn ang="0">
                  <a:pos x="T6" y="T7"/>
                </a:cxn>
                <a:cxn ang="0">
                  <a:pos x="T8" y="T9"/>
                </a:cxn>
                <a:cxn ang="0">
                  <a:pos x="T10" y="T11"/>
                </a:cxn>
                <a:cxn ang="0">
                  <a:pos x="T12" y="T13"/>
                </a:cxn>
              </a:cxnLst>
              <a:rect l="0" t="0" r="r" b="b"/>
              <a:pathLst>
                <a:path w="790" h="311">
                  <a:moveTo>
                    <a:pt x="765" y="0"/>
                  </a:moveTo>
                  <a:cubicBezTo>
                    <a:pt x="774" y="21"/>
                    <a:pt x="781" y="38"/>
                    <a:pt x="790" y="58"/>
                  </a:cubicBezTo>
                  <a:cubicBezTo>
                    <a:pt x="775" y="66"/>
                    <a:pt x="762" y="73"/>
                    <a:pt x="749" y="78"/>
                  </a:cubicBezTo>
                  <a:cubicBezTo>
                    <a:pt x="570" y="151"/>
                    <a:pt x="386" y="208"/>
                    <a:pt x="200" y="261"/>
                  </a:cubicBezTo>
                  <a:cubicBezTo>
                    <a:pt x="142" y="277"/>
                    <a:pt x="83" y="293"/>
                    <a:pt x="19" y="311"/>
                  </a:cubicBezTo>
                  <a:cubicBezTo>
                    <a:pt x="12" y="289"/>
                    <a:pt x="7" y="270"/>
                    <a:pt x="0" y="246"/>
                  </a:cubicBezTo>
                  <a:cubicBezTo>
                    <a:pt x="260" y="175"/>
                    <a:pt x="515" y="103"/>
                    <a:pt x="765"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18" name="Freeform 93">
              <a:extLst>
                <a:ext uri="{FF2B5EF4-FFF2-40B4-BE49-F238E27FC236}">
                  <a16:creationId xmlns:a16="http://schemas.microsoft.com/office/drawing/2014/main" id="{FD49FE31-FD04-4F41-B51C-1E247DECE4D6}"/>
                </a:ext>
              </a:extLst>
            </p:cNvPr>
            <p:cNvSpPr>
              <a:spLocks/>
            </p:cNvSpPr>
            <p:nvPr/>
          </p:nvSpPr>
          <p:spPr bwMode="auto">
            <a:xfrm>
              <a:off x="4735513" y="5840413"/>
              <a:ext cx="323850" cy="257175"/>
            </a:xfrm>
            <a:custGeom>
              <a:avLst/>
              <a:gdLst>
                <a:gd name="T0" fmla="*/ 22 w 787"/>
                <a:gd name="T1" fmla="*/ 314 h 314"/>
                <a:gd name="T2" fmla="*/ 0 w 787"/>
                <a:gd name="T3" fmla="*/ 257 h 314"/>
                <a:gd name="T4" fmla="*/ 770 w 787"/>
                <a:gd name="T5" fmla="*/ 0 h 314"/>
                <a:gd name="T6" fmla="*/ 787 w 787"/>
                <a:gd name="T7" fmla="*/ 59 h 314"/>
                <a:gd name="T8" fmla="*/ 22 w 787"/>
                <a:gd name="T9" fmla="*/ 314 h 314"/>
              </a:gdLst>
              <a:ahLst/>
              <a:cxnLst>
                <a:cxn ang="0">
                  <a:pos x="T0" y="T1"/>
                </a:cxn>
                <a:cxn ang="0">
                  <a:pos x="T2" y="T3"/>
                </a:cxn>
                <a:cxn ang="0">
                  <a:pos x="T4" y="T5"/>
                </a:cxn>
                <a:cxn ang="0">
                  <a:pos x="T6" y="T7"/>
                </a:cxn>
                <a:cxn ang="0">
                  <a:pos x="T8" y="T9"/>
                </a:cxn>
              </a:cxnLst>
              <a:rect l="0" t="0" r="r" b="b"/>
              <a:pathLst>
                <a:path w="787" h="314">
                  <a:moveTo>
                    <a:pt x="22" y="314"/>
                  </a:moveTo>
                  <a:cubicBezTo>
                    <a:pt x="15" y="295"/>
                    <a:pt x="8" y="278"/>
                    <a:pt x="0" y="257"/>
                  </a:cubicBezTo>
                  <a:cubicBezTo>
                    <a:pt x="254" y="159"/>
                    <a:pt x="509" y="76"/>
                    <a:pt x="770" y="0"/>
                  </a:cubicBezTo>
                  <a:cubicBezTo>
                    <a:pt x="777" y="23"/>
                    <a:pt x="782" y="41"/>
                    <a:pt x="787" y="59"/>
                  </a:cubicBezTo>
                  <a:cubicBezTo>
                    <a:pt x="531" y="145"/>
                    <a:pt x="279" y="229"/>
                    <a:pt x="22" y="314"/>
                  </a:cubicBezTo>
                  <a:close/>
                </a:path>
              </a:pathLst>
            </a:custGeom>
            <a:grpFill/>
            <a:ln>
              <a:noFill/>
            </a:ln>
          </p:spPr>
          <p:txBody>
            <a:bodyPr/>
            <a:lstStyle/>
            <a:p>
              <a:pPr defTabSz="1349654">
                <a:defRPr/>
              </a:pPr>
              <a:endParaRPr lang="en-US" sz="2657" dirty="0">
                <a:solidFill>
                  <a:prstClr val="black"/>
                </a:solidFill>
                <a:latin typeface="Cambria" panose="02040503050406030204" pitchFamily="18" charset="0"/>
                <a:ea typeface="Cambria" panose="02040503050406030204" pitchFamily="18" charset="0"/>
              </a:endParaRPr>
            </a:p>
          </p:txBody>
        </p:sp>
        <p:sp>
          <p:nvSpPr>
            <p:cNvPr id="19" name="Freeform 94">
              <a:extLst>
                <a:ext uri="{FF2B5EF4-FFF2-40B4-BE49-F238E27FC236}">
                  <a16:creationId xmlns:a16="http://schemas.microsoft.com/office/drawing/2014/main" id="{948A65A0-C020-4407-9DAC-45A8C8021C22}"/>
                </a:ext>
              </a:extLst>
            </p:cNvPr>
            <p:cNvSpPr>
              <a:spLocks/>
            </p:cNvSpPr>
            <p:nvPr/>
          </p:nvSpPr>
          <p:spPr bwMode="auto">
            <a:xfrm>
              <a:off x="6248400" y="2874963"/>
              <a:ext cx="130175" cy="155575"/>
            </a:xfrm>
            <a:custGeom>
              <a:avLst/>
              <a:gdLst>
                <a:gd name="T0" fmla="*/ 23 w 316"/>
                <a:gd name="T1" fmla="*/ 0 h 190"/>
                <a:gd name="T2" fmla="*/ 316 w 316"/>
                <a:gd name="T3" fmla="*/ 147 h 190"/>
                <a:gd name="T4" fmla="*/ 296 w 316"/>
                <a:gd name="T5" fmla="*/ 190 h 190"/>
                <a:gd name="T6" fmla="*/ 0 w 316"/>
                <a:gd name="T7" fmla="*/ 40 h 190"/>
                <a:gd name="T8" fmla="*/ 23 w 316"/>
                <a:gd name="T9" fmla="*/ 0 h 190"/>
              </a:gdLst>
              <a:ahLst/>
              <a:cxnLst>
                <a:cxn ang="0">
                  <a:pos x="T0" y="T1"/>
                </a:cxn>
                <a:cxn ang="0">
                  <a:pos x="T2" y="T3"/>
                </a:cxn>
                <a:cxn ang="0">
                  <a:pos x="T4" y="T5"/>
                </a:cxn>
                <a:cxn ang="0">
                  <a:pos x="T6" y="T7"/>
                </a:cxn>
                <a:cxn ang="0">
                  <a:pos x="T8" y="T9"/>
                </a:cxn>
              </a:cxnLst>
              <a:rect l="0" t="0" r="r" b="b"/>
              <a:pathLst>
                <a:path w="316" h="190">
                  <a:moveTo>
                    <a:pt x="23" y="0"/>
                  </a:moveTo>
                  <a:cubicBezTo>
                    <a:pt x="124" y="50"/>
                    <a:pt x="218" y="98"/>
                    <a:pt x="316" y="147"/>
                  </a:cubicBezTo>
                  <a:cubicBezTo>
                    <a:pt x="309" y="161"/>
                    <a:pt x="303" y="173"/>
                    <a:pt x="296" y="190"/>
                  </a:cubicBezTo>
                  <a:cubicBezTo>
                    <a:pt x="194" y="145"/>
                    <a:pt x="96" y="99"/>
                    <a:pt x="0" y="40"/>
                  </a:cubicBezTo>
                  <a:cubicBezTo>
                    <a:pt x="8" y="26"/>
                    <a:pt x="15" y="14"/>
                    <a:pt x="23"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0" name="Freeform 95">
              <a:extLst>
                <a:ext uri="{FF2B5EF4-FFF2-40B4-BE49-F238E27FC236}">
                  <a16:creationId xmlns:a16="http://schemas.microsoft.com/office/drawing/2014/main" id="{C960F96B-8618-41F2-95DE-EEFFC505636D}"/>
                </a:ext>
              </a:extLst>
            </p:cNvPr>
            <p:cNvSpPr>
              <a:spLocks/>
            </p:cNvSpPr>
            <p:nvPr/>
          </p:nvSpPr>
          <p:spPr bwMode="auto">
            <a:xfrm>
              <a:off x="7210425" y="3732213"/>
              <a:ext cx="128588" cy="165100"/>
            </a:xfrm>
            <a:custGeom>
              <a:avLst/>
              <a:gdLst>
                <a:gd name="T0" fmla="*/ 0 w 312"/>
                <a:gd name="T1" fmla="*/ 42 h 202"/>
                <a:gd name="T2" fmla="*/ 22 w 312"/>
                <a:gd name="T3" fmla="*/ 0 h 202"/>
                <a:gd name="T4" fmla="*/ 312 w 312"/>
                <a:gd name="T5" fmla="*/ 160 h 202"/>
                <a:gd name="T6" fmla="*/ 286 w 312"/>
                <a:gd name="T7" fmla="*/ 202 h 202"/>
                <a:gd name="T8" fmla="*/ 0 w 312"/>
                <a:gd name="T9" fmla="*/ 42 h 202"/>
              </a:gdLst>
              <a:ahLst/>
              <a:cxnLst>
                <a:cxn ang="0">
                  <a:pos x="T0" y="T1"/>
                </a:cxn>
                <a:cxn ang="0">
                  <a:pos x="T2" y="T3"/>
                </a:cxn>
                <a:cxn ang="0">
                  <a:pos x="T4" y="T5"/>
                </a:cxn>
                <a:cxn ang="0">
                  <a:pos x="T6" y="T7"/>
                </a:cxn>
                <a:cxn ang="0">
                  <a:pos x="T8" y="T9"/>
                </a:cxn>
              </a:cxnLst>
              <a:rect l="0" t="0" r="r" b="b"/>
              <a:pathLst>
                <a:path w="312" h="202">
                  <a:moveTo>
                    <a:pt x="0" y="42"/>
                  </a:moveTo>
                  <a:cubicBezTo>
                    <a:pt x="8" y="27"/>
                    <a:pt x="14" y="16"/>
                    <a:pt x="22" y="0"/>
                  </a:cubicBezTo>
                  <a:cubicBezTo>
                    <a:pt x="122" y="48"/>
                    <a:pt x="215" y="103"/>
                    <a:pt x="312" y="160"/>
                  </a:cubicBezTo>
                  <a:cubicBezTo>
                    <a:pt x="302" y="175"/>
                    <a:pt x="295" y="187"/>
                    <a:pt x="286" y="202"/>
                  </a:cubicBezTo>
                  <a:cubicBezTo>
                    <a:pt x="190" y="148"/>
                    <a:pt x="97" y="97"/>
                    <a:pt x="0" y="42"/>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1" name="Freeform 96">
              <a:extLst>
                <a:ext uri="{FF2B5EF4-FFF2-40B4-BE49-F238E27FC236}">
                  <a16:creationId xmlns:a16="http://schemas.microsoft.com/office/drawing/2014/main" id="{546C317A-2E2B-4F1E-B6F8-76B7085AB31B}"/>
                </a:ext>
              </a:extLst>
            </p:cNvPr>
            <p:cNvSpPr>
              <a:spLocks/>
            </p:cNvSpPr>
            <p:nvPr/>
          </p:nvSpPr>
          <p:spPr bwMode="auto">
            <a:xfrm>
              <a:off x="6731000" y="3297238"/>
              <a:ext cx="133350" cy="142875"/>
            </a:xfrm>
            <a:custGeom>
              <a:avLst/>
              <a:gdLst>
                <a:gd name="T0" fmla="*/ 322 w 322"/>
                <a:gd name="T1" fmla="*/ 127 h 174"/>
                <a:gd name="T2" fmla="*/ 304 w 322"/>
                <a:gd name="T3" fmla="*/ 174 h 174"/>
                <a:gd name="T4" fmla="*/ 0 w 322"/>
                <a:gd name="T5" fmla="*/ 47 h 174"/>
                <a:gd name="T6" fmla="*/ 19 w 322"/>
                <a:gd name="T7" fmla="*/ 0 h 174"/>
                <a:gd name="T8" fmla="*/ 322 w 322"/>
                <a:gd name="T9" fmla="*/ 127 h 174"/>
              </a:gdLst>
              <a:ahLst/>
              <a:cxnLst>
                <a:cxn ang="0">
                  <a:pos x="T0" y="T1"/>
                </a:cxn>
                <a:cxn ang="0">
                  <a:pos x="T2" y="T3"/>
                </a:cxn>
                <a:cxn ang="0">
                  <a:pos x="T4" y="T5"/>
                </a:cxn>
                <a:cxn ang="0">
                  <a:pos x="T6" y="T7"/>
                </a:cxn>
                <a:cxn ang="0">
                  <a:pos x="T8" y="T9"/>
                </a:cxn>
              </a:cxnLst>
              <a:rect l="0" t="0" r="r" b="b"/>
              <a:pathLst>
                <a:path w="322" h="174">
                  <a:moveTo>
                    <a:pt x="322" y="127"/>
                  </a:moveTo>
                  <a:cubicBezTo>
                    <a:pt x="316" y="143"/>
                    <a:pt x="311" y="156"/>
                    <a:pt x="304" y="174"/>
                  </a:cubicBezTo>
                  <a:cubicBezTo>
                    <a:pt x="201" y="131"/>
                    <a:pt x="103" y="90"/>
                    <a:pt x="0" y="47"/>
                  </a:cubicBezTo>
                  <a:cubicBezTo>
                    <a:pt x="7" y="31"/>
                    <a:pt x="12" y="18"/>
                    <a:pt x="19" y="0"/>
                  </a:cubicBezTo>
                  <a:cubicBezTo>
                    <a:pt x="121" y="42"/>
                    <a:pt x="220" y="84"/>
                    <a:pt x="322" y="127"/>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2" name="Freeform 97">
              <a:extLst>
                <a:ext uri="{FF2B5EF4-FFF2-40B4-BE49-F238E27FC236}">
                  <a16:creationId xmlns:a16="http://schemas.microsoft.com/office/drawing/2014/main" id="{FF6DEF9C-22A1-4AF7-8714-912DB137B1C0}"/>
                </a:ext>
              </a:extLst>
            </p:cNvPr>
            <p:cNvSpPr>
              <a:spLocks/>
            </p:cNvSpPr>
            <p:nvPr/>
          </p:nvSpPr>
          <p:spPr bwMode="auto">
            <a:xfrm>
              <a:off x="6488113" y="3095625"/>
              <a:ext cx="133350" cy="142875"/>
            </a:xfrm>
            <a:custGeom>
              <a:avLst/>
              <a:gdLst>
                <a:gd name="T0" fmla="*/ 0 w 323"/>
                <a:gd name="T1" fmla="*/ 47 h 174"/>
                <a:gd name="T2" fmla="*/ 20 w 323"/>
                <a:gd name="T3" fmla="*/ 0 h 174"/>
                <a:gd name="T4" fmla="*/ 323 w 323"/>
                <a:gd name="T5" fmla="*/ 126 h 174"/>
                <a:gd name="T6" fmla="*/ 305 w 323"/>
                <a:gd name="T7" fmla="*/ 174 h 174"/>
                <a:gd name="T8" fmla="*/ 0 w 323"/>
                <a:gd name="T9" fmla="*/ 47 h 174"/>
              </a:gdLst>
              <a:ahLst/>
              <a:cxnLst>
                <a:cxn ang="0">
                  <a:pos x="T0" y="T1"/>
                </a:cxn>
                <a:cxn ang="0">
                  <a:pos x="T2" y="T3"/>
                </a:cxn>
                <a:cxn ang="0">
                  <a:pos x="T4" y="T5"/>
                </a:cxn>
                <a:cxn ang="0">
                  <a:pos x="T6" y="T7"/>
                </a:cxn>
                <a:cxn ang="0">
                  <a:pos x="T8" y="T9"/>
                </a:cxn>
              </a:cxnLst>
              <a:rect l="0" t="0" r="r" b="b"/>
              <a:pathLst>
                <a:path w="323" h="174">
                  <a:moveTo>
                    <a:pt x="0" y="47"/>
                  </a:moveTo>
                  <a:cubicBezTo>
                    <a:pt x="8" y="29"/>
                    <a:pt x="13" y="17"/>
                    <a:pt x="20" y="0"/>
                  </a:cubicBezTo>
                  <a:cubicBezTo>
                    <a:pt x="121" y="42"/>
                    <a:pt x="219" y="83"/>
                    <a:pt x="323" y="126"/>
                  </a:cubicBezTo>
                  <a:cubicBezTo>
                    <a:pt x="317" y="142"/>
                    <a:pt x="311" y="156"/>
                    <a:pt x="305" y="174"/>
                  </a:cubicBezTo>
                  <a:cubicBezTo>
                    <a:pt x="202" y="131"/>
                    <a:pt x="104" y="90"/>
                    <a:pt x="0" y="47"/>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3" name="Freeform 98">
              <a:extLst>
                <a:ext uri="{FF2B5EF4-FFF2-40B4-BE49-F238E27FC236}">
                  <a16:creationId xmlns:a16="http://schemas.microsoft.com/office/drawing/2014/main" id="{C224C3EA-E0A9-4FB1-8CB2-88324E127172}"/>
                </a:ext>
              </a:extLst>
            </p:cNvPr>
            <p:cNvSpPr>
              <a:spLocks/>
            </p:cNvSpPr>
            <p:nvPr/>
          </p:nvSpPr>
          <p:spPr bwMode="auto">
            <a:xfrm>
              <a:off x="7419975" y="4445000"/>
              <a:ext cx="120650" cy="185738"/>
            </a:xfrm>
            <a:custGeom>
              <a:avLst/>
              <a:gdLst>
                <a:gd name="T0" fmla="*/ 19 w 291"/>
                <a:gd name="T1" fmla="*/ 226 h 226"/>
                <a:gd name="T2" fmla="*/ 6 w 291"/>
                <a:gd name="T3" fmla="*/ 204 h 226"/>
                <a:gd name="T4" fmla="*/ 0 w 291"/>
                <a:gd name="T5" fmla="*/ 180 h 226"/>
                <a:gd name="T6" fmla="*/ 251 w 291"/>
                <a:gd name="T7" fmla="*/ 0 h 226"/>
                <a:gd name="T8" fmla="*/ 291 w 291"/>
                <a:gd name="T9" fmla="*/ 28 h 226"/>
                <a:gd name="T10" fmla="*/ 19 w 291"/>
                <a:gd name="T11" fmla="*/ 226 h 226"/>
              </a:gdLst>
              <a:ahLst/>
              <a:cxnLst>
                <a:cxn ang="0">
                  <a:pos x="T0" y="T1"/>
                </a:cxn>
                <a:cxn ang="0">
                  <a:pos x="T2" y="T3"/>
                </a:cxn>
                <a:cxn ang="0">
                  <a:pos x="T4" y="T5"/>
                </a:cxn>
                <a:cxn ang="0">
                  <a:pos x="T6" y="T7"/>
                </a:cxn>
                <a:cxn ang="0">
                  <a:pos x="T8" y="T9"/>
                </a:cxn>
                <a:cxn ang="0">
                  <a:pos x="T10" y="T11"/>
                </a:cxn>
              </a:cxnLst>
              <a:rect l="0" t="0" r="r" b="b"/>
              <a:pathLst>
                <a:path w="291" h="226">
                  <a:moveTo>
                    <a:pt x="19" y="226"/>
                  </a:moveTo>
                  <a:cubicBezTo>
                    <a:pt x="13" y="215"/>
                    <a:pt x="8" y="210"/>
                    <a:pt x="6" y="204"/>
                  </a:cubicBezTo>
                  <a:cubicBezTo>
                    <a:pt x="3" y="198"/>
                    <a:pt x="2" y="192"/>
                    <a:pt x="0" y="180"/>
                  </a:cubicBezTo>
                  <a:cubicBezTo>
                    <a:pt x="91" y="134"/>
                    <a:pt x="182" y="84"/>
                    <a:pt x="251" y="0"/>
                  </a:cubicBezTo>
                  <a:cubicBezTo>
                    <a:pt x="264" y="9"/>
                    <a:pt x="276" y="17"/>
                    <a:pt x="291" y="28"/>
                  </a:cubicBezTo>
                  <a:cubicBezTo>
                    <a:pt x="219" y="122"/>
                    <a:pt x="123" y="176"/>
                    <a:pt x="19" y="226"/>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4" name="Freeform 99">
              <a:extLst>
                <a:ext uri="{FF2B5EF4-FFF2-40B4-BE49-F238E27FC236}">
                  <a16:creationId xmlns:a16="http://schemas.microsoft.com/office/drawing/2014/main" id="{B26AB49E-A681-4D32-BC09-199683543668}"/>
                </a:ext>
              </a:extLst>
            </p:cNvPr>
            <p:cNvSpPr>
              <a:spLocks/>
            </p:cNvSpPr>
            <p:nvPr/>
          </p:nvSpPr>
          <p:spPr bwMode="auto">
            <a:xfrm>
              <a:off x="6973888" y="3505200"/>
              <a:ext cx="131763" cy="149225"/>
            </a:xfrm>
            <a:custGeom>
              <a:avLst/>
              <a:gdLst>
                <a:gd name="T0" fmla="*/ 0 w 320"/>
                <a:gd name="T1" fmla="*/ 45 h 181"/>
                <a:gd name="T2" fmla="*/ 11 w 320"/>
                <a:gd name="T3" fmla="*/ 16 h 181"/>
                <a:gd name="T4" fmla="*/ 24 w 320"/>
                <a:gd name="T5" fmla="*/ 0 h 181"/>
                <a:gd name="T6" fmla="*/ 320 w 320"/>
                <a:gd name="T7" fmla="*/ 135 h 181"/>
                <a:gd name="T8" fmla="*/ 298 w 320"/>
                <a:gd name="T9" fmla="*/ 181 h 181"/>
                <a:gd name="T10" fmla="*/ 0 w 320"/>
                <a:gd name="T11" fmla="*/ 45 h 181"/>
              </a:gdLst>
              <a:ahLst/>
              <a:cxnLst>
                <a:cxn ang="0">
                  <a:pos x="T0" y="T1"/>
                </a:cxn>
                <a:cxn ang="0">
                  <a:pos x="T2" y="T3"/>
                </a:cxn>
                <a:cxn ang="0">
                  <a:pos x="T4" y="T5"/>
                </a:cxn>
                <a:cxn ang="0">
                  <a:pos x="T6" y="T7"/>
                </a:cxn>
                <a:cxn ang="0">
                  <a:pos x="T8" y="T9"/>
                </a:cxn>
                <a:cxn ang="0">
                  <a:pos x="T10" y="T11"/>
                </a:cxn>
              </a:cxnLst>
              <a:rect l="0" t="0" r="r" b="b"/>
              <a:pathLst>
                <a:path w="320" h="181">
                  <a:moveTo>
                    <a:pt x="0" y="45"/>
                  </a:moveTo>
                  <a:cubicBezTo>
                    <a:pt x="5" y="31"/>
                    <a:pt x="7" y="23"/>
                    <a:pt x="11" y="16"/>
                  </a:cubicBezTo>
                  <a:cubicBezTo>
                    <a:pt x="13" y="12"/>
                    <a:pt x="17" y="8"/>
                    <a:pt x="24" y="0"/>
                  </a:cubicBezTo>
                  <a:cubicBezTo>
                    <a:pt x="121" y="44"/>
                    <a:pt x="218" y="89"/>
                    <a:pt x="320" y="135"/>
                  </a:cubicBezTo>
                  <a:cubicBezTo>
                    <a:pt x="312" y="152"/>
                    <a:pt x="306" y="164"/>
                    <a:pt x="298" y="181"/>
                  </a:cubicBezTo>
                  <a:cubicBezTo>
                    <a:pt x="198" y="135"/>
                    <a:pt x="101" y="91"/>
                    <a:pt x="0" y="45"/>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5" name="Freeform 100">
              <a:extLst>
                <a:ext uri="{FF2B5EF4-FFF2-40B4-BE49-F238E27FC236}">
                  <a16:creationId xmlns:a16="http://schemas.microsoft.com/office/drawing/2014/main" id="{8EA9C634-7ECA-4EF7-A772-7D5B7C32ABC1}"/>
                </a:ext>
              </a:extLst>
            </p:cNvPr>
            <p:cNvSpPr>
              <a:spLocks/>
            </p:cNvSpPr>
            <p:nvPr/>
          </p:nvSpPr>
          <p:spPr bwMode="auto">
            <a:xfrm>
              <a:off x="7432675" y="4010025"/>
              <a:ext cx="107950" cy="217488"/>
            </a:xfrm>
            <a:custGeom>
              <a:avLst/>
              <a:gdLst>
                <a:gd name="T0" fmla="*/ 0 w 262"/>
                <a:gd name="T1" fmla="*/ 37 h 266"/>
                <a:gd name="T2" fmla="*/ 32 w 262"/>
                <a:gd name="T3" fmla="*/ 0 h 266"/>
                <a:gd name="T4" fmla="*/ 262 w 262"/>
                <a:gd name="T5" fmla="*/ 238 h 266"/>
                <a:gd name="T6" fmla="*/ 242 w 262"/>
                <a:gd name="T7" fmla="*/ 256 h 266"/>
                <a:gd name="T8" fmla="*/ 221 w 262"/>
                <a:gd name="T9" fmla="*/ 266 h 266"/>
                <a:gd name="T10" fmla="*/ 0 w 262"/>
                <a:gd name="T11" fmla="*/ 37 h 266"/>
              </a:gdLst>
              <a:ahLst/>
              <a:cxnLst>
                <a:cxn ang="0">
                  <a:pos x="T0" y="T1"/>
                </a:cxn>
                <a:cxn ang="0">
                  <a:pos x="T2" y="T3"/>
                </a:cxn>
                <a:cxn ang="0">
                  <a:pos x="T4" y="T5"/>
                </a:cxn>
                <a:cxn ang="0">
                  <a:pos x="T6" y="T7"/>
                </a:cxn>
                <a:cxn ang="0">
                  <a:pos x="T8" y="T9"/>
                </a:cxn>
                <a:cxn ang="0">
                  <a:pos x="T10" y="T11"/>
                </a:cxn>
              </a:cxnLst>
              <a:rect l="0" t="0" r="r" b="b"/>
              <a:pathLst>
                <a:path w="262" h="266">
                  <a:moveTo>
                    <a:pt x="0" y="37"/>
                  </a:moveTo>
                  <a:cubicBezTo>
                    <a:pt x="13" y="22"/>
                    <a:pt x="21" y="13"/>
                    <a:pt x="32" y="0"/>
                  </a:cubicBezTo>
                  <a:cubicBezTo>
                    <a:pt x="122" y="69"/>
                    <a:pt x="202" y="142"/>
                    <a:pt x="262" y="238"/>
                  </a:cubicBezTo>
                  <a:cubicBezTo>
                    <a:pt x="253" y="246"/>
                    <a:pt x="248" y="252"/>
                    <a:pt x="242" y="256"/>
                  </a:cubicBezTo>
                  <a:cubicBezTo>
                    <a:pt x="236" y="259"/>
                    <a:pt x="230" y="261"/>
                    <a:pt x="221" y="266"/>
                  </a:cubicBezTo>
                  <a:cubicBezTo>
                    <a:pt x="162" y="177"/>
                    <a:pt x="85" y="106"/>
                    <a:pt x="0" y="37"/>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6" name="Freeform 101">
              <a:extLst>
                <a:ext uri="{FF2B5EF4-FFF2-40B4-BE49-F238E27FC236}">
                  <a16:creationId xmlns:a16="http://schemas.microsoft.com/office/drawing/2014/main" id="{0484BAA3-968E-480D-ADAA-2DF649497F28}"/>
                </a:ext>
              </a:extLst>
            </p:cNvPr>
            <p:cNvSpPr>
              <a:spLocks/>
            </p:cNvSpPr>
            <p:nvPr/>
          </p:nvSpPr>
          <p:spPr bwMode="auto">
            <a:xfrm>
              <a:off x="7256463" y="1908175"/>
              <a:ext cx="103188" cy="61913"/>
            </a:xfrm>
            <a:custGeom>
              <a:avLst/>
              <a:gdLst>
                <a:gd name="T0" fmla="*/ 248 w 251"/>
                <a:gd name="T1" fmla="*/ 34 h 76"/>
                <a:gd name="T2" fmla="*/ 98 w 251"/>
                <a:gd name="T3" fmla="*/ 59 h 76"/>
                <a:gd name="T4" fmla="*/ 36 w 251"/>
                <a:gd name="T5" fmla="*/ 68 h 76"/>
                <a:gd name="T6" fmla="*/ 3 w 251"/>
                <a:gd name="T7" fmla="*/ 56 h 76"/>
                <a:gd name="T8" fmla="*/ 33 w 251"/>
                <a:gd name="T9" fmla="*/ 33 h 76"/>
                <a:gd name="T10" fmla="*/ 135 w 251"/>
                <a:gd name="T11" fmla="*/ 16 h 76"/>
                <a:gd name="T12" fmla="*/ 225 w 251"/>
                <a:gd name="T13" fmla="*/ 3 h 76"/>
                <a:gd name="T14" fmla="*/ 248 w 251"/>
                <a:gd name="T15" fmla="*/ 34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1" h="76">
                  <a:moveTo>
                    <a:pt x="248" y="34"/>
                  </a:moveTo>
                  <a:cubicBezTo>
                    <a:pt x="197" y="43"/>
                    <a:pt x="148" y="51"/>
                    <a:pt x="98" y="59"/>
                  </a:cubicBezTo>
                  <a:cubicBezTo>
                    <a:pt x="77" y="62"/>
                    <a:pt x="57" y="66"/>
                    <a:pt x="36" y="68"/>
                  </a:cubicBezTo>
                  <a:cubicBezTo>
                    <a:pt x="23" y="69"/>
                    <a:pt x="7" y="76"/>
                    <a:pt x="3" y="56"/>
                  </a:cubicBezTo>
                  <a:cubicBezTo>
                    <a:pt x="0" y="34"/>
                    <a:pt x="20" y="35"/>
                    <a:pt x="33" y="33"/>
                  </a:cubicBezTo>
                  <a:cubicBezTo>
                    <a:pt x="67" y="26"/>
                    <a:pt x="101" y="22"/>
                    <a:pt x="135" y="16"/>
                  </a:cubicBezTo>
                  <a:cubicBezTo>
                    <a:pt x="165" y="12"/>
                    <a:pt x="195" y="7"/>
                    <a:pt x="225" y="3"/>
                  </a:cubicBezTo>
                  <a:cubicBezTo>
                    <a:pt x="244" y="0"/>
                    <a:pt x="251" y="10"/>
                    <a:pt x="248" y="34"/>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7" name="Freeform 102">
              <a:extLst>
                <a:ext uri="{FF2B5EF4-FFF2-40B4-BE49-F238E27FC236}">
                  <a16:creationId xmlns:a16="http://schemas.microsoft.com/office/drawing/2014/main" id="{5732AC75-25E3-47F5-BBCD-EF26368C018E}"/>
                </a:ext>
              </a:extLst>
            </p:cNvPr>
            <p:cNvSpPr>
              <a:spLocks/>
            </p:cNvSpPr>
            <p:nvPr/>
          </p:nvSpPr>
          <p:spPr bwMode="auto">
            <a:xfrm>
              <a:off x="7451725" y="1847850"/>
              <a:ext cx="103188" cy="57150"/>
            </a:xfrm>
            <a:custGeom>
              <a:avLst/>
              <a:gdLst>
                <a:gd name="T0" fmla="*/ 19 w 252"/>
                <a:gd name="T1" fmla="*/ 71 h 71"/>
                <a:gd name="T2" fmla="*/ 3 w 252"/>
                <a:gd name="T3" fmla="*/ 53 h 71"/>
                <a:gd name="T4" fmla="*/ 23 w 252"/>
                <a:gd name="T5" fmla="*/ 34 h 71"/>
                <a:gd name="T6" fmla="*/ 220 w 252"/>
                <a:gd name="T7" fmla="*/ 2 h 71"/>
                <a:gd name="T8" fmla="*/ 248 w 252"/>
                <a:gd name="T9" fmla="*/ 15 h 71"/>
                <a:gd name="T10" fmla="*/ 226 w 252"/>
                <a:gd name="T11" fmla="*/ 37 h 71"/>
                <a:gd name="T12" fmla="*/ 77 w 252"/>
                <a:gd name="T13" fmla="*/ 61 h 71"/>
                <a:gd name="T14" fmla="*/ 19 w 252"/>
                <a:gd name="T15" fmla="*/ 71 h 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71">
                  <a:moveTo>
                    <a:pt x="19" y="71"/>
                  </a:moveTo>
                  <a:cubicBezTo>
                    <a:pt x="15" y="66"/>
                    <a:pt x="5" y="61"/>
                    <a:pt x="3" y="53"/>
                  </a:cubicBezTo>
                  <a:cubicBezTo>
                    <a:pt x="0" y="39"/>
                    <a:pt x="13" y="36"/>
                    <a:pt x="23" y="34"/>
                  </a:cubicBezTo>
                  <a:cubicBezTo>
                    <a:pt x="89" y="23"/>
                    <a:pt x="154" y="12"/>
                    <a:pt x="220" y="2"/>
                  </a:cubicBezTo>
                  <a:cubicBezTo>
                    <a:pt x="232" y="0"/>
                    <a:pt x="245" y="0"/>
                    <a:pt x="248" y="15"/>
                  </a:cubicBezTo>
                  <a:cubicBezTo>
                    <a:pt x="252" y="32"/>
                    <a:pt x="239" y="35"/>
                    <a:pt x="226" y="37"/>
                  </a:cubicBezTo>
                  <a:cubicBezTo>
                    <a:pt x="177" y="45"/>
                    <a:pt x="127" y="53"/>
                    <a:pt x="77" y="61"/>
                  </a:cubicBezTo>
                  <a:cubicBezTo>
                    <a:pt x="60" y="64"/>
                    <a:pt x="43" y="67"/>
                    <a:pt x="19" y="71"/>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8" name="Freeform 103">
              <a:extLst>
                <a:ext uri="{FF2B5EF4-FFF2-40B4-BE49-F238E27FC236}">
                  <a16:creationId xmlns:a16="http://schemas.microsoft.com/office/drawing/2014/main" id="{862813E0-90A3-4490-9868-EF4FB274B6B3}"/>
                </a:ext>
              </a:extLst>
            </p:cNvPr>
            <p:cNvSpPr>
              <a:spLocks/>
            </p:cNvSpPr>
            <p:nvPr/>
          </p:nvSpPr>
          <p:spPr bwMode="auto">
            <a:xfrm>
              <a:off x="6484938" y="2205038"/>
              <a:ext cx="100013" cy="77788"/>
            </a:xfrm>
            <a:custGeom>
              <a:avLst/>
              <a:gdLst>
                <a:gd name="T0" fmla="*/ 242 w 242"/>
                <a:gd name="T1" fmla="*/ 29 h 95"/>
                <a:gd name="T2" fmla="*/ 219 w 242"/>
                <a:gd name="T3" fmla="*/ 39 h 95"/>
                <a:gd name="T4" fmla="*/ 31 w 242"/>
                <a:gd name="T5" fmla="*/ 91 h 95"/>
                <a:gd name="T6" fmla="*/ 16 w 242"/>
                <a:gd name="T7" fmla="*/ 94 h 95"/>
                <a:gd name="T8" fmla="*/ 1 w 242"/>
                <a:gd name="T9" fmla="*/ 85 h 95"/>
                <a:gd name="T10" fmla="*/ 6 w 242"/>
                <a:gd name="T11" fmla="*/ 64 h 95"/>
                <a:gd name="T12" fmla="*/ 20 w 242"/>
                <a:gd name="T13" fmla="*/ 58 h 95"/>
                <a:gd name="T14" fmla="*/ 207 w 242"/>
                <a:gd name="T15" fmla="*/ 5 h 95"/>
                <a:gd name="T16" fmla="*/ 242 w 242"/>
                <a:gd name="T17" fmla="*/ 2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95">
                  <a:moveTo>
                    <a:pt x="242" y="29"/>
                  </a:moveTo>
                  <a:cubicBezTo>
                    <a:pt x="233" y="33"/>
                    <a:pt x="226" y="37"/>
                    <a:pt x="219" y="39"/>
                  </a:cubicBezTo>
                  <a:cubicBezTo>
                    <a:pt x="156" y="57"/>
                    <a:pt x="94" y="74"/>
                    <a:pt x="31" y="91"/>
                  </a:cubicBezTo>
                  <a:cubicBezTo>
                    <a:pt x="26" y="92"/>
                    <a:pt x="21" y="95"/>
                    <a:pt x="16" y="94"/>
                  </a:cubicBezTo>
                  <a:cubicBezTo>
                    <a:pt x="10" y="93"/>
                    <a:pt x="2" y="89"/>
                    <a:pt x="1" y="85"/>
                  </a:cubicBezTo>
                  <a:cubicBezTo>
                    <a:pt x="0" y="78"/>
                    <a:pt x="2" y="70"/>
                    <a:pt x="6" y="64"/>
                  </a:cubicBezTo>
                  <a:cubicBezTo>
                    <a:pt x="8" y="60"/>
                    <a:pt x="15" y="59"/>
                    <a:pt x="20" y="58"/>
                  </a:cubicBezTo>
                  <a:cubicBezTo>
                    <a:pt x="82" y="40"/>
                    <a:pt x="145" y="23"/>
                    <a:pt x="207" y="5"/>
                  </a:cubicBezTo>
                  <a:cubicBezTo>
                    <a:pt x="224" y="1"/>
                    <a:pt x="239" y="0"/>
                    <a:pt x="242" y="29"/>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29" name="Freeform 104">
              <a:extLst>
                <a:ext uri="{FF2B5EF4-FFF2-40B4-BE49-F238E27FC236}">
                  <a16:creationId xmlns:a16="http://schemas.microsoft.com/office/drawing/2014/main" id="{BFAC5E52-550B-4325-BD77-6C9556B266EA}"/>
                </a:ext>
              </a:extLst>
            </p:cNvPr>
            <p:cNvSpPr>
              <a:spLocks/>
            </p:cNvSpPr>
            <p:nvPr/>
          </p:nvSpPr>
          <p:spPr bwMode="auto">
            <a:xfrm>
              <a:off x="7645400" y="1778000"/>
              <a:ext cx="103188" cy="61913"/>
            </a:xfrm>
            <a:custGeom>
              <a:avLst/>
              <a:gdLst>
                <a:gd name="T0" fmla="*/ 20 w 248"/>
                <a:gd name="T1" fmla="*/ 77 h 77"/>
                <a:gd name="T2" fmla="*/ 4 w 248"/>
                <a:gd name="T3" fmla="*/ 60 h 77"/>
                <a:gd name="T4" fmla="*/ 22 w 248"/>
                <a:gd name="T5" fmla="*/ 39 h 77"/>
                <a:gd name="T6" fmla="*/ 155 w 248"/>
                <a:gd name="T7" fmla="*/ 14 h 77"/>
                <a:gd name="T8" fmla="*/ 226 w 248"/>
                <a:gd name="T9" fmla="*/ 1 h 77"/>
                <a:gd name="T10" fmla="*/ 246 w 248"/>
                <a:gd name="T11" fmla="*/ 13 h 77"/>
                <a:gd name="T12" fmla="*/ 235 w 248"/>
                <a:gd name="T13" fmla="*/ 33 h 77"/>
                <a:gd name="T14" fmla="*/ 20 w 248"/>
                <a:gd name="T15" fmla="*/ 77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8" h="77">
                  <a:moveTo>
                    <a:pt x="20" y="77"/>
                  </a:moveTo>
                  <a:cubicBezTo>
                    <a:pt x="15" y="72"/>
                    <a:pt x="6" y="67"/>
                    <a:pt x="4" y="60"/>
                  </a:cubicBezTo>
                  <a:cubicBezTo>
                    <a:pt x="0" y="47"/>
                    <a:pt x="11" y="41"/>
                    <a:pt x="22" y="39"/>
                  </a:cubicBezTo>
                  <a:cubicBezTo>
                    <a:pt x="66" y="30"/>
                    <a:pt x="111" y="22"/>
                    <a:pt x="155" y="14"/>
                  </a:cubicBezTo>
                  <a:cubicBezTo>
                    <a:pt x="179" y="9"/>
                    <a:pt x="202" y="4"/>
                    <a:pt x="226" y="1"/>
                  </a:cubicBezTo>
                  <a:cubicBezTo>
                    <a:pt x="232" y="0"/>
                    <a:pt x="244" y="7"/>
                    <a:pt x="246" y="13"/>
                  </a:cubicBezTo>
                  <a:cubicBezTo>
                    <a:pt x="248" y="18"/>
                    <a:pt x="241" y="32"/>
                    <a:pt x="235" y="33"/>
                  </a:cubicBezTo>
                  <a:cubicBezTo>
                    <a:pt x="165" y="48"/>
                    <a:pt x="95" y="62"/>
                    <a:pt x="20" y="77"/>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0" name="Freeform 105">
              <a:extLst>
                <a:ext uri="{FF2B5EF4-FFF2-40B4-BE49-F238E27FC236}">
                  <a16:creationId xmlns:a16="http://schemas.microsoft.com/office/drawing/2014/main" id="{F4E32CE3-A212-4A8B-9AB1-9B487B5746C1}"/>
                </a:ext>
              </a:extLst>
            </p:cNvPr>
            <p:cNvSpPr>
              <a:spLocks/>
            </p:cNvSpPr>
            <p:nvPr/>
          </p:nvSpPr>
          <p:spPr bwMode="auto">
            <a:xfrm>
              <a:off x="7061200" y="1970088"/>
              <a:ext cx="104775" cy="61913"/>
            </a:xfrm>
            <a:custGeom>
              <a:avLst/>
              <a:gdLst>
                <a:gd name="T0" fmla="*/ 243 w 253"/>
                <a:gd name="T1" fmla="*/ 0 h 75"/>
                <a:gd name="T2" fmla="*/ 234 w 253"/>
                <a:gd name="T3" fmla="*/ 37 h 75"/>
                <a:gd name="T4" fmla="*/ 12 w 253"/>
                <a:gd name="T5" fmla="*/ 75 h 75"/>
                <a:gd name="T6" fmla="*/ 20 w 253"/>
                <a:gd name="T7" fmla="*/ 38 h 75"/>
                <a:gd name="T8" fmla="*/ 243 w 253"/>
                <a:gd name="T9" fmla="*/ 0 h 75"/>
              </a:gdLst>
              <a:ahLst/>
              <a:cxnLst>
                <a:cxn ang="0">
                  <a:pos x="T0" y="T1"/>
                </a:cxn>
                <a:cxn ang="0">
                  <a:pos x="T2" y="T3"/>
                </a:cxn>
                <a:cxn ang="0">
                  <a:pos x="T4" y="T5"/>
                </a:cxn>
                <a:cxn ang="0">
                  <a:pos x="T6" y="T7"/>
                </a:cxn>
                <a:cxn ang="0">
                  <a:pos x="T8" y="T9"/>
                </a:cxn>
              </a:cxnLst>
              <a:rect l="0" t="0" r="r" b="b"/>
              <a:pathLst>
                <a:path w="253" h="75">
                  <a:moveTo>
                    <a:pt x="243" y="0"/>
                  </a:moveTo>
                  <a:cubicBezTo>
                    <a:pt x="253" y="22"/>
                    <a:pt x="252" y="34"/>
                    <a:pt x="234" y="37"/>
                  </a:cubicBezTo>
                  <a:cubicBezTo>
                    <a:pt x="160" y="50"/>
                    <a:pt x="86" y="62"/>
                    <a:pt x="12" y="75"/>
                  </a:cubicBezTo>
                  <a:cubicBezTo>
                    <a:pt x="1" y="56"/>
                    <a:pt x="0" y="42"/>
                    <a:pt x="20" y="38"/>
                  </a:cubicBezTo>
                  <a:cubicBezTo>
                    <a:pt x="94" y="25"/>
                    <a:pt x="168" y="13"/>
                    <a:pt x="243"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1" name="Freeform 106">
              <a:extLst>
                <a:ext uri="{FF2B5EF4-FFF2-40B4-BE49-F238E27FC236}">
                  <a16:creationId xmlns:a16="http://schemas.microsoft.com/office/drawing/2014/main" id="{DD5C8255-3838-4149-8045-EE1AC12CA9E1}"/>
                </a:ext>
              </a:extLst>
            </p:cNvPr>
            <p:cNvSpPr>
              <a:spLocks/>
            </p:cNvSpPr>
            <p:nvPr/>
          </p:nvSpPr>
          <p:spPr bwMode="auto">
            <a:xfrm>
              <a:off x="6165850" y="2497138"/>
              <a:ext cx="57150" cy="184150"/>
            </a:xfrm>
            <a:custGeom>
              <a:avLst/>
              <a:gdLst>
                <a:gd name="T0" fmla="*/ 139 w 139"/>
                <a:gd name="T1" fmla="*/ 29 h 223"/>
                <a:gd name="T2" fmla="*/ 36 w 139"/>
                <a:gd name="T3" fmla="*/ 216 h 223"/>
                <a:gd name="T4" fmla="*/ 2 w 139"/>
                <a:gd name="T5" fmla="*/ 198 h 223"/>
                <a:gd name="T6" fmla="*/ 16 w 139"/>
                <a:gd name="T7" fmla="*/ 133 h 223"/>
                <a:gd name="T8" fmla="*/ 103 w 139"/>
                <a:gd name="T9" fmla="*/ 16 h 223"/>
                <a:gd name="T10" fmla="*/ 139 w 139"/>
                <a:gd name="T11" fmla="*/ 29 h 223"/>
              </a:gdLst>
              <a:ahLst/>
              <a:cxnLst>
                <a:cxn ang="0">
                  <a:pos x="T0" y="T1"/>
                </a:cxn>
                <a:cxn ang="0">
                  <a:pos x="T2" y="T3"/>
                </a:cxn>
                <a:cxn ang="0">
                  <a:pos x="T4" y="T5"/>
                </a:cxn>
                <a:cxn ang="0">
                  <a:pos x="T6" y="T7"/>
                </a:cxn>
                <a:cxn ang="0">
                  <a:pos x="T8" y="T9"/>
                </a:cxn>
                <a:cxn ang="0">
                  <a:pos x="T10" y="T11"/>
                </a:cxn>
              </a:cxnLst>
              <a:rect l="0" t="0" r="r" b="b"/>
              <a:pathLst>
                <a:path w="139" h="223">
                  <a:moveTo>
                    <a:pt x="139" y="29"/>
                  </a:moveTo>
                  <a:cubicBezTo>
                    <a:pt x="84" y="79"/>
                    <a:pt x="33" y="134"/>
                    <a:pt x="36" y="216"/>
                  </a:cubicBezTo>
                  <a:cubicBezTo>
                    <a:pt x="6" y="223"/>
                    <a:pt x="0" y="221"/>
                    <a:pt x="2" y="198"/>
                  </a:cubicBezTo>
                  <a:cubicBezTo>
                    <a:pt x="4" y="176"/>
                    <a:pt x="9" y="154"/>
                    <a:pt x="16" y="133"/>
                  </a:cubicBezTo>
                  <a:cubicBezTo>
                    <a:pt x="33" y="85"/>
                    <a:pt x="66" y="49"/>
                    <a:pt x="103" y="16"/>
                  </a:cubicBezTo>
                  <a:cubicBezTo>
                    <a:pt x="120" y="0"/>
                    <a:pt x="130" y="6"/>
                    <a:pt x="139" y="29"/>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2" name="Freeform 107">
              <a:extLst>
                <a:ext uri="{FF2B5EF4-FFF2-40B4-BE49-F238E27FC236}">
                  <a16:creationId xmlns:a16="http://schemas.microsoft.com/office/drawing/2014/main" id="{E04DE8FF-A090-4F39-8D0C-7F5B273EEE41}"/>
                </a:ext>
              </a:extLst>
            </p:cNvPr>
            <p:cNvSpPr>
              <a:spLocks/>
            </p:cNvSpPr>
            <p:nvPr/>
          </p:nvSpPr>
          <p:spPr bwMode="auto">
            <a:xfrm>
              <a:off x="6677025" y="2116138"/>
              <a:ext cx="100013" cy="66675"/>
            </a:xfrm>
            <a:custGeom>
              <a:avLst/>
              <a:gdLst>
                <a:gd name="T0" fmla="*/ 228 w 246"/>
                <a:gd name="T1" fmla="*/ 0 h 82"/>
                <a:gd name="T2" fmla="*/ 242 w 246"/>
                <a:gd name="T3" fmla="*/ 17 h 82"/>
                <a:gd name="T4" fmla="*/ 224 w 246"/>
                <a:gd name="T5" fmla="*/ 37 h 82"/>
                <a:gd name="T6" fmla="*/ 72 w 246"/>
                <a:gd name="T7" fmla="*/ 71 h 82"/>
                <a:gd name="T8" fmla="*/ 21 w 246"/>
                <a:gd name="T9" fmla="*/ 81 h 82"/>
                <a:gd name="T10" fmla="*/ 0 w 246"/>
                <a:gd name="T11" fmla="*/ 69 h 82"/>
                <a:gd name="T12" fmla="*/ 14 w 246"/>
                <a:gd name="T13" fmla="*/ 49 h 82"/>
                <a:gd name="T14" fmla="*/ 44 w 246"/>
                <a:gd name="T15" fmla="*/ 41 h 82"/>
                <a:gd name="T16" fmla="*/ 199 w 246"/>
                <a:gd name="T17" fmla="*/ 6 h 82"/>
                <a:gd name="T18" fmla="*/ 228 w 246"/>
                <a:gd name="T19" fmla="*/ 0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6" h="82">
                  <a:moveTo>
                    <a:pt x="228" y="0"/>
                  </a:moveTo>
                  <a:cubicBezTo>
                    <a:pt x="232" y="5"/>
                    <a:pt x="240" y="10"/>
                    <a:pt x="242" y="17"/>
                  </a:cubicBezTo>
                  <a:cubicBezTo>
                    <a:pt x="246" y="30"/>
                    <a:pt x="235" y="35"/>
                    <a:pt x="224" y="37"/>
                  </a:cubicBezTo>
                  <a:cubicBezTo>
                    <a:pt x="173" y="48"/>
                    <a:pt x="123" y="59"/>
                    <a:pt x="72" y="71"/>
                  </a:cubicBezTo>
                  <a:cubicBezTo>
                    <a:pt x="55" y="74"/>
                    <a:pt x="38" y="80"/>
                    <a:pt x="21" y="81"/>
                  </a:cubicBezTo>
                  <a:cubicBezTo>
                    <a:pt x="15" y="82"/>
                    <a:pt x="7" y="74"/>
                    <a:pt x="0" y="69"/>
                  </a:cubicBezTo>
                  <a:cubicBezTo>
                    <a:pt x="4" y="63"/>
                    <a:pt x="7" y="53"/>
                    <a:pt x="14" y="49"/>
                  </a:cubicBezTo>
                  <a:cubicBezTo>
                    <a:pt x="22" y="44"/>
                    <a:pt x="34" y="43"/>
                    <a:pt x="44" y="41"/>
                  </a:cubicBezTo>
                  <a:cubicBezTo>
                    <a:pt x="96" y="29"/>
                    <a:pt x="148" y="18"/>
                    <a:pt x="199" y="6"/>
                  </a:cubicBezTo>
                  <a:cubicBezTo>
                    <a:pt x="207" y="4"/>
                    <a:pt x="215" y="3"/>
                    <a:pt x="228"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3" name="Freeform 108">
              <a:extLst>
                <a:ext uri="{FF2B5EF4-FFF2-40B4-BE49-F238E27FC236}">
                  <a16:creationId xmlns:a16="http://schemas.microsoft.com/office/drawing/2014/main" id="{C2A2E664-C24E-4344-8F92-8F26B3669626}"/>
                </a:ext>
              </a:extLst>
            </p:cNvPr>
            <p:cNvSpPr>
              <a:spLocks/>
            </p:cNvSpPr>
            <p:nvPr/>
          </p:nvSpPr>
          <p:spPr bwMode="auto">
            <a:xfrm>
              <a:off x="6867525" y="2039938"/>
              <a:ext cx="103188" cy="61913"/>
            </a:xfrm>
            <a:custGeom>
              <a:avLst/>
              <a:gdLst>
                <a:gd name="T0" fmla="*/ 11 w 252"/>
                <a:gd name="T1" fmla="*/ 76 h 76"/>
                <a:gd name="T2" fmla="*/ 20 w 252"/>
                <a:gd name="T3" fmla="*/ 40 h 76"/>
                <a:gd name="T4" fmla="*/ 227 w 252"/>
                <a:gd name="T5" fmla="*/ 1 h 76"/>
                <a:gd name="T6" fmla="*/ 247 w 252"/>
                <a:gd name="T7" fmla="*/ 13 h 76"/>
                <a:gd name="T8" fmla="*/ 232 w 252"/>
                <a:gd name="T9" fmla="*/ 35 h 76"/>
                <a:gd name="T10" fmla="*/ 69 w 252"/>
                <a:gd name="T11" fmla="*/ 66 h 76"/>
                <a:gd name="T12" fmla="*/ 11 w 252"/>
                <a:gd name="T13" fmla="*/ 76 h 76"/>
              </a:gdLst>
              <a:ahLst/>
              <a:cxnLst>
                <a:cxn ang="0">
                  <a:pos x="T0" y="T1"/>
                </a:cxn>
                <a:cxn ang="0">
                  <a:pos x="T2" y="T3"/>
                </a:cxn>
                <a:cxn ang="0">
                  <a:pos x="T4" y="T5"/>
                </a:cxn>
                <a:cxn ang="0">
                  <a:pos x="T6" y="T7"/>
                </a:cxn>
                <a:cxn ang="0">
                  <a:pos x="T8" y="T9"/>
                </a:cxn>
                <a:cxn ang="0">
                  <a:pos x="T10" y="T11"/>
                </a:cxn>
                <a:cxn ang="0">
                  <a:pos x="T12" y="T13"/>
                </a:cxn>
              </a:cxnLst>
              <a:rect l="0" t="0" r="r" b="b"/>
              <a:pathLst>
                <a:path w="252" h="76">
                  <a:moveTo>
                    <a:pt x="11" y="76"/>
                  </a:moveTo>
                  <a:cubicBezTo>
                    <a:pt x="0" y="57"/>
                    <a:pt x="0" y="44"/>
                    <a:pt x="20" y="40"/>
                  </a:cubicBezTo>
                  <a:cubicBezTo>
                    <a:pt x="89" y="26"/>
                    <a:pt x="158" y="13"/>
                    <a:pt x="227" y="1"/>
                  </a:cubicBezTo>
                  <a:cubicBezTo>
                    <a:pt x="233" y="0"/>
                    <a:pt x="245" y="7"/>
                    <a:pt x="247" y="13"/>
                  </a:cubicBezTo>
                  <a:cubicBezTo>
                    <a:pt x="252" y="24"/>
                    <a:pt x="245" y="32"/>
                    <a:pt x="232" y="35"/>
                  </a:cubicBezTo>
                  <a:cubicBezTo>
                    <a:pt x="178" y="45"/>
                    <a:pt x="123" y="56"/>
                    <a:pt x="69" y="66"/>
                  </a:cubicBezTo>
                  <a:cubicBezTo>
                    <a:pt x="50" y="70"/>
                    <a:pt x="30" y="73"/>
                    <a:pt x="11" y="76"/>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4" name="Freeform 109">
              <a:extLst>
                <a:ext uri="{FF2B5EF4-FFF2-40B4-BE49-F238E27FC236}">
                  <a16:creationId xmlns:a16="http://schemas.microsoft.com/office/drawing/2014/main" id="{78B47CFB-8704-4050-9D81-4724ABEE3F1C}"/>
                </a:ext>
              </a:extLst>
            </p:cNvPr>
            <p:cNvSpPr>
              <a:spLocks/>
            </p:cNvSpPr>
            <p:nvPr/>
          </p:nvSpPr>
          <p:spPr bwMode="auto">
            <a:xfrm>
              <a:off x="6296025" y="2322513"/>
              <a:ext cx="101600" cy="98425"/>
            </a:xfrm>
            <a:custGeom>
              <a:avLst/>
              <a:gdLst>
                <a:gd name="T0" fmla="*/ 19 w 245"/>
                <a:gd name="T1" fmla="*/ 120 h 120"/>
                <a:gd name="T2" fmla="*/ 18 w 245"/>
                <a:gd name="T3" fmla="*/ 84 h 120"/>
                <a:gd name="T4" fmla="*/ 217 w 245"/>
                <a:gd name="T5" fmla="*/ 2 h 120"/>
                <a:gd name="T6" fmla="*/ 239 w 245"/>
                <a:gd name="T7" fmla="*/ 11 h 120"/>
                <a:gd name="T8" fmla="*/ 227 w 245"/>
                <a:gd name="T9" fmla="*/ 35 h 120"/>
                <a:gd name="T10" fmla="*/ 171 w 245"/>
                <a:gd name="T11" fmla="*/ 56 h 120"/>
                <a:gd name="T12" fmla="*/ 19 w 245"/>
                <a:gd name="T13" fmla="*/ 120 h 120"/>
              </a:gdLst>
              <a:ahLst/>
              <a:cxnLst>
                <a:cxn ang="0">
                  <a:pos x="T0" y="T1"/>
                </a:cxn>
                <a:cxn ang="0">
                  <a:pos x="T2" y="T3"/>
                </a:cxn>
                <a:cxn ang="0">
                  <a:pos x="T4" y="T5"/>
                </a:cxn>
                <a:cxn ang="0">
                  <a:pos x="T6" y="T7"/>
                </a:cxn>
                <a:cxn ang="0">
                  <a:pos x="T8" y="T9"/>
                </a:cxn>
                <a:cxn ang="0">
                  <a:pos x="T10" y="T11"/>
                </a:cxn>
                <a:cxn ang="0">
                  <a:pos x="T12" y="T13"/>
                </a:cxn>
              </a:cxnLst>
              <a:rect l="0" t="0" r="r" b="b"/>
              <a:pathLst>
                <a:path w="245" h="120">
                  <a:moveTo>
                    <a:pt x="19" y="120"/>
                  </a:moveTo>
                  <a:cubicBezTo>
                    <a:pt x="6" y="104"/>
                    <a:pt x="0" y="92"/>
                    <a:pt x="18" y="84"/>
                  </a:cubicBezTo>
                  <a:cubicBezTo>
                    <a:pt x="84" y="56"/>
                    <a:pt x="150" y="28"/>
                    <a:pt x="217" y="2"/>
                  </a:cubicBezTo>
                  <a:cubicBezTo>
                    <a:pt x="222" y="0"/>
                    <a:pt x="235" y="5"/>
                    <a:pt x="239" y="11"/>
                  </a:cubicBezTo>
                  <a:cubicBezTo>
                    <a:pt x="245" y="22"/>
                    <a:pt x="239" y="30"/>
                    <a:pt x="227" y="35"/>
                  </a:cubicBezTo>
                  <a:cubicBezTo>
                    <a:pt x="208" y="42"/>
                    <a:pt x="189" y="49"/>
                    <a:pt x="171" y="56"/>
                  </a:cubicBezTo>
                  <a:cubicBezTo>
                    <a:pt x="121" y="77"/>
                    <a:pt x="71" y="98"/>
                    <a:pt x="19" y="12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5" name="Freeform 110">
              <a:extLst>
                <a:ext uri="{FF2B5EF4-FFF2-40B4-BE49-F238E27FC236}">
                  <a16:creationId xmlns:a16="http://schemas.microsoft.com/office/drawing/2014/main" id="{1660C6FF-618F-4781-91EF-9F2004087815}"/>
                </a:ext>
              </a:extLst>
            </p:cNvPr>
            <p:cNvSpPr>
              <a:spLocks/>
            </p:cNvSpPr>
            <p:nvPr/>
          </p:nvSpPr>
          <p:spPr bwMode="auto">
            <a:xfrm>
              <a:off x="7839075" y="1689100"/>
              <a:ext cx="103188" cy="73025"/>
            </a:xfrm>
            <a:custGeom>
              <a:avLst/>
              <a:gdLst>
                <a:gd name="T0" fmla="*/ 241 w 251"/>
                <a:gd name="T1" fmla="*/ 2 h 88"/>
                <a:gd name="T2" fmla="*/ 228 w 251"/>
                <a:gd name="T3" fmla="*/ 36 h 88"/>
                <a:gd name="T4" fmla="*/ 31 w 251"/>
                <a:gd name="T5" fmla="*/ 85 h 88"/>
                <a:gd name="T6" fmla="*/ 3 w 251"/>
                <a:gd name="T7" fmla="*/ 72 h 88"/>
                <a:gd name="T8" fmla="*/ 21 w 251"/>
                <a:gd name="T9" fmla="*/ 51 h 88"/>
                <a:gd name="T10" fmla="*/ 222 w 251"/>
                <a:gd name="T11" fmla="*/ 1 h 88"/>
                <a:gd name="T12" fmla="*/ 241 w 251"/>
                <a:gd name="T13" fmla="*/ 2 h 88"/>
              </a:gdLst>
              <a:ahLst/>
              <a:cxnLst>
                <a:cxn ang="0">
                  <a:pos x="T0" y="T1"/>
                </a:cxn>
                <a:cxn ang="0">
                  <a:pos x="T2" y="T3"/>
                </a:cxn>
                <a:cxn ang="0">
                  <a:pos x="T4" y="T5"/>
                </a:cxn>
                <a:cxn ang="0">
                  <a:pos x="T6" y="T7"/>
                </a:cxn>
                <a:cxn ang="0">
                  <a:pos x="T8" y="T9"/>
                </a:cxn>
                <a:cxn ang="0">
                  <a:pos x="T10" y="T11"/>
                </a:cxn>
                <a:cxn ang="0">
                  <a:pos x="T12" y="T13"/>
                </a:cxn>
              </a:cxnLst>
              <a:rect l="0" t="0" r="r" b="b"/>
              <a:pathLst>
                <a:path w="251" h="88">
                  <a:moveTo>
                    <a:pt x="241" y="2"/>
                  </a:moveTo>
                  <a:cubicBezTo>
                    <a:pt x="251" y="23"/>
                    <a:pt x="243" y="32"/>
                    <a:pt x="228" y="36"/>
                  </a:cubicBezTo>
                  <a:cubicBezTo>
                    <a:pt x="162" y="52"/>
                    <a:pt x="97" y="69"/>
                    <a:pt x="31" y="85"/>
                  </a:cubicBezTo>
                  <a:cubicBezTo>
                    <a:pt x="19" y="87"/>
                    <a:pt x="7" y="88"/>
                    <a:pt x="3" y="72"/>
                  </a:cubicBezTo>
                  <a:cubicBezTo>
                    <a:pt x="0" y="57"/>
                    <a:pt x="11" y="53"/>
                    <a:pt x="21" y="51"/>
                  </a:cubicBezTo>
                  <a:cubicBezTo>
                    <a:pt x="88" y="34"/>
                    <a:pt x="155" y="17"/>
                    <a:pt x="222" y="1"/>
                  </a:cubicBezTo>
                  <a:cubicBezTo>
                    <a:pt x="228" y="0"/>
                    <a:pt x="234" y="2"/>
                    <a:pt x="241" y="2"/>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6" name="Freeform 111">
              <a:extLst>
                <a:ext uri="{FF2B5EF4-FFF2-40B4-BE49-F238E27FC236}">
                  <a16:creationId xmlns:a16="http://schemas.microsoft.com/office/drawing/2014/main" id="{2F90400F-EB6A-4204-934B-0F07AF5EF2AB}"/>
                </a:ext>
              </a:extLst>
            </p:cNvPr>
            <p:cNvSpPr>
              <a:spLocks/>
            </p:cNvSpPr>
            <p:nvPr/>
          </p:nvSpPr>
          <p:spPr bwMode="auto">
            <a:xfrm>
              <a:off x="8029575" y="1565275"/>
              <a:ext cx="100013" cy="92075"/>
            </a:xfrm>
            <a:custGeom>
              <a:avLst/>
              <a:gdLst>
                <a:gd name="T0" fmla="*/ 228 w 244"/>
                <a:gd name="T1" fmla="*/ 0 h 111"/>
                <a:gd name="T2" fmla="*/ 224 w 244"/>
                <a:gd name="T3" fmla="*/ 37 h 111"/>
                <a:gd name="T4" fmla="*/ 29 w 244"/>
                <a:gd name="T5" fmla="*/ 107 h 111"/>
                <a:gd name="T6" fmla="*/ 14 w 244"/>
                <a:gd name="T7" fmla="*/ 109 h 111"/>
                <a:gd name="T8" fmla="*/ 2 w 244"/>
                <a:gd name="T9" fmla="*/ 95 h 111"/>
                <a:gd name="T10" fmla="*/ 5 w 244"/>
                <a:gd name="T11" fmla="*/ 81 h 111"/>
                <a:gd name="T12" fmla="*/ 19 w 244"/>
                <a:gd name="T13" fmla="*/ 74 h 111"/>
                <a:gd name="T14" fmla="*/ 228 w 244"/>
                <a:gd name="T15" fmla="*/ 0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4" h="111">
                  <a:moveTo>
                    <a:pt x="228" y="0"/>
                  </a:moveTo>
                  <a:cubicBezTo>
                    <a:pt x="239" y="17"/>
                    <a:pt x="244" y="30"/>
                    <a:pt x="224" y="37"/>
                  </a:cubicBezTo>
                  <a:cubicBezTo>
                    <a:pt x="159" y="61"/>
                    <a:pt x="94" y="84"/>
                    <a:pt x="29" y="107"/>
                  </a:cubicBezTo>
                  <a:cubicBezTo>
                    <a:pt x="25" y="109"/>
                    <a:pt x="18" y="111"/>
                    <a:pt x="14" y="109"/>
                  </a:cubicBezTo>
                  <a:cubicBezTo>
                    <a:pt x="9" y="106"/>
                    <a:pt x="4" y="101"/>
                    <a:pt x="2" y="95"/>
                  </a:cubicBezTo>
                  <a:cubicBezTo>
                    <a:pt x="0" y="92"/>
                    <a:pt x="2" y="85"/>
                    <a:pt x="5" y="81"/>
                  </a:cubicBezTo>
                  <a:cubicBezTo>
                    <a:pt x="8" y="78"/>
                    <a:pt x="14" y="75"/>
                    <a:pt x="19" y="74"/>
                  </a:cubicBezTo>
                  <a:cubicBezTo>
                    <a:pt x="87" y="49"/>
                    <a:pt x="156" y="25"/>
                    <a:pt x="228"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7" name="Freeform 112">
              <a:extLst>
                <a:ext uri="{FF2B5EF4-FFF2-40B4-BE49-F238E27FC236}">
                  <a16:creationId xmlns:a16="http://schemas.microsoft.com/office/drawing/2014/main" id="{81323124-06F0-4B19-813D-F359D7A97A78}"/>
                </a:ext>
              </a:extLst>
            </p:cNvPr>
            <p:cNvSpPr>
              <a:spLocks/>
            </p:cNvSpPr>
            <p:nvPr/>
          </p:nvSpPr>
          <p:spPr bwMode="auto">
            <a:xfrm>
              <a:off x="7735888" y="1001713"/>
              <a:ext cx="71438" cy="44450"/>
            </a:xfrm>
            <a:custGeom>
              <a:avLst/>
              <a:gdLst>
                <a:gd name="T0" fmla="*/ 172 w 172"/>
                <a:gd name="T1" fmla="*/ 45 h 54"/>
                <a:gd name="T2" fmla="*/ 157 w 172"/>
                <a:gd name="T3" fmla="*/ 53 h 54"/>
                <a:gd name="T4" fmla="*/ 0 w 172"/>
                <a:gd name="T5" fmla="*/ 16 h 54"/>
                <a:gd name="T6" fmla="*/ 16 w 172"/>
                <a:gd name="T7" fmla="*/ 0 h 54"/>
                <a:gd name="T8" fmla="*/ 171 w 172"/>
                <a:gd name="T9" fmla="*/ 33 h 54"/>
                <a:gd name="T10" fmla="*/ 172 w 172"/>
                <a:gd name="T11" fmla="*/ 45 h 54"/>
              </a:gdLst>
              <a:ahLst/>
              <a:cxnLst>
                <a:cxn ang="0">
                  <a:pos x="T0" y="T1"/>
                </a:cxn>
                <a:cxn ang="0">
                  <a:pos x="T2" y="T3"/>
                </a:cxn>
                <a:cxn ang="0">
                  <a:pos x="T4" y="T5"/>
                </a:cxn>
                <a:cxn ang="0">
                  <a:pos x="T6" y="T7"/>
                </a:cxn>
                <a:cxn ang="0">
                  <a:pos x="T8" y="T9"/>
                </a:cxn>
                <a:cxn ang="0">
                  <a:pos x="T10" y="T11"/>
                </a:cxn>
              </a:cxnLst>
              <a:rect l="0" t="0" r="r" b="b"/>
              <a:pathLst>
                <a:path w="172" h="54">
                  <a:moveTo>
                    <a:pt x="172" y="45"/>
                  </a:moveTo>
                  <a:cubicBezTo>
                    <a:pt x="167" y="48"/>
                    <a:pt x="161" y="54"/>
                    <a:pt x="157" y="53"/>
                  </a:cubicBezTo>
                  <a:cubicBezTo>
                    <a:pt x="105" y="45"/>
                    <a:pt x="54" y="35"/>
                    <a:pt x="0" y="16"/>
                  </a:cubicBezTo>
                  <a:cubicBezTo>
                    <a:pt x="8" y="8"/>
                    <a:pt x="12" y="0"/>
                    <a:pt x="16" y="0"/>
                  </a:cubicBezTo>
                  <a:cubicBezTo>
                    <a:pt x="69" y="3"/>
                    <a:pt x="120" y="19"/>
                    <a:pt x="171" y="33"/>
                  </a:cubicBezTo>
                  <a:cubicBezTo>
                    <a:pt x="172" y="37"/>
                    <a:pt x="172" y="41"/>
                    <a:pt x="172" y="45"/>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8" name="Freeform 113">
              <a:extLst>
                <a:ext uri="{FF2B5EF4-FFF2-40B4-BE49-F238E27FC236}">
                  <a16:creationId xmlns:a16="http://schemas.microsoft.com/office/drawing/2014/main" id="{6DF6FE68-18AD-459F-87EF-C603B7A17D9C}"/>
                </a:ext>
              </a:extLst>
            </p:cNvPr>
            <p:cNvSpPr>
              <a:spLocks/>
            </p:cNvSpPr>
            <p:nvPr/>
          </p:nvSpPr>
          <p:spPr bwMode="auto">
            <a:xfrm>
              <a:off x="7480300" y="890588"/>
              <a:ext cx="71438" cy="44450"/>
            </a:xfrm>
            <a:custGeom>
              <a:avLst/>
              <a:gdLst>
                <a:gd name="T0" fmla="*/ 171 w 171"/>
                <a:gd name="T1" fmla="*/ 35 h 54"/>
                <a:gd name="T2" fmla="*/ 150 w 171"/>
                <a:gd name="T3" fmla="*/ 53 h 54"/>
                <a:gd name="T4" fmla="*/ 9 w 171"/>
                <a:gd name="T5" fmla="*/ 25 h 54"/>
                <a:gd name="T6" fmla="*/ 1 w 171"/>
                <a:gd name="T7" fmla="*/ 10 h 54"/>
                <a:gd name="T8" fmla="*/ 14 w 171"/>
                <a:gd name="T9" fmla="*/ 0 h 54"/>
                <a:gd name="T10" fmla="*/ 171 w 171"/>
                <a:gd name="T11" fmla="*/ 35 h 54"/>
              </a:gdLst>
              <a:ahLst/>
              <a:cxnLst>
                <a:cxn ang="0">
                  <a:pos x="T0" y="T1"/>
                </a:cxn>
                <a:cxn ang="0">
                  <a:pos x="T2" y="T3"/>
                </a:cxn>
                <a:cxn ang="0">
                  <a:pos x="T4" y="T5"/>
                </a:cxn>
                <a:cxn ang="0">
                  <a:pos x="T6" y="T7"/>
                </a:cxn>
                <a:cxn ang="0">
                  <a:pos x="T8" y="T9"/>
                </a:cxn>
                <a:cxn ang="0">
                  <a:pos x="T10" y="T11"/>
                </a:cxn>
              </a:cxnLst>
              <a:rect l="0" t="0" r="r" b="b"/>
              <a:pathLst>
                <a:path w="171" h="54">
                  <a:moveTo>
                    <a:pt x="171" y="35"/>
                  </a:moveTo>
                  <a:cubicBezTo>
                    <a:pt x="160" y="45"/>
                    <a:pt x="154" y="54"/>
                    <a:pt x="150" y="53"/>
                  </a:cubicBezTo>
                  <a:cubicBezTo>
                    <a:pt x="103" y="45"/>
                    <a:pt x="56" y="35"/>
                    <a:pt x="9" y="25"/>
                  </a:cubicBezTo>
                  <a:cubicBezTo>
                    <a:pt x="5" y="24"/>
                    <a:pt x="0" y="15"/>
                    <a:pt x="1" y="10"/>
                  </a:cubicBezTo>
                  <a:cubicBezTo>
                    <a:pt x="1" y="6"/>
                    <a:pt x="10" y="0"/>
                    <a:pt x="14" y="0"/>
                  </a:cubicBezTo>
                  <a:cubicBezTo>
                    <a:pt x="64" y="10"/>
                    <a:pt x="115" y="17"/>
                    <a:pt x="171" y="35"/>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39" name="Freeform 114">
              <a:extLst>
                <a:ext uri="{FF2B5EF4-FFF2-40B4-BE49-F238E27FC236}">
                  <a16:creationId xmlns:a16="http://schemas.microsoft.com/office/drawing/2014/main" id="{4AD5CDA3-3833-45D0-8399-AEA1F6F85933}"/>
                </a:ext>
              </a:extLst>
            </p:cNvPr>
            <p:cNvSpPr>
              <a:spLocks/>
            </p:cNvSpPr>
            <p:nvPr/>
          </p:nvSpPr>
          <p:spPr bwMode="auto">
            <a:xfrm>
              <a:off x="7610475" y="942975"/>
              <a:ext cx="68263" cy="46038"/>
            </a:xfrm>
            <a:custGeom>
              <a:avLst/>
              <a:gdLst>
                <a:gd name="T0" fmla="*/ 167 w 167"/>
                <a:gd name="T1" fmla="*/ 46 h 56"/>
                <a:gd name="T2" fmla="*/ 149 w 167"/>
                <a:gd name="T3" fmla="*/ 55 h 56"/>
                <a:gd name="T4" fmla="*/ 10 w 167"/>
                <a:gd name="T5" fmla="*/ 25 h 56"/>
                <a:gd name="T6" fmla="*/ 0 w 167"/>
                <a:gd name="T7" fmla="*/ 11 h 56"/>
                <a:gd name="T8" fmla="*/ 14 w 167"/>
                <a:gd name="T9" fmla="*/ 1 h 56"/>
                <a:gd name="T10" fmla="*/ 153 w 167"/>
                <a:gd name="T11" fmla="*/ 31 h 56"/>
                <a:gd name="T12" fmla="*/ 167 w 167"/>
                <a:gd name="T13" fmla="*/ 46 h 56"/>
              </a:gdLst>
              <a:ahLst/>
              <a:cxnLst>
                <a:cxn ang="0">
                  <a:pos x="T0" y="T1"/>
                </a:cxn>
                <a:cxn ang="0">
                  <a:pos x="T2" y="T3"/>
                </a:cxn>
                <a:cxn ang="0">
                  <a:pos x="T4" y="T5"/>
                </a:cxn>
                <a:cxn ang="0">
                  <a:pos x="T6" y="T7"/>
                </a:cxn>
                <a:cxn ang="0">
                  <a:pos x="T8" y="T9"/>
                </a:cxn>
                <a:cxn ang="0">
                  <a:pos x="T10" y="T11"/>
                </a:cxn>
                <a:cxn ang="0">
                  <a:pos x="T12" y="T13"/>
                </a:cxn>
              </a:cxnLst>
              <a:rect l="0" t="0" r="r" b="b"/>
              <a:pathLst>
                <a:path w="167" h="56">
                  <a:moveTo>
                    <a:pt x="167" y="46"/>
                  </a:moveTo>
                  <a:cubicBezTo>
                    <a:pt x="159" y="50"/>
                    <a:pt x="153" y="56"/>
                    <a:pt x="149" y="55"/>
                  </a:cubicBezTo>
                  <a:cubicBezTo>
                    <a:pt x="102" y="46"/>
                    <a:pt x="56" y="36"/>
                    <a:pt x="10" y="25"/>
                  </a:cubicBezTo>
                  <a:cubicBezTo>
                    <a:pt x="5" y="24"/>
                    <a:pt x="0" y="15"/>
                    <a:pt x="0" y="11"/>
                  </a:cubicBezTo>
                  <a:cubicBezTo>
                    <a:pt x="1" y="7"/>
                    <a:pt x="10" y="0"/>
                    <a:pt x="14" y="1"/>
                  </a:cubicBezTo>
                  <a:cubicBezTo>
                    <a:pt x="61" y="10"/>
                    <a:pt x="107" y="20"/>
                    <a:pt x="153" y="31"/>
                  </a:cubicBezTo>
                  <a:cubicBezTo>
                    <a:pt x="158" y="32"/>
                    <a:pt x="161" y="39"/>
                    <a:pt x="167" y="46"/>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0" name="Freeform 115">
              <a:extLst>
                <a:ext uri="{FF2B5EF4-FFF2-40B4-BE49-F238E27FC236}">
                  <a16:creationId xmlns:a16="http://schemas.microsoft.com/office/drawing/2014/main" id="{DFB40F36-0264-4716-AC76-A16399E000F7}"/>
                </a:ext>
              </a:extLst>
            </p:cNvPr>
            <p:cNvSpPr>
              <a:spLocks/>
            </p:cNvSpPr>
            <p:nvPr/>
          </p:nvSpPr>
          <p:spPr bwMode="auto">
            <a:xfrm>
              <a:off x="7351713" y="835025"/>
              <a:ext cx="71438" cy="46038"/>
            </a:xfrm>
            <a:custGeom>
              <a:avLst/>
              <a:gdLst>
                <a:gd name="T0" fmla="*/ 8 w 175"/>
                <a:gd name="T1" fmla="*/ 0 h 57"/>
                <a:gd name="T2" fmla="*/ 175 w 175"/>
                <a:gd name="T3" fmla="*/ 41 h 57"/>
                <a:gd name="T4" fmla="*/ 151 w 175"/>
                <a:gd name="T5" fmla="*/ 56 h 57"/>
                <a:gd name="T6" fmla="*/ 14 w 175"/>
                <a:gd name="T7" fmla="*/ 27 h 57"/>
                <a:gd name="T8" fmla="*/ 0 w 175"/>
                <a:gd name="T9" fmla="*/ 10 h 57"/>
                <a:gd name="T10" fmla="*/ 8 w 175"/>
                <a:gd name="T11" fmla="*/ 0 h 57"/>
              </a:gdLst>
              <a:ahLst/>
              <a:cxnLst>
                <a:cxn ang="0">
                  <a:pos x="T0" y="T1"/>
                </a:cxn>
                <a:cxn ang="0">
                  <a:pos x="T2" y="T3"/>
                </a:cxn>
                <a:cxn ang="0">
                  <a:pos x="T4" y="T5"/>
                </a:cxn>
                <a:cxn ang="0">
                  <a:pos x="T6" y="T7"/>
                </a:cxn>
                <a:cxn ang="0">
                  <a:pos x="T8" y="T9"/>
                </a:cxn>
                <a:cxn ang="0">
                  <a:pos x="T10" y="T11"/>
                </a:cxn>
              </a:cxnLst>
              <a:rect l="0" t="0" r="r" b="b"/>
              <a:pathLst>
                <a:path w="175" h="57">
                  <a:moveTo>
                    <a:pt x="8" y="0"/>
                  </a:moveTo>
                  <a:cubicBezTo>
                    <a:pt x="61" y="10"/>
                    <a:pt x="115" y="19"/>
                    <a:pt x="175" y="41"/>
                  </a:cubicBezTo>
                  <a:cubicBezTo>
                    <a:pt x="162" y="50"/>
                    <a:pt x="155" y="57"/>
                    <a:pt x="151" y="56"/>
                  </a:cubicBezTo>
                  <a:cubicBezTo>
                    <a:pt x="105" y="47"/>
                    <a:pt x="60" y="38"/>
                    <a:pt x="14" y="27"/>
                  </a:cubicBezTo>
                  <a:cubicBezTo>
                    <a:pt x="8" y="25"/>
                    <a:pt x="5" y="16"/>
                    <a:pt x="0" y="10"/>
                  </a:cubicBezTo>
                  <a:cubicBezTo>
                    <a:pt x="3" y="7"/>
                    <a:pt x="5" y="3"/>
                    <a:pt x="8"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1" name="Freeform 116">
              <a:extLst>
                <a:ext uri="{FF2B5EF4-FFF2-40B4-BE49-F238E27FC236}">
                  <a16:creationId xmlns:a16="http://schemas.microsoft.com/office/drawing/2014/main" id="{AD499299-6481-4D63-A284-111EE2FEB7AC}"/>
                </a:ext>
              </a:extLst>
            </p:cNvPr>
            <p:cNvSpPr>
              <a:spLocks/>
            </p:cNvSpPr>
            <p:nvPr/>
          </p:nvSpPr>
          <p:spPr bwMode="auto">
            <a:xfrm>
              <a:off x="7226300" y="760413"/>
              <a:ext cx="65088" cy="60325"/>
            </a:xfrm>
            <a:custGeom>
              <a:avLst/>
              <a:gdLst>
                <a:gd name="T0" fmla="*/ 160 w 160"/>
                <a:gd name="T1" fmla="*/ 56 h 74"/>
                <a:gd name="T2" fmla="*/ 135 w 160"/>
                <a:gd name="T3" fmla="*/ 70 h 74"/>
                <a:gd name="T4" fmla="*/ 15 w 160"/>
                <a:gd name="T5" fmla="*/ 28 h 74"/>
                <a:gd name="T6" fmla="*/ 8 w 160"/>
                <a:gd name="T7" fmla="*/ 25 h 74"/>
                <a:gd name="T8" fmla="*/ 0 w 160"/>
                <a:gd name="T9" fmla="*/ 9 h 74"/>
                <a:gd name="T10" fmla="*/ 19 w 160"/>
                <a:gd name="T11" fmla="*/ 2 h 74"/>
                <a:gd name="T12" fmla="*/ 74 w 160"/>
                <a:gd name="T13" fmla="*/ 22 h 74"/>
                <a:gd name="T14" fmla="*/ 138 w 160"/>
                <a:gd name="T15" fmla="*/ 43 h 74"/>
                <a:gd name="T16" fmla="*/ 160 w 160"/>
                <a:gd name="T17" fmla="*/ 56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0" h="74">
                  <a:moveTo>
                    <a:pt x="160" y="56"/>
                  </a:moveTo>
                  <a:cubicBezTo>
                    <a:pt x="156" y="74"/>
                    <a:pt x="145" y="74"/>
                    <a:pt x="135" y="70"/>
                  </a:cubicBezTo>
                  <a:cubicBezTo>
                    <a:pt x="95" y="57"/>
                    <a:pt x="55" y="43"/>
                    <a:pt x="15" y="28"/>
                  </a:cubicBezTo>
                  <a:cubicBezTo>
                    <a:pt x="13" y="28"/>
                    <a:pt x="9" y="27"/>
                    <a:pt x="8" y="25"/>
                  </a:cubicBezTo>
                  <a:cubicBezTo>
                    <a:pt x="5" y="20"/>
                    <a:pt x="2" y="14"/>
                    <a:pt x="0" y="9"/>
                  </a:cubicBezTo>
                  <a:cubicBezTo>
                    <a:pt x="6" y="6"/>
                    <a:pt x="13" y="0"/>
                    <a:pt x="19" y="2"/>
                  </a:cubicBezTo>
                  <a:cubicBezTo>
                    <a:pt x="38" y="7"/>
                    <a:pt x="56" y="16"/>
                    <a:pt x="74" y="22"/>
                  </a:cubicBezTo>
                  <a:cubicBezTo>
                    <a:pt x="96" y="30"/>
                    <a:pt x="117" y="36"/>
                    <a:pt x="138" y="43"/>
                  </a:cubicBezTo>
                  <a:cubicBezTo>
                    <a:pt x="146" y="46"/>
                    <a:pt x="153" y="52"/>
                    <a:pt x="160" y="56"/>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2" name="Freeform 117">
              <a:extLst>
                <a:ext uri="{FF2B5EF4-FFF2-40B4-BE49-F238E27FC236}">
                  <a16:creationId xmlns:a16="http://schemas.microsoft.com/office/drawing/2014/main" id="{A5A072F8-DF2F-48BC-AC25-BB4840F00A2C}"/>
                </a:ext>
              </a:extLst>
            </p:cNvPr>
            <p:cNvSpPr>
              <a:spLocks/>
            </p:cNvSpPr>
            <p:nvPr/>
          </p:nvSpPr>
          <p:spPr bwMode="auto">
            <a:xfrm>
              <a:off x="8166100" y="1408113"/>
              <a:ext cx="42863" cy="109538"/>
            </a:xfrm>
            <a:custGeom>
              <a:avLst/>
              <a:gdLst>
                <a:gd name="T0" fmla="*/ 0 w 103"/>
                <a:gd name="T1" fmla="*/ 133 h 133"/>
                <a:gd name="T2" fmla="*/ 13 w 103"/>
                <a:gd name="T3" fmla="*/ 109 h 133"/>
                <a:gd name="T4" fmla="*/ 78 w 103"/>
                <a:gd name="T5" fmla="*/ 11 h 133"/>
                <a:gd name="T6" fmla="*/ 95 w 103"/>
                <a:gd name="T7" fmla="*/ 0 h 133"/>
                <a:gd name="T8" fmla="*/ 103 w 103"/>
                <a:gd name="T9" fmla="*/ 20 h 133"/>
                <a:gd name="T10" fmla="*/ 0 w 103"/>
                <a:gd name="T11" fmla="*/ 133 h 133"/>
              </a:gdLst>
              <a:ahLst/>
              <a:cxnLst>
                <a:cxn ang="0">
                  <a:pos x="T0" y="T1"/>
                </a:cxn>
                <a:cxn ang="0">
                  <a:pos x="T2" y="T3"/>
                </a:cxn>
                <a:cxn ang="0">
                  <a:pos x="T4" y="T5"/>
                </a:cxn>
                <a:cxn ang="0">
                  <a:pos x="T6" y="T7"/>
                </a:cxn>
                <a:cxn ang="0">
                  <a:pos x="T8" y="T9"/>
                </a:cxn>
                <a:cxn ang="0">
                  <a:pos x="T10" y="T11"/>
                </a:cxn>
              </a:cxnLst>
              <a:rect l="0" t="0" r="r" b="b"/>
              <a:pathLst>
                <a:path w="103" h="133">
                  <a:moveTo>
                    <a:pt x="0" y="133"/>
                  </a:moveTo>
                  <a:cubicBezTo>
                    <a:pt x="5" y="125"/>
                    <a:pt x="7" y="115"/>
                    <a:pt x="13" y="109"/>
                  </a:cubicBezTo>
                  <a:cubicBezTo>
                    <a:pt x="42" y="81"/>
                    <a:pt x="68" y="52"/>
                    <a:pt x="78" y="11"/>
                  </a:cubicBezTo>
                  <a:cubicBezTo>
                    <a:pt x="79" y="6"/>
                    <a:pt x="89" y="3"/>
                    <a:pt x="95" y="0"/>
                  </a:cubicBezTo>
                  <a:cubicBezTo>
                    <a:pt x="98" y="6"/>
                    <a:pt x="103" y="13"/>
                    <a:pt x="103" y="20"/>
                  </a:cubicBezTo>
                  <a:cubicBezTo>
                    <a:pt x="100" y="60"/>
                    <a:pt x="49" y="123"/>
                    <a:pt x="0" y="133"/>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3" name="Freeform 118">
              <a:extLst>
                <a:ext uri="{FF2B5EF4-FFF2-40B4-BE49-F238E27FC236}">
                  <a16:creationId xmlns:a16="http://schemas.microsoft.com/office/drawing/2014/main" id="{CE0BCC13-FD3D-42FB-9E80-5785D01B363F}"/>
                </a:ext>
              </a:extLst>
            </p:cNvPr>
            <p:cNvSpPr>
              <a:spLocks/>
            </p:cNvSpPr>
            <p:nvPr/>
          </p:nvSpPr>
          <p:spPr bwMode="auto">
            <a:xfrm>
              <a:off x="7864475" y="1058863"/>
              <a:ext cx="68263" cy="50800"/>
            </a:xfrm>
            <a:custGeom>
              <a:avLst/>
              <a:gdLst>
                <a:gd name="T0" fmla="*/ 0 w 168"/>
                <a:gd name="T1" fmla="*/ 8 h 61"/>
                <a:gd name="T2" fmla="*/ 30 w 168"/>
                <a:gd name="T3" fmla="*/ 2 h 61"/>
                <a:gd name="T4" fmla="*/ 152 w 168"/>
                <a:gd name="T5" fmla="*/ 34 h 61"/>
                <a:gd name="T6" fmla="*/ 168 w 168"/>
                <a:gd name="T7" fmla="*/ 53 h 61"/>
                <a:gd name="T8" fmla="*/ 148 w 168"/>
                <a:gd name="T9" fmla="*/ 60 h 61"/>
                <a:gd name="T10" fmla="*/ 14 w 168"/>
                <a:gd name="T11" fmla="*/ 24 h 61"/>
                <a:gd name="T12" fmla="*/ 0 w 168"/>
                <a:gd name="T13" fmla="*/ 8 h 61"/>
              </a:gdLst>
              <a:ahLst/>
              <a:cxnLst>
                <a:cxn ang="0">
                  <a:pos x="T0" y="T1"/>
                </a:cxn>
                <a:cxn ang="0">
                  <a:pos x="T2" y="T3"/>
                </a:cxn>
                <a:cxn ang="0">
                  <a:pos x="T4" y="T5"/>
                </a:cxn>
                <a:cxn ang="0">
                  <a:pos x="T6" y="T7"/>
                </a:cxn>
                <a:cxn ang="0">
                  <a:pos x="T8" y="T9"/>
                </a:cxn>
                <a:cxn ang="0">
                  <a:pos x="T10" y="T11"/>
                </a:cxn>
                <a:cxn ang="0">
                  <a:pos x="T12" y="T13"/>
                </a:cxn>
              </a:cxnLst>
              <a:rect l="0" t="0" r="r" b="b"/>
              <a:pathLst>
                <a:path w="168" h="61">
                  <a:moveTo>
                    <a:pt x="0" y="8"/>
                  </a:moveTo>
                  <a:cubicBezTo>
                    <a:pt x="14" y="5"/>
                    <a:pt x="23" y="0"/>
                    <a:pt x="30" y="2"/>
                  </a:cubicBezTo>
                  <a:cubicBezTo>
                    <a:pt x="71" y="12"/>
                    <a:pt x="112" y="22"/>
                    <a:pt x="152" y="34"/>
                  </a:cubicBezTo>
                  <a:cubicBezTo>
                    <a:pt x="159" y="36"/>
                    <a:pt x="163" y="46"/>
                    <a:pt x="168" y="53"/>
                  </a:cubicBezTo>
                  <a:cubicBezTo>
                    <a:pt x="161" y="55"/>
                    <a:pt x="154" y="61"/>
                    <a:pt x="148" y="60"/>
                  </a:cubicBezTo>
                  <a:cubicBezTo>
                    <a:pt x="103" y="49"/>
                    <a:pt x="59" y="36"/>
                    <a:pt x="14" y="24"/>
                  </a:cubicBezTo>
                  <a:cubicBezTo>
                    <a:pt x="11" y="23"/>
                    <a:pt x="9" y="18"/>
                    <a:pt x="0" y="8"/>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4" name="Freeform 119">
              <a:extLst>
                <a:ext uri="{FF2B5EF4-FFF2-40B4-BE49-F238E27FC236}">
                  <a16:creationId xmlns:a16="http://schemas.microsoft.com/office/drawing/2014/main" id="{AD397BCA-8F63-42A4-965C-819D28FF9FFD}"/>
                </a:ext>
              </a:extLst>
            </p:cNvPr>
            <p:cNvSpPr>
              <a:spLocks/>
            </p:cNvSpPr>
            <p:nvPr/>
          </p:nvSpPr>
          <p:spPr bwMode="auto">
            <a:xfrm>
              <a:off x="7993063" y="1130300"/>
              <a:ext cx="66675" cy="58738"/>
            </a:xfrm>
            <a:custGeom>
              <a:avLst/>
              <a:gdLst>
                <a:gd name="T0" fmla="*/ 5 w 161"/>
                <a:gd name="T1" fmla="*/ 0 h 72"/>
                <a:gd name="T2" fmla="*/ 161 w 161"/>
                <a:gd name="T3" fmla="*/ 51 h 72"/>
                <a:gd name="T4" fmla="*/ 139 w 161"/>
                <a:gd name="T5" fmla="*/ 69 h 72"/>
                <a:gd name="T6" fmla="*/ 15 w 161"/>
                <a:gd name="T7" fmla="*/ 26 h 72"/>
                <a:gd name="T8" fmla="*/ 0 w 161"/>
                <a:gd name="T9" fmla="*/ 9 h 72"/>
                <a:gd name="T10" fmla="*/ 5 w 161"/>
                <a:gd name="T11" fmla="*/ 0 h 72"/>
              </a:gdLst>
              <a:ahLst/>
              <a:cxnLst>
                <a:cxn ang="0">
                  <a:pos x="T0" y="T1"/>
                </a:cxn>
                <a:cxn ang="0">
                  <a:pos x="T2" y="T3"/>
                </a:cxn>
                <a:cxn ang="0">
                  <a:pos x="T4" y="T5"/>
                </a:cxn>
                <a:cxn ang="0">
                  <a:pos x="T6" y="T7"/>
                </a:cxn>
                <a:cxn ang="0">
                  <a:pos x="T8" y="T9"/>
                </a:cxn>
                <a:cxn ang="0">
                  <a:pos x="T10" y="T11"/>
                </a:cxn>
              </a:cxnLst>
              <a:rect l="0" t="0" r="r" b="b"/>
              <a:pathLst>
                <a:path w="161" h="72">
                  <a:moveTo>
                    <a:pt x="5" y="0"/>
                  </a:moveTo>
                  <a:cubicBezTo>
                    <a:pt x="60" y="9"/>
                    <a:pt x="111" y="29"/>
                    <a:pt x="161" y="51"/>
                  </a:cubicBezTo>
                  <a:cubicBezTo>
                    <a:pt x="161" y="71"/>
                    <a:pt x="150" y="72"/>
                    <a:pt x="139" y="69"/>
                  </a:cubicBezTo>
                  <a:cubicBezTo>
                    <a:pt x="98" y="55"/>
                    <a:pt x="56" y="41"/>
                    <a:pt x="15" y="26"/>
                  </a:cubicBezTo>
                  <a:cubicBezTo>
                    <a:pt x="9" y="24"/>
                    <a:pt x="5" y="15"/>
                    <a:pt x="0" y="9"/>
                  </a:cubicBezTo>
                  <a:cubicBezTo>
                    <a:pt x="2" y="6"/>
                    <a:pt x="3" y="3"/>
                    <a:pt x="5"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5" name="Freeform 120">
              <a:extLst>
                <a:ext uri="{FF2B5EF4-FFF2-40B4-BE49-F238E27FC236}">
                  <a16:creationId xmlns:a16="http://schemas.microsoft.com/office/drawing/2014/main" id="{6FBF322F-C133-4802-9FBB-A329ADA18E64}"/>
                </a:ext>
              </a:extLst>
            </p:cNvPr>
            <p:cNvSpPr>
              <a:spLocks/>
            </p:cNvSpPr>
            <p:nvPr/>
          </p:nvSpPr>
          <p:spPr bwMode="auto">
            <a:xfrm>
              <a:off x="8112125" y="1225550"/>
              <a:ext cx="63500" cy="79375"/>
            </a:xfrm>
            <a:custGeom>
              <a:avLst/>
              <a:gdLst>
                <a:gd name="T0" fmla="*/ 0 w 153"/>
                <a:gd name="T1" fmla="*/ 12 h 97"/>
                <a:gd name="T2" fmla="*/ 28 w 153"/>
                <a:gd name="T3" fmla="*/ 2 h 97"/>
                <a:gd name="T4" fmla="*/ 149 w 153"/>
                <a:gd name="T5" fmla="*/ 75 h 97"/>
                <a:gd name="T6" fmla="*/ 153 w 153"/>
                <a:gd name="T7" fmla="*/ 95 h 97"/>
                <a:gd name="T8" fmla="*/ 135 w 153"/>
                <a:gd name="T9" fmla="*/ 96 h 97"/>
                <a:gd name="T10" fmla="*/ 125 w 153"/>
                <a:gd name="T11" fmla="*/ 90 h 97"/>
                <a:gd name="T12" fmla="*/ 0 w 153"/>
                <a:gd name="T13" fmla="*/ 12 h 97"/>
              </a:gdLst>
              <a:ahLst/>
              <a:cxnLst>
                <a:cxn ang="0">
                  <a:pos x="T0" y="T1"/>
                </a:cxn>
                <a:cxn ang="0">
                  <a:pos x="T2" y="T3"/>
                </a:cxn>
                <a:cxn ang="0">
                  <a:pos x="T4" y="T5"/>
                </a:cxn>
                <a:cxn ang="0">
                  <a:pos x="T6" y="T7"/>
                </a:cxn>
                <a:cxn ang="0">
                  <a:pos x="T8" y="T9"/>
                </a:cxn>
                <a:cxn ang="0">
                  <a:pos x="T10" y="T11"/>
                </a:cxn>
                <a:cxn ang="0">
                  <a:pos x="T12" y="T13"/>
                </a:cxn>
              </a:cxnLst>
              <a:rect l="0" t="0" r="r" b="b"/>
              <a:pathLst>
                <a:path w="153" h="97">
                  <a:moveTo>
                    <a:pt x="0" y="12"/>
                  </a:moveTo>
                  <a:cubicBezTo>
                    <a:pt x="15" y="6"/>
                    <a:pt x="24" y="0"/>
                    <a:pt x="28" y="2"/>
                  </a:cubicBezTo>
                  <a:cubicBezTo>
                    <a:pt x="69" y="25"/>
                    <a:pt x="109" y="50"/>
                    <a:pt x="149" y="75"/>
                  </a:cubicBezTo>
                  <a:cubicBezTo>
                    <a:pt x="153" y="78"/>
                    <a:pt x="152" y="88"/>
                    <a:pt x="153" y="95"/>
                  </a:cubicBezTo>
                  <a:cubicBezTo>
                    <a:pt x="147" y="96"/>
                    <a:pt x="141" y="97"/>
                    <a:pt x="135" y="96"/>
                  </a:cubicBezTo>
                  <a:cubicBezTo>
                    <a:pt x="132" y="96"/>
                    <a:pt x="129" y="92"/>
                    <a:pt x="125" y="90"/>
                  </a:cubicBezTo>
                  <a:cubicBezTo>
                    <a:pt x="87" y="66"/>
                    <a:pt x="48" y="41"/>
                    <a:pt x="0" y="12"/>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6" name="Freeform 121">
              <a:extLst>
                <a:ext uri="{FF2B5EF4-FFF2-40B4-BE49-F238E27FC236}">
                  <a16:creationId xmlns:a16="http://schemas.microsoft.com/office/drawing/2014/main" id="{B68B3019-F125-4E01-AD2D-33953D2E8AE5}"/>
                </a:ext>
              </a:extLst>
            </p:cNvPr>
            <p:cNvSpPr>
              <a:spLocks/>
            </p:cNvSpPr>
            <p:nvPr/>
          </p:nvSpPr>
          <p:spPr bwMode="auto">
            <a:xfrm>
              <a:off x="7593013" y="354013"/>
              <a:ext cx="38100" cy="28575"/>
            </a:xfrm>
            <a:custGeom>
              <a:avLst/>
              <a:gdLst>
                <a:gd name="T0" fmla="*/ 0 w 94"/>
                <a:gd name="T1" fmla="*/ 17 h 35"/>
                <a:gd name="T2" fmla="*/ 87 w 94"/>
                <a:gd name="T3" fmla="*/ 4 h 35"/>
                <a:gd name="T4" fmla="*/ 94 w 94"/>
                <a:gd name="T5" fmla="*/ 18 h 35"/>
                <a:gd name="T6" fmla="*/ 16 w 94"/>
                <a:gd name="T7" fmla="*/ 34 h 35"/>
                <a:gd name="T8" fmla="*/ 0 w 94"/>
                <a:gd name="T9" fmla="*/ 17 h 35"/>
              </a:gdLst>
              <a:ahLst/>
              <a:cxnLst>
                <a:cxn ang="0">
                  <a:pos x="T0" y="T1"/>
                </a:cxn>
                <a:cxn ang="0">
                  <a:pos x="T2" y="T3"/>
                </a:cxn>
                <a:cxn ang="0">
                  <a:pos x="T4" y="T5"/>
                </a:cxn>
                <a:cxn ang="0">
                  <a:pos x="T6" y="T7"/>
                </a:cxn>
                <a:cxn ang="0">
                  <a:pos x="T8" y="T9"/>
                </a:cxn>
              </a:cxnLst>
              <a:rect l="0" t="0" r="r" b="b"/>
              <a:pathLst>
                <a:path w="94" h="35">
                  <a:moveTo>
                    <a:pt x="0" y="17"/>
                  </a:moveTo>
                  <a:cubicBezTo>
                    <a:pt x="33" y="4"/>
                    <a:pt x="60" y="0"/>
                    <a:pt x="87" y="4"/>
                  </a:cubicBezTo>
                  <a:cubicBezTo>
                    <a:pt x="90" y="5"/>
                    <a:pt x="91" y="13"/>
                    <a:pt x="94" y="18"/>
                  </a:cubicBezTo>
                  <a:cubicBezTo>
                    <a:pt x="69" y="35"/>
                    <a:pt x="42" y="33"/>
                    <a:pt x="16" y="34"/>
                  </a:cubicBezTo>
                  <a:cubicBezTo>
                    <a:pt x="13" y="35"/>
                    <a:pt x="8" y="27"/>
                    <a:pt x="0" y="17"/>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7" name="Freeform 122">
              <a:extLst>
                <a:ext uri="{FF2B5EF4-FFF2-40B4-BE49-F238E27FC236}">
                  <a16:creationId xmlns:a16="http://schemas.microsoft.com/office/drawing/2014/main" id="{3B743D5B-F82C-4209-AB03-07F4BC5B5953}"/>
                </a:ext>
              </a:extLst>
            </p:cNvPr>
            <p:cNvSpPr>
              <a:spLocks/>
            </p:cNvSpPr>
            <p:nvPr/>
          </p:nvSpPr>
          <p:spPr bwMode="auto">
            <a:xfrm>
              <a:off x="7985125" y="242888"/>
              <a:ext cx="38100" cy="31750"/>
            </a:xfrm>
            <a:custGeom>
              <a:avLst/>
              <a:gdLst>
                <a:gd name="T0" fmla="*/ 85 w 92"/>
                <a:gd name="T1" fmla="*/ 0 h 39"/>
                <a:gd name="T2" fmla="*/ 61 w 92"/>
                <a:gd name="T3" fmla="*/ 31 h 39"/>
                <a:gd name="T4" fmla="*/ 0 w 92"/>
                <a:gd name="T5" fmla="*/ 13 h 39"/>
                <a:gd name="T6" fmla="*/ 85 w 92"/>
                <a:gd name="T7" fmla="*/ 0 h 39"/>
              </a:gdLst>
              <a:ahLst/>
              <a:cxnLst>
                <a:cxn ang="0">
                  <a:pos x="T0" y="T1"/>
                </a:cxn>
                <a:cxn ang="0">
                  <a:pos x="T2" y="T3"/>
                </a:cxn>
                <a:cxn ang="0">
                  <a:pos x="T4" y="T5"/>
                </a:cxn>
                <a:cxn ang="0">
                  <a:pos x="T6" y="T7"/>
                </a:cxn>
              </a:cxnLst>
              <a:rect l="0" t="0" r="r" b="b"/>
              <a:pathLst>
                <a:path w="92" h="39">
                  <a:moveTo>
                    <a:pt x="85" y="0"/>
                  </a:moveTo>
                  <a:cubicBezTo>
                    <a:pt x="92" y="29"/>
                    <a:pt x="75" y="29"/>
                    <a:pt x="61" y="31"/>
                  </a:cubicBezTo>
                  <a:cubicBezTo>
                    <a:pt x="13" y="39"/>
                    <a:pt x="13" y="39"/>
                    <a:pt x="0" y="13"/>
                  </a:cubicBezTo>
                  <a:cubicBezTo>
                    <a:pt x="29" y="9"/>
                    <a:pt x="55" y="5"/>
                    <a:pt x="85"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8" name="Freeform 123">
              <a:extLst>
                <a:ext uri="{FF2B5EF4-FFF2-40B4-BE49-F238E27FC236}">
                  <a16:creationId xmlns:a16="http://schemas.microsoft.com/office/drawing/2014/main" id="{4BD58B74-76BE-4C63-848E-8CD4244297BF}"/>
                </a:ext>
              </a:extLst>
            </p:cNvPr>
            <p:cNvSpPr>
              <a:spLocks/>
            </p:cNvSpPr>
            <p:nvPr/>
          </p:nvSpPr>
          <p:spPr bwMode="auto">
            <a:xfrm>
              <a:off x="7529513" y="376238"/>
              <a:ext cx="36513" cy="26988"/>
            </a:xfrm>
            <a:custGeom>
              <a:avLst/>
              <a:gdLst>
                <a:gd name="T0" fmla="*/ 0 w 90"/>
                <a:gd name="T1" fmla="*/ 13 h 34"/>
                <a:gd name="T2" fmla="*/ 77 w 90"/>
                <a:gd name="T3" fmla="*/ 1 h 34"/>
                <a:gd name="T4" fmla="*/ 89 w 90"/>
                <a:gd name="T5" fmla="*/ 9 h 34"/>
                <a:gd name="T6" fmla="*/ 84 w 90"/>
                <a:gd name="T7" fmla="*/ 22 h 34"/>
                <a:gd name="T8" fmla="*/ 11 w 90"/>
                <a:gd name="T9" fmla="*/ 34 h 34"/>
                <a:gd name="T10" fmla="*/ 0 w 90"/>
                <a:gd name="T11" fmla="*/ 13 h 34"/>
              </a:gdLst>
              <a:ahLst/>
              <a:cxnLst>
                <a:cxn ang="0">
                  <a:pos x="T0" y="T1"/>
                </a:cxn>
                <a:cxn ang="0">
                  <a:pos x="T2" y="T3"/>
                </a:cxn>
                <a:cxn ang="0">
                  <a:pos x="T4" y="T5"/>
                </a:cxn>
                <a:cxn ang="0">
                  <a:pos x="T6" y="T7"/>
                </a:cxn>
                <a:cxn ang="0">
                  <a:pos x="T8" y="T9"/>
                </a:cxn>
                <a:cxn ang="0">
                  <a:pos x="T10" y="T11"/>
                </a:cxn>
              </a:cxnLst>
              <a:rect l="0" t="0" r="r" b="b"/>
              <a:pathLst>
                <a:path w="90" h="34">
                  <a:moveTo>
                    <a:pt x="0" y="13"/>
                  </a:moveTo>
                  <a:cubicBezTo>
                    <a:pt x="29" y="8"/>
                    <a:pt x="53" y="4"/>
                    <a:pt x="77" y="1"/>
                  </a:cubicBezTo>
                  <a:cubicBezTo>
                    <a:pt x="81" y="0"/>
                    <a:pt x="87" y="5"/>
                    <a:pt x="89" y="9"/>
                  </a:cubicBezTo>
                  <a:cubicBezTo>
                    <a:pt x="90" y="12"/>
                    <a:pt x="87" y="21"/>
                    <a:pt x="84" y="22"/>
                  </a:cubicBezTo>
                  <a:cubicBezTo>
                    <a:pt x="60" y="26"/>
                    <a:pt x="36" y="31"/>
                    <a:pt x="11" y="34"/>
                  </a:cubicBezTo>
                  <a:cubicBezTo>
                    <a:pt x="9" y="34"/>
                    <a:pt x="6" y="24"/>
                    <a:pt x="0" y="13"/>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49" name="Freeform 124">
              <a:extLst>
                <a:ext uri="{FF2B5EF4-FFF2-40B4-BE49-F238E27FC236}">
                  <a16:creationId xmlns:a16="http://schemas.microsoft.com/office/drawing/2014/main" id="{DB6ACB5E-CD98-4C2E-9566-74B6CB4C30D1}"/>
                </a:ext>
              </a:extLst>
            </p:cNvPr>
            <p:cNvSpPr>
              <a:spLocks/>
            </p:cNvSpPr>
            <p:nvPr/>
          </p:nvSpPr>
          <p:spPr bwMode="auto">
            <a:xfrm>
              <a:off x="7466013" y="393700"/>
              <a:ext cx="38100" cy="34925"/>
            </a:xfrm>
            <a:custGeom>
              <a:avLst/>
              <a:gdLst>
                <a:gd name="T0" fmla="*/ 96 w 96"/>
                <a:gd name="T1" fmla="*/ 20 h 44"/>
                <a:gd name="T2" fmla="*/ 0 w 96"/>
                <a:gd name="T3" fmla="*/ 38 h 44"/>
                <a:gd name="T4" fmla="*/ 96 w 96"/>
                <a:gd name="T5" fmla="*/ 20 h 44"/>
              </a:gdLst>
              <a:ahLst/>
              <a:cxnLst>
                <a:cxn ang="0">
                  <a:pos x="T0" y="T1"/>
                </a:cxn>
                <a:cxn ang="0">
                  <a:pos x="T2" y="T3"/>
                </a:cxn>
                <a:cxn ang="0">
                  <a:pos x="T4" y="T5"/>
                </a:cxn>
              </a:cxnLst>
              <a:rect l="0" t="0" r="r" b="b"/>
              <a:pathLst>
                <a:path w="96" h="44">
                  <a:moveTo>
                    <a:pt x="96" y="20"/>
                  </a:moveTo>
                  <a:cubicBezTo>
                    <a:pt x="61" y="38"/>
                    <a:pt x="33" y="44"/>
                    <a:pt x="0" y="38"/>
                  </a:cubicBezTo>
                  <a:cubicBezTo>
                    <a:pt x="15" y="9"/>
                    <a:pt x="58" y="0"/>
                    <a:pt x="96" y="2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0" name="Freeform 125">
              <a:extLst>
                <a:ext uri="{FF2B5EF4-FFF2-40B4-BE49-F238E27FC236}">
                  <a16:creationId xmlns:a16="http://schemas.microsoft.com/office/drawing/2014/main" id="{EB86D662-F3E2-4A90-BE51-D48B8CA52B5F}"/>
                </a:ext>
              </a:extLst>
            </p:cNvPr>
            <p:cNvSpPr>
              <a:spLocks/>
            </p:cNvSpPr>
            <p:nvPr/>
          </p:nvSpPr>
          <p:spPr bwMode="auto">
            <a:xfrm>
              <a:off x="7400925" y="419100"/>
              <a:ext cx="34925" cy="33338"/>
            </a:xfrm>
            <a:custGeom>
              <a:avLst/>
              <a:gdLst>
                <a:gd name="T0" fmla="*/ 84 w 84"/>
                <a:gd name="T1" fmla="*/ 8 h 41"/>
                <a:gd name="T2" fmla="*/ 82 w 84"/>
                <a:gd name="T3" fmla="*/ 23 h 41"/>
                <a:gd name="T4" fmla="*/ 10 w 84"/>
                <a:gd name="T5" fmla="*/ 41 h 41"/>
                <a:gd name="T6" fmla="*/ 0 w 84"/>
                <a:gd name="T7" fmla="*/ 31 h 41"/>
                <a:gd name="T8" fmla="*/ 6 w 84"/>
                <a:gd name="T9" fmla="*/ 18 h 41"/>
                <a:gd name="T10" fmla="*/ 84 w 84"/>
                <a:gd name="T11" fmla="*/ 8 h 41"/>
              </a:gdLst>
              <a:ahLst/>
              <a:cxnLst>
                <a:cxn ang="0">
                  <a:pos x="T0" y="T1"/>
                </a:cxn>
                <a:cxn ang="0">
                  <a:pos x="T2" y="T3"/>
                </a:cxn>
                <a:cxn ang="0">
                  <a:pos x="T4" y="T5"/>
                </a:cxn>
                <a:cxn ang="0">
                  <a:pos x="T6" y="T7"/>
                </a:cxn>
                <a:cxn ang="0">
                  <a:pos x="T8" y="T9"/>
                </a:cxn>
                <a:cxn ang="0">
                  <a:pos x="T10" y="T11"/>
                </a:cxn>
              </a:cxnLst>
              <a:rect l="0" t="0" r="r" b="b"/>
              <a:pathLst>
                <a:path w="84" h="41">
                  <a:moveTo>
                    <a:pt x="84" y="8"/>
                  </a:moveTo>
                  <a:cubicBezTo>
                    <a:pt x="83" y="14"/>
                    <a:pt x="84" y="23"/>
                    <a:pt x="82" y="23"/>
                  </a:cubicBezTo>
                  <a:cubicBezTo>
                    <a:pt x="58" y="30"/>
                    <a:pt x="34" y="36"/>
                    <a:pt x="10" y="41"/>
                  </a:cubicBezTo>
                  <a:cubicBezTo>
                    <a:pt x="7" y="41"/>
                    <a:pt x="1" y="35"/>
                    <a:pt x="0" y="31"/>
                  </a:cubicBezTo>
                  <a:cubicBezTo>
                    <a:pt x="0" y="27"/>
                    <a:pt x="3" y="19"/>
                    <a:pt x="6" y="18"/>
                  </a:cubicBezTo>
                  <a:cubicBezTo>
                    <a:pt x="31" y="11"/>
                    <a:pt x="56" y="0"/>
                    <a:pt x="84" y="8"/>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1" name="Freeform 126">
              <a:extLst>
                <a:ext uri="{FF2B5EF4-FFF2-40B4-BE49-F238E27FC236}">
                  <a16:creationId xmlns:a16="http://schemas.microsoft.com/office/drawing/2014/main" id="{F5A69321-FD87-4D44-86C4-A4395601D52C}"/>
                </a:ext>
              </a:extLst>
            </p:cNvPr>
            <p:cNvSpPr>
              <a:spLocks/>
            </p:cNvSpPr>
            <p:nvPr/>
          </p:nvSpPr>
          <p:spPr bwMode="auto">
            <a:xfrm>
              <a:off x="7337425" y="447675"/>
              <a:ext cx="36513" cy="41275"/>
            </a:xfrm>
            <a:custGeom>
              <a:avLst/>
              <a:gdLst>
                <a:gd name="T0" fmla="*/ 0 w 89"/>
                <a:gd name="T1" fmla="*/ 27 h 49"/>
                <a:gd name="T2" fmla="*/ 82 w 89"/>
                <a:gd name="T3" fmla="*/ 3 h 49"/>
                <a:gd name="T4" fmla="*/ 66 w 89"/>
                <a:gd name="T5" fmla="*/ 29 h 49"/>
                <a:gd name="T6" fmla="*/ 0 w 89"/>
                <a:gd name="T7" fmla="*/ 27 h 49"/>
              </a:gdLst>
              <a:ahLst/>
              <a:cxnLst>
                <a:cxn ang="0">
                  <a:pos x="T0" y="T1"/>
                </a:cxn>
                <a:cxn ang="0">
                  <a:pos x="T2" y="T3"/>
                </a:cxn>
                <a:cxn ang="0">
                  <a:pos x="T4" y="T5"/>
                </a:cxn>
                <a:cxn ang="0">
                  <a:pos x="T6" y="T7"/>
                </a:cxn>
              </a:cxnLst>
              <a:rect l="0" t="0" r="r" b="b"/>
              <a:pathLst>
                <a:path w="89" h="49">
                  <a:moveTo>
                    <a:pt x="0" y="27"/>
                  </a:moveTo>
                  <a:cubicBezTo>
                    <a:pt x="26" y="9"/>
                    <a:pt x="53" y="0"/>
                    <a:pt x="82" y="3"/>
                  </a:cubicBezTo>
                  <a:cubicBezTo>
                    <a:pt x="89" y="22"/>
                    <a:pt x="78" y="27"/>
                    <a:pt x="66" y="29"/>
                  </a:cubicBezTo>
                  <a:cubicBezTo>
                    <a:pt x="44" y="33"/>
                    <a:pt x="21" y="49"/>
                    <a:pt x="0" y="27"/>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2" name="Freeform 127">
              <a:extLst>
                <a:ext uri="{FF2B5EF4-FFF2-40B4-BE49-F238E27FC236}">
                  <a16:creationId xmlns:a16="http://schemas.microsoft.com/office/drawing/2014/main" id="{0FE7F1BB-AC77-4513-9CE3-2AE6F4FA1119}"/>
                </a:ext>
              </a:extLst>
            </p:cNvPr>
            <p:cNvSpPr>
              <a:spLocks/>
            </p:cNvSpPr>
            <p:nvPr/>
          </p:nvSpPr>
          <p:spPr bwMode="auto">
            <a:xfrm>
              <a:off x="8183563" y="182563"/>
              <a:ext cx="34925" cy="31750"/>
            </a:xfrm>
            <a:custGeom>
              <a:avLst/>
              <a:gdLst>
                <a:gd name="T0" fmla="*/ 85 w 85"/>
                <a:gd name="T1" fmla="*/ 22 h 38"/>
                <a:gd name="T2" fmla="*/ 4 w 85"/>
                <a:gd name="T3" fmla="*/ 37 h 38"/>
                <a:gd name="T4" fmla="*/ 0 w 85"/>
                <a:gd name="T5" fmla="*/ 19 h 38"/>
                <a:gd name="T6" fmla="*/ 53 w 85"/>
                <a:gd name="T7" fmla="*/ 6 h 38"/>
                <a:gd name="T8" fmla="*/ 85 w 85"/>
                <a:gd name="T9" fmla="*/ 22 h 38"/>
              </a:gdLst>
              <a:ahLst/>
              <a:cxnLst>
                <a:cxn ang="0">
                  <a:pos x="T0" y="T1"/>
                </a:cxn>
                <a:cxn ang="0">
                  <a:pos x="T2" y="T3"/>
                </a:cxn>
                <a:cxn ang="0">
                  <a:pos x="T4" y="T5"/>
                </a:cxn>
                <a:cxn ang="0">
                  <a:pos x="T6" y="T7"/>
                </a:cxn>
                <a:cxn ang="0">
                  <a:pos x="T8" y="T9"/>
                </a:cxn>
              </a:cxnLst>
              <a:rect l="0" t="0" r="r" b="b"/>
              <a:pathLst>
                <a:path w="85" h="38">
                  <a:moveTo>
                    <a:pt x="85" y="22"/>
                  </a:moveTo>
                  <a:cubicBezTo>
                    <a:pt x="60" y="37"/>
                    <a:pt x="32" y="38"/>
                    <a:pt x="4" y="37"/>
                  </a:cubicBezTo>
                  <a:cubicBezTo>
                    <a:pt x="3" y="37"/>
                    <a:pt x="0" y="19"/>
                    <a:pt x="0" y="19"/>
                  </a:cubicBezTo>
                  <a:cubicBezTo>
                    <a:pt x="18" y="14"/>
                    <a:pt x="35" y="9"/>
                    <a:pt x="53" y="6"/>
                  </a:cubicBezTo>
                  <a:cubicBezTo>
                    <a:pt x="64" y="4"/>
                    <a:pt x="78" y="0"/>
                    <a:pt x="85" y="22"/>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3" name="Freeform 128">
              <a:extLst>
                <a:ext uri="{FF2B5EF4-FFF2-40B4-BE49-F238E27FC236}">
                  <a16:creationId xmlns:a16="http://schemas.microsoft.com/office/drawing/2014/main" id="{708A4E17-C6A3-499B-8A8E-167CB97C5796}"/>
                </a:ext>
              </a:extLst>
            </p:cNvPr>
            <p:cNvSpPr>
              <a:spLocks/>
            </p:cNvSpPr>
            <p:nvPr/>
          </p:nvSpPr>
          <p:spPr bwMode="auto">
            <a:xfrm>
              <a:off x="8245475" y="165100"/>
              <a:ext cx="38100" cy="31750"/>
            </a:xfrm>
            <a:custGeom>
              <a:avLst/>
              <a:gdLst>
                <a:gd name="T0" fmla="*/ 90 w 90"/>
                <a:gd name="T1" fmla="*/ 12 h 38"/>
                <a:gd name="T2" fmla="*/ 0 w 90"/>
                <a:gd name="T3" fmla="*/ 19 h 38"/>
                <a:gd name="T4" fmla="*/ 78 w 90"/>
                <a:gd name="T5" fmla="*/ 0 h 38"/>
                <a:gd name="T6" fmla="*/ 90 w 90"/>
                <a:gd name="T7" fmla="*/ 12 h 38"/>
              </a:gdLst>
              <a:ahLst/>
              <a:cxnLst>
                <a:cxn ang="0">
                  <a:pos x="T0" y="T1"/>
                </a:cxn>
                <a:cxn ang="0">
                  <a:pos x="T2" y="T3"/>
                </a:cxn>
                <a:cxn ang="0">
                  <a:pos x="T4" y="T5"/>
                </a:cxn>
                <a:cxn ang="0">
                  <a:pos x="T6" y="T7"/>
                </a:cxn>
              </a:cxnLst>
              <a:rect l="0" t="0" r="r" b="b"/>
              <a:pathLst>
                <a:path w="90" h="38">
                  <a:moveTo>
                    <a:pt x="90" y="12"/>
                  </a:moveTo>
                  <a:cubicBezTo>
                    <a:pt x="53" y="36"/>
                    <a:pt x="21" y="38"/>
                    <a:pt x="0" y="19"/>
                  </a:cubicBezTo>
                  <a:cubicBezTo>
                    <a:pt x="24" y="0"/>
                    <a:pt x="51" y="2"/>
                    <a:pt x="78" y="0"/>
                  </a:cubicBezTo>
                  <a:cubicBezTo>
                    <a:pt x="81" y="0"/>
                    <a:pt x="86" y="8"/>
                    <a:pt x="90" y="12"/>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4" name="Freeform 129">
              <a:extLst>
                <a:ext uri="{FF2B5EF4-FFF2-40B4-BE49-F238E27FC236}">
                  <a16:creationId xmlns:a16="http://schemas.microsoft.com/office/drawing/2014/main" id="{051026F8-592A-4A23-8115-38001ED5D35C}"/>
                </a:ext>
              </a:extLst>
            </p:cNvPr>
            <p:cNvSpPr>
              <a:spLocks/>
            </p:cNvSpPr>
            <p:nvPr/>
          </p:nvSpPr>
          <p:spPr bwMode="auto">
            <a:xfrm>
              <a:off x="8116888" y="207963"/>
              <a:ext cx="36513" cy="25400"/>
            </a:xfrm>
            <a:custGeom>
              <a:avLst/>
              <a:gdLst>
                <a:gd name="T0" fmla="*/ 87 w 87"/>
                <a:gd name="T1" fmla="*/ 16 h 32"/>
                <a:gd name="T2" fmla="*/ 62 w 87"/>
                <a:gd name="T3" fmla="*/ 27 h 32"/>
                <a:gd name="T4" fmla="*/ 7 w 87"/>
                <a:gd name="T5" fmla="*/ 32 h 32"/>
                <a:gd name="T6" fmla="*/ 1 w 87"/>
                <a:gd name="T7" fmla="*/ 24 h 32"/>
                <a:gd name="T8" fmla="*/ 6 w 87"/>
                <a:gd name="T9" fmla="*/ 11 h 32"/>
                <a:gd name="T10" fmla="*/ 87 w 87"/>
                <a:gd name="T11" fmla="*/ 16 h 32"/>
              </a:gdLst>
              <a:ahLst/>
              <a:cxnLst>
                <a:cxn ang="0">
                  <a:pos x="T0" y="T1"/>
                </a:cxn>
                <a:cxn ang="0">
                  <a:pos x="T2" y="T3"/>
                </a:cxn>
                <a:cxn ang="0">
                  <a:pos x="T4" y="T5"/>
                </a:cxn>
                <a:cxn ang="0">
                  <a:pos x="T6" y="T7"/>
                </a:cxn>
                <a:cxn ang="0">
                  <a:pos x="T8" y="T9"/>
                </a:cxn>
                <a:cxn ang="0">
                  <a:pos x="T10" y="T11"/>
                </a:cxn>
              </a:cxnLst>
              <a:rect l="0" t="0" r="r" b="b"/>
              <a:pathLst>
                <a:path w="87" h="32">
                  <a:moveTo>
                    <a:pt x="87" y="16"/>
                  </a:moveTo>
                  <a:cubicBezTo>
                    <a:pt x="79" y="20"/>
                    <a:pt x="71" y="25"/>
                    <a:pt x="62" y="27"/>
                  </a:cubicBezTo>
                  <a:cubicBezTo>
                    <a:pt x="44" y="30"/>
                    <a:pt x="25" y="31"/>
                    <a:pt x="7" y="32"/>
                  </a:cubicBezTo>
                  <a:cubicBezTo>
                    <a:pt x="5" y="32"/>
                    <a:pt x="0" y="27"/>
                    <a:pt x="1" y="24"/>
                  </a:cubicBezTo>
                  <a:cubicBezTo>
                    <a:pt x="1" y="19"/>
                    <a:pt x="3" y="13"/>
                    <a:pt x="6" y="11"/>
                  </a:cubicBezTo>
                  <a:cubicBezTo>
                    <a:pt x="17" y="2"/>
                    <a:pt x="67" y="0"/>
                    <a:pt x="87" y="16"/>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5" name="Freeform 130">
              <a:extLst>
                <a:ext uri="{FF2B5EF4-FFF2-40B4-BE49-F238E27FC236}">
                  <a16:creationId xmlns:a16="http://schemas.microsoft.com/office/drawing/2014/main" id="{7BECD980-11F5-4C90-82E9-71C572C5D1DB}"/>
                </a:ext>
              </a:extLst>
            </p:cNvPr>
            <p:cNvSpPr>
              <a:spLocks/>
            </p:cNvSpPr>
            <p:nvPr/>
          </p:nvSpPr>
          <p:spPr bwMode="auto">
            <a:xfrm>
              <a:off x="7920038" y="263525"/>
              <a:ext cx="38100" cy="26988"/>
            </a:xfrm>
            <a:custGeom>
              <a:avLst/>
              <a:gdLst>
                <a:gd name="T0" fmla="*/ 95 w 95"/>
                <a:gd name="T1" fmla="*/ 15 h 32"/>
                <a:gd name="T2" fmla="*/ 9 w 95"/>
                <a:gd name="T3" fmla="*/ 30 h 32"/>
                <a:gd name="T4" fmla="*/ 20 w 95"/>
                <a:gd name="T5" fmla="*/ 6 h 32"/>
                <a:gd name="T6" fmla="*/ 82 w 95"/>
                <a:gd name="T7" fmla="*/ 1 h 32"/>
                <a:gd name="T8" fmla="*/ 95 w 95"/>
                <a:gd name="T9" fmla="*/ 15 h 32"/>
              </a:gdLst>
              <a:ahLst/>
              <a:cxnLst>
                <a:cxn ang="0">
                  <a:pos x="T0" y="T1"/>
                </a:cxn>
                <a:cxn ang="0">
                  <a:pos x="T2" y="T3"/>
                </a:cxn>
                <a:cxn ang="0">
                  <a:pos x="T4" y="T5"/>
                </a:cxn>
                <a:cxn ang="0">
                  <a:pos x="T6" y="T7"/>
                </a:cxn>
                <a:cxn ang="0">
                  <a:pos x="T8" y="T9"/>
                </a:cxn>
              </a:cxnLst>
              <a:rect l="0" t="0" r="r" b="b"/>
              <a:pathLst>
                <a:path w="95" h="32">
                  <a:moveTo>
                    <a:pt x="95" y="15"/>
                  </a:moveTo>
                  <a:cubicBezTo>
                    <a:pt x="64" y="32"/>
                    <a:pt x="36" y="32"/>
                    <a:pt x="9" y="30"/>
                  </a:cubicBezTo>
                  <a:cubicBezTo>
                    <a:pt x="0" y="14"/>
                    <a:pt x="9" y="8"/>
                    <a:pt x="20" y="6"/>
                  </a:cubicBezTo>
                  <a:cubicBezTo>
                    <a:pt x="41" y="3"/>
                    <a:pt x="62" y="1"/>
                    <a:pt x="82" y="1"/>
                  </a:cubicBezTo>
                  <a:cubicBezTo>
                    <a:pt x="85" y="0"/>
                    <a:pt x="89" y="7"/>
                    <a:pt x="95" y="15"/>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6" name="Freeform 131">
              <a:extLst>
                <a:ext uri="{FF2B5EF4-FFF2-40B4-BE49-F238E27FC236}">
                  <a16:creationId xmlns:a16="http://schemas.microsoft.com/office/drawing/2014/main" id="{B0ABAD82-B47A-43B7-A1F0-1BB6C343D9BD}"/>
                </a:ext>
              </a:extLst>
            </p:cNvPr>
            <p:cNvSpPr>
              <a:spLocks/>
            </p:cNvSpPr>
            <p:nvPr/>
          </p:nvSpPr>
          <p:spPr bwMode="auto">
            <a:xfrm>
              <a:off x="7854950" y="280988"/>
              <a:ext cx="36513" cy="31750"/>
            </a:xfrm>
            <a:custGeom>
              <a:avLst/>
              <a:gdLst>
                <a:gd name="T0" fmla="*/ 0 w 90"/>
                <a:gd name="T1" fmla="*/ 28 h 39"/>
                <a:gd name="T2" fmla="*/ 16 w 90"/>
                <a:gd name="T3" fmla="*/ 9 h 39"/>
                <a:gd name="T4" fmla="*/ 75 w 90"/>
                <a:gd name="T5" fmla="*/ 0 h 39"/>
                <a:gd name="T6" fmla="*/ 89 w 90"/>
                <a:gd name="T7" fmla="*/ 10 h 39"/>
                <a:gd name="T8" fmla="*/ 81 w 90"/>
                <a:gd name="T9" fmla="*/ 24 h 39"/>
                <a:gd name="T10" fmla="*/ 0 w 90"/>
                <a:gd name="T11" fmla="*/ 28 h 39"/>
              </a:gdLst>
              <a:ahLst/>
              <a:cxnLst>
                <a:cxn ang="0">
                  <a:pos x="T0" y="T1"/>
                </a:cxn>
                <a:cxn ang="0">
                  <a:pos x="T2" y="T3"/>
                </a:cxn>
                <a:cxn ang="0">
                  <a:pos x="T4" y="T5"/>
                </a:cxn>
                <a:cxn ang="0">
                  <a:pos x="T6" y="T7"/>
                </a:cxn>
                <a:cxn ang="0">
                  <a:pos x="T8" y="T9"/>
                </a:cxn>
                <a:cxn ang="0">
                  <a:pos x="T10" y="T11"/>
                </a:cxn>
              </a:cxnLst>
              <a:rect l="0" t="0" r="r" b="b"/>
              <a:pathLst>
                <a:path w="90" h="39">
                  <a:moveTo>
                    <a:pt x="0" y="28"/>
                  </a:moveTo>
                  <a:cubicBezTo>
                    <a:pt x="8" y="19"/>
                    <a:pt x="11" y="10"/>
                    <a:pt x="16" y="9"/>
                  </a:cubicBezTo>
                  <a:cubicBezTo>
                    <a:pt x="36" y="5"/>
                    <a:pt x="55" y="2"/>
                    <a:pt x="75" y="0"/>
                  </a:cubicBezTo>
                  <a:cubicBezTo>
                    <a:pt x="80" y="0"/>
                    <a:pt x="88" y="5"/>
                    <a:pt x="89" y="10"/>
                  </a:cubicBezTo>
                  <a:cubicBezTo>
                    <a:pt x="90" y="14"/>
                    <a:pt x="85" y="23"/>
                    <a:pt x="81" y="24"/>
                  </a:cubicBezTo>
                  <a:cubicBezTo>
                    <a:pt x="56" y="30"/>
                    <a:pt x="31" y="39"/>
                    <a:pt x="0" y="28"/>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7" name="Freeform 132">
              <a:extLst>
                <a:ext uri="{FF2B5EF4-FFF2-40B4-BE49-F238E27FC236}">
                  <a16:creationId xmlns:a16="http://schemas.microsoft.com/office/drawing/2014/main" id="{43BD3398-36EA-4D4E-8717-DF2911C6ED04}"/>
                </a:ext>
              </a:extLst>
            </p:cNvPr>
            <p:cNvSpPr>
              <a:spLocks/>
            </p:cNvSpPr>
            <p:nvPr/>
          </p:nvSpPr>
          <p:spPr bwMode="auto">
            <a:xfrm>
              <a:off x="7791450" y="292100"/>
              <a:ext cx="36513" cy="33338"/>
            </a:xfrm>
            <a:custGeom>
              <a:avLst/>
              <a:gdLst>
                <a:gd name="T0" fmla="*/ 90 w 90"/>
                <a:gd name="T1" fmla="*/ 26 h 41"/>
                <a:gd name="T2" fmla="*/ 9 w 90"/>
                <a:gd name="T3" fmla="*/ 41 h 41"/>
                <a:gd name="T4" fmla="*/ 1 w 90"/>
                <a:gd name="T5" fmla="*/ 29 h 41"/>
                <a:gd name="T6" fmla="*/ 6 w 90"/>
                <a:gd name="T7" fmla="*/ 20 h 41"/>
                <a:gd name="T8" fmla="*/ 85 w 90"/>
                <a:gd name="T9" fmla="*/ 14 h 41"/>
                <a:gd name="T10" fmla="*/ 90 w 90"/>
                <a:gd name="T11" fmla="*/ 26 h 41"/>
              </a:gdLst>
              <a:ahLst/>
              <a:cxnLst>
                <a:cxn ang="0">
                  <a:pos x="T0" y="T1"/>
                </a:cxn>
                <a:cxn ang="0">
                  <a:pos x="T2" y="T3"/>
                </a:cxn>
                <a:cxn ang="0">
                  <a:pos x="T4" y="T5"/>
                </a:cxn>
                <a:cxn ang="0">
                  <a:pos x="T6" y="T7"/>
                </a:cxn>
                <a:cxn ang="0">
                  <a:pos x="T8" y="T9"/>
                </a:cxn>
                <a:cxn ang="0">
                  <a:pos x="T10" y="T11"/>
                </a:cxn>
              </a:cxnLst>
              <a:rect l="0" t="0" r="r" b="b"/>
              <a:pathLst>
                <a:path w="90" h="41">
                  <a:moveTo>
                    <a:pt x="90" y="26"/>
                  </a:moveTo>
                  <a:cubicBezTo>
                    <a:pt x="65" y="40"/>
                    <a:pt x="37" y="41"/>
                    <a:pt x="9" y="41"/>
                  </a:cubicBezTo>
                  <a:cubicBezTo>
                    <a:pt x="6" y="41"/>
                    <a:pt x="2" y="34"/>
                    <a:pt x="1" y="29"/>
                  </a:cubicBezTo>
                  <a:cubicBezTo>
                    <a:pt x="0" y="27"/>
                    <a:pt x="3" y="20"/>
                    <a:pt x="6" y="20"/>
                  </a:cubicBezTo>
                  <a:cubicBezTo>
                    <a:pt x="32" y="15"/>
                    <a:pt x="57" y="0"/>
                    <a:pt x="85" y="14"/>
                  </a:cubicBezTo>
                  <a:cubicBezTo>
                    <a:pt x="87" y="15"/>
                    <a:pt x="87" y="19"/>
                    <a:pt x="90" y="26"/>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8" name="Freeform 133">
              <a:extLst>
                <a:ext uri="{FF2B5EF4-FFF2-40B4-BE49-F238E27FC236}">
                  <a16:creationId xmlns:a16="http://schemas.microsoft.com/office/drawing/2014/main" id="{3B6702AE-A375-488E-B444-9DD98110FB97}"/>
                </a:ext>
              </a:extLst>
            </p:cNvPr>
            <p:cNvSpPr>
              <a:spLocks/>
            </p:cNvSpPr>
            <p:nvPr/>
          </p:nvSpPr>
          <p:spPr bwMode="auto">
            <a:xfrm>
              <a:off x="7659688" y="334963"/>
              <a:ext cx="36513" cy="31750"/>
            </a:xfrm>
            <a:custGeom>
              <a:avLst/>
              <a:gdLst>
                <a:gd name="T0" fmla="*/ 0 w 87"/>
                <a:gd name="T1" fmla="*/ 17 h 37"/>
                <a:gd name="T2" fmla="*/ 76 w 87"/>
                <a:gd name="T3" fmla="*/ 2 h 37"/>
                <a:gd name="T4" fmla="*/ 86 w 87"/>
                <a:gd name="T5" fmla="*/ 11 h 37"/>
                <a:gd name="T6" fmla="*/ 83 w 87"/>
                <a:gd name="T7" fmla="*/ 21 h 37"/>
                <a:gd name="T8" fmla="*/ 4 w 87"/>
                <a:gd name="T9" fmla="*/ 29 h 37"/>
                <a:gd name="T10" fmla="*/ 0 w 87"/>
                <a:gd name="T11" fmla="*/ 17 h 37"/>
              </a:gdLst>
              <a:ahLst/>
              <a:cxnLst>
                <a:cxn ang="0">
                  <a:pos x="T0" y="T1"/>
                </a:cxn>
                <a:cxn ang="0">
                  <a:pos x="T2" y="T3"/>
                </a:cxn>
                <a:cxn ang="0">
                  <a:pos x="T4" y="T5"/>
                </a:cxn>
                <a:cxn ang="0">
                  <a:pos x="T6" y="T7"/>
                </a:cxn>
                <a:cxn ang="0">
                  <a:pos x="T8" y="T9"/>
                </a:cxn>
                <a:cxn ang="0">
                  <a:pos x="T10" y="T11"/>
                </a:cxn>
              </a:cxnLst>
              <a:rect l="0" t="0" r="r" b="b"/>
              <a:pathLst>
                <a:path w="87" h="37">
                  <a:moveTo>
                    <a:pt x="0" y="17"/>
                  </a:moveTo>
                  <a:cubicBezTo>
                    <a:pt x="24" y="0"/>
                    <a:pt x="50" y="3"/>
                    <a:pt x="76" y="2"/>
                  </a:cubicBezTo>
                  <a:cubicBezTo>
                    <a:pt x="79" y="2"/>
                    <a:pt x="84" y="7"/>
                    <a:pt x="86" y="11"/>
                  </a:cubicBezTo>
                  <a:cubicBezTo>
                    <a:pt x="87" y="13"/>
                    <a:pt x="85" y="19"/>
                    <a:pt x="83" y="21"/>
                  </a:cubicBezTo>
                  <a:cubicBezTo>
                    <a:pt x="72" y="31"/>
                    <a:pt x="18" y="37"/>
                    <a:pt x="4" y="29"/>
                  </a:cubicBezTo>
                  <a:cubicBezTo>
                    <a:pt x="2" y="27"/>
                    <a:pt x="2" y="22"/>
                    <a:pt x="0" y="17"/>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59" name="Freeform 134">
              <a:extLst>
                <a:ext uri="{FF2B5EF4-FFF2-40B4-BE49-F238E27FC236}">
                  <a16:creationId xmlns:a16="http://schemas.microsoft.com/office/drawing/2014/main" id="{80C2DB9B-B65E-4315-B4A2-5A1D51DAFE24}"/>
                </a:ext>
              </a:extLst>
            </p:cNvPr>
            <p:cNvSpPr>
              <a:spLocks/>
            </p:cNvSpPr>
            <p:nvPr/>
          </p:nvSpPr>
          <p:spPr bwMode="auto">
            <a:xfrm>
              <a:off x="8440738" y="79375"/>
              <a:ext cx="34925" cy="36513"/>
            </a:xfrm>
            <a:custGeom>
              <a:avLst/>
              <a:gdLst>
                <a:gd name="T0" fmla="*/ 85 w 85"/>
                <a:gd name="T1" fmla="*/ 11 h 44"/>
                <a:gd name="T2" fmla="*/ 73 w 85"/>
                <a:gd name="T3" fmla="*/ 28 h 44"/>
                <a:gd name="T4" fmla="*/ 16 w 85"/>
                <a:gd name="T5" fmla="*/ 43 h 44"/>
                <a:gd name="T6" fmla="*/ 1 w 85"/>
                <a:gd name="T7" fmla="*/ 35 h 44"/>
                <a:gd name="T8" fmla="*/ 8 w 85"/>
                <a:gd name="T9" fmla="*/ 20 h 44"/>
                <a:gd name="T10" fmla="*/ 78 w 85"/>
                <a:gd name="T11" fmla="*/ 0 h 44"/>
                <a:gd name="T12" fmla="*/ 85 w 85"/>
                <a:gd name="T13" fmla="*/ 11 h 44"/>
              </a:gdLst>
              <a:ahLst/>
              <a:cxnLst>
                <a:cxn ang="0">
                  <a:pos x="T0" y="T1"/>
                </a:cxn>
                <a:cxn ang="0">
                  <a:pos x="T2" y="T3"/>
                </a:cxn>
                <a:cxn ang="0">
                  <a:pos x="T4" y="T5"/>
                </a:cxn>
                <a:cxn ang="0">
                  <a:pos x="T6" y="T7"/>
                </a:cxn>
                <a:cxn ang="0">
                  <a:pos x="T8" y="T9"/>
                </a:cxn>
                <a:cxn ang="0">
                  <a:pos x="T10" y="T11"/>
                </a:cxn>
                <a:cxn ang="0">
                  <a:pos x="T12" y="T13"/>
                </a:cxn>
              </a:cxnLst>
              <a:rect l="0" t="0" r="r" b="b"/>
              <a:pathLst>
                <a:path w="85" h="44">
                  <a:moveTo>
                    <a:pt x="85" y="11"/>
                  </a:moveTo>
                  <a:cubicBezTo>
                    <a:pt x="81" y="17"/>
                    <a:pt x="79" y="26"/>
                    <a:pt x="73" y="28"/>
                  </a:cubicBezTo>
                  <a:cubicBezTo>
                    <a:pt x="55" y="34"/>
                    <a:pt x="35" y="39"/>
                    <a:pt x="16" y="43"/>
                  </a:cubicBezTo>
                  <a:cubicBezTo>
                    <a:pt x="11" y="44"/>
                    <a:pt x="3" y="39"/>
                    <a:pt x="1" y="35"/>
                  </a:cubicBezTo>
                  <a:cubicBezTo>
                    <a:pt x="0" y="31"/>
                    <a:pt x="4" y="21"/>
                    <a:pt x="8" y="20"/>
                  </a:cubicBezTo>
                  <a:cubicBezTo>
                    <a:pt x="31" y="12"/>
                    <a:pt x="55" y="7"/>
                    <a:pt x="78" y="0"/>
                  </a:cubicBezTo>
                  <a:cubicBezTo>
                    <a:pt x="81" y="4"/>
                    <a:pt x="83" y="7"/>
                    <a:pt x="85" y="11"/>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0" name="Freeform 135">
              <a:extLst>
                <a:ext uri="{FF2B5EF4-FFF2-40B4-BE49-F238E27FC236}">
                  <a16:creationId xmlns:a16="http://schemas.microsoft.com/office/drawing/2014/main" id="{8547D5CF-891A-4579-9EA9-5D49237AC0B1}"/>
                </a:ext>
              </a:extLst>
            </p:cNvPr>
            <p:cNvSpPr>
              <a:spLocks/>
            </p:cNvSpPr>
            <p:nvPr/>
          </p:nvSpPr>
          <p:spPr bwMode="auto">
            <a:xfrm>
              <a:off x="8375650" y="111125"/>
              <a:ext cx="36513" cy="38100"/>
            </a:xfrm>
            <a:custGeom>
              <a:avLst/>
              <a:gdLst>
                <a:gd name="T0" fmla="*/ 86 w 86"/>
                <a:gd name="T1" fmla="*/ 14 h 47"/>
                <a:gd name="T2" fmla="*/ 0 w 86"/>
                <a:gd name="T3" fmla="*/ 29 h 47"/>
                <a:gd name="T4" fmla="*/ 86 w 86"/>
                <a:gd name="T5" fmla="*/ 14 h 47"/>
              </a:gdLst>
              <a:ahLst/>
              <a:cxnLst>
                <a:cxn ang="0">
                  <a:pos x="T0" y="T1"/>
                </a:cxn>
                <a:cxn ang="0">
                  <a:pos x="T2" y="T3"/>
                </a:cxn>
                <a:cxn ang="0">
                  <a:pos x="T4" y="T5"/>
                </a:cxn>
              </a:cxnLst>
              <a:rect l="0" t="0" r="r" b="b"/>
              <a:pathLst>
                <a:path w="86" h="47">
                  <a:moveTo>
                    <a:pt x="86" y="14"/>
                  </a:moveTo>
                  <a:cubicBezTo>
                    <a:pt x="64" y="40"/>
                    <a:pt x="23" y="47"/>
                    <a:pt x="0" y="29"/>
                  </a:cubicBezTo>
                  <a:cubicBezTo>
                    <a:pt x="24" y="6"/>
                    <a:pt x="60" y="0"/>
                    <a:pt x="86" y="14"/>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1" name="Freeform 136">
              <a:extLst>
                <a:ext uri="{FF2B5EF4-FFF2-40B4-BE49-F238E27FC236}">
                  <a16:creationId xmlns:a16="http://schemas.microsoft.com/office/drawing/2014/main" id="{B56E29AF-2DD3-4547-9418-CF5A0A4BDD8C}"/>
                </a:ext>
              </a:extLst>
            </p:cNvPr>
            <p:cNvSpPr>
              <a:spLocks/>
            </p:cNvSpPr>
            <p:nvPr/>
          </p:nvSpPr>
          <p:spPr bwMode="auto">
            <a:xfrm>
              <a:off x="7208838" y="523875"/>
              <a:ext cx="36513" cy="41275"/>
            </a:xfrm>
            <a:custGeom>
              <a:avLst/>
              <a:gdLst>
                <a:gd name="T0" fmla="*/ 0 w 92"/>
                <a:gd name="T1" fmla="*/ 35 h 51"/>
                <a:gd name="T2" fmla="*/ 74 w 92"/>
                <a:gd name="T3" fmla="*/ 1 h 51"/>
                <a:gd name="T4" fmla="*/ 90 w 92"/>
                <a:gd name="T5" fmla="*/ 8 h 51"/>
                <a:gd name="T6" fmla="*/ 87 w 92"/>
                <a:gd name="T7" fmla="*/ 22 h 51"/>
                <a:gd name="T8" fmla="*/ 19 w 92"/>
                <a:gd name="T9" fmla="*/ 50 h 51"/>
                <a:gd name="T10" fmla="*/ 0 w 92"/>
                <a:gd name="T11" fmla="*/ 35 h 51"/>
              </a:gdLst>
              <a:ahLst/>
              <a:cxnLst>
                <a:cxn ang="0">
                  <a:pos x="T0" y="T1"/>
                </a:cxn>
                <a:cxn ang="0">
                  <a:pos x="T2" y="T3"/>
                </a:cxn>
                <a:cxn ang="0">
                  <a:pos x="T4" y="T5"/>
                </a:cxn>
                <a:cxn ang="0">
                  <a:pos x="T6" y="T7"/>
                </a:cxn>
                <a:cxn ang="0">
                  <a:pos x="T8" y="T9"/>
                </a:cxn>
                <a:cxn ang="0">
                  <a:pos x="T10" y="T11"/>
                </a:cxn>
              </a:cxnLst>
              <a:rect l="0" t="0" r="r" b="b"/>
              <a:pathLst>
                <a:path w="92" h="51">
                  <a:moveTo>
                    <a:pt x="0" y="35"/>
                  </a:moveTo>
                  <a:cubicBezTo>
                    <a:pt x="30" y="21"/>
                    <a:pt x="52" y="10"/>
                    <a:pt x="74" y="1"/>
                  </a:cubicBezTo>
                  <a:cubicBezTo>
                    <a:pt x="78" y="0"/>
                    <a:pt x="86" y="4"/>
                    <a:pt x="90" y="8"/>
                  </a:cubicBezTo>
                  <a:cubicBezTo>
                    <a:pt x="92" y="10"/>
                    <a:pt x="90" y="20"/>
                    <a:pt x="87" y="22"/>
                  </a:cubicBezTo>
                  <a:cubicBezTo>
                    <a:pt x="65" y="32"/>
                    <a:pt x="42" y="41"/>
                    <a:pt x="19" y="50"/>
                  </a:cubicBezTo>
                  <a:cubicBezTo>
                    <a:pt x="17" y="51"/>
                    <a:pt x="12" y="44"/>
                    <a:pt x="0" y="35"/>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2" name="Freeform 137">
              <a:extLst>
                <a:ext uri="{FF2B5EF4-FFF2-40B4-BE49-F238E27FC236}">
                  <a16:creationId xmlns:a16="http://schemas.microsoft.com/office/drawing/2014/main" id="{CF2601C0-721A-493C-AB9C-6EE6E011E99B}"/>
                </a:ext>
              </a:extLst>
            </p:cNvPr>
            <p:cNvSpPr>
              <a:spLocks/>
            </p:cNvSpPr>
            <p:nvPr/>
          </p:nvSpPr>
          <p:spPr bwMode="auto">
            <a:xfrm>
              <a:off x="7723188" y="317500"/>
              <a:ext cx="39688" cy="25400"/>
            </a:xfrm>
            <a:custGeom>
              <a:avLst/>
              <a:gdLst>
                <a:gd name="T0" fmla="*/ 0 w 98"/>
                <a:gd name="T1" fmla="*/ 12 h 32"/>
                <a:gd name="T2" fmla="*/ 85 w 98"/>
                <a:gd name="T3" fmla="*/ 0 h 32"/>
                <a:gd name="T4" fmla="*/ 80 w 98"/>
                <a:gd name="T5" fmla="*/ 26 h 32"/>
                <a:gd name="T6" fmla="*/ 14 w 98"/>
                <a:gd name="T7" fmla="*/ 32 h 32"/>
                <a:gd name="T8" fmla="*/ 0 w 98"/>
                <a:gd name="T9" fmla="*/ 12 h 32"/>
              </a:gdLst>
              <a:ahLst/>
              <a:cxnLst>
                <a:cxn ang="0">
                  <a:pos x="T0" y="T1"/>
                </a:cxn>
                <a:cxn ang="0">
                  <a:pos x="T2" y="T3"/>
                </a:cxn>
                <a:cxn ang="0">
                  <a:pos x="T4" y="T5"/>
                </a:cxn>
                <a:cxn ang="0">
                  <a:pos x="T6" y="T7"/>
                </a:cxn>
                <a:cxn ang="0">
                  <a:pos x="T8" y="T9"/>
                </a:cxn>
              </a:cxnLst>
              <a:rect l="0" t="0" r="r" b="b"/>
              <a:pathLst>
                <a:path w="98" h="32">
                  <a:moveTo>
                    <a:pt x="0" y="12"/>
                  </a:moveTo>
                  <a:cubicBezTo>
                    <a:pt x="34" y="7"/>
                    <a:pt x="61" y="3"/>
                    <a:pt x="85" y="0"/>
                  </a:cubicBezTo>
                  <a:cubicBezTo>
                    <a:pt x="98" y="16"/>
                    <a:pt x="92" y="24"/>
                    <a:pt x="80" y="26"/>
                  </a:cubicBezTo>
                  <a:cubicBezTo>
                    <a:pt x="58" y="30"/>
                    <a:pt x="36" y="31"/>
                    <a:pt x="14" y="32"/>
                  </a:cubicBezTo>
                  <a:cubicBezTo>
                    <a:pt x="11" y="32"/>
                    <a:pt x="9" y="25"/>
                    <a:pt x="0" y="12"/>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3" name="Freeform 138">
              <a:extLst>
                <a:ext uri="{FF2B5EF4-FFF2-40B4-BE49-F238E27FC236}">
                  <a16:creationId xmlns:a16="http://schemas.microsoft.com/office/drawing/2014/main" id="{EC1E3DEB-0C09-4BAE-8DAD-EA15908EC498}"/>
                </a:ext>
              </a:extLst>
            </p:cNvPr>
            <p:cNvSpPr>
              <a:spLocks/>
            </p:cNvSpPr>
            <p:nvPr/>
          </p:nvSpPr>
          <p:spPr bwMode="auto">
            <a:xfrm>
              <a:off x="8312150" y="139700"/>
              <a:ext cx="34925" cy="31750"/>
            </a:xfrm>
            <a:custGeom>
              <a:avLst/>
              <a:gdLst>
                <a:gd name="T0" fmla="*/ 87 w 87"/>
                <a:gd name="T1" fmla="*/ 9 h 38"/>
                <a:gd name="T2" fmla="*/ 75 w 87"/>
                <a:gd name="T3" fmla="*/ 26 h 38"/>
                <a:gd name="T4" fmla="*/ 17 w 87"/>
                <a:gd name="T5" fmla="*/ 37 h 38"/>
                <a:gd name="T6" fmla="*/ 0 w 87"/>
                <a:gd name="T7" fmla="*/ 26 h 38"/>
                <a:gd name="T8" fmla="*/ 12 w 87"/>
                <a:gd name="T9" fmla="*/ 12 h 38"/>
                <a:gd name="T10" fmla="*/ 80 w 87"/>
                <a:gd name="T11" fmla="*/ 0 h 38"/>
                <a:gd name="T12" fmla="*/ 87 w 87"/>
                <a:gd name="T13" fmla="*/ 9 h 38"/>
              </a:gdLst>
              <a:ahLst/>
              <a:cxnLst>
                <a:cxn ang="0">
                  <a:pos x="T0" y="T1"/>
                </a:cxn>
                <a:cxn ang="0">
                  <a:pos x="T2" y="T3"/>
                </a:cxn>
                <a:cxn ang="0">
                  <a:pos x="T4" y="T5"/>
                </a:cxn>
                <a:cxn ang="0">
                  <a:pos x="T6" y="T7"/>
                </a:cxn>
                <a:cxn ang="0">
                  <a:pos x="T8" y="T9"/>
                </a:cxn>
                <a:cxn ang="0">
                  <a:pos x="T10" y="T11"/>
                </a:cxn>
                <a:cxn ang="0">
                  <a:pos x="T12" y="T13"/>
                </a:cxn>
              </a:cxnLst>
              <a:rect l="0" t="0" r="r" b="b"/>
              <a:pathLst>
                <a:path w="87" h="38">
                  <a:moveTo>
                    <a:pt x="87" y="9"/>
                  </a:moveTo>
                  <a:cubicBezTo>
                    <a:pt x="83" y="15"/>
                    <a:pt x="80" y="25"/>
                    <a:pt x="75" y="26"/>
                  </a:cubicBezTo>
                  <a:cubicBezTo>
                    <a:pt x="56" y="31"/>
                    <a:pt x="37" y="35"/>
                    <a:pt x="17" y="37"/>
                  </a:cubicBezTo>
                  <a:cubicBezTo>
                    <a:pt x="12" y="38"/>
                    <a:pt x="6" y="30"/>
                    <a:pt x="0" y="26"/>
                  </a:cubicBezTo>
                  <a:cubicBezTo>
                    <a:pt x="4" y="21"/>
                    <a:pt x="7" y="13"/>
                    <a:pt x="12" y="12"/>
                  </a:cubicBezTo>
                  <a:cubicBezTo>
                    <a:pt x="34" y="7"/>
                    <a:pt x="57" y="4"/>
                    <a:pt x="80" y="0"/>
                  </a:cubicBezTo>
                  <a:cubicBezTo>
                    <a:pt x="82" y="3"/>
                    <a:pt x="84" y="6"/>
                    <a:pt x="87" y="9"/>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4" name="Freeform 139">
              <a:extLst>
                <a:ext uri="{FF2B5EF4-FFF2-40B4-BE49-F238E27FC236}">
                  <a16:creationId xmlns:a16="http://schemas.microsoft.com/office/drawing/2014/main" id="{D86550E1-5704-4B04-B923-07C574871ED2}"/>
                </a:ext>
              </a:extLst>
            </p:cNvPr>
            <p:cNvSpPr>
              <a:spLocks/>
            </p:cNvSpPr>
            <p:nvPr/>
          </p:nvSpPr>
          <p:spPr bwMode="auto">
            <a:xfrm>
              <a:off x="8051800" y="220663"/>
              <a:ext cx="36513" cy="33338"/>
            </a:xfrm>
            <a:custGeom>
              <a:avLst/>
              <a:gdLst>
                <a:gd name="T0" fmla="*/ 88 w 88"/>
                <a:gd name="T1" fmla="*/ 16 h 42"/>
                <a:gd name="T2" fmla="*/ 77 w 88"/>
                <a:gd name="T3" fmla="*/ 31 h 42"/>
                <a:gd name="T4" fmla="*/ 15 w 88"/>
                <a:gd name="T5" fmla="*/ 42 h 42"/>
                <a:gd name="T6" fmla="*/ 1 w 88"/>
                <a:gd name="T7" fmla="*/ 32 h 42"/>
                <a:gd name="T8" fmla="*/ 6 w 88"/>
                <a:gd name="T9" fmla="*/ 19 h 42"/>
                <a:gd name="T10" fmla="*/ 88 w 88"/>
                <a:gd name="T11" fmla="*/ 16 h 42"/>
              </a:gdLst>
              <a:ahLst/>
              <a:cxnLst>
                <a:cxn ang="0">
                  <a:pos x="T0" y="T1"/>
                </a:cxn>
                <a:cxn ang="0">
                  <a:pos x="T2" y="T3"/>
                </a:cxn>
                <a:cxn ang="0">
                  <a:pos x="T4" y="T5"/>
                </a:cxn>
                <a:cxn ang="0">
                  <a:pos x="T6" y="T7"/>
                </a:cxn>
                <a:cxn ang="0">
                  <a:pos x="T8" y="T9"/>
                </a:cxn>
                <a:cxn ang="0">
                  <a:pos x="T10" y="T11"/>
                </a:cxn>
              </a:cxnLst>
              <a:rect l="0" t="0" r="r" b="b"/>
              <a:pathLst>
                <a:path w="88" h="42">
                  <a:moveTo>
                    <a:pt x="88" y="16"/>
                  </a:moveTo>
                  <a:cubicBezTo>
                    <a:pt x="83" y="22"/>
                    <a:pt x="81" y="31"/>
                    <a:pt x="77" y="31"/>
                  </a:cubicBezTo>
                  <a:cubicBezTo>
                    <a:pt x="56" y="36"/>
                    <a:pt x="36" y="40"/>
                    <a:pt x="15" y="42"/>
                  </a:cubicBezTo>
                  <a:cubicBezTo>
                    <a:pt x="11" y="42"/>
                    <a:pt x="4" y="36"/>
                    <a:pt x="1" y="32"/>
                  </a:cubicBezTo>
                  <a:cubicBezTo>
                    <a:pt x="0" y="29"/>
                    <a:pt x="4" y="19"/>
                    <a:pt x="6" y="19"/>
                  </a:cubicBezTo>
                  <a:cubicBezTo>
                    <a:pt x="32" y="14"/>
                    <a:pt x="58" y="0"/>
                    <a:pt x="88" y="16"/>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5" name="Freeform 140">
              <a:extLst>
                <a:ext uri="{FF2B5EF4-FFF2-40B4-BE49-F238E27FC236}">
                  <a16:creationId xmlns:a16="http://schemas.microsoft.com/office/drawing/2014/main" id="{36FA9F00-B3D9-4A52-A0A3-AC27254E2AF2}"/>
                </a:ext>
              </a:extLst>
            </p:cNvPr>
            <p:cNvSpPr>
              <a:spLocks/>
            </p:cNvSpPr>
            <p:nvPr/>
          </p:nvSpPr>
          <p:spPr bwMode="auto">
            <a:xfrm>
              <a:off x="7273925" y="479425"/>
              <a:ext cx="33338" cy="36513"/>
            </a:xfrm>
            <a:custGeom>
              <a:avLst/>
              <a:gdLst>
                <a:gd name="T0" fmla="*/ 0 w 81"/>
                <a:gd name="T1" fmla="*/ 44 h 44"/>
                <a:gd name="T2" fmla="*/ 81 w 81"/>
                <a:gd name="T3" fmla="*/ 9 h 44"/>
                <a:gd name="T4" fmla="*/ 0 w 81"/>
                <a:gd name="T5" fmla="*/ 44 h 44"/>
              </a:gdLst>
              <a:ahLst/>
              <a:cxnLst>
                <a:cxn ang="0">
                  <a:pos x="T0" y="T1"/>
                </a:cxn>
                <a:cxn ang="0">
                  <a:pos x="T2" y="T3"/>
                </a:cxn>
                <a:cxn ang="0">
                  <a:pos x="T4" y="T5"/>
                </a:cxn>
              </a:cxnLst>
              <a:rect l="0" t="0" r="r" b="b"/>
              <a:pathLst>
                <a:path w="81" h="44">
                  <a:moveTo>
                    <a:pt x="0" y="44"/>
                  </a:moveTo>
                  <a:cubicBezTo>
                    <a:pt x="5" y="15"/>
                    <a:pt x="43" y="0"/>
                    <a:pt x="81" y="9"/>
                  </a:cubicBezTo>
                  <a:cubicBezTo>
                    <a:pt x="72" y="31"/>
                    <a:pt x="52" y="40"/>
                    <a:pt x="0" y="44"/>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6" name="Freeform 141">
              <a:extLst>
                <a:ext uri="{FF2B5EF4-FFF2-40B4-BE49-F238E27FC236}">
                  <a16:creationId xmlns:a16="http://schemas.microsoft.com/office/drawing/2014/main" id="{B52F8D2C-9B43-490D-863E-8073AAEB5EC7}"/>
                </a:ext>
              </a:extLst>
            </p:cNvPr>
            <p:cNvSpPr>
              <a:spLocks/>
            </p:cNvSpPr>
            <p:nvPr/>
          </p:nvSpPr>
          <p:spPr bwMode="auto">
            <a:xfrm>
              <a:off x="7169150" y="588963"/>
              <a:ext cx="20638" cy="68263"/>
            </a:xfrm>
            <a:custGeom>
              <a:avLst/>
              <a:gdLst>
                <a:gd name="T0" fmla="*/ 40 w 53"/>
                <a:gd name="T1" fmla="*/ 0 h 84"/>
                <a:gd name="T2" fmla="*/ 47 w 53"/>
                <a:gd name="T3" fmla="*/ 4 h 84"/>
                <a:gd name="T4" fmla="*/ 51 w 53"/>
                <a:gd name="T5" fmla="*/ 20 h 84"/>
                <a:gd name="T6" fmla="*/ 16 w 53"/>
                <a:gd name="T7" fmla="*/ 76 h 84"/>
                <a:gd name="T8" fmla="*/ 2 w 53"/>
                <a:gd name="T9" fmla="*/ 60 h 84"/>
                <a:gd name="T10" fmla="*/ 40 w 53"/>
                <a:gd name="T11" fmla="*/ 0 h 84"/>
              </a:gdLst>
              <a:ahLst/>
              <a:cxnLst>
                <a:cxn ang="0">
                  <a:pos x="T0" y="T1"/>
                </a:cxn>
                <a:cxn ang="0">
                  <a:pos x="T2" y="T3"/>
                </a:cxn>
                <a:cxn ang="0">
                  <a:pos x="T4" y="T5"/>
                </a:cxn>
                <a:cxn ang="0">
                  <a:pos x="T6" y="T7"/>
                </a:cxn>
                <a:cxn ang="0">
                  <a:pos x="T8" y="T9"/>
                </a:cxn>
                <a:cxn ang="0">
                  <a:pos x="T10" y="T11"/>
                </a:cxn>
              </a:cxnLst>
              <a:rect l="0" t="0" r="r" b="b"/>
              <a:pathLst>
                <a:path w="53" h="84">
                  <a:moveTo>
                    <a:pt x="40" y="0"/>
                  </a:moveTo>
                  <a:cubicBezTo>
                    <a:pt x="45" y="2"/>
                    <a:pt x="47" y="3"/>
                    <a:pt x="47" y="4"/>
                  </a:cubicBezTo>
                  <a:cubicBezTo>
                    <a:pt x="49" y="9"/>
                    <a:pt x="53" y="17"/>
                    <a:pt x="51" y="20"/>
                  </a:cubicBezTo>
                  <a:cubicBezTo>
                    <a:pt x="41" y="40"/>
                    <a:pt x="31" y="61"/>
                    <a:pt x="16" y="76"/>
                  </a:cubicBezTo>
                  <a:cubicBezTo>
                    <a:pt x="8" y="84"/>
                    <a:pt x="0" y="70"/>
                    <a:pt x="2" y="60"/>
                  </a:cubicBezTo>
                  <a:cubicBezTo>
                    <a:pt x="6" y="36"/>
                    <a:pt x="18" y="15"/>
                    <a:pt x="40" y="0"/>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7" name="Freeform 142">
              <a:extLst>
                <a:ext uri="{FF2B5EF4-FFF2-40B4-BE49-F238E27FC236}">
                  <a16:creationId xmlns:a16="http://schemas.microsoft.com/office/drawing/2014/main" id="{E8DB26F5-CA16-453B-B714-0AE4497B6068}"/>
                </a:ext>
              </a:extLst>
            </p:cNvPr>
            <p:cNvSpPr>
              <a:spLocks/>
            </p:cNvSpPr>
            <p:nvPr/>
          </p:nvSpPr>
          <p:spPr bwMode="auto">
            <a:xfrm>
              <a:off x="8502650" y="38100"/>
              <a:ext cx="34925" cy="39688"/>
            </a:xfrm>
            <a:custGeom>
              <a:avLst/>
              <a:gdLst>
                <a:gd name="T0" fmla="*/ 0 w 88"/>
                <a:gd name="T1" fmla="*/ 42 h 48"/>
                <a:gd name="T2" fmla="*/ 85 w 88"/>
                <a:gd name="T3" fmla="*/ 0 h 48"/>
                <a:gd name="T4" fmla="*/ 86 w 88"/>
                <a:gd name="T5" fmla="*/ 23 h 48"/>
                <a:gd name="T6" fmla="*/ 0 w 88"/>
                <a:gd name="T7" fmla="*/ 42 h 48"/>
              </a:gdLst>
              <a:ahLst/>
              <a:cxnLst>
                <a:cxn ang="0">
                  <a:pos x="T0" y="T1"/>
                </a:cxn>
                <a:cxn ang="0">
                  <a:pos x="T2" y="T3"/>
                </a:cxn>
                <a:cxn ang="0">
                  <a:pos x="T4" y="T5"/>
                </a:cxn>
                <a:cxn ang="0">
                  <a:pos x="T6" y="T7"/>
                </a:cxn>
              </a:cxnLst>
              <a:rect l="0" t="0" r="r" b="b"/>
              <a:pathLst>
                <a:path w="88" h="48">
                  <a:moveTo>
                    <a:pt x="0" y="42"/>
                  </a:moveTo>
                  <a:cubicBezTo>
                    <a:pt x="23" y="11"/>
                    <a:pt x="55" y="14"/>
                    <a:pt x="85" y="0"/>
                  </a:cubicBezTo>
                  <a:cubicBezTo>
                    <a:pt x="85" y="12"/>
                    <a:pt x="88" y="20"/>
                    <a:pt x="86" y="23"/>
                  </a:cubicBezTo>
                  <a:cubicBezTo>
                    <a:pt x="72" y="38"/>
                    <a:pt x="30" y="48"/>
                    <a:pt x="0" y="42"/>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sp>
          <p:nvSpPr>
            <p:cNvPr id="68" name="Freeform 143">
              <a:extLst>
                <a:ext uri="{FF2B5EF4-FFF2-40B4-BE49-F238E27FC236}">
                  <a16:creationId xmlns:a16="http://schemas.microsoft.com/office/drawing/2014/main" id="{19049F75-7000-4D94-AC49-9F1C1F0C193F}"/>
                </a:ext>
              </a:extLst>
            </p:cNvPr>
            <p:cNvSpPr>
              <a:spLocks/>
            </p:cNvSpPr>
            <p:nvPr/>
          </p:nvSpPr>
          <p:spPr bwMode="auto">
            <a:xfrm>
              <a:off x="7185025" y="700088"/>
              <a:ext cx="15875" cy="30163"/>
            </a:xfrm>
            <a:custGeom>
              <a:avLst/>
              <a:gdLst>
                <a:gd name="T0" fmla="*/ 34 w 38"/>
                <a:gd name="T1" fmla="*/ 33 h 36"/>
                <a:gd name="T2" fmla="*/ 27 w 38"/>
                <a:gd name="T3" fmla="*/ 36 h 36"/>
                <a:gd name="T4" fmla="*/ 1 w 38"/>
                <a:gd name="T5" fmla="*/ 10 h 36"/>
                <a:gd name="T6" fmla="*/ 13 w 38"/>
                <a:gd name="T7" fmla="*/ 1 h 36"/>
                <a:gd name="T8" fmla="*/ 34 w 38"/>
                <a:gd name="T9" fmla="*/ 33 h 36"/>
              </a:gdLst>
              <a:ahLst/>
              <a:cxnLst>
                <a:cxn ang="0">
                  <a:pos x="T0" y="T1"/>
                </a:cxn>
                <a:cxn ang="0">
                  <a:pos x="T2" y="T3"/>
                </a:cxn>
                <a:cxn ang="0">
                  <a:pos x="T4" y="T5"/>
                </a:cxn>
                <a:cxn ang="0">
                  <a:pos x="T6" y="T7"/>
                </a:cxn>
                <a:cxn ang="0">
                  <a:pos x="T8" y="T9"/>
                </a:cxn>
              </a:cxnLst>
              <a:rect l="0" t="0" r="r" b="b"/>
              <a:pathLst>
                <a:path w="38" h="36">
                  <a:moveTo>
                    <a:pt x="34" y="33"/>
                  </a:moveTo>
                  <a:cubicBezTo>
                    <a:pt x="29" y="35"/>
                    <a:pt x="28" y="36"/>
                    <a:pt x="27" y="36"/>
                  </a:cubicBezTo>
                  <a:cubicBezTo>
                    <a:pt x="11" y="34"/>
                    <a:pt x="0" y="27"/>
                    <a:pt x="1" y="10"/>
                  </a:cubicBezTo>
                  <a:cubicBezTo>
                    <a:pt x="2" y="7"/>
                    <a:pt x="10" y="0"/>
                    <a:pt x="13" y="1"/>
                  </a:cubicBezTo>
                  <a:cubicBezTo>
                    <a:pt x="27" y="6"/>
                    <a:pt x="38" y="14"/>
                    <a:pt x="34" y="33"/>
                  </a:cubicBezTo>
                  <a:close/>
                </a:path>
              </a:pathLst>
            </a:custGeom>
            <a:grpFill/>
            <a:ln>
              <a:noFill/>
            </a:ln>
          </p:spPr>
          <p:txBody>
            <a:bodyPr/>
            <a:lstStyle/>
            <a:p>
              <a:pPr defTabSz="1349654">
                <a:defRPr/>
              </a:pPr>
              <a:endParaRPr lang="en-US" sz="2657">
                <a:solidFill>
                  <a:prstClr val="black"/>
                </a:solidFill>
                <a:latin typeface="Cambria" panose="02040503050406030204" pitchFamily="18" charset="0"/>
                <a:ea typeface="Cambria" panose="02040503050406030204" pitchFamily="18" charset="0"/>
              </a:endParaRPr>
            </a:p>
          </p:txBody>
        </p:sp>
      </p:grpSp>
      <p:grpSp>
        <p:nvGrpSpPr>
          <p:cNvPr id="69" name="Group 158">
            <a:extLst>
              <a:ext uri="{FF2B5EF4-FFF2-40B4-BE49-F238E27FC236}">
                <a16:creationId xmlns:a16="http://schemas.microsoft.com/office/drawing/2014/main" id="{2EDB03BD-11B7-4EAE-8128-DCFDC95854B8}"/>
              </a:ext>
            </a:extLst>
          </p:cNvPr>
          <p:cNvGrpSpPr>
            <a:grpSpLocks/>
          </p:cNvGrpSpPr>
          <p:nvPr/>
        </p:nvGrpSpPr>
        <p:grpSpPr bwMode="auto">
          <a:xfrm>
            <a:off x="11202917" y="4128310"/>
            <a:ext cx="1722263" cy="2664236"/>
            <a:chOff x="7478257" y="2193205"/>
            <a:chExt cx="452893" cy="700189"/>
          </a:xfrm>
        </p:grpSpPr>
        <p:sp>
          <p:nvSpPr>
            <p:cNvPr id="70" name="Oval 159">
              <a:extLst>
                <a:ext uri="{FF2B5EF4-FFF2-40B4-BE49-F238E27FC236}">
                  <a16:creationId xmlns:a16="http://schemas.microsoft.com/office/drawing/2014/main" id="{60FCD441-6BD2-4A59-96FF-EBD029630CD7}"/>
                </a:ext>
              </a:extLst>
            </p:cNvPr>
            <p:cNvSpPr/>
            <p:nvPr/>
          </p:nvSpPr>
          <p:spPr>
            <a:xfrm>
              <a:off x="7478257" y="2786241"/>
              <a:ext cx="452893" cy="107153"/>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dirty="0">
                <a:solidFill>
                  <a:prstClr val="white"/>
                </a:solidFill>
                <a:latin typeface="Cambria" panose="02040503050406030204" pitchFamily="18" charset="0"/>
                <a:ea typeface="Cambria" panose="02040503050406030204" pitchFamily="18" charset="0"/>
              </a:endParaRPr>
            </a:p>
          </p:txBody>
        </p:sp>
        <p:sp>
          <p:nvSpPr>
            <p:cNvPr id="71" name="Freeform 17">
              <a:extLst>
                <a:ext uri="{FF2B5EF4-FFF2-40B4-BE49-F238E27FC236}">
                  <a16:creationId xmlns:a16="http://schemas.microsoft.com/office/drawing/2014/main" id="{B82ADEBE-B298-4880-A1CF-BC0DF68CD1E9}"/>
                </a:ext>
              </a:extLst>
            </p:cNvPr>
            <p:cNvSpPr>
              <a:spLocks noEditPoints="1"/>
            </p:cNvSpPr>
            <p:nvPr/>
          </p:nvSpPr>
          <p:spPr bwMode="auto">
            <a:xfrm>
              <a:off x="7478257" y="2193205"/>
              <a:ext cx="452893" cy="646613"/>
            </a:xfrm>
            <a:custGeom>
              <a:avLst/>
              <a:gdLst>
                <a:gd name="T0" fmla="*/ 214 w 221"/>
                <a:gd name="T1" fmla="*/ 77 h 315"/>
                <a:gd name="T2" fmla="*/ 164 w 221"/>
                <a:gd name="T3" fmla="*/ 14 h 315"/>
                <a:gd name="T4" fmla="*/ 110 w 221"/>
                <a:gd name="T5" fmla="*/ 0 h 315"/>
                <a:gd name="T6" fmla="*/ 110 w 221"/>
                <a:gd name="T7" fmla="*/ 0 h 315"/>
                <a:gd name="T8" fmla="*/ 56 w 221"/>
                <a:gd name="T9" fmla="*/ 14 h 315"/>
                <a:gd name="T10" fmla="*/ 6 w 221"/>
                <a:gd name="T11" fmla="*/ 77 h 315"/>
                <a:gd name="T12" fmla="*/ 5 w 221"/>
                <a:gd name="T13" fmla="*/ 132 h 315"/>
                <a:gd name="T14" fmla="*/ 40 w 221"/>
                <a:gd name="T15" fmla="*/ 208 h 315"/>
                <a:gd name="T16" fmla="*/ 94 w 221"/>
                <a:gd name="T17" fmla="*/ 292 h 315"/>
                <a:gd name="T18" fmla="*/ 110 w 221"/>
                <a:gd name="T19" fmla="*/ 315 h 315"/>
                <a:gd name="T20" fmla="*/ 110 w 221"/>
                <a:gd name="T21" fmla="*/ 315 h 315"/>
                <a:gd name="T22" fmla="*/ 126 w 221"/>
                <a:gd name="T23" fmla="*/ 292 h 315"/>
                <a:gd name="T24" fmla="*/ 180 w 221"/>
                <a:gd name="T25" fmla="*/ 208 h 315"/>
                <a:gd name="T26" fmla="*/ 215 w 221"/>
                <a:gd name="T27" fmla="*/ 132 h 315"/>
                <a:gd name="T28" fmla="*/ 214 w 221"/>
                <a:gd name="T29" fmla="*/ 77 h 315"/>
                <a:gd name="T30" fmla="*/ 110 w 221"/>
                <a:gd name="T31" fmla="*/ 174 h 315"/>
                <a:gd name="T32" fmla="*/ 110 w 221"/>
                <a:gd name="T33" fmla="*/ 174 h 315"/>
                <a:gd name="T34" fmla="*/ 110 w 221"/>
                <a:gd name="T35" fmla="*/ 174 h 315"/>
                <a:gd name="T36" fmla="*/ 44 w 221"/>
                <a:gd name="T37" fmla="*/ 108 h 315"/>
                <a:gd name="T38" fmla="*/ 110 w 221"/>
                <a:gd name="T39" fmla="*/ 42 h 315"/>
                <a:gd name="T40" fmla="*/ 110 w 221"/>
                <a:gd name="T41" fmla="*/ 42 h 315"/>
                <a:gd name="T42" fmla="*/ 110 w 221"/>
                <a:gd name="T43" fmla="*/ 42 h 315"/>
                <a:gd name="T44" fmla="*/ 176 w 221"/>
                <a:gd name="T45" fmla="*/ 108 h 315"/>
                <a:gd name="T46" fmla="*/ 110 w 221"/>
                <a:gd name="T47" fmla="*/ 174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1" h="315">
                  <a:moveTo>
                    <a:pt x="214" y="77"/>
                  </a:moveTo>
                  <a:cubicBezTo>
                    <a:pt x="206" y="50"/>
                    <a:pt x="189" y="29"/>
                    <a:pt x="164" y="14"/>
                  </a:cubicBezTo>
                  <a:cubicBezTo>
                    <a:pt x="147" y="4"/>
                    <a:pt x="129" y="0"/>
                    <a:pt x="110" y="0"/>
                  </a:cubicBezTo>
                  <a:cubicBezTo>
                    <a:pt x="110" y="0"/>
                    <a:pt x="110" y="0"/>
                    <a:pt x="110" y="0"/>
                  </a:cubicBezTo>
                  <a:cubicBezTo>
                    <a:pt x="91" y="0"/>
                    <a:pt x="73" y="4"/>
                    <a:pt x="56" y="14"/>
                  </a:cubicBezTo>
                  <a:cubicBezTo>
                    <a:pt x="31" y="29"/>
                    <a:pt x="15" y="50"/>
                    <a:pt x="6" y="77"/>
                  </a:cubicBezTo>
                  <a:cubicBezTo>
                    <a:pt x="1" y="95"/>
                    <a:pt x="0" y="114"/>
                    <a:pt x="5" y="132"/>
                  </a:cubicBezTo>
                  <a:cubicBezTo>
                    <a:pt x="13" y="159"/>
                    <a:pt x="26" y="184"/>
                    <a:pt x="40" y="208"/>
                  </a:cubicBezTo>
                  <a:cubicBezTo>
                    <a:pt x="58" y="237"/>
                    <a:pt x="76" y="264"/>
                    <a:pt x="94" y="292"/>
                  </a:cubicBezTo>
                  <a:cubicBezTo>
                    <a:pt x="99" y="300"/>
                    <a:pt x="104" y="307"/>
                    <a:pt x="110" y="315"/>
                  </a:cubicBezTo>
                  <a:cubicBezTo>
                    <a:pt x="110" y="315"/>
                    <a:pt x="110" y="315"/>
                    <a:pt x="110" y="315"/>
                  </a:cubicBezTo>
                  <a:cubicBezTo>
                    <a:pt x="116" y="307"/>
                    <a:pt x="121" y="300"/>
                    <a:pt x="126" y="292"/>
                  </a:cubicBezTo>
                  <a:cubicBezTo>
                    <a:pt x="144" y="264"/>
                    <a:pt x="163" y="237"/>
                    <a:pt x="180" y="208"/>
                  </a:cubicBezTo>
                  <a:cubicBezTo>
                    <a:pt x="194" y="184"/>
                    <a:pt x="207" y="159"/>
                    <a:pt x="215" y="132"/>
                  </a:cubicBezTo>
                  <a:cubicBezTo>
                    <a:pt x="221" y="114"/>
                    <a:pt x="220" y="95"/>
                    <a:pt x="214" y="77"/>
                  </a:cubicBezTo>
                  <a:close/>
                  <a:moveTo>
                    <a:pt x="110" y="174"/>
                  </a:moveTo>
                  <a:cubicBezTo>
                    <a:pt x="110" y="174"/>
                    <a:pt x="110" y="174"/>
                    <a:pt x="110" y="174"/>
                  </a:cubicBezTo>
                  <a:cubicBezTo>
                    <a:pt x="110" y="174"/>
                    <a:pt x="110" y="174"/>
                    <a:pt x="110" y="174"/>
                  </a:cubicBezTo>
                  <a:cubicBezTo>
                    <a:pt x="74" y="174"/>
                    <a:pt x="44" y="145"/>
                    <a:pt x="44" y="108"/>
                  </a:cubicBezTo>
                  <a:cubicBezTo>
                    <a:pt x="44" y="72"/>
                    <a:pt x="74" y="42"/>
                    <a:pt x="110" y="42"/>
                  </a:cubicBezTo>
                  <a:cubicBezTo>
                    <a:pt x="110" y="42"/>
                    <a:pt x="110" y="42"/>
                    <a:pt x="110" y="42"/>
                  </a:cubicBezTo>
                  <a:cubicBezTo>
                    <a:pt x="110" y="42"/>
                    <a:pt x="110" y="42"/>
                    <a:pt x="110" y="42"/>
                  </a:cubicBezTo>
                  <a:cubicBezTo>
                    <a:pt x="147" y="42"/>
                    <a:pt x="176" y="72"/>
                    <a:pt x="176" y="108"/>
                  </a:cubicBezTo>
                  <a:cubicBezTo>
                    <a:pt x="176" y="145"/>
                    <a:pt x="147" y="174"/>
                    <a:pt x="110" y="174"/>
                  </a:cubicBezTo>
                  <a:close/>
                </a:path>
              </a:pathLst>
            </a:custGeom>
            <a:solidFill>
              <a:schemeClr val="accent4"/>
            </a:solidFill>
            <a:ln>
              <a:noFill/>
            </a:ln>
          </p:spPr>
          <p:txBody>
            <a:bodyPr/>
            <a:lstStyle/>
            <a:p>
              <a:pPr defTabSz="1349654">
                <a:defRPr/>
              </a:pPr>
              <a:endParaRPr lang="en-US" sz="2657" dirty="0">
                <a:solidFill>
                  <a:prstClr val="black"/>
                </a:solidFill>
                <a:latin typeface="Cambria" panose="02040503050406030204" pitchFamily="18" charset="0"/>
                <a:ea typeface="Cambria" panose="02040503050406030204" pitchFamily="18" charset="0"/>
              </a:endParaRPr>
            </a:p>
          </p:txBody>
        </p:sp>
      </p:grpSp>
      <p:grpSp>
        <p:nvGrpSpPr>
          <p:cNvPr id="72" name="Group 161">
            <a:extLst>
              <a:ext uri="{FF2B5EF4-FFF2-40B4-BE49-F238E27FC236}">
                <a16:creationId xmlns:a16="http://schemas.microsoft.com/office/drawing/2014/main" id="{1C6FEE0C-5859-47A4-8702-D5DF3CCB29D2}"/>
              </a:ext>
            </a:extLst>
          </p:cNvPr>
          <p:cNvGrpSpPr>
            <a:grpSpLocks/>
          </p:cNvGrpSpPr>
          <p:nvPr/>
        </p:nvGrpSpPr>
        <p:grpSpPr bwMode="auto">
          <a:xfrm>
            <a:off x="7797755" y="5526521"/>
            <a:ext cx="1694614" cy="2577254"/>
            <a:chOff x="7478257" y="2193205"/>
            <a:chExt cx="452893" cy="700189"/>
          </a:xfrm>
          <a:solidFill>
            <a:srgbClr val="00B050"/>
          </a:solidFill>
        </p:grpSpPr>
        <p:sp>
          <p:nvSpPr>
            <p:cNvPr id="73" name="Oval 162">
              <a:extLst>
                <a:ext uri="{FF2B5EF4-FFF2-40B4-BE49-F238E27FC236}">
                  <a16:creationId xmlns:a16="http://schemas.microsoft.com/office/drawing/2014/main" id="{0F830B73-8EE2-4983-AEC6-DC5D392BA080}"/>
                </a:ext>
              </a:extLst>
            </p:cNvPr>
            <p:cNvSpPr/>
            <p:nvPr/>
          </p:nvSpPr>
          <p:spPr>
            <a:xfrm>
              <a:off x="7478257" y="2786314"/>
              <a:ext cx="452893" cy="107080"/>
            </a:xfrm>
            <a:prstGeom prst="ellipse">
              <a:avLst/>
            </a:prstGeom>
            <a:grpFill/>
            <a:ln/>
          </p:spPr>
          <p:style>
            <a:lnRef idx="3">
              <a:schemeClr val="lt1"/>
            </a:lnRef>
            <a:fillRef idx="1">
              <a:schemeClr val="accent3"/>
            </a:fillRef>
            <a:effectRef idx="1">
              <a:schemeClr val="accent3"/>
            </a:effectRef>
            <a:fontRef idx="minor">
              <a:schemeClr val="lt1"/>
            </a:fontRef>
          </p:style>
          <p:txBody>
            <a:bodyPr anchor="ctr"/>
            <a:lstStyle/>
            <a:p>
              <a:pPr algn="ctr" defTabSz="1349654">
                <a:defRPr/>
              </a:pPr>
              <a:endParaRPr lang="en-US" sz="2657" dirty="0">
                <a:solidFill>
                  <a:prstClr val="white"/>
                </a:solidFill>
                <a:latin typeface="Cambria" panose="02040503050406030204" pitchFamily="18" charset="0"/>
                <a:ea typeface="Cambria" panose="02040503050406030204" pitchFamily="18" charset="0"/>
              </a:endParaRPr>
            </a:p>
          </p:txBody>
        </p:sp>
        <p:sp>
          <p:nvSpPr>
            <p:cNvPr id="74" name="Freeform 17">
              <a:extLst>
                <a:ext uri="{FF2B5EF4-FFF2-40B4-BE49-F238E27FC236}">
                  <a16:creationId xmlns:a16="http://schemas.microsoft.com/office/drawing/2014/main" id="{3D9E48B4-A3BE-4A05-896D-A07E41DBC893}"/>
                </a:ext>
              </a:extLst>
            </p:cNvPr>
            <p:cNvSpPr>
              <a:spLocks noEditPoints="1"/>
            </p:cNvSpPr>
            <p:nvPr/>
          </p:nvSpPr>
          <p:spPr bwMode="auto">
            <a:xfrm>
              <a:off x="7478257" y="2193205"/>
              <a:ext cx="452893" cy="646649"/>
            </a:xfrm>
            <a:custGeom>
              <a:avLst/>
              <a:gdLst>
                <a:gd name="T0" fmla="*/ 214 w 221"/>
                <a:gd name="T1" fmla="*/ 77 h 315"/>
                <a:gd name="T2" fmla="*/ 164 w 221"/>
                <a:gd name="T3" fmla="*/ 14 h 315"/>
                <a:gd name="T4" fmla="*/ 110 w 221"/>
                <a:gd name="T5" fmla="*/ 0 h 315"/>
                <a:gd name="T6" fmla="*/ 110 w 221"/>
                <a:gd name="T7" fmla="*/ 0 h 315"/>
                <a:gd name="T8" fmla="*/ 56 w 221"/>
                <a:gd name="T9" fmla="*/ 14 h 315"/>
                <a:gd name="T10" fmla="*/ 6 w 221"/>
                <a:gd name="T11" fmla="*/ 77 h 315"/>
                <a:gd name="T12" fmla="*/ 5 w 221"/>
                <a:gd name="T13" fmla="*/ 132 h 315"/>
                <a:gd name="T14" fmla="*/ 40 w 221"/>
                <a:gd name="T15" fmla="*/ 208 h 315"/>
                <a:gd name="T16" fmla="*/ 94 w 221"/>
                <a:gd name="T17" fmla="*/ 292 h 315"/>
                <a:gd name="T18" fmla="*/ 110 w 221"/>
                <a:gd name="T19" fmla="*/ 315 h 315"/>
                <a:gd name="T20" fmla="*/ 110 w 221"/>
                <a:gd name="T21" fmla="*/ 315 h 315"/>
                <a:gd name="T22" fmla="*/ 126 w 221"/>
                <a:gd name="T23" fmla="*/ 292 h 315"/>
                <a:gd name="T24" fmla="*/ 180 w 221"/>
                <a:gd name="T25" fmla="*/ 208 h 315"/>
                <a:gd name="T26" fmla="*/ 215 w 221"/>
                <a:gd name="T27" fmla="*/ 132 h 315"/>
                <a:gd name="T28" fmla="*/ 214 w 221"/>
                <a:gd name="T29" fmla="*/ 77 h 315"/>
                <a:gd name="T30" fmla="*/ 110 w 221"/>
                <a:gd name="T31" fmla="*/ 174 h 315"/>
                <a:gd name="T32" fmla="*/ 110 w 221"/>
                <a:gd name="T33" fmla="*/ 174 h 315"/>
                <a:gd name="T34" fmla="*/ 110 w 221"/>
                <a:gd name="T35" fmla="*/ 174 h 315"/>
                <a:gd name="T36" fmla="*/ 44 w 221"/>
                <a:gd name="T37" fmla="*/ 108 h 315"/>
                <a:gd name="T38" fmla="*/ 110 w 221"/>
                <a:gd name="T39" fmla="*/ 42 h 315"/>
                <a:gd name="T40" fmla="*/ 110 w 221"/>
                <a:gd name="T41" fmla="*/ 42 h 315"/>
                <a:gd name="T42" fmla="*/ 110 w 221"/>
                <a:gd name="T43" fmla="*/ 42 h 315"/>
                <a:gd name="T44" fmla="*/ 176 w 221"/>
                <a:gd name="T45" fmla="*/ 108 h 315"/>
                <a:gd name="T46" fmla="*/ 110 w 221"/>
                <a:gd name="T47" fmla="*/ 174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1" h="315">
                  <a:moveTo>
                    <a:pt x="214" y="77"/>
                  </a:moveTo>
                  <a:cubicBezTo>
                    <a:pt x="206" y="50"/>
                    <a:pt x="189" y="29"/>
                    <a:pt x="164" y="14"/>
                  </a:cubicBezTo>
                  <a:cubicBezTo>
                    <a:pt x="147" y="4"/>
                    <a:pt x="129" y="0"/>
                    <a:pt x="110" y="0"/>
                  </a:cubicBezTo>
                  <a:cubicBezTo>
                    <a:pt x="110" y="0"/>
                    <a:pt x="110" y="0"/>
                    <a:pt x="110" y="0"/>
                  </a:cubicBezTo>
                  <a:cubicBezTo>
                    <a:pt x="91" y="0"/>
                    <a:pt x="73" y="4"/>
                    <a:pt x="56" y="14"/>
                  </a:cubicBezTo>
                  <a:cubicBezTo>
                    <a:pt x="31" y="29"/>
                    <a:pt x="15" y="50"/>
                    <a:pt x="6" y="77"/>
                  </a:cubicBezTo>
                  <a:cubicBezTo>
                    <a:pt x="1" y="95"/>
                    <a:pt x="0" y="114"/>
                    <a:pt x="5" y="132"/>
                  </a:cubicBezTo>
                  <a:cubicBezTo>
                    <a:pt x="13" y="159"/>
                    <a:pt x="26" y="184"/>
                    <a:pt x="40" y="208"/>
                  </a:cubicBezTo>
                  <a:cubicBezTo>
                    <a:pt x="58" y="237"/>
                    <a:pt x="76" y="264"/>
                    <a:pt x="94" y="292"/>
                  </a:cubicBezTo>
                  <a:cubicBezTo>
                    <a:pt x="99" y="300"/>
                    <a:pt x="104" y="307"/>
                    <a:pt x="110" y="315"/>
                  </a:cubicBezTo>
                  <a:cubicBezTo>
                    <a:pt x="110" y="315"/>
                    <a:pt x="110" y="315"/>
                    <a:pt x="110" y="315"/>
                  </a:cubicBezTo>
                  <a:cubicBezTo>
                    <a:pt x="116" y="307"/>
                    <a:pt x="121" y="300"/>
                    <a:pt x="126" y="292"/>
                  </a:cubicBezTo>
                  <a:cubicBezTo>
                    <a:pt x="144" y="264"/>
                    <a:pt x="163" y="237"/>
                    <a:pt x="180" y="208"/>
                  </a:cubicBezTo>
                  <a:cubicBezTo>
                    <a:pt x="194" y="184"/>
                    <a:pt x="207" y="159"/>
                    <a:pt x="215" y="132"/>
                  </a:cubicBezTo>
                  <a:cubicBezTo>
                    <a:pt x="221" y="114"/>
                    <a:pt x="220" y="95"/>
                    <a:pt x="214" y="77"/>
                  </a:cubicBezTo>
                  <a:close/>
                  <a:moveTo>
                    <a:pt x="110" y="174"/>
                  </a:moveTo>
                  <a:cubicBezTo>
                    <a:pt x="110" y="174"/>
                    <a:pt x="110" y="174"/>
                    <a:pt x="110" y="174"/>
                  </a:cubicBezTo>
                  <a:cubicBezTo>
                    <a:pt x="110" y="174"/>
                    <a:pt x="110" y="174"/>
                    <a:pt x="110" y="174"/>
                  </a:cubicBezTo>
                  <a:cubicBezTo>
                    <a:pt x="74" y="174"/>
                    <a:pt x="44" y="145"/>
                    <a:pt x="44" y="108"/>
                  </a:cubicBezTo>
                  <a:cubicBezTo>
                    <a:pt x="44" y="72"/>
                    <a:pt x="74" y="42"/>
                    <a:pt x="110" y="42"/>
                  </a:cubicBezTo>
                  <a:cubicBezTo>
                    <a:pt x="110" y="42"/>
                    <a:pt x="110" y="42"/>
                    <a:pt x="110" y="42"/>
                  </a:cubicBezTo>
                  <a:cubicBezTo>
                    <a:pt x="110" y="42"/>
                    <a:pt x="110" y="42"/>
                    <a:pt x="110" y="42"/>
                  </a:cubicBezTo>
                  <a:cubicBezTo>
                    <a:pt x="147" y="42"/>
                    <a:pt x="176" y="72"/>
                    <a:pt x="176" y="108"/>
                  </a:cubicBezTo>
                  <a:cubicBezTo>
                    <a:pt x="176" y="145"/>
                    <a:pt x="147" y="174"/>
                    <a:pt x="110" y="174"/>
                  </a:cubicBezTo>
                  <a:close/>
                </a:path>
              </a:pathLst>
            </a:custGeom>
            <a:grpFill/>
            <a:ln/>
          </p:spPr>
          <p:style>
            <a:lnRef idx="3">
              <a:schemeClr val="lt1"/>
            </a:lnRef>
            <a:fillRef idx="1">
              <a:schemeClr val="accent3"/>
            </a:fillRef>
            <a:effectRef idx="1">
              <a:schemeClr val="accent3"/>
            </a:effectRef>
            <a:fontRef idx="minor">
              <a:schemeClr val="lt1"/>
            </a:fontRef>
          </p:style>
          <p:txBody>
            <a:bodyPr/>
            <a:lstStyle/>
            <a:p>
              <a:pPr defTabSz="1349654">
                <a:defRPr/>
              </a:pPr>
              <a:endParaRPr lang="en-US" sz="2657" dirty="0">
                <a:solidFill>
                  <a:prstClr val="white"/>
                </a:solidFill>
                <a:latin typeface="Cambria" panose="02040503050406030204" pitchFamily="18" charset="0"/>
                <a:ea typeface="Cambria" panose="02040503050406030204" pitchFamily="18" charset="0"/>
              </a:endParaRPr>
            </a:p>
          </p:txBody>
        </p:sp>
      </p:grpSp>
      <p:grpSp>
        <p:nvGrpSpPr>
          <p:cNvPr id="75" name="Group 164">
            <a:extLst>
              <a:ext uri="{FF2B5EF4-FFF2-40B4-BE49-F238E27FC236}">
                <a16:creationId xmlns:a16="http://schemas.microsoft.com/office/drawing/2014/main" id="{190510D7-76E9-4DD8-B286-0E7F94FE218F}"/>
              </a:ext>
            </a:extLst>
          </p:cNvPr>
          <p:cNvGrpSpPr>
            <a:grpSpLocks/>
          </p:cNvGrpSpPr>
          <p:nvPr/>
        </p:nvGrpSpPr>
        <p:grpSpPr bwMode="auto">
          <a:xfrm>
            <a:off x="12946271" y="1293019"/>
            <a:ext cx="1298142" cy="2008135"/>
            <a:chOff x="7478257" y="2193205"/>
            <a:chExt cx="452893" cy="700189"/>
          </a:xfrm>
        </p:grpSpPr>
        <p:sp>
          <p:nvSpPr>
            <p:cNvPr id="76" name="Oval 165">
              <a:extLst>
                <a:ext uri="{FF2B5EF4-FFF2-40B4-BE49-F238E27FC236}">
                  <a16:creationId xmlns:a16="http://schemas.microsoft.com/office/drawing/2014/main" id="{9C353A0F-666C-4C72-A830-051C98A86FC1}"/>
                </a:ext>
              </a:extLst>
            </p:cNvPr>
            <p:cNvSpPr/>
            <p:nvPr/>
          </p:nvSpPr>
          <p:spPr>
            <a:xfrm>
              <a:off x="7478257" y="2786364"/>
              <a:ext cx="452893" cy="107030"/>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dirty="0">
                <a:solidFill>
                  <a:prstClr val="white"/>
                </a:solidFill>
                <a:latin typeface="Cambria" panose="02040503050406030204" pitchFamily="18" charset="0"/>
                <a:ea typeface="Cambria" panose="02040503050406030204" pitchFamily="18" charset="0"/>
              </a:endParaRPr>
            </a:p>
          </p:txBody>
        </p:sp>
        <p:sp>
          <p:nvSpPr>
            <p:cNvPr id="77" name="Freeform 17">
              <a:extLst>
                <a:ext uri="{FF2B5EF4-FFF2-40B4-BE49-F238E27FC236}">
                  <a16:creationId xmlns:a16="http://schemas.microsoft.com/office/drawing/2014/main" id="{F3A1B388-8524-4E90-91F9-6D5E7F31EF14}"/>
                </a:ext>
              </a:extLst>
            </p:cNvPr>
            <p:cNvSpPr>
              <a:spLocks noEditPoints="1"/>
            </p:cNvSpPr>
            <p:nvPr/>
          </p:nvSpPr>
          <p:spPr bwMode="auto">
            <a:xfrm>
              <a:off x="7478257" y="2193205"/>
              <a:ext cx="452893" cy="647083"/>
            </a:xfrm>
            <a:custGeom>
              <a:avLst/>
              <a:gdLst>
                <a:gd name="T0" fmla="*/ 214 w 221"/>
                <a:gd name="T1" fmla="*/ 77 h 315"/>
                <a:gd name="T2" fmla="*/ 164 w 221"/>
                <a:gd name="T3" fmla="*/ 14 h 315"/>
                <a:gd name="T4" fmla="*/ 110 w 221"/>
                <a:gd name="T5" fmla="*/ 0 h 315"/>
                <a:gd name="T6" fmla="*/ 110 w 221"/>
                <a:gd name="T7" fmla="*/ 0 h 315"/>
                <a:gd name="T8" fmla="*/ 56 w 221"/>
                <a:gd name="T9" fmla="*/ 14 h 315"/>
                <a:gd name="T10" fmla="*/ 6 w 221"/>
                <a:gd name="T11" fmla="*/ 77 h 315"/>
                <a:gd name="T12" fmla="*/ 5 w 221"/>
                <a:gd name="T13" fmla="*/ 132 h 315"/>
                <a:gd name="T14" fmla="*/ 40 w 221"/>
                <a:gd name="T15" fmla="*/ 208 h 315"/>
                <a:gd name="T16" fmla="*/ 94 w 221"/>
                <a:gd name="T17" fmla="*/ 292 h 315"/>
                <a:gd name="T18" fmla="*/ 110 w 221"/>
                <a:gd name="T19" fmla="*/ 315 h 315"/>
                <a:gd name="T20" fmla="*/ 110 w 221"/>
                <a:gd name="T21" fmla="*/ 315 h 315"/>
                <a:gd name="T22" fmla="*/ 126 w 221"/>
                <a:gd name="T23" fmla="*/ 292 h 315"/>
                <a:gd name="T24" fmla="*/ 180 w 221"/>
                <a:gd name="T25" fmla="*/ 208 h 315"/>
                <a:gd name="T26" fmla="*/ 215 w 221"/>
                <a:gd name="T27" fmla="*/ 132 h 315"/>
                <a:gd name="T28" fmla="*/ 214 w 221"/>
                <a:gd name="T29" fmla="*/ 77 h 315"/>
                <a:gd name="T30" fmla="*/ 110 w 221"/>
                <a:gd name="T31" fmla="*/ 174 h 315"/>
                <a:gd name="T32" fmla="*/ 110 w 221"/>
                <a:gd name="T33" fmla="*/ 174 h 315"/>
                <a:gd name="T34" fmla="*/ 110 w 221"/>
                <a:gd name="T35" fmla="*/ 174 h 315"/>
                <a:gd name="T36" fmla="*/ 44 w 221"/>
                <a:gd name="T37" fmla="*/ 108 h 315"/>
                <a:gd name="T38" fmla="*/ 110 w 221"/>
                <a:gd name="T39" fmla="*/ 42 h 315"/>
                <a:gd name="T40" fmla="*/ 110 w 221"/>
                <a:gd name="T41" fmla="*/ 42 h 315"/>
                <a:gd name="T42" fmla="*/ 110 w 221"/>
                <a:gd name="T43" fmla="*/ 42 h 315"/>
                <a:gd name="T44" fmla="*/ 176 w 221"/>
                <a:gd name="T45" fmla="*/ 108 h 315"/>
                <a:gd name="T46" fmla="*/ 110 w 221"/>
                <a:gd name="T47" fmla="*/ 174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1" h="315">
                  <a:moveTo>
                    <a:pt x="214" y="77"/>
                  </a:moveTo>
                  <a:cubicBezTo>
                    <a:pt x="206" y="50"/>
                    <a:pt x="189" y="29"/>
                    <a:pt x="164" y="14"/>
                  </a:cubicBezTo>
                  <a:cubicBezTo>
                    <a:pt x="147" y="4"/>
                    <a:pt x="129" y="0"/>
                    <a:pt x="110" y="0"/>
                  </a:cubicBezTo>
                  <a:cubicBezTo>
                    <a:pt x="110" y="0"/>
                    <a:pt x="110" y="0"/>
                    <a:pt x="110" y="0"/>
                  </a:cubicBezTo>
                  <a:cubicBezTo>
                    <a:pt x="91" y="0"/>
                    <a:pt x="73" y="4"/>
                    <a:pt x="56" y="14"/>
                  </a:cubicBezTo>
                  <a:cubicBezTo>
                    <a:pt x="31" y="29"/>
                    <a:pt x="15" y="50"/>
                    <a:pt x="6" y="77"/>
                  </a:cubicBezTo>
                  <a:cubicBezTo>
                    <a:pt x="1" y="95"/>
                    <a:pt x="0" y="114"/>
                    <a:pt x="5" y="132"/>
                  </a:cubicBezTo>
                  <a:cubicBezTo>
                    <a:pt x="13" y="159"/>
                    <a:pt x="26" y="184"/>
                    <a:pt x="40" y="208"/>
                  </a:cubicBezTo>
                  <a:cubicBezTo>
                    <a:pt x="58" y="237"/>
                    <a:pt x="76" y="264"/>
                    <a:pt x="94" y="292"/>
                  </a:cubicBezTo>
                  <a:cubicBezTo>
                    <a:pt x="99" y="300"/>
                    <a:pt x="104" y="307"/>
                    <a:pt x="110" y="315"/>
                  </a:cubicBezTo>
                  <a:cubicBezTo>
                    <a:pt x="110" y="315"/>
                    <a:pt x="110" y="315"/>
                    <a:pt x="110" y="315"/>
                  </a:cubicBezTo>
                  <a:cubicBezTo>
                    <a:pt x="116" y="307"/>
                    <a:pt x="121" y="300"/>
                    <a:pt x="126" y="292"/>
                  </a:cubicBezTo>
                  <a:cubicBezTo>
                    <a:pt x="144" y="264"/>
                    <a:pt x="163" y="237"/>
                    <a:pt x="180" y="208"/>
                  </a:cubicBezTo>
                  <a:cubicBezTo>
                    <a:pt x="194" y="184"/>
                    <a:pt x="207" y="159"/>
                    <a:pt x="215" y="132"/>
                  </a:cubicBezTo>
                  <a:cubicBezTo>
                    <a:pt x="221" y="114"/>
                    <a:pt x="220" y="95"/>
                    <a:pt x="214" y="77"/>
                  </a:cubicBezTo>
                  <a:close/>
                  <a:moveTo>
                    <a:pt x="110" y="174"/>
                  </a:moveTo>
                  <a:cubicBezTo>
                    <a:pt x="110" y="174"/>
                    <a:pt x="110" y="174"/>
                    <a:pt x="110" y="174"/>
                  </a:cubicBezTo>
                  <a:cubicBezTo>
                    <a:pt x="110" y="174"/>
                    <a:pt x="110" y="174"/>
                    <a:pt x="110" y="174"/>
                  </a:cubicBezTo>
                  <a:cubicBezTo>
                    <a:pt x="74" y="174"/>
                    <a:pt x="44" y="145"/>
                    <a:pt x="44" y="108"/>
                  </a:cubicBezTo>
                  <a:cubicBezTo>
                    <a:pt x="44" y="72"/>
                    <a:pt x="74" y="42"/>
                    <a:pt x="110" y="42"/>
                  </a:cubicBezTo>
                  <a:cubicBezTo>
                    <a:pt x="110" y="42"/>
                    <a:pt x="110" y="42"/>
                    <a:pt x="110" y="42"/>
                  </a:cubicBezTo>
                  <a:cubicBezTo>
                    <a:pt x="110" y="42"/>
                    <a:pt x="110" y="42"/>
                    <a:pt x="110" y="42"/>
                  </a:cubicBezTo>
                  <a:cubicBezTo>
                    <a:pt x="147" y="42"/>
                    <a:pt x="176" y="72"/>
                    <a:pt x="176" y="108"/>
                  </a:cubicBezTo>
                  <a:cubicBezTo>
                    <a:pt x="176" y="145"/>
                    <a:pt x="147" y="174"/>
                    <a:pt x="110" y="174"/>
                  </a:cubicBezTo>
                  <a:close/>
                </a:path>
              </a:pathLst>
            </a:custGeom>
            <a:solidFill>
              <a:schemeClr val="accent6"/>
            </a:solidFill>
            <a:ln>
              <a:noFill/>
            </a:ln>
          </p:spPr>
          <p:txBody>
            <a:bodyPr/>
            <a:lstStyle/>
            <a:p>
              <a:pPr defTabSz="1349654">
                <a:defRPr/>
              </a:pPr>
              <a:endParaRPr lang="en-US" sz="2657" dirty="0">
                <a:solidFill>
                  <a:prstClr val="black"/>
                </a:solidFill>
                <a:latin typeface="Cambria" panose="02040503050406030204" pitchFamily="18" charset="0"/>
                <a:ea typeface="Cambria" panose="02040503050406030204" pitchFamily="18" charset="0"/>
              </a:endParaRPr>
            </a:p>
          </p:txBody>
        </p:sp>
      </p:grpSp>
      <p:sp>
        <p:nvSpPr>
          <p:cNvPr id="78" name="TextBox 167">
            <a:extLst>
              <a:ext uri="{FF2B5EF4-FFF2-40B4-BE49-F238E27FC236}">
                <a16:creationId xmlns:a16="http://schemas.microsoft.com/office/drawing/2014/main" id="{EBAC13F0-92C9-4D5E-BD92-9DB83585AD93}"/>
              </a:ext>
            </a:extLst>
          </p:cNvPr>
          <p:cNvSpPr txBox="1">
            <a:spLocks noChangeArrowheads="1"/>
          </p:cNvSpPr>
          <p:nvPr/>
        </p:nvSpPr>
        <p:spPr bwMode="auto">
          <a:xfrm>
            <a:off x="3165686" y="6434034"/>
            <a:ext cx="1527777" cy="122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spcBef>
                <a:spcPct val="0"/>
              </a:spcBef>
              <a:buNone/>
              <a:defRPr/>
            </a:pPr>
            <a:r>
              <a:rPr lang="en-US" altLang="ru-RU" sz="7380">
                <a:solidFill>
                  <a:prstClr val="black"/>
                </a:solidFill>
                <a:latin typeface="Cambria" panose="02040503050406030204" pitchFamily="18" charset="0"/>
                <a:ea typeface="Cambria" panose="02040503050406030204" pitchFamily="18" charset="0"/>
                <a:cs typeface="Noto Sans"/>
              </a:rPr>
              <a:t>01</a:t>
            </a:r>
            <a:endParaRPr lang="en-GB" altLang="ru-RU" sz="7380">
              <a:solidFill>
                <a:prstClr val="black"/>
              </a:solidFill>
              <a:latin typeface="Cambria" panose="02040503050406030204" pitchFamily="18" charset="0"/>
              <a:ea typeface="Cambria" panose="02040503050406030204" pitchFamily="18" charset="0"/>
              <a:cs typeface="Noto Sans"/>
            </a:endParaRPr>
          </a:p>
        </p:txBody>
      </p:sp>
      <p:sp>
        <p:nvSpPr>
          <p:cNvPr id="79" name="TextBox 168">
            <a:extLst>
              <a:ext uri="{FF2B5EF4-FFF2-40B4-BE49-F238E27FC236}">
                <a16:creationId xmlns:a16="http://schemas.microsoft.com/office/drawing/2014/main" id="{298855F3-B1F4-47EE-BC2A-47D6F3090177}"/>
              </a:ext>
            </a:extLst>
          </p:cNvPr>
          <p:cNvSpPr txBox="1">
            <a:spLocks noChangeArrowheads="1"/>
          </p:cNvSpPr>
          <p:nvPr/>
        </p:nvSpPr>
        <p:spPr bwMode="auto">
          <a:xfrm>
            <a:off x="11301332" y="4449330"/>
            <a:ext cx="1525433" cy="100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spcBef>
                <a:spcPct val="0"/>
              </a:spcBef>
              <a:buNone/>
              <a:defRPr/>
            </a:pPr>
            <a:r>
              <a:rPr lang="en-US" altLang="ru-RU" sz="5904" dirty="0">
                <a:solidFill>
                  <a:prstClr val="black"/>
                </a:solidFill>
                <a:latin typeface="Cambria" panose="02040503050406030204" pitchFamily="18" charset="0"/>
                <a:ea typeface="Cambria" panose="02040503050406030204" pitchFamily="18" charset="0"/>
                <a:cs typeface="Noto Sans"/>
              </a:rPr>
              <a:t>0</a:t>
            </a:r>
            <a:r>
              <a:rPr lang="uz-Cyrl-UZ" altLang="ru-RU" sz="5904" dirty="0">
                <a:solidFill>
                  <a:prstClr val="black"/>
                </a:solidFill>
                <a:latin typeface="Cambria" panose="02040503050406030204" pitchFamily="18" charset="0"/>
                <a:ea typeface="Cambria" panose="02040503050406030204" pitchFamily="18" charset="0"/>
                <a:cs typeface="Noto Sans"/>
              </a:rPr>
              <a:t>3</a:t>
            </a:r>
            <a:endParaRPr lang="en-GB" altLang="ru-RU" sz="5904" dirty="0">
              <a:solidFill>
                <a:prstClr val="black"/>
              </a:solidFill>
              <a:latin typeface="Cambria" panose="02040503050406030204" pitchFamily="18" charset="0"/>
              <a:ea typeface="Cambria" panose="02040503050406030204" pitchFamily="18" charset="0"/>
              <a:cs typeface="Noto Sans"/>
            </a:endParaRPr>
          </a:p>
        </p:txBody>
      </p:sp>
      <p:sp>
        <p:nvSpPr>
          <p:cNvPr id="81" name="TextBox 170">
            <a:extLst>
              <a:ext uri="{FF2B5EF4-FFF2-40B4-BE49-F238E27FC236}">
                <a16:creationId xmlns:a16="http://schemas.microsoft.com/office/drawing/2014/main" id="{D4EAE985-AA0A-44E1-B03A-587117F5A8B2}"/>
              </a:ext>
            </a:extLst>
          </p:cNvPr>
          <p:cNvSpPr txBox="1">
            <a:spLocks noChangeArrowheads="1"/>
          </p:cNvSpPr>
          <p:nvPr/>
        </p:nvSpPr>
        <p:spPr bwMode="auto">
          <a:xfrm>
            <a:off x="12859571" y="1508593"/>
            <a:ext cx="1525434" cy="7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spcBef>
                <a:spcPct val="0"/>
              </a:spcBef>
              <a:buNone/>
              <a:defRPr/>
            </a:pPr>
            <a:r>
              <a:rPr lang="en-US" altLang="ru-RU" sz="4428" dirty="0">
                <a:solidFill>
                  <a:prstClr val="black"/>
                </a:solidFill>
                <a:latin typeface="Cambria" panose="02040503050406030204" pitchFamily="18" charset="0"/>
                <a:ea typeface="Cambria" panose="02040503050406030204" pitchFamily="18" charset="0"/>
                <a:cs typeface="Noto Sans"/>
              </a:rPr>
              <a:t>05</a:t>
            </a:r>
            <a:endParaRPr lang="en-GB" altLang="ru-RU" sz="4428" dirty="0">
              <a:solidFill>
                <a:prstClr val="black"/>
              </a:solidFill>
              <a:latin typeface="Cambria" panose="02040503050406030204" pitchFamily="18" charset="0"/>
              <a:ea typeface="Cambria" panose="02040503050406030204" pitchFamily="18" charset="0"/>
              <a:cs typeface="Noto Sans"/>
            </a:endParaRPr>
          </a:p>
        </p:txBody>
      </p:sp>
      <p:sp>
        <p:nvSpPr>
          <p:cNvPr id="82" name="TextBox 171">
            <a:extLst>
              <a:ext uri="{FF2B5EF4-FFF2-40B4-BE49-F238E27FC236}">
                <a16:creationId xmlns:a16="http://schemas.microsoft.com/office/drawing/2014/main" id="{64E9E88F-F069-400E-8B19-9DD9D0DDCBF0}"/>
              </a:ext>
            </a:extLst>
          </p:cNvPr>
          <p:cNvSpPr txBox="1">
            <a:spLocks noChangeArrowheads="1"/>
          </p:cNvSpPr>
          <p:nvPr/>
        </p:nvSpPr>
        <p:spPr bwMode="auto">
          <a:xfrm>
            <a:off x="4943541" y="5708795"/>
            <a:ext cx="2849351"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buNone/>
              <a:defRPr/>
            </a:pPr>
            <a:r>
              <a:rPr lang="en-US" b="1" dirty="0" err="1">
                <a:solidFill>
                  <a:schemeClr val="accent6">
                    <a:lumMod val="75000"/>
                  </a:schemeClr>
                </a:solidFill>
                <a:latin typeface="Times New Roman" panose="02020603050405020304" pitchFamily="18" charset="0"/>
                <a:cs typeface="Times New Roman" panose="02020603050405020304" pitchFamily="18" charset="0"/>
              </a:rPr>
              <a:t>D</a:t>
            </a:r>
            <a:r>
              <a:rPr lang="ru-RU" b="1" dirty="0" err="1">
                <a:solidFill>
                  <a:schemeClr val="accent6">
                    <a:lumMod val="75000"/>
                  </a:schemeClr>
                </a:solidFill>
                <a:latin typeface="Times New Roman" panose="02020603050405020304" pitchFamily="18" charset="0"/>
                <a:cs typeface="Times New Roman" panose="02020603050405020304" pitchFamily="18" charset="0"/>
              </a:rPr>
              <a:t>ars</a:t>
            </a:r>
            <a:r>
              <a:rPr lang="ru-RU" b="1" dirty="0">
                <a:solidFill>
                  <a:schemeClr val="accent6">
                    <a:lumMod val="75000"/>
                  </a:schemeClr>
                </a:solidFill>
                <a:latin typeface="Times New Roman" panose="02020603050405020304" pitchFamily="18" charset="0"/>
                <a:cs typeface="Times New Roman" panose="02020603050405020304" pitchFamily="18" charset="0"/>
              </a:rPr>
              <a:t> </a:t>
            </a:r>
            <a:r>
              <a:rPr lang="ru-RU" b="1" dirty="0" err="1">
                <a:solidFill>
                  <a:schemeClr val="accent6">
                    <a:lumMod val="75000"/>
                  </a:schemeClr>
                </a:solidFill>
                <a:latin typeface="Times New Roman" panose="02020603050405020304" pitchFamily="18" charset="0"/>
                <a:cs typeface="Times New Roman" panose="02020603050405020304" pitchFamily="18" charset="0"/>
              </a:rPr>
              <a:t>jarayonining</a:t>
            </a:r>
            <a:r>
              <a:rPr lang="ru-RU" b="1" dirty="0">
                <a:solidFill>
                  <a:schemeClr val="accent6">
                    <a:lumMod val="75000"/>
                  </a:schemeClr>
                </a:solidFill>
                <a:latin typeface="Times New Roman" panose="02020603050405020304" pitchFamily="18" charset="0"/>
                <a:cs typeface="Times New Roman" panose="02020603050405020304" pitchFamily="18" charset="0"/>
              </a:rPr>
              <a:t> </a:t>
            </a:r>
            <a:r>
              <a:rPr lang="ru-RU" b="1" dirty="0" err="1">
                <a:solidFill>
                  <a:schemeClr val="accent6">
                    <a:lumMod val="75000"/>
                  </a:schemeClr>
                </a:solidFill>
                <a:latin typeface="Times New Roman" panose="02020603050405020304" pitchFamily="18" charset="0"/>
                <a:cs typeface="Times New Roman" panose="02020603050405020304" pitchFamily="18" charset="0"/>
              </a:rPr>
              <a:t>dars</a:t>
            </a:r>
            <a:r>
              <a:rPr lang="ru-RU" b="1" dirty="0">
                <a:solidFill>
                  <a:schemeClr val="accent6">
                    <a:lumMod val="75000"/>
                  </a:schemeClr>
                </a:solidFill>
                <a:latin typeface="Times New Roman" panose="02020603050405020304" pitchFamily="18" charset="0"/>
                <a:cs typeface="Times New Roman" panose="02020603050405020304" pitchFamily="18" charset="0"/>
              </a:rPr>
              <a:t> </a:t>
            </a:r>
            <a:r>
              <a:rPr lang="ru-RU" b="1" dirty="0" err="1">
                <a:solidFill>
                  <a:schemeClr val="accent6">
                    <a:lumMod val="75000"/>
                  </a:schemeClr>
                </a:solidFill>
                <a:latin typeface="Times New Roman" panose="02020603050405020304" pitchFamily="18" charset="0"/>
                <a:cs typeface="Times New Roman" panose="02020603050405020304" pitchFamily="18" charset="0"/>
              </a:rPr>
              <a:t>o‘tish</a:t>
            </a:r>
            <a:r>
              <a:rPr lang="ru-RU" b="1" dirty="0">
                <a:solidFill>
                  <a:schemeClr val="accent6">
                    <a:lumMod val="75000"/>
                  </a:schemeClr>
                </a:solidFill>
                <a:latin typeface="Times New Roman" panose="02020603050405020304" pitchFamily="18" charset="0"/>
                <a:cs typeface="Times New Roman" panose="02020603050405020304" pitchFamily="18" charset="0"/>
              </a:rPr>
              <a:t> </a:t>
            </a:r>
            <a:r>
              <a:rPr lang="ru-RU" b="1" dirty="0" err="1">
                <a:solidFill>
                  <a:schemeClr val="accent6">
                    <a:lumMod val="75000"/>
                  </a:schemeClr>
                </a:solidFill>
                <a:latin typeface="Times New Roman" panose="02020603050405020304" pitchFamily="18" charset="0"/>
                <a:cs typeface="Times New Roman" panose="02020603050405020304" pitchFamily="18" charset="0"/>
              </a:rPr>
              <a:t>bosqichlariga</a:t>
            </a:r>
            <a:r>
              <a:rPr lang="ru-RU" b="1" dirty="0">
                <a:solidFill>
                  <a:schemeClr val="accent6">
                    <a:lumMod val="75000"/>
                  </a:schemeClr>
                </a:solidFill>
                <a:latin typeface="Times New Roman" panose="02020603050405020304" pitchFamily="18" charset="0"/>
                <a:cs typeface="Times New Roman" panose="02020603050405020304" pitchFamily="18" charset="0"/>
              </a:rPr>
              <a:t> </a:t>
            </a:r>
            <a:r>
              <a:rPr lang="ru-RU" b="1" dirty="0" err="1">
                <a:solidFill>
                  <a:schemeClr val="accent6">
                    <a:lumMod val="75000"/>
                  </a:schemeClr>
                </a:solidFill>
                <a:latin typeface="Times New Roman" panose="02020603050405020304" pitchFamily="18" charset="0"/>
                <a:cs typeface="Times New Roman" panose="02020603050405020304" pitchFamily="18" charset="0"/>
              </a:rPr>
              <a:t>mosligini</a:t>
            </a:r>
            <a:r>
              <a:rPr lang="ru-RU" b="1" dirty="0">
                <a:solidFill>
                  <a:schemeClr val="accent6">
                    <a:lumMod val="75000"/>
                  </a:schemeClr>
                </a:solidFill>
                <a:latin typeface="Times New Roman" panose="02020603050405020304" pitchFamily="18" charset="0"/>
                <a:cs typeface="Times New Roman" panose="02020603050405020304" pitchFamily="18" charset="0"/>
              </a:rPr>
              <a:t> </a:t>
            </a:r>
            <a:r>
              <a:rPr lang="ru-RU" b="1" dirty="0" err="1">
                <a:solidFill>
                  <a:schemeClr val="accent6">
                    <a:lumMod val="75000"/>
                  </a:schemeClr>
                </a:solidFill>
                <a:latin typeface="Times New Roman" panose="02020603050405020304" pitchFamily="18" charset="0"/>
                <a:cs typeface="Times New Roman" panose="02020603050405020304" pitchFamily="18" charset="0"/>
              </a:rPr>
              <a:t>kuzatish</a:t>
            </a:r>
            <a:endParaRPr lang="en-US" sz="3542" b="1" dirty="0">
              <a:solidFill>
                <a:schemeClr val="accent6">
                  <a:lumMod val="75000"/>
                </a:schemeClr>
              </a:solidFill>
              <a:latin typeface="Times New Roman" panose="02020603050405020304" pitchFamily="18" charset="0"/>
              <a:ea typeface="Cambria" panose="02040503050406030204" pitchFamily="18" charset="0"/>
              <a:cs typeface="Times New Roman" panose="02020603050405020304" pitchFamily="18" charset="0"/>
            </a:endParaRPr>
          </a:p>
        </p:txBody>
      </p:sp>
      <p:sp>
        <p:nvSpPr>
          <p:cNvPr id="83" name="TextBox 172">
            <a:extLst>
              <a:ext uri="{FF2B5EF4-FFF2-40B4-BE49-F238E27FC236}">
                <a16:creationId xmlns:a16="http://schemas.microsoft.com/office/drawing/2014/main" id="{4AD7D953-BC92-492B-9267-96128BED4DAB}"/>
              </a:ext>
            </a:extLst>
          </p:cNvPr>
          <p:cNvSpPr txBox="1">
            <a:spLocks noChangeArrowheads="1"/>
          </p:cNvSpPr>
          <p:nvPr/>
        </p:nvSpPr>
        <p:spPr bwMode="auto">
          <a:xfrm>
            <a:off x="4041405" y="3349347"/>
            <a:ext cx="370462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buNone/>
              <a:defRPr/>
            </a:pPr>
            <a:r>
              <a:rPr lang="en-US" b="1" dirty="0" err="1">
                <a:solidFill>
                  <a:srgbClr val="0070C0"/>
                </a:solidFill>
                <a:latin typeface="Times New Roman" panose="02020603050405020304" pitchFamily="18" charset="0"/>
                <a:cs typeface="Times New Roman" panose="02020603050405020304" pitchFamily="18" charset="0"/>
              </a:rPr>
              <a:t>I</a:t>
            </a:r>
            <a:r>
              <a:rPr lang="ru-RU" b="1" dirty="0" err="1">
                <a:solidFill>
                  <a:srgbClr val="0070C0"/>
                </a:solidFill>
                <a:latin typeface="Times New Roman" panose="02020603050405020304" pitchFamily="18" charset="0"/>
                <a:cs typeface="Times New Roman" panose="02020603050405020304" pitchFamily="18" charset="0"/>
              </a:rPr>
              <a:t>lg‘or</a:t>
            </a:r>
            <a:r>
              <a:rPr lang="ru-RU" b="1" dirty="0">
                <a:solidFill>
                  <a:srgbClr val="0070C0"/>
                </a:solidFill>
                <a:latin typeface="Times New Roman" panose="02020603050405020304" pitchFamily="18" charset="0"/>
                <a:cs typeface="Times New Roman" panose="02020603050405020304" pitchFamily="18" charset="0"/>
              </a:rPr>
              <a:t> </a:t>
            </a:r>
            <a:r>
              <a:rPr lang="ru-RU" b="1" dirty="0" err="1">
                <a:solidFill>
                  <a:srgbClr val="0070C0"/>
                </a:solidFill>
                <a:latin typeface="Times New Roman" panose="02020603050405020304" pitchFamily="18" charset="0"/>
                <a:cs typeface="Times New Roman" panose="02020603050405020304" pitchFamily="18" charset="0"/>
              </a:rPr>
              <a:t>tajribalarni</a:t>
            </a:r>
            <a:r>
              <a:rPr lang="ru-RU" b="1" dirty="0">
                <a:solidFill>
                  <a:srgbClr val="0070C0"/>
                </a:solidFill>
                <a:latin typeface="Times New Roman" panose="02020603050405020304" pitchFamily="18" charset="0"/>
                <a:cs typeface="Times New Roman" panose="02020603050405020304" pitchFamily="18" charset="0"/>
              </a:rPr>
              <a:t> </a:t>
            </a:r>
            <a:r>
              <a:rPr lang="ru-RU" b="1" dirty="0" err="1">
                <a:solidFill>
                  <a:srgbClr val="0070C0"/>
                </a:solidFill>
                <a:latin typeface="Times New Roman" panose="02020603050405020304" pitchFamily="18" charset="0"/>
                <a:cs typeface="Times New Roman" panose="02020603050405020304" pitchFamily="18" charset="0"/>
              </a:rPr>
              <a:t>o‘rganish</a:t>
            </a:r>
            <a:r>
              <a:rPr lang="ru-RU" b="1" dirty="0">
                <a:solidFill>
                  <a:srgbClr val="0070C0"/>
                </a:solidFill>
                <a:latin typeface="Times New Roman" panose="02020603050405020304" pitchFamily="18" charset="0"/>
                <a:cs typeface="Times New Roman" panose="02020603050405020304" pitchFamily="18" charset="0"/>
              </a:rPr>
              <a:t> </a:t>
            </a:r>
            <a:r>
              <a:rPr lang="ru-RU" b="1" dirty="0" err="1">
                <a:solidFill>
                  <a:srgbClr val="0070C0"/>
                </a:solidFill>
                <a:latin typeface="Times New Roman" panose="02020603050405020304" pitchFamily="18" charset="0"/>
                <a:cs typeface="Times New Roman" panose="02020603050405020304" pitchFamily="18" charset="0"/>
              </a:rPr>
              <a:t>va</a:t>
            </a:r>
            <a:r>
              <a:rPr lang="ru-RU" b="1" dirty="0">
                <a:solidFill>
                  <a:srgbClr val="0070C0"/>
                </a:solidFill>
                <a:latin typeface="Times New Roman" panose="02020603050405020304" pitchFamily="18" charset="0"/>
                <a:cs typeface="Times New Roman" panose="02020603050405020304" pitchFamily="18" charset="0"/>
              </a:rPr>
              <a:t> </a:t>
            </a:r>
            <a:r>
              <a:rPr lang="ru-RU" b="1" dirty="0" err="1">
                <a:solidFill>
                  <a:srgbClr val="0070C0"/>
                </a:solidFill>
                <a:latin typeface="Times New Roman" panose="02020603050405020304" pitchFamily="18" charset="0"/>
                <a:cs typeface="Times New Roman" panose="02020603050405020304" pitchFamily="18" charset="0"/>
              </a:rPr>
              <a:t>ommalashtirish</a:t>
            </a:r>
            <a:endParaRPr lang="ru-RU" sz="3542" b="1" dirty="0">
              <a:solidFill>
                <a:srgbClr val="0070C0"/>
              </a:solidFill>
              <a:latin typeface="Times New Roman" panose="02020603050405020304" pitchFamily="18" charset="0"/>
              <a:ea typeface="Cambria" panose="02040503050406030204" pitchFamily="18" charset="0"/>
              <a:cs typeface="Times New Roman" panose="02020603050405020304" pitchFamily="18" charset="0"/>
            </a:endParaRPr>
          </a:p>
        </p:txBody>
      </p:sp>
      <p:sp>
        <p:nvSpPr>
          <p:cNvPr id="84" name="TextBox 173">
            <a:extLst>
              <a:ext uri="{FF2B5EF4-FFF2-40B4-BE49-F238E27FC236}">
                <a16:creationId xmlns:a16="http://schemas.microsoft.com/office/drawing/2014/main" id="{9D1B11E4-D074-4F71-A45D-E8BEF31819AB}"/>
              </a:ext>
            </a:extLst>
          </p:cNvPr>
          <p:cNvSpPr txBox="1">
            <a:spLocks noChangeArrowheads="1"/>
          </p:cNvSpPr>
          <p:nvPr/>
        </p:nvSpPr>
        <p:spPr bwMode="auto">
          <a:xfrm>
            <a:off x="12925180" y="5332723"/>
            <a:ext cx="397409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buNone/>
              <a:defRPr/>
            </a:pPr>
            <a:r>
              <a:rPr lang="en-US" b="1" dirty="0" err="1">
                <a:solidFill>
                  <a:schemeClr val="accent4">
                    <a:lumMod val="75000"/>
                  </a:schemeClr>
                </a:solidFill>
                <a:latin typeface="Times New Roman" panose="02020603050405020304" pitchFamily="18" charset="0"/>
                <a:cs typeface="Times New Roman" panose="02020603050405020304" pitchFamily="18" charset="0"/>
              </a:rPr>
              <a:t>O</a:t>
            </a:r>
            <a:r>
              <a:rPr lang="ru-RU" b="1" dirty="0">
                <a:solidFill>
                  <a:schemeClr val="accent4">
                    <a:lumMod val="75000"/>
                  </a:schemeClr>
                </a:solidFill>
                <a:latin typeface="Times New Roman" panose="02020603050405020304" pitchFamily="18" charset="0"/>
                <a:cs typeface="Times New Roman" panose="02020603050405020304" pitchFamily="18" charset="0"/>
              </a:rPr>
              <a:t>‘</a:t>
            </a:r>
            <a:r>
              <a:rPr lang="ru-RU" b="1" dirty="0" err="1">
                <a:solidFill>
                  <a:schemeClr val="accent4">
                    <a:lumMod val="75000"/>
                  </a:schemeClr>
                </a:solidFill>
                <a:latin typeface="Times New Roman" panose="02020603050405020304" pitchFamily="18" charset="0"/>
                <a:cs typeface="Times New Roman" panose="02020603050405020304" pitchFamily="18" charset="0"/>
              </a:rPr>
              <a:t>qituvchiga</a:t>
            </a:r>
            <a:r>
              <a:rPr lang="ru-RU" b="1" dirty="0">
                <a:solidFill>
                  <a:schemeClr val="accent4">
                    <a:lumMod val="75000"/>
                  </a:schemeClr>
                </a:solidFill>
                <a:latin typeface="Times New Roman" panose="02020603050405020304" pitchFamily="18" charset="0"/>
                <a:cs typeface="Times New Roman" panose="02020603050405020304" pitchFamily="18" charset="0"/>
              </a:rPr>
              <a:t> </a:t>
            </a:r>
            <a:r>
              <a:rPr lang="ru-RU" b="1" dirty="0" err="1">
                <a:solidFill>
                  <a:schemeClr val="accent4">
                    <a:lumMod val="75000"/>
                  </a:schemeClr>
                </a:solidFill>
                <a:latin typeface="Times New Roman" panose="02020603050405020304" pitchFamily="18" charset="0"/>
                <a:cs typeface="Times New Roman" panose="02020603050405020304" pitchFamily="18" charset="0"/>
              </a:rPr>
              <a:t>amaliy-metodik</a:t>
            </a:r>
            <a:r>
              <a:rPr lang="ru-RU" b="1" dirty="0">
                <a:solidFill>
                  <a:schemeClr val="accent4">
                    <a:lumMod val="75000"/>
                  </a:schemeClr>
                </a:solidFill>
                <a:latin typeface="Times New Roman" panose="02020603050405020304" pitchFamily="18" charset="0"/>
                <a:cs typeface="Times New Roman" panose="02020603050405020304" pitchFamily="18" charset="0"/>
              </a:rPr>
              <a:t> </a:t>
            </a:r>
            <a:r>
              <a:rPr lang="ru-RU" b="1" dirty="0" err="1">
                <a:solidFill>
                  <a:schemeClr val="accent4">
                    <a:lumMod val="75000"/>
                  </a:schemeClr>
                </a:solidFill>
                <a:latin typeface="Times New Roman" panose="02020603050405020304" pitchFamily="18" charset="0"/>
                <a:cs typeface="Times New Roman" panose="02020603050405020304" pitchFamily="18" charset="0"/>
              </a:rPr>
              <a:t>yordamlar</a:t>
            </a:r>
            <a:r>
              <a:rPr lang="ru-RU" b="1" dirty="0">
                <a:solidFill>
                  <a:schemeClr val="accent4">
                    <a:lumMod val="75000"/>
                  </a:schemeClr>
                </a:solidFill>
                <a:latin typeface="Times New Roman" panose="02020603050405020304" pitchFamily="18" charset="0"/>
                <a:cs typeface="Times New Roman" panose="02020603050405020304" pitchFamily="18" charset="0"/>
              </a:rPr>
              <a:t> </a:t>
            </a:r>
            <a:r>
              <a:rPr lang="ru-RU" b="1" dirty="0" err="1">
                <a:solidFill>
                  <a:schemeClr val="accent4">
                    <a:lumMod val="75000"/>
                  </a:schemeClr>
                </a:solidFill>
                <a:latin typeface="Times New Roman" panose="02020603050405020304" pitchFamily="18" charset="0"/>
                <a:cs typeface="Times New Roman" panose="02020603050405020304" pitchFamily="18" charset="0"/>
              </a:rPr>
              <a:t>berilishiga</a:t>
            </a:r>
            <a:r>
              <a:rPr lang="ru-RU" b="1" dirty="0">
                <a:solidFill>
                  <a:schemeClr val="accent4">
                    <a:lumMod val="75000"/>
                  </a:schemeClr>
                </a:solidFill>
                <a:latin typeface="Times New Roman" panose="02020603050405020304" pitchFamily="18" charset="0"/>
                <a:cs typeface="Times New Roman" panose="02020603050405020304" pitchFamily="18" charset="0"/>
              </a:rPr>
              <a:t> </a:t>
            </a:r>
            <a:r>
              <a:rPr lang="ru-RU" b="1" dirty="0" err="1">
                <a:solidFill>
                  <a:schemeClr val="accent4">
                    <a:lumMod val="75000"/>
                  </a:schemeClr>
                </a:solidFill>
                <a:latin typeface="Times New Roman" panose="02020603050405020304" pitchFamily="18" charset="0"/>
                <a:cs typeface="Times New Roman" panose="02020603050405020304" pitchFamily="18" charset="0"/>
              </a:rPr>
              <a:t>erishish</a:t>
            </a:r>
            <a:endParaRPr lang="ru-RU" sz="3542" b="1" dirty="0">
              <a:solidFill>
                <a:schemeClr val="accent4">
                  <a:lumMod val="75000"/>
                </a:schemeClr>
              </a:solidFill>
              <a:latin typeface="Times New Roman" panose="02020603050405020304" pitchFamily="18" charset="0"/>
              <a:ea typeface="Cambria" panose="02040503050406030204" pitchFamily="18" charset="0"/>
              <a:cs typeface="Times New Roman" panose="02020603050405020304" pitchFamily="18" charset="0"/>
            </a:endParaRPr>
          </a:p>
        </p:txBody>
      </p:sp>
      <p:sp>
        <p:nvSpPr>
          <p:cNvPr id="85" name="TextBox 174">
            <a:extLst>
              <a:ext uri="{FF2B5EF4-FFF2-40B4-BE49-F238E27FC236}">
                <a16:creationId xmlns:a16="http://schemas.microsoft.com/office/drawing/2014/main" id="{F946C70C-F303-49A9-A902-B3DDDD6C1710}"/>
              </a:ext>
            </a:extLst>
          </p:cNvPr>
          <p:cNvSpPr txBox="1">
            <a:spLocks noChangeArrowheads="1"/>
          </p:cNvSpPr>
          <p:nvPr/>
        </p:nvSpPr>
        <p:spPr bwMode="auto">
          <a:xfrm>
            <a:off x="14455301" y="2506804"/>
            <a:ext cx="28493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spcBef>
                <a:spcPct val="0"/>
              </a:spcBef>
              <a:buNone/>
              <a:defRPr/>
            </a:pPr>
            <a:r>
              <a:rPr lang="en-US" altLang="ru-RU" b="1" dirty="0" err="1">
                <a:solidFill>
                  <a:schemeClr val="accent6">
                    <a:lumMod val="50000"/>
                  </a:schemeClr>
                </a:solidFill>
                <a:latin typeface="Times New Roman" panose="02020603050405020304" pitchFamily="18" charset="0"/>
                <a:ea typeface="Cambria" panose="02040503050406030204" pitchFamily="18" charset="0"/>
                <a:cs typeface="Times New Roman" panose="02020603050405020304" pitchFamily="18" charset="0"/>
              </a:rPr>
              <a:t>Xulosalash</a:t>
            </a:r>
            <a:r>
              <a:rPr lang="en-US" altLang="ru-RU" b="1" dirty="0">
                <a:solidFill>
                  <a:schemeClr val="accent6">
                    <a:lumMod val="50000"/>
                  </a:schemeClr>
                </a:solidFill>
                <a:latin typeface="Times New Roman" panose="02020603050405020304" pitchFamily="18" charset="0"/>
                <a:ea typeface="Cambria" panose="02040503050406030204" pitchFamily="18" charset="0"/>
                <a:cs typeface="Times New Roman" panose="02020603050405020304" pitchFamily="18" charset="0"/>
              </a:rPr>
              <a:t> </a:t>
            </a:r>
            <a:endParaRPr lang="en-GB" altLang="ru-RU" b="1" dirty="0">
              <a:solidFill>
                <a:schemeClr val="accent6">
                  <a:lumMod val="50000"/>
                </a:schemeClr>
              </a:solidFill>
              <a:latin typeface="Times New Roman" panose="02020603050405020304" pitchFamily="18" charset="0"/>
              <a:ea typeface="Cambria" panose="02040503050406030204" pitchFamily="18" charset="0"/>
              <a:cs typeface="Times New Roman" panose="02020603050405020304" pitchFamily="18" charset="0"/>
            </a:endParaRPr>
          </a:p>
        </p:txBody>
      </p:sp>
      <p:sp>
        <p:nvSpPr>
          <p:cNvPr id="86" name="Rectangle 175">
            <a:extLst>
              <a:ext uri="{FF2B5EF4-FFF2-40B4-BE49-F238E27FC236}">
                <a16:creationId xmlns:a16="http://schemas.microsoft.com/office/drawing/2014/main" id="{27235B63-2BCD-4760-82B2-44ED68155C6A}"/>
              </a:ext>
            </a:extLst>
          </p:cNvPr>
          <p:cNvSpPr/>
          <p:nvPr/>
        </p:nvSpPr>
        <p:spPr>
          <a:xfrm>
            <a:off x="503793" y="4643817"/>
            <a:ext cx="2589253" cy="12653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a:solidFill>
                <a:prstClr val="white"/>
              </a:solidFill>
              <a:latin typeface="Cambria" panose="02040503050406030204" pitchFamily="18" charset="0"/>
              <a:ea typeface="Cambria" panose="02040503050406030204" pitchFamily="18" charset="0"/>
            </a:endParaRPr>
          </a:p>
        </p:txBody>
      </p:sp>
      <p:sp>
        <p:nvSpPr>
          <p:cNvPr id="87" name="Rectangle 176">
            <a:extLst>
              <a:ext uri="{FF2B5EF4-FFF2-40B4-BE49-F238E27FC236}">
                <a16:creationId xmlns:a16="http://schemas.microsoft.com/office/drawing/2014/main" id="{42DAAF85-6067-422C-ABA1-7C4A4F610DED}"/>
              </a:ext>
            </a:extLst>
          </p:cNvPr>
          <p:cNvSpPr/>
          <p:nvPr/>
        </p:nvSpPr>
        <p:spPr>
          <a:xfrm>
            <a:off x="4599088" y="3210164"/>
            <a:ext cx="2589255" cy="124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a:solidFill>
                <a:prstClr val="white"/>
              </a:solidFill>
              <a:latin typeface="Cambria" panose="02040503050406030204" pitchFamily="18" charset="0"/>
              <a:ea typeface="Cambria" panose="02040503050406030204" pitchFamily="18" charset="0"/>
            </a:endParaRPr>
          </a:p>
        </p:txBody>
      </p:sp>
      <p:sp>
        <p:nvSpPr>
          <p:cNvPr id="88" name="Rectangle 177">
            <a:extLst>
              <a:ext uri="{FF2B5EF4-FFF2-40B4-BE49-F238E27FC236}">
                <a16:creationId xmlns:a16="http://schemas.microsoft.com/office/drawing/2014/main" id="{303C82CC-09A7-4D53-8296-C426046155DB}"/>
              </a:ext>
            </a:extLst>
          </p:cNvPr>
          <p:cNvSpPr/>
          <p:nvPr/>
        </p:nvSpPr>
        <p:spPr>
          <a:xfrm>
            <a:off x="13520357" y="5098401"/>
            <a:ext cx="2589255" cy="12653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a:solidFill>
                <a:prstClr val="white"/>
              </a:solidFill>
              <a:latin typeface="Cambria" panose="02040503050406030204" pitchFamily="18" charset="0"/>
              <a:ea typeface="Cambria" panose="02040503050406030204" pitchFamily="18" charset="0"/>
            </a:endParaRPr>
          </a:p>
        </p:txBody>
      </p:sp>
      <p:sp>
        <p:nvSpPr>
          <p:cNvPr id="89" name="Rectangle 178">
            <a:extLst>
              <a:ext uri="{FF2B5EF4-FFF2-40B4-BE49-F238E27FC236}">
                <a16:creationId xmlns:a16="http://schemas.microsoft.com/office/drawing/2014/main" id="{8773EFF7-40C1-487D-8131-A400CEEC81F5}"/>
              </a:ext>
            </a:extLst>
          </p:cNvPr>
          <p:cNvSpPr/>
          <p:nvPr/>
        </p:nvSpPr>
        <p:spPr>
          <a:xfrm>
            <a:off x="14593550" y="2333406"/>
            <a:ext cx="2589255" cy="126534"/>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a:solidFill>
                <a:prstClr val="white"/>
              </a:solidFill>
              <a:latin typeface="Cambria" panose="02040503050406030204" pitchFamily="18" charset="0"/>
              <a:ea typeface="Cambria" panose="02040503050406030204" pitchFamily="18" charset="0"/>
            </a:endParaRPr>
          </a:p>
        </p:txBody>
      </p:sp>
      <p:grpSp>
        <p:nvGrpSpPr>
          <p:cNvPr id="90" name="Group 161">
            <a:extLst>
              <a:ext uri="{FF2B5EF4-FFF2-40B4-BE49-F238E27FC236}">
                <a16:creationId xmlns:a16="http://schemas.microsoft.com/office/drawing/2014/main" id="{1C6FEE0C-5859-47A4-8702-D5DF3CCB29D2}"/>
              </a:ext>
            </a:extLst>
          </p:cNvPr>
          <p:cNvGrpSpPr>
            <a:grpSpLocks/>
          </p:cNvGrpSpPr>
          <p:nvPr/>
        </p:nvGrpSpPr>
        <p:grpSpPr bwMode="auto">
          <a:xfrm>
            <a:off x="7540471" y="2307631"/>
            <a:ext cx="1525434" cy="2359619"/>
            <a:chOff x="7478257" y="2193205"/>
            <a:chExt cx="452893" cy="700189"/>
          </a:xfrm>
        </p:grpSpPr>
        <p:sp>
          <p:nvSpPr>
            <p:cNvPr id="91" name="Oval 162">
              <a:extLst>
                <a:ext uri="{FF2B5EF4-FFF2-40B4-BE49-F238E27FC236}">
                  <a16:creationId xmlns:a16="http://schemas.microsoft.com/office/drawing/2014/main" id="{0F830B73-8EE2-4983-AEC6-DC5D392BA080}"/>
                </a:ext>
              </a:extLst>
            </p:cNvPr>
            <p:cNvSpPr/>
            <p:nvPr/>
          </p:nvSpPr>
          <p:spPr>
            <a:xfrm>
              <a:off x="7478257" y="2786314"/>
              <a:ext cx="452893" cy="107080"/>
            </a:xfrm>
            <a:prstGeom prst="ellipse">
              <a:avLst/>
            </a:prstGeom>
            <a:solidFill>
              <a:schemeClr val="tx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dirty="0">
                <a:solidFill>
                  <a:prstClr val="white"/>
                </a:solidFill>
                <a:latin typeface="Cambria" panose="02040503050406030204" pitchFamily="18" charset="0"/>
                <a:ea typeface="Cambria" panose="02040503050406030204" pitchFamily="18" charset="0"/>
              </a:endParaRPr>
            </a:p>
          </p:txBody>
        </p:sp>
        <p:sp>
          <p:nvSpPr>
            <p:cNvPr id="92" name="Freeform 17">
              <a:extLst>
                <a:ext uri="{FF2B5EF4-FFF2-40B4-BE49-F238E27FC236}">
                  <a16:creationId xmlns:a16="http://schemas.microsoft.com/office/drawing/2014/main" id="{3D9E48B4-A3BE-4A05-896D-A07E41DBC893}"/>
                </a:ext>
              </a:extLst>
            </p:cNvPr>
            <p:cNvSpPr>
              <a:spLocks noEditPoints="1"/>
            </p:cNvSpPr>
            <p:nvPr/>
          </p:nvSpPr>
          <p:spPr bwMode="auto">
            <a:xfrm>
              <a:off x="7478257" y="2193205"/>
              <a:ext cx="452893" cy="646649"/>
            </a:xfrm>
            <a:custGeom>
              <a:avLst/>
              <a:gdLst>
                <a:gd name="T0" fmla="*/ 214 w 221"/>
                <a:gd name="T1" fmla="*/ 77 h 315"/>
                <a:gd name="T2" fmla="*/ 164 w 221"/>
                <a:gd name="T3" fmla="*/ 14 h 315"/>
                <a:gd name="T4" fmla="*/ 110 w 221"/>
                <a:gd name="T5" fmla="*/ 0 h 315"/>
                <a:gd name="T6" fmla="*/ 110 w 221"/>
                <a:gd name="T7" fmla="*/ 0 h 315"/>
                <a:gd name="T8" fmla="*/ 56 w 221"/>
                <a:gd name="T9" fmla="*/ 14 h 315"/>
                <a:gd name="T10" fmla="*/ 6 w 221"/>
                <a:gd name="T11" fmla="*/ 77 h 315"/>
                <a:gd name="T12" fmla="*/ 5 w 221"/>
                <a:gd name="T13" fmla="*/ 132 h 315"/>
                <a:gd name="T14" fmla="*/ 40 w 221"/>
                <a:gd name="T15" fmla="*/ 208 h 315"/>
                <a:gd name="T16" fmla="*/ 94 w 221"/>
                <a:gd name="T17" fmla="*/ 292 h 315"/>
                <a:gd name="T18" fmla="*/ 110 w 221"/>
                <a:gd name="T19" fmla="*/ 315 h 315"/>
                <a:gd name="T20" fmla="*/ 110 w 221"/>
                <a:gd name="T21" fmla="*/ 315 h 315"/>
                <a:gd name="T22" fmla="*/ 126 w 221"/>
                <a:gd name="T23" fmla="*/ 292 h 315"/>
                <a:gd name="T24" fmla="*/ 180 w 221"/>
                <a:gd name="T25" fmla="*/ 208 h 315"/>
                <a:gd name="T26" fmla="*/ 215 w 221"/>
                <a:gd name="T27" fmla="*/ 132 h 315"/>
                <a:gd name="T28" fmla="*/ 214 w 221"/>
                <a:gd name="T29" fmla="*/ 77 h 315"/>
                <a:gd name="T30" fmla="*/ 110 w 221"/>
                <a:gd name="T31" fmla="*/ 174 h 315"/>
                <a:gd name="T32" fmla="*/ 110 w 221"/>
                <a:gd name="T33" fmla="*/ 174 h 315"/>
                <a:gd name="T34" fmla="*/ 110 w 221"/>
                <a:gd name="T35" fmla="*/ 174 h 315"/>
                <a:gd name="T36" fmla="*/ 44 w 221"/>
                <a:gd name="T37" fmla="*/ 108 h 315"/>
                <a:gd name="T38" fmla="*/ 110 w 221"/>
                <a:gd name="T39" fmla="*/ 42 h 315"/>
                <a:gd name="T40" fmla="*/ 110 w 221"/>
                <a:gd name="T41" fmla="*/ 42 h 315"/>
                <a:gd name="T42" fmla="*/ 110 w 221"/>
                <a:gd name="T43" fmla="*/ 42 h 315"/>
                <a:gd name="T44" fmla="*/ 176 w 221"/>
                <a:gd name="T45" fmla="*/ 108 h 315"/>
                <a:gd name="T46" fmla="*/ 110 w 221"/>
                <a:gd name="T47" fmla="*/ 174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21" h="315">
                  <a:moveTo>
                    <a:pt x="214" y="77"/>
                  </a:moveTo>
                  <a:cubicBezTo>
                    <a:pt x="206" y="50"/>
                    <a:pt x="189" y="29"/>
                    <a:pt x="164" y="14"/>
                  </a:cubicBezTo>
                  <a:cubicBezTo>
                    <a:pt x="147" y="4"/>
                    <a:pt x="129" y="0"/>
                    <a:pt x="110" y="0"/>
                  </a:cubicBezTo>
                  <a:cubicBezTo>
                    <a:pt x="110" y="0"/>
                    <a:pt x="110" y="0"/>
                    <a:pt x="110" y="0"/>
                  </a:cubicBezTo>
                  <a:cubicBezTo>
                    <a:pt x="91" y="0"/>
                    <a:pt x="73" y="4"/>
                    <a:pt x="56" y="14"/>
                  </a:cubicBezTo>
                  <a:cubicBezTo>
                    <a:pt x="31" y="29"/>
                    <a:pt x="15" y="50"/>
                    <a:pt x="6" y="77"/>
                  </a:cubicBezTo>
                  <a:cubicBezTo>
                    <a:pt x="1" y="95"/>
                    <a:pt x="0" y="114"/>
                    <a:pt x="5" y="132"/>
                  </a:cubicBezTo>
                  <a:cubicBezTo>
                    <a:pt x="13" y="159"/>
                    <a:pt x="26" y="184"/>
                    <a:pt x="40" y="208"/>
                  </a:cubicBezTo>
                  <a:cubicBezTo>
                    <a:pt x="58" y="237"/>
                    <a:pt x="76" y="264"/>
                    <a:pt x="94" y="292"/>
                  </a:cubicBezTo>
                  <a:cubicBezTo>
                    <a:pt x="99" y="300"/>
                    <a:pt x="104" y="307"/>
                    <a:pt x="110" y="315"/>
                  </a:cubicBezTo>
                  <a:cubicBezTo>
                    <a:pt x="110" y="315"/>
                    <a:pt x="110" y="315"/>
                    <a:pt x="110" y="315"/>
                  </a:cubicBezTo>
                  <a:cubicBezTo>
                    <a:pt x="116" y="307"/>
                    <a:pt x="121" y="300"/>
                    <a:pt x="126" y="292"/>
                  </a:cubicBezTo>
                  <a:cubicBezTo>
                    <a:pt x="144" y="264"/>
                    <a:pt x="163" y="237"/>
                    <a:pt x="180" y="208"/>
                  </a:cubicBezTo>
                  <a:cubicBezTo>
                    <a:pt x="194" y="184"/>
                    <a:pt x="207" y="159"/>
                    <a:pt x="215" y="132"/>
                  </a:cubicBezTo>
                  <a:cubicBezTo>
                    <a:pt x="221" y="114"/>
                    <a:pt x="220" y="95"/>
                    <a:pt x="214" y="77"/>
                  </a:cubicBezTo>
                  <a:close/>
                  <a:moveTo>
                    <a:pt x="110" y="174"/>
                  </a:moveTo>
                  <a:cubicBezTo>
                    <a:pt x="110" y="174"/>
                    <a:pt x="110" y="174"/>
                    <a:pt x="110" y="174"/>
                  </a:cubicBezTo>
                  <a:cubicBezTo>
                    <a:pt x="110" y="174"/>
                    <a:pt x="110" y="174"/>
                    <a:pt x="110" y="174"/>
                  </a:cubicBezTo>
                  <a:cubicBezTo>
                    <a:pt x="74" y="174"/>
                    <a:pt x="44" y="145"/>
                    <a:pt x="44" y="108"/>
                  </a:cubicBezTo>
                  <a:cubicBezTo>
                    <a:pt x="44" y="72"/>
                    <a:pt x="74" y="42"/>
                    <a:pt x="110" y="42"/>
                  </a:cubicBezTo>
                  <a:cubicBezTo>
                    <a:pt x="110" y="42"/>
                    <a:pt x="110" y="42"/>
                    <a:pt x="110" y="42"/>
                  </a:cubicBezTo>
                  <a:cubicBezTo>
                    <a:pt x="110" y="42"/>
                    <a:pt x="110" y="42"/>
                    <a:pt x="110" y="42"/>
                  </a:cubicBezTo>
                  <a:cubicBezTo>
                    <a:pt x="147" y="42"/>
                    <a:pt x="176" y="72"/>
                    <a:pt x="176" y="108"/>
                  </a:cubicBezTo>
                  <a:cubicBezTo>
                    <a:pt x="176" y="145"/>
                    <a:pt x="147" y="174"/>
                    <a:pt x="110" y="174"/>
                  </a:cubicBezTo>
                  <a:close/>
                </a:path>
              </a:pathLst>
            </a:custGeom>
            <a:solidFill>
              <a:schemeClr val="accent5"/>
            </a:solidFill>
            <a:ln>
              <a:noFill/>
            </a:ln>
          </p:spPr>
          <p:txBody>
            <a:bodyPr/>
            <a:lstStyle/>
            <a:p>
              <a:pPr defTabSz="1349654">
                <a:defRPr/>
              </a:pPr>
              <a:endParaRPr lang="en-US" sz="2657" dirty="0">
                <a:solidFill>
                  <a:prstClr val="black"/>
                </a:solidFill>
                <a:latin typeface="Cambria" panose="02040503050406030204" pitchFamily="18" charset="0"/>
                <a:ea typeface="Cambria" panose="02040503050406030204" pitchFamily="18" charset="0"/>
              </a:endParaRPr>
            </a:p>
          </p:txBody>
        </p:sp>
      </p:grpSp>
      <p:sp>
        <p:nvSpPr>
          <p:cNvPr id="93" name="Rectangle 176">
            <a:extLst>
              <a:ext uri="{FF2B5EF4-FFF2-40B4-BE49-F238E27FC236}">
                <a16:creationId xmlns:a16="http://schemas.microsoft.com/office/drawing/2014/main" id="{42DAAF85-6067-422C-ABA1-7C4A4F610DED}"/>
              </a:ext>
            </a:extLst>
          </p:cNvPr>
          <p:cNvSpPr/>
          <p:nvPr/>
        </p:nvSpPr>
        <p:spPr>
          <a:xfrm>
            <a:off x="5198772" y="5639377"/>
            <a:ext cx="2589255" cy="12419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349654">
              <a:defRPr/>
            </a:pPr>
            <a:endParaRPr lang="en-US" sz="2657">
              <a:solidFill>
                <a:prstClr val="white"/>
              </a:solidFill>
              <a:latin typeface="Cambria" panose="02040503050406030204" pitchFamily="18" charset="0"/>
              <a:ea typeface="Cambria" panose="02040503050406030204" pitchFamily="18" charset="0"/>
            </a:endParaRPr>
          </a:p>
        </p:txBody>
      </p:sp>
      <p:sp>
        <p:nvSpPr>
          <p:cNvPr id="94" name="TextBox 172">
            <a:extLst>
              <a:ext uri="{FF2B5EF4-FFF2-40B4-BE49-F238E27FC236}">
                <a16:creationId xmlns:a16="http://schemas.microsoft.com/office/drawing/2014/main" id="{4AD7D953-BC92-492B-9267-96128BED4DAB}"/>
              </a:ext>
            </a:extLst>
          </p:cNvPr>
          <p:cNvSpPr txBox="1">
            <a:spLocks noChangeArrowheads="1"/>
          </p:cNvSpPr>
          <p:nvPr/>
        </p:nvSpPr>
        <p:spPr bwMode="auto">
          <a:xfrm>
            <a:off x="451541" y="4833801"/>
            <a:ext cx="333029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None/>
            </a:pPr>
            <a:r>
              <a:rPr lang="en-US" b="1" dirty="0">
                <a:solidFill>
                  <a:schemeClr val="accent2">
                    <a:lumMod val="75000"/>
                  </a:schemeClr>
                </a:solidFill>
                <a:latin typeface="Times New Roman" panose="02020603050405020304" pitchFamily="18" charset="0"/>
                <a:cs typeface="Times New Roman" panose="02020603050405020304" pitchFamily="18" charset="0"/>
              </a:rPr>
              <a:t>O</a:t>
            </a:r>
            <a:r>
              <a:rPr lang="tr-TR" b="1" dirty="0">
                <a:solidFill>
                  <a:schemeClr val="accent2">
                    <a:lumMod val="75000"/>
                  </a:schemeClr>
                </a:solidFill>
                <a:latin typeface="Times New Roman" panose="02020603050405020304" pitchFamily="18" charset="0"/>
                <a:cs typeface="Times New Roman" panose="02020603050405020304" pitchFamily="18" charset="0"/>
              </a:rPr>
              <a:t>‘qituvchi ishiga baho berish</a:t>
            </a:r>
            <a:endParaRPr lang="ru-RU" b="1" dirty="0">
              <a:solidFill>
                <a:schemeClr val="accent2">
                  <a:lumMod val="75000"/>
                </a:schemeClr>
              </a:solidFill>
              <a:latin typeface="Times New Roman" panose="02020603050405020304" pitchFamily="18" charset="0"/>
              <a:cs typeface="Times New Roman" panose="02020603050405020304" pitchFamily="18" charset="0"/>
            </a:endParaRPr>
          </a:p>
        </p:txBody>
      </p:sp>
      <p:sp>
        <p:nvSpPr>
          <p:cNvPr id="95" name="TextBox 168">
            <a:extLst>
              <a:ext uri="{FF2B5EF4-FFF2-40B4-BE49-F238E27FC236}">
                <a16:creationId xmlns:a16="http://schemas.microsoft.com/office/drawing/2014/main" id="{298855F3-B1F4-47EE-BC2A-47D6F3090177}"/>
              </a:ext>
            </a:extLst>
          </p:cNvPr>
          <p:cNvSpPr txBox="1">
            <a:spLocks noChangeArrowheads="1"/>
          </p:cNvSpPr>
          <p:nvPr/>
        </p:nvSpPr>
        <p:spPr bwMode="auto">
          <a:xfrm>
            <a:off x="7851293" y="5786810"/>
            <a:ext cx="1525433" cy="100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spcBef>
                <a:spcPct val="0"/>
              </a:spcBef>
              <a:buNone/>
              <a:defRPr/>
            </a:pPr>
            <a:r>
              <a:rPr lang="en-US" altLang="ru-RU" sz="5904" dirty="0">
                <a:solidFill>
                  <a:prstClr val="black"/>
                </a:solidFill>
                <a:latin typeface="Cambria" panose="02040503050406030204" pitchFamily="18" charset="0"/>
                <a:ea typeface="Cambria" panose="02040503050406030204" pitchFamily="18" charset="0"/>
                <a:cs typeface="Noto Sans"/>
              </a:rPr>
              <a:t>02</a:t>
            </a:r>
            <a:endParaRPr lang="en-GB" altLang="ru-RU" sz="5904" dirty="0">
              <a:solidFill>
                <a:prstClr val="black"/>
              </a:solidFill>
              <a:latin typeface="Cambria" panose="02040503050406030204" pitchFamily="18" charset="0"/>
              <a:ea typeface="Cambria" panose="02040503050406030204" pitchFamily="18" charset="0"/>
              <a:cs typeface="Noto Sans"/>
            </a:endParaRPr>
          </a:p>
        </p:txBody>
      </p:sp>
      <p:sp>
        <p:nvSpPr>
          <p:cNvPr id="96" name="TextBox 170">
            <a:extLst>
              <a:ext uri="{FF2B5EF4-FFF2-40B4-BE49-F238E27FC236}">
                <a16:creationId xmlns:a16="http://schemas.microsoft.com/office/drawing/2014/main" id="{D4EAE985-AA0A-44E1-B03A-587117F5A8B2}"/>
              </a:ext>
            </a:extLst>
          </p:cNvPr>
          <p:cNvSpPr txBox="1">
            <a:spLocks noChangeArrowheads="1"/>
          </p:cNvSpPr>
          <p:nvPr/>
        </p:nvSpPr>
        <p:spPr bwMode="auto">
          <a:xfrm>
            <a:off x="7513406" y="2603764"/>
            <a:ext cx="1525434" cy="819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defTabSz="1349654">
              <a:spcBef>
                <a:spcPct val="0"/>
              </a:spcBef>
              <a:buNone/>
              <a:defRPr/>
            </a:pPr>
            <a:r>
              <a:rPr lang="en-US" altLang="ru-RU" sz="4723" dirty="0">
                <a:solidFill>
                  <a:prstClr val="black"/>
                </a:solidFill>
                <a:latin typeface="Cambria" panose="02040503050406030204" pitchFamily="18" charset="0"/>
                <a:ea typeface="Cambria" panose="02040503050406030204" pitchFamily="18" charset="0"/>
                <a:cs typeface="Noto Sans"/>
              </a:rPr>
              <a:t>04</a:t>
            </a:r>
            <a:endParaRPr lang="en-GB" altLang="ru-RU" sz="4723" dirty="0">
              <a:solidFill>
                <a:prstClr val="black"/>
              </a:solidFill>
              <a:latin typeface="Cambria" panose="02040503050406030204" pitchFamily="18" charset="0"/>
              <a:ea typeface="Cambria" panose="02040503050406030204" pitchFamily="18" charset="0"/>
              <a:cs typeface="Noto Sans"/>
            </a:endParaRPr>
          </a:p>
        </p:txBody>
      </p:sp>
      <p:sp>
        <p:nvSpPr>
          <p:cNvPr id="99" name="Text 138"/>
          <p:cNvSpPr txBox="1"/>
          <p:nvPr/>
        </p:nvSpPr>
        <p:spPr>
          <a:xfrm>
            <a:off x="1282859" y="4194830"/>
            <a:ext cx="1399900" cy="1179861"/>
          </a:xfrm>
          <a:prstGeom prst="rect">
            <a:avLst/>
          </a:prstGeom>
          <a:noFill/>
        </p:spPr>
        <p:txBody>
          <a:bodyPr wrap="square" lIns="0" tIns="0" rIns="0" bIns="0" rtlCol="0" anchor="ctr"/>
          <a:lstStyle/>
          <a:p>
            <a:pPr algn="ctr" defTabSz="1349654">
              <a:defRPr/>
            </a:pPr>
            <a:endParaRPr sz="5314" b="1" dirty="0">
              <a:solidFill>
                <a:srgbClr val="FFFFFF"/>
              </a:solidFill>
              <a:latin typeface="Times New Roman" pitchFamily="18" charset="0"/>
              <a:cs typeface="Times New Roman" pitchFamily="18" charset="0"/>
            </a:endParaRPr>
          </a:p>
        </p:txBody>
      </p:sp>
      <p:pic>
        <p:nvPicPr>
          <p:cNvPr id="98"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1" y="-29578"/>
            <a:ext cx="17995899" cy="1447801"/>
          </a:xfrm>
          <a:prstGeom prst="rect">
            <a:avLst/>
          </a:prstGeom>
        </p:spPr>
      </p:pic>
      <p:pic>
        <p:nvPicPr>
          <p:cNvPr id="102" name="Рисунок 101">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103" name="Рисунок 102">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Tree>
  </p:cSld>
  <p:clrMapOvr>
    <a:masterClrMapping/>
  </p:clrMapOvr>
</p:sld>
</file>

<file path=ppt/slides/slide9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160" name="Google Shape;160;p18"/>
          <p:cNvSpPr txBox="1">
            <a:spLocks noGrp="1"/>
          </p:cNvSpPr>
          <p:nvPr>
            <p:ph type="title"/>
          </p:nvPr>
        </p:nvSpPr>
        <p:spPr>
          <a:xfrm>
            <a:off x="768351" y="1710447"/>
            <a:ext cx="16764000" cy="947028"/>
          </a:xfrm>
          <a:prstGeom prst="rect">
            <a:avLst/>
          </a:prstGeom>
        </p:spPr>
        <p:txBody>
          <a:bodyPr spcFirstLastPara="1" vert="horz" wrap="square" lIns="179929" tIns="179929" rIns="179929" bIns="179929" rtlCol="0" anchor="ctr" anchorCtr="0">
            <a:noAutofit/>
          </a:bodyPr>
          <a:lstStyle/>
          <a:p>
            <a:pPr algn="ctr">
              <a:spcBef>
                <a:spcPts val="0"/>
              </a:spcBef>
            </a:pPr>
            <a:r>
              <a:rPr lang="en-US" sz="6000" b="1" dirty="0" err="1">
                <a:latin typeface="Times New Roman" panose="02020603050405020304" pitchFamily="18" charset="0"/>
                <a:cs typeface="Times New Roman" panose="02020603050405020304" pitchFamily="18" charset="0"/>
              </a:rPr>
              <a:t>Dars</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tahlili</a:t>
            </a:r>
            <a:r>
              <a:rPr lang="en-US" sz="6000" b="1" dirty="0">
                <a:latin typeface="Times New Roman" panose="02020603050405020304" pitchFamily="18" charset="0"/>
                <a:cs typeface="Times New Roman" panose="02020603050405020304" pitchFamily="18" charset="0"/>
              </a:rPr>
              <a:t> </a:t>
            </a:r>
            <a:r>
              <a:rPr lang="en-US" sz="6000" b="1" dirty="0" err="1">
                <a:latin typeface="Times New Roman" panose="02020603050405020304" pitchFamily="18" charset="0"/>
                <a:cs typeface="Times New Roman" panose="02020603050405020304" pitchFamily="18" charset="0"/>
              </a:rPr>
              <a:t>turlari</a:t>
            </a:r>
            <a:endParaRPr sz="6000" b="1" dirty="0">
              <a:latin typeface="Times New Roman" panose="02020603050405020304" pitchFamily="18" charset="0"/>
              <a:cs typeface="Times New Roman" panose="02020603050405020304" pitchFamily="18" charset="0"/>
            </a:endParaRPr>
          </a:p>
        </p:txBody>
      </p:sp>
      <p:grpSp>
        <p:nvGrpSpPr>
          <p:cNvPr id="161" name="Google Shape;161;p18"/>
          <p:cNvGrpSpPr/>
          <p:nvPr/>
        </p:nvGrpSpPr>
        <p:grpSpPr>
          <a:xfrm>
            <a:off x="1079297" y="7467590"/>
            <a:ext cx="3962400" cy="2186179"/>
            <a:chOff x="2992048" y="7216335"/>
            <a:chExt cx="3570504" cy="2221664"/>
          </a:xfrm>
        </p:grpSpPr>
        <p:sp>
          <p:nvSpPr>
            <p:cNvPr id="163" name="Google Shape;163;p18"/>
            <p:cNvSpPr txBox="1"/>
            <p:nvPr/>
          </p:nvSpPr>
          <p:spPr>
            <a:xfrm>
              <a:off x="2992048" y="8131030"/>
              <a:ext cx="3570504" cy="1306969"/>
            </a:xfrm>
            <a:prstGeom prst="rect">
              <a:avLst/>
            </a:prstGeom>
            <a:noFill/>
            <a:ln>
              <a:noFill/>
            </a:ln>
          </p:spPr>
          <p:txBody>
            <a:bodyPr spcFirstLastPara="1" wrap="square" lIns="0" tIns="13186" rIns="0" bIns="0" anchor="ctr" anchorCtr="0">
              <a:noAutofit/>
            </a:bodyPr>
            <a:lstStyle/>
            <a:p>
              <a:pPr lvl="0" algn="ctr"/>
              <a:r>
                <a:rPr lang="en-US" sz="3200" b="1" dirty="0" err="1">
                  <a:solidFill>
                    <a:schemeClr val="tx1">
                      <a:lumMod val="95000"/>
                      <a:lumOff val="5000"/>
                    </a:schemeClr>
                  </a:solidFill>
                  <a:latin typeface="Times New Roman" panose="02020603050405020304" pitchFamily="18" charset="0"/>
                  <a:cs typeface="Times New Roman" panose="02020603050405020304" pitchFamily="18" charset="0"/>
                </a:rPr>
                <a:t>Didaktik</a:t>
              </a:r>
              <a:r>
                <a:rPr lang="en-US" sz="3200" b="1"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3200" b="1" dirty="0" err="1">
                  <a:solidFill>
                    <a:schemeClr val="tx1">
                      <a:lumMod val="95000"/>
                      <a:lumOff val="5000"/>
                    </a:schemeClr>
                  </a:solidFill>
                  <a:latin typeface="Times New Roman" panose="02020603050405020304" pitchFamily="18" charset="0"/>
                  <a:cs typeface="Times New Roman" panose="02020603050405020304" pitchFamily="18" charset="0"/>
                </a:rPr>
                <a:t>tahlil</a:t>
              </a:r>
              <a:endParaRPr lang="ru-RU" sz="4800"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164" name="Google Shape;164;p18"/>
            <p:cNvSpPr txBox="1"/>
            <p:nvPr/>
          </p:nvSpPr>
          <p:spPr>
            <a:xfrm>
              <a:off x="3794926" y="7216335"/>
              <a:ext cx="1890916" cy="607698"/>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5" name="Google Shape;165;p18"/>
          <p:cNvGrpSpPr/>
          <p:nvPr/>
        </p:nvGrpSpPr>
        <p:grpSpPr>
          <a:xfrm>
            <a:off x="5314040" y="7605865"/>
            <a:ext cx="5491384" cy="1914786"/>
            <a:chOff x="6224604" y="6785832"/>
            <a:chExt cx="5580518" cy="1945865"/>
          </a:xfrm>
        </p:grpSpPr>
        <p:sp>
          <p:nvSpPr>
            <p:cNvPr id="167" name="Google Shape;167;p18"/>
            <p:cNvSpPr txBox="1"/>
            <p:nvPr/>
          </p:nvSpPr>
          <p:spPr>
            <a:xfrm>
              <a:off x="9456722" y="7572497"/>
              <a:ext cx="2348400" cy="1159200"/>
            </a:xfrm>
            <a:prstGeom prst="rect">
              <a:avLst/>
            </a:prstGeom>
            <a:noFill/>
            <a:ln>
              <a:noFill/>
            </a:ln>
          </p:spPr>
          <p:txBody>
            <a:bodyPr spcFirstLastPara="1" wrap="square" lIns="0" tIns="13186" rIns="0" bIns="0" anchor="ctr" anchorCtr="0">
              <a:noAutofit/>
            </a:bodyPr>
            <a:lstStyle/>
            <a:p>
              <a:pPr lvl="0" algn="ctr"/>
              <a:r>
                <a:rPr lang="en-US" sz="3200" b="1" dirty="0" err="1">
                  <a:latin typeface="Times New Roman" panose="02020603050405020304" pitchFamily="18" charset="0"/>
                  <a:cs typeface="Times New Roman" panose="02020603050405020304" pitchFamily="18" charset="0"/>
                </a:rPr>
                <a:t>Metodologik</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tahlil</a:t>
              </a:r>
              <a:endParaRPr lang="en-US" sz="3200" b="1" dirty="0">
                <a:latin typeface="Times New Roman" panose="02020603050405020304" pitchFamily="18" charset="0"/>
                <a:cs typeface="Times New Roman" panose="02020603050405020304" pitchFamily="18" charset="0"/>
              </a:endParaRPr>
            </a:p>
          </p:txBody>
        </p:sp>
        <p:sp>
          <p:nvSpPr>
            <p:cNvPr id="168" name="Google Shape;168;p18"/>
            <p:cNvSpPr txBox="1"/>
            <p:nvPr/>
          </p:nvSpPr>
          <p:spPr>
            <a:xfrm>
              <a:off x="6224604" y="6785832"/>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grpSp>
        <p:nvGrpSpPr>
          <p:cNvPr id="169" name="Google Shape;169;p18"/>
          <p:cNvGrpSpPr/>
          <p:nvPr/>
        </p:nvGrpSpPr>
        <p:grpSpPr>
          <a:xfrm>
            <a:off x="4818179" y="7578106"/>
            <a:ext cx="6148780" cy="2260080"/>
            <a:chOff x="5438467" y="7216325"/>
            <a:chExt cx="6248583" cy="1942999"/>
          </a:xfrm>
        </p:grpSpPr>
        <p:sp>
          <p:nvSpPr>
            <p:cNvPr id="170" name="Google Shape;170;p18"/>
            <p:cNvSpPr/>
            <p:nvPr/>
          </p:nvSpPr>
          <p:spPr>
            <a:xfrm>
              <a:off x="9338650" y="7216325"/>
              <a:ext cx="2348400" cy="649200"/>
            </a:xfrm>
            <a:prstGeom prst="roundRect">
              <a:avLst>
                <a:gd name="adj" fmla="val 50000"/>
              </a:avLst>
            </a:prstGeom>
            <a:solidFill>
              <a:srgbClr val="FFD00D"/>
            </a:solidFill>
            <a:ln>
              <a:noFill/>
            </a:ln>
          </p:spPr>
          <p:txBody>
            <a:bodyPr spcFirstLastPara="1" wrap="square" lIns="179929" tIns="179929" rIns="179929" bIns="179929" anchor="ctr" anchorCtr="0">
              <a:noAutofit/>
            </a:bodyPr>
            <a:lstStyle/>
            <a:p>
              <a:endParaRPr sz="3543"/>
            </a:p>
          </p:txBody>
        </p:sp>
        <p:sp>
          <p:nvSpPr>
            <p:cNvPr id="171" name="Google Shape;171;p18"/>
            <p:cNvSpPr txBox="1"/>
            <p:nvPr/>
          </p:nvSpPr>
          <p:spPr>
            <a:xfrm>
              <a:off x="5438467" y="8000124"/>
              <a:ext cx="2348400" cy="1159200"/>
            </a:xfrm>
            <a:prstGeom prst="rect">
              <a:avLst/>
            </a:prstGeom>
            <a:noFill/>
            <a:ln>
              <a:noFill/>
            </a:ln>
          </p:spPr>
          <p:txBody>
            <a:bodyPr spcFirstLastPara="1" wrap="square" lIns="0" tIns="13186" rIns="0" bIns="0" anchor="ctr" anchorCtr="0">
              <a:noAutofit/>
            </a:bodyPr>
            <a:lstStyle/>
            <a:p>
              <a:pPr marL="24995" lvl="0" algn="ctr"/>
              <a:r>
                <a:rPr lang="en-US" sz="3200" b="1" dirty="0" err="1">
                  <a:latin typeface="Times New Roman" panose="02020603050405020304" pitchFamily="18" charset="0"/>
                  <a:cs typeface="Times New Roman" panose="02020603050405020304" pitchFamily="18" charset="0"/>
                </a:rPr>
                <a:t>Uslubiy</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tahlil</a:t>
              </a:r>
              <a:endParaRPr lang="ru-RU" sz="3200" dirty="0">
                <a:latin typeface="Times New Roman" panose="02020603050405020304" pitchFamily="18" charset="0"/>
                <a:cs typeface="Times New Roman" panose="02020603050405020304" pitchFamily="18" charset="0"/>
              </a:endParaRPr>
            </a:p>
          </p:txBody>
        </p:sp>
        <p:sp>
          <p:nvSpPr>
            <p:cNvPr id="172" name="Google Shape;172;p18"/>
            <p:cNvSpPr txBox="1"/>
            <p:nvPr/>
          </p:nvSpPr>
          <p:spPr>
            <a:xfrm>
              <a:off x="9338650"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177" name="Google Shape;177;p18"/>
          <p:cNvSpPr/>
          <p:nvPr/>
        </p:nvSpPr>
        <p:spPr>
          <a:xfrm>
            <a:off x="6765929" y="2816630"/>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8" name="Google Shape;178;p18"/>
          <p:cNvSpPr/>
          <p:nvPr/>
        </p:nvSpPr>
        <p:spPr>
          <a:xfrm>
            <a:off x="5487585" y="3218787"/>
            <a:ext cx="316056" cy="411867"/>
          </a:xfrm>
          <a:custGeom>
            <a:avLst/>
            <a:gdLst/>
            <a:ahLst/>
            <a:cxnLst/>
            <a:rect l="l" t="t" r="r" b="b"/>
            <a:pathLst>
              <a:path w="729" h="950" extrusionOk="0">
                <a:moveTo>
                  <a:pt x="183" y="0"/>
                </a:moveTo>
                <a:cubicBezTo>
                  <a:pt x="156" y="0"/>
                  <a:pt x="128" y="7"/>
                  <a:pt x="103" y="21"/>
                </a:cubicBezTo>
                <a:cubicBezTo>
                  <a:pt x="26" y="65"/>
                  <a:pt x="0" y="164"/>
                  <a:pt x="44" y="241"/>
                </a:cubicBezTo>
                <a:lnTo>
                  <a:pt x="406" y="867"/>
                </a:lnTo>
                <a:cubicBezTo>
                  <a:pt x="436" y="920"/>
                  <a:pt x="492" y="950"/>
                  <a:pt x="549" y="950"/>
                </a:cubicBezTo>
                <a:cubicBezTo>
                  <a:pt x="575" y="950"/>
                  <a:pt x="602" y="943"/>
                  <a:pt x="626" y="929"/>
                </a:cubicBezTo>
                <a:cubicBezTo>
                  <a:pt x="703" y="882"/>
                  <a:pt x="729" y="783"/>
                  <a:pt x="685" y="706"/>
                </a:cubicBezTo>
                <a:lnTo>
                  <a:pt x="322" y="80"/>
                </a:lnTo>
                <a:cubicBezTo>
                  <a:pt x="293" y="29"/>
                  <a:pt x="239" y="0"/>
                  <a:pt x="183"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79" name="Google Shape;179;p18"/>
          <p:cNvSpPr/>
          <p:nvPr/>
        </p:nvSpPr>
        <p:spPr>
          <a:xfrm>
            <a:off x="7733674" y="3002925"/>
            <a:ext cx="317790" cy="414034"/>
          </a:xfrm>
          <a:custGeom>
            <a:avLst/>
            <a:gdLst/>
            <a:ahLst/>
            <a:cxnLst/>
            <a:rect l="l" t="t" r="r" b="b"/>
            <a:pathLst>
              <a:path w="733" h="955" extrusionOk="0">
                <a:moveTo>
                  <a:pt x="551" y="1"/>
                </a:moveTo>
                <a:cubicBezTo>
                  <a:pt x="495" y="1"/>
                  <a:pt x="440" y="30"/>
                  <a:pt x="411" y="84"/>
                </a:cubicBezTo>
                <a:lnTo>
                  <a:pt x="45" y="710"/>
                </a:lnTo>
                <a:cubicBezTo>
                  <a:pt x="1" y="787"/>
                  <a:pt x="26" y="886"/>
                  <a:pt x="107" y="934"/>
                </a:cubicBezTo>
                <a:cubicBezTo>
                  <a:pt x="131" y="948"/>
                  <a:pt x="157" y="954"/>
                  <a:pt x="183" y="954"/>
                </a:cubicBezTo>
                <a:cubicBezTo>
                  <a:pt x="239" y="954"/>
                  <a:pt x="294" y="924"/>
                  <a:pt x="326" y="871"/>
                </a:cubicBezTo>
                <a:lnTo>
                  <a:pt x="689" y="245"/>
                </a:lnTo>
                <a:cubicBezTo>
                  <a:pt x="733" y="168"/>
                  <a:pt x="707" y="66"/>
                  <a:pt x="630" y="22"/>
                </a:cubicBezTo>
                <a:cubicBezTo>
                  <a:pt x="605" y="8"/>
                  <a:pt x="578" y="1"/>
                  <a:pt x="55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grpSp>
        <p:nvGrpSpPr>
          <p:cNvPr id="180" name="Google Shape;180;p18"/>
          <p:cNvGrpSpPr/>
          <p:nvPr/>
        </p:nvGrpSpPr>
        <p:grpSpPr>
          <a:xfrm>
            <a:off x="5376945" y="4070077"/>
            <a:ext cx="2014687" cy="3065146"/>
            <a:chOff x="3006432" y="1884251"/>
            <a:chExt cx="1023694" cy="1557449"/>
          </a:xfrm>
        </p:grpSpPr>
        <p:sp>
          <p:nvSpPr>
            <p:cNvPr id="181" name="Google Shape;181;p18"/>
            <p:cNvSpPr/>
            <p:nvPr/>
          </p:nvSpPr>
          <p:spPr>
            <a:xfrm>
              <a:off x="3006432" y="1884251"/>
              <a:ext cx="1023693" cy="1067085"/>
            </a:xfrm>
            <a:custGeom>
              <a:avLst/>
              <a:gdLst/>
              <a:ahLst/>
              <a:cxnLst/>
              <a:rect l="l" t="t" r="r" b="b"/>
              <a:pathLst>
                <a:path w="4647" h="4844" extrusionOk="0">
                  <a:moveTo>
                    <a:pt x="2324" y="0"/>
                  </a:moveTo>
                  <a:cubicBezTo>
                    <a:pt x="1935" y="0"/>
                    <a:pt x="1547" y="99"/>
                    <a:pt x="1198" y="297"/>
                  </a:cubicBezTo>
                  <a:cubicBezTo>
                    <a:pt x="740" y="553"/>
                    <a:pt x="290" y="1007"/>
                    <a:pt x="158" y="1809"/>
                  </a:cubicBezTo>
                  <a:cubicBezTo>
                    <a:pt x="158" y="1809"/>
                    <a:pt x="1" y="2717"/>
                    <a:pt x="495" y="3365"/>
                  </a:cubicBezTo>
                  <a:cubicBezTo>
                    <a:pt x="876" y="3870"/>
                    <a:pt x="985" y="4265"/>
                    <a:pt x="1022" y="4584"/>
                  </a:cubicBezTo>
                  <a:cubicBezTo>
                    <a:pt x="1040" y="4730"/>
                    <a:pt x="1165" y="4840"/>
                    <a:pt x="1315" y="4844"/>
                  </a:cubicBezTo>
                  <a:lnTo>
                    <a:pt x="3332" y="4844"/>
                  </a:lnTo>
                  <a:cubicBezTo>
                    <a:pt x="3482" y="4840"/>
                    <a:pt x="3607" y="4730"/>
                    <a:pt x="3625" y="4584"/>
                  </a:cubicBezTo>
                  <a:cubicBezTo>
                    <a:pt x="3665" y="4265"/>
                    <a:pt x="3772"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2" name="Google Shape;182;p18"/>
            <p:cNvSpPr/>
            <p:nvPr/>
          </p:nvSpPr>
          <p:spPr>
            <a:xfrm>
              <a:off x="3279153"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0" y="506"/>
                  </a:lnTo>
                  <a:cubicBezTo>
                    <a:pt x="2109" y="506"/>
                    <a:pt x="2153" y="462"/>
                    <a:pt x="2153" y="403"/>
                  </a:cubicBezTo>
                  <a:lnTo>
                    <a:pt x="2153" y="99"/>
                  </a:lnTo>
                  <a:cubicBezTo>
                    <a:pt x="2153" y="44"/>
                    <a:pt x="2109" y="0"/>
                    <a:pt x="2050"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3" name="Google Shape;183;p18"/>
            <p:cNvSpPr/>
            <p:nvPr/>
          </p:nvSpPr>
          <p:spPr>
            <a:xfrm>
              <a:off x="3354934" y="3169642"/>
              <a:ext cx="328454" cy="111687"/>
            </a:xfrm>
            <a:custGeom>
              <a:avLst/>
              <a:gdLst/>
              <a:ahLst/>
              <a:cxnLst/>
              <a:rect l="l" t="t" r="r" b="b"/>
              <a:pathLst>
                <a:path w="1491" h="507" extrusionOk="0">
                  <a:moveTo>
                    <a:pt x="99" y="1"/>
                  </a:moveTo>
                  <a:cubicBezTo>
                    <a:pt x="44" y="1"/>
                    <a:pt x="0" y="48"/>
                    <a:pt x="0" y="103"/>
                  </a:cubicBezTo>
                  <a:lnTo>
                    <a:pt x="0" y="407"/>
                  </a:lnTo>
                  <a:cubicBezTo>
                    <a:pt x="0" y="462"/>
                    <a:pt x="44" y="506"/>
                    <a:pt x="99" y="506"/>
                  </a:cubicBezTo>
                  <a:lnTo>
                    <a:pt x="1391" y="506"/>
                  </a:lnTo>
                  <a:cubicBezTo>
                    <a:pt x="1446" y="506"/>
                    <a:pt x="1490" y="462"/>
                    <a:pt x="1490" y="407"/>
                  </a:cubicBezTo>
                  <a:lnTo>
                    <a:pt x="1490" y="103"/>
                  </a:lnTo>
                  <a:cubicBezTo>
                    <a:pt x="1490" y="48"/>
                    <a:pt x="1446" y="1"/>
                    <a:pt x="1391" y="1"/>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4" name="Google Shape;184;p18"/>
            <p:cNvSpPr/>
            <p:nvPr/>
          </p:nvSpPr>
          <p:spPr>
            <a:xfrm>
              <a:off x="3430714"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6" y="462"/>
                    <a:pt x="776" y="407"/>
                  </a:cubicBezTo>
                  <a:lnTo>
                    <a:pt x="776" y="99"/>
                  </a:lnTo>
                  <a:cubicBezTo>
                    <a:pt x="776" y="44"/>
                    <a:pt x="733" y="0"/>
                    <a:pt x="678" y="0"/>
                  </a:cubicBezTo>
                  <a:close/>
                </a:path>
              </a:pathLst>
            </a:custGeom>
            <a:solidFill>
              <a:srgbClr val="6491E9"/>
            </a:solidFill>
            <a:ln>
              <a:noFill/>
            </a:ln>
          </p:spPr>
          <p:txBody>
            <a:bodyPr spcFirstLastPara="1" wrap="square" lIns="89989" tIns="89989" rIns="89989" bIns="89989" anchor="ctr" anchorCtr="0">
              <a:noAutofit/>
            </a:bodyPr>
            <a:lstStyle/>
            <a:p>
              <a:endParaRPr sz="3543"/>
            </a:p>
          </p:txBody>
        </p:sp>
        <p:sp>
          <p:nvSpPr>
            <p:cNvPr id="185" name="Google Shape;185;p18"/>
            <p:cNvSpPr/>
            <p:nvPr/>
          </p:nvSpPr>
          <p:spPr>
            <a:xfrm>
              <a:off x="3217692" y="1886454"/>
              <a:ext cx="812434" cy="1064882"/>
            </a:xfrm>
            <a:custGeom>
              <a:avLst/>
              <a:gdLst/>
              <a:ahLst/>
              <a:cxnLst/>
              <a:rect l="l" t="t" r="r" b="b"/>
              <a:pathLst>
                <a:path w="3688" h="4834" extrusionOk="0">
                  <a:moveTo>
                    <a:pt x="1579" y="1"/>
                  </a:moveTo>
                  <a:cubicBezTo>
                    <a:pt x="2333" y="667"/>
                    <a:pt x="2600" y="1729"/>
                    <a:pt x="2249" y="2670"/>
                  </a:cubicBezTo>
                  <a:cubicBezTo>
                    <a:pt x="1901" y="3615"/>
                    <a:pt x="1008" y="4244"/>
                    <a:pt x="1" y="4255"/>
                  </a:cubicBezTo>
                  <a:cubicBezTo>
                    <a:pt x="30" y="4361"/>
                    <a:pt x="52" y="4468"/>
                    <a:pt x="63" y="4574"/>
                  </a:cubicBezTo>
                  <a:cubicBezTo>
                    <a:pt x="81" y="4724"/>
                    <a:pt x="206" y="4834"/>
                    <a:pt x="356" y="4834"/>
                  </a:cubicBezTo>
                  <a:lnTo>
                    <a:pt x="2373" y="4834"/>
                  </a:lnTo>
                  <a:cubicBezTo>
                    <a:pt x="2520" y="4834"/>
                    <a:pt x="2648" y="4724"/>
                    <a:pt x="2666" y="4574"/>
                  </a:cubicBezTo>
                  <a:cubicBezTo>
                    <a:pt x="2703" y="4259"/>
                    <a:pt x="2813" y="3860"/>
                    <a:pt x="3193" y="3358"/>
                  </a:cubicBezTo>
                  <a:cubicBezTo>
                    <a:pt x="3688" y="2707"/>
                    <a:pt x="3530" y="1802"/>
                    <a:pt x="3530" y="1802"/>
                  </a:cubicBezTo>
                  <a:cubicBezTo>
                    <a:pt x="3398" y="997"/>
                    <a:pt x="2952" y="543"/>
                    <a:pt x="2494" y="287"/>
                  </a:cubicBezTo>
                  <a:cubicBezTo>
                    <a:pt x="2212" y="129"/>
                    <a:pt x="1897" y="30"/>
                    <a:pt x="1579"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186" name="Google Shape;186;p18"/>
            <p:cNvSpPr/>
            <p:nvPr/>
          </p:nvSpPr>
          <p:spPr>
            <a:xfrm>
              <a:off x="3312858" y="2229225"/>
              <a:ext cx="442345" cy="293867"/>
            </a:xfrm>
            <a:custGeom>
              <a:avLst/>
              <a:gdLst/>
              <a:ahLst/>
              <a:cxnLst/>
              <a:rect l="l" t="t" r="r" b="b"/>
              <a:pathLst>
                <a:path w="2008" h="1334" extrusionOk="0">
                  <a:moveTo>
                    <a:pt x="1824" y="169"/>
                  </a:moveTo>
                  <a:lnTo>
                    <a:pt x="1824" y="1030"/>
                  </a:lnTo>
                  <a:lnTo>
                    <a:pt x="187" y="1030"/>
                  </a:lnTo>
                  <a:lnTo>
                    <a:pt x="187" y="169"/>
                  </a:lnTo>
                  <a:close/>
                  <a:moveTo>
                    <a:pt x="114" y="1"/>
                  </a:moveTo>
                  <a:cubicBezTo>
                    <a:pt x="48" y="5"/>
                    <a:pt x="1" y="63"/>
                    <a:pt x="8" y="125"/>
                  </a:cubicBezTo>
                  <a:lnTo>
                    <a:pt x="8" y="1246"/>
                  </a:lnTo>
                  <a:cubicBezTo>
                    <a:pt x="15" y="1295"/>
                    <a:pt x="56" y="1334"/>
                    <a:pt x="107" y="1334"/>
                  </a:cubicBezTo>
                  <a:cubicBezTo>
                    <a:pt x="110" y="1334"/>
                    <a:pt x="112" y="1334"/>
                    <a:pt x="114" y="1334"/>
                  </a:cubicBezTo>
                  <a:lnTo>
                    <a:pt x="1897" y="1334"/>
                  </a:lnTo>
                  <a:cubicBezTo>
                    <a:pt x="1960" y="1334"/>
                    <a:pt x="2007" y="1286"/>
                    <a:pt x="2007" y="1227"/>
                  </a:cubicBezTo>
                  <a:lnTo>
                    <a:pt x="2007" y="107"/>
                  </a:lnTo>
                  <a:cubicBezTo>
                    <a:pt x="2007" y="49"/>
                    <a:pt x="1960" y="1"/>
                    <a:pt x="189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7" name="Google Shape;187;p18"/>
            <p:cNvSpPr/>
            <p:nvPr/>
          </p:nvSpPr>
          <p:spPr>
            <a:xfrm>
              <a:off x="3409787" y="2547984"/>
              <a:ext cx="239677" cy="96928"/>
            </a:xfrm>
            <a:custGeom>
              <a:avLst/>
              <a:gdLst/>
              <a:ahLst/>
              <a:cxnLst/>
              <a:rect l="l" t="t" r="r" b="b"/>
              <a:pathLst>
                <a:path w="1088" h="440" extrusionOk="0">
                  <a:moveTo>
                    <a:pt x="355" y="0"/>
                  </a:moveTo>
                  <a:cubicBezTo>
                    <a:pt x="348" y="73"/>
                    <a:pt x="308" y="275"/>
                    <a:pt x="81" y="304"/>
                  </a:cubicBezTo>
                  <a:cubicBezTo>
                    <a:pt x="0" y="315"/>
                    <a:pt x="7" y="436"/>
                    <a:pt x="92" y="439"/>
                  </a:cubicBezTo>
                  <a:lnTo>
                    <a:pt x="1000" y="439"/>
                  </a:lnTo>
                  <a:cubicBezTo>
                    <a:pt x="1080" y="436"/>
                    <a:pt x="1087" y="315"/>
                    <a:pt x="1007" y="304"/>
                  </a:cubicBezTo>
                  <a:lnTo>
                    <a:pt x="1011" y="304"/>
                  </a:lnTo>
                  <a:cubicBezTo>
                    <a:pt x="787" y="275"/>
                    <a:pt x="747" y="73"/>
                    <a:pt x="73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8" name="Google Shape;188;p18"/>
            <p:cNvSpPr/>
            <p:nvPr/>
          </p:nvSpPr>
          <p:spPr>
            <a:xfrm>
              <a:off x="3433137" y="2357654"/>
              <a:ext cx="44499" cy="62342"/>
            </a:xfrm>
            <a:custGeom>
              <a:avLst/>
              <a:gdLst/>
              <a:ahLst/>
              <a:cxnLst/>
              <a:rect l="l" t="t" r="r" b="b"/>
              <a:pathLst>
                <a:path w="202" h="283" extrusionOk="0">
                  <a:moveTo>
                    <a:pt x="0" y="0"/>
                  </a:moveTo>
                  <a:lnTo>
                    <a:pt x="0" y="282"/>
                  </a:lnTo>
                  <a:lnTo>
                    <a:pt x="202" y="282"/>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89" name="Google Shape;189;p18"/>
            <p:cNvSpPr/>
            <p:nvPr/>
          </p:nvSpPr>
          <p:spPr>
            <a:xfrm>
              <a:off x="3517069" y="2344657"/>
              <a:ext cx="44499" cy="75339"/>
            </a:xfrm>
            <a:custGeom>
              <a:avLst/>
              <a:gdLst/>
              <a:ahLst/>
              <a:cxnLst/>
              <a:rect l="l" t="t" r="r" b="b"/>
              <a:pathLst>
                <a:path w="202" h="342" extrusionOk="0">
                  <a:moveTo>
                    <a:pt x="0" y="1"/>
                  </a:moveTo>
                  <a:lnTo>
                    <a:pt x="0" y="341"/>
                  </a:lnTo>
                  <a:lnTo>
                    <a:pt x="201" y="341"/>
                  </a:lnTo>
                  <a:lnTo>
                    <a:pt x="201"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190" name="Google Shape;190;p18"/>
            <p:cNvSpPr/>
            <p:nvPr/>
          </p:nvSpPr>
          <p:spPr>
            <a:xfrm>
              <a:off x="3611354" y="2323729"/>
              <a:ext cx="44499" cy="96267"/>
            </a:xfrm>
            <a:custGeom>
              <a:avLst/>
              <a:gdLst/>
              <a:ahLst/>
              <a:cxnLst/>
              <a:rect l="l" t="t" r="r" b="b"/>
              <a:pathLst>
                <a:path w="202" h="437" extrusionOk="0">
                  <a:moveTo>
                    <a:pt x="0" y="0"/>
                  </a:moveTo>
                  <a:lnTo>
                    <a:pt x="0" y="436"/>
                  </a:lnTo>
                  <a:lnTo>
                    <a:pt x="202" y="436"/>
                  </a:lnTo>
                  <a:lnTo>
                    <a:pt x="202" y="0"/>
                  </a:ln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191" name="Google Shape;191;p18"/>
          <p:cNvSpPr/>
          <p:nvPr/>
        </p:nvSpPr>
        <p:spPr>
          <a:xfrm>
            <a:off x="3269433" y="2869735"/>
            <a:ext cx="140035" cy="454353"/>
          </a:xfrm>
          <a:custGeom>
            <a:avLst/>
            <a:gdLst/>
            <a:ahLst/>
            <a:cxnLst/>
            <a:rect l="l" t="t" r="r" b="b"/>
            <a:pathLst>
              <a:path w="323" h="1048" extrusionOk="0">
                <a:moveTo>
                  <a:pt x="161" y="0"/>
                </a:moveTo>
                <a:cubicBezTo>
                  <a:pt x="70" y="0"/>
                  <a:pt x="0" y="73"/>
                  <a:pt x="0" y="161"/>
                </a:cubicBezTo>
                <a:lnTo>
                  <a:pt x="0" y="886"/>
                </a:lnTo>
                <a:cubicBezTo>
                  <a:pt x="0" y="978"/>
                  <a:pt x="70" y="1047"/>
                  <a:pt x="161" y="1047"/>
                </a:cubicBezTo>
                <a:cubicBezTo>
                  <a:pt x="249" y="1047"/>
                  <a:pt x="322" y="978"/>
                  <a:pt x="322" y="886"/>
                </a:cubicBezTo>
                <a:lnTo>
                  <a:pt x="322" y="161"/>
                </a:lnTo>
                <a:cubicBezTo>
                  <a:pt x="322" y="73"/>
                  <a:pt x="249" y="0"/>
                  <a:pt x="161"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2" name="Google Shape;192;p18"/>
          <p:cNvSpPr/>
          <p:nvPr/>
        </p:nvSpPr>
        <p:spPr>
          <a:xfrm>
            <a:off x="2000528" y="3179044"/>
            <a:ext cx="317790" cy="411867"/>
          </a:xfrm>
          <a:custGeom>
            <a:avLst/>
            <a:gdLst/>
            <a:ahLst/>
            <a:cxnLst/>
            <a:rect l="l" t="t" r="r" b="b"/>
            <a:pathLst>
              <a:path w="733" h="950" extrusionOk="0">
                <a:moveTo>
                  <a:pt x="186" y="0"/>
                </a:moveTo>
                <a:cubicBezTo>
                  <a:pt x="159" y="0"/>
                  <a:pt x="132" y="7"/>
                  <a:pt x="107" y="21"/>
                </a:cubicBezTo>
                <a:cubicBezTo>
                  <a:pt x="26" y="65"/>
                  <a:pt x="1" y="164"/>
                  <a:pt x="44" y="241"/>
                </a:cubicBezTo>
                <a:lnTo>
                  <a:pt x="411" y="867"/>
                </a:lnTo>
                <a:cubicBezTo>
                  <a:pt x="441" y="920"/>
                  <a:pt x="496" y="950"/>
                  <a:pt x="553" y="950"/>
                </a:cubicBezTo>
                <a:cubicBezTo>
                  <a:pt x="579" y="950"/>
                  <a:pt x="606" y="943"/>
                  <a:pt x="630" y="929"/>
                </a:cubicBezTo>
                <a:cubicBezTo>
                  <a:pt x="707" y="882"/>
                  <a:pt x="733" y="783"/>
                  <a:pt x="689" y="706"/>
                </a:cubicBezTo>
                <a:lnTo>
                  <a:pt x="326" y="80"/>
                </a:lnTo>
                <a:cubicBezTo>
                  <a:pt x="295" y="29"/>
                  <a:pt x="241" y="0"/>
                  <a:pt x="186"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3" name="Google Shape;193;p18"/>
          <p:cNvSpPr/>
          <p:nvPr/>
        </p:nvSpPr>
        <p:spPr>
          <a:xfrm>
            <a:off x="4254887" y="3230959"/>
            <a:ext cx="317790" cy="412733"/>
          </a:xfrm>
          <a:custGeom>
            <a:avLst/>
            <a:gdLst/>
            <a:ahLst/>
            <a:cxnLst/>
            <a:rect l="l" t="t" r="r" b="b"/>
            <a:pathLst>
              <a:path w="733" h="952" extrusionOk="0">
                <a:moveTo>
                  <a:pt x="547" y="1"/>
                </a:moveTo>
                <a:cubicBezTo>
                  <a:pt x="490" y="1"/>
                  <a:pt x="436" y="29"/>
                  <a:pt x="407" y="81"/>
                </a:cubicBezTo>
                <a:lnTo>
                  <a:pt x="44" y="710"/>
                </a:lnTo>
                <a:cubicBezTo>
                  <a:pt x="0" y="787"/>
                  <a:pt x="26" y="886"/>
                  <a:pt x="103" y="930"/>
                </a:cubicBezTo>
                <a:cubicBezTo>
                  <a:pt x="128" y="945"/>
                  <a:pt x="156" y="951"/>
                  <a:pt x="184" y="951"/>
                </a:cubicBezTo>
                <a:cubicBezTo>
                  <a:pt x="239" y="951"/>
                  <a:pt x="294" y="923"/>
                  <a:pt x="326" y="871"/>
                </a:cubicBezTo>
                <a:lnTo>
                  <a:pt x="689" y="242"/>
                </a:lnTo>
                <a:cubicBezTo>
                  <a:pt x="733" y="165"/>
                  <a:pt x="707" y="66"/>
                  <a:pt x="630" y="22"/>
                </a:cubicBezTo>
                <a:cubicBezTo>
                  <a:pt x="604" y="8"/>
                  <a:pt x="575" y="1"/>
                  <a:pt x="547"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grpSp>
        <p:nvGrpSpPr>
          <p:cNvPr id="194" name="Google Shape;194;p18"/>
          <p:cNvGrpSpPr/>
          <p:nvPr/>
        </p:nvGrpSpPr>
        <p:grpSpPr>
          <a:xfrm>
            <a:off x="2054063" y="4007130"/>
            <a:ext cx="2016430" cy="3065146"/>
            <a:chOff x="1087230" y="1853376"/>
            <a:chExt cx="1024580" cy="1557449"/>
          </a:xfrm>
        </p:grpSpPr>
        <p:sp>
          <p:nvSpPr>
            <p:cNvPr id="195" name="Google Shape;195;p18"/>
            <p:cNvSpPr/>
            <p:nvPr/>
          </p:nvSpPr>
          <p:spPr>
            <a:xfrm>
              <a:off x="1087230" y="1853376"/>
              <a:ext cx="1023699" cy="1067085"/>
            </a:xfrm>
            <a:custGeom>
              <a:avLst/>
              <a:gdLst/>
              <a:ahLst/>
              <a:cxnLst/>
              <a:rect l="l" t="t" r="r" b="b"/>
              <a:pathLst>
                <a:path w="4647" h="4844" extrusionOk="0">
                  <a:moveTo>
                    <a:pt x="2325" y="0"/>
                  </a:moveTo>
                  <a:cubicBezTo>
                    <a:pt x="1936" y="0"/>
                    <a:pt x="1547" y="99"/>
                    <a:pt x="1198" y="297"/>
                  </a:cubicBezTo>
                  <a:cubicBezTo>
                    <a:pt x="740" y="553"/>
                    <a:pt x="290" y="1007"/>
                    <a:pt x="158" y="1809"/>
                  </a:cubicBezTo>
                  <a:cubicBezTo>
                    <a:pt x="158" y="1809"/>
                    <a:pt x="0" y="2717"/>
                    <a:pt x="495" y="3365"/>
                  </a:cubicBezTo>
                  <a:cubicBezTo>
                    <a:pt x="875" y="3870"/>
                    <a:pt x="985" y="4265"/>
                    <a:pt x="1026" y="4584"/>
                  </a:cubicBezTo>
                  <a:cubicBezTo>
                    <a:pt x="1040" y="4730"/>
                    <a:pt x="1168" y="4844"/>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3" y="99"/>
                    <a:pt x="2714" y="0"/>
                    <a:pt x="232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6" name="Google Shape;196;p18"/>
            <p:cNvSpPr/>
            <p:nvPr/>
          </p:nvSpPr>
          <p:spPr>
            <a:xfrm>
              <a:off x="1359731" y="2983242"/>
              <a:ext cx="474510" cy="111467"/>
            </a:xfrm>
            <a:custGeom>
              <a:avLst/>
              <a:gdLst/>
              <a:ahLst/>
              <a:cxnLst/>
              <a:rect l="l" t="t" r="r" b="b"/>
              <a:pathLst>
                <a:path w="2154" h="506" extrusionOk="0">
                  <a:moveTo>
                    <a:pt x="100" y="0"/>
                  </a:moveTo>
                  <a:cubicBezTo>
                    <a:pt x="45" y="0"/>
                    <a:pt x="1" y="44"/>
                    <a:pt x="1" y="99"/>
                  </a:cubicBezTo>
                  <a:lnTo>
                    <a:pt x="1" y="403"/>
                  </a:lnTo>
                  <a:cubicBezTo>
                    <a:pt x="1" y="462"/>
                    <a:pt x="45" y="506"/>
                    <a:pt x="100" y="506"/>
                  </a:cubicBezTo>
                  <a:lnTo>
                    <a:pt x="2055" y="506"/>
                  </a:lnTo>
                  <a:cubicBezTo>
                    <a:pt x="2110" y="506"/>
                    <a:pt x="2154" y="462"/>
                    <a:pt x="2154" y="403"/>
                  </a:cubicBezTo>
                  <a:lnTo>
                    <a:pt x="2154" y="99"/>
                  </a:lnTo>
                  <a:cubicBezTo>
                    <a:pt x="2154" y="44"/>
                    <a:pt x="2110" y="0"/>
                    <a:pt x="2055"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7" name="Google Shape;197;p18"/>
            <p:cNvSpPr/>
            <p:nvPr/>
          </p:nvSpPr>
          <p:spPr>
            <a:xfrm>
              <a:off x="1436393" y="3138767"/>
              <a:ext cx="328456" cy="111687"/>
            </a:xfrm>
            <a:custGeom>
              <a:avLst/>
              <a:gdLst/>
              <a:ahLst/>
              <a:cxnLst/>
              <a:rect l="l" t="t" r="r" b="b"/>
              <a:pathLst>
                <a:path w="1491" h="507" extrusionOk="0">
                  <a:moveTo>
                    <a:pt x="100" y="1"/>
                  </a:moveTo>
                  <a:cubicBezTo>
                    <a:pt x="45" y="1"/>
                    <a:pt x="1" y="48"/>
                    <a:pt x="1" y="103"/>
                  </a:cubicBezTo>
                  <a:lnTo>
                    <a:pt x="1" y="407"/>
                  </a:lnTo>
                  <a:cubicBezTo>
                    <a:pt x="1" y="462"/>
                    <a:pt x="45" y="506"/>
                    <a:pt x="100" y="506"/>
                  </a:cubicBezTo>
                  <a:lnTo>
                    <a:pt x="1388" y="506"/>
                  </a:lnTo>
                  <a:cubicBezTo>
                    <a:pt x="1443" y="506"/>
                    <a:pt x="1491" y="462"/>
                    <a:pt x="1491" y="407"/>
                  </a:cubicBezTo>
                  <a:lnTo>
                    <a:pt x="1491" y="103"/>
                  </a:lnTo>
                  <a:cubicBezTo>
                    <a:pt x="1491" y="48"/>
                    <a:pt x="1443" y="1"/>
                    <a:pt x="1388" y="1"/>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8" name="Google Shape;198;p18"/>
            <p:cNvSpPr/>
            <p:nvPr/>
          </p:nvSpPr>
          <p:spPr>
            <a:xfrm>
              <a:off x="1511512" y="3299358"/>
              <a:ext cx="171167"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2" y="506"/>
                    <a:pt x="776" y="462"/>
                    <a:pt x="776" y="407"/>
                  </a:cubicBezTo>
                  <a:lnTo>
                    <a:pt x="776" y="99"/>
                  </a:lnTo>
                  <a:cubicBezTo>
                    <a:pt x="776" y="44"/>
                    <a:pt x="732" y="0"/>
                    <a:pt x="678" y="0"/>
                  </a:cubicBezTo>
                  <a:close/>
                </a:path>
              </a:pathLst>
            </a:custGeom>
            <a:solidFill>
              <a:srgbClr val="E0719E"/>
            </a:solidFill>
            <a:ln>
              <a:noFill/>
            </a:ln>
          </p:spPr>
          <p:txBody>
            <a:bodyPr spcFirstLastPara="1" wrap="square" lIns="89989" tIns="89989" rIns="89989" bIns="89989" anchor="ctr" anchorCtr="0">
              <a:noAutofit/>
            </a:bodyPr>
            <a:lstStyle/>
            <a:p>
              <a:endParaRPr sz="3543"/>
            </a:p>
          </p:txBody>
        </p:sp>
        <p:sp>
          <p:nvSpPr>
            <p:cNvPr id="199" name="Google Shape;199;p18"/>
            <p:cNvSpPr/>
            <p:nvPr/>
          </p:nvSpPr>
          <p:spPr>
            <a:xfrm>
              <a:off x="1298490" y="1861306"/>
              <a:ext cx="813320" cy="1058493"/>
            </a:xfrm>
            <a:custGeom>
              <a:avLst/>
              <a:gdLst/>
              <a:ahLst/>
              <a:cxnLst/>
              <a:rect l="l" t="t" r="r" b="b"/>
              <a:pathLst>
                <a:path w="3692" h="4805" extrusionOk="0">
                  <a:moveTo>
                    <a:pt x="1758" y="1"/>
                  </a:moveTo>
                  <a:lnTo>
                    <a:pt x="1758" y="1"/>
                  </a:lnTo>
                  <a:cubicBezTo>
                    <a:pt x="2501" y="674"/>
                    <a:pt x="2754" y="1740"/>
                    <a:pt x="2391" y="2673"/>
                  </a:cubicBezTo>
                  <a:cubicBezTo>
                    <a:pt x="2029" y="3611"/>
                    <a:pt x="1128" y="4229"/>
                    <a:pt x="125" y="4229"/>
                  </a:cubicBezTo>
                  <a:cubicBezTo>
                    <a:pt x="85" y="4229"/>
                    <a:pt x="41" y="4229"/>
                    <a:pt x="1" y="4226"/>
                  </a:cubicBezTo>
                  <a:lnTo>
                    <a:pt x="1" y="4226"/>
                  </a:lnTo>
                  <a:cubicBezTo>
                    <a:pt x="30" y="4332"/>
                    <a:pt x="52" y="4438"/>
                    <a:pt x="67" y="4548"/>
                  </a:cubicBezTo>
                  <a:cubicBezTo>
                    <a:pt x="81" y="4694"/>
                    <a:pt x="209" y="4804"/>
                    <a:pt x="356" y="4804"/>
                  </a:cubicBezTo>
                  <a:lnTo>
                    <a:pt x="2373" y="4804"/>
                  </a:lnTo>
                  <a:cubicBezTo>
                    <a:pt x="2523" y="4804"/>
                    <a:pt x="2648" y="4694"/>
                    <a:pt x="2666" y="4548"/>
                  </a:cubicBezTo>
                  <a:cubicBezTo>
                    <a:pt x="2706" y="4229"/>
                    <a:pt x="2816" y="3834"/>
                    <a:pt x="3197" y="3329"/>
                  </a:cubicBezTo>
                  <a:cubicBezTo>
                    <a:pt x="3691" y="2681"/>
                    <a:pt x="3530" y="1776"/>
                    <a:pt x="3530" y="1776"/>
                  </a:cubicBezTo>
                  <a:cubicBezTo>
                    <a:pt x="3398" y="971"/>
                    <a:pt x="2952" y="517"/>
                    <a:pt x="2494" y="261"/>
                  </a:cubicBezTo>
                  <a:cubicBezTo>
                    <a:pt x="2263" y="132"/>
                    <a:pt x="2018" y="45"/>
                    <a:pt x="1758"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00" name="Google Shape;200;p18"/>
            <p:cNvSpPr/>
            <p:nvPr/>
          </p:nvSpPr>
          <p:spPr>
            <a:xfrm>
              <a:off x="1511733" y="2122570"/>
              <a:ext cx="366126" cy="341229"/>
            </a:xfrm>
            <a:custGeom>
              <a:avLst/>
              <a:gdLst/>
              <a:ahLst/>
              <a:cxnLst/>
              <a:rect l="l" t="t" r="r" b="b"/>
              <a:pathLst>
                <a:path w="1662" h="1549" extrusionOk="0">
                  <a:moveTo>
                    <a:pt x="801" y="242"/>
                  </a:moveTo>
                  <a:cubicBezTo>
                    <a:pt x="921" y="242"/>
                    <a:pt x="1044" y="284"/>
                    <a:pt x="1149" y="378"/>
                  </a:cubicBezTo>
                  <a:cubicBezTo>
                    <a:pt x="1372" y="572"/>
                    <a:pt x="1391" y="909"/>
                    <a:pt x="1196" y="1128"/>
                  </a:cubicBezTo>
                  <a:cubicBezTo>
                    <a:pt x="1086" y="1253"/>
                    <a:pt x="943" y="1309"/>
                    <a:pt x="802" y="1309"/>
                  </a:cubicBezTo>
                  <a:cubicBezTo>
                    <a:pt x="540" y="1309"/>
                    <a:pt x="286" y="1116"/>
                    <a:pt x="267" y="806"/>
                  </a:cubicBezTo>
                  <a:cubicBezTo>
                    <a:pt x="249" y="475"/>
                    <a:pt x="518" y="242"/>
                    <a:pt x="801" y="242"/>
                  </a:cubicBezTo>
                  <a:close/>
                  <a:moveTo>
                    <a:pt x="805" y="1"/>
                  </a:moveTo>
                  <a:cubicBezTo>
                    <a:pt x="392" y="1"/>
                    <a:pt x="0" y="337"/>
                    <a:pt x="29" y="817"/>
                  </a:cubicBezTo>
                  <a:cubicBezTo>
                    <a:pt x="55" y="1266"/>
                    <a:pt x="425" y="1548"/>
                    <a:pt x="806" y="1548"/>
                  </a:cubicBezTo>
                  <a:cubicBezTo>
                    <a:pt x="1010" y="1548"/>
                    <a:pt x="1217" y="1468"/>
                    <a:pt x="1376" y="1290"/>
                  </a:cubicBezTo>
                  <a:cubicBezTo>
                    <a:pt x="1661" y="967"/>
                    <a:pt x="1632" y="480"/>
                    <a:pt x="1314" y="199"/>
                  </a:cubicBezTo>
                  <a:cubicBezTo>
                    <a:pt x="1161" y="62"/>
                    <a:pt x="981" y="1"/>
                    <a:pt x="805"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1" name="Google Shape;201;p18"/>
            <p:cNvSpPr/>
            <p:nvPr/>
          </p:nvSpPr>
          <p:spPr>
            <a:xfrm>
              <a:off x="1500057" y="2377445"/>
              <a:ext cx="123804" cy="126006"/>
            </a:xfrm>
            <a:custGeom>
              <a:avLst/>
              <a:gdLst/>
              <a:ahLst/>
              <a:cxnLst/>
              <a:rect l="l" t="t" r="r" b="b"/>
              <a:pathLst>
                <a:path w="562" h="572" extrusionOk="0">
                  <a:moveTo>
                    <a:pt x="327" y="1"/>
                  </a:moveTo>
                  <a:lnTo>
                    <a:pt x="1" y="367"/>
                  </a:lnTo>
                  <a:lnTo>
                    <a:pt x="235" y="572"/>
                  </a:lnTo>
                  <a:lnTo>
                    <a:pt x="561" y="206"/>
                  </a:lnTo>
                  <a:lnTo>
                    <a:pt x="327" y="1"/>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2" name="Google Shape;202;p18"/>
            <p:cNvSpPr/>
            <p:nvPr/>
          </p:nvSpPr>
          <p:spPr>
            <a:xfrm>
              <a:off x="1389691" y="2471509"/>
              <a:ext cx="151121" cy="148696"/>
            </a:xfrm>
            <a:custGeom>
              <a:avLst/>
              <a:gdLst/>
              <a:ahLst/>
              <a:cxnLst/>
              <a:rect l="l" t="t" r="r" b="b"/>
              <a:pathLst>
                <a:path w="686" h="675" extrusionOk="0">
                  <a:moveTo>
                    <a:pt x="357" y="1"/>
                  </a:moveTo>
                  <a:cubicBezTo>
                    <a:pt x="332" y="1"/>
                    <a:pt x="308" y="10"/>
                    <a:pt x="290" y="28"/>
                  </a:cubicBezTo>
                  <a:lnTo>
                    <a:pt x="92" y="269"/>
                  </a:lnTo>
                  <a:cubicBezTo>
                    <a:pt x="0" y="372"/>
                    <a:pt x="11" y="526"/>
                    <a:pt x="110" y="614"/>
                  </a:cubicBezTo>
                  <a:cubicBezTo>
                    <a:pt x="156" y="654"/>
                    <a:pt x="213" y="674"/>
                    <a:pt x="271" y="674"/>
                  </a:cubicBezTo>
                  <a:cubicBezTo>
                    <a:pt x="338" y="674"/>
                    <a:pt x="405" y="647"/>
                    <a:pt x="454" y="592"/>
                  </a:cubicBezTo>
                  <a:lnTo>
                    <a:pt x="652" y="350"/>
                  </a:lnTo>
                  <a:cubicBezTo>
                    <a:pt x="685" y="313"/>
                    <a:pt x="681" y="258"/>
                    <a:pt x="645" y="225"/>
                  </a:cubicBezTo>
                  <a:lnTo>
                    <a:pt x="418" y="20"/>
                  </a:lnTo>
                  <a:cubicBezTo>
                    <a:pt x="399" y="7"/>
                    <a:pt x="378" y="1"/>
                    <a:pt x="357" y="1"/>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03" name="Google Shape;203;p18"/>
            <p:cNvSpPr/>
            <p:nvPr/>
          </p:nvSpPr>
          <p:spPr>
            <a:xfrm>
              <a:off x="1621879" y="2208263"/>
              <a:ext cx="131735" cy="45159"/>
            </a:xfrm>
            <a:custGeom>
              <a:avLst/>
              <a:gdLst/>
              <a:ahLst/>
              <a:cxnLst/>
              <a:rect l="l" t="t" r="r" b="b"/>
              <a:pathLst>
                <a:path w="598" h="205" extrusionOk="0">
                  <a:moveTo>
                    <a:pt x="318" y="0"/>
                  </a:moveTo>
                  <a:cubicBezTo>
                    <a:pt x="212" y="0"/>
                    <a:pt x="107" y="37"/>
                    <a:pt x="23" y="110"/>
                  </a:cubicBezTo>
                  <a:cubicBezTo>
                    <a:pt x="1" y="128"/>
                    <a:pt x="1" y="165"/>
                    <a:pt x="23" y="187"/>
                  </a:cubicBezTo>
                  <a:lnTo>
                    <a:pt x="30" y="190"/>
                  </a:lnTo>
                  <a:cubicBezTo>
                    <a:pt x="39" y="199"/>
                    <a:pt x="51" y="204"/>
                    <a:pt x="63" y="204"/>
                  </a:cubicBezTo>
                  <a:cubicBezTo>
                    <a:pt x="75" y="204"/>
                    <a:pt x="87" y="199"/>
                    <a:pt x="96" y="190"/>
                  </a:cubicBezTo>
                  <a:cubicBezTo>
                    <a:pt x="160" y="136"/>
                    <a:pt x="240" y="108"/>
                    <a:pt x="321" y="108"/>
                  </a:cubicBezTo>
                  <a:cubicBezTo>
                    <a:pt x="386" y="108"/>
                    <a:pt x="452" y="127"/>
                    <a:pt x="510" y="165"/>
                  </a:cubicBezTo>
                  <a:cubicBezTo>
                    <a:pt x="517" y="171"/>
                    <a:pt x="527" y="174"/>
                    <a:pt x="537" y="174"/>
                  </a:cubicBezTo>
                  <a:cubicBezTo>
                    <a:pt x="551" y="174"/>
                    <a:pt x="565" y="168"/>
                    <a:pt x="576" y="157"/>
                  </a:cubicBezTo>
                  <a:lnTo>
                    <a:pt x="576" y="154"/>
                  </a:lnTo>
                  <a:cubicBezTo>
                    <a:pt x="598" y="132"/>
                    <a:pt x="594" y="95"/>
                    <a:pt x="568" y="77"/>
                  </a:cubicBezTo>
                  <a:cubicBezTo>
                    <a:pt x="492" y="26"/>
                    <a:pt x="405" y="0"/>
                    <a:pt x="318"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sp>
        <p:nvSpPr>
          <p:cNvPr id="204" name="Google Shape;204;p18"/>
          <p:cNvSpPr/>
          <p:nvPr/>
        </p:nvSpPr>
        <p:spPr>
          <a:xfrm>
            <a:off x="9378363" y="2976564"/>
            <a:ext cx="140035" cy="454353"/>
          </a:xfrm>
          <a:custGeom>
            <a:avLst/>
            <a:gdLst/>
            <a:ahLst/>
            <a:cxnLst/>
            <a:rect l="l" t="t" r="r" b="b"/>
            <a:pathLst>
              <a:path w="323" h="1048" extrusionOk="0">
                <a:moveTo>
                  <a:pt x="162" y="0"/>
                </a:moveTo>
                <a:cubicBezTo>
                  <a:pt x="74" y="0"/>
                  <a:pt x="1" y="73"/>
                  <a:pt x="1" y="161"/>
                </a:cubicBezTo>
                <a:lnTo>
                  <a:pt x="1" y="886"/>
                </a:lnTo>
                <a:cubicBezTo>
                  <a:pt x="1" y="978"/>
                  <a:pt x="74" y="1047"/>
                  <a:pt x="162" y="1047"/>
                </a:cubicBezTo>
                <a:cubicBezTo>
                  <a:pt x="253" y="1047"/>
                  <a:pt x="323" y="978"/>
                  <a:pt x="323" y="886"/>
                </a:cubicBezTo>
                <a:lnTo>
                  <a:pt x="323" y="161"/>
                </a:lnTo>
                <a:cubicBezTo>
                  <a:pt x="323" y="73"/>
                  <a:pt x="253" y="0"/>
                  <a:pt x="162"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5" name="Google Shape;205;p18"/>
          <p:cNvSpPr/>
          <p:nvPr/>
        </p:nvSpPr>
        <p:spPr>
          <a:xfrm>
            <a:off x="8348175" y="3236024"/>
            <a:ext cx="317790" cy="411867"/>
          </a:xfrm>
          <a:custGeom>
            <a:avLst/>
            <a:gdLst/>
            <a:ahLst/>
            <a:cxnLst/>
            <a:rect l="l" t="t" r="r" b="b"/>
            <a:pathLst>
              <a:path w="733" h="950" extrusionOk="0">
                <a:moveTo>
                  <a:pt x="184" y="0"/>
                </a:moveTo>
                <a:cubicBezTo>
                  <a:pt x="156" y="0"/>
                  <a:pt x="129" y="7"/>
                  <a:pt x="103" y="21"/>
                </a:cubicBezTo>
                <a:cubicBezTo>
                  <a:pt x="26" y="65"/>
                  <a:pt x="1" y="164"/>
                  <a:pt x="45" y="241"/>
                </a:cubicBezTo>
                <a:lnTo>
                  <a:pt x="407" y="867"/>
                </a:lnTo>
                <a:cubicBezTo>
                  <a:pt x="440" y="920"/>
                  <a:pt x="494" y="950"/>
                  <a:pt x="551" y="950"/>
                </a:cubicBezTo>
                <a:cubicBezTo>
                  <a:pt x="578" y="950"/>
                  <a:pt x="605" y="943"/>
                  <a:pt x="631" y="929"/>
                </a:cubicBezTo>
                <a:cubicBezTo>
                  <a:pt x="707" y="882"/>
                  <a:pt x="733" y="783"/>
                  <a:pt x="689" y="706"/>
                </a:cubicBezTo>
                <a:lnTo>
                  <a:pt x="327" y="80"/>
                </a:lnTo>
                <a:cubicBezTo>
                  <a:pt x="295" y="29"/>
                  <a:pt x="240" y="0"/>
                  <a:pt x="184" y="0"/>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sp>
        <p:nvSpPr>
          <p:cNvPr id="206" name="Google Shape;206;p18"/>
          <p:cNvSpPr/>
          <p:nvPr/>
        </p:nvSpPr>
        <p:spPr>
          <a:xfrm>
            <a:off x="10071683" y="3149266"/>
            <a:ext cx="318225" cy="413601"/>
          </a:xfrm>
          <a:custGeom>
            <a:avLst/>
            <a:gdLst/>
            <a:ahLst/>
            <a:cxnLst/>
            <a:rect l="l" t="t" r="r" b="b"/>
            <a:pathLst>
              <a:path w="734" h="954" extrusionOk="0">
                <a:moveTo>
                  <a:pt x="553" y="1"/>
                </a:moveTo>
                <a:cubicBezTo>
                  <a:pt x="497" y="1"/>
                  <a:pt x="441" y="31"/>
                  <a:pt x="411" y="83"/>
                </a:cubicBezTo>
                <a:lnTo>
                  <a:pt x="45" y="709"/>
                </a:lnTo>
                <a:cubicBezTo>
                  <a:pt x="1" y="786"/>
                  <a:pt x="30" y="885"/>
                  <a:pt x="107" y="933"/>
                </a:cubicBezTo>
                <a:cubicBezTo>
                  <a:pt x="132" y="947"/>
                  <a:pt x="158" y="953"/>
                  <a:pt x="185" y="953"/>
                </a:cubicBezTo>
                <a:cubicBezTo>
                  <a:pt x="241" y="953"/>
                  <a:pt x="297" y="923"/>
                  <a:pt x="327" y="870"/>
                </a:cubicBezTo>
                <a:lnTo>
                  <a:pt x="689" y="244"/>
                </a:lnTo>
                <a:cubicBezTo>
                  <a:pt x="733" y="167"/>
                  <a:pt x="708" y="65"/>
                  <a:pt x="631" y="21"/>
                </a:cubicBezTo>
                <a:cubicBezTo>
                  <a:pt x="606" y="7"/>
                  <a:pt x="580" y="1"/>
                  <a:pt x="553" y="1"/>
                </a:cubicBezTo>
                <a:close/>
              </a:path>
            </a:pathLst>
          </a:custGeom>
          <a:solidFill>
            <a:srgbClr val="FFD00D"/>
          </a:solidFill>
          <a:ln>
            <a:noFill/>
          </a:ln>
        </p:spPr>
        <p:txBody>
          <a:bodyPr spcFirstLastPara="1" wrap="square" lIns="89989" tIns="89989" rIns="89989" bIns="89989" anchor="ctr" anchorCtr="0">
            <a:noAutofit/>
          </a:bodyPr>
          <a:lstStyle/>
          <a:p>
            <a:endParaRPr sz="3543"/>
          </a:p>
        </p:txBody>
      </p:sp>
      <p:grpSp>
        <p:nvGrpSpPr>
          <p:cNvPr id="207" name="Google Shape;207;p18"/>
          <p:cNvGrpSpPr/>
          <p:nvPr/>
        </p:nvGrpSpPr>
        <p:grpSpPr>
          <a:xfrm>
            <a:off x="8653657" y="4107470"/>
            <a:ext cx="2014685" cy="3091553"/>
            <a:chOff x="4966858" y="1870833"/>
            <a:chExt cx="1023693" cy="1570867"/>
          </a:xfrm>
        </p:grpSpPr>
        <p:sp>
          <p:nvSpPr>
            <p:cNvPr id="208"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09"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0"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1"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solidFill>
              <a:srgbClr val="FCBD24"/>
            </a:solidFill>
            <a:ln>
              <a:noFill/>
            </a:ln>
          </p:spPr>
          <p:txBody>
            <a:bodyPr spcFirstLastPara="1" wrap="square" lIns="89989" tIns="89989" rIns="89989" bIns="89989" anchor="ctr" anchorCtr="0">
              <a:noAutofit/>
            </a:bodyPr>
            <a:lstStyle/>
            <a:p>
              <a:endParaRPr sz="3543"/>
            </a:p>
          </p:txBody>
        </p:sp>
        <p:sp>
          <p:nvSpPr>
            <p:cNvPr id="212"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solidFill>
              <a:srgbClr val="FFFFFF">
                <a:alpha val="22750"/>
              </a:srgbClr>
            </a:solidFill>
            <a:ln>
              <a:noFill/>
            </a:ln>
          </p:spPr>
          <p:txBody>
            <a:bodyPr spcFirstLastPara="1" wrap="square" lIns="89989" tIns="89989" rIns="89989" bIns="89989" anchor="ctr" anchorCtr="0">
              <a:noAutofit/>
            </a:bodyPr>
            <a:lstStyle/>
            <a:p>
              <a:endParaRPr sz="3543"/>
            </a:p>
          </p:txBody>
        </p:sp>
        <p:sp>
          <p:nvSpPr>
            <p:cNvPr id="213" name="Google Shape;213;p18"/>
            <p:cNvSpPr/>
            <p:nvPr/>
          </p:nvSpPr>
          <p:spPr>
            <a:xfrm>
              <a:off x="5245086" y="2205213"/>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solidFill>
              <a:srgbClr val="FFFFFF"/>
            </a:solidFill>
            <a:ln>
              <a:noFill/>
            </a:ln>
          </p:spPr>
          <p:txBody>
            <a:bodyPr spcFirstLastPara="1" wrap="square" lIns="89989" tIns="89989" rIns="89989" bIns="89989" anchor="ctr" anchorCtr="0">
              <a:noAutofit/>
            </a:bodyPr>
            <a:lstStyle/>
            <a:p>
              <a:endParaRPr sz="3543"/>
            </a:p>
          </p:txBody>
        </p:sp>
        <p:sp>
          <p:nvSpPr>
            <p:cNvPr id="214" name="Google Shape;214;p18"/>
            <p:cNvSpPr/>
            <p:nvPr/>
          </p:nvSpPr>
          <p:spPr>
            <a:xfrm>
              <a:off x="5387835" y="2367347"/>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solidFill>
              <a:srgbClr val="FFFFFF"/>
            </a:solidFill>
            <a:ln>
              <a:noFill/>
            </a:ln>
          </p:spPr>
          <p:txBody>
            <a:bodyPr spcFirstLastPara="1" wrap="square" lIns="89989" tIns="89989" rIns="89989" bIns="89989" anchor="ctr" anchorCtr="0">
              <a:noAutofit/>
            </a:bodyPr>
            <a:lstStyle/>
            <a:p>
              <a:endParaRPr sz="3543"/>
            </a:p>
          </p:txBody>
        </p:sp>
      </p:grpSp>
      <p:grpSp>
        <p:nvGrpSpPr>
          <p:cNvPr id="226" name="Google Shape;226;p18"/>
          <p:cNvGrpSpPr/>
          <p:nvPr/>
        </p:nvGrpSpPr>
        <p:grpSpPr>
          <a:xfrm>
            <a:off x="1374101" y="3509429"/>
            <a:ext cx="9986049" cy="3945121"/>
            <a:chOff x="2758568" y="3469492"/>
            <a:chExt cx="1113907" cy="336183"/>
          </a:xfrm>
          <a:solidFill>
            <a:schemeClr val="accent1">
              <a:lumMod val="50000"/>
            </a:schemeClr>
          </a:solidFill>
        </p:grpSpPr>
        <p:sp>
          <p:nvSpPr>
            <p:cNvPr id="227" name="Google Shape;227;p18"/>
            <p:cNvSpPr/>
            <p:nvPr/>
          </p:nvSpPr>
          <p:spPr>
            <a:xfrm>
              <a:off x="3130300" y="3469575"/>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sp>
          <p:nvSpPr>
            <p:cNvPr id="229" name="Google Shape;229;p18"/>
            <p:cNvSpPr/>
            <p:nvPr/>
          </p:nvSpPr>
          <p:spPr>
            <a:xfrm>
              <a:off x="3501650" y="3469575"/>
              <a:ext cx="370825" cy="336100"/>
            </a:xfrm>
            <a:custGeom>
              <a:avLst/>
              <a:gdLst/>
              <a:ahLst/>
              <a:cxnLst/>
              <a:rect l="l" t="t" r="r" b="b"/>
              <a:pathLst>
                <a:path w="14833" h="13444" extrusionOk="0">
                  <a:moveTo>
                    <a:pt x="7510" y="0"/>
                  </a:moveTo>
                  <a:cubicBezTo>
                    <a:pt x="6577" y="0"/>
                    <a:pt x="5645" y="227"/>
                    <a:pt x="4794" y="682"/>
                  </a:cubicBezTo>
                  <a:cubicBezTo>
                    <a:pt x="3292" y="1485"/>
                    <a:pt x="2345" y="2828"/>
                    <a:pt x="2065" y="4556"/>
                  </a:cubicBezTo>
                  <a:cubicBezTo>
                    <a:pt x="2048" y="4649"/>
                    <a:pt x="1679" y="6862"/>
                    <a:pt x="2923" y="8496"/>
                  </a:cubicBezTo>
                  <a:cubicBezTo>
                    <a:pt x="3996" y="9911"/>
                    <a:pt x="4057" y="10901"/>
                    <a:pt x="4095" y="11622"/>
                  </a:cubicBezTo>
                  <a:cubicBezTo>
                    <a:pt x="4090" y="12112"/>
                    <a:pt x="3694" y="12503"/>
                    <a:pt x="3204" y="12503"/>
                  </a:cubicBezTo>
                  <a:lnTo>
                    <a:pt x="1" y="12503"/>
                  </a:lnTo>
                  <a:lnTo>
                    <a:pt x="1" y="13444"/>
                  </a:lnTo>
                  <a:lnTo>
                    <a:pt x="3204" y="13444"/>
                  </a:lnTo>
                  <a:cubicBezTo>
                    <a:pt x="4211" y="13444"/>
                    <a:pt x="5036" y="12624"/>
                    <a:pt x="5036" y="11611"/>
                  </a:cubicBezTo>
                  <a:lnTo>
                    <a:pt x="5031" y="11589"/>
                  </a:lnTo>
                  <a:cubicBezTo>
                    <a:pt x="4992" y="10835"/>
                    <a:pt x="4921" y="9586"/>
                    <a:pt x="3672" y="7935"/>
                  </a:cubicBezTo>
                  <a:cubicBezTo>
                    <a:pt x="2681" y="6625"/>
                    <a:pt x="2984" y="4738"/>
                    <a:pt x="2989" y="4716"/>
                  </a:cubicBezTo>
                  <a:cubicBezTo>
                    <a:pt x="3226" y="3257"/>
                    <a:pt x="3985" y="2178"/>
                    <a:pt x="5235" y="1513"/>
                  </a:cubicBezTo>
                  <a:cubicBezTo>
                    <a:pt x="5947" y="1130"/>
                    <a:pt x="6729" y="939"/>
                    <a:pt x="7510" y="939"/>
                  </a:cubicBezTo>
                  <a:cubicBezTo>
                    <a:pt x="8290" y="939"/>
                    <a:pt x="9070" y="1130"/>
                    <a:pt x="9780" y="1513"/>
                  </a:cubicBezTo>
                  <a:cubicBezTo>
                    <a:pt x="11035" y="2178"/>
                    <a:pt x="11789" y="3257"/>
                    <a:pt x="12031" y="4716"/>
                  </a:cubicBezTo>
                  <a:cubicBezTo>
                    <a:pt x="12031" y="4738"/>
                    <a:pt x="12340" y="6625"/>
                    <a:pt x="11349" y="7935"/>
                  </a:cubicBezTo>
                  <a:cubicBezTo>
                    <a:pt x="10094" y="9586"/>
                    <a:pt x="10028" y="10841"/>
                    <a:pt x="9984" y="11589"/>
                  </a:cubicBezTo>
                  <a:lnTo>
                    <a:pt x="9984" y="11611"/>
                  </a:lnTo>
                  <a:cubicBezTo>
                    <a:pt x="9984" y="12624"/>
                    <a:pt x="10804" y="13444"/>
                    <a:pt x="11817" y="13444"/>
                  </a:cubicBezTo>
                  <a:lnTo>
                    <a:pt x="14833" y="13444"/>
                  </a:lnTo>
                  <a:lnTo>
                    <a:pt x="14833" y="12503"/>
                  </a:lnTo>
                  <a:lnTo>
                    <a:pt x="11817" y="12503"/>
                  </a:lnTo>
                  <a:lnTo>
                    <a:pt x="11817" y="12508"/>
                  </a:lnTo>
                  <a:cubicBezTo>
                    <a:pt x="11327" y="12508"/>
                    <a:pt x="10931" y="12112"/>
                    <a:pt x="10925" y="11628"/>
                  </a:cubicBezTo>
                  <a:cubicBezTo>
                    <a:pt x="10964" y="10901"/>
                    <a:pt x="11024" y="9916"/>
                    <a:pt x="12097" y="8502"/>
                  </a:cubicBezTo>
                  <a:cubicBezTo>
                    <a:pt x="13336" y="6862"/>
                    <a:pt x="12972" y="4649"/>
                    <a:pt x="12956" y="4561"/>
                  </a:cubicBezTo>
                  <a:cubicBezTo>
                    <a:pt x="12670" y="2828"/>
                    <a:pt x="11729" y="1485"/>
                    <a:pt x="10226" y="682"/>
                  </a:cubicBezTo>
                  <a:cubicBezTo>
                    <a:pt x="9376" y="227"/>
                    <a:pt x="8443" y="0"/>
                    <a:pt x="7510" y="0"/>
                  </a:cubicBezTo>
                  <a:close/>
                </a:path>
              </a:pathLst>
            </a:custGeom>
            <a:grpFill/>
            <a:ln>
              <a:noFill/>
            </a:ln>
          </p:spPr>
          <p:txBody>
            <a:bodyPr spcFirstLastPara="1" wrap="square" lIns="179929" tIns="179929" rIns="179929" bIns="179929" anchor="ctr" anchorCtr="0">
              <a:noAutofit/>
            </a:bodyPr>
            <a:lstStyle/>
            <a:p>
              <a:endParaRPr sz="3543"/>
            </a:p>
          </p:txBody>
        </p:sp>
        <p:sp>
          <p:nvSpPr>
            <p:cNvPr id="81" name="Google Shape;227;p18"/>
            <p:cNvSpPr/>
            <p:nvPr/>
          </p:nvSpPr>
          <p:spPr>
            <a:xfrm>
              <a:off x="2758568" y="3469492"/>
              <a:ext cx="371375" cy="336100"/>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grpFill/>
            <a:ln>
              <a:noFill/>
            </a:ln>
          </p:spPr>
          <p:txBody>
            <a:bodyPr spcFirstLastPara="1" wrap="square" lIns="179929" tIns="179929" rIns="179929" bIns="179929" anchor="ctr" anchorCtr="0">
              <a:noAutofit/>
            </a:bodyPr>
            <a:lstStyle/>
            <a:p>
              <a:endParaRPr sz="3543"/>
            </a:p>
          </p:txBody>
        </p:sp>
      </p:grpSp>
      <p:pic>
        <p:nvPicPr>
          <p:cNvPr id="82"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85725"/>
            <a:ext cx="17995899" cy="1447801"/>
          </a:xfrm>
          <a:prstGeom prst="rect">
            <a:avLst/>
          </a:prstGeom>
        </p:spPr>
      </p:pic>
      <p:pic>
        <p:nvPicPr>
          <p:cNvPr id="83" name="Рисунок 82">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84" name="Рисунок 83">
            <a:extLst>
              <a:ext uri="{FF2B5EF4-FFF2-40B4-BE49-F238E27FC236}">
                <a16:creationId xmlns:a16="http://schemas.microsoft.com/office/drawing/2014/main" id="{286A97B6-2A6C-4AF1-A8F6-DF3B05C1FCAD}"/>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2" name="Google Shape;227;p18"/>
          <p:cNvSpPr/>
          <p:nvPr/>
        </p:nvSpPr>
        <p:spPr>
          <a:xfrm>
            <a:off x="11339997" y="3528698"/>
            <a:ext cx="3349264" cy="3898051"/>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solidFill>
            <a:schemeClr val="accent1">
              <a:lumMod val="50000"/>
            </a:schemeClr>
          </a:solidFill>
          <a:ln>
            <a:noFill/>
          </a:ln>
        </p:spPr>
        <p:txBody>
          <a:bodyPr spcFirstLastPara="1" wrap="square" lIns="179929" tIns="179929" rIns="179929" bIns="179929" anchor="ctr" anchorCtr="0">
            <a:noAutofit/>
          </a:bodyPr>
          <a:lstStyle/>
          <a:p>
            <a:endParaRPr sz="3543"/>
          </a:p>
        </p:txBody>
      </p:sp>
      <p:sp>
        <p:nvSpPr>
          <p:cNvPr id="73" name="Google Shape;227;p18"/>
          <p:cNvSpPr/>
          <p:nvPr/>
        </p:nvSpPr>
        <p:spPr>
          <a:xfrm>
            <a:off x="14368684" y="3509429"/>
            <a:ext cx="3349264" cy="3898051"/>
          </a:xfrm>
          <a:custGeom>
            <a:avLst/>
            <a:gdLst/>
            <a:ahLst/>
            <a:cxnLst/>
            <a:rect l="l" t="t" r="r" b="b"/>
            <a:pathLst>
              <a:path w="14855" h="13444" extrusionOk="0">
                <a:moveTo>
                  <a:pt x="7384" y="0"/>
                </a:moveTo>
                <a:cubicBezTo>
                  <a:pt x="6451" y="0"/>
                  <a:pt x="5518" y="227"/>
                  <a:pt x="4668" y="682"/>
                </a:cubicBezTo>
                <a:cubicBezTo>
                  <a:pt x="3165" y="1485"/>
                  <a:pt x="2219" y="2828"/>
                  <a:pt x="1938" y="4556"/>
                </a:cubicBezTo>
                <a:cubicBezTo>
                  <a:pt x="1922" y="4649"/>
                  <a:pt x="1553" y="6862"/>
                  <a:pt x="2797" y="8496"/>
                </a:cubicBezTo>
                <a:cubicBezTo>
                  <a:pt x="3870" y="9911"/>
                  <a:pt x="3930" y="10901"/>
                  <a:pt x="3969" y="11622"/>
                </a:cubicBezTo>
                <a:cubicBezTo>
                  <a:pt x="3963" y="12112"/>
                  <a:pt x="3567" y="12503"/>
                  <a:pt x="3044" y="12503"/>
                </a:cubicBezTo>
                <a:lnTo>
                  <a:pt x="1" y="12503"/>
                </a:lnTo>
                <a:lnTo>
                  <a:pt x="1" y="13444"/>
                </a:lnTo>
                <a:lnTo>
                  <a:pt x="3044" y="13444"/>
                </a:lnTo>
                <a:cubicBezTo>
                  <a:pt x="4085" y="13444"/>
                  <a:pt x="4910" y="12624"/>
                  <a:pt x="4910" y="11611"/>
                </a:cubicBezTo>
                <a:lnTo>
                  <a:pt x="4910" y="11589"/>
                </a:lnTo>
                <a:cubicBezTo>
                  <a:pt x="4866" y="10835"/>
                  <a:pt x="4794" y="9586"/>
                  <a:pt x="3545" y="7935"/>
                </a:cubicBezTo>
                <a:cubicBezTo>
                  <a:pt x="2555" y="6625"/>
                  <a:pt x="2857" y="4738"/>
                  <a:pt x="2863" y="4716"/>
                </a:cubicBezTo>
                <a:cubicBezTo>
                  <a:pt x="3099" y="3257"/>
                  <a:pt x="3859" y="2178"/>
                  <a:pt x="5108" y="1513"/>
                </a:cubicBezTo>
                <a:cubicBezTo>
                  <a:pt x="5821" y="1130"/>
                  <a:pt x="6602" y="939"/>
                  <a:pt x="7383" y="939"/>
                </a:cubicBezTo>
                <a:cubicBezTo>
                  <a:pt x="8164" y="939"/>
                  <a:pt x="8944" y="1130"/>
                  <a:pt x="9654" y="1513"/>
                </a:cubicBezTo>
                <a:cubicBezTo>
                  <a:pt x="10909" y="2178"/>
                  <a:pt x="11668" y="3257"/>
                  <a:pt x="11905" y="4716"/>
                </a:cubicBezTo>
                <a:cubicBezTo>
                  <a:pt x="11905" y="4738"/>
                  <a:pt x="12213" y="6625"/>
                  <a:pt x="11223" y="7935"/>
                </a:cubicBezTo>
                <a:cubicBezTo>
                  <a:pt x="9973" y="9586"/>
                  <a:pt x="9902" y="10841"/>
                  <a:pt x="9858" y="11589"/>
                </a:cubicBezTo>
                <a:lnTo>
                  <a:pt x="9858" y="11611"/>
                </a:lnTo>
                <a:cubicBezTo>
                  <a:pt x="9858" y="12624"/>
                  <a:pt x="10678" y="13444"/>
                  <a:pt x="11723" y="13444"/>
                </a:cubicBezTo>
                <a:lnTo>
                  <a:pt x="14855" y="13444"/>
                </a:lnTo>
                <a:lnTo>
                  <a:pt x="14855" y="12503"/>
                </a:lnTo>
                <a:lnTo>
                  <a:pt x="11723" y="12503"/>
                </a:lnTo>
                <a:lnTo>
                  <a:pt x="11723" y="12508"/>
                </a:lnTo>
                <a:cubicBezTo>
                  <a:pt x="11200" y="12508"/>
                  <a:pt x="10804" y="12112"/>
                  <a:pt x="10799" y="11628"/>
                </a:cubicBezTo>
                <a:cubicBezTo>
                  <a:pt x="10837" y="10901"/>
                  <a:pt x="10898" y="9916"/>
                  <a:pt x="11971" y="8502"/>
                </a:cubicBezTo>
                <a:cubicBezTo>
                  <a:pt x="13209" y="6862"/>
                  <a:pt x="12846" y="4649"/>
                  <a:pt x="12830" y="4561"/>
                </a:cubicBezTo>
                <a:cubicBezTo>
                  <a:pt x="12549" y="2828"/>
                  <a:pt x="11602" y="1485"/>
                  <a:pt x="10100" y="682"/>
                </a:cubicBezTo>
                <a:cubicBezTo>
                  <a:pt x="9250" y="227"/>
                  <a:pt x="8317" y="0"/>
                  <a:pt x="7384" y="0"/>
                </a:cubicBezTo>
                <a:close/>
              </a:path>
            </a:pathLst>
          </a:custGeom>
          <a:solidFill>
            <a:schemeClr val="accent1">
              <a:lumMod val="50000"/>
            </a:schemeClr>
          </a:solidFill>
          <a:ln>
            <a:noFill/>
          </a:ln>
        </p:spPr>
        <p:txBody>
          <a:bodyPr spcFirstLastPara="1" wrap="square" lIns="179929" tIns="179929" rIns="179929" bIns="179929" anchor="ctr" anchorCtr="0">
            <a:noAutofit/>
          </a:bodyPr>
          <a:lstStyle/>
          <a:p>
            <a:endParaRPr sz="3543"/>
          </a:p>
        </p:txBody>
      </p:sp>
      <p:grpSp>
        <p:nvGrpSpPr>
          <p:cNvPr id="74" name="Google Shape;207;p18"/>
          <p:cNvGrpSpPr/>
          <p:nvPr/>
        </p:nvGrpSpPr>
        <p:grpSpPr>
          <a:xfrm>
            <a:off x="11971898" y="4070077"/>
            <a:ext cx="2014685" cy="3091553"/>
            <a:chOff x="4966858" y="1870833"/>
            <a:chExt cx="1023693" cy="1570867"/>
          </a:xfrm>
          <a:solidFill>
            <a:schemeClr val="accent2">
              <a:lumMod val="75000"/>
            </a:schemeClr>
          </a:solidFill>
        </p:grpSpPr>
        <p:sp>
          <p:nvSpPr>
            <p:cNvPr id="75"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grpFill/>
            <a:ln>
              <a:noFill/>
            </a:ln>
          </p:spPr>
          <p:txBody>
            <a:bodyPr spcFirstLastPara="1" wrap="square" lIns="89989" tIns="89989" rIns="89989" bIns="89989" anchor="ctr" anchorCtr="0">
              <a:noAutofit/>
            </a:bodyPr>
            <a:lstStyle/>
            <a:p>
              <a:endParaRPr sz="3543"/>
            </a:p>
          </p:txBody>
        </p:sp>
        <p:sp>
          <p:nvSpPr>
            <p:cNvPr id="76"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grpFill/>
            <a:ln>
              <a:noFill/>
            </a:ln>
          </p:spPr>
          <p:txBody>
            <a:bodyPr spcFirstLastPara="1" wrap="square" lIns="89989" tIns="89989" rIns="89989" bIns="89989" anchor="ctr" anchorCtr="0">
              <a:noAutofit/>
            </a:bodyPr>
            <a:lstStyle/>
            <a:p>
              <a:endParaRPr sz="3543"/>
            </a:p>
          </p:txBody>
        </p:sp>
        <p:sp>
          <p:nvSpPr>
            <p:cNvPr id="77"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grpFill/>
            <a:ln>
              <a:noFill/>
            </a:ln>
          </p:spPr>
          <p:txBody>
            <a:bodyPr spcFirstLastPara="1" wrap="square" lIns="89989" tIns="89989" rIns="89989" bIns="89989" anchor="ctr" anchorCtr="0">
              <a:noAutofit/>
            </a:bodyPr>
            <a:lstStyle/>
            <a:p>
              <a:endParaRPr sz="3543"/>
            </a:p>
          </p:txBody>
        </p:sp>
        <p:sp>
          <p:nvSpPr>
            <p:cNvPr id="78"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grpFill/>
            <a:ln>
              <a:noFill/>
            </a:ln>
          </p:spPr>
          <p:txBody>
            <a:bodyPr spcFirstLastPara="1" wrap="square" lIns="89989" tIns="89989" rIns="89989" bIns="89989" anchor="ctr" anchorCtr="0">
              <a:noAutofit/>
            </a:bodyPr>
            <a:lstStyle/>
            <a:p>
              <a:endParaRPr sz="3543"/>
            </a:p>
          </p:txBody>
        </p:sp>
        <p:sp>
          <p:nvSpPr>
            <p:cNvPr id="79"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grpFill/>
            <a:ln>
              <a:noFill/>
            </a:ln>
          </p:spPr>
          <p:txBody>
            <a:bodyPr spcFirstLastPara="1" wrap="square" lIns="89989" tIns="89989" rIns="89989" bIns="89989" anchor="ctr" anchorCtr="0">
              <a:noAutofit/>
            </a:bodyPr>
            <a:lstStyle/>
            <a:p>
              <a:endParaRPr sz="3543"/>
            </a:p>
          </p:txBody>
        </p:sp>
        <p:sp>
          <p:nvSpPr>
            <p:cNvPr id="80" name="Google Shape;213;p18"/>
            <p:cNvSpPr/>
            <p:nvPr/>
          </p:nvSpPr>
          <p:spPr>
            <a:xfrm>
              <a:off x="5245086" y="2205213"/>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grpFill/>
            <a:ln>
              <a:noFill/>
            </a:ln>
          </p:spPr>
          <p:txBody>
            <a:bodyPr spcFirstLastPara="1" wrap="square" lIns="89989" tIns="89989" rIns="89989" bIns="89989" anchor="ctr" anchorCtr="0">
              <a:noAutofit/>
            </a:bodyPr>
            <a:lstStyle/>
            <a:p>
              <a:endParaRPr sz="3543"/>
            </a:p>
          </p:txBody>
        </p:sp>
        <p:sp>
          <p:nvSpPr>
            <p:cNvPr id="85" name="Google Shape;214;p18"/>
            <p:cNvSpPr/>
            <p:nvPr/>
          </p:nvSpPr>
          <p:spPr>
            <a:xfrm>
              <a:off x="5387835" y="2367347"/>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grpFill/>
            <a:ln>
              <a:noFill/>
            </a:ln>
          </p:spPr>
          <p:txBody>
            <a:bodyPr spcFirstLastPara="1" wrap="square" lIns="89989" tIns="89989" rIns="89989" bIns="89989" anchor="ctr" anchorCtr="0">
              <a:noAutofit/>
            </a:bodyPr>
            <a:lstStyle/>
            <a:p>
              <a:endParaRPr sz="3543"/>
            </a:p>
          </p:txBody>
        </p:sp>
      </p:grpSp>
      <p:grpSp>
        <p:nvGrpSpPr>
          <p:cNvPr id="86" name="Google Shape;207;p18"/>
          <p:cNvGrpSpPr/>
          <p:nvPr/>
        </p:nvGrpSpPr>
        <p:grpSpPr>
          <a:xfrm>
            <a:off x="15011463" y="4021323"/>
            <a:ext cx="2014685" cy="3091553"/>
            <a:chOff x="4966858" y="1870833"/>
            <a:chExt cx="1023693" cy="1570867"/>
          </a:xfrm>
          <a:solidFill>
            <a:schemeClr val="accent6">
              <a:lumMod val="60000"/>
              <a:lumOff val="40000"/>
            </a:schemeClr>
          </a:solidFill>
        </p:grpSpPr>
        <p:sp>
          <p:nvSpPr>
            <p:cNvPr id="87" name="Google Shape;208;p18"/>
            <p:cNvSpPr/>
            <p:nvPr/>
          </p:nvSpPr>
          <p:spPr>
            <a:xfrm>
              <a:off x="4966858" y="1870833"/>
              <a:ext cx="1023693" cy="1067085"/>
            </a:xfrm>
            <a:custGeom>
              <a:avLst/>
              <a:gdLst/>
              <a:ahLst/>
              <a:cxnLst/>
              <a:rect l="l" t="t" r="r" b="b"/>
              <a:pathLst>
                <a:path w="4647" h="4844" extrusionOk="0">
                  <a:moveTo>
                    <a:pt x="2324" y="0"/>
                  </a:moveTo>
                  <a:cubicBezTo>
                    <a:pt x="1935" y="0"/>
                    <a:pt x="1546" y="99"/>
                    <a:pt x="1194" y="297"/>
                  </a:cubicBezTo>
                  <a:cubicBezTo>
                    <a:pt x="736" y="553"/>
                    <a:pt x="290" y="1007"/>
                    <a:pt x="158" y="1809"/>
                  </a:cubicBezTo>
                  <a:cubicBezTo>
                    <a:pt x="158" y="1809"/>
                    <a:pt x="1" y="2717"/>
                    <a:pt x="495" y="3365"/>
                  </a:cubicBezTo>
                  <a:cubicBezTo>
                    <a:pt x="876" y="3870"/>
                    <a:pt x="985" y="4265"/>
                    <a:pt x="1022" y="4584"/>
                  </a:cubicBezTo>
                  <a:cubicBezTo>
                    <a:pt x="1040" y="4730"/>
                    <a:pt x="1168" y="4840"/>
                    <a:pt x="1315" y="4844"/>
                  </a:cubicBezTo>
                  <a:lnTo>
                    <a:pt x="3332" y="4844"/>
                  </a:lnTo>
                  <a:cubicBezTo>
                    <a:pt x="3482" y="4840"/>
                    <a:pt x="3607" y="4730"/>
                    <a:pt x="3625" y="4584"/>
                  </a:cubicBezTo>
                  <a:cubicBezTo>
                    <a:pt x="3665" y="4265"/>
                    <a:pt x="3775" y="3870"/>
                    <a:pt x="4156" y="3365"/>
                  </a:cubicBezTo>
                  <a:cubicBezTo>
                    <a:pt x="4647" y="2717"/>
                    <a:pt x="4489" y="1809"/>
                    <a:pt x="4489" y="1809"/>
                  </a:cubicBezTo>
                  <a:cubicBezTo>
                    <a:pt x="4357" y="1007"/>
                    <a:pt x="3911" y="553"/>
                    <a:pt x="3453" y="297"/>
                  </a:cubicBezTo>
                  <a:cubicBezTo>
                    <a:pt x="3102" y="99"/>
                    <a:pt x="2713" y="0"/>
                    <a:pt x="2324" y="0"/>
                  </a:cubicBezTo>
                  <a:close/>
                </a:path>
              </a:pathLst>
            </a:custGeom>
            <a:grpFill/>
            <a:ln>
              <a:noFill/>
            </a:ln>
          </p:spPr>
          <p:txBody>
            <a:bodyPr spcFirstLastPara="1" wrap="square" lIns="89989" tIns="89989" rIns="89989" bIns="89989" anchor="ctr" anchorCtr="0">
              <a:noAutofit/>
            </a:bodyPr>
            <a:lstStyle/>
            <a:p>
              <a:endParaRPr sz="3543"/>
            </a:p>
          </p:txBody>
        </p:sp>
        <p:sp>
          <p:nvSpPr>
            <p:cNvPr id="88" name="Google Shape;209;p18"/>
            <p:cNvSpPr/>
            <p:nvPr/>
          </p:nvSpPr>
          <p:spPr>
            <a:xfrm>
              <a:off x="5239578" y="3014117"/>
              <a:ext cx="474287" cy="111467"/>
            </a:xfrm>
            <a:custGeom>
              <a:avLst/>
              <a:gdLst/>
              <a:ahLst/>
              <a:cxnLst/>
              <a:rect l="l" t="t" r="r" b="b"/>
              <a:pathLst>
                <a:path w="2153" h="506" extrusionOk="0">
                  <a:moveTo>
                    <a:pt x="99" y="0"/>
                  </a:moveTo>
                  <a:cubicBezTo>
                    <a:pt x="44" y="0"/>
                    <a:pt x="0" y="44"/>
                    <a:pt x="0" y="99"/>
                  </a:cubicBezTo>
                  <a:lnTo>
                    <a:pt x="0" y="403"/>
                  </a:lnTo>
                  <a:cubicBezTo>
                    <a:pt x="0" y="462"/>
                    <a:pt x="44" y="506"/>
                    <a:pt x="99" y="506"/>
                  </a:cubicBezTo>
                  <a:lnTo>
                    <a:pt x="2054" y="506"/>
                  </a:lnTo>
                  <a:cubicBezTo>
                    <a:pt x="2109" y="506"/>
                    <a:pt x="2153" y="462"/>
                    <a:pt x="2153" y="403"/>
                  </a:cubicBezTo>
                  <a:lnTo>
                    <a:pt x="2153" y="99"/>
                  </a:lnTo>
                  <a:cubicBezTo>
                    <a:pt x="2153" y="44"/>
                    <a:pt x="2109" y="0"/>
                    <a:pt x="2054" y="0"/>
                  </a:cubicBezTo>
                  <a:close/>
                </a:path>
              </a:pathLst>
            </a:custGeom>
            <a:grpFill/>
            <a:ln>
              <a:noFill/>
            </a:ln>
          </p:spPr>
          <p:txBody>
            <a:bodyPr spcFirstLastPara="1" wrap="square" lIns="89989" tIns="89989" rIns="89989" bIns="89989" anchor="ctr" anchorCtr="0">
              <a:noAutofit/>
            </a:bodyPr>
            <a:lstStyle/>
            <a:p>
              <a:endParaRPr sz="3543"/>
            </a:p>
          </p:txBody>
        </p:sp>
        <p:sp>
          <p:nvSpPr>
            <p:cNvPr id="89" name="Google Shape;210;p18"/>
            <p:cNvSpPr/>
            <p:nvPr/>
          </p:nvSpPr>
          <p:spPr>
            <a:xfrm>
              <a:off x="5315359" y="3169642"/>
              <a:ext cx="328454" cy="111687"/>
            </a:xfrm>
            <a:custGeom>
              <a:avLst/>
              <a:gdLst/>
              <a:ahLst/>
              <a:cxnLst/>
              <a:rect l="l" t="t" r="r" b="b"/>
              <a:pathLst>
                <a:path w="1491" h="507" extrusionOk="0">
                  <a:moveTo>
                    <a:pt x="103" y="1"/>
                  </a:moveTo>
                  <a:cubicBezTo>
                    <a:pt x="48" y="1"/>
                    <a:pt x="0" y="48"/>
                    <a:pt x="0" y="103"/>
                  </a:cubicBezTo>
                  <a:lnTo>
                    <a:pt x="0" y="407"/>
                  </a:lnTo>
                  <a:cubicBezTo>
                    <a:pt x="0" y="462"/>
                    <a:pt x="48" y="506"/>
                    <a:pt x="103" y="506"/>
                  </a:cubicBezTo>
                  <a:lnTo>
                    <a:pt x="1391" y="506"/>
                  </a:lnTo>
                  <a:cubicBezTo>
                    <a:pt x="1446" y="506"/>
                    <a:pt x="1490" y="462"/>
                    <a:pt x="1490" y="407"/>
                  </a:cubicBezTo>
                  <a:lnTo>
                    <a:pt x="1490" y="103"/>
                  </a:lnTo>
                  <a:cubicBezTo>
                    <a:pt x="1490" y="48"/>
                    <a:pt x="1446" y="1"/>
                    <a:pt x="1391" y="1"/>
                  </a:cubicBezTo>
                  <a:close/>
                </a:path>
              </a:pathLst>
            </a:custGeom>
            <a:grpFill/>
            <a:ln>
              <a:noFill/>
            </a:ln>
          </p:spPr>
          <p:txBody>
            <a:bodyPr spcFirstLastPara="1" wrap="square" lIns="89989" tIns="89989" rIns="89989" bIns="89989" anchor="ctr" anchorCtr="0">
              <a:noAutofit/>
            </a:bodyPr>
            <a:lstStyle/>
            <a:p>
              <a:endParaRPr sz="3543"/>
            </a:p>
          </p:txBody>
        </p:sp>
        <p:sp>
          <p:nvSpPr>
            <p:cNvPr id="90" name="Google Shape;211;p18"/>
            <p:cNvSpPr/>
            <p:nvPr/>
          </p:nvSpPr>
          <p:spPr>
            <a:xfrm>
              <a:off x="5391139" y="3330233"/>
              <a:ext cx="171166" cy="111467"/>
            </a:xfrm>
            <a:custGeom>
              <a:avLst/>
              <a:gdLst/>
              <a:ahLst/>
              <a:cxnLst/>
              <a:rect l="l" t="t" r="r" b="b"/>
              <a:pathLst>
                <a:path w="777" h="506" extrusionOk="0">
                  <a:moveTo>
                    <a:pt x="99" y="0"/>
                  </a:moveTo>
                  <a:cubicBezTo>
                    <a:pt x="44" y="0"/>
                    <a:pt x="0" y="44"/>
                    <a:pt x="0" y="99"/>
                  </a:cubicBezTo>
                  <a:lnTo>
                    <a:pt x="0" y="407"/>
                  </a:lnTo>
                  <a:cubicBezTo>
                    <a:pt x="0" y="462"/>
                    <a:pt x="44" y="506"/>
                    <a:pt x="99" y="506"/>
                  </a:cubicBezTo>
                  <a:lnTo>
                    <a:pt x="678" y="506"/>
                  </a:lnTo>
                  <a:cubicBezTo>
                    <a:pt x="733" y="506"/>
                    <a:pt x="777" y="462"/>
                    <a:pt x="777" y="407"/>
                  </a:cubicBezTo>
                  <a:lnTo>
                    <a:pt x="777" y="99"/>
                  </a:lnTo>
                  <a:cubicBezTo>
                    <a:pt x="777" y="44"/>
                    <a:pt x="733" y="0"/>
                    <a:pt x="678" y="0"/>
                  </a:cubicBezTo>
                  <a:close/>
                </a:path>
              </a:pathLst>
            </a:custGeom>
            <a:grpFill/>
            <a:ln>
              <a:noFill/>
            </a:ln>
          </p:spPr>
          <p:txBody>
            <a:bodyPr spcFirstLastPara="1" wrap="square" lIns="89989" tIns="89989" rIns="89989" bIns="89989" anchor="ctr" anchorCtr="0">
              <a:noAutofit/>
            </a:bodyPr>
            <a:lstStyle/>
            <a:p>
              <a:endParaRPr sz="3543"/>
            </a:p>
          </p:txBody>
        </p:sp>
        <p:sp>
          <p:nvSpPr>
            <p:cNvPr id="91" name="Google Shape;212;p18"/>
            <p:cNvSpPr/>
            <p:nvPr/>
          </p:nvSpPr>
          <p:spPr>
            <a:xfrm>
              <a:off x="5178117" y="1886454"/>
              <a:ext cx="812434" cy="1064882"/>
            </a:xfrm>
            <a:custGeom>
              <a:avLst/>
              <a:gdLst/>
              <a:ahLst/>
              <a:cxnLst/>
              <a:rect l="l" t="t" r="r" b="b"/>
              <a:pathLst>
                <a:path w="3688" h="4834" extrusionOk="0">
                  <a:moveTo>
                    <a:pt x="1542" y="1"/>
                  </a:moveTo>
                  <a:cubicBezTo>
                    <a:pt x="2296" y="660"/>
                    <a:pt x="2567" y="1714"/>
                    <a:pt x="2227" y="2655"/>
                  </a:cubicBezTo>
                  <a:cubicBezTo>
                    <a:pt x="1886" y="3596"/>
                    <a:pt x="1004" y="4233"/>
                    <a:pt x="1" y="4255"/>
                  </a:cubicBezTo>
                  <a:cubicBezTo>
                    <a:pt x="30" y="4361"/>
                    <a:pt x="52" y="4468"/>
                    <a:pt x="63" y="4577"/>
                  </a:cubicBezTo>
                  <a:cubicBezTo>
                    <a:pt x="81" y="4724"/>
                    <a:pt x="209" y="4834"/>
                    <a:pt x="356" y="4834"/>
                  </a:cubicBezTo>
                  <a:lnTo>
                    <a:pt x="2373" y="4834"/>
                  </a:lnTo>
                  <a:cubicBezTo>
                    <a:pt x="2523" y="4834"/>
                    <a:pt x="2648" y="4724"/>
                    <a:pt x="2666" y="4577"/>
                  </a:cubicBezTo>
                  <a:cubicBezTo>
                    <a:pt x="2706" y="4259"/>
                    <a:pt x="2816" y="3860"/>
                    <a:pt x="3197" y="3358"/>
                  </a:cubicBezTo>
                  <a:cubicBezTo>
                    <a:pt x="3688" y="2707"/>
                    <a:pt x="3530" y="1802"/>
                    <a:pt x="3530" y="1802"/>
                  </a:cubicBezTo>
                  <a:cubicBezTo>
                    <a:pt x="3398" y="997"/>
                    <a:pt x="2952" y="543"/>
                    <a:pt x="2494" y="287"/>
                  </a:cubicBezTo>
                  <a:cubicBezTo>
                    <a:pt x="2201" y="122"/>
                    <a:pt x="1875" y="23"/>
                    <a:pt x="1542" y="1"/>
                  </a:cubicBezTo>
                  <a:close/>
                </a:path>
              </a:pathLst>
            </a:custGeom>
            <a:grpFill/>
            <a:ln>
              <a:noFill/>
            </a:ln>
          </p:spPr>
          <p:txBody>
            <a:bodyPr spcFirstLastPara="1" wrap="square" lIns="89989" tIns="89989" rIns="89989" bIns="89989" anchor="ctr" anchorCtr="0">
              <a:noAutofit/>
            </a:bodyPr>
            <a:lstStyle/>
            <a:p>
              <a:endParaRPr sz="3543"/>
            </a:p>
          </p:txBody>
        </p:sp>
        <p:sp>
          <p:nvSpPr>
            <p:cNvPr id="92" name="Google Shape;213;p18"/>
            <p:cNvSpPr/>
            <p:nvPr/>
          </p:nvSpPr>
          <p:spPr>
            <a:xfrm>
              <a:off x="5245086" y="2205213"/>
              <a:ext cx="441464" cy="441241"/>
            </a:xfrm>
            <a:custGeom>
              <a:avLst/>
              <a:gdLst/>
              <a:ahLst/>
              <a:cxnLst/>
              <a:rect l="l" t="t" r="r" b="b"/>
              <a:pathLst>
                <a:path w="2004" h="2003" extrusionOk="0">
                  <a:moveTo>
                    <a:pt x="997" y="423"/>
                  </a:moveTo>
                  <a:cubicBezTo>
                    <a:pt x="1294" y="423"/>
                    <a:pt x="1579" y="653"/>
                    <a:pt x="1579" y="1000"/>
                  </a:cubicBezTo>
                  <a:cubicBezTo>
                    <a:pt x="1579" y="1318"/>
                    <a:pt x="1319" y="1574"/>
                    <a:pt x="1004" y="1574"/>
                  </a:cubicBezTo>
                  <a:cubicBezTo>
                    <a:pt x="491" y="1574"/>
                    <a:pt x="235" y="956"/>
                    <a:pt x="594" y="593"/>
                  </a:cubicBezTo>
                  <a:cubicBezTo>
                    <a:pt x="711" y="476"/>
                    <a:pt x="856" y="423"/>
                    <a:pt x="997" y="423"/>
                  </a:cubicBezTo>
                  <a:close/>
                  <a:moveTo>
                    <a:pt x="854" y="0"/>
                  </a:moveTo>
                  <a:lnTo>
                    <a:pt x="854" y="176"/>
                  </a:lnTo>
                  <a:cubicBezTo>
                    <a:pt x="806" y="183"/>
                    <a:pt x="762" y="198"/>
                    <a:pt x="715" y="212"/>
                  </a:cubicBezTo>
                  <a:lnTo>
                    <a:pt x="627" y="59"/>
                  </a:lnTo>
                  <a:lnTo>
                    <a:pt x="374" y="205"/>
                  </a:lnTo>
                  <a:lnTo>
                    <a:pt x="462" y="359"/>
                  </a:lnTo>
                  <a:cubicBezTo>
                    <a:pt x="425" y="392"/>
                    <a:pt x="392" y="425"/>
                    <a:pt x="359" y="461"/>
                  </a:cubicBezTo>
                  <a:lnTo>
                    <a:pt x="209" y="370"/>
                  </a:lnTo>
                  <a:lnTo>
                    <a:pt x="59" y="626"/>
                  </a:lnTo>
                  <a:lnTo>
                    <a:pt x="213" y="714"/>
                  </a:lnTo>
                  <a:cubicBezTo>
                    <a:pt x="198" y="758"/>
                    <a:pt x="184" y="806"/>
                    <a:pt x="176" y="853"/>
                  </a:cubicBezTo>
                  <a:lnTo>
                    <a:pt x="1" y="853"/>
                  </a:lnTo>
                  <a:lnTo>
                    <a:pt x="1" y="1146"/>
                  </a:lnTo>
                  <a:lnTo>
                    <a:pt x="176" y="1146"/>
                  </a:lnTo>
                  <a:cubicBezTo>
                    <a:pt x="184" y="1194"/>
                    <a:pt x="198" y="1241"/>
                    <a:pt x="213" y="1285"/>
                  </a:cubicBezTo>
                  <a:lnTo>
                    <a:pt x="59" y="1373"/>
                  </a:lnTo>
                  <a:lnTo>
                    <a:pt x="209" y="1629"/>
                  </a:lnTo>
                  <a:lnTo>
                    <a:pt x="359" y="1541"/>
                  </a:lnTo>
                  <a:cubicBezTo>
                    <a:pt x="392" y="1578"/>
                    <a:pt x="425" y="1611"/>
                    <a:pt x="462" y="1640"/>
                  </a:cubicBezTo>
                  <a:lnTo>
                    <a:pt x="374" y="1794"/>
                  </a:lnTo>
                  <a:lnTo>
                    <a:pt x="627" y="1941"/>
                  </a:lnTo>
                  <a:lnTo>
                    <a:pt x="715" y="1787"/>
                  </a:lnTo>
                  <a:cubicBezTo>
                    <a:pt x="762" y="1805"/>
                    <a:pt x="806" y="1816"/>
                    <a:pt x="854" y="1823"/>
                  </a:cubicBezTo>
                  <a:lnTo>
                    <a:pt x="854" y="2003"/>
                  </a:lnTo>
                  <a:lnTo>
                    <a:pt x="1150" y="2003"/>
                  </a:lnTo>
                  <a:lnTo>
                    <a:pt x="1150" y="1823"/>
                  </a:lnTo>
                  <a:cubicBezTo>
                    <a:pt x="1194" y="1816"/>
                    <a:pt x="1242" y="1805"/>
                    <a:pt x="1286" y="1787"/>
                  </a:cubicBezTo>
                  <a:lnTo>
                    <a:pt x="1374" y="1941"/>
                  </a:lnTo>
                  <a:lnTo>
                    <a:pt x="1630" y="1794"/>
                  </a:lnTo>
                  <a:lnTo>
                    <a:pt x="1542" y="1640"/>
                  </a:lnTo>
                  <a:cubicBezTo>
                    <a:pt x="1579" y="1611"/>
                    <a:pt x="1612" y="1578"/>
                    <a:pt x="1641" y="1541"/>
                  </a:cubicBezTo>
                  <a:lnTo>
                    <a:pt x="1795" y="1629"/>
                  </a:lnTo>
                  <a:lnTo>
                    <a:pt x="1941" y="1373"/>
                  </a:lnTo>
                  <a:lnTo>
                    <a:pt x="1791" y="1285"/>
                  </a:lnTo>
                  <a:cubicBezTo>
                    <a:pt x="1806" y="1241"/>
                    <a:pt x="1817" y="1194"/>
                    <a:pt x="1828" y="1146"/>
                  </a:cubicBezTo>
                  <a:lnTo>
                    <a:pt x="2003" y="1146"/>
                  </a:lnTo>
                  <a:lnTo>
                    <a:pt x="2003" y="853"/>
                  </a:lnTo>
                  <a:lnTo>
                    <a:pt x="1828" y="853"/>
                  </a:lnTo>
                  <a:cubicBezTo>
                    <a:pt x="1817" y="806"/>
                    <a:pt x="1806" y="758"/>
                    <a:pt x="1791" y="714"/>
                  </a:cubicBezTo>
                  <a:lnTo>
                    <a:pt x="1941" y="626"/>
                  </a:lnTo>
                  <a:lnTo>
                    <a:pt x="1795" y="370"/>
                  </a:lnTo>
                  <a:lnTo>
                    <a:pt x="1641" y="461"/>
                  </a:lnTo>
                  <a:cubicBezTo>
                    <a:pt x="1612" y="425"/>
                    <a:pt x="1579" y="392"/>
                    <a:pt x="1542" y="359"/>
                  </a:cubicBezTo>
                  <a:lnTo>
                    <a:pt x="1630" y="205"/>
                  </a:lnTo>
                  <a:lnTo>
                    <a:pt x="1374" y="59"/>
                  </a:lnTo>
                  <a:lnTo>
                    <a:pt x="1286" y="212"/>
                  </a:lnTo>
                  <a:cubicBezTo>
                    <a:pt x="1242" y="194"/>
                    <a:pt x="1194" y="183"/>
                    <a:pt x="1150" y="176"/>
                  </a:cubicBezTo>
                  <a:lnTo>
                    <a:pt x="1150" y="0"/>
                  </a:lnTo>
                  <a:close/>
                </a:path>
              </a:pathLst>
            </a:custGeom>
            <a:grpFill/>
            <a:ln>
              <a:noFill/>
            </a:ln>
          </p:spPr>
          <p:txBody>
            <a:bodyPr spcFirstLastPara="1" wrap="square" lIns="89989" tIns="89989" rIns="89989" bIns="89989" anchor="ctr" anchorCtr="0">
              <a:noAutofit/>
            </a:bodyPr>
            <a:lstStyle/>
            <a:p>
              <a:endParaRPr sz="3543"/>
            </a:p>
          </p:txBody>
        </p:sp>
        <p:sp>
          <p:nvSpPr>
            <p:cNvPr id="93" name="Google Shape;214;p18"/>
            <p:cNvSpPr/>
            <p:nvPr/>
          </p:nvSpPr>
          <p:spPr>
            <a:xfrm>
              <a:off x="5387835" y="2367347"/>
              <a:ext cx="136581" cy="116754"/>
            </a:xfrm>
            <a:custGeom>
              <a:avLst/>
              <a:gdLst/>
              <a:ahLst/>
              <a:cxnLst/>
              <a:rect l="l" t="t" r="r" b="b"/>
              <a:pathLst>
                <a:path w="620" h="530" extrusionOk="0">
                  <a:moveTo>
                    <a:pt x="356" y="0"/>
                  </a:moveTo>
                  <a:cubicBezTo>
                    <a:pt x="118" y="0"/>
                    <a:pt x="1" y="286"/>
                    <a:pt x="165" y="450"/>
                  </a:cubicBezTo>
                  <a:cubicBezTo>
                    <a:pt x="220" y="505"/>
                    <a:pt x="287" y="530"/>
                    <a:pt x="353" y="530"/>
                  </a:cubicBezTo>
                  <a:cubicBezTo>
                    <a:pt x="490" y="530"/>
                    <a:pt x="619" y="424"/>
                    <a:pt x="619" y="264"/>
                  </a:cubicBezTo>
                  <a:cubicBezTo>
                    <a:pt x="619" y="117"/>
                    <a:pt x="502" y="0"/>
                    <a:pt x="356" y="0"/>
                  </a:cubicBezTo>
                  <a:close/>
                </a:path>
              </a:pathLst>
            </a:custGeom>
            <a:grpFill/>
            <a:ln>
              <a:noFill/>
            </a:ln>
          </p:spPr>
          <p:txBody>
            <a:bodyPr spcFirstLastPara="1" wrap="square" lIns="89989" tIns="89989" rIns="89989" bIns="89989" anchor="ctr" anchorCtr="0">
              <a:noAutofit/>
            </a:bodyPr>
            <a:lstStyle/>
            <a:p>
              <a:endParaRPr sz="3543"/>
            </a:p>
          </p:txBody>
        </p:sp>
      </p:grpSp>
      <p:grpSp>
        <p:nvGrpSpPr>
          <p:cNvPr id="94" name="Google Shape;169;p18"/>
          <p:cNvGrpSpPr/>
          <p:nvPr/>
        </p:nvGrpSpPr>
        <p:grpSpPr>
          <a:xfrm>
            <a:off x="11877895" y="7586823"/>
            <a:ext cx="5654457" cy="2059520"/>
            <a:chOff x="5940814" y="7216325"/>
            <a:chExt cx="5746236" cy="1770577"/>
          </a:xfrm>
        </p:grpSpPr>
        <p:sp>
          <p:nvSpPr>
            <p:cNvPr id="95" name="Google Shape;170;p18"/>
            <p:cNvSpPr/>
            <p:nvPr/>
          </p:nvSpPr>
          <p:spPr>
            <a:xfrm>
              <a:off x="9338650" y="7216325"/>
              <a:ext cx="2348400" cy="649200"/>
            </a:xfrm>
            <a:prstGeom prst="roundRect">
              <a:avLst>
                <a:gd name="adj" fmla="val 50000"/>
              </a:avLst>
            </a:prstGeom>
            <a:solidFill>
              <a:srgbClr val="FFD00D"/>
            </a:solidFill>
            <a:ln>
              <a:noFill/>
            </a:ln>
          </p:spPr>
          <p:txBody>
            <a:bodyPr spcFirstLastPara="1" wrap="square" lIns="179929" tIns="179929" rIns="179929" bIns="179929" anchor="ctr" anchorCtr="0">
              <a:noAutofit/>
            </a:bodyPr>
            <a:lstStyle/>
            <a:p>
              <a:endParaRPr sz="3543"/>
            </a:p>
          </p:txBody>
        </p:sp>
        <p:sp>
          <p:nvSpPr>
            <p:cNvPr id="96" name="Google Shape;171;p18"/>
            <p:cNvSpPr txBox="1"/>
            <p:nvPr/>
          </p:nvSpPr>
          <p:spPr>
            <a:xfrm>
              <a:off x="5940814" y="7827702"/>
              <a:ext cx="2348400" cy="1159200"/>
            </a:xfrm>
            <a:prstGeom prst="rect">
              <a:avLst/>
            </a:prstGeom>
            <a:noFill/>
            <a:ln>
              <a:noFill/>
            </a:ln>
          </p:spPr>
          <p:txBody>
            <a:bodyPr spcFirstLastPara="1" wrap="square" lIns="0" tIns="13186" rIns="0" bIns="0" anchor="ctr" anchorCtr="0">
              <a:noAutofit/>
            </a:bodyPr>
            <a:lstStyle/>
            <a:p>
              <a:pPr marL="24995" lvl="0" algn="ctr"/>
              <a:r>
                <a:rPr lang="en-US" sz="3200" b="1" dirty="0" err="1">
                  <a:latin typeface="Times New Roman" panose="02020603050405020304" pitchFamily="18" charset="0"/>
                  <a:cs typeface="Times New Roman" panose="02020603050405020304" pitchFamily="18" charset="0"/>
                </a:rPr>
                <a:t>Psixologik</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tahlil</a:t>
              </a:r>
              <a:endParaRPr lang="ru-RU" sz="3200" dirty="0">
                <a:latin typeface="Times New Roman" panose="02020603050405020304" pitchFamily="18" charset="0"/>
                <a:cs typeface="Times New Roman" panose="02020603050405020304" pitchFamily="18" charset="0"/>
              </a:endParaRPr>
            </a:p>
          </p:txBody>
        </p:sp>
        <p:sp>
          <p:nvSpPr>
            <p:cNvPr id="97" name="Google Shape;172;p18"/>
            <p:cNvSpPr txBox="1"/>
            <p:nvPr/>
          </p:nvSpPr>
          <p:spPr>
            <a:xfrm>
              <a:off x="9338650" y="7216334"/>
              <a:ext cx="2348400" cy="649200"/>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grpSp>
      <p:sp>
        <p:nvSpPr>
          <p:cNvPr id="98" name="Google Shape;168;p18"/>
          <p:cNvSpPr txBox="1"/>
          <p:nvPr/>
        </p:nvSpPr>
        <p:spPr>
          <a:xfrm>
            <a:off x="11971898" y="7598378"/>
            <a:ext cx="2310890" cy="638831"/>
          </a:xfrm>
          <a:prstGeom prst="rect">
            <a:avLst/>
          </a:prstGeom>
          <a:solidFill>
            <a:schemeClr val="accent1">
              <a:lumMod val="50000"/>
            </a:schemeClr>
          </a:solidFill>
          <a:ln>
            <a:noFill/>
          </a:ln>
        </p:spPr>
        <p:txBody>
          <a:bodyPr spcFirstLastPara="1" wrap="square" lIns="179929" tIns="179929" rIns="179929" bIns="179929" anchor="ctr" anchorCtr="0">
            <a:noAutofit/>
          </a:bodyPr>
          <a:lstStyle/>
          <a:p>
            <a:pPr marL="24995" algn="ctr"/>
            <a:endParaRPr sz="3149" b="1" dirty="0">
              <a:solidFill>
                <a:srgbClr val="000000"/>
              </a:solidFill>
              <a:latin typeface="Roboto"/>
              <a:ea typeface="Roboto"/>
              <a:cs typeface="Roboto"/>
              <a:sym typeface="Roboto"/>
            </a:endParaRPr>
          </a:p>
        </p:txBody>
      </p:sp>
      <p:sp>
        <p:nvSpPr>
          <p:cNvPr id="2" name="TextBox 1"/>
          <p:cNvSpPr txBox="1"/>
          <p:nvPr/>
        </p:nvSpPr>
        <p:spPr>
          <a:xfrm>
            <a:off x="15548191" y="8489814"/>
            <a:ext cx="1984160" cy="1015663"/>
          </a:xfrm>
          <a:prstGeom prst="rect">
            <a:avLst/>
          </a:prstGeom>
          <a:noFill/>
        </p:spPr>
        <p:txBody>
          <a:bodyPr wrap="square" rtlCol="0">
            <a:spAutoFit/>
          </a:bodyPr>
          <a:lstStyle/>
          <a:p>
            <a:r>
              <a:rPr lang="en-US" sz="3000" b="1" dirty="0" err="1">
                <a:latin typeface="Times New Roman" panose="02020603050405020304" pitchFamily="18" charset="0"/>
                <a:cs typeface="Times New Roman" panose="02020603050405020304" pitchFamily="18" charset="0"/>
              </a:rPr>
              <a:t>Pedagogik</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tahlil</a:t>
            </a:r>
            <a:endParaRPr lang="ru-RU" sz="30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AutoShape 2"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10" descr="Вопросительный знак Компьютерные иконки, вопрос, Разное, синий, вопрос png  | Klipart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78950" y="2176077"/>
            <a:ext cx="6057900" cy="3479200"/>
          </a:xfrm>
          <a:prstGeom prst="rect">
            <a:avLst/>
          </a:prstGeom>
        </p:spPr>
      </p:pic>
      <p:sp>
        <p:nvSpPr>
          <p:cNvPr id="8" name="Стрелка вправо 7"/>
          <p:cNvSpPr/>
          <p:nvPr/>
        </p:nvSpPr>
        <p:spPr>
          <a:xfrm>
            <a:off x="2368550" y="2657475"/>
            <a:ext cx="5105400" cy="2362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a:latin typeface="Times New Roman" panose="02020603050405020304" pitchFamily="18" charset="0"/>
                <a:cs typeface="Times New Roman" panose="02020603050405020304" pitchFamily="18" charset="0"/>
              </a:rPr>
              <a:t>DIDAKTIK TAHLIL</a:t>
            </a:r>
            <a:endParaRPr lang="ru-RU" sz="36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1530350" y="6627510"/>
            <a:ext cx="14249400" cy="2308324"/>
          </a:xfrm>
          <a:prstGeom prst="rect">
            <a:avLst/>
          </a:prstGeom>
          <a:noFill/>
        </p:spPr>
        <p:txBody>
          <a:bodyPr wrap="square" rtlCol="0">
            <a:spAutoFit/>
          </a:bodyPr>
          <a:lstStyle/>
          <a:p>
            <a:r>
              <a:rPr lang="tr-TR" sz="3600" dirty="0">
                <a:latin typeface="Times New Roman" panose="02020603050405020304" pitchFamily="18" charset="0"/>
                <a:cs typeface="Times New Roman" panose="02020603050405020304" pitchFamily="18" charset="0"/>
              </a:rPr>
              <a:t>Tahlilning bu turida mavzuning ilmiyligi va izchilligi, oddiydan murakkabga tomon yoʼnalishi, koʼrgazmaliligi va berilayotgan bilim,</a:t>
            </a:r>
            <a:r>
              <a:rPr lang="en-US" sz="3600" dirty="0">
                <a:latin typeface="Times New Roman" panose="02020603050405020304" pitchFamily="18" charset="0"/>
                <a:cs typeface="Times New Roman" panose="02020603050405020304" pitchFamily="18" charset="0"/>
              </a:rPr>
              <a:t> </a:t>
            </a:r>
            <a:r>
              <a:rPr lang="tr-TR" sz="3600" dirty="0">
                <a:latin typeface="Times New Roman" panose="02020603050405020304" pitchFamily="18" charset="0"/>
                <a:cs typeface="Times New Roman" panose="02020603050405020304" pitchFamily="18" charset="0"/>
              </a:rPr>
              <a:t>yangi axborotlar</a:t>
            </a:r>
            <a:r>
              <a:rPr lang="en-US" sz="3600" dirty="0">
                <a:latin typeface="Times New Roman" panose="02020603050405020304" pitchFamily="18" charset="0"/>
                <a:cs typeface="Times New Roman" panose="02020603050405020304" pitchFamily="18" charset="0"/>
              </a:rPr>
              <a:t>- </a:t>
            </a:r>
            <a:r>
              <a:rPr lang="tr-TR" sz="3600" dirty="0">
                <a:latin typeface="Times New Roman" panose="02020603050405020304" pitchFamily="18" charset="0"/>
                <a:cs typeface="Times New Roman" panose="02020603050405020304" pitchFamily="18" charset="0"/>
              </a:rPr>
              <a:t>ning hayotiyligi, ularning jonli va ravon tilda ochib berilishi nazarda tutiladi</a:t>
            </a:r>
            <a:endParaRPr lang="ru-RU" sz="3600" dirty="0">
              <a:latin typeface="Times New Roman" panose="02020603050405020304" pitchFamily="18" charset="0"/>
              <a:cs typeface="Times New Roman" panose="02020603050405020304" pitchFamily="18" charset="0"/>
            </a:endParaRPr>
          </a:p>
          <a:p>
            <a:endParaRPr lang="ru-RU" sz="3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AutoShape 2"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10" descr="Вопросительный знак Компьютерные иконки, вопрос, Разное, синий, вопрос png  | Klipart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6350" y="2314575"/>
            <a:ext cx="7229476" cy="3614738"/>
          </a:xfrm>
          <a:prstGeom prst="rect">
            <a:avLst/>
          </a:prstGeom>
        </p:spPr>
      </p:pic>
      <p:sp>
        <p:nvSpPr>
          <p:cNvPr id="9" name="Стрелка вправо 8"/>
          <p:cNvSpPr/>
          <p:nvPr/>
        </p:nvSpPr>
        <p:spPr>
          <a:xfrm>
            <a:off x="1530350" y="2809875"/>
            <a:ext cx="5486400" cy="2514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latin typeface="Times New Roman" panose="02020603050405020304" pitchFamily="18" charset="0"/>
                <a:cs typeface="Times New Roman" panose="02020603050405020304" pitchFamily="18" charset="0"/>
              </a:rPr>
              <a:t>Uslubiy</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tahlil</a:t>
            </a:r>
            <a:endParaRPr lang="ru-RU" sz="3600"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682750" y="5958482"/>
            <a:ext cx="15011400" cy="2862322"/>
          </a:xfrm>
          <a:prstGeom prst="rect">
            <a:avLst/>
          </a:prstGeom>
          <a:noFill/>
        </p:spPr>
        <p:txBody>
          <a:bodyPr wrap="square" rtlCol="0">
            <a:spAutoFit/>
          </a:bodyPr>
          <a:lstStyle/>
          <a:p>
            <a:r>
              <a:rPr lang="en-US" sz="3600" dirty="0">
                <a:solidFill>
                  <a:srgbClr val="0070C0"/>
                </a:solidFill>
                <a:latin typeface="Times New Roman" panose="02020603050405020304" pitchFamily="18" charset="0"/>
                <a:cs typeface="Times New Roman" panose="02020603050405020304" pitchFamily="18" charset="0"/>
              </a:rPr>
              <a:t>O‘</a:t>
            </a:r>
            <a:r>
              <a:rPr lang="tr-TR" sz="3600" dirty="0">
                <a:solidFill>
                  <a:srgbClr val="0070C0"/>
                </a:solidFill>
                <a:latin typeface="Times New Roman" panose="02020603050405020304" pitchFamily="18" charset="0"/>
                <a:cs typeface="Times New Roman" panose="02020603050405020304" pitchFamily="18" charset="0"/>
              </a:rPr>
              <a:t>rganilayotgan mavzuga dasturda moʼljallangan soatda, uni qanday usullar yordamida, </a:t>
            </a:r>
            <a:r>
              <a:rPr lang="en-US" sz="3600" dirty="0" err="1">
                <a:solidFill>
                  <a:srgbClr val="0070C0"/>
                </a:solidFill>
                <a:latin typeface="Times New Roman" panose="02020603050405020304" pitchFamily="18" charset="0"/>
                <a:cs typeface="Times New Roman" panose="02020603050405020304" pitchFamily="18" charset="0"/>
              </a:rPr>
              <a:t>o‘quvchi</a:t>
            </a:r>
            <a:r>
              <a:rPr lang="tr-TR" sz="3600" dirty="0">
                <a:solidFill>
                  <a:srgbClr val="0070C0"/>
                </a:solidFill>
                <a:latin typeface="Times New Roman" panose="02020603050405020304" pitchFamily="18" charset="0"/>
                <a:cs typeface="Times New Roman" panose="02020603050405020304" pitchFamily="18" charset="0"/>
              </a:rPr>
              <a:t>larning yoshi va shaxsiy-psixologik xususiyatlarini hisobga olgan holda yetkazib bera olishi, oʼylashga, izlanishga majbur etishi</a:t>
            </a:r>
            <a:r>
              <a:rPr lang="ru-RU" sz="3600" dirty="0">
                <a:solidFill>
                  <a:srgbClr val="0070C0"/>
                </a:solidFill>
                <a:latin typeface="Times New Roman" panose="02020603050405020304" pitchFamily="18" charset="0"/>
                <a:cs typeface="Times New Roman" panose="02020603050405020304" pitchFamily="18" charset="0"/>
              </a:rPr>
              <a:t>, o</a:t>
            </a:r>
            <a:r>
              <a:rPr lang="en-US" sz="3600" dirty="0">
                <a:solidFill>
                  <a:srgbClr val="0070C0"/>
                </a:solidFill>
                <a:latin typeface="Times New Roman" panose="02020603050405020304" pitchFamily="18" charset="0"/>
                <a:cs typeface="Times New Roman" panose="02020603050405020304" pitchFamily="18" charset="0"/>
              </a:rPr>
              <a:t>‘</a:t>
            </a:r>
            <a:r>
              <a:rPr lang="ru-RU" sz="3600" dirty="0" err="1">
                <a:solidFill>
                  <a:srgbClr val="0070C0"/>
                </a:solidFill>
                <a:latin typeface="Times New Roman" panose="02020603050405020304" pitchFamily="18" charset="0"/>
                <a:cs typeface="Times New Roman" panose="02020603050405020304" pitchFamily="18" charset="0"/>
              </a:rPr>
              <a:t>qituvchi</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sifatidagi</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tajribalari</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qaysi</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darajada</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ekanligini</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namoyish</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eta</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olishi</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nazarda</a:t>
            </a:r>
            <a:r>
              <a:rPr lang="ru-RU" sz="3600" dirty="0">
                <a:solidFill>
                  <a:srgbClr val="0070C0"/>
                </a:solidFill>
                <a:latin typeface="Times New Roman" panose="02020603050405020304" pitchFamily="18" charset="0"/>
                <a:cs typeface="Times New Roman" panose="02020603050405020304" pitchFamily="18" charset="0"/>
              </a:rPr>
              <a:t> </a:t>
            </a:r>
            <a:r>
              <a:rPr lang="ru-RU" sz="3600" dirty="0" err="1">
                <a:solidFill>
                  <a:srgbClr val="0070C0"/>
                </a:solidFill>
                <a:latin typeface="Times New Roman" panose="02020603050405020304" pitchFamily="18" charset="0"/>
                <a:cs typeface="Times New Roman" panose="02020603050405020304" pitchFamily="18" charset="0"/>
              </a:rPr>
              <a:t>tutiladi</a:t>
            </a:r>
            <a:endParaRPr lang="ru-RU" sz="3600" dirty="0">
              <a:solidFill>
                <a:srgbClr val="0070C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0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AutoShape 2"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10" descr="Вопросительный знак Компьютерные иконки, вопрос, Разное, синий, вопрос png  | Klipart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 name="Стрелка вправо 1"/>
          <p:cNvSpPr/>
          <p:nvPr/>
        </p:nvSpPr>
        <p:spPr>
          <a:xfrm>
            <a:off x="1301750" y="2581275"/>
            <a:ext cx="5715000" cy="2514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latin typeface="Times New Roman" panose="02020603050405020304" pitchFamily="18" charset="0"/>
                <a:cs typeface="Times New Roman" panose="02020603050405020304" pitchFamily="18" charset="0"/>
              </a:rPr>
              <a:t>Metodologik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tahlil</a:t>
            </a:r>
            <a:endParaRPr lang="ru-RU" sz="3600" dirty="0">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6950" y="1971675"/>
            <a:ext cx="5643563" cy="3824393"/>
          </a:xfrm>
          <a:prstGeom prst="rect">
            <a:avLst/>
          </a:prstGeom>
        </p:spPr>
      </p:pic>
      <p:sp>
        <p:nvSpPr>
          <p:cNvPr id="11" name="TextBox 10"/>
          <p:cNvSpPr txBox="1"/>
          <p:nvPr/>
        </p:nvSpPr>
        <p:spPr>
          <a:xfrm>
            <a:off x="2368550" y="7045548"/>
            <a:ext cx="13868400" cy="2308324"/>
          </a:xfrm>
          <a:prstGeom prst="rect">
            <a:avLst/>
          </a:prstGeom>
          <a:noFill/>
        </p:spPr>
        <p:txBody>
          <a:bodyPr wrap="square" rtlCol="0">
            <a:spAutoFit/>
          </a:bodyPr>
          <a:lstStyle/>
          <a:p>
            <a:r>
              <a:rPr lang="en-US" sz="3600" dirty="0" err="1">
                <a:solidFill>
                  <a:schemeClr val="tx2">
                    <a:lumMod val="75000"/>
                  </a:schemeClr>
                </a:solidFill>
                <a:latin typeface="Times New Roman" panose="02020603050405020304" pitchFamily="18" charset="0"/>
                <a:cs typeface="Times New Roman" panose="02020603050405020304" pitchFamily="18" charset="0"/>
              </a:rPr>
              <a:t>T</a:t>
            </a:r>
            <a:r>
              <a:rPr lang="ru-RU" sz="3600" dirty="0" err="1">
                <a:solidFill>
                  <a:schemeClr val="tx2">
                    <a:lumMod val="75000"/>
                  </a:schemeClr>
                </a:solidFill>
                <a:latin typeface="Times New Roman" panose="02020603050405020304" pitchFamily="18" charset="0"/>
                <a:cs typeface="Times New Roman" panose="02020603050405020304" pitchFamily="18" charset="0"/>
              </a:rPr>
              <a:t>aʼlim</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yo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nalishidagi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en-US" sz="3600" dirty="0" err="1">
                <a:solidFill>
                  <a:schemeClr val="tx2">
                    <a:lumMod val="75000"/>
                  </a:schemeClr>
                </a:solidFill>
                <a:latin typeface="Times New Roman" panose="02020603050405020304" pitchFamily="18" charset="0"/>
                <a:cs typeface="Times New Roman" panose="02020603050405020304" pitchFamily="18" charset="0"/>
              </a:rPr>
              <a:t>h</a:t>
            </a:r>
            <a:r>
              <a:rPr lang="ru-RU" sz="3600" dirty="0" err="1">
                <a:solidFill>
                  <a:schemeClr val="tx2">
                    <a:lumMod val="75000"/>
                  </a:schemeClr>
                </a:solidFill>
                <a:latin typeface="Times New Roman" panose="02020603050405020304" pitchFamily="18" charset="0"/>
                <a:cs typeface="Times New Roman" panose="02020603050405020304" pitchFamily="18" charset="0"/>
              </a:rPr>
              <a:t>ukumat</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qarorlari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talablar</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davlat</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tili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milliy</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ruh</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madaniyatning</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go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zal</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durdonalari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shu</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soha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bo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yicha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buyuk</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alloma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va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olimlarning</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qilgan</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ishlari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fikrlari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respublikadagi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oxirgi</a:t>
            </a:r>
            <a:r>
              <a:rPr lang="ru-RU" sz="3600" dirty="0">
                <a:solidFill>
                  <a:schemeClr val="tx2">
                    <a:lumMod val="75000"/>
                  </a:schemeClr>
                </a:solidFill>
                <a:latin typeface="Times New Roman" panose="02020603050405020304" pitchFamily="18" charset="0"/>
                <a:cs typeface="Times New Roman" panose="02020603050405020304" pitchFamily="18" charset="0"/>
              </a:rPr>
              <a:t> 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zgarishlarning</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mashg</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ulot</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davomida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foydalanilishi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asos</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qilib</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olin</a:t>
            </a:r>
            <a:r>
              <a:rPr lang="en-US" sz="3600" dirty="0" err="1">
                <a:solidFill>
                  <a:schemeClr val="tx2">
                    <a:lumMod val="75000"/>
                  </a:schemeClr>
                </a:solidFill>
                <a:latin typeface="Times New Roman" panose="02020603050405020304" pitchFamily="18" charset="0"/>
                <a:cs typeface="Times New Roman" panose="02020603050405020304" pitchFamily="18" charset="0"/>
              </a:rPr>
              <a:t>adi</a:t>
            </a:r>
            <a:endParaRPr lang="ru-RU" sz="3600" dirty="0">
              <a:solidFill>
                <a:schemeClr val="tx2">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0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AutoShape 2"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10" descr="Вопросительный знак Компьютерные иконки, вопрос, Разное, синий, вопрос png  | Klipart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 name="Стрелка вправо 1"/>
          <p:cNvSpPr/>
          <p:nvPr/>
        </p:nvSpPr>
        <p:spPr>
          <a:xfrm>
            <a:off x="1606550" y="2581275"/>
            <a:ext cx="6096000" cy="2667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latin typeface="Times New Roman" panose="02020603050405020304" pitchFamily="18" charset="0"/>
                <a:cs typeface="Times New Roman" panose="02020603050405020304" pitchFamily="18" charset="0"/>
              </a:rPr>
              <a:t>Psixologik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tahlil</a:t>
            </a:r>
            <a:endParaRPr lang="ru-RU" sz="3600" dirty="0">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7550" y="2352675"/>
            <a:ext cx="5029200" cy="3346704"/>
          </a:xfrm>
          <a:prstGeom prst="rect">
            <a:avLst/>
          </a:prstGeom>
        </p:spPr>
      </p:pic>
      <p:sp>
        <p:nvSpPr>
          <p:cNvPr id="9" name="TextBox 8"/>
          <p:cNvSpPr txBox="1"/>
          <p:nvPr/>
        </p:nvSpPr>
        <p:spPr>
          <a:xfrm>
            <a:off x="1606550" y="6772275"/>
            <a:ext cx="15011400" cy="2862322"/>
          </a:xfrm>
          <a:prstGeom prst="rect">
            <a:avLst/>
          </a:prstGeom>
          <a:noFill/>
        </p:spPr>
        <p:txBody>
          <a:bodyPr wrap="square" rtlCol="0">
            <a:spAutoFit/>
          </a:bodyPr>
          <a:lstStyle/>
          <a:p>
            <a:r>
              <a:rPr lang="en-US" sz="3600" dirty="0" err="1">
                <a:solidFill>
                  <a:schemeClr val="tx2">
                    <a:lumMod val="75000"/>
                  </a:schemeClr>
                </a:solidFill>
                <a:latin typeface="Times New Roman" panose="02020603050405020304" pitchFamily="18" charset="0"/>
                <a:cs typeface="Times New Roman" panose="02020603050405020304" pitchFamily="18" charset="0"/>
              </a:rPr>
              <a:t>O‘quvchi</a:t>
            </a:r>
            <a:r>
              <a:rPr lang="ru-RU" sz="3600" dirty="0" err="1">
                <a:solidFill>
                  <a:schemeClr val="tx2">
                    <a:lumMod val="75000"/>
                  </a:schemeClr>
                </a:solidFill>
                <a:latin typeface="Times New Roman" panose="02020603050405020304" pitchFamily="18" charset="0"/>
                <a:cs typeface="Times New Roman" panose="02020603050405020304" pitchFamily="18" charset="0"/>
              </a:rPr>
              <a:t>larning</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kayfiyati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ularning</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sog</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ligi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jamoadagi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sog</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lom</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muhit</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xushyorligi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fanga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bo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lgan</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qiziqishlari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dars</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bera</a:t>
            </a:r>
            <a:r>
              <a:rPr lang="en-US" sz="3600" dirty="0" err="1">
                <a:solidFill>
                  <a:schemeClr val="tx2">
                    <a:lumMod val="75000"/>
                  </a:schemeClr>
                </a:solidFill>
                <a:latin typeface="Times New Roman" panose="02020603050405020304" pitchFamily="18" charset="0"/>
                <a:cs typeface="Times New Roman" panose="02020603050405020304" pitchFamily="18" charset="0"/>
              </a:rPr>
              <a:t>yo</a:t>
            </a:r>
            <a:r>
              <a:rPr lang="ru-RU" sz="3600" dirty="0" err="1">
                <a:solidFill>
                  <a:schemeClr val="tx2">
                    <a:lumMod val="75000"/>
                  </a:schemeClr>
                </a:solidFill>
                <a:latin typeface="Times New Roman" panose="02020603050405020304" pitchFamily="18" charset="0"/>
                <a:cs typeface="Times New Roman" panose="02020603050405020304" pitchFamily="18" charset="0"/>
              </a:rPr>
              <a:t>tgan</a:t>
            </a:r>
            <a:r>
              <a:rPr lang="ru-RU" sz="3600" dirty="0">
                <a:solidFill>
                  <a:schemeClr val="tx2">
                    <a:lumMod val="75000"/>
                  </a:schemeClr>
                </a:solidFill>
                <a:latin typeface="Times New Roman" panose="02020603050405020304" pitchFamily="18" charset="0"/>
                <a:cs typeface="Times New Roman" panose="02020603050405020304" pitchFamily="18" charset="0"/>
              </a:rPr>
              <a:t> 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qituvchisiga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munosabati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hozirjavobligi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sezgir</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va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topqirligi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en-US" sz="3600" dirty="0">
                <a:solidFill>
                  <a:schemeClr val="tx2">
                    <a:lumMod val="75000"/>
                  </a:schemeClr>
                </a:solidFill>
                <a:latin typeface="Times New Roman" panose="02020603050405020304" pitchFamily="18" charset="0"/>
                <a:cs typeface="Times New Roman" panose="02020603050405020304" pitchFamily="18" charset="0"/>
              </a:rPr>
              <a:t>id</a:t>
            </a:r>
            <a:r>
              <a:rPr lang="ru-RU" sz="3600" dirty="0" err="1">
                <a:solidFill>
                  <a:schemeClr val="tx2">
                    <a:lumMod val="75000"/>
                  </a:schemeClr>
                </a:solidFill>
                <a:latin typeface="Times New Roman" panose="02020603050405020304" pitchFamily="18" charset="0"/>
                <a:cs typeface="Times New Roman" panose="02020603050405020304" pitchFamily="18" charset="0"/>
              </a:rPr>
              <a:t>roki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yangi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va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avvalgi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materiallarni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esda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saqlashlari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en-US" sz="3600" dirty="0" err="1">
                <a:solidFill>
                  <a:schemeClr val="tx2">
                    <a:lumMod val="75000"/>
                  </a:schemeClr>
                </a:solidFill>
                <a:latin typeface="Times New Roman" panose="02020603050405020304" pitchFamily="18" charset="0"/>
                <a:cs typeface="Times New Roman" panose="02020603050405020304" pitchFamily="18" charset="0"/>
              </a:rPr>
              <a:t>o‘qituvchining</a:t>
            </a:r>
            <a:r>
              <a:rPr lang="en-US"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a:solidFill>
                  <a:schemeClr val="tx2">
                    <a:lumMod val="75000"/>
                  </a:schemeClr>
                </a:solidFill>
                <a:latin typeface="Times New Roman" panose="02020603050405020304" pitchFamily="18" charset="0"/>
                <a:cs typeface="Times New Roman" panose="02020603050405020304" pitchFamily="18" charset="0"/>
              </a:rPr>
              <a:t>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zini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boshqara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olishi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inobatga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olinadi</a:t>
            </a:r>
            <a:endParaRPr lang="ru-RU" sz="3600" dirty="0">
              <a:solidFill>
                <a:schemeClr val="tx2">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0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4" name="AutoShape 2"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AutoShape 4" descr="Более 193 300 работ на тему «вопросительный знак»: стоковые фото, картинки  и изображения royalty-free - iStoc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0" name="AutoShape 10" descr="Вопросительный знак Компьютерные иконки, вопрос, Разное, синий, вопрос png  | Klipart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2" name="Стрелка вправо 1"/>
          <p:cNvSpPr/>
          <p:nvPr/>
        </p:nvSpPr>
        <p:spPr>
          <a:xfrm>
            <a:off x="1606550" y="2581275"/>
            <a:ext cx="6096000" cy="2667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latin typeface="Times New Roman" panose="02020603050405020304" pitchFamily="18" charset="0"/>
                <a:cs typeface="Times New Roman" panose="02020603050405020304" pitchFamily="18" charset="0"/>
              </a:rPr>
              <a:t>Psixologik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tahlil</a:t>
            </a:r>
            <a:endParaRPr lang="ru-RU" sz="3600" dirty="0">
              <a:latin typeface="Times New Roman" panose="02020603050405020304" pitchFamily="18" charset="0"/>
              <a:cs typeface="Times New Roman" panose="02020603050405020304" pitchFamily="18" charset="0"/>
            </a:endParaRPr>
          </a:p>
        </p:txBody>
      </p:sp>
      <p:pic>
        <p:nvPicPr>
          <p:cNvPr id="8" name="Рисунок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7550" y="2352675"/>
            <a:ext cx="5029200" cy="3346704"/>
          </a:xfrm>
          <a:prstGeom prst="rect">
            <a:avLst/>
          </a:prstGeom>
        </p:spPr>
      </p:pic>
      <p:sp>
        <p:nvSpPr>
          <p:cNvPr id="9" name="TextBox 8"/>
          <p:cNvSpPr txBox="1"/>
          <p:nvPr/>
        </p:nvSpPr>
        <p:spPr>
          <a:xfrm>
            <a:off x="1606550" y="6772275"/>
            <a:ext cx="15011400" cy="2862322"/>
          </a:xfrm>
          <a:prstGeom prst="rect">
            <a:avLst/>
          </a:prstGeom>
          <a:noFill/>
        </p:spPr>
        <p:txBody>
          <a:bodyPr wrap="square" rtlCol="0">
            <a:spAutoFit/>
          </a:bodyPr>
          <a:lstStyle/>
          <a:p>
            <a:r>
              <a:rPr lang="en-US" sz="3600" dirty="0" err="1">
                <a:solidFill>
                  <a:schemeClr val="tx2">
                    <a:lumMod val="75000"/>
                  </a:schemeClr>
                </a:solidFill>
                <a:latin typeface="Times New Roman" panose="02020603050405020304" pitchFamily="18" charset="0"/>
                <a:cs typeface="Times New Roman" panose="02020603050405020304" pitchFamily="18" charset="0"/>
              </a:rPr>
              <a:t>O‘quvchi</a:t>
            </a:r>
            <a:r>
              <a:rPr lang="ru-RU" sz="3600" dirty="0" err="1">
                <a:solidFill>
                  <a:schemeClr val="tx2">
                    <a:lumMod val="75000"/>
                  </a:schemeClr>
                </a:solidFill>
                <a:latin typeface="Times New Roman" panose="02020603050405020304" pitchFamily="18" charset="0"/>
                <a:cs typeface="Times New Roman" panose="02020603050405020304" pitchFamily="18" charset="0"/>
              </a:rPr>
              <a:t>larning</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kayfiyati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ularning</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sog</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ligi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jamoadagi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sog</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lom</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muhit</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xushyorligi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fanga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bo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lgan</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qiziqishlari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dars</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bera</a:t>
            </a:r>
            <a:r>
              <a:rPr lang="en-US" sz="3600" dirty="0" err="1">
                <a:solidFill>
                  <a:schemeClr val="tx2">
                    <a:lumMod val="75000"/>
                  </a:schemeClr>
                </a:solidFill>
                <a:latin typeface="Times New Roman" panose="02020603050405020304" pitchFamily="18" charset="0"/>
                <a:cs typeface="Times New Roman" panose="02020603050405020304" pitchFamily="18" charset="0"/>
              </a:rPr>
              <a:t>yo</a:t>
            </a:r>
            <a:r>
              <a:rPr lang="ru-RU" sz="3600" dirty="0" err="1">
                <a:solidFill>
                  <a:schemeClr val="tx2">
                    <a:lumMod val="75000"/>
                  </a:schemeClr>
                </a:solidFill>
                <a:latin typeface="Times New Roman" panose="02020603050405020304" pitchFamily="18" charset="0"/>
                <a:cs typeface="Times New Roman" panose="02020603050405020304" pitchFamily="18" charset="0"/>
              </a:rPr>
              <a:t>tgan</a:t>
            </a:r>
            <a:r>
              <a:rPr lang="ru-RU" sz="3600" dirty="0">
                <a:solidFill>
                  <a:schemeClr val="tx2">
                    <a:lumMod val="75000"/>
                  </a:schemeClr>
                </a:solidFill>
                <a:latin typeface="Times New Roman" panose="02020603050405020304" pitchFamily="18" charset="0"/>
                <a:cs typeface="Times New Roman" panose="02020603050405020304" pitchFamily="18" charset="0"/>
              </a:rPr>
              <a:t> 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qituvchisiga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munosabati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hozirjavobligi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sezgir</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va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topqirligi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en-US" sz="3600" dirty="0">
                <a:solidFill>
                  <a:schemeClr val="tx2">
                    <a:lumMod val="75000"/>
                  </a:schemeClr>
                </a:solidFill>
                <a:latin typeface="Times New Roman" panose="02020603050405020304" pitchFamily="18" charset="0"/>
                <a:cs typeface="Times New Roman" panose="02020603050405020304" pitchFamily="18" charset="0"/>
              </a:rPr>
              <a:t>id</a:t>
            </a:r>
            <a:r>
              <a:rPr lang="ru-RU" sz="3600" dirty="0" err="1">
                <a:solidFill>
                  <a:schemeClr val="tx2">
                    <a:lumMod val="75000"/>
                  </a:schemeClr>
                </a:solidFill>
                <a:latin typeface="Times New Roman" panose="02020603050405020304" pitchFamily="18" charset="0"/>
                <a:cs typeface="Times New Roman" panose="02020603050405020304" pitchFamily="18" charset="0"/>
              </a:rPr>
              <a:t>roki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yangi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va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avvalgi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materiallarni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esda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saqlashlari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en-US" sz="3600" dirty="0" err="1">
                <a:solidFill>
                  <a:schemeClr val="tx2">
                    <a:lumMod val="75000"/>
                  </a:schemeClr>
                </a:solidFill>
                <a:latin typeface="Times New Roman" panose="02020603050405020304" pitchFamily="18" charset="0"/>
                <a:cs typeface="Times New Roman" panose="02020603050405020304" pitchFamily="18" charset="0"/>
              </a:rPr>
              <a:t>o‘qituvchining</a:t>
            </a:r>
            <a:r>
              <a:rPr lang="en-US"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a:solidFill>
                  <a:schemeClr val="tx2">
                    <a:lumMod val="75000"/>
                  </a:schemeClr>
                </a:solidFill>
                <a:latin typeface="Times New Roman" panose="02020603050405020304" pitchFamily="18" charset="0"/>
                <a:cs typeface="Times New Roman" panose="02020603050405020304" pitchFamily="18" charset="0"/>
              </a:rPr>
              <a:t>o</a:t>
            </a:r>
            <a:r>
              <a:rPr lang="en-US" sz="3600" dirty="0">
                <a:solidFill>
                  <a:schemeClr val="tx2">
                    <a:lumMod val="75000"/>
                  </a:schemeClr>
                </a:solidFill>
                <a:latin typeface="Times New Roman" panose="02020603050405020304" pitchFamily="18" charset="0"/>
                <a:cs typeface="Times New Roman" panose="02020603050405020304" pitchFamily="18" charset="0"/>
              </a:rPr>
              <a:t>‘</a:t>
            </a:r>
            <a:r>
              <a:rPr lang="ru-RU" sz="3600" dirty="0" err="1">
                <a:solidFill>
                  <a:schemeClr val="tx2">
                    <a:lumMod val="75000"/>
                  </a:schemeClr>
                </a:solidFill>
                <a:latin typeface="Times New Roman" panose="02020603050405020304" pitchFamily="18" charset="0"/>
                <a:cs typeface="Times New Roman" panose="02020603050405020304" pitchFamily="18" charset="0"/>
              </a:rPr>
              <a:t>zini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boshqara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olishi</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inobatga</a:t>
            </a:r>
            <a:r>
              <a:rPr lang="ru-RU" sz="3600" dirty="0">
                <a:solidFill>
                  <a:schemeClr val="tx2">
                    <a:lumMod val="75000"/>
                  </a:schemeClr>
                </a:solidFill>
                <a:latin typeface="Times New Roman" panose="02020603050405020304" pitchFamily="18" charset="0"/>
                <a:cs typeface="Times New Roman" panose="02020603050405020304" pitchFamily="18" charset="0"/>
              </a:rPr>
              <a:t> </a:t>
            </a:r>
            <a:r>
              <a:rPr lang="ru-RU" sz="3600" dirty="0" err="1">
                <a:solidFill>
                  <a:schemeClr val="tx2">
                    <a:lumMod val="75000"/>
                  </a:schemeClr>
                </a:solidFill>
                <a:latin typeface="Times New Roman" panose="02020603050405020304" pitchFamily="18" charset="0"/>
                <a:cs typeface="Times New Roman" panose="02020603050405020304" pitchFamily="18" charset="0"/>
              </a:rPr>
              <a:t>olinadi</a:t>
            </a:r>
            <a:endParaRPr lang="ru-RU" sz="3600" dirty="0">
              <a:solidFill>
                <a:schemeClr val="tx2">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0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1685" name="Google Shape;1685;p33"/>
          <p:cNvGrpSpPr/>
          <p:nvPr/>
        </p:nvGrpSpPr>
        <p:grpSpPr>
          <a:xfrm>
            <a:off x="7614162" y="5431176"/>
            <a:ext cx="3088873" cy="3996896"/>
            <a:chOff x="3787250" y="1701424"/>
            <a:chExt cx="1569505" cy="2030886"/>
          </a:xfrm>
        </p:grpSpPr>
        <p:sp>
          <p:nvSpPr>
            <p:cNvPr id="1686" name="Google Shape;1686;p33"/>
            <p:cNvSpPr/>
            <p:nvPr/>
          </p:nvSpPr>
          <p:spPr>
            <a:xfrm>
              <a:off x="3787250" y="1701424"/>
              <a:ext cx="1569505" cy="2030886"/>
            </a:xfrm>
            <a:custGeom>
              <a:avLst/>
              <a:gdLst/>
              <a:ahLst/>
              <a:cxnLst/>
              <a:rect l="l" t="t" r="r" b="b"/>
              <a:pathLst>
                <a:path w="10838" h="14024" extrusionOk="0">
                  <a:moveTo>
                    <a:pt x="5753" y="1"/>
                  </a:moveTo>
                  <a:cubicBezTo>
                    <a:pt x="4965" y="1"/>
                    <a:pt x="4173" y="198"/>
                    <a:pt x="3453" y="599"/>
                  </a:cubicBezTo>
                  <a:cubicBezTo>
                    <a:pt x="1712" y="1570"/>
                    <a:pt x="760" y="3532"/>
                    <a:pt x="1097" y="5503"/>
                  </a:cubicBezTo>
                  <a:lnTo>
                    <a:pt x="222" y="8081"/>
                  </a:lnTo>
                  <a:cubicBezTo>
                    <a:pt x="1" y="8706"/>
                    <a:pt x="443" y="9379"/>
                    <a:pt x="1106" y="9417"/>
                  </a:cubicBezTo>
                  <a:lnTo>
                    <a:pt x="1491" y="9417"/>
                  </a:lnTo>
                  <a:cubicBezTo>
                    <a:pt x="1597" y="9417"/>
                    <a:pt x="1683" y="9504"/>
                    <a:pt x="1683" y="9619"/>
                  </a:cubicBezTo>
                  <a:lnTo>
                    <a:pt x="1683" y="11408"/>
                  </a:lnTo>
                  <a:cubicBezTo>
                    <a:pt x="1683" y="11937"/>
                    <a:pt x="2116" y="12369"/>
                    <a:pt x="2645" y="12369"/>
                  </a:cubicBezTo>
                  <a:lnTo>
                    <a:pt x="4010" y="12138"/>
                  </a:lnTo>
                  <a:cubicBezTo>
                    <a:pt x="4021" y="12137"/>
                    <a:pt x="4032" y="12136"/>
                    <a:pt x="4042" y="12136"/>
                  </a:cubicBezTo>
                  <a:cubicBezTo>
                    <a:pt x="4153" y="12136"/>
                    <a:pt x="4241" y="12226"/>
                    <a:pt x="4241" y="12340"/>
                  </a:cubicBezTo>
                  <a:lnTo>
                    <a:pt x="4241" y="13735"/>
                  </a:lnTo>
                  <a:cubicBezTo>
                    <a:pt x="4241" y="13889"/>
                    <a:pt x="4376" y="14023"/>
                    <a:pt x="4539" y="14023"/>
                  </a:cubicBezTo>
                  <a:lnTo>
                    <a:pt x="8915" y="14023"/>
                  </a:lnTo>
                  <a:cubicBezTo>
                    <a:pt x="9078" y="14023"/>
                    <a:pt x="9213" y="13898"/>
                    <a:pt x="9213" y="13735"/>
                  </a:cubicBezTo>
                  <a:lnTo>
                    <a:pt x="9213" y="9090"/>
                  </a:lnTo>
                  <a:cubicBezTo>
                    <a:pt x="9213" y="8792"/>
                    <a:pt x="9251" y="8484"/>
                    <a:pt x="9328" y="8196"/>
                  </a:cubicBezTo>
                  <a:cubicBezTo>
                    <a:pt x="9415" y="7907"/>
                    <a:pt x="9540" y="7629"/>
                    <a:pt x="9703" y="7369"/>
                  </a:cubicBezTo>
                  <a:cubicBezTo>
                    <a:pt x="9944" y="6994"/>
                    <a:pt x="10126" y="6580"/>
                    <a:pt x="10261" y="6148"/>
                  </a:cubicBezTo>
                  <a:lnTo>
                    <a:pt x="10261" y="6138"/>
                  </a:lnTo>
                  <a:cubicBezTo>
                    <a:pt x="10838" y="4292"/>
                    <a:pt x="10232" y="2282"/>
                    <a:pt x="8732" y="1061"/>
                  </a:cubicBezTo>
                  <a:cubicBezTo>
                    <a:pt x="7871" y="360"/>
                    <a:pt x="6816" y="1"/>
                    <a:pt x="5753" y="1"/>
                  </a:cubicBezTo>
                  <a:close/>
                </a:path>
              </a:pathLst>
            </a:custGeom>
            <a:noFill/>
            <a:ln w="38100" cap="flat" cmpd="sng">
              <a:solidFill>
                <a:schemeClr val="dk2"/>
              </a:solidFill>
              <a:prstDash val="solid"/>
              <a:round/>
              <a:headEnd type="none" w="sm" len="sm"/>
              <a:tailEnd type="none" w="sm" len="sm"/>
            </a:ln>
          </p:spPr>
          <p:txBody>
            <a:bodyPr spcFirstLastPara="1" wrap="square" lIns="179929" tIns="179929" rIns="179929" bIns="179929" anchor="ctr" anchorCtr="0">
              <a:noAutofit/>
            </a:bodyPr>
            <a:lstStyle/>
            <a:p>
              <a:endParaRPr sz="3543"/>
            </a:p>
          </p:txBody>
        </p:sp>
        <p:grpSp>
          <p:nvGrpSpPr>
            <p:cNvPr id="1687" name="Google Shape;1687;p33"/>
            <p:cNvGrpSpPr/>
            <p:nvPr/>
          </p:nvGrpSpPr>
          <p:grpSpPr>
            <a:xfrm>
              <a:off x="4140773" y="1876632"/>
              <a:ext cx="937605" cy="1092449"/>
              <a:chOff x="4140773" y="3133932"/>
              <a:chExt cx="937605" cy="1092449"/>
            </a:xfrm>
          </p:grpSpPr>
          <p:sp>
            <p:nvSpPr>
              <p:cNvPr id="1688" name="Google Shape;1688;p33"/>
              <p:cNvSpPr/>
              <p:nvPr/>
            </p:nvSpPr>
            <p:spPr>
              <a:xfrm>
                <a:off x="4526846" y="4119613"/>
                <a:ext cx="172537" cy="106768"/>
              </a:xfrm>
              <a:custGeom>
                <a:avLst/>
                <a:gdLst/>
                <a:ahLst/>
                <a:cxnLst/>
                <a:rect l="l" t="t" r="r" b="b"/>
                <a:pathLst>
                  <a:path w="1414" h="875" extrusionOk="0">
                    <a:moveTo>
                      <a:pt x="0" y="0"/>
                    </a:moveTo>
                    <a:lnTo>
                      <a:pt x="0" y="174"/>
                    </a:lnTo>
                    <a:cubicBezTo>
                      <a:pt x="0" y="582"/>
                      <a:pt x="337" y="874"/>
                      <a:pt x="706" y="874"/>
                    </a:cubicBezTo>
                    <a:cubicBezTo>
                      <a:pt x="823" y="874"/>
                      <a:pt x="944" y="844"/>
                      <a:pt x="1058" y="779"/>
                    </a:cubicBezTo>
                    <a:lnTo>
                      <a:pt x="1067" y="779"/>
                    </a:lnTo>
                    <a:cubicBezTo>
                      <a:pt x="1279" y="654"/>
                      <a:pt x="1414" y="424"/>
                      <a:pt x="1414" y="183"/>
                    </a:cubicBezTo>
                    <a:lnTo>
                      <a:pt x="1414" y="10"/>
                    </a:lnTo>
                    <a:lnTo>
                      <a:pt x="1414"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89" name="Google Shape;1689;p33"/>
              <p:cNvSpPr/>
              <p:nvPr/>
            </p:nvSpPr>
            <p:spPr>
              <a:xfrm>
                <a:off x="4614823" y="4120833"/>
                <a:ext cx="84560" cy="93956"/>
              </a:xfrm>
              <a:custGeom>
                <a:avLst/>
                <a:gdLst/>
                <a:ahLst/>
                <a:cxnLst/>
                <a:rect l="l" t="t" r="r" b="b"/>
                <a:pathLst>
                  <a:path w="693" h="770" extrusionOk="0">
                    <a:moveTo>
                      <a:pt x="0" y="0"/>
                    </a:moveTo>
                    <a:lnTo>
                      <a:pt x="0" y="173"/>
                    </a:lnTo>
                    <a:cubicBezTo>
                      <a:pt x="0" y="414"/>
                      <a:pt x="135" y="644"/>
                      <a:pt x="346" y="769"/>
                    </a:cubicBezTo>
                    <a:cubicBezTo>
                      <a:pt x="558" y="644"/>
                      <a:pt x="693" y="414"/>
                      <a:pt x="693" y="173"/>
                    </a:cubicBezTo>
                    <a:lnTo>
                      <a:pt x="693"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690" name="Google Shape;1690;p33"/>
              <p:cNvSpPr/>
              <p:nvPr/>
            </p:nvSpPr>
            <p:spPr>
              <a:xfrm>
                <a:off x="4245711" y="3320501"/>
                <a:ext cx="717724" cy="808630"/>
              </a:xfrm>
              <a:custGeom>
                <a:avLst/>
                <a:gdLst/>
                <a:ahLst/>
                <a:cxnLst/>
                <a:rect l="l" t="t" r="r" b="b"/>
                <a:pathLst>
                  <a:path w="5882" h="6627" extrusionOk="0">
                    <a:moveTo>
                      <a:pt x="3006" y="0"/>
                    </a:moveTo>
                    <a:cubicBezTo>
                      <a:pt x="978" y="0"/>
                      <a:pt x="1" y="2504"/>
                      <a:pt x="1515" y="3876"/>
                    </a:cubicBezTo>
                    <a:cubicBezTo>
                      <a:pt x="1785" y="4126"/>
                      <a:pt x="1939" y="4482"/>
                      <a:pt x="1939" y="4857"/>
                    </a:cubicBezTo>
                    <a:lnTo>
                      <a:pt x="1939" y="6251"/>
                    </a:lnTo>
                    <a:cubicBezTo>
                      <a:pt x="1939" y="6347"/>
                      <a:pt x="1977" y="6444"/>
                      <a:pt x="2044" y="6521"/>
                    </a:cubicBezTo>
                    <a:cubicBezTo>
                      <a:pt x="2064" y="6530"/>
                      <a:pt x="2073" y="6540"/>
                      <a:pt x="2092" y="6549"/>
                    </a:cubicBezTo>
                    <a:lnTo>
                      <a:pt x="2121" y="6569"/>
                    </a:lnTo>
                    <a:cubicBezTo>
                      <a:pt x="2179" y="6607"/>
                      <a:pt x="2246" y="6626"/>
                      <a:pt x="2314" y="6626"/>
                    </a:cubicBezTo>
                    <a:lnTo>
                      <a:pt x="3698" y="6626"/>
                    </a:lnTo>
                    <a:cubicBezTo>
                      <a:pt x="3775" y="6626"/>
                      <a:pt x="3843" y="6607"/>
                      <a:pt x="3900" y="6569"/>
                    </a:cubicBezTo>
                    <a:lnTo>
                      <a:pt x="3929" y="6549"/>
                    </a:lnTo>
                    <a:cubicBezTo>
                      <a:pt x="3948" y="6540"/>
                      <a:pt x="3958" y="6530"/>
                      <a:pt x="3968" y="6521"/>
                    </a:cubicBezTo>
                    <a:cubicBezTo>
                      <a:pt x="4045" y="6444"/>
                      <a:pt x="4083" y="6347"/>
                      <a:pt x="4083" y="6251"/>
                    </a:cubicBezTo>
                    <a:lnTo>
                      <a:pt x="4083" y="4847"/>
                    </a:lnTo>
                    <a:cubicBezTo>
                      <a:pt x="4083" y="4472"/>
                      <a:pt x="4246" y="4117"/>
                      <a:pt x="4525" y="3867"/>
                    </a:cubicBezTo>
                    <a:cubicBezTo>
                      <a:pt x="5881" y="2616"/>
                      <a:pt x="5218" y="357"/>
                      <a:pt x="3400" y="30"/>
                    </a:cubicBezTo>
                    <a:lnTo>
                      <a:pt x="3352" y="20"/>
                    </a:lnTo>
                    <a:cubicBezTo>
                      <a:pt x="3256" y="11"/>
                      <a:pt x="3160" y="1"/>
                      <a:pt x="3064" y="1"/>
                    </a:cubicBezTo>
                    <a:cubicBezTo>
                      <a:pt x="3044" y="0"/>
                      <a:pt x="3025" y="0"/>
                      <a:pt x="300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1" name="Google Shape;1691;p33"/>
              <p:cNvSpPr/>
              <p:nvPr/>
            </p:nvSpPr>
            <p:spPr>
              <a:xfrm>
                <a:off x="4357848" y="3324039"/>
                <a:ext cx="604367" cy="805091"/>
              </a:xfrm>
              <a:custGeom>
                <a:avLst/>
                <a:gdLst/>
                <a:ahLst/>
                <a:cxnLst/>
                <a:rect l="l" t="t" r="r" b="b"/>
                <a:pathLst>
                  <a:path w="4953" h="6598" extrusionOk="0">
                    <a:moveTo>
                      <a:pt x="2472" y="1"/>
                    </a:moveTo>
                    <a:cubicBezTo>
                      <a:pt x="654" y="328"/>
                      <a:pt x="0" y="2607"/>
                      <a:pt x="1366" y="3847"/>
                    </a:cubicBezTo>
                    <a:cubicBezTo>
                      <a:pt x="1645" y="4097"/>
                      <a:pt x="1798" y="4453"/>
                      <a:pt x="1798" y="4828"/>
                    </a:cubicBezTo>
                    <a:lnTo>
                      <a:pt x="1798" y="6222"/>
                    </a:lnTo>
                    <a:cubicBezTo>
                      <a:pt x="1789" y="6428"/>
                      <a:pt x="1962" y="6598"/>
                      <a:pt x="2166" y="6598"/>
                    </a:cubicBezTo>
                    <a:cubicBezTo>
                      <a:pt x="2172" y="6598"/>
                      <a:pt x="2178" y="6598"/>
                      <a:pt x="2183" y="6597"/>
                    </a:cubicBezTo>
                    <a:lnTo>
                      <a:pt x="2779" y="6597"/>
                    </a:lnTo>
                    <a:cubicBezTo>
                      <a:pt x="2991" y="6597"/>
                      <a:pt x="3164" y="6424"/>
                      <a:pt x="3164" y="6222"/>
                    </a:cubicBezTo>
                    <a:lnTo>
                      <a:pt x="3164" y="4818"/>
                    </a:lnTo>
                    <a:cubicBezTo>
                      <a:pt x="3164" y="4443"/>
                      <a:pt x="3327" y="4088"/>
                      <a:pt x="3606" y="3838"/>
                    </a:cubicBezTo>
                    <a:lnTo>
                      <a:pt x="3597" y="3838"/>
                    </a:lnTo>
                    <a:cubicBezTo>
                      <a:pt x="4953" y="2587"/>
                      <a:pt x="4289" y="328"/>
                      <a:pt x="2472" y="1"/>
                    </a:cubicBezTo>
                    <a:close/>
                  </a:path>
                </a:pathLst>
              </a:custGeom>
              <a:solidFill>
                <a:schemeClr val="accent6"/>
              </a:solidFill>
              <a:ln>
                <a:noFill/>
              </a:ln>
            </p:spPr>
            <p:txBody>
              <a:bodyPr spcFirstLastPara="1" wrap="square" lIns="179929" tIns="179929" rIns="179929" bIns="179929" anchor="ctr" anchorCtr="0">
                <a:noAutofit/>
              </a:bodyPr>
              <a:lstStyle/>
              <a:p>
                <a:endParaRPr sz="3543"/>
              </a:p>
            </p:txBody>
          </p:sp>
          <p:sp>
            <p:nvSpPr>
              <p:cNvPr id="1692" name="Google Shape;1692;p33"/>
              <p:cNvSpPr/>
              <p:nvPr/>
            </p:nvSpPr>
            <p:spPr>
              <a:xfrm>
                <a:off x="4416540" y="3479005"/>
                <a:ext cx="370820" cy="444765"/>
              </a:xfrm>
              <a:custGeom>
                <a:avLst/>
                <a:gdLst/>
                <a:ahLst/>
                <a:cxnLst/>
                <a:rect l="l" t="t" r="r" b="b"/>
                <a:pathLst>
                  <a:path w="3039" h="3645" extrusionOk="0">
                    <a:moveTo>
                      <a:pt x="837" y="423"/>
                    </a:moveTo>
                    <a:cubicBezTo>
                      <a:pt x="933" y="423"/>
                      <a:pt x="1010" y="510"/>
                      <a:pt x="1010" y="606"/>
                    </a:cubicBezTo>
                    <a:lnTo>
                      <a:pt x="1010" y="779"/>
                    </a:lnTo>
                    <a:lnTo>
                      <a:pt x="1010" y="789"/>
                    </a:lnTo>
                    <a:lnTo>
                      <a:pt x="798" y="789"/>
                    </a:lnTo>
                    <a:cubicBezTo>
                      <a:pt x="558" y="789"/>
                      <a:pt x="558" y="423"/>
                      <a:pt x="798" y="423"/>
                    </a:cubicBezTo>
                    <a:close/>
                    <a:moveTo>
                      <a:pt x="2423" y="433"/>
                    </a:moveTo>
                    <a:cubicBezTo>
                      <a:pt x="2654" y="433"/>
                      <a:pt x="2654" y="789"/>
                      <a:pt x="2423" y="789"/>
                    </a:cubicBezTo>
                    <a:lnTo>
                      <a:pt x="2212" y="789"/>
                    </a:lnTo>
                    <a:lnTo>
                      <a:pt x="2212" y="606"/>
                    </a:lnTo>
                    <a:cubicBezTo>
                      <a:pt x="2212" y="510"/>
                      <a:pt x="2289" y="433"/>
                      <a:pt x="2385" y="433"/>
                    </a:cubicBezTo>
                    <a:close/>
                    <a:moveTo>
                      <a:pt x="817" y="0"/>
                    </a:moveTo>
                    <a:cubicBezTo>
                      <a:pt x="0" y="0"/>
                      <a:pt x="0" y="1221"/>
                      <a:pt x="817" y="1221"/>
                    </a:cubicBezTo>
                    <a:lnTo>
                      <a:pt x="1019" y="1221"/>
                    </a:lnTo>
                    <a:lnTo>
                      <a:pt x="1019" y="3635"/>
                    </a:lnTo>
                    <a:lnTo>
                      <a:pt x="1452" y="3635"/>
                    </a:lnTo>
                    <a:lnTo>
                      <a:pt x="1452" y="1221"/>
                    </a:lnTo>
                    <a:lnTo>
                      <a:pt x="1789" y="1221"/>
                    </a:lnTo>
                    <a:lnTo>
                      <a:pt x="1789" y="3645"/>
                    </a:lnTo>
                    <a:lnTo>
                      <a:pt x="2221" y="3645"/>
                    </a:lnTo>
                    <a:lnTo>
                      <a:pt x="2221" y="1221"/>
                    </a:lnTo>
                    <a:lnTo>
                      <a:pt x="2433" y="1221"/>
                    </a:lnTo>
                    <a:cubicBezTo>
                      <a:pt x="2760" y="1221"/>
                      <a:pt x="3039" y="952"/>
                      <a:pt x="3039" y="615"/>
                    </a:cubicBezTo>
                    <a:cubicBezTo>
                      <a:pt x="3039" y="279"/>
                      <a:pt x="2760" y="10"/>
                      <a:pt x="2433" y="10"/>
                    </a:cubicBezTo>
                    <a:lnTo>
                      <a:pt x="2414" y="0"/>
                    </a:lnTo>
                    <a:lnTo>
                      <a:pt x="2385" y="0"/>
                    </a:lnTo>
                    <a:cubicBezTo>
                      <a:pt x="2058" y="10"/>
                      <a:pt x="1789" y="269"/>
                      <a:pt x="1789" y="606"/>
                    </a:cubicBezTo>
                    <a:lnTo>
                      <a:pt x="1789" y="779"/>
                    </a:lnTo>
                    <a:lnTo>
                      <a:pt x="1442" y="779"/>
                    </a:lnTo>
                    <a:lnTo>
                      <a:pt x="1442" y="606"/>
                    </a:lnTo>
                    <a:cubicBezTo>
                      <a:pt x="1442" y="269"/>
                      <a:pt x="1173" y="10"/>
                      <a:pt x="84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3" name="Google Shape;1693;p33"/>
              <p:cNvSpPr/>
              <p:nvPr/>
            </p:nvSpPr>
            <p:spPr>
              <a:xfrm>
                <a:off x="4188727" y="3749403"/>
                <a:ext cx="140690" cy="90295"/>
              </a:xfrm>
              <a:custGeom>
                <a:avLst/>
                <a:gdLst/>
                <a:ahLst/>
                <a:cxnLst/>
                <a:rect l="l" t="t" r="r" b="b"/>
                <a:pathLst>
                  <a:path w="1153" h="740" extrusionOk="0">
                    <a:moveTo>
                      <a:pt x="850" y="1"/>
                    </a:moveTo>
                    <a:cubicBezTo>
                      <a:pt x="819" y="1"/>
                      <a:pt x="786" y="8"/>
                      <a:pt x="752" y="25"/>
                    </a:cubicBezTo>
                    <a:lnTo>
                      <a:pt x="232" y="323"/>
                    </a:lnTo>
                    <a:cubicBezTo>
                      <a:pt x="0" y="435"/>
                      <a:pt x="121" y="739"/>
                      <a:pt x="317" y="739"/>
                    </a:cubicBezTo>
                    <a:cubicBezTo>
                      <a:pt x="357" y="739"/>
                      <a:pt x="400" y="727"/>
                      <a:pt x="444" y="698"/>
                    </a:cubicBezTo>
                    <a:lnTo>
                      <a:pt x="963" y="400"/>
                    </a:lnTo>
                    <a:cubicBezTo>
                      <a:pt x="1153" y="268"/>
                      <a:pt x="1038" y="1"/>
                      <a:pt x="850"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4" name="Google Shape;1694;p33"/>
              <p:cNvSpPr/>
              <p:nvPr/>
            </p:nvSpPr>
            <p:spPr>
              <a:xfrm>
                <a:off x="4880950" y="3753186"/>
                <a:ext cx="140812" cy="90173"/>
              </a:xfrm>
              <a:custGeom>
                <a:avLst/>
                <a:gdLst/>
                <a:ahLst/>
                <a:cxnLst/>
                <a:rect l="l" t="t" r="r" b="b"/>
                <a:pathLst>
                  <a:path w="1154" h="739" extrusionOk="0">
                    <a:moveTo>
                      <a:pt x="321" y="0"/>
                    </a:moveTo>
                    <a:cubicBezTo>
                      <a:pt x="128" y="0"/>
                      <a:pt x="1" y="305"/>
                      <a:pt x="233" y="417"/>
                    </a:cubicBezTo>
                    <a:lnTo>
                      <a:pt x="752" y="715"/>
                    </a:lnTo>
                    <a:cubicBezTo>
                      <a:pt x="786" y="731"/>
                      <a:pt x="819" y="738"/>
                      <a:pt x="851" y="738"/>
                    </a:cubicBezTo>
                    <a:cubicBezTo>
                      <a:pt x="1039" y="738"/>
                      <a:pt x="1153" y="473"/>
                      <a:pt x="964" y="349"/>
                    </a:cubicBezTo>
                    <a:lnTo>
                      <a:pt x="444" y="42"/>
                    </a:lnTo>
                    <a:cubicBezTo>
                      <a:pt x="402" y="13"/>
                      <a:pt x="360" y="0"/>
                      <a:pt x="32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5" name="Google Shape;1695;p33"/>
              <p:cNvSpPr/>
              <p:nvPr/>
            </p:nvSpPr>
            <p:spPr>
              <a:xfrm>
                <a:off x="4586636" y="3133932"/>
                <a:ext cx="52957" cy="123729"/>
              </a:xfrm>
              <a:custGeom>
                <a:avLst/>
                <a:gdLst/>
                <a:ahLst/>
                <a:cxnLst/>
                <a:rect l="l" t="t" r="r" b="b"/>
                <a:pathLst>
                  <a:path w="434" h="1014" extrusionOk="0">
                    <a:moveTo>
                      <a:pt x="212" y="1"/>
                    </a:moveTo>
                    <a:cubicBezTo>
                      <a:pt x="97" y="1"/>
                      <a:pt x="0" y="97"/>
                      <a:pt x="0" y="213"/>
                    </a:cubicBezTo>
                    <a:lnTo>
                      <a:pt x="0" y="818"/>
                    </a:lnTo>
                    <a:cubicBezTo>
                      <a:pt x="10" y="948"/>
                      <a:pt x="113" y="1013"/>
                      <a:pt x="217" y="1013"/>
                    </a:cubicBezTo>
                    <a:cubicBezTo>
                      <a:pt x="320" y="1013"/>
                      <a:pt x="424" y="948"/>
                      <a:pt x="433" y="818"/>
                    </a:cubicBezTo>
                    <a:lnTo>
                      <a:pt x="433" y="213"/>
                    </a:lnTo>
                    <a:cubicBezTo>
                      <a:pt x="433" y="97"/>
                      <a:pt x="337" y="1"/>
                      <a:pt x="21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6" name="Google Shape;1696;p33"/>
              <p:cNvSpPr/>
              <p:nvPr/>
            </p:nvSpPr>
            <p:spPr>
              <a:xfrm>
                <a:off x="4357482" y="3187987"/>
                <a:ext cx="110307" cy="120922"/>
              </a:xfrm>
              <a:custGeom>
                <a:avLst/>
                <a:gdLst/>
                <a:ahLst/>
                <a:cxnLst/>
                <a:rect l="l" t="t" r="r" b="b"/>
                <a:pathLst>
                  <a:path w="904" h="991" extrusionOk="0">
                    <a:moveTo>
                      <a:pt x="302" y="1"/>
                    </a:moveTo>
                    <a:cubicBezTo>
                      <a:pt x="151" y="1"/>
                      <a:pt x="0" y="169"/>
                      <a:pt x="119" y="346"/>
                    </a:cubicBezTo>
                    <a:lnTo>
                      <a:pt x="417" y="866"/>
                    </a:lnTo>
                    <a:cubicBezTo>
                      <a:pt x="459" y="954"/>
                      <a:pt x="529" y="990"/>
                      <a:pt x="599" y="990"/>
                    </a:cubicBezTo>
                    <a:cubicBezTo>
                      <a:pt x="750" y="990"/>
                      <a:pt x="903" y="822"/>
                      <a:pt x="792" y="645"/>
                    </a:cubicBezTo>
                    <a:lnTo>
                      <a:pt x="484" y="125"/>
                    </a:lnTo>
                    <a:cubicBezTo>
                      <a:pt x="441" y="37"/>
                      <a:pt x="372" y="1"/>
                      <a:pt x="302"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7" name="Google Shape;1697;p33"/>
              <p:cNvSpPr/>
              <p:nvPr/>
            </p:nvSpPr>
            <p:spPr>
              <a:xfrm>
                <a:off x="4196171" y="3349298"/>
                <a:ext cx="136785" cy="88099"/>
              </a:xfrm>
              <a:custGeom>
                <a:avLst/>
                <a:gdLst/>
                <a:ahLst/>
                <a:cxnLst/>
                <a:rect l="l" t="t" r="r" b="b"/>
                <a:pathLst>
                  <a:path w="1121" h="722" extrusionOk="0">
                    <a:moveTo>
                      <a:pt x="313" y="1"/>
                    </a:moveTo>
                    <a:cubicBezTo>
                      <a:pt x="123" y="1"/>
                      <a:pt x="1" y="268"/>
                      <a:pt x="191" y="400"/>
                    </a:cubicBezTo>
                    <a:lnTo>
                      <a:pt x="719" y="698"/>
                    </a:lnTo>
                    <a:cubicBezTo>
                      <a:pt x="752" y="714"/>
                      <a:pt x="784" y="721"/>
                      <a:pt x="815" y="721"/>
                    </a:cubicBezTo>
                    <a:cubicBezTo>
                      <a:pt x="999" y="721"/>
                      <a:pt x="1121" y="456"/>
                      <a:pt x="931" y="332"/>
                    </a:cubicBezTo>
                    <a:lnTo>
                      <a:pt x="412" y="25"/>
                    </a:lnTo>
                    <a:cubicBezTo>
                      <a:pt x="378" y="8"/>
                      <a:pt x="344" y="1"/>
                      <a:pt x="313"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8" name="Google Shape;1698;p33"/>
              <p:cNvSpPr/>
              <p:nvPr/>
            </p:nvSpPr>
            <p:spPr>
              <a:xfrm>
                <a:off x="4140773" y="3566982"/>
                <a:ext cx="131538" cy="52835"/>
              </a:xfrm>
              <a:custGeom>
                <a:avLst/>
                <a:gdLst/>
                <a:ahLst/>
                <a:cxnLst/>
                <a:rect l="l" t="t" r="r" b="b"/>
                <a:pathLst>
                  <a:path w="1078" h="433" extrusionOk="0">
                    <a:moveTo>
                      <a:pt x="260" y="0"/>
                    </a:moveTo>
                    <a:cubicBezTo>
                      <a:pt x="0" y="20"/>
                      <a:pt x="0" y="404"/>
                      <a:pt x="260" y="433"/>
                    </a:cubicBezTo>
                    <a:lnTo>
                      <a:pt x="866" y="433"/>
                    </a:lnTo>
                    <a:cubicBezTo>
                      <a:pt x="981" y="433"/>
                      <a:pt x="1077" y="337"/>
                      <a:pt x="1077" y="212"/>
                    </a:cubicBezTo>
                    <a:cubicBezTo>
                      <a:pt x="1077" y="96"/>
                      <a:pt x="981" y="0"/>
                      <a:pt x="866"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699" name="Google Shape;1699;p33"/>
              <p:cNvSpPr/>
              <p:nvPr/>
            </p:nvSpPr>
            <p:spPr>
              <a:xfrm>
                <a:off x="4939764" y="3573937"/>
                <a:ext cx="138615" cy="52957"/>
              </a:xfrm>
              <a:custGeom>
                <a:avLst/>
                <a:gdLst/>
                <a:ahLst/>
                <a:cxnLst/>
                <a:rect l="l" t="t" r="r" b="b"/>
                <a:pathLst>
                  <a:path w="1136" h="434" extrusionOk="0">
                    <a:moveTo>
                      <a:pt x="270" y="1"/>
                    </a:moveTo>
                    <a:cubicBezTo>
                      <a:pt x="1" y="20"/>
                      <a:pt x="1" y="405"/>
                      <a:pt x="270" y="434"/>
                    </a:cubicBezTo>
                    <a:lnTo>
                      <a:pt x="876" y="434"/>
                    </a:lnTo>
                    <a:cubicBezTo>
                      <a:pt x="1136" y="405"/>
                      <a:pt x="1136" y="20"/>
                      <a:pt x="876"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0" name="Google Shape;1700;p33"/>
              <p:cNvSpPr/>
              <p:nvPr/>
            </p:nvSpPr>
            <p:spPr>
              <a:xfrm>
                <a:off x="4889369" y="3354057"/>
                <a:ext cx="140934" cy="89807"/>
              </a:xfrm>
              <a:custGeom>
                <a:avLst/>
                <a:gdLst/>
                <a:ahLst/>
                <a:cxnLst/>
                <a:rect l="l" t="t" r="r" b="b"/>
                <a:pathLst>
                  <a:path w="1155" h="736" extrusionOk="0">
                    <a:moveTo>
                      <a:pt x="837" y="1"/>
                    </a:moveTo>
                    <a:cubicBezTo>
                      <a:pt x="797" y="1"/>
                      <a:pt x="755" y="14"/>
                      <a:pt x="712" y="43"/>
                    </a:cubicBezTo>
                    <a:lnTo>
                      <a:pt x="193" y="341"/>
                    </a:lnTo>
                    <a:cubicBezTo>
                      <a:pt x="0" y="447"/>
                      <a:pt x="77" y="736"/>
                      <a:pt x="298" y="736"/>
                    </a:cubicBezTo>
                    <a:cubicBezTo>
                      <a:pt x="337" y="736"/>
                      <a:pt x="375" y="726"/>
                      <a:pt x="404" y="707"/>
                    </a:cubicBezTo>
                    <a:lnTo>
                      <a:pt x="923" y="409"/>
                    </a:lnTo>
                    <a:cubicBezTo>
                      <a:pt x="1155" y="297"/>
                      <a:pt x="1029" y="1"/>
                      <a:pt x="837" y="1"/>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1" name="Google Shape;1701;p33"/>
              <p:cNvSpPr/>
              <p:nvPr/>
            </p:nvSpPr>
            <p:spPr>
              <a:xfrm>
                <a:off x="4756367" y="3194088"/>
                <a:ext cx="103717" cy="118360"/>
              </a:xfrm>
              <a:custGeom>
                <a:avLst/>
                <a:gdLst/>
                <a:ahLst/>
                <a:cxnLst/>
                <a:rect l="l" t="t" r="r" b="b"/>
                <a:pathLst>
                  <a:path w="850" h="970" extrusionOk="0">
                    <a:moveTo>
                      <a:pt x="611" y="0"/>
                    </a:moveTo>
                    <a:cubicBezTo>
                      <a:pt x="536" y="0"/>
                      <a:pt x="466" y="39"/>
                      <a:pt x="427" y="104"/>
                    </a:cubicBezTo>
                    <a:lnTo>
                      <a:pt x="119" y="623"/>
                    </a:lnTo>
                    <a:cubicBezTo>
                      <a:pt x="1" y="801"/>
                      <a:pt x="156" y="969"/>
                      <a:pt x="310" y="969"/>
                    </a:cubicBezTo>
                    <a:cubicBezTo>
                      <a:pt x="381" y="969"/>
                      <a:pt x="452" y="933"/>
                      <a:pt x="494" y="845"/>
                    </a:cubicBezTo>
                    <a:lnTo>
                      <a:pt x="792" y="325"/>
                    </a:lnTo>
                    <a:cubicBezTo>
                      <a:pt x="850" y="220"/>
                      <a:pt x="821" y="85"/>
                      <a:pt x="715" y="27"/>
                    </a:cubicBezTo>
                    <a:cubicBezTo>
                      <a:pt x="681" y="9"/>
                      <a:pt x="646" y="0"/>
                      <a:pt x="611" y="0"/>
                    </a:cubicBezTo>
                    <a:close/>
                  </a:path>
                </a:pathLst>
              </a:custGeom>
              <a:solidFill>
                <a:schemeClr val="accent5"/>
              </a:solidFill>
              <a:ln>
                <a:noFill/>
              </a:ln>
            </p:spPr>
            <p:txBody>
              <a:bodyPr spcFirstLastPara="1" wrap="square" lIns="179929" tIns="179929" rIns="179929" bIns="179929" anchor="ctr" anchorCtr="0">
                <a:noAutofit/>
              </a:bodyPr>
              <a:lstStyle/>
              <a:p>
                <a:endParaRPr sz="3543"/>
              </a:p>
            </p:txBody>
          </p:sp>
          <p:sp>
            <p:nvSpPr>
              <p:cNvPr id="1702" name="Google Shape;1702;p33"/>
              <p:cNvSpPr/>
              <p:nvPr/>
            </p:nvSpPr>
            <p:spPr>
              <a:xfrm>
                <a:off x="4482187" y="3922428"/>
                <a:ext cx="261734" cy="103473"/>
              </a:xfrm>
              <a:custGeom>
                <a:avLst/>
                <a:gdLst/>
                <a:ahLst/>
                <a:cxnLst/>
                <a:rect l="l" t="t" r="r" b="b"/>
                <a:pathLst>
                  <a:path w="2145" h="848" extrusionOk="0">
                    <a:moveTo>
                      <a:pt x="1" y="1"/>
                    </a:moveTo>
                    <a:lnTo>
                      <a:pt x="1" y="847"/>
                    </a:lnTo>
                    <a:lnTo>
                      <a:pt x="2145" y="847"/>
                    </a:lnTo>
                    <a:lnTo>
                      <a:pt x="2145" y="1"/>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3" name="Google Shape;1703;p33"/>
              <p:cNvSpPr/>
              <p:nvPr/>
            </p:nvSpPr>
            <p:spPr>
              <a:xfrm>
                <a:off x="4482187" y="4025779"/>
                <a:ext cx="261734" cy="103351"/>
              </a:xfrm>
              <a:custGeom>
                <a:avLst/>
                <a:gdLst/>
                <a:ahLst/>
                <a:cxnLst/>
                <a:rect l="l" t="t" r="r" b="b"/>
                <a:pathLst>
                  <a:path w="2145" h="847" extrusionOk="0">
                    <a:moveTo>
                      <a:pt x="1" y="0"/>
                    </a:moveTo>
                    <a:lnTo>
                      <a:pt x="1" y="471"/>
                    </a:lnTo>
                    <a:cubicBezTo>
                      <a:pt x="1" y="567"/>
                      <a:pt x="39" y="664"/>
                      <a:pt x="106" y="741"/>
                    </a:cubicBezTo>
                    <a:cubicBezTo>
                      <a:pt x="126" y="750"/>
                      <a:pt x="135" y="760"/>
                      <a:pt x="154" y="769"/>
                    </a:cubicBezTo>
                    <a:lnTo>
                      <a:pt x="183" y="789"/>
                    </a:lnTo>
                    <a:cubicBezTo>
                      <a:pt x="241" y="827"/>
                      <a:pt x="308" y="846"/>
                      <a:pt x="376" y="846"/>
                    </a:cubicBezTo>
                    <a:lnTo>
                      <a:pt x="1760" y="846"/>
                    </a:lnTo>
                    <a:cubicBezTo>
                      <a:pt x="1837" y="846"/>
                      <a:pt x="1905" y="827"/>
                      <a:pt x="1962" y="789"/>
                    </a:cubicBezTo>
                    <a:lnTo>
                      <a:pt x="1991" y="769"/>
                    </a:lnTo>
                    <a:cubicBezTo>
                      <a:pt x="2010" y="760"/>
                      <a:pt x="2020" y="750"/>
                      <a:pt x="2030" y="741"/>
                    </a:cubicBezTo>
                    <a:cubicBezTo>
                      <a:pt x="2107" y="664"/>
                      <a:pt x="2145" y="567"/>
                      <a:pt x="2145" y="471"/>
                    </a:cubicBezTo>
                    <a:lnTo>
                      <a:pt x="2145" y="0"/>
                    </a:lnTo>
                    <a:close/>
                  </a:path>
                </a:pathLst>
              </a:custGeom>
              <a:solidFill>
                <a:schemeClr val="accent3"/>
              </a:solidFill>
              <a:ln>
                <a:noFill/>
              </a:ln>
            </p:spPr>
            <p:txBody>
              <a:bodyPr spcFirstLastPara="1" wrap="square" lIns="179929" tIns="179929" rIns="179929" bIns="179929" anchor="ctr" anchorCtr="0">
                <a:noAutofit/>
              </a:bodyPr>
              <a:lstStyle/>
              <a:p>
                <a:endParaRPr sz="3543"/>
              </a:p>
            </p:txBody>
          </p:sp>
          <p:sp>
            <p:nvSpPr>
              <p:cNvPr id="1704" name="Google Shape;1704;p33"/>
              <p:cNvSpPr/>
              <p:nvPr/>
            </p:nvSpPr>
            <p:spPr>
              <a:xfrm>
                <a:off x="4577241" y="3922428"/>
                <a:ext cx="166680" cy="103473"/>
              </a:xfrm>
              <a:custGeom>
                <a:avLst/>
                <a:gdLst/>
                <a:ahLst/>
                <a:cxnLst/>
                <a:rect l="l" t="t" r="r" b="b"/>
                <a:pathLst>
                  <a:path w="1366" h="848" extrusionOk="0">
                    <a:moveTo>
                      <a:pt x="0" y="1"/>
                    </a:moveTo>
                    <a:lnTo>
                      <a:pt x="0" y="847"/>
                    </a:lnTo>
                    <a:lnTo>
                      <a:pt x="1366" y="847"/>
                    </a:lnTo>
                    <a:lnTo>
                      <a:pt x="1366" y="1"/>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sp>
            <p:nvSpPr>
              <p:cNvPr id="1705" name="Google Shape;1705;p33"/>
              <p:cNvSpPr/>
              <p:nvPr/>
            </p:nvSpPr>
            <p:spPr>
              <a:xfrm>
                <a:off x="4576020" y="4025779"/>
                <a:ext cx="167900" cy="103351"/>
              </a:xfrm>
              <a:custGeom>
                <a:avLst/>
                <a:gdLst/>
                <a:ahLst/>
                <a:cxnLst/>
                <a:rect l="l" t="t" r="r" b="b"/>
                <a:pathLst>
                  <a:path w="1376" h="847" extrusionOk="0">
                    <a:moveTo>
                      <a:pt x="10" y="0"/>
                    </a:moveTo>
                    <a:lnTo>
                      <a:pt x="10" y="471"/>
                    </a:lnTo>
                    <a:cubicBezTo>
                      <a:pt x="1" y="683"/>
                      <a:pt x="184" y="846"/>
                      <a:pt x="395" y="846"/>
                    </a:cubicBezTo>
                    <a:lnTo>
                      <a:pt x="991" y="846"/>
                    </a:lnTo>
                    <a:cubicBezTo>
                      <a:pt x="1068" y="846"/>
                      <a:pt x="1136" y="827"/>
                      <a:pt x="1193" y="789"/>
                    </a:cubicBezTo>
                    <a:lnTo>
                      <a:pt x="1222" y="769"/>
                    </a:lnTo>
                    <a:cubicBezTo>
                      <a:pt x="1241" y="760"/>
                      <a:pt x="1251" y="750"/>
                      <a:pt x="1261" y="741"/>
                    </a:cubicBezTo>
                    <a:cubicBezTo>
                      <a:pt x="1338" y="664"/>
                      <a:pt x="1376" y="567"/>
                      <a:pt x="1376" y="471"/>
                    </a:cubicBezTo>
                    <a:lnTo>
                      <a:pt x="1376" y="0"/>
                    </a:lnTo>
                    <a:close/>
                  </a:path>
                </a:pathLst>
              </a:custGeom>
              <a:solidFill>
                <a:schemeClr val="accent4"/>
              </a:solidFill>
              <a:ln>
                <a:noFill/>
              </a:ln>
            </p:spPr>
            <p:txBody>
              <a:bodyPr spcFirstLastPara="1" wrap="square" lIns="179929" tIns="179929" rIns="179929" bIns="179929" anchor="ctr" anchorCtr="0">
                <a:noAutofit/>
              </a:bodyPr>
              <a:lstStyle/>
              <a:p>
                <a:endParaRPr sz="3543"/>
              </a:p>
            </p:txBody>
          </p:sp>
        </p:grpSp>
      </p:grpSp>
      <p:sp>
        <p:nvSpPr>
          <p:cNvPr id="1706" name="Google Shape;1706;p33"/>
          <p:cNvSpPr/>
          <p:nvPr/>
        </p:nvSpPr>
        <p:spPr>
          <a:xfrm>
            <a:off x="13036550" y="4352269"/>
            <a:ext cx="3818815" cy="1308954"/>
          </a:xfrm>
          <a:prstGeom prst="rect">
            <a:avLst/>
          </a:prstGeom>
          <a:noFill/>
          <a:ln>
            <a:noFill/>
          </a:ln>
        </p:spPr>
        <p:txBody>
          <a:bodyPr spcFirstLastPara="1" wrap="square" lIns="179929" tIns="179929" rIns="179929" bIns="179929" anchor="ctr" anchorCtr="0">
            <a:noAutofit/>
          </a:bodyPr>
          <a:lstStyle/>
          <a:p>
            <a:pPr lvl="0"/>
            <a:r>
              <a:rPr lang="en-US" sz="3600" b="1" dirty="0" err="1">
                <a:latin typeface="Times New Roman" panose="02020603050405020304" pitchFamily="18" charset="0"/>
                <a:cs typeface="Times New Roman" panose="02020603050405020304" pitchFamily="18" charset="0"/>
              </a:rPr>
              <a:t>N</a:t>
            </a:r>
            <a:r>
              <a:rPr lang="ru-RU" sz="3600" b="1" dirty="0" err="1">
                <a:latin typeface="Times New Roman" panose="02020603050405020304" pitchFamily="18" charset="0"/>
                <a:cs typeface="Times New Roman" panose="02020603050405020304" pitchFamily="18" charset="0"/>
              </a:rPr>
              <a:t>utq</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madaniyati</a:t>
            </a:r>
            <a:endParaRPr lang="ru-RU" sz="3600" b="1" dirty="0">
              <a:latin typeface="Times New Roman" panose="02020603050405020304" pitchFamily="18" charset="0"/>
              <a:cs typeface="Times New Roman" panose="02020603050405020304" pitchFamily="18" charset="0"/>
            </a:endParaRPr>
          </a:p>
        </p:txBody>
      </p:sp>
      <p:sp>
        <p:nvSpPr>
          <p:cNvPr id="1707" name="Google Shape;1707;p33"/>
          <p:cNvSpPr/>
          <p:nvPr/>
        </p:nvSpPr>
        <p:spPr>
          <a:xfrm>
            <a:off x="1884688" y="4208965"/>
            <a:ext cx="3818815" cy="1308954"/>
          </a:xfrm>
          <a:prstGeom prst="rect">
            <a:avLst/>
          </a:prstGeom>
          <a:noFill/>
          <a:ln>
            <a:noFill/>
          </a:ln>
        </p:spPr>
        <p:txBody>
          <a:bodyPr spcFirstLastPara="1" wrap="square" lIns="179929" tIns="179929" rIns="179929" bIns="179929" anchor="ctr" anchorCtr="0">
            <a:noAutofit/>
          </a:bodyPr>
          <a:lstStyle/>
          <a:p>
            <a:pPr lvl="0"/>
            <a:r>
              <a:rPr lang="en-US" sz="3600" b="1" dirty="0" err="1">
                <a:latin typeface="Times New Roman" panose="02020603050405020304" pitchFamily="18" charset="0"/>
                <a:cs typeface="Times New Roman" panose="02020603050405020304" pitchFamily="18" charset="0"/>
              </a:rPr>
              <a:t>O‘quvchilar</a:t>
            </a:r>
            <a:r>
              <a:rPr lang="en-US"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bilan</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til</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topa</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olish</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mahorati</a:t>
            </a:r>
            <a:endParaRPr lang="en-US" sz="3600" b="1" dirty="0">
              <a:latin typeface="Times New Roman" panose="02020603050405020304" pitchFamily="18" charset="0"/>
              <a:cs typeface="Times New Roman" panose="02020603050405020304" pitchFamily="18" charset="0"/>
            </a:endParaRPr>
          </a:p>
        </p:txBody>
      </p:sp>
      <p:sp>
        <p:nvSpPr>
          <p:cNvPr id="1708" name="Google Shape;1708;p33"/>
          <p:cNvSpPr/>
          <p:nvPr/>
        </p:nvSpPr>
        <p:spPr>
          <a:xfrm>
            <a:off x="12426950" y="7429619"/>
            <a:ext cx="3818815" cy="1308954"/>
          </a:xfrm>
          <a:prstGeom prst="rect">
            <a:avLst/>
          </a:prstGeom>
          <a:noFill/>
          <a:ln>
            <a:noFill/>
          </a:ln>
        </p:spPr>
        <p:txBody>
          <a:bodyPr spcFirstLastPara="1" wrap="square" lIns="179929" tIns="179929" rIns="179929" bIns="179929" anchor="ctr" anchorCtr="0">
            <a:noAutofit/>
          </a:bodyPr>
          <a:lstStyle/>
          <a:p>
            <a:pPr algn="ctr"/>
            <a:r>
              <a:rPr lang="en-US" sz="3600" b="1" dirty="0" err="1">
                <a:latin typeface="Times New Roman" panose="02020603050405020304" pitchFamily="18" charset="0"/>
                <a:cs typeface="Times New Roman" panose="02020603050405020304" pitchFamily="18" charset="0"/>
              </a:rPr>
              <a:t>Ijodkorlik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qobiliyati</a:t>
            </a:r>
            <a:endParaRPr sz="3600" b="1" dirty="0">
              <a:latin typeface="Times New Roman" panose="02020603050405020304" pitchFamily="18" charset="0"/>
              <a:cs typeface="Times New Roman" panose="02020603050405020304" pitchFamily="18" charset="0"/>
              <a:sym typeface="Roboto"/>
            </a:endParaRPr>
          </a:p>
        </p:txBody>
      </p:sp>
      <p:sp>
        <p:nvSpPr>
          <p:cNvPr id="1709" name="Google Shape;1709;p33"/>
          <p:cNvSpPr/>
          <p:nvPr/>
        </p:nvSpPr>
        <p:spPr>
          <a:xfrm>
            <a:off x="2337078" y="6925445"/>
            <a:ext cx="3818815" cy="1512897"/>
          </a:xfrm>
          <a:prstGeom prst="rect">
            <a:avLst/>
          </a:prstGeom>
          <a:noFill/>
          <a:ln>
            <a:noFill/>
          </a:ln>
        </p:spPr>
        <p:txBody>
          <a:bodyPr spcFirstLastPara="1" wrap="square" lIns="179929" tIns="179929" rIns="179929" bIns="179929" anchor="ctr" anchorCtr="0">
            <a:noAutofit/>
          </a:bodyPr>
          <a:lstStyle/>
          <a:p>
            <a:pPr lvl="0"/>
            <a:r>
              <a:rPr lang="en-US" sz="3600" b="1" dirty="0" err="1">
                <a:latin typeface="Times New Roman" panose="02020603050405020304" pitchFamily="18" charset="0"/>
                <a:cs typeface="Times New Roman" panose="02020603050405020304" pitchFamily="18" charset="0"/>
              </a:rPr>
              <a:t>Madaniyati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odobi</a:t>
            </a:r>
            <a:endParaRPr lang="en-US" sz="3600" b="1" dirty="0">
              <a:latin typeface="Times New Roman" panose="02020603050405020304" pitchFamily="18" charset="0"/>
              <a:cs typeface="Times New Roman" panose="02020603050405020304" pitchFamily="18" charset="0"/>
            </a:endParaRPr>
          </a:p>
        </p:txBody>
      </p:sp>
      <p:cxnSp>
        <p:nvCxnSpPr>
          <p:cNvPr id="1710" name="Google Shape;1710;p33"/>
          <p:cNvCxnSpPr/>
          <p:nvPr/>
        </p:nvCxnSpPr>
        <p:spPr>
          <a:xfrm>
            <a:off x="5051374" y="5061349"/>
            <a:ext cx="2554733" cy="869684"/>
          </a:xfrm>
          <a:prstGeom prst="curvedConnector3">
            <a:avLst>
              <a:gd name="adj1" fmla="val 48012"/>
            </a:avLst>
          </a:prstGeom>
          <a:noFill/>
          <a:ln w="38100" cap="flat" cmpd="sng">
            <a:solidFill>
              <a:schemeClr val="accent3"/>
            </a:solidFill>
            <a:prstDash val="solid"/>
            <a:round/>
            <a:headEnd type="oval" w="med" len="med"/>
            <a:tailEnd type="oval" w="med" len="med"/>
          </a:ln>
        </p:spPr>
      </p:cxnSp>
      <p:cxnSp>
        <p:nvCxnSpPr>
          <p:cNvPr id="1711" name="Google Shape;1711;p33"/>
          <p:cNvCxnSpPr/>
          <p:nvPr/>
        </p:nvCxnSpPr>
        <p:spPr>
          <a:xfrm rot="10800000" flipH="1">
            <a:off x="4979889" y="7185046"/>
            <a:ext cx="2554733" cy="604587"/>
          </a:xfrm>
          <a:prstGeom prst="curvedConnector3">
            <a:avLst>
              <a:gd name="adj1" fmla="val 50000"/>
            </a:avLst>
          </a:prstGeom>
          <a:noFill/>
          <a:ln w="38100" cap="flat" cmpd="sng">
            <a:solidFill>
              <a:schemeClr val="accent1"/>
            </a:solidFill>
            <a:prstDash val="solid"/>
            <a:round/>
            <a:headEnd type="oval" w="med" len="med"/>
            <a:tailEnd type="oval" w="med" len="med"/>
          </a:ln>
        </p:spPr>
      </p:cxnSp>
      <p:cxnSp>
        <p:nvCxnSpPr>
          <p:cNvPr id="1713" name="Google Shape;1713;p33"/>
          <p:cNvCxnSpPr/>
          <p:nvPr/>
        </p:nvCxnSpPr>
        <p:spPr>
          <a:xfrm rot="10800000">
            <a:off x="10782576" y="7554832"/>
            <a:ext cx="1796774" cy="883511"/>
          </a:xfrm>
          <a:prstGeom prst="curvedConnector3">
            <a:avLst>
              <a:gd name="adj1" fmla="val 50000"/>
            </a:avLst>
          </a:prstGeom>
          <a:noFill/>
          <a:ln w="38100" cap="flat" cmpd="sng">
            <a:solidFill>
              <a:schemeClr val="accent2"/>
            </a:solidFill>
            <a:prstDash val="solid"/>
            <a:round/>
            <a:headEnd type="oval" w="med" len="med"/>
            <a:tailEnd type="oval" w="med" len="med"/>
          </a:ln>
        </p:spPr>
      </p:cxnSp>
      <p:pic>
        <p:nvPicPr>
          <p:cNvPr id="36"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5"/>
              </a:ext>
            </a:extLst>
          </a:blip>
          <a:stretch>
            <a:fillRect/>
          </a:stretch>
        </p:blipFill>
        <p:spPr>
          <a:xfrm>
            <a:off x="0" y="-28336"/>
            <a:ext cx="17995899" cy="1447801"/>
          </a:xfrm>
          <a:prstGeom prst="rect">
            <a:avLst/>
          </a:prstGeom>
        </p:spPr>
      </p:pic>
      <p:sp>
        <p:nvSpPr>
          <p:cNvPr id="38" name="Google Shape;1707;p33"/>
          <p:cNvSpPr/>
          <p:nvPr/>
        </p:nvSpPr>
        <p:spPr>
          <a:xfrm>
            <a:off x="7873786" y="2145353"/>
            <a:ext cx="3818815" cy="1308954"/>
          </a:xfrm>
          <a:prstGeom prst="rect">
            <a:avLst/>
          </a:prstGeom>
          <a:noFill/>
          <a:ln>
            <a:noFill/>
          </a:ln>
        </p:spPr>
        <p:txBody>
          <a:bodyPr spcFirstLastPara="1" wrap="square" lIns="179929" tIns="179929" rIns="179929" bIns="179929" anchor="ctr" anchorCtr="0">
            <a:noAutofit/>
          </a:bodyPr>
          <a:lstStyle/>
          <a:p>
            <a:pPr lvl="0"/>
            <a:r>
              <a:rPr lang="en-US" sz="3600" b="1" dirty="0" err="1">
                <a:latin typeface="Times New Roman" panose="02020603050405020304" pitchFamily="18" charset="0"/>
                <a:cs typeface="Times New Roman" panose="02020603050405020304" pitchFamily="18" charset="0"/>
              </a:rPr>
              <a:t>O‘qituvchining</a:t>
            </a:r>
            <a:r>
              <a:rPr lang="en-US"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tashqi</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qiyofasi</a:t>
            </a:r>
            <a:endParaRPr lang="en-US" sz="3600" b="1" dirty="0">
              <a:latin typeface="Times New Roman" panose="02020603050405020304" pitchFamily="18" charset="0"/>
              <a:cs typeface="Times New Roman" panose="02020603050405020304" pitchFamily="18" charset="0"/>
            </a:endParaRPr>
          </a:p>
        </p:txBody>
      </p:sp>
      <p:cxnSp>
        <p:nvCxnSpPr>
          <p:cNvPr id="40" name="Google Shape;1710;p33"/>
          <p:cNvCxnSpPr/>
          <p:nvPr/>
        </p:nvCxnSpPr>
        <p:spPr>
          <a:xfrm rot="5400000">
            <a:off x="8957192" y="4023833"/>
            <a:ext cx="1326292" cy="1197287"/>
          </a:xfrm>
          <a:prstGeom prst="curvedConnector3">
            <a:avLst>
              <a:gd name="adj1" fmla="val 39009"/>
            </a:avLst>
          </a:prstGeom>
          <a:noFill/>
          <a:ln w="38100" cap="flat" cmpd="sng">
            <a:solidFill>
              <a:srgbClr val="002060"/>
            </a:solidFill>
            <a:prstDash val="solid"/>
            <a:round/>
            <a:headEnd type="oval" w="med" len="med"/>
            <a:tailEnd type="oval" w="med" len="med"/>
          </a:ln>
        </p:spPr>
      </p:cxnSp>
      <p:cxnSp>
        <p:nvCxnSpPr>
          <p:cNvPr id="48" name="Google Shape;1713;p33"/>
          <p:cNvCxnSpPr/>
          <p:nvPr/>
        </p:nvCxnSpPr>
        <p:spPr>
          <a:xfrm rot="10800000" flipV="1">
            <a:off x="10842902" y="5082308"/>
            <a:ext cx="2103843" cy="992651"/>
          </a:xfrm>
          <a:prstGeom prst="curvedConnector3">
            <a:avLst>
              <a:gd name="adj1" fmla="val 50000"/>
            </a:avLst>
          </a:prstGeom>
          <a:noFill/>
          <a:ln w="38100" cap="flat" cmpd="sng">
            <a:solidFill>
              <a:schemeClr val="accent2"/>
            </a:solidFill>
            <a:prstDash val="solid"/>
            <a:round/>
            <a:headEnd type="oval" w="med" len="med"/>
            <a:tailEnd type="oval" w="med" len="med"/>
          </a:ln>
        </p:spPr>
      </p:cxnSp>
      <p:pic>
        <p:nvPicPr>
          <p:cNvPr id="39" name="Рисунок 38">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41" name="Рисунок 40">
            <a:extLst>
              <a:ext uri="{FF2B5EF4-FFF2-40B4-BE49-F238E27FC236}">
                <a16:creationId xmlns:a16="http://schemas.microsoft.com/office/drawing/2014/main" id="{5B572CE6-5563-45A9-9EE3-760D52EDB9D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sp>
        <p:nvSpPr>
          <p:cNvPr id="2" name="Стрелка вправо 1"/>
          <p:cNvSpPr/>
          <p:nvPr/>
        </p:nvSpPr>
        <p:spPr>
          <a:xfrm>
            <a:off x="914702" y="1107311"/>
            <a:ext cx="5428946" cy="25114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latin typeface="Times New Roman" panose="02020603050405020304" pitchFamily="18" charset="0"/>
                <a:cs typeface="Times New Roman" panose="02020603050405020304" pitchFamily="18" charset="0"/>
              </a:rPr>
              <a:t>Pedagogik</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tahlil</a:t>
            </a:r>
            <a:endParaRPr lang="ru-RU" sz="36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0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4"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Овал 6"/>
          <p:cNvSpPr/>
          <p:nvPr/>
        </p:nvSpPr>
        <p:spPr>
          <a:xfrm>
            <a:off x="1665913" y="2897311"/>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Qiziqarli</a:t>
            </a:r>
            <a:endParaRPr lang="ru-RU" sz="6000" b="1" dirty="0">
              <a:solidFill>
                <a:srgbClr val="C00000"/>
              </a:solidFill>
            </a:endParaRPr>
          </a:p>
        </p:txBody>
      </p:sp>
      <p:sp>
        <p:nvSpPr>
          <p:cNvPr id="9" name="Овал 8"/>
          <p:cNvSpPr/>
          <p:nvPr/>
        </p:nvSpPr>
        <p:spPr>
          <a:xfrm>
            <a:off x="6026150" y="2897311"/>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Muhum</a:t>
            </a:r>
            <a:endParaRPr lang="ru-RU" sz="6000" b="1" dirty="0">
              <a:solidFill>
                <a:srgbClr val="C00000"/>
              </a:solidFill>
            </a:endParaRPr>
          </a:p>
        </p:txBody>
      </p:sp>
      <p:sp>
        <p:nvSpPr>
          <p:cNvPr id="10" name="Овал 9"/>
          <p:cNvSpPr/>
          <p:nvPr/>
        </p:nvSpPr>
        <p:spPr>
          <a:xfrm>
            <a:off x="10237731" y="2822159"/>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Foydali</a:t>
            </a:r>
            <a:endParaRPr lang="ru-RU" sz="6000" b="1" dirty="0">
              <a:solidFill>
                <a:srgbClr val="C00000"/>
              </a:solidFill>
            </a:endParaRPr>
          </a:p>
        </p:txBody>
      </p:sp>
      <p:sp>
        <p:nvSpPr>
          <p:cNvPr id="11" name="Овал 10"/>
          <p:cNvSpPr/>
          <p:nvPr/>
        </p:nvSpPr>
        <p:spPr>
          <a:xfrm>
            <a:off x="3946337" y="5381125"/>
            <a:ext cx="4876800"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err="1">
                <a:solidFill>
                  <a:srgbClr val="C00000"/>
                </a:solidFill>
              </a:rPr>
              <a:t>Kutilmagan</a:t>
            </a:r>
            <a:r>
              <a:rPr lang="en-US" sz="5400" b="1" dirty="0">
                <a:solidFill>
                  <a:srgbClr val="C00000"/>
                </a:solidFill>
              </a:rPr>
              <a:t> </a:t>
            </a:r>
            <a:endParaRPr lang="ru-RU" sz="5400" b="1" dirty="0">
              <a:solidFill>
                <a:srgbClr val="C00000"/>
              </a:solidFill>
            </a:endParaRPr>
          </a:p>
        </p:txBody>
      </p:sp>
      <p:sp>
        <p:nvSpPr>
          <p:cNvPr id="12" name="Овал 11"/>
          <p:cNvSpPr/>
          <p:nvPr/>
        </p:nvSpPr>
        <p:spPr>
          <a:xfrm>
            <a:off x="8246318" y="5381125"/>
            <a:ext cx="4779337" cy="4343400"/>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b="1" dirty="0" err="1">
                <a:solidFill>
                  <a:srgbClr val="C00000"/>
                </a:solidFill>
              </a:rPr>
              <a:t>Yangi</a:t>
            </a:r>
            <a:endParaRPr lang="ru-RU" sz="6000" b="1" dirty="0">
              <a:solidFill>
                <a:srgbClr val="C00000"/>
              </a:solidFill>
            </a:endParaRPr>
          </a:p>
        </p:txBody>
      </p:sp>
      <p:sp>
        <p:nvSpPr>
          <p:cNvPr id="13" name="Прямоугольник 12"/>
          <p:cNvSpPr/>
          <p:nvPr/>
        </p:nvSpPr>
        <p:spPr>
          <a:xfrm>
            <a:off x="4502150" y="1439594"/>
            <a:ext cx="8619667" cy="1107996"/>
          </a:xfrm>
          <a:prstGeom prst="rect">
            <a:avLst/>
          </a:prstGeom>
        </p:spPr>
        <p:txBody>
          <a:bodyPr wrap="none">
            <a:spAutoFit/>
          </a:bodyPr>
          <a:lstStyle/>
          <a:p>
            <a:r>
              <a:rPr lang="en-US" sz="6600" kern="0" dirty="0">
                <a:latin typeface="Times New Roman" panose="02020603050405020304" pitchFamily="18" charset="0"/>
                <a:ea typeface="Times New Roman" panose="02020603050405020304" pitchFamily="18" charset="0"/>
              </a:rPr>
              <a:t>“</a:t>
            </a:r>
            <a:r>
              <a:rPr lang="en-US" sz="6600" kern="0" dirty="0" err="1">
                <a:latin typeface="Times New Roman" panose="02020603050405020304" pitchFamily="18" charset="0"/>
                <a:ea typeface="Times New Roman" panose="02020603050405020304" pitchFamily="18" charset="0"/>
              </a:rPr>
              <a:t>Olimpiada</a:t>
            </a:r>
            <a:r>
              <a:rPr lang="en-US" sz="6600" kern="0" dirty="0">
                <a:latin typeface="Times New Roman" panose="02020603050405020304" pitchFamily="18" charset="0"/>
                <a:ea typeface="Times New Roman" panose="02020603050405020304" pitchFamily="18" charset="0"/>
              </a:rPr>
              <a:t>” </a:t>
            </a:r>
            <a:r>
              <a:rPr lang="en-US" sz="6600" kern="0" dirty="0" err="1">
                <a:latin typeface="Times New Roman" panose="02020603050405020304" pitchFamily="18" charset="0"/>
                <a:ea typeface="Times New Roman" panose="02020603050405020304" pitchFamily="18" charset="0"/>
              </a:rPr>
              <a:t>refleksiyasi</a:t>
            </a:r>
            <a:endParaRPr lang="ru-RU" sz="6600" dirty="0"/>
          </a:p>
        </p:txBody>
      </p:sp>
    </p:spTree>
  </p:cSld>
  <p:clrMapOvr>
    <a:masterClrMapping/>
  </p:clrMapOvr>
</p:sld>
</file>

<file path=ppt/slides/slide10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6" name="Рисунок 5">
            <a:extLst>
              <a:ext uri="{FF2B5EF4-FFF2-40B4-BE49-F238E27FC236}">
                <a16:creationId xmlns:a16="http://schemas.microsoft.com/office/drawing/2014/main" id="{5B572CE6-5563-45A9-9EE3-760D52EDB9D7}"/>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7" name="Рисунок 6">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pic>
        <p:nvPicPr>
          <p:cNvPr id="3078" name="Picture 6" descr="Намудҳои хулоса медиҳад. Талаботи умумӣ барои навиштани ҳол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53556" y="3409950"/>
            <a:ext cx="6888785" cy="739140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5290776" y="2428875"/>
            <a:ext cx="7745774" cy="3426773"/>
          </a:xfrm>
          <a:prstGeom prst="rect">
            <a:avLst/>
          </a:prstGeom>
          <a:noFill/>
        </p:spPr>
        <p:txBody>
          <a:bodyPr wrap="none" lIns="91440" tIns="45720" rIns="91440" bIns="45720">
            <a:prstTxWarp prst="textArchUp">
              <a:avLst>
                <a:gd name="adj" fmla="val 10455975"/>
              </a:avLst>
            </a:prstTxWarp>
            <a:spAutoFit/>
          </a:bodyPr>
          <a:lstStyle/>
          <a:p>
            <a:pPr algn="ctr"/>
            <a:r>
              <a:rPr lang="en-US" sz="13800" b="0" cap="none" spc="0" dirty="0">
                <a:ln w="0"/>
                <a:solidFill>
                  <a:schemeClr val="tx1"/>
                </a:solidFill>
                <a:effectLst>
                  <a:outerShdw blurRad="38100" dist="19050" dir="2700000" algn="tl" rotWithShape="0">
                    <a:schemeClr val="dk1">
                      <a:alpha val="40000"/>
                    </a:schemeClr>
                  </a:outerShdw>
                </a:effectLst>
              </a:rPr>
              <a:t>X U L O S A </a:t>
            </a:r>
            <a:endParaRPr lang="ru-RU" sz="13800" b="0" cap="none" spc="0" dirty="0">
              <a:ln w="0"/>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10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7" name="Прямоугольник 6"/>
          <p:cNvSpPr/>
          <p:nvPr/>
        </p:nvSpPr>
        <p:spPr>
          <a:xfrm>
            <a:off x="1141600" y="3876675"/>
            <a:ext cx="15712698" cy="4497482"/>
          </a:xfrm>
          <a:prstGeom prst="rect">
            <a:avLst/>
          </a:prstGeom>
          <a:noFill/>
        </p:spPr>
        <p:txBody>
          <a:bodyPr wrap="none" lIns="134969" tIns="67485" rIns="134969" bIns="67485">
            <a:spAutoFit/>
          </a:bodyPr>
          <a:lstStyle/>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Faol</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ishtirokingiz</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p>
          <a:p>
            <a:pPr algn="ctr" defTabSz="1349654">
              <a:defRPr/>
            </a:pP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uchun</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  </a:t>
            </a:r>
            <a:r>
              <a:rPr lang="en-US" sz="14170" b="1" dirty="0" err="1">
                <a:ln w="12700">
                  <a:solidFill>
                    <a:srgbClr val="297FD5">
                      <a:lumMod val="50000"/>
                    </a:srgbClr>
                  </a:solidFill>
                  <a:prstDash val="solid"/>
                </a:ln>
                <a:solidFill>
                  <a:srgbClr val="1F295C"/>
                </a:solidFill>
                <a:effectLst>
                  <a:innerShdw blurRad="177800">
                    <a:srgbClr val="297FD5">
                      <a:lumMod val="50000"/>
                    </a:srgbClr>
                  </a:innerShdw>
                </a:effectLst>
                <a:latin typeface="Arial"/>
              </a:rPr>
              <a:t>rahmat</a:t>
            </a:r>
            <a:r>
              <a:rPr lang="en-US"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rPr>
              <a:t>!</a:t>
            </a:r>
            <a:endParaRPr lang="ru-RU" sz="14170" b="1" dirty="0">
              <a:ln w="12700">
                <a:solidFill>
                  <a:srgbClr val="297FD5">
                    <a:lumMod val="50000"/>
                  </a:srgbClr>
                </a:solidFill>
                <a:prstDash val="solid"/>
              </a:ln>
              <a:solidFill>
                <a:srgbClr val="1F295C"/>
              </a:solidFill>
              <a:effectLst>
                <a:innerShdw blurRad="177800">
                  <a:srgbClr val="297FD5">
                    <a:lumMod val="50000"/>
                  </a:srgbClr>
                </a:innerShdw>
              </a:effectLst>
              <a:latin typeface="Arial"/>
            </a:endParaRPr>
          </a:p>
        </p:txBody>
      </p:sp>
    </p:spTree>
  </p:cSld>
  <p:clrMapOvr>
    <a:masterClrMapping/>
  </p:clrMapOvr>
</p:sld>
</file>

<file path=ppt/slides/slide10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2" descr="Real-time reporting and monitoring in banking">
            <a:extLst>
              <a:ext uri="{FF2B5EF4-FFF2-40B4-BE49-F238E27FC236}">
                <a16:creationId xmlns:a16="http://schemas.microsoft.com/office/drawing/2014/main" id="{28DE7996-91A0-46CA-6E66-008AB41018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4287" b="1660"/>
          <a:stretch/>
        </p:blipFill>
        <p:spPr bwMode="auto">
          <a:xfrm>
            <a:off x="5306753" y="896112"/>
            <a:ext cx="6885246" cy="59618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590D3CF-06EA-4D8B-6B28-B8A09452BB6A}"/>
              </a:ext>
            </a:extLst>
          </p:cNvPr>
          <p:cNvSpPr txBox="1"/>
          <p:nvPr/>
        </p:nvSpPr>
        <p:spPr>
          <a:xfrm>
            <a:off x="302419" y="2166729"/>
            <a:ext cx="4876800" cy="2554545"/>
          </a:xfrm>
          <a:prstGeom prst="rect">
            <a:avLst/>
          </a:prstGeom>
          <a:noFill/>
        </p:spPr>
        <p:txBody>
          <a:bodyPr wrap="square">
            <a:spAutoFit/>
          </a:bodyPr>
          <a:lstStyle/>
          <a:p>
            <a:pPr algn="ctr"/>
            <a:r>
              <a:rPr lang="en-US" sz="4000" b="1" dirty="0" err="1">
                <a:solidFill>
                  <a:srgbClr val="00B0F0"/>
                </a:solidFill>
                <a:effectLst/>
                <a:latin typeface="Times New Roman" panose="02020603050405020304" pitchFamily="18" charset="0"/>
                <a:ea typeface="Times New Roman" panose="02020603050405020304" pitchFamily="18" charset="0"/>
              </a:rPr>
              <a:t>Darsning</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tarkibiy</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qismlari</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va</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uni</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taqdim</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etish</a:t>
            </a:r>
            <a:r>
              <a:rPr lang="en-US" sz="4000" b="1" dirty="0">
                <a:solidFill>
                  <a:srgbClr val="00B0F0"/>
                </a:solidFill>
                <a:effectLst/>
                <a:latin typeface="Times New Roman" panose="02020603050405020304" pitchFamily="18" charset="0"/>
                <a:ea typeface="Times New Roman" panose="02020603050405020304" pitchFamily="18" charset="0"/>
              </a:rPr>
              <a:t> </a:t>
            </a:r>
            <a:r>
              <a:rPr lang="en-US" sz="4000" b="1" dirty="0" err="1">
                <a:solidFill>
                  <a:srgbClr val="00B0F0"/>
                </a:solidFill>
                <a:effectLst/>
                <a:latin typeface="Times New Roman" panose="02020603050405020304" pitchFamily="18" charset="0"/>
                <a:ea typeface="Times New Roman" panose="02020603050405020304" pitchFamily="18" charset="0"/>
              </a:rPr>
              <a:t>metodikasi</a:t>
            </a:r>
            <a:r>
              <a:rPr lang="en-US" sz="4000" b="1" dirty="0">
                <a:solidFill>
                  <a:srgbClr val="00B0F0"/>
                </a:solidFill>
                <a:effectLst/>
                <a:latin typeface="Times New Roman" panose="02020603050405020304" pitchFamily="18" charset="0"/>
                <a:ea typeface="Times New Roman" panose="02020603050405020304" pitchFamily="18" charset="0"/>
              </a:rPr>
              <a:t> </a:t>
            </a:r>
            <a:endParaRPr lang="ru-RU" sz="4000" b="1" dirty="0">
              <a:solidFill>
                <a:srgbClr val="00B0F0"/>
              </a:solidFill>
              <a:latin typeface="Century Gothic" panose="020B0502020202020204" pitchFamily="34" charset="0"/>
              <a:cs typeface="Arial" panose="020B0604020202020204" pitchFamily="34" charset="0"/>
            </a:endParaRPr>
          </a:p>
        </p:txBody>
      </p:sp>
      <p:cxnSp>
        <p:nvCxnSpPr>
          <p:cNvPr id="11" name="Прямая соединительная линия 10">
            <a:extLst>
              <a:ext uri="{FF2B5EF4-FFF2-40B4-BE49-F238E27FC236}">
                <a16:creationId xmlns:a16="http://schemas.microsoft.com/office/drawing/2014/main" id="{261210AF-69A8-FFA3-6ADC-BED5CD192C62}"/>
              </a:ext>
            </a:extLst>
          </p:cNvPr>
          <p:cNvCxnSpPr>
            <a:cxnSpLocks/>
          </p:cNvCxnSpPr>
          <p:nvPr/>
        </p:nvCxnSpPr>
        <p:spPr>
          <a:xfrm>
            <a:off x="0" y="896112"/>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2050"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8C4D6B50-E6E8-A10D-C7E2-3D10C2C9567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00" t="15778" r="24555" b="15778"/>
          <a:stretch/>
        </p:blipFill>
        <p:spPr bwMode="auto">
          <a:xfrm>
            <a:off x="302419" y="12362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5C9D88DB-6E24-BE81-8C87-8E3223055409}"/>
              </a:ext>
            </a:extLst>
          </p:cNvPr>
          <p:cNvSpPr txBox="1"/>
          <p:nvPr/>
        </p:nvSpPr>
        <p:spPr>
          <a:xfrm>
            <a:off x="871086" y="180124"/>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1544F29-2D27-6991-7D74-9ABFF201DEC0}"/>
              </a:ext>
            </a:extLst>
          </p:cNvPr>
          <p:cNvSpPr txBox="1"/>
          <p:nvPr/>
        </p:nvSpPr>
        <p:spPr>
          <a:xfrm>
            <a:off x="977503" y="5407890"/>
            <a:ext cx="3526631"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Boshlang’ich</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ta’lim</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va</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filologiya</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fanlari</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kumimoji="0" lang="en-US" sz="1600" b="1" i="1" u="none" strike="noStrike" kern="1200" cap="none" spc="0" normalizeH="0" baseline="0" noProof="0" dirty="0" err="1">
                <a:ln>
                  <a:noFill/>
                </a:ln>
                <a:solidFill>
                  <a:schemeClr val="tx2"/>
                </a:solidFill>
                <a:effectLst/>
                <a:uLnTx/>
                <a:uFillTx/>
                <a:latin typeface="Calibri" panose="020F0502020204030204"/>
                <a:ea typeface="+mn-ea"/>
                <a:cs typeface="+mn-cs"/>
              </a:rPr>
              <a:t>metodikasi</a:t>
            </a:r>
            <a:r>
              <a:rPr kumimoji="0" lang="en-US" sz="1600" b="1" i="1" u="none" strike="noStrike" kern="1200" cap="none" spc="0" normalizeH="0" baseline="0" noProof="0" dirty="0">
                <a:ln>
                  <a:noFill/>
                </a:ln>
                <a:solidFill>
                  <a:schemeClr val="tx2"/>
                </a:solidFill>
                <a:effectLst/>
                <a:uLnTx/>
                <a:uFillTx/>
                <a:latin typeface="Calibri" panose="020F0502020204030204"/>
                <a:ea typeface="+mn-ea"/>
                <a:cs typeface="+mn-cs"/>
              </a:rPr>
              <a:t> </a:t>
            </a:r>
            <a:r>
              <a:rPr lang="en-US" sz="1600" b="1" i="1" dirty="0" err="1">
                <a:solidFill>
                  <a:schemeClr val="tx2"/>
                </a:solidFill>
                <a:latin typeface="Calibri" panose="020F0502020204030204"/>
              </a:rPr>
              <a:t>Kafedrasi</a:t>
            </a:r>
            <a:r>
              <a:rPr lang="en-US" sz="1600" b="1" i="1" dirty="0">
                <a:solidFill>
                  <a:schemeClr val="tx2"/>
                </a:solidFill>
                <a:latin typeface="Calibri" panose="020F0502020204030204"/>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1" dirty="0" err="1">
                <a:solidFill>
                  <a:schemeClr val="tx2"/>
                </a:solidFill>
                <a:latin typeface="Calibri" panose="020F0502020204030204"/>
              </a:rPr>
              <a:t>Trener</a:t>
            </a:r>
            <a:r>
              <a:rPr lang="en-US" sz="1600" b="1" i="1" dirty="0">
                <a:solidFill>
                  <a:schemeClr val="tx2"/>
                </a:solidFill>
                <a:latin typeface="Calibri" panose="020F0502020204030204"/>
              </a:rPr>
              <a:t> </a:t>
            </a:r>
            <a:r>
              <a:rPr lang="en-US" sz="1600" b="1" i="1" dirty="0" err="1">
                <a:solidFill>
                  <a:schemeClr val="tx2"/>
                </a:solidFill>
                <a:latin typeface="Calibri" panose="020F0502020204030204"/>
              </a:rPr>
              <a:t>o’qituvchi</a:t>
            </a:r>
            <a:r>
              <a:rPr lang="en-US" sz="1600" b="1" i="1" dirty="0">
                <a:solidFill>
                  <a:schemeClr val="tx2"/>
                </a:solidFill>
                <a:latin typeface="Calibri" panose="020F0502020204030204"/>
              </a:rPr>
              <a:t>: </a:t>
            </a:r>
            <a:r>
              <a:rPr lang="en-US" sz="1600" b="1" i="1" dirty="0" err="1">
                <a:solidFill>
                  <a:schemeClr val="tx2"/>
                </a:solidFill>
                <a:latin typeface="Calibri" panose="020F0502020204030204"/>
              </a:rPr>
              <a:t>L.B.Mirzoxidova</a:t>
            </a:r>
            <a:endParaRPr lang="en-US" sz="1600" b="1" i="1" dirty="0">
              <a:solidFill>
                <a:schemeClr val="tx2"/>
              </a:solidFill>
              <a:latin typeface="Calibri" panose="020F0502020204030204"/>
            </a:endParaRPr>
          </a:p>
          <a:p>
            <a:pPr algn="ctr"/>
            <a:endParaRPr lang="ru-RU" sz="1600" i="1" dirty="0">
              <a:solidFill>
                <a:srgbClr val="002D6D"/>
              </a:solidFill>
              <a:latin typeface="Century Gothic" panose="020B0502020202020204" pitchFamily="34" charset="0"/>
              <a:cs typeface="Arial" panose="020B0604020202020204" pitchFamily="34" charset="0"/>
            </a:endParaRPr>
          </a:p>
        </p:txBody>
      </p:sp>
      <p:pic>
        <p:nvPicPr>
          <p:cNvPr id="3" name="Рисунок 2">
            <a:extLst>
              <a:ext uri="{FF2B5EF4-FFF2-40B4-BE49-F238E27FC236}">
                <a16:creationId xmlns:a16="http://schemas.microsoft.com/office/drawing/2014/main" id="{48E43FDC-AF3F-440E-82F8-09E4348F705E}"/>
              </a:ext>
            </a:extLst>
          </p:cNvPr>
          <p:cNvPicPr>
            <a:picLocks noChangeAspect="1"/>
          </p:cNvPicPr>
          <p:nvPr/>
        </p:nvPicPr>
        <p:blipFill>
          <a:blip r:embed="rId5"/>
          <a:stretch>
            <a:fillRect/>
          </a:stretch>
        </p:blipFill>
        <p:spPr>
          <a:xfrm>
            <a:off x="5264944" y="896111"/>
            <a:ext cx="6927056" cy="6453943"/>
          </a:xfrm>
          <a:prstGeom prst="rect">
            <a:avLst/>
          </a:prstGeom>
        </p:spPr>
      </p:pic>
      <p:pic>
        <p:nvPicPr>
          <p:cNvPr id="6" name="Рисунок 5">
            <a:extLst>
              <a:ext uri="{FF2B5EF4-FFF2-40B4-BE49-F238E27FC236}">
                <a16:creationId xmlns:a16="http://schemas.microsoft.com/office/drawing/2014/main" id="{C062F784-73BB-4652-9917-B09B60B60CBF}"/>
              </a:ext>
            </a:extLst>
          </p:cNvPr>
          <p:cNvPicPr>
            <a:picLocks noChangeAspect="1"/>
          </p:cNvPicPr>
          <p:nvPr/>
        </p:nvPicPr>
        <p:blipFill>
          <a:blip r:embed="rId4"/>
          <a:stretch>
            <a:fillRect/>
          </a:stretch>
        </p:blipFill>
        <p:spPr>
          <a:xfrm>
            <a:off x="5306752" y="896110"/>
            <a:ext cx="2626659" cy="1479536"/>
          </a:xfrm>
          <a:prstGeom prst="rect">
            <a:avLst/>
          </a:prstGeom>
        </p:spPr>
      </p:pic>
    </p:spTree>
  </p:cSld>
  <p:clrMapOvr>
    <a:masterClrMapping/>
  </p:clrMapOvr>
</p:sld>
</file>

<file path=ppt/slides/slide1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5" name="Группа 4">
            <a:extLst>
              <a:ext uri="{FF2B5EF4-FFF2-40B4-BE49-F238E27FC236}">
                <a16:creationId xmlns:a16="http://schemas.microsoft.com/office/drawing/2014/main"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7"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52D2F9C7-5427-0788-54FD-BE77CDA54B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449F7D6-0C27-17A4-25CE-FD539813C15B}"/>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9" name="Группа 8">
              <a:extLst>
                <a:ext uri="{FF2B5EF4-FFF2-40B4-BE49-F238E27FC236}">
                  <a16:creationId xmlns:a16="http://schemas.microsoft.com/office/drawing/2014/main" id="{879B209A-FDE5-5508-A33E-0B2E3AD3A717}"/>
                </a:ext>
              </a:extLst>
            </p:cNvPr>
            <p:cNvGrpSpPr/>
            <p:nvPr/>
          </p:nvGrpSpPr>
          <p:grpSpPr>
            <a:xfrm>
              <a:off x="9651835" y="0"/>
              <a:ext cx="2540163" cy="813814"/>
              <a:chOff x="9651835" y="0"/>
              <a:chExt cx="2540163" cy="813814"/>
            </a:xfrm>
          </p:grpSpPr>
          <p:grpSp>
            <p:nvGrpSpPr>
              <p:cNvPr id="10" name="Группа 9">
                <a:extLst>
                  <a:ext uri="{FF2B5EF4-FFF2-40B4-BE49-F238E27FC236}">
                    <a16:creationId xmlns:a16="http://schemas.microsoft.com/office/drawing/2014/main"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11" name="TextBox 10">
                <a:extLst>
                  <a:ext uri="{FF2B5EF4-FFF2-40B4-BE49-F238E27FC236}">
                    <a16:creationId xmlns:a16="http://schemas.microsoft.com/office/drawing/2014/main" id="{E02C6F48-602B-CA68-9904-6417C220062F}"/>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15" name="TextBox 14">
            <a:extLst>
              <a:ext uri="{FF2B5EF4-FFF2-40B4-BE49-F238E27FC236}">
                <a16:creationId xmlns:a16="http://schemas.microsoft.com/office/drawing/2014/main" id="{30064625-47EF-5128-84A9-D6F65D783A69}"/>
              </a:ext>
            </a:extLst>
          </p:cNvPr>
          <p:cNvSpPr txBox="1"/>
          <p:nvPr/>
        </p:nvSpPr>
        <p:spPr>
          <a:xfrm>
            <a:off x="785361" y="2177760"/>
            <a:ext cx="6628352" cy="1646413"/>
          </a:xfrm>
          <a:prstGeom prst="rect">
            <a:avLst/>
          </a:prstGeom>
          <a:noFill/>
        </p:spPr>
        <p:txBody>
          <a:bodyPr wrap="square">
            <a:spAutoFit/>
          </a:bodyPr>
          <a:lstStyle/>
          <a:p>
            <a:pPr algn="ctr">
              <a:lnSpc>
                <a:spcPct val="107000"/>
              </a:lnSpc>
              <a:spcAft>
                <a:spcPts val="800"/>
              </a:spcAft>
            </a:pP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Zamonaviy</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maqsadlari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turlari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samarali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tashkil</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etishda</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SMART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mezonlari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darsning</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texnologik</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xaritasini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chiqish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yuzasidan</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BKMni</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r>
              <a:rPr lang="en-US" sz="2400" b="1" kern="100" dirty="0" err="1">
                <a:solidFill>
                  <a:srgbClr val="5477F3"/>
                </a:solidFill>
                <a:latin typeface="Times New Roman" panose="02020603050405020304" pitchFamily="18" charset="0"/>
                <a:ea typeface="Calibri" panose="020F0502020204030204" pitchFamily="34" charset="0"/>
                <a:cs typeface="Times New Roman" panose="02020603050405020304" pitchFamily="18" charset="0"/>
              </a:rPr>
              <a:t>rivojlantirish</a:t>
            </a:r>
            <a:r>
              <a:rPr lang="en-US" sz="2400" b="1" kern="100" dirty="0">
                <a:solidFill>
                  <a:srgbClr val="5477F3"/>
                </a:solidFill>
                <a:latin typeface="Times New Roman" panose="02020603050405020304" pitchFamily="18" charset="0"/>
                <a:ea typeface="Calibri" panose="020F0502020204030204" pitchFamily="34" charset="0"/>
                <a:cs typeface="Times New Roman" panose="02020603050405020304" pitchFamily="18" charset="0"/>
              </a:rPr>
              <a:t> </a:t>
            </a:r>
            <a:endParaRPr lang="ru-RU" sz="2400" b="1" kern="100" dirty="0">
              <a:solidFill>
                <a:srgbClr val="5477F3"/>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0F0EFB46-BB21-9703-F6DD-F5F3416B99A6}"/>
              </a:ext>
            </a:extLst>
          </p:cNvPr>
          <p:cNvSpPr txBox="1"/>
          <p:nvPr/>
        </p:nvSpPr>
        <p:spPr>
          <a:xfrm>
            <a:off x="0" y="1267243"/>
            <a:ext cx="6172200" cy="707886"/>
          </a:xfrm>
          <a:prstGeom prst="rect">
            <a:avLst/>
          </a:prstGeom>
          <a:solidFill>
            <a:srgbClr val="BD5261"/>
          </a:solidFill>
        </p:spPr>
        <p:txBody>
          <a:bodyPr wrap="square">
            <a:spAutoFit/>
          </a:bodyPr>
          <a:lstStyle/>
          <a:p>
            <a:pPr algn="ctr"/>
            <a:r>
              <a:rPr lang="en-US" sz="4000" b="1" dirty="0">
                <a:solidFill>
                  <a:schemeClr val="bg1"/>
                </a:solidFill>
                <a:latin typeface="Century Gothic" panose="020B0502020202020204" pitchFamily="34" charset="0"/>
                <a:cs typeface="Arial" panose="020B0604020202020204" pitchFamily="34" charset="0"/>
              </a:rPr>
              <a:t>DARS MAQSADI:</a:t>
            </a:r>
            <a:endParaRPr lang="ru-RU" sz="4000" b="1" dirty="0">
              <a:solidFill>
                <a:schemeClr val="bg1"/>
              </a:solidFill>
              <a:latin typeface="Century Gothic" panose="020B0502020202020204" pitchFamily="34" charset="0"/>
              <a:cs typeface="Arial" panose="020B0604020202020204" pitchFamily="34" charset="0"/>
            </a:endParaRPr>
          </a:p>
        </p:txBody>
      </p:sp>
      <p:pic>
        <p:nvPicPr>
          <p:cNvPr id="2050" name="Picture 2" descr="Aims, Objectives and Policies - JSENSE">
            <a:extLst>
              <a:ext uri="{FF2B5EF4-FFF2-40B4-BE49-F238E27FC236}">
                <a16:creationId xmlns:a16="http://schemas.microsoft.com/office/drawing/2014/main" id="{6F9847D4-06A0-EF9F-38FD-9925EC2626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1297" y="2728975"/>
            <a:ext cx="4688284" cy="39712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15" name="Picture 2" descr="New Normal or Next Normal - Tips on Managing an Ever-Changing Environment -  Have a Plan! - Aspyre">
            <a:extLst>
              <a:ext uri="{FF2B5EF4-FFF2-40B4-BE49-F238E27FC236}">
                <a16:creationId xmlns:a16="http://schemas.microsoft.com/office/drawing/2014/main" id="{60DCA2EF-6963-F450-0AE4-FDBD77BD9C9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2670"/>
          <a:stretch/>
        </p:blipFill>
        <p:spPr bwMode="auto">
          <a:xfrm flipH="1">
            <a:off x="-1025" y="817663"/>
            <a:ext cx="2894599" cy="60403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ew Normal or Next Normal - Tips on Managing an Ever-Changing Environment -  Have a Plan! - Aspyre">
            <a:extLst>
              <a:ext uri="{FF2B5EF4-FFF2-40B4-BE49-F238E27FC236}">
                <a16:creationId xmlns:a16="http://schemas.microsoft.com/office/drawing/2014/main" id="{645213A1-6239-8272-5639-15BF47D1034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0994"/>
          <a:stretch/>
        </p:blipFill>
        <p:spPr bwMode="auto">
          <a:xfrm>
            <a:off x="2893575" y="817666"/>
            <a:ext cx="9286233" cy="6040334"/>
          </a:xfrm>
          <a:prstGeom prst="rect">
            <a:avLst/>
          </a:prstGeom>
          <a:noFill/>
          <a:extLst>
            <a:ext uri="{909E8E84-426E-40DD-AFC4-6F175D3DCCD1}">
              <a14:hiddenFill xmlns:a14="http://schemas.microsoft.com/office/drawing/2010/main">
                <a:solidFill>
                  <a:srgbClr val="FFFFFF"/>
                </a:solidFill>
              </a14:hiddenFill>
            </a:ext>
          </a:extLst>
        </p:spPr>
      </p:pic>
      <p:grpSp>
        <p:nvGrpSpPr>
          <p:cNvPr id="12" name="Группа 11">
            <a:extLst>
              <a:ext uri="{FF2B5EF4-FFF2-40B4-BE49-F238E27FC236}">
                <a16:creationId xmlns:a16="http://schemas.microsoft.com/office/drawing/2014/main" id="{D8E97001-05CF-6D89-5199-6EF161F482ED}"/>
              </a:ext>
            </a:extLst>
          </p:cNvPr>
          <p:cNvGrpSpPr/>
          <p:nvPr/>
        </p:nvGrpSpPr>
        <p:grpSpPr>
          <a:xfrm>
            <a:off x="0" y="0"/>
            <a:ext cx="12191999" cy="813816"/>
            <a:chOff x="0" y="0"/>
            <a:chExt cx="12191999" cy="813816"/>
          </a:xfrm>
        </p:grpSpPr>
        <p:cxnSp>
          <p:nvCxnSpPr>
            <p:cNvPr id="4" name="Прямая соединительная линия 3">
              <a:extLst>
                <a:ext uri="{FF2B5EF4-FFF2-40B4-BE49-F238E27FC236}">
                  <a16:creationId xmlns:a16="http://schemas.microsoft.com/office/drawing/2014/main" id="{5D20793E-1E54-E581-C705-C9868AE38047}"/>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5"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3503D15A-A47F-720F-4384-3B83240C679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CD9739-7E49-AF2D-D35B-0A72B97A2223}"/>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7" name="Группа 6">
              <a:extLst>
                <a:ext uri="{FF2B5EF4-FFF2-40B4-BE49-F238E27FC236}">
                  <a16:creationId xmlns:a16="http://schemas.microsoft.com/office/drawing/2014/main" id="{44D71AE8-A090-B022-7FBF-160DA2574755}"/>
                </a:ext>
              </a:extLst>
            </p:cNvPr>
            <p:cNvGrpSpPr/>
            <p:nvPr/>
          </p:nvGrpSpPr>
          <p:grpSpPr>
            <a:xfrm>
              <a:off x="9651835" y="0"/>
              <a:ext cx="2540163" cy="813814"/>
              <a:chOff x="9651835" y="0"/>
              <a:chExt cx="2540163" cy="813814"/>
            </a:xfrm>
          </p:grpSpPr>
          <p:grpSp>
            <p:nvGrpSpPr>
              <p:cNvPr id="8" name="Группа 7">
                <a:extLst>
                  <a:ext uri="{FF2B5EF4-FFF2-40B4-BE49-F238E27FC236}">
                    <a16:creationId xmlns:a16="http://schemas.microsoft.com/office/drawing/2014/main" id="{B3285971-8667-5962-2F00-B80EF097A1A2}"/>
                  </a:ext>
                </a:extLst>
              </p:cNvPr>
              <p:cNvGrpSpPr/>
              <p:nvPr/>
            </p:nvGrpSpPr>
            <p:grpSpPr>
              <a:xfrm>
                <a:off x="9651835" y="0"/>
                <a:ext cx="2540163" cy="813814"/>
                <a:chOff x="9651835" y="0"/>
                <a:chExt cx="2540163" cy="813814"/>
              </a:xfrm>
            </p:grpSpPr>
            <p:sp>
              <p:nvSpPr>
                <p:cNvPr id="10" name="Прямоугольник 9">
                  <a:extLst>
                    <a:ext uri="{FF2B5EF4-FFF2-40B4-BE49-F238E27FC236}">
                      <a16:creationId xmlns:a16="http://schemas.microsoft.com/office/drawing/2014/main" id="{F936389F-C17E-6B78-60CF-6602C15B4B60}"/>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1" name="Прямоугольный треугольник 10">
                  <a:extLst>
                    <a:ext uri="{FF2B5EF4-FFF2-40B4-BE49-F238E27FC236}">
                      <a16:creationId xmlns:a16="http://schemas.microsoft.com/office/drawing/2014/main" id="{26EBEFE4-3FDF-24D9-FA39-07C53AAD6F67}"/>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9" name="TextBox 8">
                <a:extLst>
                  <a:ext uri="{FF2B5EF4-FFF2-40B4-BE49-F238E27FC236}">
                    <a16:creationId xmlns:a16="http://schemas.microsoft.com/office/drawing/2014/main" id="{B589856E-CB7E-786C-732B-8B658D050797}"/>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13" name="TextBox 12">
            <a:extLst>
              <a:ext uri="{FF2B5EF4-FFF2-40B4-BE49-F238E27FC236}">
                <a16:creationId xmlns:a16="http://schemas.microsoft.com/office/drawing/2014/main" id="{6D0CE634-6050-C0C0-D70E-D731CFD53CEF}"/>
              </a:ext>
            </a:extLst>
          </p:cNvPr>
          <p:cNvSpPr txBox="1"/>
          <p:nvPr/>
        </p:nvSpPr>
        <p:spPr>
          <a:xfrm>
            <a:off x="0" y="1267243"/>
            <a:ext cx="5541265" cy="707886"/>
          </a:xfrm>
          <a:prstGeom prst="rect">
            <a:avLst/>
          </a:prstGeom>
          <a:solidFill>
            <a:srgbClr val="443F56"/>
          </a:solidFill>
        </p:spPr>
        <p:txBody>
          <a:bodyPr wrap="square">
            <a:spAutoFit/>
          </a:bodyPr>
          <a:lstStyle/>
          <a:p>
            <a:pPr algn="ctr"/>
            <a:r>
              <a:rPr lang="en-US" sz="4000" b="1">
                <a:solidFill>
                  <a:schemeClr val="bg1"/>
                </a:solidFill>
                <a:latin typeface="Century Gothic" panose="020B0502020202020204" pitchFamily="34" charset="0"/>
                <a:cs typeface="Arial" panose="020B0604020202020204" pitchFamily="34" charset="0"/>
              </a:rPr>
              <a:t>MASHG‘ULOT REJASI:</a:t>
            </a:r>
            <a:endParaRPr lang="ru-RU" sz="4000" b="1">
              <a:solidFill>
                <a:schemeClr val="bg1"/>
              </a:solidFill>
              <a:latin typeface="Century Gothic" panose="020B0502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40322427-98CF-EE70-A37B-53862748096D}"/>
              </a:ext>
            </a:extLst>
          </p:cNvPr>
          <p:cNvSpPr txBox="1"/>
          <p:nvPr/>
        </p:nvSpPr>
        <p:spPr>
          <a:xfrm>
            <a:off x="302419" y="2113940"/>
            <a:ext cx="8731853" cy="4154984"/>
          </a:xfrm>
          <a:prstGeom prst="rect">
            <a:avLst/>
          </a:prstGeom>
          <a:noFill/>
        </p:spPr>
        <p:txBody>
          <a:bodyPr wrap="square">
            <a:spAutoFit/>
          </a:bodyPr>
          <a:lstStyle/>
          <a:p>
            <a:pPr marL="452438" indent="-452438"/>
            <a:endParaRPr lang="en-US" sz="3600" b="1" dirty="0">
              <a:solidFill>
                <a:srgbClr val="010005"/>
              </a:solidFill>
              <a:latin typeface="Century Gothic" panose="020B0502020202020204" pitchFamily="34" charset="0"/>
              <a:cs typeface="Arial" panose="020B0604020202020204" pitchFamily="34" charset="0"/>
            </a:endParaRPr>
          </a:p>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nima</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Zamonaviy</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darsning</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o’ziga</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xos</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jihatlari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en-US" sz="3200" b="1" i="1" dirty="0" err="1">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samarali</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tashkil</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etishda</a:t>
            </a:r>
            <a:r>
              <a:rPr lang="en-US" sz="3200" b="1" i="1" dirty="0">
                <a:solidFill>
                  <a:schemeClr val="accent1"/>
                </a:solidFill>
                <a:latin typeface="Times New Roman" panose="02020603050405020304" pitchFamily="18" charset="0"/>
                <a:cs typeface="Times New Roman" panose="02020603050405020304" pitchFamily="18" charset="0"/>
              </a:rPr>
              <a:t> SMART </a:t>
            </a:r>
            <a:r>
              <a:rPr lang="en-US" sz="3200" b="1" i="1" dirty="0" err="1">
                <a:solidFill>
                  <a:schemeClr val="accent1"/>
                </a:solidFill>
                <a:latin typeface="Times New Roman" panose="02020603050405020304" pitchFamily="18" charset="0"/>
                <a:cs typeface="Times New Roman" panose="02020603050405020304" pitchFamily="18" charset="0"/>
              </a:rPr>
              <a:t>mezonlari</a:t>
            </a:r>
            <a:r>
              <a:rPr lang="en-US" sz="3200" b="1" i="1" dirty="0">
                <a:solidFill>
                  <a:schemeClr val="accent1"/>
                </a:solidFill>
                <a:latin typeface="Times New Roman" panose="02020603050405020304" pitchFamily="18" charset="0"/>
                <a:cs typeface="Times New Roman" panose="02020603050405020304" pitchFamily="18" charset="0"/>
              </a:rPr>
              <a:t>.</a:t>
            </a:r>
          </a:p>
          <a:p>
            <a:r>
              <a:rPr lang="uz-Latn-UZ" sz="3200" b="1" i="1" dirty="0">
                <a:solidFill>
                  <a:schemeClr val="accent1"/>
                </a:solidFill>
                <a:latin typeface="Times New Roman" panose="02020603050405020304" pitchFamily="18" charset="0"/>
                <a:cs typeface="Times New Roman" panose="02020603050405020304" pitchFamily="18" charset="0"/>
              </a:rPr>
              <a:t>Dars turlari. </a:t>
            </a:r>
            <a:endParaRPr lang="en-US" sz="3200" b="1" i="1" dirty="0">
              <a:solidFill>
                <a:schemeClr val="accent1"/>
              </a:solidFill>
              <a:latin typeface="Times New Roman" panose="02020603050405020304" pitchFamily="18" charset="0"/>
              <a:cs typeface="Times New Roman" panose="02020603050405020304" pitchFamily="18" charset="0"/>
            </a:endParaRPr>
          </a:p>
          <a:p>
            <a:r>
              <a:rPr lang="uz-Latn-UZ" sz="3200" b="1" i="1" dirty="0">
                <a:solidFill>
                  <a:schemeClr val="accent1"/>
                </a:solidFill>
                <a:latin typeface="Times New Roman" panose="02020603050405020304" pitchFamily="18" charset="0"/>
                <a:cs typeface="Times New Roman" panose="02020603050405020304" pitchFamily="18" charset="0"/>
              </a:rPr>
              <a:t>Darsni</a:t>
            </a:r>
            <a:r>
              <a:rPr lang="en-US" sz="3200" b="1" i="1" dirty="0">
                <a:solidFill>
                  <a:schemeClr val="accent1"/>
                </a:solidFill>
                <a:latin typeface="Times New Roman" panose="02020603050405020304" pitchFamily="18" charset="0"/>
                <a:cs typeface="Times New Roman" panose="02020603050405020304" pitchFamily="18" charset="0"/>
              </a:rPr>
              <a:t>ng </a:t>
            </a:r>
            <a:r>
              <a:rPr lang="en-US" sz="3200" b="1" i="1" dirty="0" err="1">
                <a:solidFill>
                  <a:schemeClr val="accent1"/>
                </a:solidFill>
                <a:latin typeface="Times New Roman" panose="02020603050405020304" pitchFamily="18" charset="0"/>
                <a:cs typeface="Times New Roman" panose="02020603050405020304" pitchFamily="18" charset="0"/>
              </a:rPr>
              <a:t>texnologik</a:t>
            </a:r>
            <a:r>
              <a:rPr lang="en-US" sz="3200" b="1" i="1" dirty="0">
                <a:solidFill>
                  <a:schemeClr val="accent1"/>
                </a:solidFill>
                <a:latin typeface="Times New Roman" panose="02020603050405020304" pitchFamily="18" charset="0"/>
                <a:cs typeface="Times New Roman" panose="02020603050405020304" pitchFamily="18" charset="0"/>
              </a:rPr>
              <a:t> </a:t>
            </a:r>
            <a:r>
              <a:rPr lang="en-US" sz="3200" b="1" i="1" dirty="0" err="1">
                <a:solidFill>
                  <a:schemeClr val="accent1"/>
                </a:solidFill>
                <a:latin typeface="Times New Roman" panose="02020603050405020304" pitchFamily="18" charset="0"/>
                <a:cs typeface="Times New Roman" panose="02020603050405020304" pitchFamily="18" charset="0"/>
              </a:rPr>
              <a:t>xaritasi</a:t>
            </a:r>
            <a:r>
              <a:rPr lang="en-US" sz="3200" b="1" i="1" dirty="0">
                <a:solidFill>
                  <a:schemeClr val="accent1"/>
                </a:solidFill>
                <a:latin typeface="Times New Roman" panose="02020603050405020304" pitchFamily="18" charset="0"/>
                <a:cs typeface="Times New Roman" panose="02020603050405020304" pitchFamily="18" charset="0"/>
              </a:rPr>
              <a:t>.</a:t>
            </a:r>
          </a:p>
          <a:p>
            <a:endParaRPr lang="ru-RU" sz="3200" b="1" i="1" dirty="0">
              <a:solidFill>
                <a:schemeClr val="accent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4" name="Picture 22" descr="a2b65e76af0d72fc2dfd48baf7b3ac3d"/>
          <p:cNvPicPr>
            <a:picLocks noGrp="1" noChangeAspect="1" noChangeArrowheads="1" noCrop="1"/>
          </p:cNvPicPr>
          <p:nvPr>
            <p:ph sz="quarter" idx="1"/>
          </p:nvPr>
        </p:nvPicPr>
        <p:blipFill>
          <a:blip r:embed="rId2"/>
          <a:srcRect/>
          <a:stretch>
            <a:fillRect/>
          </a:stretch>
        </p:blipFill>
        <p:spPr bwMode="auto">
          <a:xfrm>
            <a:off x="5824519" y="1085842"/>
            <a:ext cx="5286412" cy="3543300"/>
          </a:xfrm>
          <a:prstGeom prst="rect">
            <a:avLst/>
          </a:prstGeom>
          <a:noFill/>
          <a:ln w="9525">
            <a:noFill/>
            <a:miter lim="800000"/>
            <a:headEnd/>
            <a:tailEnd/>
          </a:ln>
        </p:spPr>
      </p:pic>
      <p:sp>
        <p:nvSpPr>
          <p:cNvPr id="2" name="Заголовок 1"/>
          <p:cNvSpPr>
            <a:spLocks noGrp="1"/>
          </p:cNvSpPr>
          <p:nvPr>
            <p:ph type="title"/>
          </p:nvPr>
        </p:nvSpPr>
        <p:spPr>
          <a:xfrm>
            <a:off x="473201" y="495300"/>
            <a:ext cx="4641723" cy="5467350"/>
          </a:xfrm>
        </p:spPr>
        <p:txBody>
          <a:bodyPr>
            <a:normAutofit/>
          </a:bodyPr>
          <a:lstStyle/>
          <a:p>
            <a:pPr algn="just"/>
            <a:br>
              <a:rPr lang="en-US" b="1" i="1" dirty="0"/>
            </a:br>
            <a:r>
              <a:rPr lang="en-US" b="1" i="1" dirty="0"/>
              <a:t>	</a:t>
            </a:r>
            <a:r>
              <a:rPr lang="en-US" sz="2800" b="1" i="0" dirty="0" err="1">
                <a:solidFill>
                  <a:srgbClr val="0070C0"/>
                </a:solidFill>
                <a:effectLst/>
                <a:latin typeface="Times New Roman" panose="02020603050405020304" pitchFamily="18" charset="0"/>
                <a:cs typeface="Times New Roman" panose="02020603050405020304" pitchFamily="18" charset="0"/>
              </a:rPr>
              <a:t>Dars</a:t>
            </a:r>
            <a:r>
              <a:rPr lang="en-US" sz="2800" b="0" i="0" dirty="0">
                <a:solidFill>
                  <a:srgbClr val="0070C0"/>
                </a:solidFill>
                <a:effectLst/>
                <a:latin typeface="Times New Roman" panose="02020603050405020304" pitchFamily="18" charset="0"/>
                <a:cs typeface="Times New Roman" panose="02020603050405020304" pitchFamily="18" charset="0"/>
              </a:rPr>
              <a:t> – </a:t>
            </a:r>
            <a:r>
              <a:rPr lang="en-US" sz="2800" b="0" i="1" dirty="0" err="1">
                <a:solidFill>
                  <a:srgbClr val="5477F3"/>
                </a:solidFill>
                <a:effectLst/>
                <a:latin typeface="Times New Roman" panose="02020603050405020304" pitchFamily="18" charset="0"/>
                <a:cs typeface="Times New Roman" panose="02020603050405020304" pitchFamily="18" charset="0"/>
              </a:rPr>
              <a:t>ta’lim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beruvchi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tomonidan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yoshi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ma’lumoti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jihatidan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bir</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xil</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bo‘lgan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ta’lim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oluvchilar</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guruhiga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o‘quv</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rejasi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o‘quv</a:t>
            </a:r>
            <a:r>
              <a:rPr lang="en-US" sz="2800" b="0" i="1" dirty="0">
                <a:solidFill>
                  <a:srgbClr val="5477F3"/>
                </a:solidFill>
                <a:effectLst/>
                <a:latin typeface="Times New Roman" panose="02020603050405020304" pitchFamily="18" charset="0"/>
                <a:cs typeface="Times New Roman" panose="02020603050405020304" pitchFamily="18" charset="0"/>
              </a:rPr>
              <a:t> dasturi </a:t>
            </a:r>
            <a:r>
              <a:rPr lang="en-US" sz="2800" b="0" i="1" dirty="0" err="1">
                <a:solidFill>
                  <a:srgbClr val="5477F3"/>
                </a:solidFill>
                <a:effectLst/>
                <a:latin typeface="Times New Roman" panose="02020603050405020304" pitchFamily="18" charset="0"/>
                <a:cs typeface="Times New Roman" panose="02020603050405020304" pitchFamily="18" charset="0"/>
              </a:rPr>
              <a:t>talablari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qat’iy</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dars</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jadvali</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asosida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muayyan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vaqt</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ichida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bilim</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berish</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malaka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hosil</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qilish</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bo‘yicha</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muayyan</a:t>
            </a:r>
            <a:r>
              <a:rPr lang="en-US" sz="2800" b="0" i="1" dirty="0">
                <a:solidFill>
                  <a:srgbClr val="5477F3"/>
                </a:solidFill>
                <a:effectLst/>
                <a:latin typeface="Times New Roman" panose="02020603050405020304" pitchFamily="18" charset="0"/>
                <a:cs typeface="Times New Roman" panose="02020603050405020304" pitchFamily="18" charset="0"/>
              </a:rPr>
              <a:t> </a:t>
            </a:r>
            <a:r>
              <a:rPr lang="en-US" sz="2800" b="0" i="1" dirty="0" err="1">
                <a:solidFill>
                  <a:srgbClr val="5477F3"/>
                </a:solidFill>
                <a:effectLst/>
                <a:latin typeface="Times New Roman" panose="02020603050405020304" pitchFamily="18" charset="0"/>
                <a:cs typeface="Times New Roman" panose="02020603050405020304" pitchFamily="18" charset="0"/>
              </a:rPr>
              <a:t>mashg‘ulotdir</a:t>
            </a:r>
            <a:r>
              <a:rPr lang="en-US" sz="2800" b="0" i="1" dirty="0">
                <a:solidFill>
                  <a:srgbClr val="5477F3"/>
                </a:solidFill>
                <a:effectLst/>
                <a:latin typeface="Times New Roman" panose="02020603050405020304" pitchFamily="18" charset="0"/>
                <a:cs typeface="Times New Roman" panose="02020603050405020304" pitchFamily="18" charset="0"/>
              </a:rPr>
              <a:t>.</a:t>
            </a:r>
            <a:endParaRPr lang="ru-RU" sz="2800" b="1" i="1" dirty="0">
              <a:solidFill>
                <a:srgbClr val="5477F3"/>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EEC927D0-00B0-4DAE-870C-2F5DD2DAE90E}"/>
              </a:ext>
            </a:extLst>
          </p:cNvPr>
          <p:cNvSpPr>
            <a:spLocks noGrp="1"/>
          </p:cNvSpPr>
          <p:nvPr>
            <p:ph type="title"/>
          </p:nvPr>
        </p:nvSpPr>
        <p:spPr/>
        <p:txBody>
          <a:bodyPr/>
          <a:lstStyle/>
          <a:p>
            <a:r>
              <a:rPr lang="en-US" b="1" dirty="0">
                <a:solidFill>
                  <a:srgbClr val="0F39D3"/>
                </a:solidFill>
                <a:latin typeface="Times New Roman" panose="02020603050405020304" pitchFamily="18" charset="0"/>
                <a:cs typeface="Times New Roman" panose="02020603050405020304" pitchFamily="18" charset="0"/>
              </a:rPr>
              <a:t>“</a:t>
            </a:r>
            <a:r>
              <a:rPr lang="en-US" b="1" dirty="0" err="1">
                <a:solidFill>
                  <a:srgbClr val="0F39D3"/>
                </a:solidFill>
                <a:latin typeface="Times New Roman" panose="02020603050405020304" pitchFamily="18" charset="0"/>
                <a:cs typeface="Times New Roman" panose="02020603050405020304" pitchFamily="18" charset="0"/>
              </a:rPr>
              <a:t>Zamonaviy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o`zi</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qanday</a:t>
            </a:r>
            <a:r>
              <a:rPr lang="en-US" b="1" dirty="0">
                <a:solidFill>
                  <a:srgbClr val="0F39D3"/>
                </a:solidFill>
                <a:latin typeface="Times New Roman" panose="02020603050405020304" pitchFamily="18" charset="0"/>
                <a:cs typeface="Times New Roman" panose="02020603050405020304" pitchFamily="18" charset="0"/>
              </a:rPr>
              <a:t> </a:t>
            </a:r>
            <a:r>
              <a:rPr lang="en-US" b="1" dirty="0" err="1">
                <a:solidFill>
                  <a:srgbClr val="0F39D3"/>
                </a:solidFill>
                <a:latin typeface="Times New Roman" panose="02020603050405020304" pitchFamily="18" charset="0"/>
                <a:cs typeface="Times New Roman" panose="02020603050405020304" pitchFamily="18" charset="0"/>
              </a:rPr>
              <a:t>dars</a:t>
            </a:r>
            <a:r>
              <a:rPr lang="en-US" b="1" dirty="0">
                <a:solidFill>
                  <a:srgbClr val="0F39D3"/>
                </a:solidFill>
                <a:latin typeface="Times New Roman" panose="02020603050405020304" pitchFamily="18" charset="0"/>
                <a:cs typeface="Times New Roman" panose="02020603050405020304" pitchFamily="18" charset="0"/>
              </a:rPr>
              <a:t> ?” </a:t>
            </a:r>
            <a:endParaRPr lang="ru-RU" b="1" dirty="0"/>
          </a:p>
        </p:txBody>
      </p:sp>
      <p:sp>
        <p:nvSpPr>
          <p:cNvPr id="3" name="Объект 2">
            <a:extLst>
              <a:ext uri="{FF2B5EF4-FFF2-40B4-BE49-F238E27FC236}">
                <a16:creationId xmlns:a16="http://schemas.microsoft.com/office/drawing/2014/main" id="{0CF4A2E0-6B20-4C55-9F0C-5EE4389C63F0}"/>
              </a:ext>
            </a:extLst>
          </p:cNvPr>
          <p:cNvSpPr>
            <a:spLocks noGrp="1"/>
          </p:cNvSpPr>
          <p:nvPr>
            <p:ph idx="1"/>
          </p:nvPr>
        </p:nvSpPr>
        <p:spPr/>
        <p:txBody>
          <a:bodyPr/>
          <a:lstStyle/>
          <a:p>
            <a:pPr marL="0" indent="0" algn="just">
              <a:buNone/>
            </a:pPr>
            <a:r>
              <a:rPr lang="en-US" b="0" i="0" dirty="0">
                <a:solidFill>
                  <a:srgbClr val="333333"/>
                </a:solidFill>
                <a:effectLst/>
                <a:latin typeface="Arial" panose="020B0604020202020204" pitchFamily="34" charset="0"/>
              </a:rPr>
              <a:t>	</a:t>
            </a:r>
            <a:endParaRPr lang="en-US" b="0" i="0" dirty="0">
              <a:solidFill>
                <a:srgbClr val="0F39D3"/>
              </a:solidFill>
              <a:effectLst/>
              <a:latin typeface="Times New Roman" panose="02020603050405020304" pitchFamily="18" charset="0"/>
              <a:cs typeface="Times New Roman" panose="02020603050405020304" pitchFamily="18" charset="0"/>
            </a:endParaRPr>
          </a:p>
          <a:p>
            <a:pPr marL="0" indent="0" algn="just">
              <a:lnSpc>
                <a:spcPct val="150000"/>
              </a:lnSpc>
              <a:spcBef>
                <a:spcPts val="0"/>
              </a:spcBef>
              <a:buNone/>
            </a:pPr>
            <a:r>
              <a:rPr lang="en-US" b="0" i="0" dirty="0">
                <a:solidFill>
                  <a:srgbClr val="FF0000"/>
                </a:solidFill>
                <a:effectLst/>
                <a:latin typeface="Times New Roman" panose="02020603050405020304" pitchFamily="18" charset="0"/>
                <a:cs typeface="Times New Roman" panose="02020603050405020304" pitchFamily="18" charset="0"/>
              </a:rPr>
              <a:t>“</a:t>
            </a:r>
            <a:r>
              <a:rPr lang="en-US" b="1" i="1" dirty="0" err="1">
                <a:solidFill>
                  <a:srgbClr val="C00000"/>
                </a:solidFill>
                <a:effectLst/>
                <a:latin typeface="Times New Roman" panose="02020603050405020304" pitchFamily="18" charset="0"/>
                <a:cs typeface="Times New Roman" panose="02020603050405020304" pitchFamily="18" charset="0"/>
              </a:rPr>
              <a:t>Zamonaviy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dars</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shunday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darski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unda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o`qituvchi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o`quvchining</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mavjud</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imkoniyatlaridan</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ustalik</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bilan</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foydalanib</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uning</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aqliy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potensialini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ishga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solib</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rivojlanishni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ta`minlaydi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O`quvchi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esa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o`z</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navbatida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bilimlarini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chuqur</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o`zlashtiradi</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va</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ma`naviy</a:t>
            </a:r>
            <a:r>
              <a:rPr lang="en-US" b="1" i="1" dirty="0">
                <a:solidFill>
                  <a:srgbClr val="C00000"/>
                </a:solidFill>
                <a:effectLst/>
                <a:latin typeface="Times New Roman" panose="02020603050405020304" pitchFamily="18" charset="0"/>
                <a:cs typeface="Times New Roman" panose="02020603050405020304" pitchFamily="18" charset="0"/>
              </a:rPr>
              <a:t> </a:t>
            </a:r>
            <a:r>
              <a:rPr lang="en-US" b="1" i="1" dirty="0" err="1">
                <a:solidFill>
                  <a:srgbClr val="C00000"/>
                </a:solidFill>
                <a:effectLst/>
                <a:latin typeface="Times New Roman" panose="02020603050405020304" pitchFamily="18" charset="0"/>
                <a:cs typeface="Times New Roman" panose="02020603050405020304" pitchFamily="18" charset="0"/>
              </a:rPr>
              <a:t>barkamolik</a:t>
            </a:r>
            <a:r>
              <a:rPr lang="en-US" b="1" i="1" dirty="0">
                <a:solidFill>
                  <a:srgbClr val="C00000"/>
                </a:solidFill>
                <a:effectLst/>
                <a:latin typeface="Times New Roman" panose="02020603050405020304" pitchFamily="18" charset="0"/>
                <a:cs typeface="Times New Roman" panose="02020603050405020304" pitchFamily="18" charset="0"/>
              </a:rPr>
              <a:t> sari </a:t>
            </a:r>
            <a:r>
              <a:rPr lang="en-US" b="1" i="1" dirty="0" err="1">
                <a:solidFill>
                  <a:srgbClr val="C00000"/>
                </a:solidFill>
                <a:effectLst/>
                <a:latin typeface="Times New Roman" panose="02020603050405020304" pitchFamily="18" charset="0"/>
                <a:cs typeface="Times New Roman" panose="02020603050405020304" pitchFamily="18" charset="0"/>
              </a:rPr>
              <a:t>odimlaydi</a:t>
            </a:r>
            <a:r>
              <a:rPr lang="en-US" b="1" i="1" dirty="0">
                <a:solidFill>
                  <a:srgbClr val="C00000"/>
                </a:solidFill>
                <a:effectLst/>
                <a:latin typeface="Times New Roman" panose="02020603050405020304" pitchFamily="18" charset="0"/>
                <a:cs typeface="Times New Roman" panose="02020603050405020304" pitchFamily="18" charset="0"/>
              </a:rPr>
              <a:t>”</a:t>
            </a:r>
            <a:r>
              <a:rPr lang="en-US" b="0" i="0" dirty="0">
                <a:solidFill>
                  <a:srgbClr val="0F39D3"/>
                </a:solidFill>
                <a:effectLst/>
                <a:latin typeface="Times New Roman" panose="02020603050405020304" pitchFamily="18" charset="0"/>
                <a:cs typeface="Times New Roman" panose="02020603050405020304" pitchFamily="18" charset="0"/>
              </a:rPr>
              <a:t> deb </a:t>
            </a:r>
            <a:r>
              <a:rPr lang="en-US" b="0" i="0" dirty="0" err="1">
                <a:solidFill>
                  <a:srgbClr val="0F39D3"/>
                </a:solidFill>
                <a:effectLst/>
                <a:latin typeface="Times New Roman" panose="02020603050405020304" pitchFamily="18" charset="0"/>
                <a:cs typeface="Times New Roman" panose="02020603050405020304" pitchFamily="18" charset="0"/>
              </a:rPr>
              <a:t>yozadi</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pedagogika</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fanlari</a:t>
            </a:r>
            <a:r>
              <a:rPr lang="en-US" b="0" i="0" dirty="0">
                <a:solidFill>
                  <a:srgbClr val="0F39D3"/>
                </a:solidFill>
                <a:effectLst/>
                <a:latin typeface="Times New Roman" panose="02020603050405020304" pitchFamily="18" charset="0"/>
                <a:cs typeface="Times New Roman" panose="02020603050405020304" pitchFamily="18" charset="0"/>
              </a:rPr>
              <a:t> </a:t>
            </a:r>
            <a:r>
              <a:rPr lang="en-US" b="0" i="0" dirty="0" err="1">
                <a:solidFill>
                  <a:srgbClr val="0F39D3"/>
                </a:solidFill>
                <a:effectLst/>
                <a:latin typeface="Times New Roman" panose="02020603050405020304" pitchFamily="18" charset="0"/>
                <a:cs typeface="Times New Roman" panose="02020603050405020304" pitchFamily="18" charset="0"/>
              </a:rPr>
              <a:t>doktori</a:t>
            </a:r>
            <a:r>
              <a:rPr lang="en-US" b="0" i="0" dirty="0">
                <a:solidFill>
                  <a:srgbClr val="0F39D3"/>
                </a:solidFill>
                <a:effectLst/>
                <a:latin typeface="Times New Roman" panose="02020603050405020304" pitchFamily="18" charset="0"/>
                <a:cs typeface="Times New Roman" panose="02020603050405020304" pitchFamily="18" charset="0"/>
              </a:rPr>
              <a:t>, professor            </a:t>
            </a:r>
          </a:p>
          <a:p>
            <a:pPr marL="0" indent="0" algn="just">
              <a:buNone/>
            </a:pPr>
            <a:r>
              <a:rPr lang="en-US" dirty="0">
                <a:solidFill>
                  <a:srgbClr val="0F39D3"/>
                </a:solidFill>
                <a:latin typeface="Times New Roman" panose="02020603050405020304" pitchFamily="18" charset="0"/>
                <a:cs typeface="Times New Roman" panose="02020603050405020304" pitchFamily="18" charset="0"/>
              </a:rPr>
              <a:t>                                                                                            </a:t>
            </a:r>
            <a:r>
              <a:rPr lang="en-US" b="0" i="0" dirty="0">
                <a:solidFill>
                  <a:srgbClr val="0F39D3"/>
                </a:solidFill>
                <a:effectLst/>
                <a:latin typeface="Times New Roman" panose="02020603050405020304" pitchFamily="18" charset="0"/>
                <a:cs typeface="Times New Roman" panose="02020603050405020304" pitchFamily="18" charset="0"/>
              </a:rPr>
              <a:t>J.F. </a:t>
            </a:r>
            <a:r>
              <a:rPr lang="en-US" b="0" i="0" dirty="0" err="1">
                <a:solidFill>
                  <a:srgbClr val="0F39D3"/>
                </a:solidFill>
                <a:effectLst/>
                <a:latin typeface="Times New Roman" panose="02020603050405020304" pitchFamily="18" charset="0"/>
                <a:cs typeface="Times New Roman" panose="02020603050405020304" pitchFamily="18" charset="0"/>
              </a:rPr>
              <a:t>Yoldoshev</a:t>
            </a:r>
            <a:endParaRPr lang="ru-RU" dirty="0">
              <a:solidFill>
                <a:srgbClr val="0F39D3"/>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7E9A6C04-0297-4E44-87AA-360214EEE09D}"/>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C6E6E33F-0CB9-4820-ACB3-2EB3DCEAA3BA}"/>
              </a:ext>
            </a:extLst>
          </p:cNvPr>
          <p:cNvSpPr>
            <a:spLocks noGrp="1"/>
          </p:cNvSpPr>
          <p:nvPr>
            <p:ph idx="1"/>
          </p:nvPr>
        </p:nvSpPr>
        <p:spPr/>
        <p:txBody>
          <a:bodyPr>
            <a:normAutofit/>
          </a:bodyPr>
          <a:lstStyle/>
          <a:p>
            <a:pPr algn="ctr"/>
            <a:r>
              <a:rPr lang="en-US" sz="4400" i="1" dirty="0" err="1">
                <a:solidFill>
                  <a:srgbClr val="0F39D3"/>
                </a:solidFill>
                <a:latin typeface="Times New Roman" panose="02020603050405020304" pitchFamily="18" charset="0"/>
                <a:cs typeface="Times New Roman" panose="02020603050405020304" pitchFamily="18" charset="0"/>
              </a:rPr>
              <a:t>Darsni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samarali</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tashkil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etish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uchun</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nimalarga</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amal</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qilish</a:t>
            </a:r>
            <a:r>
              <a:rPr lang="en-US" sz="4400" i="1" dirty="0">
                <a:solidFill>
                  <a:srgbClr val="0F39D3"/>
                </a:solidFill>
                <a:latin typeface="Times New Roman" panose="02020603050405020304" pitchFamily="18" charset="0"/>
                <a:cs typeface="Times New Roman" panose="02020603050405020304" pitchFamily="18" charset="0"/>
              </a:rPr>
              <a:t> </a:t>
            </a:r>
            <a:r>
              <a:rPr lang="en-US" sz="4400" i="1" dirty="0" err="1">
                <a:solidFill>
                  <a:srgbClr val="0F39D3"/>
                </a:solidFill>
                <a:latin typeface="Times New Roman" panose="02020603050405020304" pitchFamily="18" charset="0"/>
                <a:cs typeface="Times New Roman" panose="02020603050405020304" pitchFamily="18" charset="0"/>
              </a:rPr>
              <a:t>kerak</a:t>
            </a:r>
            <a:r>
              <a:rPr lang="en-US" sz="4400" i="1" dirty="0">
                <a:solidFill>
                  <a:srgbClr val="0F39D3"/>
                </a:solidFill>
                <a:latin typeface="Times New Roman" panose="02020603050405020304" pitchFamily="18" charset="0"/>
                <a:cs typeface="Times New Roman" panose="02020603050405020304" pitchFamily="18" charset="0"/>
              </a:rPr>
              <a:t>? </a:t>
            </a:r>
          </a:p>
          <a:p>
            <a:r>
              <a:rPr lang="en-US" sz="4400" i="1" dirty="0">
                <a:solidFill>
                  <a:srgbClr val="0F39D3"/>
                </a:solidFill>
                <a:latin typeface="Times New Roman" panose="02020603050405020304" pitchFamily="18" charset="0"/>
                <a:cs typeface="Times New Roman" panose="02020603050405020304" pitchFamily="18" charset="0"/>
              </a:rPr>
              <a:t>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a:t>
            </a:r>
          </a:p>
          <a:p>
            <a:r>
              <a:rPr lang="en-US" sz="4400" i="1" dirty="0">
                <a:solidFill>
                  <a:srgbClr val="0F39D3"/>
                </a:solidFill>
                <a:latin typeface="Times New Roman" panose="02020603050405020304" pitchFamily="18" charset="0"/>
                <a:cs typeface="Times New Roman" panose="02020603050405020304" pitchFamily="18" charset="0"/>
              </a:rPr>
              <a:t>___________________</a:t>
            </a:r>
            <a:endParaRPr lang="ru-RU" sz="4400" i="1" dirty="0">
              <a:solidFill>
                <a:srgbClr val="0F39D3"/>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909DC691-9BE4-4F5F-B919-92B3B919C9F9}"/>
              </a:ext>
            </a:extLst>
          </p:cNvPr>
          <p:cNvSpPr>
            <a:spLocks noGrp="1"/>
          </p:cNvSpPr>
          <p:nvPr>
            <p:ph type="title"/>
          </p:nvPr>
        </p:nvSpPr>
        <p:spPr>
          <a:xfrm>
            <a:off x="838200" y="346075"/>
            <a:ext cx="10515600" cy="1325563"/>
          </a:xfrm>
        </p:spPr>
        <p:txBody>
          <a:bodyPr/>
          <a:lstStyle/>
          <a:p>
            <a:r>
              <a:rPr lang="en-US" b="1" dirty="0" err="1">
                <a:solidFill>
                  <a:srgbClr val="C00000"/>
                </a:solidFill>
                <a:latin typeface="Times New Roman" pitchFamily="18" charset="0"/>
                <a:cs typeface="Times New Roman" pitchFamily="18" charset="0"/>
              </a:rPr>
              <a:t>Zamonaviy</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dars</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quyidagi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xususiyatlarga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ega</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boʻlishi</a:t>
            </a:r>
            <a:r>
              <a:rPr lang="en-US" b="1" dirty="0">
                <a:solidFill>
                  <a:srgbClr val="C00000"/>
                </a:solidFill>
                <a:latin typeface="Times New Roman" pitchFamily="18" charset="0"/>
                <a:cs typeface="Times New Roman" pitchFamily="18" charset="0"/>
              </a:rPr>
              <a:t> </a:t>
            </a:r>
            <a:r>
              <a:rPr lang="en-US" b="1" dirty="0" err="1">
                <a:solidFill>
                  <a:srgbClr val="C00000"/>
                </a:solidFill>
                <a:latin typeface="Times New Roman" pitchFamily="18" charset="0"/>
                <a:cs typeface="Times New Roman" pitchFamily="18" charset="0"/>
              </a:rPr>
              <a:t>lozim</a:t>
            </a:r>
            <a:r>
              <a:rPr lang="en-US" b="1" dirty="0">
                <a:solidFill>
                  <a:srgbClr val="C00000"/>
                </a:solidFill>
                <a:latin typeface="Times New Roman" pitchFamily="18" charset="0"/>
                <a:cs typeface="Times New Roman" pitchFamily="18" charset="0"/>
              </a:rPr>
              <a:t>:</a:t>
            </a:r>
            <a:endParaRPr lang="ru-RU" dirty="0"/>
          </a:p>
        </p:txBody>
      </p:sp>
      <p:graphicFrame>
        <p:nvGraphicFramePr>
          <p:cNvPr id="4" name="Объект 3">
            <a:extLst>
              <a:ext uri="{FF2B5EF4-FFF2-40B4-BE49-F238E27FC236}">
                <a16:creationId xmlns:a16="http://schemas.microsoft.com/office/drawing/2014/main" id="{E2D82F35-A9D7-49CF-B76D-AE14095F6EC7}"/>
              </a:ext>
            </a:extLst>
          </p:cNvPr>
          <p:cNvGraphicFramePr>
            <a:graphicFrameLocks noGrp="1"/>
          </p:cNvGraphicFramePr>
          <p:nvPr>
            <p:ph idx="1"/>
            <p:extLst>
              <p:ext uri="{D42A27DB-BD31-4B8C-83A1-F6EECF244321}">
                <p14:modId xmlns:p14="http://schemas.microsoft.com/office/powerpoint/2010/main" val="125851236"/>
              </p:ext>
            </p:extLst>
          </p:nvPr>
        </p:nvGraphicFramePr>
        <p:xfrm>
          <a:off x="1219199" y="1209676"/>
          <a:ext cx="11344275" cy="5514974"/>
        </p:xfrm>
        <a:graphic>
          <a:graphicData uri="http://schemas.openxmlformats.org/drawingml/2006/diagram">
            <dgm:relIds xmlns:dgm="http://schemas.openxmlformats.org/drawingml/2006/diagram" r:dm="rId2" r:lo="rId3" r:qs="rId4" r:cs="rId5"/>
          </a:graphicData>
        </a:graphic>
      </p:graphicFrame>
    </p:spTree>
  </p:cSld>
  <p:clrMapOvr>
    <a:masterClrMapping/>
  </p:clrMapOvr>
</p:sld>
</file>

<file path=ppt/slides/slide1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p:cNvSpPr>
            <a:spLocks noGrp="1"/>
          </p:cNvSpPr>
          <p:nvPr>
            <p:ph type="title"/>
          </p:nvPr>
        </p:nvSpPr>
        <p:spPr>
          <a:xfrm>
            <a:off x="533400" y="365125"/>
            <a:ext cx="2882901" cy="6311900"/>
          </a:xfrm>
        </p:spPr>
        <p:txBody>
          <a:bodyPr>
            <a:normAutofit/>
          </a:bodyPr>
          <a:lstStyle/>
          <a:p>
            <a:r>
              <a:rPr lang="en-US" sz="4800" b="1" i="1" dirty="0" err="1">
                <a:solidFill>
                  <a:srgbClr val="E34F47"/>
                </a:solidFill>
                <a:latin typeface="Times New Roman" panose="02020603050405020304" pitchFamily="18" charset="0"/>
                <a:cs typeface="Times New Roman" panose="02020603050405020304" pitchFamily="18" charset="0"/>
              </a:rPr>
              <a:t>Darsni</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samarali</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tashkil</a:t>
            </a:r>
            <a:r>
              <a:rPr lang="en-US" sz="4800" b="1" i="1" dirty="0">
                <a:solidFill>
                  <a:srgbClr val="E34F47"/>
                </a:solidFill>
                <a:latin typeface="Times New Roman" panose="02020603050405020304" pitchFamily="18" charset="0"/>
                <a:cs typeface="Times New Roman" panose="02020603050405020304" pitchFamily="18" charset="0"/>
              </a:rPr>
              <a:t> </a:t>
            </a:r>
            <a:r>
              <a:rPr lang="en-US" sz="4800" b="1" i="1" dirty="0" err="1">
                <a:solidFill>
                  <a:srgbClr val="E34F47"/>
                </a:solidFill>
                <a:latin typeface="Times New Roman" panose="02020603050405020304" pitchFamily="18" charset="0"/>
                <a:cs typeface="Times New Roman" panose="02020603050405020304" pitchFamily="18" charset="0"/>
              </a:rPr>
              <a:t>etishda</a:t>
            </a:r>
            <a:r>
              <a:rPr lang="en-US" sz="4800" b="1" i="1" dirty="0">
                <a:solidFill>
                  <a:srgbClr val="E34F47"/>
                </a:solidFill>
                <a:latin typeface="Times New Roman" panose="02020603050405020304" pitchFamily="18" charset="0"/>
                <a:cs typeface="Times New Roman" panose="02020603050405020304" pitchFamily="18" charset="0"/>
              </a:rPr>
              <a:t> SMART </a:t>
            </a:r>
            <a:r>
              <a:rPr lang="en-US" sz="4800" b="1" i="1" dirty="0" err="1">
                <a:solidFill>
                  <a:srgbClr val="E34F47"/>
                </a:solidFill>
                <a:latin typeface="Times New Roman" panose="02020603050405020304" pitchFamily="18" charset="0"/>
                <a:cs typeface="Times New Roman" panose="02020603050405020304" pitchFamily="18" charset="0"/>
              </a:rPr>
              <a:t>mezonlari</a:t>
            </a:r>
            <a:endParaRPr lang="ru-RU" sz="4800" b="1" i="1" dirty="0">
              <a:solidFill>
                <a:srgbClr val="E34F47"/>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sz="quarter" idx="1"/>
          </p:nvPr>
        </p:nvGraphicFramePr>
        <p:xfrm>
          <a:off x="3416300" y="971849"/>
          <a:ext cx="8504238" cy="5521026"/>
        </p:xfrm>
        <a:graphic>
          <a:graphicData uri="http://schemas.openxmlformats.org/drawingml/2006/diagram">
            <dgm:relIds xmlns:dgm="http://schemas.openxmlformats.org/drawingml/2006/diagram" r:dm="rId2" r:lo="rId3" r:qs="rId4" r:cs="rId5"/>
          </a:graphicData>
        </a:graphic>
      </p:graphicFrame>
    </p:spTree>
  </p:cSld>
  <p:clrMapOvr>
    <a:masterClrMapping/>
  </p:clrMapOvr>
</p:sld>
</file>

<file path=ppt/slides/slide1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p:cNvSpPr>
            <a:spLocks noGrp="1"/>
          </p:cNvSpPr>
          <p:nvPr>
            <p:ph type="title"/>
          </p:nvPr>
        </p:nvSpPr>
        <p:spPr>
          <a:xfrm>
            <a:off x="838200" y="346075"/>
            <a:ext cx="10515600" cy="1325563"/>
          </a:xfrm>
        </p:spPr>
        <p:txBody>
          <a:bodyPr/>
          <a:lstStyle/>
          <a:p>
            <a:r>
              <a:rPr lang="en-US" b="1" dirty="0" err="1">
                <a:solidFill>
                  <a:srgbClr val="C00000"/>
                </a:solidFill>
                <a:latin typeface="Times New Roman" panose="02020603050405020304" pitchFamily="18" charset="0"/>
                <a:cs typeface="Times New Roman" panose="02020603050405020304" pitchFamily="18" charset="0"/>
              </a:rPr>
              <a:t>Dars</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maqsadlari</a:t>
            </a:r>
            <a:r>
              <a:rPr lang="en-US" b="1" dirty="0">
                <a:solidFill>
                  <a:srgbClr val="C00000"/>
                </a:solidFill>
                <a:latin typeface="Times New Roman" panose="02020603050405020304" pitchFamily="18" charset="0"/>
                <a:cs typeface="Times New Roman" panose="02020603050405020304" pitchFamily="18" charset="0"/>
              </a:rPr>
              <a:t>:</a:t>
            </a:r>
            <a:br>
              <a:rPr lang="en-US" dirty="0">
                <a:solidFill>
                  <a:srgbClr val="C00000"/>
                </a:solidFill>
                <a:latin typeface="Times New Roman" panose="02020603050405020304" pitchFamily="18" charset="0"/>
                <a:cs typeface="Times New Roman" panose="02020603050405020304" pitchFamily="18" charset="0"/>
              </a:rPr>
            </a:br>
            <a:endParaRPr lang="ru-RU"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sz="quarter" idx="1"/>
          </p:nvPr>
        </p:nvSpPr>
        <p:spPr>
          <a:xfrm>
            <a:off x="819150" y="1825625"/>
            <a:ext cx="10934700" cy="4788958"/>
          </a:xfrm>
        </p:spPr>
        <p:txBody>
          <a:bodyPr>
            <a:normAutofit/>
          </a:bodyPr>
          <a:lstStyle/>
          <a:p>
            <a:pPr marL="0" indent="0">
              <a:buNone/>
            </a:pPr>
            <a:br>
              <a:rPr lang="en-US" dirty="0"/>
            </a:br>
            <a:br>
              <a:rPr lang="en-US" dirty="0"/>
            </a:br>
            <a:br>
              <a:rPr lang="en-US" dirty="0"/>
            </a:br>
            <a:endParaRPr lang="ru-RU" dirty="0"/>
          </a:p>
        </p:txBody>
      </p:sp>
      <p:graphicFrame>
        <p:nvGraphicFramePr>
          <p:cNvPr id="4" name="Схема 3">
            <a:extLst>
              <a:ext uri="{FF2B5EF4-FFF2-40B4-BE49-F238E27FC236}">
                <a16:creationId xmlns:a16="http://schemas.microsoft.com/office/drawing/2014/main" id="{D9FBF442-73C2-430D-81ED-AA2CDA3531CA}"/>
              </a:ext>
            </a:extLst>
          </p:cNvPr>
          <p:cNvGraphicFramePr/>
          <p:nvPr/>
        </p:nvGraphicFramePr>
        <p:xfrm>
          <a:off x="838199" y="1195916"/>
          <a:ext cx="10658475" cy="5418667"/>
        </p:xfrm>
        <a:graphic>
          <a:graphicData uri="http://schemas.openxmlformats.org/drawingml/2006/diagram">
            <dgm:relIds xmlns:dgm="http://schemas.openxmlformats.org/drawingml/2006/diagram" r:dm="rId2" r:lo="rId3" r:qs="rId4" r:cs="rId5"/>
          </a:graphicData>
        </a:graphic>
      </p:graphicFrame>
    </p:spTree>
  </p:cSld>
  <p:clrMapOvr>
    <a:masterClrMapping/>
  </p:clrMapOvr>
</p:sld>
</file>

<file path=ppt/slides/slide1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Объект 2"/>
          <p:cNvSpPr>
            <a:spLocks noGrp="1"/>
          </p:cNvSpPr>
          <p:nvPr>
            <p:ph sz="quarter" idx="1"/>
          </p:nvPr>
        </p:nvSpPr>
        <p:spPr>
          <a:xfrm>
            <a:off x="342899" y="169590"/>
            <a:ext cx="11325225" cy="5910408"/>
          </a:xfrm>
        </p:spPr>
        <p:txBody>
          <a:bodyPr>
            <a:normAutofit/>
          </a:bodyPr>
          <a:lstStyle/>
          <a:p>
            <a:pPr marL="0" indent="0">
              <a:buNone/>
            </a:pPr>
            <a:r>
              <a:rPr lang="en-US" dirty="0"/>
              <a:t>	</a:t>
            </a:r>
          </a:p>
          <a:p>
            <a:pPr marL="0" indent="0" algn="just">
              <a:buNone/>
            </a:pPr>
            <a:r>
              <a:rPr lang="en-US" dirty="0"/>
              <a:t>	</a:t>
            </a:r>
            <a:r>
              <a:rPr lang="en-US" sz="3000" dirty="0" err="1">
                <a:solidFill>
                  <a:schemeClr val="accent1"/>
                </a:solidFill>
                <a:latin typeface="Times New Roman" panose="02020603050405020304" pitchFamily="18" charset="0"/>
                <a:cs typeface="Times New Roman" panose="02020603050405020304" pitchFamily="18" charset="0"/>
              </a:rPr>
              <a:t>Pedagogik</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adabiyotlarda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mazmunga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didaktik</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maqsadga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oʻtish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yoʻllariga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taʼlim</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jarayonining</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xususiyatlari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va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uning</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qismlariga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koʻra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tasnif</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qilingan</a:t>
            </a: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Odatda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yangi</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bilim</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berish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mustahkamlash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nazorat</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qilish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va</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b="1" i="1" dirty="0" err="1">
                <a:solidFill>
                  <a:srgbClr val="C00000"/>
                </a:solidFill>
                <a:latin typeface="Times New Roman" panose="02020603050405020304" pitchFamily="18" charset="0"/>
                <a:cs typeface="Times New Roman" panose="02020603050405020304" pitchFamily="18" charset="0"/>
              </a:rPr>
              <a:t>aralash</a:t>
            </a:r>
            <a:r>
              <a:rPr lang="en-US" sz="3000" b="1" i="1" dirty="0">
                <a:solidFill>
                  <a:srgbClr val="C00000"/>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kabi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turlarga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boʻlinadi</a:t>
            </a:r>
            <a:r>
              <a:rPr lang="en-US" sz="3000" dirty="0">
                <a:solidFill>
                  <a:schemeClr val="accent1"/>
                </a:solidFill>
                <a:latin typeface="Times New Roman" panose="02020603050405020304" pitchFamily="18" charset="0"/>
                <a:cs typeface="Times New Roman" panose="02020603050405020304" pitchFamily="18" charset="0"/>
              </a:rPr>
              <a:t>. </a:t>
            </a:r>
          </a:p>
          <a:p>
            <a:pPr marL="0" indent="0" algn="just">
              <a:buNone/>
            </a:pP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Taʼlim</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tajribasida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jarayonida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yoki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bir</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necha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darsturlari</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umumlashtirilgan</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holda</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ish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olib</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boriladigan</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aralash</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dars</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koʻp</a:t>
            </a:r>
            <a:r>
              <a:rPr lang="en-US" sz="3000" dirty="0">
                <a:solidFill>
                  <a:schemeClr val="accent1"/>
                </a:solidFill>
                <a:latin typeface="Times New Roman" panose="02020603050405020304" pitchFamily="18" charset="0"/>
                <a:cs typeface="Times New Roman" panose="02020603050405020304" pitchFamily="18" charset="0"/>
              </a:rPr>
              <a:t> </a:t>
            </a:r>
            <a:r>
              <a:rPr lang="en-US" sz="3000" dirty="0" err="1">
                <a:solidFill>
                  <a:schemeClr val="accent1"/>
                </a:solidFill>
                <a:latin typeface="Times New Roman" panose="02020603050405020304" pitchFamily="18" charset="0"/>
                <a:cs typeface="Times New Roman" panose="02020603050405020304" pitchFamily="18" charset="0"/>
              </a:rPr>
              <a:t>uchraydi</a:t>
            </a:r>
            <a:r>
              <a:rPr lang="en-US" dirty="0">
                <a:latin typeface="Times New Roman" panose="02020603050405020304" pitchFamily="18" charset="0"/>
                <a:cs typeface="Times New Roman" panose="02020603050405020304" pitchFamily="18" charset="0"/>
              </a:rPr>
              <a:t>. </a:t>
            </a:r>
          </a:p>
          <a:p>
            <a:pPr marL="0" indent="0" algn="just">
              <a:buNone/>
            </a:pP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810000" y="58848"/>
            <a:ext cx="4572000" cy="646331"/>
          </a:xfrm>
          <a:prstGeom prst="rect">
            <a:avLst/>
          </a:prstGeom>
        </p:spPr>
        <p:txBody>
          <a:bodyPr>
            <a:spAutoFit/>
          </a:bodyPr>
          <a:lstStyle/>
          <a:p>
            <a:endParaRPr lang="en-US" dirty="0"/>
          </a:p>
          <a:p>
            <a:r>
              <a:rPr lang="en-US" dirty="0"/>
              <a:t>	.</a:t>
            </a:r>
            <a:endParaRPr lang="ru-RU" dirty="0"/>
          </a:p>
        </p:txBody>
      </p:sp>
    </p:spTree>
  </p:cSld>
  <p:clrMapOvr>
    <a:masterClrMapping/>
  </p:clrMapOvr>
</p:sld>
</file>

<file path=ppt/slides/slide1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99D0150A-8B69-4F7F-BB28-079B62992D48}"/>
              </a:ext>
            </a:extLst>
          </p:cNvPr>
          <p:cNvSpPr>
            <a:spLocks noGrp="1"/>
          </p:cNvSpPr>
          <p:nvPr>
            <p:ph type="title"/>
          </p:nvPr>
        </p:nvSpPr>
        <p:spPr/>
        <p:txBody>
          <a:bodyPr/>
          <a:lstStyle/>
          <a:p>
            <a:endParaRPr lang="ru-RU" dirty="0"/>
          </a:p>
        </p:txBody>
      </p:sp>
      <p:graphicFrame>
        <p:nvGraphicFramePr>
          <p:cNvPr id="4" name="Объект 3">
            <a:extLst>
              <a:ext uri="{FF2B5EF4-FFF2-40B4-BE49-F238E27FC236}">
                <a16:creationId xmlns:a16="http://schemas.microsoft.com/office/drawing/2014/main" id="{61EF8C8D-AE30-408F-846B-71F4A251EBEB}"/>
              </a:ext>
            </a:extLst>
          </p:cNvPr>
          <p:cNvGraphicFramePr>
            <a:graphicFrameLocks noGrp="1"/>
          </p:cNvGraphicFramePr>
          <p:nvPr>
            <p:ph idx="1"/>
            <p:extLst>
              <p:ext uri="{D42A27DB-BD31-4B8C-83A1-F6EECF244321}">
                <p14:modId xmlns:p14="http://schemas.microsoft.com/office/powerpoint/2010/main" val="3823590449"/>
              </p:ext>
            </p:extLst>
          </p:nvPr>
        </p:nvGraphicFramePr>
        <p:xfrm>
          <a:off x="838199" y="1825624"/>
          <a:ext cx="10829925" cy="4879975"/>
        </p:xfrm>
        <a:graphic>
          <a:graphicData uri="http://schemas.openxmlformats.org/drawingml/2006/diagram">
            <dgm:relIds xmlns:dgm="http://schemas.openxmlformats.org/drawingml/2006/diagram" r:dm="rId2" r:lo="rId3" r:qs="rId4" r:cs="rId5"/>
          </a:graphicData>
        </a:graphic>
      </p:graphicFrame>
    </p:spTree>
  </p:cSld>
  <p:clrMapOvr>
    <a:masterClrMapping/>
  </p:clrMapOvr>
</p:sld>
</file>

<file path=ppt/slides/slide1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1506" name="Rectangle 2"/>
          <p:cNvSpPr>
            <a:spLocks noGrp="1" noChangeArrowheads="1"/>
          </p:cNvSpPr>
          <p:nvPr>
            <p:ph type="title"/>
          </p:nvPr>
        </p:nvSpPr>
        <p:spPr>
          <a:xfrm>
            <a:off x="838200" y="365126"/>
            <a:ext cx="10515600" cy="749300"/>
          </a:xfrm>
        </p:spPr>
        <p:txBody>
          <a:bodyPr/>
          <a:lstStyle/>
          <a:p>
            <a:pPr eaLnBrk="1" hangingPunct="1"/>
            <a:r>
              <a:rPr lang="en-US" b="1" dirty="0" err="1">
                <a:solidFill>
                  <a:srgbClr val="7030A0"/>
                </a:solidFill>
                <a:latin typeface="Times New Roman" panose="02020603050405020304" pitchFamily="18" charset="0"/>
                <a:cs typeface="Times New Roman" panose="02020603050405020304" pitchFamily="18" charset="0"/>
              </a:rPr>
              <a:t>Aralash</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sz="quarter" idx="1"/>
          </p:nvPr>
        </p:nvSpPr>
        <p:spPr>
          <a:xfrm>
            <a:off x="838200" y="1428750"/>
            <a:ext cx="10515600" cy="4748213"/>
          </a:xfrm>
        </p:spPr>
        <p:txBody>
          <a:bodyPr>
            <a:normAutofit fontScale="92500" lnSpcReduction="20000"/>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3.  </a:t>
            </a:r>
            <a:r>
              <a:rPr lang="en-US" b="1" i="1" dirty="0" err="1">
                <a:solidFill>
                  <a:schemeClr val="accent1"/>
                </a:solidFill>
                <a:latin typeface="Times New Roman" panose="02020603050405020304" pitchFamily="18" charset="0"/>
                <a:cs typeface="Times New Roman" panose="02020603050405020304" pitchFamily="18" charset="0"/>
              </a:rPr>
              <a:t>O’tilgan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yuzasidan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bilim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malakalarini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4.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bayoni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5.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mustahkamlash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6.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yakuni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berish</a:t>
            </a:r>
            <a:r>
              <a:rPr lang="ru-RU" b="1" i="1" dirty="0">
                <a:solidFill>
                  <a:schemeClr val="accent1"/>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1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6C99926B-DF47-4944-B63B-1F130CAD8810}"/>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Yangi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bilim</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beruvchi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1A744884-E542-49AD-9976-0EFA31D03A2F}"/>
              </a:ext>
            </a:extLst>
          </p:cNvPr>
          <p:cNvSpPr>
            <a:spLocks noGrp="1"/>
          </p:cNvSpPr>
          <p:nvPr>
            <p:ph idx="1"/>
          </p:nvPr>
        </p:nvSpPr>
        <p:spPr/>
        <p:txBody>
          <a:bodyPr>
            <a:normAutofit fontScale="92500" lnSpcReduction="10000"/>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  </a:t>
            </a:r>
            <a:r>
              <a:rPr lang="en-US" b="1" i="1" dirty="0" err="1">
                <a:solidFill>
                  <a:schemeClr val="accent1"/>
                </a:solidFill>
                <a:latin typeface="Times New Roman" panose="02020603050405020304" pitchFamily="18" charset="0"/>
                <a:cs typeface="Times New Roman" panose="02020603050405020304" pitchFamily="18" charset="0"/>
              </a:rPr>
              <a:t>O’tilgan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yuzasidan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bilim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malakalarini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tekshirish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3.</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bayoni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4</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Yangi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mustahkamlash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5</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Dars</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yakuni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uyga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berish</a:t>
            </a:r>
            <a:r>
              <a:rPr lang="ru-RU"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cSld>
  <p:clrMapOvr>
    <a:masterClrMapping/>
  </p:clrMapOvr>
</p:sld>
</file>

<file path=ppt/slides/slide1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9CDC490C-AF7E-4C06-A2DF-4D0457AE6319}"/>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Mustahkamlovchi</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a:t>
            </a:r>
            <a:endParaRPr lang="ru-RU" b="1" dirty="0">
              <a:solidFill>
                <a:srgbClr val="7030A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5A976D8C-E27F-4FC6-B119-CE983665EDD9}"/>
              </a:ext>
            </a:extLst>
          </p:cNvPr>
          <p:cNvSpPr>
            <a:spLocks noGrp="1"/>
          </p:cNvSpPr>
          <p:nvPr>
            <p:ph idx="1"/>
          </p:nvPr>
        </p:nvSpPr>
        <p:spPr>
          <a:xfrm>
            <a:off x="838200" y="1409700"/>
            <a:ext cx="10515600" cy="5267325"/>
          </a:xfrm>
        </p:spPr>
        <p:txBody>
          <a:bodyPr>
            <a:normAutofit fontScale="92500" lnSpcReduction="20000"/>
          </a:bodyPr>
          <a:lstStyle/>
          <a:p>
            <a:pPr marL="514350" indent="-514350" eaLnBrk="1" hangingPunct="1">
              <a:lnSpc>
                <a:spcPct val="110000"/>
              </a:lnSpc>
              <a:spcBef>
                <a:spcPts val="0"/>
              </a:spcBef>
              <a:buAutoNum type="arabicPeriod"/>
            </a:pPr>
            <a:r>
              <a:rPr lang="en-US" sz="3500" b="1" i="1" dirty="0" err="1">
                <a:solidFill>
                  <a:schemeClr val="accent1"/>
                </a:solidFill>
                <a:latin typeface="Times New Roman" panose="02020603050405020304" pitchFamily="18" charset="0"/>
                <a:cs typeface="Times New Roman" panose="02020603050405020304" pitchFamily="18" charset="0"/>
              </a:rPr>
              <a:t>Tashkiliy</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qism</a:t>
            </a:r>
            <a:r>
              <a:rPr lang="en-US" sz="3500" b="1" i="1" dirty="0">
                <a:solidFill>
                  <a:schemeClr val="accent1"/>
                </a:solidFill>
                <a:latin typeface="Times New Roman" panose="02020603050405020304" pitchFamily="18" charset="0"/>
                <a:cs typeface="Times New Roman" panose="02020603050405020304" pitchFamily="18" charset="0"/>
              </a:rPr>
              <a:t>. Amalga </a:t>
            </a:r>
            <a:r>
              <a:rPr lang="en-US" sz="3500" b="1" i="1" dirty="0" err="1">
                <a:solidFill>
                  <a:schemeClr val="accent1"/>
                </a:solidFill>
                <a:latin typeface="Times New Roman" panose="02020603050405020304" pitchFamily="18" charset="0"/>
                <a:cs typeface="Times New Roman" panose="02020603050405020304" pitchFamily="18" charset="0"/>
              </a:rPr>
              <a:t>oshiriladigan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ishlar</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bilan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tanishish</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darsning</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maqsad</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vazifalari</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2.  </a:t>
            </a:r>
            <a:r>
              <a:rPr lang="en-US" sz="3500" b="1" i="1" dirty="0" err="1">
                <a:solidFill>
                  <a:schemeClr val="accent1"/>
                </a:solidFill>
                <a:latin typeface="Times New Roman" panose="02020603050405020304" pitchFamily="18" charset="0"/>
                <a:cs typeface="Times New Roman" panose="02020603050405020304" pitchFamily="18" charset="0"/>
              </a:rPr>
              <a:t>Uyga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tekshirish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3.  </a:t>
            </a:r>
            <a:r>
              <a:rPr lang="en-US" sz="3500" b="1" i="1" dirty="0" err="1">
                <a:solidFill>
                  <a:schemeClr val="accent1"/>
                </a:solidFill>
                <a:latin typeface="Times New Roman" panose="02020603050405020304" pitchFamily="18" charset="0"/>
                <a:cs typeface="Times New Roman" panose="02020603050405020304" pitchFamily="18" charset="0"/>
              </a:rPr>
              <a:t>O’tilgan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mavzu</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yuzasidan</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bilim</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malakalarini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tekshirish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ru-RU" sz="3500" b="1" i="1" dirty="0">
                <a:solidFill>
                  <a:schemeClr val="accent1"/>
                </a:solidFill>
                <a:latin typeface="Times New Roman" panose="02020603050405020304" pitchFamily="18" charset="0"/>
                <a:cs typeface="Times New Roman" panose="02020603050405020304" pitchFamily="18" charset="0"/>
              </a:rPr>
              <a:t>4.   </a:t>
            </a:r>
            <a:r>
              <a:rPr lang="en-US" sz="3500" b="1" i="1" dirty="0" err="1">
                <a:solidFill>
                  <a:schemeClr val="accent1"/>
                </a:solidFill>
                <a:latin typeface="Times New Roman" panose="02020603050405020304" pitchFamily="18" charset="0"/>
                <a:cs typeface="Times New Roman" panose="02020603050405020304" pitchFamily="18" charset="0"/>
              </a:rPr>
              <a:t>Yangi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mavzuni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mustahkamlash</a:t>
            </a:r>
            <a:r>
              <a:rPr lang="ru-RU" sz="3500"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110000"/>
              </a:lnSpc>
              <a:spcBef>
                <a:spcPts val="0"/>
              </a:spcBef>
            </a:pPr>
            <a:endParaRPr lang="ru-RU" sz="3500"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110000"/>
              </a:lnSpc>
              <a:spcBef>
                <a:spcPts val="0"/>
              </a:spcBef>
              <a:buNone/>
            </a:pPr>
            <a:r>
              <a:rPr lang="en-US" sz="3500" b="1" i="1" dirty="0">
                <a:solidFill>
                  <a:schemeClr val="accent1"/>
                </a:solidFill>
                <a:latin typeface="Times New Roman" panose="02020603050405020304" pitchFamily="18" charset="0"/>
                <a:cs typeface="Times New Roman" panose="02020603050405020304" pitchFamily="18" charset="0"/>
              </a:rPr>
              <a:t>5</a:t>
            </a:r>
            <a:r>
              <a:rPr lang="ru-RU"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Dars</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yakuni</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uyga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vazifa</a:t>
            </a:r>
            <a:r>
              <a:rPr lang="en-US" sz="3500" b="1" i="1" dirty="0">
                <a:solidFill>
                  <a:schemeClr val="accent1"/>
                </a:solidFill>
                <a:latin typeface="Times New Roman" panose="02020603050405020304" pitchFamily="18" charset="0"/>
                <a:cs typeface="Times New Roman" panose="02020603050405020304" pitchFamily="18" charset="0"/>
              </a:rPr>
              <a:t> </a:t>
            </a:r>
            <a:r>
              <a:rPr lang="en-US" sz="3500" b="1" i="1" dirty="0" err="1">
                <a:solidFill>
                  <a:schemeClr val="accent1"/>
                </a:solidFill>
                <a:latin typeface="Times New Roman" panose="02020603050405020304" pitchFamily="18" charset="0"/>
                <a:cs typeface="Times New Roman" panose="02020603050405020304" pitchFamily="18" charset="0"/>
              </a:rPr>
              <a:t>berish</a:t>
            </a:r>
            <a:r>
              <a:rPr lang="ru-RU" sz="3500"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cSld>
  <p:clrMapOvr>
    <a:masterClrMapping/>
  </p:clrMapOvr>
</p:sld>
</file>

<file path=ppt/slides/slide1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07E4016E-8027-401D-A14B-17174027D425}"/>
              </a:ext>
            </a:extLst>
          </p:cNvPr>
          <p:cNvSpPr>
            <a:spLocks noGrp="1"/>
          </p:cNvSpPr>
          <p:nvPr>
            <p:ph type="title"/>
          </p:nvPr>
        </p:nvSpPr>
        <p:spPr/>
        <p:txBody>
          <a:bodyPr/>
          <a:lstStyle/>
          <a:p>
            <a:r>
              <a:rPr lang="en-US" b="1" dirty="0" err="1">
                <a:solidFill>
                  <a:srgbClr val="7030A0"/>
                </a:solidFill>
                <a:latin typeface="Times New Roman" panose="02020603050405020304" pitchFamily="18" charset="0"/>
                <a:cs typeface="Times New Roman" panose="02020603050405020304" pitchFamily="18" charset="0"/>
              </a:rPr>
              <a:t>Nazorat</a:t>
            </a:r>
            <a:r>
              <a:rPr lang="en-US" b="1" dirty="0">
                <a:solidFill>
                  <a:srgbClr val="7030A0"/>
                </a:solidFill>
                <a:latin typeface="Times New Roman" panose="02020603050405020304" pitchFamily="18" charset="0"/>
                <a:cs typeface="Times New Roman" panose="02020603050405020304" pitchFamily="18" charset="0"/>
              </a:rPr>
              <a:t> </a:t>
            </a:r>
            <a:r>
              <a:rPr lang="en-US" b="1" dirty="0" err="1">
                <a:solidFill>
                  <a:srgbClr val="7030A0"/>
                </a:solidFill>
                <a:latin typeface="Times New Roman" panose="02020603050405020304" pitchFamily="18" charset="0"/>
                <a:cs typeface="Times New Roman" panose="02020603050405020304" pitchFamily="18" charset="0"/>
              </a:rPr>
              <a:t>darsi</a:t>
            </a:r>
            <a:br>
              <a:rPr lang="en-US" dirty="0"/>
            </a:br>
            <a:endParaRPr lang="ru-RU" dirty="0"/>
          </a:p>
        </p:txBody>
      </p:sp>
      <p:sp>
        <p:nvSpPr>
          <p:cNvPr id="3" name="Объект 2">
            <a:extLst>
              <a:ext uri="{FF2B5EF4-FFF2-40B4-BE49-F238E27FC236}">
                <a16:creationId xmlns:a16="http://schemas.microsoft.com/office/drawing/2014/main" id="{618AD5D4-EF93-48B0-9790-B9CEC40CEAFA}"/>
              </a:ext>
            </a:extLst>
          </p:cNvPr>
          <p:cNvSpPr>
            <a:spLocks noGrp="1"/>
          </p:cNvSpPr>
          <p:nvPr>
            <p:ph idx="1"/>
          </p:nvPr>
        </p:nvSpPr>
        <p:spPr>
          <a:xfrm>
            <a:off x="838200" y="1690688"/>
            <a:ext cx="10515600" cy="4802187"/>
          </a:xfrm>
        </p:spPr>
        <p:txBody>
          <a:bodyPr>
            <a:normAutofit/>
          </a:bodyPr>
          <a:lstStyle/>
          <a:p>
            <a:pPr marL="514350" indent="-514350" eaLnBrk="1" hangingPunct="1">
              <a:lnSpc>
                <a:spcPct val="80000"/>
              </a:lnSpc>
              <a:buAutoNum type="arabicPeriod"/>
            </a:pPr>
            <a:r>
              <a:rPr lang="en-US" b="1" i="1" dirty="0" err="1">
                <a:solidFill>
                  <a:schemeClr val="accent1"/>
                </a:solidFill>
                <a:latin typeface="Times New Roman" panose="02020603050405020304" pitchFamily="18" charset="0"/>
                <a:cs typeface="Times New Roman" panose="02020603050405020304" pitchFamily="18" charset="0"/>
              </a:rPr>
              <a:t>Tashkiliy</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qism</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mavzusi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bilan</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tanishish</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nazoratning</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maqsad</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vazifalari</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ru-RU" b="1" i="1" dirty="0">
                <a:solidFill>
                  <a:schemeClr val="accent1"/>
                </a:solidFill>
                <a:latin typeface="Times New Roman" panose="02020603050405020304" pitchFamily="18" charset="0"/>
                <a:cs typeface="Times New Roman" panose="02020603050405020304" pitchFamily="18" charset="0"/>
              </a:rPr>
              <a:t>2.</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ishiga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tayyorlash</a:t>
            </a:r>
            <a:r>
              <a:rPr lang="en-US" b="1" i="1" dirty="0">
                <a:solidFill>
                  <a:schemeClr val="accent1"/>
                </a:solidFill>
                <a:latin typeface="Times New Roman" panose="02020603050405020304" pitchFamily="18" charset="0"/>
                <a:cs typeface="Times New Roman" panose="02020603050405020304" pitchFamily="18" charset="0"/>
              </a:rPr>
              <a:t>;</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3</a:t>
            </a:r>
            <a:r>
              <a:rPr lang="ru-RU" b="1" i="1" dirty="0">
                <a:solidFill>
                  <a:schemeClr val="accent1"/>
                </a:solidFill>
                <a:latin typeface="Times New Roman" panose="02020603050405020304" pitchFamily="18" charset="0"/>
                <a:cs typeface="Times New Roman" panose="02020603050405020304" pitchFamily="18" charset="0"/>
              </a:rPr>
              <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Nazorat</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ishini</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amalga</a:t>
            </a:r>
            <a:r>
              <a:rPr lang="en-US"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oshirish</a:t>
            </a:r>
            <a:r>
              <a:rPr lang="ru-RU" b="1" i="1" dirty="0">
                <a:solidFill>
                  <a:schemeClr val="accent1"/>
                </a:solidFill>
                <a:latin typeface="Times New Roman" panose="02020603050405020304" pitchFamily="18" charset="0"/>
                <a:cs typeface="Times New Roman" panose="02020603050405020304" pitchFamily="18" charset="0"/>
              </a:rPr>
              <a:t>; </a:t>
            </a:r>
          </a:p>
          <a:p>
            <a:pPr eaLnBrk="1" hangingPunct="1">
              <a:lnSpc>
                <a:spcPct val="80000"/>
              </a:lnSpc>
            </a:pPr>
            <a:endParaRPr lang="ru-RU" b="1" i="1" dirty="0">
              <a:solidFill>
                <a:schemeClr val="accent1"/>
              </a:solidFill>
              <a:latin typeface="Times New Roman" panose="02020603050405020304" pitchFamily="18" charset="0"/>
              <a:cs typeface="Times New Roman" panose="02020603050405020304" pitchFamily="18" charset="0"/>
            </a:endParaRPr>
          </a:p>
          <a:p>
            <a:pPr marL="0" indent="0" eaLnBrk="1" hangingPunct="1">
              <a:lnSpc>
                <a:spcPct val="80000"/>
              </a:lnSpc>
              <a:buNone/>
            </a:pPr>
            <a:r>
              <a:rPr lang="en-US" b="1" i="1" dirty="0">
                <a:solidFill>
                  <a:schemeClr val="accent1"/>
                </a:solidFill>
                <a:latin typeface="Times New Roman" panose="02020603050405020304" pitchFamily="18" charset="0"/>
                <a:cs typeface="Times New Roman" panose="02020603050405020304" pitchFamily="18" charset="0"/>
              </a:rPr>
              <a:t>4</a:t>
            </a:r>
            <a:r>
              <a:rPr lang="ru-RU" b="1" i="1" dirty="0">
                <a:solidFill>
                  <a:schemeClr val="accent1"/>
                </a:solidFill>
                <a:latin typeface="Times New Roman" panose="02020603050405020304" pitchFamily="18" charset="0"/>
                <a:cs typeface="Times New Roman" panose="02020603050405020304" pitchFamily="18" charset="0"/>
              </a:rPr>
              <a:t>.   </a:t>
            </a:r>
            <a:r>
              <a:rPr lang="en-US" b="1" i="1" dirty="0" err="1">
                <a:solidFill>
                  <a:schemeClr val="accent1"/>
                </a:solidFill>
                <a:latin typeface="Times New Roman" panose="02020603050405020304" pitchFamily="18" charset="0"/>
                <a:cs typeface="Times New Roman" panose="02020603050405020304" pitchFamily="18" charset="0"/>
              </a:rPr>
              <a:t>Refleksiya</a:t>
            </a:r>
            <a:r>
              <a:rPr lang="ru-RU" b="1" i="1" dirty="0">
                <a:solidFill>
                  <a:schemeClr val="accent1"/>
                </a:solidFill>
                <a:latin typeface="Times New Roman" panose="02020603050405020304" pitchFamily="18" charset="0"/>
                <a:cs typeface="Times New Roman" panose="02020603050405020304" pitchFamily="18" charset="0"/>
              </a:rPr>
              <a:t>.</a:t>
            </a:r>
          </a:p>
          <a:p>
            <a:endParaRPr lang="ru-RU" dirty="0"/>
          </a:p>
        </p:txBody>
      </p:sp>
    </p:spTree>
  </p:cSld>
  <p:clrMapOvr>
    <a:masterClrMapping/>
  </p:clrMapOvr>
</p:sld>
</file>

<file path=ppt/slides/slide1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3F3D9A21-2815-47CB-9C3E-019A1A2D9565}"/>
              </a:ext>
            </a:extLst>
          </p:cNvPr>
          <p:cNvSpPr>
            <a:spLocks noGrp="1"/>
          </p:cNvSpPr>
          <p:nvPr>
            <p:ph type="title"/>
          </p:nvPr>
        </p:nvSpPr>
        <p:spPr/>
        <p:txBody>
          <a:bodyPr/>
          <a:lstStyle/>
          <a:p>
            <a:r>
              <a:rPr lang="en-US" b="1" dirty="0" err="1">
                <a:solidFill>
                  <a:srgbClr val="C00000"/>
                </a:solidFill>
                <a:latin typeface="Times New Roman" panose="02020603050405020304" pitchFamily="18" charset="0"/>
                <a:cs typeface="Times New Roman" panose="02020603050405020304" pitchFamily="18" charset="0"/>
              </a:rPr>
              <a:t>Texnologik</a:t>
            </a:r>
            <a:r>
              <a:rPr lang="en-US" dirty="0">
                <a:solidFill>
                  <a:srgbClr val="C00000"/>
                </a:solidFill>
              </a:rPr>
              <a:t> </a:t>
            </a:r>
            <a:r>
              <a:rPr lang="en-US" b="1" dirty="0" err="1">
                <a:solidFill>
                  <a:srgbClr val="C00000"/>
                </a:solidFill>
                <a:latin typeface="Times New Roman" panose="02020603050405020304" pitchFamily="18" charset="0"/>
                <a:cs typeface="Times New Roman" panose="02020603050405020304" pitchFamily="18" charset="0"/>
              </a:rPr>
              <a:t>xarita</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a:extLst>
              <a:ext uri="{FF2B5EF4-FFF2-40B4-BE49-F238E27FC236}">
                <a16:creationId xmlns:a16="http://schemas.microsoft.com/office/drawing/2014/main" id="{84A4E491-712D-45C4-86DC-92C0465015C4}"/>
              </a:ext>
            </a:extLst>
          </p:cNvPr>
          <p:cNvSpPr>
            <a:spLocks noGrp="1"/>
          </p:cNvSpPr>
          <p:nvPr>
            <p:ph idx="1"/>
          </p:nvPr>
        </p:nvSpPr>
        <p:spPr>
          <a:xfrm>
            <a:off x="838200" y="1825624"/>
            <a:ext cx="10801350" cy="4860925"/>
          </a:xfrm>
        </p:spPr>
        <p:txBody>
          <a:bodyPr>
            <a:normAutofit fontScale="70000" lnSpcReduction="20000"/>
          </a:bodyPr>
          <a:lstStyle/>
          <a:p>
            <a:pPr marL="0" indent="0" algn="just">
              <a:lnSpc>
                <a:spcPct val="110000"/>
              </a:lnSpc>
              <a:spcBef>
                <a:spcPts val="0"/>
              </a:spcBef>
              <a:buNone/>
            </a:pPr>
            <a:r>
              <a:rPr lang="en-US" dirty="0">
                <a:solidFill>
                  <a:srgbClr val="202122"/>
                </a:solidFill>
                <a:latin typeface="Arial" panose="020B0604020202020204" pitchFamily="34" charset="0"/>
              </a:rPr>
              <a:t>	</a:t>
            </a:r>
            <a:r>
              <a:rPr lang="en-US" sz="4800" b="1" dirty="0" err="1">
                <a:solidFill>
                  <a:srgbClr val="0F39D3"/>
                </a:solidFill>
                <a:latin typeface="Times New Roman" panose="02020603050405020304" pitchFamily="18" charset="0"/>
                <a:cs typeface="Times New Roman" panose="02020603050405020304" pitchFamily="18" charset="0"/>
              </a:rPr>
              <a:t>Darsning</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texnologik</a:t>
            </a:r>
            <a:r>
              <a:rPr lang="en-US" sz="4800" b="1" dirty="0">
                <a:solidFill>
                  <a:srgbClr val="0F39D3"/>
                </a:solidFill>
                <a:latin typeface="Times New Roman" panose="02020603050405020304" pitchFamily="18" charset="0"/>
                <a:cs typeface="Times New Roman" panose="02020603050405020304" pitchFamily="18" charset="0"/>
              </a:rPr>
              <a:t> </a:t>
            </a:r>
            <a:r>
              <a:rPr lang="en-US" sz="4800" b="1" dirty="0" err="1">
                <a:solidFill>
                  <a:srgbClr val="0F39D3"/>
                </a:solidFill>
                <a:latin typeface="Times New Roman" panose="02020603050405020304" pitchFamily="18" charset="0"/>
                <a:cs typeface="Times New Roman" panose="02020603050405020304" pitchFamily="18" charset="0"/>
              </a:rPr>
              <a:t>xaritasi</a:t>
            </a:r>
            <a:r>
              <a:rPr lang="en-US" sz="4800" b="1" dirty="0">
                <a:solidFill>
                  <a:srgbClr val="0F39D3"/>
                </a:solidFill>
                <a:latin typeface="Times New Roman" panose="02020603050405020304" pitchFamily="18" charset="0"/>
                <a:cs typeface="Times New Roman" panose="02020603050405020304" pitchFamily="18" charset="0"/>
              </a:rPr>
              <a:t> - </a:t>
            </a:r>
            <a:r>
              <a:rPr lang="en-US" sz="4800" dirty="0">
                <a:solidFill>
                  <a:srgbClr val="202122"/>
                </a:solidFill>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o'qituvchi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va</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o’quvchilar</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o'rtasidagi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pedagogik</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o'zaro</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munosabatni</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rejalashtirishning</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zamonaviy</a:t>
            </a:r>
            <a:r>
              <a:rPr lang="en-US" sz="4800" b="0" i="0" dirty="0">
                <a:solidFill>
                  <a:srgbClr val="202122"/>
                </a:solidFill>
                <a:effectLst/>
                <a:latin typeface="Times New Roman" panose="02020603050405020304" pitchFamily="18" charset="0"/>
                <a:cs typeface="Times New Roman" panose="02020603050405020304" pitchFamily="18" charset="0"/>
              </a:rPr>
              <a:t> </a:t>
            </a:r>
            <a:r>
              <a:rPr lang="en-US" sz="4800" b="0" i="0" dirty="0" err="1">
                <a:solidFill>
                  <a:srgbClr val="202122"/>
                </a:solidFill>
                <a:effectLst/>
                <a:latin typeface="Times New Roman" panose="02020603050405020304" pitchFamily="18" charset="0"/>
                <a:cs typeface="Times New Roman" panose="02020603050405020304" pitchFamily="18" charset="0"/>
              </a:rPr>
              <a:t>shakli</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bo’lib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quyidagilar</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aniq</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belgilab</a:t>
            </a:r>
            <a:r>
              <a:rPr lang="en-US" sz="4800" dirty="0">
                <a:solidFill>
                  <a:srgbClr val="202122"/>
                </a:solidFill>
                <a:latin typeface="Times New Roman" panose="02020603050405020304" pitchFamily="18" charset="0"/>
                <a:cs typeface="Times New Roman" panose="02020603050405020304" pitchFamily="18" charset="0"/>
              </a:rPr>
              <a:t> </a:t>
            </a:r>
            <a:r>
              <a:rPr lang="en-US" sz="4800" dirty="0" err="1">
                <a:solidFill>
                  <a:srgbClr val="202122"/>
                </a:solidFill>
                <a:latin typeface="Times New Roman" panose="02020603050405020304" pitchFamily="18" charset="0"/>
                <a:cs typeface="Times New Roman" panose="02020603050405020304" pitchFamily="18" charset="0"/>
              </a:rPr>
              <a:t>chiqiladi</a:t>
            </a:r>
            <a:r>
              <a:rPr lang="en-US" sz="4800" dirty="0">
                <a:solidFill>
                  <a:srgbClr val="202122"/>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mavzusi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Maqsad</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va</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vazifalar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jarayonining</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mazmuni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Darsni</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amalga</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oshirish</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texnologiyasi</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Kutiladigan</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natijalar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r>
              <a:rPr lang="en-US" sz="4800" b="1" i="1" dirty="0" err="1">
                <a:solidFill>
                  <a:srgbClr val="0F0771"/>
                </a:solidFill>
                <a:latin typeface="Times New Roman" panose="02020603050405020304" pitchFamily="18" charset="0"/>
                <a:cs typeface="Times New Roman" panose="02020603050405020304" pitchFamily="18" charset="0"/>
              </a:rPr>
              <a:t>Kelgusi</a:t>
            </a:r>
            <a:r>
              <a:rPr lang="en-US" sz="4800" b="1" i="1" dirty="0">
                <a:solidFill>
                  <a:srgbClr val="0F0771"/>
                </a:solidFill>
                <a:latin typeface="Times New Roman" panose="02020603050405020304" pitchFamily="18" charset="0"/>
                <a:cs typeface="Times New Roman" panose="02020603050405020304" pitchFamily="18" charset="0"/>
              </a:rPr>
              <a:t> </a:t>
            </a:r>
            <a:r>
              <a:rPr lang="en-US" sz="4800" b="1" i="1" dirty="0" err="1">
                <a:solidFill>
                  <a:srgbClr val="0F0771"/>
                </a:solidFill>
                <a:latin typeface="Times New Roman" panose="02020603050405020304" pitchFamily="18" charset="0"/>
                <a:cs typeface="Times New Roman" panose="02020603050405020304" pitchFamily="18" charset="0"/>
              </a:rPr>
              <a:t>rejalar</a:t>
            </a:r>
            <a:r>
              <a:rPr lang="en-US" sz="4800" b="1" i="1" dirty="0">
                <a:solidFill>
                  <a:srgbClr val="0F0771"/>
                </a:solidFill>
                <a:latin typeface="Times New Roman" panose="02020603050405020304" pitchFamily="18" charset="0"/>
                <a:cs typeface="Times New Roman" panose="02020603050405020304" pitchFamily="18" charset="0"/>
              </a:rPr>
              <a:t>.</a:t>
            </a: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en-US" sz="4800" dirty="0">
              <a:solidFill>
                <a:srgbClr val="202122"/>
              </a:solidFill>
              <a:latin typeface="Times New Roman" panose="02020603050405020304" pitchFamily="18" charset="0"/>
              <a:cs typeface="Times New Roman" panose="02020603050405020304" pitchFamily="18" charset="0"/>
            </a:endParaRPr>
          </a:p>
          <a:p>
            <a:pPr marL="0" indent="0" algn="just">
              <a:lnSpc>
                <a:spcPct val="110000"/>
              </a:lnSpc>
              <a:spcBef>
                <a:spcPts val="0"/>
              </a:spcBef>
              <a:buNone/>
            </a:pPr>
            <a:endParaRPr lang="ru-RU" sz="4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Заголовок 1">
            <a:extLst>
              <a:ext uri="{FF2B5EF4-FFF2-40B4-BE49-F238E27FC236}">
                <a16:creationId xmlns:a16="http://schemas.microsoft.com/office/drawing/2014/main" id="{25115E77-F22A-4B93-83F9-D73333577CC2}"/>
              </a:ext>
            </a:extLst>
          </p:cNvPr>
          <p:cNvSpPr>
            <a:spLocks noGrp="1"/>
          </p:cNvSpPr>
          <p:nvPr>
            <p:ph type="title"/>
          </p:nvPr>
        </p:nvSpPr>
        <p:spPr>
          <a:xfrm>
            <a:off x="838200" y="365125"/>
            <a:ext cx="10515600" cy="511175"/>
          </a:xfrm>
        </p:spPr>
        <p:txBody>
          <a:bodyPr>
            <a:normAutofit fontScale="90000"/>
          </a:bodyPr>
          <a:lstStyle/>
          <a:p>
            <a:r>
              <a:rPr lang="en-US" dirty="0" err="1"/>
              <a:t>Texnologik</a:t>
            </a:r>
            <a:r>
              <a:rPr lang="en-US" dirty="0"/>
              <a:t> </a:t>
            </a:r>
            <a:r>
              <a:rPr lang="en-US" dirty="0" err="1"/>
              <a:t>xarita</a:t>
            </a:r>
            <a:endParaRPr lang="ru-RU" dirty="0"/>
          </a:p>
        </p:txBody>
      </p:sp>
      <p:graphicFrame>
        <p:nvGraphicFramePr>
          <p:cNvPr id="4" name="Объект 3">
            <a:extLst>
              <a:ext uri="{FF2B5EF4-FFF2-40B4-BE49-F238E27FC236}">
                <a16:creationId xmlns:a16="http://schemas.microsoft.com/office/drawing/2014/main" id="{8D8BC82C-40F2-49EC-81DD-C26B3AE29332}"/>
              </a:ext>
            </a:extLst>
          </p:cNvPr>
          <p:cNvGraphicFramePr>
            <a:graphicFrameLocks noGrp="1"/>
          </p:cNvGraphicFramePr>
          <p:nvPr>
            <p:ph idx="1"/>
            <p:extLst>
              <p:ext uri="{D42A27DB-BD31-4B8C-83A1-F6EECF244321}">
                <p14:modId xmlns:p14="http://schemas.microsoft.com/office/powerpoint/2010/main" val="3846894551"/>
              </p:ext>
            </p:extLst>
          </p:nvPr>
        </p:nvGraphicFramePr>
        <p:xfrm>
          <a:off x="1" y="114303"/>
          <a:ext cx="11972925" cy="6626773"/>
        </p:xfrm>
        <a:graphic>
          <a:graphicData uri="http://schemas.openxmlformats.org/drawingml/2006/table">
            <a:tbl>
              <a:tblPr firstRow="1" firstCol="1" lastRow="1" lastCol="1" bandRow="1" bandCol="1">
                <a:tableStyleId>{5C22544A-7EE6-4342-B048-85BDC9FD1C3A}</a:tableStyleId>
              </a:tblPr>
              <a:tblGrid>
                <a:gridCol w="419099">
                  <a:extLst>
                    <a:ext uri="{9D8B030D-6E8A-4147-A177-3AD203B41FA5}">
                      <a16:colId xmlns:a16="http://schemas.microsoft.com/office/drawing/2014/main" val="2740723434"/>
                    </a:ext>
                  </a:extLst>
                </a:gridCol>
                <a:gridCol w="1566156">
                  <a:extLst>
                    <a:ext uri="{9D8B030D-6E8A-4147-A177-3AD203B41FA5}">
                      <a16:colId xmlns:a16="http://schemas.microsoft.com/office/drawing/2014/main" val="2754588271"/>
                    </a:ext>
                  </a:extLst>
                </a:gridCol>
                <a:gridCol w="9987670">
                  <a:extLst>
                    <a:ext uri="{9D8B030D-6E8A-4147-A177-3AD203B41FA5}">
                      <a16:colId xmlns:a16="http://schemas.microsoft.com/office/drawing/2014/main" val="2790402102"/>
                    </a:ext>
                  </a:extLst>
                </a:gridCol>
              </a:tblGrid>
              <a:tr h="195144">
                <a:tc>
                  <a:txBody>
                    <a:bodyPr/>
                    <a:lstStyle/>
                    <a:p>
                      <a:pPr marR="269240" algn="ctr">
                        <a:lnSpc>
                          <a:spcPct val="100000"/>
                        </a:lnSpc>
                        <a:spcAft>
                          <a:spcPts val="0"/>
                        </a:spcAft>
                      </a:pPr>
                      <a:r>
                        <a:rPr lang="ru-RU" sz="1400" dirty="0">
                          <a:effectLst/>
                          <a:latin typeface="Times New Roman" panose="02020603050405020304" pitchFamily="18" charset="0"/>
                          <a:cs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mavzusi</a:t>
                      </a:r>
                      <a:r>
                        <a:rPr lang="en-US" sz="1400" b="1" dirty="0">
                          <a:solidFill>
                            <a:srgbClr val="C00000"/>
                          </a:solidFill>
                          <a:effectLst/>
                          <a:latin typeface="Times New Roman" panose="02020603050405020304" pitchFamily="18" charset="0"/>
                          <a:cs typeface="Times New Roman" panose="02020603050405020304" pitchFamily="18" charset="0"/>
                        </a:rPr>
                        <a:t>:</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ctr">
                        <a:lnSpc>
                          <a:spcPct val="100000"/>
                        </a:lnSpc>
                        <a:spcAft>
                          <a:spcPts val="0"/>
                        </a:spcAft>
                      </a:pPr>
                      <a:r>
                        <a:rPr lang="en-US" sz="1400" dirty="0" err="1">
                          <a:effectLst/>
                          <a:latin typeface="Times New Roman" panose="02020603050405020304" pitchFamily="18" charset="0"/>
                          <a:cs typeface="Times New Roman" panose="02020603050405020304" pitchFamily="18" charset="0"/>
                        </a:rPr>
                        <a:t>To’ra</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Sulaymon</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Iltijo</a:t>
                      </a:r>
                      <a:r>
                        <a:rPr lang="en-US" sz="1400" dirty="0">
                          <a:effectLst/>
                          <a:latin typeface="Times New Roman" panose="02020603050405020304" pitchFamily="18" charset="0"/>
                          <a:cs typeface="Times New Roman" panose="02020603050405020304" pitchFamily="18" charset="0"/>
                        </a:rPr>
                        <a:t>”, “Armon” </a:t>
                      </a:r>
                      <a:r>
                        <a:rPr lang="en-US" sz="1400" dirty="0" err="1">
                          <a:effectLst/>
                          <a:latin typeface="Times New Roman" panose="02020603050405020304" pitchFamily="18" charset="0"/>
                          <a:cs typeface="Times New Roman" panose="02020603050405020304" pitchFamily="18" charset="0"/>
                        </a:rPr>
                        <a:t>she’rlari</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105845183"/>
                  </a:ext>
                </a:extLst>
              </a:tr>
              <a:tr h="1756293">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1</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Maqsad</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vazifalar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algn="l">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a) </a:t>
                      </a:r>
                      <a:r>
                        <a:rPr lang="en-US" sz="1400" dirty="0" err="1">
                          <a:solidFill>
                            <a:schemeClr val="bg1"/>
                          </a:solidFill>
                          <a:effectLst/>
                          <a:latin typeface="Times New Roman" panose="02020603050405020304" pitchFamily="18" charset="0"/>
                          <a:cs typeface="Times New Roman" panose="02020603050405020304" pitchFamily="18" charset="0"/>
                        </a:rPr>
                        <a:t>ta’limiy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ijodiga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oid</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ongiga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 DTS </a:t>
                      </a:r>
                      <a:r>
                        <a:rPr lang="en-US" sz="1400" dirty="0" err="1">
                          <a:solidFill>
                            <a:schemeClr val="bg1"/>
                          </a:solidFill>
                          <a:effectLst/>
                          <a:latin typeface="Times New Roman" panose="02020603050405020304" pitchFamily="18" charset="0"/>
                          <a:cs typeface="Times New Roman" panose="02020603050405020304" pitchFamily="18" charset="0"/>
                        </a:rPr>
                        <a:t>talablari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nutqiy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savodxonligini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b) </a:t>
                      </a:r>
                      <a:r>
                        <a:rPr lang="en-US" sz="1400" dirty="0" err="1">
                          <a:solidFill>
                            <a:schemeClr val="bg1"/>
                          </a:solidFill>
                          <a:effectLst/>
                          <a:latin typeface="Times New Roman" panose="02020603050405020304" pitchFamily="18" charset="0"/>
                          <a:cs typeface="Times New Roman" panose="02020603050405020304" pitchFamily="18" charset="0"/>
                        </a:rPr>
                        <a:t>tarbiyaviy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Vatanga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t </a:t>
                      </a:r>
                      <a:r>
                        <a:rPr lang="en-US" sz="1400" dirty="0" err="1">
                          <a:solidFill>
                            <a:schemeClr val="bg1"/>
                          </a:solidFill>
                          <a:effectLst/>
                          <a:latin typeface="Times New Roman" panose="02020603050405020304" pitchFamily="18" charset="0"/>
                          <a:cs typeface="Times New Roman" panose="02020603050405020304" pitchFamily="18" charset="0"/>
                        </a:rPr>
                        <a:t>qadriyatlarni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ulug’lash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yuksak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insoniy</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fazilatlar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ruhida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tarbiyalash,tinchliksevarlik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g’oyalarini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singdirish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a:solidFill>
                            <a:schemeClr val="bg1"/>
                          </a:solidFill>
                          <a:effectLst/>
                          <a:latin typeface="Times New Roman" panose="02020603050405020304" pitchFamily="18" charset="0"/>
                          <a:cs typeface="Times New Roman" panose="02020603050405020304" pitchFamily="18" charset="0"/>
                        </a:rPr>
                        <a:t>c) </a:t>
                      </a:r>
                      <a:r>
                        <a:rPr lang="en-US" sz="1400" dirty="0" err="1">
                          <a:solidFill>
                            <a:schemeClr val="bg1"/>
                          </a:solidFill>
                          <a:effectLst/>
                          <a:latin typeface="Times New Roman" panose="02020603050405020304" pitchFamily="18" charset="0"/>
                          <a:cs typeface="Times New Roman" panose="02020603050405020304" pitchFamily="18" charset="0"/>
                        </a:rPr>
                        <a:t>rivojlantiruvchi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adabiyot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namoyondalari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bo’yicha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rivojlantirish.Ularni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erkin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fikrlashga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o’rgatish,mardlik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tuyg’usi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oshno</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qilish,onaga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farzandga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muhabbat-o’zbek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ma’naviyatining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noyob</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tushunchalari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ekanini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anglatish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Vazifalar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nisbatan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qiziqish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uyg’otish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mavzu</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asosida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Didaktik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tayyorlash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undan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o‘rinli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foydalanish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malakasini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33118513"/>
                  </a:ext>
                </a:extLst>
              </a:tr>
              <a:tr h="585431">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2</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Dars</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jarayonining</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mazmuni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endParaRPr lang="en-US"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To’ra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Sulaymon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Iltijo</a:t>
                      </a:r>
                      <a:r>
                        <a:rPr lang="en-US" sz="1400" dirty="0">
                          <a:solidFill>
                            <a:schemeClr val="bg1"/>
                          </a:solidFill>
                          <a:effectLst/>
                          <a:latin typeface="Times New Roman" panose="02020603050405020304" pitchFamily="18" charset="0"/>
                          <a:cs typeface="Times New Roman" panose="02020603050405020304" pitchFamily="18" charset="0"/>
                        </a:rPr>
                        <a:t>”, “Armon” </a:t>
                      </a:r>
                      <a:r>
                        <a:rPr lang="en-US" sz="1400" dirty="0" err="1">
                          <a:solidFill>
                            <a:schemeClr val="bg1"/>
                          </a:solidFill>
                          <a:effectLst/>
                          <a:latin typeface="Times New Roman" panose="02020603050405020304" pitchFamily="18" charset="0"/>
                          <a:cs typeface="Times New Roman" panose="02020603050405020304" pitchFamily="18" charset="0"/>
                        </a:rPr>
                        <a:t>she’rlari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tahlili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o’quvchilarning</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malakalarini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518136131"/>
                  </a:ext>
                </a:extLst>
              </a:tr>
              <a:tr h="1561149">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3</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O’quv</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jarayonini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amalga</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oshirish</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texnologiyasi</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turi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Aralash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Usul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Klaster</a:t>
                      </a:r>
                      <a:r>
                        <a:rPr lang="en-US" sz="1400" dirty="0">
                          <a:solidFill>
                            <a:schemeClr val="bg1"/>
                          </a:solidFill>
                          <a:effectLst/>
                          <a:latin typeface="Times New Roman" panose="02020603050405020304" pitchFamily="18" charset="0"/>
                          <a:cs typeface="Times New Roman" panose="02020603050405020304" pitchFamily="18" charset="0"/>
                        </a:rPr>
                        <a:t>”, “Venn </a:t>
                      </a:r>
                      <a:r>
                        <a:rPr lang="en-US" sz="1400" dirty="0" err="1">
                          <a:solidFill>
                            <a:schemeClr val="bg1"/>
                          </a:solidFill>
                          <a:effectLst/>
                          <a:latin typeface="Times New Roman" panose="02020603050405020304" pitchFamily="18" charset="0"/>
                          <a:cs typeface="Times New Roman" panose="02020603050405020304" pitchFamily="18" charset="0"/>
                        </a:rPr>
                        <a:t>diagrammasi</a:t>
                      </a:r>
                      <a:r>
                        <a:rPr lang="en-US" sz="1400" dirty="0">
                          <a:solidFill>
                            <a:schemeClr val="bg1"/>
                          </a:solidFill>
                          <a:effectLst/>
                          <a:latin typeface="Times New Roman" panose="02020603050405020304" pitchFamily="18" charset="0"/>
                          <a:cs typeface="Times New Roman" panose="02020603050405020304" pitchFamily="18" charset="0"/>
                        </a:rPr>
                        <a:t>”,“</a:t>
                      </a:r>
                      <a:r>
                        <a:rPr lang="en-US" sz="1400" dirty="0" err="1">
                          <a:solidFill>
                            <a:schemeClr val="bg1"/>
                          </a:solidFill>
                          <a:effectLst/>
                          <a:latin typeface="Times New Roman" panose="02020603050405020304" pitchFamily="18" charset="0"/>
                          <a:cs typeface="Times New Roman" panose="02020603050405020304" pitchFamily="18" charset="0"/>
                        </a:rPr>
                        <a:t>Nim</a:t>
                      </a:r>
                      <a:r>
                        <a:rPr lang="ru-RU" sz="1400" dirty="0">
                          <a:solidFill>
                            <a:schemeClr val="bg1"/>
                          </a:solidFill>
                          <a:effectLst/>
                          <a:latin typeface="Times New Roman" panose="02020603050405020304" pitchFamily="18" charset="0"/>
                          <a:cs typeface="Times New Roman" panose="02020603050405020304" pitchFamily="18" charset="0"/>
                        </a:rPr>
                        <a:t>а</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uchun</a:t>
                      </a:r>
                      <a:r>
                        <a:rPr lang="en-US" sz="1400" dirty="0">
                          <a:solidFill>
                            <a:schemeClr val="bg1"/>
                          </a:solidFill>
                          <a:effectLst/>
                          <a:latin typeface="Times New Roman" panose="02020603050405020304" pitchFamily="18" charset="0"/>
                          <a:cs typeface="Times New Roman" panose="02020603050405020304" pitchFamily="18" charset="0"/>
                        </a:rPr>
                        <a:t>”, “T-</a:t>
                      </a:r>
                      <a:r>
                        <a:rPr lang="en-US" sz="1400" dirty="0" err="1">
                          <a:solidFill>
                            <a:schemeClr val="bg1"/>
                          </a:solidFill>
                          <a:effectLst/>
                          <a:latin typeface="Times New Roman" panose="02020603050405020304" pitchFamily="18" charset="0"/>
                          <a:cs typeface="Times New Roman" panose="02020603050405020304" pitchFamily="18" charset="0"/>
                        </a:rPr>
                        <a:t>chizmasi</a:t>
                      </a:r>
                      <a:r>
                        <a:rPr lang="en-US" sz="1400" dirty="0">
                          <a:solidFill>
                            <a:schemeClr val="bg1"/>
                          </a:solidFill>
                          <a:effectLst/>
                          <a:latin typeface="Times New Roman" panose="02020603050405020304" pitchFamily="18" charset="0"/>
                          <a:cs typeface="Times New Roman" panose="02020603050405020304" pitchFamily="18" charset="0"/>
                        </a:rPr>
                        <a:t>”, “SWOT” </a:t>
                      </a:r>
                      <a:r>
                        <a:rPr lang="en-US" sz="1400" dirty="0" err="1">
                          <a:solidFill>
                            <a:schemeClr val="bg1"/>
                          </a:solidFill>
                          <a:effectLst/>
                          <a:latin typeface="Times New Roman" panose="02020603050405020304" pitchFamily="18" charset="0"/>
                          <a:cs typeface="Times New Roman" panose="02020603050405020304" pitchFamily="18" charset="0"/>
                        </a:rPr>
                        <a:t>tahlil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boshqa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interfaol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usullar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orqali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jarayonini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Shakl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kichik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yakka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Vosita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darslik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tarqatma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materiallar</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guruh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dastak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o’yin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shartlari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yozilgan</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ko’rgazma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taqdimot</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Nazorat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savol-javob</a:t>
                      </a:r>
                      <a:r>
                        <a:rPr lang="en-US" sz="1400" dirty="0">
                          <a:solidFill>
                            <a:schemeClr val="bg1"/>
                          </a:solidFill>
                          <a:effectLst/>
                          <a:latin typeface="Times New Roman" panose="02020603050405020304" pitchFamily="18" charset="0"/>
                          <a:cs typeface="Times New Roman" panose="02020603050405020304" pitchFamily="18" charset="0"/>
                        </a:rPr>
                        <a:t>, </a:t>
                      </a:r>
                      <a:endParaRPr lang="ru-RU" sz="1400" dirty="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Baholash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rag’bat</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kartochkalari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vositasida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nominatsiyalar</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211006571"/>
                  </a:ext>
                </a:extLst>
              </a:tr>
              <a:tr h="975718">
                <a:tc>
                  <a:txBody>
                    <a:bodyPr/>
                    <a:lstStyle/>
                    <a:p>
                      <a:pPr marR="269240" algn="ctr">
                        <a:lnSpc>
                          <a:spcPct val="100000"/>
                        </a:lnSpc>
                        <a:spcAft>
                          <a:spcPts val="0"/>
                        </a:spcAft>
                      </a:pPr>
                      <a:r>
                        <a:rPr lang="en-US" sz="1400" dirty="0">
                          <a:effectLst/>
                          <a:latin typeface="Times New Roman" panose="02020603050405020304" pitchFamily="18" charset="0"/>
                          <a:cs typeface="Times New Roman" panose="02020603050405020304" pitchFamily="18" charset="0"/>
                        </a:rPr>
                        <a:t>4</a:t>
                      </a:r>
                      <a:endParaRPr lang="ru-RU"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a:solidFill>
                            <a:srgbClr val="C00000"/>
                          </a:solidFill>
                          <a:effectLst/>
                          <a:latin typeface="Times New Roman" panose="02020603050405020304" pitchFamily="18" charset="0"/>
                          <a:cs typeface="Times New Roman" panose="02020603050405020304" pitchFamily="18" charset="0"/>
                        </a:rPr>
                        <a:t>  </a:t>
                      </a:r>
                      <a:endParaRPr lang="ru-RU" sz="1400" b="1" dirty="0">
                        <a:solidFill>
                          <a:srgbClr val="C00000"/>
                        </a:solidFill>
                        <a:effectLst/>
                        <a:latin typeface="Times New Roman" panose="02020603050405020304" pitchFamily="18" charset="0"/>
                        <a:cs typeface="Times New Roman" panose="02020603050405020304" pitchFamily="18" charset="0"/>
                      </a:endParaRPr>
                    </a:p>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Kutiladigan</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natijalar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O’qituvchi: mavzuni qisqa vaqt ichida barcha o’quvchilar tomonidan o’zlashtirilishiga erishadi,o’quvchilar faolligini oshiradi, ularda fanga,mavzuga nisbatan qiziqish uyg’otadi.  Bir darsda barcha o’quvchilar baholanadi, mavzuni mustaqil o’rganish va xotirada saqlash , mustaqil va ijodiy fikrlash orqali insho yozish malakasini o’zlahtirishga erishish;.</a:t>
                      </a:r>
                      <a:endParaRPr lang="ru-RU" sz="1400">
                        <a:solidFill>
                          <a:schemeClr val="bg1"/>
                        </a:solidFill>
                        <a:effectLst/>
                        <a:latin typeface="Times New Roman" panose="02020603050405020304" pitchFamily="18" charset="0"/>
                        <a:cs typeface="Times New Roman" panose="02020603050405020304" pitchFamily="18" charset="0"/>
                      </a:endParaRPr>
                    </a:p>
                    <a:p>
                      <a:pPr marR="269240" algn="just">
                        <a:lnSpc>
                          <a:spcPct val="100000"/>
                        </a:lnSpc>
                        <a:spcAft>
                          <a:spcPts val="0"/>
                        </a:spcAft>
                      </a:pPr>
                      <a:r>
                        <a:rPr lang="en-US" sz="1400">
                          <a:solidFill>
                            <a:schemeClr val="bg1"/>
                          </a:solidFill>
                          <a:effectLst/>
                          <a:latin typeface="Times New Roman" panose="02020603050405020304" pitchFamily="18" charset="0"/>
                          <a:cs typeface="Times New Roman" panose="02020603050405020304" pitchFamily="18" charset="0"/>
                        </a:rPr>
                        <a:t>O’quvchi: mavzu yuzasidan yangi bilimlarni egallaydi. Mustaqil ijodiy ishlashni o’rganadi.  asarni tahlil qila olish ko’nikmasi shakllahnadi. nutqiy,savodxonlik darajasi oshadi.. Qisqa vaqt ichida ko’p ma’lumotga ega bo’ladi.</a:t>
                      </a:r>
                      <a:endParaRPr lang="ru-RU" sz="14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758440268"/>
                  </a:ext>
                </a:extLst>
              </a:tr>
              <a:tr h="1079413">
                <a:tc>
                  <a:txBody>
                    <a:bodyPr/>
                    <a:lstStyle/>
                    <a:p>
                      <a:pPr marR="269240" algn="ctr">
                        <a:lnSpc>
                          <a:spcPct val="100000"/>
                        </a:lnSpc>
                        <a:spcAft>
                          <a:spcPts val="0"/>
                        </a:spcAft>
                      </a:pPr>
                      <a:r>
                        <a:rPr lang="en-US" sz="1400">
                          <a:effectLst/>
                          <a:latin typeface="Times New Roman" panose="02020603050405020304" pitchFamily="18" charset="0"/>
                          <a:cs typeface="Times New Roman" panose="02020603050405020304" pitchFamily="18" charset="0"/>
                        </a:rPr>
                        <a:t>5</a:t>
                      </a:r>
                      <a:endParaRPr lang="ru-RU"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ctr">
                        <a:lnSpc>
                          <a:spcPct val="100000"/>
                        </a:lnSpc>
                        <a:spcAft>
                          <a:spcPts val="0"/>
                        </a:spcAft>
                      </a:pPr>
                      <a:r>
                        <a:rPr lang="en-US" sz="1400" b="1" dirty="0" err="1">
                          <a:solidFill>
                            <a:srgbClr val="C00000"/>
                          </a:solidFill>
                          <a:effectLst/>
                          <a:latin typeface="Times New Roman" panose="02020603050405020304" pitchFamily="18" charset="0"/>
                          <a:cs typeface="Times New Roman" panose="02020603050405020304" pitchFamily="18" charset="0"/>
                        </a:rPr>
                        <a:t>Kelgusi</a:t>
                      </a:r>
                      <a:r>
                        <a:rPr lang="en-US" sz="1400" b="1" dirty="0">
                          <a:solidFill>
                            <a:srgbClr val="C00000"/>
                          </a:solidFill>
                          <a:effectLst/>
                          <a:latin typeface="Times New Roman" panose="02020603050405020304" pitchFamily="18" charset="0"/>
                          <a:cs typeface="Times New Roman" panose="02020603050405020304" pitchFamily="18" charset="0"/>
                        </a:rPr>
                        <a:t> </a:t>
                      </a:r>
                      <a:r>
                        <a:rPr lang="en-US" sz="1400" b="1" dirty="0" err="1">
                          <a:solidFill>
                            <a:srgbClr val="C00000"/>
                          </a:solidFill>
                          <a:effectLst/>
                          <a:latin typeface="Times New Roman" panose="02020603050405020304" pitchFamily="18" charset="0"/>
                          <a:cs typeface="Times New Roman" panose="02020603050405020304" pitchFamily="18" charset="0"/>
                        </a:rPr>
                        <a:t>rejalar</a:t>
                      </a:r>
                      <a:endParaRPr lang="ru-RU" sz="1400" b="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tc>
                  <a:txBody>
                    <a:bodyPr/>
                    <a:lstStyle/>
                    <a:p>
                      <a:pPr marR="269240" algn="just">
                        <a:lnSpc>
                          <a:spcPct val="100000"/>
                        </a:lnSpc>
                        <a:spcAft>
                          <a:spcPts val="0"/>
                        </a:spcAft>
                      </a:pP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texnologiyalarni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rivojlantirish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va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darsga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tatbiq</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etish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takomillashtirish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ustida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Pedagogik</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mahoratini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O’quvchilarda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bilimlarni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o’zlashtirish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izlanish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mustaqil</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o’quv</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tadqiqotlarini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amalga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oshirish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hamkorlikda</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ishlash</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ko’nikmalarini</a:t>
                      </a:r>
                      <a:r>
                        <a:rPr lang="en-US" sz="1400" dirty="0">
                          <a:solidFill>
                            <a:schemeClr val="bg1"/>
                          </a:solidFill>
                          <a:effectLst/>
                          <a:latin typeface="Times New Roman" panose="02020603050405020304" pitchFamily="18" charset="0"/>
                          <a:cs typeface="Times New Roman" panose="02020603050405020304" pitchFamily="18" charset="0"/>
                        </a:rPr>
                        <a:t> </a:t>
                      </a:r>
                      <a:r>
                        <a:rPr lang="en-US" sz="1400" dirty="0" err="1">
                          <a:solidFill>
                            <a:schemeClr val="bg1"/>
                          </a:solidFill>
                          <a:effectLst/>
                          <a:latin typeface="Times New Roman" panose="02020603050405020304" pitchFamily="18" charset="0"/>
                          <a:cs typeface="Times New Roman" panose="02020603050405020304" pitchFamily="18" charset="0"/>
                        </a:rPr>
                        <a:t>shakllantirish</a:t>
                      </a:r>
                      <a:r>
                        <a:rPr lang="en-US" sz="1400" dirty="0">
                          <a:solidFill>
                            <a:schemeClr val="bg1"/>
                          </a:solidFill>
                          <a:effectLst/>
                          <a:latin typeface="Times New Roman" panose="02020603050405020304" pitchFamily="18" charset="0"/>
                          <a:cs typeface="Times New Roman" panose="02020603050405020304" pitchFamily="18" charset="0"/>
                        </a:rPr>
                        <a:t>.</a:t>
                      </a:r>
                      <a:endParaRPr lang="ru-RU" sz="14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6481" marR="16481" marT="0" marB="0"/>
                </a:tc>
                <a:extLst>
                  <a:ext uri="{0D108BD9-81ED-4DB2-BD59-A6C34878D82A}">
                    <a16:rowId xmlns:a16="http://schemas.microsoft.com/office/drawing/2014/main" val="3654240621"/>
                  </a:ext>
                </a:extLst>
              </a:tr>
            </a:tbl>
          </a:graphicData>
        </a:graphic>
      </p:graphicFrame>
    </p:spTree>
  </p:cSld>
  <p:clrMapOvr>
    <a:masterClrMapping/>
  </p:clrMapOvr>
</p:sld>
</file>

<file path=ppt/slides/slide1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2" descr="Feedback Coming Out From Yellow Megaphone On Blue Background Survey And  Questionnaire Concept Stock Photo - Download Image Now - iStock">
            <a:extLst>
              <a:ext uri="{FF2B5EF4-FFF2-40B4-BE49-F238E27FC236}">
                <a16:creationId xmlns:a16="http://schemas.microsoft.com/office/drawing/2014/main" id="{C7EAFB52-77C2-1BA4-0477-16624DA0B28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608" b="75990"/>
          <a:stretch/>
        </p:blipFill>
        <p:spPr bwMode="auto">
          <a:xfrm>
            <a:off x="0" y="813813"/>
            <a:ext cx="12192000" cy="23110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eedback Coming Out From Yellow Megaphone On Blue Background Survey And  Questionnaire Concept Stock Photo - Download Image Now - iStock">
            <a:extLst>
              <a:ext uri="{FF2B5EF4-FFF2-40B4-BE49-F238E27FC236}">
                <a16:creationId xmlns:a16="http://schemas.microsoft.com/office/drawing/2014/main" id="{D3D0C505-FD55-71DE-E478-32253077DC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3124822"/>
            <a:ext cx="5605273" cy="373317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Feedback Coming Out From Yellow Megaphone On Blue Background Survey And  Questionnaire Concept Stock Photo - Download Image Now - iStock">
            <a:extLst>
              <a:ext uri="{FF2B5EF4-FFF2-40B4-BE49-F238E27FC236}">
                <a16:creationId xmlns:a16="http://schemas.microsoft.com/office/drawing/2014/main" id="{2F4478D4-CA52-6473-D7EB-C697143D5D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9608" b="75990"/>
          <a:stretch/>
        </p:blipFill>
        <p:spPr bwMode="auto">
          <a:xfrm flipV="1">
            <a:off x="5605272" y="3124818"/>
            <a:ext cx="6586726" cy="3733179"/>
          </a:xfrm>
          <a:prstGeom prst="rect">
            <a:avLst/>
          </a:prstGeom>
          <a:noFill/>
          <a:extLst>
            <a:ext uri="{909E8E84-426E-40DD-AFC4-6F175D3DCCD1}">
              <a14:hiddenFill xmlns:a14="http://schemas.microsoft.com/office/drawing/2010/main">
                <a:solidFill>
                  <a:srgbClr val="FFFFFF"/>
                </a:solidFill>
              </a14:hiddenFill>
            </a:ext>
          </a:extLst>
        </p:spPr>
      </p:pic>
      <p:grpSp>
        <p:nvGrpSpPr>
          <p:cNvPr id="5" name="Группа 4">
            <a:extLst>
              <a:ext uri="{FF2B5EF4-FFF2-40B4-BE49-F238E27FC236}">
                <a16:creationId xmlns:a16="http://schemas.microsoft.com/office/drawing/2014/main" id="{7452C499-ED64-91E6-C64F-25F078E3AEA4}"/>
              </a:ext>
            </a:extLst>
          </p:cNvPr>
          <p:cNvGrpSpPr/>
          <p:nvPr/>
        </p:nvGrpSpPr>
        <p:grpSpPr>
          <a:xfrm>
            <a:off x="0" y="0"/>
            <a:ext cx="12191999" cy="813816"/>
            <a:chOff x="0" y="0"/>
            <a:chExt cx="12191999" cy="813816"/>
          </a:xfrm>
        </p:grpSpPr>
        <p:cxnSp>
          <p:nvCxnSpPr>
            <p:cNvPr id="6" name="Прямая соединительная линия 5">
              <a:extLst>
                <a:ext uri="{FF2B5EF4-FFF2-40B4-BE49-F238E27FC236}">
                  <a16:creationId xmlns:a16="http://schemas.microsoft.com/office/drawing/2014/main" id="{3131AED8-5A68-37F6-A87B-C4E00BE48104}"/>
                </a:ext>
              </a:extLst>
            </p:cNvPr>
            <p:cNvCxnSpPr>
              <a:cxnSpLocks/>
            </p:cNvCxnSpPr>
            <p:nvPr/>
          </p:nvCxnSpPr>
          <p:spPr>
            <a:xfrm>
              <a:off x="0" y="813816"/>
              <a:ext cx="12191999" cy="0"/>
            </a:xfrm>
            <a:prstGeom prst="line">
              <a:avLst/>
            </a:prstGeom>
            <a:ln w="38100">
              <a:solidFill>
                <a:srgbClr val="443F56"/>
              </a:solidFill>
            </a:ln>
          </p:spPr>
          <p:style>
            <a:lnRef idx="1">
              <a:schemeClr val="accent1"/>
            </a:lnRef>
            <a:fillRef idx="0">
              <a:schemeClr val="accent1"/>
            </a:fillRef>
            <a:effectRef idx="0">
              <a:schemeClr val="accent1"/>
            </a:effectRef>
            <a:fontRef idx="minor">
              <a:schemeClr val="tx1"/>
            </a:fontRef>
          </p:style>
        </p:cxnSp>
        <p:pic>
          <p:nvPicPr>
            <p:cNvPr id="7"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52D2F9C7-5427-0788-54FD-BE77CDA54BE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00" t="15778" r="24555" b="15778"/>
            <a:stretch/>
          </p:blipFill>
          <p:spPr bwMode="auto">
            <a:xfrm>
              <a:off x="302419" y="779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5449F7D6-0C27-17A4-25CE-FD539813C15B}"/>
                </a:ext>
              </a:extLst>
            </p:cNvPr>
            <p:cNvSpPr txBox="1"/>
            <p:nvPr/>
          </p:nvSpPr>
          <p:spPr>
            <a:xfrm>
              <a:off x="871086" y="1161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grpSp>
          <p:nvGrpSpPr>
            <p:cNvPr id="9" name="Группа 8">
              <a:extLst>
                <a:ext uri="{FF2B5EF4-FFF2-40B4-BE49-F238E27FC236}">
                  <a16:creationId xmlns:a16="http://schemas.microsoft.com/office/drawing/2014/main" id="{879B209A-FDE5-5508-A33E-0B2E3AD3A717}"/>
                </a:ext>
              </a:extLst>
            </p:cNvPr>
            <p:cNvGrpSpPr/>
            <p:nvPr/>
          </p:nvGrpSpPr>
          <p:grpSpPr>
            <a:xfrm>
              <a:off x="9651835" y="0"/>
              <a:ext cx="2540163" cy="813814"/>
              <a:chOff x="9651835" y="0"/>
              <a:chExt cx="2540163" cy="813814"/>
            </a:xfrm>
          </p:grpSpPr>
          <p:grpSp>
            <p:nvGrpSpPr>
              <p:cNvPr id="10" name="Группа 9">
                <a:extLst>
                  <a:ext uri="{FF2B5EF4-FFF2-40B4-BE49-F238E27FC236}">
                    <a16:creationId xmlns:a16="http://schemas.microsoft.com/office/drawing/2014/main" id="{4BC3F4B6-F799-708A-EB16-F7176A41525F}"/>
                  </a:ext>
                </a:extLst>
              </p:cNvPr>
              <p:cNvGrpSpPr/>
              <p:nvPr/>
            </p:nvGrpSpPr>
            <p:grpSpPr>
              <a:xfrm>
                <a:off x="9651835" y="0"/>
                <a:ext cx="2540163" cy="813814"/>
                <a:chOff x="9651835" y="0"/>
                <a:chExt cx="2540163" cy="813814"/>
              </a:xfrm>
            </p:grpSpPr>
            <p:sp>
              <p:nvSpPr>
                <p:cNvPr id="12" name="Прямоугольник 11">
                  <a:extLst>
                    <a:ext uri="{FF2B5EF4-FFF2-40B4-BE49-F238E27FC236}">
                      <a16:creationId xmlns:a16="http://schemas.microsoft.com/office/drawing/2014/main" id="{3B142AEC-F3E2-A364-0FAA-265CA03D4B2D}"/>
                    </a:ext>
                  </a:extLst>
                </p:cNvPr>
                <p:cNvSpPr/>
                <p:nvPr/>
              </p:nvSpPr>
              <p:spPr>
                <a:xfrm>
                  <a:off x="9906000" y="0"/>
                  <a:ext cx="2285998" cy="813814"/>
                </a:xfrm>
                <a:prstGeom prst="rect">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sp>
              <p:nvSpPr>
                <p:cNvPr id="13" name="Прямоугольный треугольник 12">
                  <a:extLst>
                    <a:ext uri="{FF2B5EF4-FFF2-40B4-BE49-F238E27FC236}">
                      <a16:creationId xmlns:a16="http://schemas.microsoft.com/office/drawing/2014/main" id="{683957EC-EFA0-BBF5-9999-95EFE6C10D99}"/>
                    </a:ext>
                  </a:extLst>
                </p:cNvPr>
                <p:cNvSpPr/>
                <p:nvPr/>
              </p:nvSpPr>
              <p:spPr>
                <a:xfrm flipH="1">
                  <a:off x="9651835" y="0"/>
                  <a:ext cx="254162" cy="813812"/>
                </a:xfrm>
                <a:prstGeom prst="rtTriangle">
                  <a:avLst/>
                </a:prstGeom>
                <a:solidFill>
                  <a:srgbClr val="443F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Century Gothic" panose="020B0502020202020204" pitchFamily="34" charset="0"/>
                  </a:endParaRPr>
                </a:p>
              </p:txBody>
            </p:sp>
          </p:grpSp>
          <p:sp>
            <p:nvSpPr>
              <p:cNvPr id="11" name="TextBox 10">
                <a:extLst>
                  <a:ext uri="{FF2B5EF4-FFF2-40B4-BE49-F238E27FC236}">
                    <a16:creationId xmlns:a16="http://schemas.microsoft.com/office/drawing/2014/main" id="{E02C6F48-602B-CA68-9904-6417C220062F}"/>
                  </a:ext>
                </a:extLst>
              </p:cNvPr>
              <p:cNvSpPr txBox="1"/>
              <p:nvPr/>
            </p:nvSpPr>
            <p:spPr>
              <a:xfrm>
                <a:off x="9911995" y="157773"/>
                <a:ext cx="2188997" cy="523220"/>
              </a:xfrm>
              <a:prstGeom prst="rect">
                <a:avLst/>
              </a:prstGeom>
              <a:noFill/>
            </p:spPr>
            <p:txBody>
              <a:bodyPr wrap="square">
                <a:spAutoFit/>
              </a:bodyPr>
              <a:lstStyle/>
              <a:p>
                <a:pPr algn="r"/>
                <a:r>
                  <a:rPr lang="en-US" sz="1400" b="1">
                    <a:solidFill>
                      <a:schemeClr val="bg1"/>
                    </a:solidFill>
                    <a:latin typeface="Century Gothic" panose="020B0502020202020204" pitchFamily="34" charset="0"/>
                    <a:cs typeface="Arial" panose="020B0604020202020204" pitchFamily="34" charset="0"/>
                  </a:rPr>
                  <a:t>MENEJERLIK O‘QUV KURSLARI</a:t>
                </a:r>
                <a:endParaRPr lang="ru-RU" sz="1400" b="1">
                  <a:solidFill>
                    <a:schemeClr val="bg1"/>
                  </a:solidFill>
                  <a:latin typeface="Century Gothic" panose="020B0502020202020204" pitchFamily="34" charset="0"/>
                  <a:cs typeface="Arial" panose="020B0604020202020204" pitchFamily="34" charset="0"/>
                </a:endParaRPr>
              </a:p>
            </p:txBody>
          </p:sp>
        </p:grpSp>
      </p:grpSp>
      <p:sp>
        <p:nvSpPr>
          <p:cNvPr id="4" name="Прямоугольник 3">
            <a:extLst>
              <a:ext uri="{FF2B5EF4-FFF2-40B4-BE49-F238E27FC236}">
                <a16:creationId xmlns:a16="http://schemas.microsoft.com/office/drawing/2014/main" id="{8C0305C7-E82F-A423-A826-AE41E706B1A2}"/>
              </a:ext>
            </a:extLst>
          </p:cNvPr>
          <p:cNvSpPr/>
          <p:nvPr/>
        </p:nvSpPr>
        <p:spPr>
          <a:xfrm>
            <a:off x="182880" y="1055040"/>
            <a:ext cx="4434840" cy="1107996"/>
          </a:xfrm>
          <a:prstGeom prst="rect">
            <a:avLst/>
          </a:prstGeom>
        </p:spPr>
        <p:txBody>
          <a:bodyPr wrap="square">
            <a:spAutoFit/>
          </a:bodyPr>
          <a:lstStyle/>
          <a:p>
            <a:r>
              <a:rPr lang="en-US" sz="6600" b="1">
                <a:solidFill>
                  <a:schemeClr val="bg1"/>
                </a:solidFill>
                <a:latin typeface="Century Gothic" panose="020B0502020202020204" pitchFamily="34" charset="0"/>
              </a:rPr>
              <a:t>FEEDBACK</a:t>
            </a:r>
            <a:endParaRPr lang="ru-RU" sz="6600" b="1" u="sng" dirty="0">
              <a:solidFill>
                <a:schemeClr val="bg1"/>
              </a:solidFill>
              <a:latin typeface="Century Gothic" panose="020B0502020202020204" pitchFamily="34" charset="0"/>
            </a:endParaRPr>
          </a:p>
        </p:txBody>
      </p:sp>
      <p:sp>
        <p:nvSpPr>
          <p:cNvPr id="14" name="Прямоугольник 13">
            <a:extLst>
              <a:ext uri="{FF2B5EF4-FFF2-40B4-BE49-F238E27FC236}">
                <a16:creationId xmlns:a16="http://schemas.microsoft.com/office/drawing/2014/main" id="{43629D6A-52E1-AE04-D794-7AAD5AA20E8E}"/>
              </a:ext>
            </a:extLst>
          </p:cNvPr>
          <p:cNvSpPr/>
          <p:nvPr/>
        </p:nvSpPr>
        <p:spPr>
          <a:xfrm>
            <a:off x="1" y="2308876"/>
            <a:ext cx="12191998" cy="1200329"/>
          </a:xfrm>
          <a:prstGeom prst="rect">
            <a:avLst/>
          </a:prstGeom>
          <a:solidFill>
            <a:schemeClr val="bg1"/>
          </a:solidFill>
        </p:spPr>
        <p:txBody>
          <a:bodyPr wrap="square">
            <a:spAutoFit/>
          </a:bodyPr>
          <a:lstStyle/>
          <a:p>
            <a:pPr algn="ctr"/>
            <a:r>
              <a:rPr lang="en-US" sz="3200" i="1">
                <a:solidFill>
                  <a:srgbClr val="681F1B"/>
                </a:solidFill>
                <a:latin typeface="Century Gothic" panose="020B0502020202020204" pitchFamily="34" charset="0"/>
              </a:rPr>
              <a:t>ISHTIROKCHILAR O‘TILGAN MASHG‘ULOT BO‘YICHA </a:t>
            </a:r>
            <a:endParaRPr lang="en-US" sz="4000" b="1" i="1">
              <a:solidFill>
                <a:srgbClr val="681F1B"/>
              </a:solidFill>
              <a:latin typeface="Century Gothic" panose="020B0502020202020204" pitchFamily="34" charset="0"/>
            </a:endParaRPr>
          </a:p>
          <a:p>
            <a:pPr algn="ctr"/>
            <a:r>
              <a:rPr lang="en-US" sz="4000" b="1" i="1">
                <a:solidFill>
                  <a:srgbClr val="681F1B"/>
                </a:solidFill>
                <a:latin typeface="Century Gothic" panose="020B0502020202020204" pitchFamily="34" charset="0"/>
              </a:rPr>
              <a:t>FIKR-MULOHAZA BILDIRISHADI</a:t>
            </a:r>
            <a:endParaRPr lang="ru-RU" sz="4000" b="1" i="1" dirty="0">
              <a:solidFill>
                <a:srgbClr val="681F1B"/>
              </a:solidFill>
              <a:latin typeface="Century Gothic" panose="020B0502020202020204" pitchFamily="34" charset="0"/>
            </a:endParaRPr>
          </a:p>
        </p:txBody>
      </p:sp>
      <p:pic>
        <p:nvPicPr>
          <p:cNvPr id="1030" name="Picture 6" descr="Five Minutes for Safety - Minnesota Safety Council">
            <a:extLst>
              <a:ext uri="{FF2B5EF4-FFF2-40B4-BE49-F238E27FC236}">
                <a16:creationId xmlns:a16="http://schemas.microsoft.com/office/drawing/2014/main" id="{82025913-AE10-045F-0DC7-A6A36BF02CC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9773" y="3848351"/>
            <a:ext cx="2919226" cy="25328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grpSp>
        <p:nvGrpSpPr>
          <p:cNvPr id="5" name="Группа 4">
            <a:extLst>
              <a:ext uri="{FF2B5EF4-FFF2-40B4-BE49-F238E27FC236}">
                <a16:creationId xmlns:a16="http://schemas.microsoft.com/office/drawing/2014/main" id="{9EBB3394-851A-4CB4-B190-AE30FC5AC751}"/>
              </a:ext>
            </a:extLst>
          </p:cNvPr>
          <p:cNvGrpSpPr/>
          <p:nvPr/>
        </p:nvGrpSpPr>
        <p:grpSpPr>
          <a:xfrm>
            <a:off x="4017144" y="1140095"/>
            <a:ext cx="4157712" cy="5628589"/>
            <a:chOff x="4017144" y="955039"/>
            <a:chExt cx="4157712" cy="5628589"/>
          </a:xfrm>
        </p:grpSpPr>
        <p:pic>
          <p:nvPicPr>
            <p:cNvPr id="6" name="Picture 2" descr="http://avloniy.uz/images/logo_1603161398.png">
              <a:extLst>
                <a:ext uri="{FF2B5EF4-FFF2-40B4-BE49-F238E27FC236}">
                  <a16:creationId xmlns:a16="http://schemas.microsoft.com/office/drawing/2014/main" id="{26BBF571-9057-4A06-81BD-0D9EF507C4C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 r="86153"/>
            <a:stretch/>
          </p:blipFill>
          <p:spPr bwMode="auto">
            <a:xfrm>
              <a:off x="4017144" y="955040"/>
              <a:ext cx="4157712" cy="5628588"/>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a:extLst>
                <a:ext uri="{FF2B5EF4-FFF2-40B4-BE49-F238E27FC236}">
                  <a16:creationId xmlns:a16="http://schemas.microsoft.com/office/drawing/2014/main" id="{C3CBFB55-98B9-4A71-A722-9BEFCF10F838}"/>
                </a:ext>
              </a:extLst>
            </p:cNvPr>
            <p:cNvSpPr/>
            <p:nvPr/>
          </p:nvSpPr>
          <p:spPr>
            <a:xfrm>
              <a:off x="4017144" y="955039"/>
              <a:ext cx="4157712" cy="5628588"/>
            </a:xfrm>
            <a:prstGeom prst="rect">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Century Gothic" panose="020B0502020202020204" pitchFamily="34" charset="0"/>
              </a:endParaRPr>
            </a:p>
          </p:txBody>
        </p:sp>
      </p:grpSp>
      <p:sp>
        <p:nvSpPr>
          <p:cNvPr id="7" name="Прямоугольник 6">
            <a:extLst>
              <a:ext uri="{FF2B5EF4-FFF2-40B4-BE49-F238E27FC236}">
                <a16:creationId xmlns:a16="http://schemas.microsoft.com/office/drawing/2014/main" id="{5FC38D1A-57F6-4B73-8430-8DD8DDB4079B}"/>
              </a:ext>
            </a:extLst>
          </p:cNvPr>
          <p:cNvSpPr/>
          <p:nvPr/>
        </p:nvSpPr>
        <p:spPr>
          <a:xfrm>
            <a:off x="2421734" y="1191721"/>
            <a:ext cx="7348531" cy="4474558"/>
          </a:xfrm>
          <a:prstGeom prst="rect">
            <a:avLst/>
          </a:prstGeom>
        </p:spPr>
        <p:txBody>
          <a:bodyPr wrap="square">
            <a:spAutoFit/>
          </a:bodyPr>
          <a:lstStyle/>
          <a:p>
            <a:pPr marL="447675" lvl="0" indent="-447675" algn="ctr">
              <a:lnSpc>
                <a:spcPct val="150000"/>
              </a:lnSpc>
            </a:pPr>
            <a:r>
              <a:rPr lang="en-US" sz="6600" b="1" dirty="0">
                <a:solidFill>
                  <a:srgbClr val="00194C"/>
                </a:solidFill>
                <a:latin typeface="Century Gothic" panose="020B0502020202020204" pitchFamily="34" charset="0"/>
                <a:cs typeface="Arial" panose="020B0604020202020204" pitchFamily="34" charset="0"/>
              </a:rPr>
              <a:t>E’TIBORINGIZ</a:t>
            </a:r>
            <a:br>
              <a:rPr lang="en-US" sz="6600" b="1" dirty="0">
                <a:solidFill>
                  <a:srgbClr val="00194C"/>
                </a:solidFill>
                <a:latin typeface="Century Gothic" panose="020B0502020202020204" pitchFamily="34" charset="0"/>
                <a:cs typeface="Arial" panose="020B0604020202020204" pitchFamily="34" charset="0"/>
              </a:rPr>
            </a:br>
            <a:r>
              <a:rPr lang="en-US" sz="6600" b="1" dirty="0">
                <a:solidFill>
                  <a:srgbClr val="00194C"/>
                </a:solidFill>
                <a:latin typeface="Century Gothic" panose="020B0502020202020204" pitchFamily="34" charset="0"/>
                <a:cs typeface="Arial" panose="020B0604020202020204" pitchFamily="34" charset="0"/>
              </a:rPr>
              <a:t>UCHUN</a:t>
            </a:r>
            <a:br>
              <a:rPr lang="en-US" sz="6600" b="1" dirty="0">
                <a:solidFill>
                  <a:srgbClr val="00194C"/>
                </a:solidFill>
                <a:latin typeface="Century Gothic" panose="020B0502020202020204" pitchFamily="34" charset="0"/>
                <a:cs typeface="Arial" panose="020B0604020202020204" pitchFamily="34" charset="0"/>
              </a:rPr>
            </a:br>
            <a:r>
              <a:rPr lang="en-US" sz="6600" b="1" dirty="0">
                <a:solidFill>
                  <a:srgbClr val="00194C"/>
                </a:solidFill>
                <a:latin typeface="Century Gothic" panose="020B0502020202020204" pitchFamily="34" charset="0"/>
                <a:cs typeface="Arial" panose="020B0604020202020204" pitchFamily="34" charset="0"/>
              </a:rPr>
              <a:t>RAHMAT</a:t>
            </a:r>
            <a:r>
              <a:rPr lang="ru-RU" sz="6600" b="1" dirty="0">
                <a:solidFill>
                  <a:srgbClr val="00194C"/>
                </a:solidFill>
                <a:latin typeface="Century Gothic" panose="020B0502020202020204" pitchFamily="34" charset="0"/>
                <a:cs typeface="Arial" panose="020B0604020202020204" pitchFamily="34" charset="0"/>
              </a:rPr>
              <a:t>!</a:t>
            </a:r>
            <a:endParaRPr lang="uz-Cyrl-UZ" sz="6600" b="1" dirty="0">
              <a:solidFill>
                <a:srgbClr val="00194C"/>
              </a:solidFill>
              <a:latin typeface="Century Gothic" panose="020B0502020202020204" pitchFamily="34" charset="0"/>
              <a:cs typeface="Arial" panose="020B0604020202020204" pitchFamily="34" charset="0"/>
            </a:endParaRPr>
          </a:p>
        </p:txBody>
      </p:sp>
      <p:pic>
        <p:nvPicPr>
          <p:cNvPr id="3" name="Picture 2" descr="A.Avloniy nomidagi ITI - Институтнинг янги бренди! Ташкилотнинг бренди  унинг мақсад ва вазифаларидан келиб чиқиб яратилади. Яхши режаларни  ўзимизга мақсад қилиб олдикми, демак институтнинг бренди ҳам шунга яраша  бўлиши керак. Шогирдлар орасидан">
            <a:extLst>
              <a:ext uri="{FF2B5EF4-FFF2-40B4-BE49-F238E27FC236}">
                <a16:creationId xmlns:a16="http://schemas.microsoft.com/office/drawing/2014/main" id="{A66ABC5F-7C8A-60FD-F8D0-6A65989F5C0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000" t="15778" r="24555" b="15778"/>
          <a:stretch/>
        </p:blipFill>
        <p:spPr bwMode="auto">
          <a:xfrm>
            <a:off x="302419" y="192205"/>
            <a:ext cx="482942" cy="655268"/>
          </a:xfrm>
          <a:prstGeom prst="roundRect">
            <a:avLst>
              <a:gd name="adj" fmla="val 36271"/>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1614CB2-C5E3-BDBD-5404-15BED3E0E407}"/>
              </a:ext>
            </a:extLst>
          </p:cNvPr>
          <p:cNvSpPr txBox="1"/>
          <p:nvPr/>
        </p:nvSpPr>
        <p:spPr>
          <a:xfrm>
            <a:off x="871086" y="230416"/>
            <a:ext cx="6529839" cy="523220"/>
          </a:xfrm>
          <a:prstGeom prst="rect">
            <a:avLst/>
          </a:prstGeom>
          <a:noFill/>
        </p:spPr>
        <p:txBody>
          <a:bodyPr wrap="square">
            <a:spAutoFit/>
          </a:bodyPr>
          <a:lstStyle/>
          <a:p>
            <a:r>
              <a:rPr lang="uz-Cyrl-UZ" sz="1400" b="1">
                <a:solidFill>
                  <a:srgbClr val="002D6D"/>
                </a:solidFill>
                <a:latin typeface="Century Gothic" panose="020B0502020202020204" pitchFamily="34" charset="0"/>
                <a:cs typeface="Arial" panose="020B0604020202020204" pitchFamily="34" charset="0"/>
              </a:rPr>
              <a:t>A.AVLONIY NOMIDAGI PEDAGOGLARNI KASBIY RIVOJLANTIRISH </a:t>
            </a:r>
            <a:endParaRPr lang="en-US" sz="1400" b="1">
              <a:solidFill>
                <a:srgbClr val="002D6D"/>
              </a:solidFill>
              <a:latin typeface="Century Gothic" panose="020B0502020202020204" pitchFamily="34" charset="0"/>
              <a:cs typeface="Arial" panose="020B0604020202020204" pitchFamily="34" charset="0"/>
            </a:endParaRPr>
          </a:p>
          <a:p>
            <a:r>
              <a:rPr lang="uz-Cyrl-UZ" sz="1400" b="1">
                <a:solidFill>
                  <a:srgbClr val="002D6D"/>
                </a:solidFill>
                <a:latin typeface="Century Gothic" panose="020B0502020202020204" pitchFamily="34" charset="0"/>
                <a:cs typeface="Arial" panose="020B0604020202020204" pitchFamily="34" charset="0"/>
              </a:rPr>
              <a:t>VA YANGI METODIKALARGA O‘RGATISH MILLIY-TADQIQOT INSTITUTI</a:t>
            </a:r>
            <a:endParaRPr lang="ru-RU" sz="1400" b="1">
              <a:solidFill>
                <a:srgbClr val="002D6D"/>
              </a:solidFill>
              <a:latin typeface="Century Gothic" panose="020B0502020202020204" pitchFamily="34" charset="0"/>
              <a:cs typeface="Arial" panose="020B0604020202020204" pitchFamily="34" charset="0"/>
            </a:endParaRPr>
          </a:p>
        </p:txBody>
      </p:sp>
    </p:spTree>
  </p:cSld>
  <p:clrMapOvr>
    <a:masterClrMapping/>
  </p:clrMapOvr>
</p:sld>
</file>

<file path=ppt/slides/slide1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sp>
        <p:nvSpPr>
          <p:cNvPr id="5" name="TextBox 4">
            <a:extLst>
              <a:ext uri="{FF2B5EF4-FFF2-40B4-BE49-F238E27FC236}">
                <a16:creationId xmlns:a16="http://schemas.microsoft.com/office/drawing/2014/main" id="{650376B5-0249-43B5-B84C-3FA18C7D9561}"/>
              </a:ext>
            </a:extLst>
          </p:cNvPr>
          <p:cNvSpPr txBox="1"/>
          <p:nvPr/>
        </p:nvSpPr>
        <p:spPr>
          <a:xfrm>
            <a:off x="545706" y="3419475"/>
            <a:ext cx="14384498" cy="4184735"/>
          </a:xfrm>
          <a:prstGeom prst="rect">
            <a:avLst/>
          </a:prstGeom>
          <a:noFill/>
        </p:spPr>
        <p:txBody>
          <a:bodyPr wrap="square" rtlCol="0">
            <a:spAutoFit/>
          </a:bodyPr>
          <a:lstStyle/>
          <a:p>
            <a:pPr algn="ctr">
              <a:lnSpc>
                <a:spcPct val="107000"/>
              </a:lnSpc>
              <a:spcAft>
                <a:spcPts val="800"/>
              </a:spcAft>
            </a:pPr>
            <a:r>
              <a:rPr lang="en-US" sz="6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2.3.2-mavzu: </a:t>
            </a:r>
            <a:r>
              <a:rPr lang="en-US" sz="6000" b="1"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Sinfni</a:t>
            </a:r>
            <a:r>
              <a:rPr lang="en-US" sz="6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6000" b="1"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boshqarishning</a:t>
            </a:r>
            <a:r>
              <a:rPr lang="en-US" sz="6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6000" b="1"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samarali</a:t>
            </a:r>
            <a:r>
              <a:rPr lang="en-US" sz="6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6000" b="1"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yoʻllari</a:t>
            </a:r>
            <a:endParaRPr lang="ru-RU" sz="6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US" sz="60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6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6000" b="1" i="0" u="none" strike="noStrike" kern="1200" cap="none" spc="0" normalizeH="0" baseline="0" noProof="0" dirty="0">
              <a:ln>
                <a:noFill/>
              </a:ln>
              <a:solidFill>
                <a:prstClr val="white"/>
              </a:solidFill>
              <a:effectLst/>
              <a:uLnTx/>
              <a:uFillTx/>
              <a:latin typeface="Cambria" panose="02040503050406030204" pitchFamily="18" charset="0"/>
              <a:ea typeface="Cambria" panose="02040503050406030204" pitchFamily="18" charset="0"/>
              <a:cs typeface="+mn-cs"/>
            </a:endParaRPr>
          </a:p>
        </p:txBody>
      </p:sp>
      <p:pic>
        <p:nvPicPr>
          <p:cNvPr id="21" name="Рисунок 20">
            <a:extLst>
              <a:ext uri="{FF2B5EF4-FFF2-40B4-BE49-F238E27FC236}">
                <a16:creationId xmlns:a16="http://schemas.microsoft.com/office/drawing/2014/main" id="{FAE003AA-6DEA-4E07-A329-37083E158C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28916" y="237304"/>
            <a:ext cx="3325188" cy="923081"/>
          </a:xfrm>
          <a:prstGeom prst="rect">
            <a:avLst/>
          </a:prstGeom>
        </p:spPr>
      </p:pic>
      <p:pic>
        <p:nvPicPr>
          <p:cNvPr id="22" name="Рисунок 21">
            <a:extLst>
              <a:ext uri="{FF2B5EF4-FFF2-40B4-BE49-F238E27FC236}">
                <a16:creationId xmlns:a16="http://schemas.microsoft.com/office/drawing/2014/main" id="{951271DE-D0D9-4232-A3D3-EF9369CC1B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628" y="176634"/>
            <a:ext cx="2362199" cy="923081"/>
          </a:xfrm>
          <a:prstGeom prst="rect">
            <a:avLst/>
          </a:prstGeom>
        </p:spPr>
      </p:pic>
    </p:spTree>
  </p:cSld>
  <p:clrMapOvr>
    <a:masterClrMapping/>
  </p:clrMapOvr>
</p:sld>
</file>

<file path=ppt/slides/slide1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1699" y="217087"/>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86271"/>
            <a:ext cx="2362199" cy="923081"/>
          </a:xfrm>
          <a:prstGeom prst="rect">
            <a:avLst/>
          </a:prstGeom>
        </p:spPr>
      </p:pic>
      <p:sp>
        <p:nvSpPr>
          <p:cNvPr id="2" name="Прямоугольник 1">
            <a:extLst>
              <a:ext uri="{FF2B5EF4-FFF2-40B4-BE49-F238E27FC236}">
                <a16:creationId xmlns:a16="http://schemas.microsoft.com/office/drawing/2014/main" id="{4A4DC8E2-D0F1-4B33-9C1E-38917A64968F}"/>
              </a:ext>
            </a:extLst>
          </p:cNvPr>
          <p:cNvSpPr/>
          <p:nvPr/>
        </p:nvSpPr>
        <p:spPr>
          <a:xfrm>
            <a:off x="1073150" y="3038475"/>
            <a:ext cx="14249400" cy="5715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US" sz="4800" b="1" dirty="0" err="1">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Reja</a:t>
            </a:r>
            <a:r>
              <a:rPr lang="en-US" sz="4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Sinfni</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samarali</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boshqarishning</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asosiy</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tamoyillari</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Interaktiv</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sinf</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faoliyati</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Sinfda</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sogʻlom</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doʻstona</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ijobiy</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muhitni</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yaratish</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a:p>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4.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Sinf</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uchun</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Oltin</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qoidalar”ini</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ishlab</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4800" dirty="0" err="1">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chiqish</a:t>
            </a:r>
            <a:r>
              <a:rPr lang="en-US" sz="48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ru-RU" sz="4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1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5725"/>
            <a:ext cx="17995899" cy="1447801"/>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24236" y="176634"/>
            <a:ext cx="3325188" cy="923081"/>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750" y="176634"/>
            <a:ext cx="2362199" cy="923081"/>
          </a:xfrm>
          <a:prstGeom prst="rect">
            <a:avLst/>
          </a:prstGeom>
        </p:spPr>
      </p:pic>
      <p:sp>
        <p:nvSpPr>
          <p:cNvPr id="7" name="Объект 2">
            <a:extLst>
              <a:ext uri="{FF2B5EF4-FFF2-40B4-BE49-F238E27FC236}">
                <a16:creationId xmlns:a16="http://schemas.microsoft.com/office/drawing/2014/main" id="{19249B55-19C0-45F3-8954-7E3C1CFE76F3}"/>
              </a:ext>
            </a:extLst>
          </p:cNvPr>
          <p:cNvSpPr>
            <a:spLocks noGrp="1"/>
          </p:cNvSpPr>
          <p:nvPr>
            <p:ph idx="1"/>
          </p:nvPr>
        </p:nvSpPr>
        <p:spPr>
          <a:xfrm>
            <a:off x="7650602" y="1600199"/>
            <a:ext cx="9805548" cy="8296275"/>
          </a:xfrm>
          <a:solidFill>
            <a:schemeClr val="bg2"/>
          </a:solidFill>
        </p:spPr>
        <p:txBody>
          <a:bodyPr>
            <a:normAutofit lnSpcReduction="10000"/>
          </a:bodyPr>
          <a:lstStyle/>
          <a:p>
            <a:pPr algn="just"/>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tarbiya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vositalarini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an’anaviy</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noan’anaviy</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takomillashtirish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innovatsion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vositalarni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professional </a:t>
            </a:r>
            <a:r>
              <a:rPr lang="en-US" dirty="0" err="1">
                <a:latin typeface="Times New Roman" panose="02020603050405020304" pitchFamily="18" charset="0"/>
                <a:cs typeface="Times New Roman" panose="02020603050405020304" pitchFamily="18" charset="0"/>
              </a:rPr>
              <a:t>hislatlarga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p>
          <a:p>
            <a:pPr algn="just"/>
            <a:r>
              <a:rPr lang="en-US" dirty="0" err="1">
                <a:latin typeface="Times New Roman" panose="02020603050405020304" pitchFamily="18" charset="0"/>
                <a:cs typeface="Times New Roman" panose="02020603050405020304" pitchFamily="18" charset="0"/>
              </a:rPr>
              <a:t>O‘quvchilarda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mustaqil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fikrlashni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istagini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rivojlantirishlari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yaratuvchi</a:t>
            </a:r>
            <a:r>
              <a:rPr lang="en-US" dirty="0">
                <a:latin typeface="Times New Roman" panose="02020603050405020304" pitchFamily="18" charset="0"/>
                <a:cs typeface="Times New Roman" panose="02020603050405020304" pitchFamily="18" charset="0"/>
              </a:rPr>
              <a:t>;</a:t>
            </a:r>
          </a:p>
          <a:p>
            <a:pPr algn="just"/>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sekinroq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o‘rganadi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mutaxassis</a:t>
            </a:r>
            <a:r>
              <a:rPr lang="en-US" dirty="0">
                <a:latin typeface="Times New Roman" panose="02020603050405020304" pitchFamily="18" charset="0"/>
                <a:cs typeface="Times New Roman" panose="02020603050405020304" pitchFamily="18" charset="0"/>
              </a:rPr>
              <a:t>. </a:t>
            </a:r>
          </a:p>
          <a:p>
            <a:pPr algn="just"/>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O‘qituvchi</a:t>
            </a:r>
            <a:r>
              <a:rPr lang="en-US" dirty="0">
                <a:latin typeface="Times New Roman" panose="02020603050405020304" pitchFamily="18" charset="0"/>
                <a:cs typeface="Times New Roman" panose="02020603050405020304" pitchFamily="18" charset="0"/>
              </a:rPr>
              <a:t> bosh </a:t>
            </a:r>
            <a:r>
              <a:rPr lang="en-US" dirty="0" err="1">
                <a:latin typeface="Times New Roman" panose="02020603050405020304" pitchFamily="18" charset="0"/>
                <a:cs typeface="Times New Roman" panose="02020603050405020304" pitchFamily="18" charset="0"/>
              </a:rPr>
              <a:t>maqsadi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erkin</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ijodiy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shaxsni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tarbiyalashga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erishishdir</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
        <p:nvSpPr>
          <p:cNvPr id="9" name="Текст 3">
            <a:extLst>
              <a:ext uri="{FF2B5EF4-FFF2-40B4-BE49-F238E27FC236}">
                <a16:creationId xmlns:a16="http://schemas.microsoft.com/office/drawing/2014/main" id="{F479145A-D831-432C-8C9A-CE716CD1938A}"/>
              </a:ext>
            </a:extLst>
          </p:cNvPr>
          <p:cNvSpPr txBox="1">
            <a:spLocks/>
          </p:cNvSpPr>
          <p:nvPr/>
        </p:nvSpPr>
        <p:spPr>
          <a:xfrm>
            <a:off x="463550" y="1438275"/>
            <a:ext cx="6580159" cy="7805381"/>
          </a:xfrm>
          <a:prstGeom prst="rect">
            <a:avLst/>
          </a:prstGeom>
          <a:solidFill>
            <a:schemeClr val="accent2">
              <a:lumMod val="40000"/>
              <a:lumOff val="60000"/>
            </a:schemeClr>
          </a:solidFill>
        </p:spPr>
        <p:txBody>
          <a:bodyPr>
            <a:normAutofit/>
          </a:bodyPr>
          <a:lstStyle>
            <a:lvl1pPr marL="337414" indent="-337414" algn="l" defTabSz="1349654" rtl="0" eaLnBrk="1" latinLnBrk="0" hangingPunct="1">
              <a:lnSpc>
                <a:spcPct val="90000"/>
              </a:lnSpc>
              <a:spcBef>
                <a:spcPts val="1476"/>
              </a:spcBef>
              <a:buFont typeface="Arial" panose="020B0604020202020204" pitchFamily="34" charset="0"/>
              <a:buChar char="•"/>
              <a:defRPr sz="4133" kern="1200">
                <a:solidFill>
                  <a:schemeClr val="tx1"/>
                </a:solidFill>
                <a:latin typeface="+mn-lt"/>
                <a:ea typeface="+mn-ea"/>
                <a:cs typeface="+mn-cs"/>
              </a:defRPr>
            </a:lvl1pPr>
            <a:lvl2pPr marL="1012241" indent="-337414" algn="l" defTabSz="1349654" rtl="0" eaLnBrk="1" latinLnBrk="0" hangingPunct="1">
              <a:lnSpc>
                <a:spcPct val="90000"/>
              </a:lnSpc>
              <a:spcBef>
                <a:spcPts val="738"/>
              </a:spcBef>
              <a:buFont typeface="Arial" panose="020B0604020202020204" pitchFamily="34" charset="0"/>
              <a:buChar char="•"/>
              <a:defRPr sz="3542" kern="1200">
                <a:solidFill>
                  <a:schemeClr val="tx1"/>
                </a:solidFill>
                <a:latin typeface="+mn-lt"/>
                <a:ea typeface="+mn-ea"/>
                <a:cs typeface="+mn-cs"/>
              </a:defRPr>
            </a:lvl2pPr>
            <a:lvl3pPr marL="1687068" indent="-337414" algn="l" defTabSz="1349654" rtl="0" eaLnBrk="1" latinLnBrk="0" hangingPunct="1">
              <a:lnSpc>
                <a:spcPct val="90000"/>
              </a:lnSpc>
              <a:spcBef>
                <a:spcPts val="738"/>
              </a:spcBef>
              <a:buFont typeface="Arial" panose="020B0604020202020204" pitchFamily="34" charset="0"/>
              <a:buChar char="•"/>
              <a:defRPr sz="2952" kern="1200">
                <a:solidFill>
                  <a:schemeClr val="tx1"/>
                </a:solidFill>
                <a:latin typeface="+mn-lt"/>
                <a:ea typeface="+mn-ea"/>
                <a:cs typeface="+mn-cs"/>
              </a:defRPr>
            </a:lvl3pPr>
            <a:lvl4pPr marL="2361895"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4pPr>
            <a:lvl5pPr marL="3036722"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5pPr>
            <a:lvl6pPr marL="3711550"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6pPr>
            <a:lvl7pPr marL="4386377"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7pPr>
            <a:lvl8pPr marL="5061204"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8pPr>
            <a:lvl9pPr marL="5736031" indent="-337414" algn="l" defTabSz="1349654" rtl="0" eaLnBrk="1" latinLnBrk="0" hangingPunct="1">
              <a:lnSpc>
                <a:spcPct val="90000"/>
              </a:lnSpc>
              <a:spcBef>
                <a:spcPts val="738"/>
              </a:spcBef>
              <a:buFont typeface="Arial" panose="020B0604020202020204" pitchFamily="34" charset="0"/>
              <a:buChar char="•"/>
              <a:defRPr sz="2657" kern="1200">
                <a:solidFill>
                  <a:schemeClr val="tx1"/>
                </a:solidFill>
                <a:latin typeface="+mn-lt"/>
                <a:ea typeface="+mn-ea"/>
                <a:cs typeface="+mn-cs"/>
              </a:defRPr>
            </a:lvl9pPr>
          </a:lstStyle>
          <a:p>
            <a:endParaRPr lang="pt-BR" sz="4800" b="1" i="1">
              <a:latin typeface="Times New Roman" panose="02020603050405020304" pitchFamily="18" charset="0"/>
              <a:cs typeface="Times New Roman" panose="02020603050405020304" pitchFamily="18" charset="0"/>
            </a:endParaRPr>
          </a:p>
          <a:p>
            <a:endParaRPr lang="pt-BR" sz="4800" b="1" i="1">
              <a:latin typeface="Times New Roman" panose="02020603050405020304" pitchFamily="18" charset="0"/>
              <a:cs typeface="Times New Roman" panose="02020603050405020304" pitchFamily="18" charset="0"/>
            </a:endParaRPr>
          </a:p>
          <a:p>
            <a:r>
              <a:rPr lang="pt-BR" sz="4800" b="1" i="1">
                <a:latin typeface="Times New Roman" panose="02020603050405020304" pitchFamily="18" charset="0"/>
                <a:cs typeface="Times New Roman" panose="02020603050405020304" pitchFamily="18" charset="0"/>
              </a:rPr>
              <a:t>Samarali o‘qituvchi … </a:t>
            </a:r>
          </a:p>
          <a:p>
            <a:endParaRPr lang="pt-BR" sz="4800" b="1" i="1">
              <a:latin typeface="Times New Roman" panose="02020603050405020304" pitchFamily="18" charset="0"/>
              <a:cs typeface="Times New Roman" panose="02020603050405020304" pitchFamily="18" charset="0"/>
            </a:endParaRPr>
          </a:p>
          <a:p>
            <a:endParaRPr lang="pt-BR" sz="4800" b="1" i="1">
              <a:latin typeface="Times New Roman" panose="02020603050405020304" pitchFamily="18" charset="0"/>
              <a:cs typeface="Times New Roman" panose="02020603050405020304" pitchFamily="18" charset="0"/>
            </a:endParaRPr>
          </a:p>
          <a:p>
            <a:endParaRPr lang="pt-BR" sz="4800" b="1" i="1">
              <a:latin typeface="Times New Roman" panose="02020603050405020304" pitchFamily="18" charset="0"/>
              <a:cs typeface="Times New Roman" panose="02020603050405020304" pitchFamily="18" charset="0"/>
            </a:endParaRPr>
          </a:p>
          <a:p>
            <a:r>
              <a:rPr lang="pt-BR" sz="4800" b="1" i="1">
                <a:latin typeface="Times New Roman" panose="02020603050405020304" pitchFamily="18" charset="0"/>
                <a:cs typeface="Times New Roman" panose="02020603050405020304" pitchFamily="18" charset="0"/>
              </a:rPr>
              <a:t>bu mutaxassis …</a:t>
            </a:r>
            <a:endParaRPr lang="ru-RU" sz="4800" b="1" i="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3" name="Объект 2">
            <a:extLst>
              <a:ext uri="{FF2B5EF4-FFF2-40B4-BE49-F238E27FC236}">
                <a16:creationId xmlns:a16="http://schemas.microsoft.com/office/drawing/2014/main" id="{C6BC74FA-4DD7-4219-ACAF-93C542753261}"/>
              </a:ext>
            </a:extLst>
          </p:cNvPr>
          <p:cNvSpPr>
            <a:spLocks noGrp="1"/>
          </p:cNvSpPr>
          <p:nvPr>
            <p:ph idx="1"/>
          </p:nvPr>
        </p:nvSpPr>
        <p:spPr>
          <a:xfrm>
            <a:off x="996950" y="1973996"/>
            <a:ext cx="15521464" cy="1216879"/>
          </a:xfrm>
        </p:spPr>
        <p:txBody>
          <a:bodyPr>
            <a:normAutofit lnSpcReduction="10000"/>
          </a:bodyPr>
          <a:lstStyle/>
          <a:p>
            <a:pPr marL="0" indent="0">
              <a:buNone/>
            </a:pPr>
            <a:r>
              <a:rPr lang="en-US" dirty="0" err="1">
                <a:latin typeface="Times New Roman" panose="02020603050405020304" pitchFamily="18" charset="0"/>
                <a:cs typeface="Times New Roman" panose="02020603050405020304" pitchFamily="18" charset="0"/>
              </a:rPr>
              <a:t>Rasmlarga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qarang</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rasmni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birlashtiradi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haqida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deyish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4" name="Graphic 2">
            <a:extLst>
              <a:ext uri="{FF2B5EF4-FFF2-40B4-BE49-F238E27FC236}">
                <a16:creationId xmlns:a16="http://schemas.microsoft.com/office/drawing/2014/main" id="{93E37A9D-8953-4495-A2BB-1736552EF6F4}"/>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82152"/>
            <a:ext cx="17995899" cy="1447801"/>
          </a:xfrm>
          <a:prstGeom prst="rect">
            <a:avLst/>
          </a:prstGeom>
        </p:spPr>
      </p:pic>
      <p:pic>
        <p:nvPicPr>
          <p:cNvPr id="5" name="Graphic 2">
            <a:extLst>
              <a:ext uri="{FF2B5EF4-FFF2-40B4-BE49-F238E27FC236}">
                <a16:creationId xmlns:a16="http://schemas.microsoft.com/office/drawing/2014/main" id="{15CEA893-4F98-403E-AD54-C135ED25AEAC}"/>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0" y="-196452"/>
            <a:ext cx="17995899" cy="1447801"/>
          </a:xfrm>
          <a:prstGeom prst="rect">
            <a:avLst/>
          </a:prstGeom>
        </p:spPr>
      </p:pic>
      <p:pic>
        <p:nvPicPr>
          <p:cNvPr id="6" name="Рисунок 5">
            <a:extLst>
              <a:ext uri="{FF2B5EF4-FFF2-40B4-BE49-F238E27FC236}">
                <a16:creationId xmlns:a16="http://schemas.microsoft.com/office/drawing/2014/main" id="{70B5646D-813F-4254-8BA8-DA50C4740BB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9750" y="-42329"/>
            <a:ext cx="2362199" cy="923081"/>
          </a:xfrm>
          <a:prstGeom prst="rect">
            <a:avLst/>
          </a:prstGeom>
        </p:spPr>
      </p:pic>
      <p:pic>
        <p:nvPicPr>
          <p:cNvPr id="7" name="Graphic 2">
            <a:extLst>
              <a:ext uri="{FF2B5EF4-FFF2-40B4-BE49-F238E27FC236}">
                <a16:creationId xmlns:a16="http://schemas.microsoft.com/office/drawing/2014/main" id="{DBF47C12-7D71-46C8-B55C-F8282F9D467D}"/>
              </a:ext>
            </a:extLst>
          </p:cNvPr>
          <p:cNvPicPr>
            <a:picLocks noChangeAspect="1"/>
          </p:cNvPicPr>
          <p:nvPr/>
        </p:nvPicPr>
        <p:blipFill>
          <a:blip r:embed="rId3">
            <a:extLst>
              <a:ext uri="{96DAC541-7B7A-43D3-8B79-37D633B846F1}">
                <asvg:svgBlip xmlns:asvg="http://schemas.microsoft.com/office/drawing/2016/SVG/main" r:embed="rId2"/>
              </a:ext>
            </a:extLst>
          </a:blip>
          <a:stretch>
            <a:fillRect/>
          </a:stretch>
        </p:blipFill>
        <p:spPr>
          <a:xfrm>
            <a:off x="82550" y="-78156"/>
            <a:ext cx="17995899" cy="1447801"/>
          </a:xfrm>
          <a:prstGeom prst="rect">
            <a:avLst/>
          </a:prstGeom>
        </p:spPr>
      </p:pic>
      <p:pic>
        <p:nvPicPr>
          <p:cNvPr id="8" name="Рисунок 7">
            <a:extLst>
              <a:ext uri="{FF2B5EF4-FFF2-40B4-BE49-F238E27FC236}">
                <a16:creationId xmlns:a16="http://schemas.microsoft.com/office/drawing/2014/main" id="{75A8933A-B1DF-4A73-A6CC-1687066D6D6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25950" y="113532"/>
            <a:ext cx="3325188" cy="923081"/>
          </a:xfrm>
          <a:prstGeom prst="rect">
            <a:avLst/>
          </a:prstGeom>
        </p:spPr>
      </p:pic>
      <p:pic>
        <p:nvPicPr>
          <p:cNvPr id="9" name="Рисунок 8">
            <a:extLst>
              <a:ext uri="{FF2B5EF4-FFF2-40B4-BE49-F238E27FC236}">
                <a16:creationId xmlns:a16="http://schemas.microsoft.com/office/drawing/2014/main" id="{812480A0-4354-4A81-92AE-CC4CE7D4C5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28649" y="142969"/>
            <a:ext cx="2362199" cy="923081"/>
          </a:xfrm>
          <a:prstGeom prst="rect">
            <a:avLst/>
          </a:prstGeom>
        </p:spPr>
      </p:pic>
      <p:pic>
        <p:nvPicPr>
          <p:cNvPr id="11" name="Рисунок 10">
            <a:extLst>
              <a:ext uri="{FF2B5EF4-FFF2-40B4-BE49-F238E27FC236}">
                <a16:creationId xmlns:a16="http://schemas.microsoft.com/office/drawing/2014/main" id="{E34ED2B0-75FF-48CB-B610-CE29A5D76819}"/>
              </a:ext>
            </a:extLst>
          </p:cNvPr>
          <p:cNvPicPr>
            <a:picLocks noChangeAspect="1"/>
          </p:cNvPicPr>
          <p:nvPr/>
        </p:nvPicPr>
        <p:blipFill rotWithShape="1">
          <a:blip r:embed="rId4"/>
          <a:srcRect l="31792" t="47742" r="12739" b="16148"/>
          <a:stretch/>
        </p:blipFill>
        <p:spPr>
          <a:xfrm>
            <a:off x="1682750" y="3419475"/>
            <a:ext cx="14020800" cy="5407879"/>
          </a:xfrm>
          <a:prstGeom prst="rect">
            <a:avLst/>
          </a:prstGeom>
        </p:spPr>
      </p:pic>
    </p:spTree>
  </p:cSld>
  <p:clrMapOvr>
    <a:masterClrMapping/>
  </p:clrMapOvr>
</p:sld>
</file>

<file path=ppt/slides/slide1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Объект 4">
            <a:extLst>
              <a:ext uri="{FF2B5EF4-FFF2-40B4-BE49-F238E27FC236}">
                <a16:creationId xmlns:a16="http://schemas.microsoft.com/office/drawing/2014/main" id="{47C8DFA0-A2FC-4D30-B956-1CAE2538D920}"/>
              </a:ext>
            </a:extLst>
          </p:cNvPr>
          <p:cNvPicPr>
            <a:picLocks noGrp="1" noChangeAspect="1"/>
          </p:cNvPicPr>
          <p:nvPr>
            <p:ph idx="1"/>
          </p:nvPr>
        </p:nvPicPr>
        <p:blipFill>
          <a:blip r:embed="rId3"/>
          <a:stretch>
            <a:fillRect/>
          </a:stretch>
        </p:blipFill>
        <p:spPr>
          <a:xfrm>
            <a:off x="1205468" y="2886075"/>
            <a:ext cx="16066532" cy="7493774"/>
          </a:xfrm>
        </p:spPr>
      </p:pic>
      <p:pic>
        <p:nvPicPr>
          <p:cNvPr id="8" name="Рисунок 7">
            <a:extLst>
              <a:ext uri="{FF2B5EF4-FFF2-40B4-BE49-F238E27FC236}">
                <a16:creationId xmlns:a16="http://schemas.microsoft.com/office/drawing/2014/main" id="{E3A68240-FB1B-4952-9ED2-4737203C78DE}"/>
              </a:ext>
            </a:extLst>
          </p:cNvPr>
          <p:cNvPicPr>
            <a:picLocks noChangeAspect="1"/>
          </p:cNvPicPr>
          <p:nvPr/>
        </p:nvPicPr>
        <p:blipFill rotWithShape="1">
          <a:blip r:embed="rId2"/>
          <a:srcRect l="200" t="13500" r="2283" b="9740"/>
          <a:stretch/>
        </p:blipFill>
        <p:spPr>
          <a:xfrm>
            <a:off x="692150" y="104776"/>
            <a:ext cx="16916400" cy="1219200"/>
          </a:xfrm>
          <a:prstGeom prst="rect">
            <a:avLst/>
          </a:prstGeom>
        </p:spPr>
      </p:pic>
    </p:spTree>
  </p:cSld>
  <p:clrMapOvr>
    <a:masterClrMapping/>
  </p:clrMapOvr>
</p:sld>
</file>

<file path=ppt/slides/slide1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Объект 4">
            <a:extLst>
              <a:ext uri="{FF2B5EF4-FFF2-40B4-BE49-F238E27FC236}">
                <a16:creationId xmlns:a16="http://schemas.microsoft.com/office/drawing/2014/main" id="{D7082B3C-8766-4A19-8D77-27BFDFBE380F}"/>
              </a:ext>
            </a:extLst>
          </p:cNvPr>
          <p:cNvPicPr>
            <a:picLocks noGrp="1" noChangeAspect="1"/>
          </p:cNvPicPr>
          <p:nvPr>
            <p:ph idx="1"/>
          </p:nvPr>
        </p:nvPicPr>
        <p:blipFill>
          <a:blip r:embed="rId3"/>
          <a:stretch>
            <a:fillRect/>
          </a:stretch>
        </p:blipFill>
        <p:spPr>
          <a:xfrm>
            <a:off x="1073150" y="1971675"/>
            <a:ext cx="15849600" cy="8549801"/>
          </a:xfrm>
        </p:spPr>
      </p:pic>
      <p:pic>
        <p:nvPicPr>
          <p:cNvPr id="6" name="Рисунок 5">
            <a:extLst>
              <a:ext uri="{FF2B5EF4-FFF2-40B4-BE49-F238E27FC236}">
                <a16:creationId xmlns:a16="http://schemas.microsoft.com/office/drawing/2014/main" id="{F7B03CD7-61FE-44CB-9152-A18EB7452ACA}"/>
              </a:ext>
            </a:extLst>
          </p:cNvPr>
          <p:cNvPicPr>
            <a:picLocks noChangeAspect="1"/>
          </p:cNvPicPr>
          <p:nvPr/>
        </p:nvPicPr>
        <p:blipFill rotWithShape="1">
          <a:blip r:embed="rId2"/>
          <a:srcRect l="200" t="13500" r="2283" b="9740"/>
          <a:stretch/>
        </p:blipFill>
        <p:spPr>
          <a:xfrm>
            <a:off x="692150" y="104776"/>
            <a:ext cx="16916400" cy="1219200"/>
          </a:xfrm>
          <a:prstGeom prst="rect">
            <a:avLst/>
          </a:prstGeom>
        </p:spPr>
      </p:pic>
    </p:spTree>
  </p:cSld>
  <p:clrMapOvr>
    <a:masterClrMapping/>
  </p:clrMapOvr>
</p:sld>
</file>

<file path=ppt/slides/slide1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Объект 4">
            <a:extLst>
              <a:ext uri="{FF2B5EF4-FFF2-40B4-BE49-F238E27FC236}">
                <a16:creationId xmlns:a16="http://schemas.microsoft.com/office/drawing/2014/main" id="{440E2F34-FE15-43D2-BC12-BC161237F692}"/>
              </a:ext>
            </a:extLst>
          </p:cNvPr>
          <p:cNvPicPr>
            <a:picLocks noGrp="1" noChangeAspect="1"/>
          </p:cNvPicPr>
          <p:nvPr>
            <p:ph idx="1"/>
          </p:nvPr>
        </p:nvPicPr>
        <p:blipFill>
          <a:blip r:embed="rId3"/>
          <a:stretch>
            <a:fillRect/>
          </a:stretch>
        </p:blipFill>
        <p:spPr>
          <a:xfrm>
            <a:off x="592414" y="2733675"/>
            <a:ext cx="16330336" cy="7162800"/>
          </a:xfrm>
        </p:spPr>
      </p:pic>
      <p:pic>
        <p:nvPicPr>
          <p:cNvPr id="6" name="Рисунок 5">
            <a:extLst>
              <a:ext uri="{FF2B5EF4-FFF2-40B4-BE49-F238E27FC236}">
                <a16:creationId xmlns:a16="http://schemas.microsoft.com/office/drawing/2014/main" id="{2252A0AD-163B-4154-BCD5-46D164B52A89}"/>
              </a:ext>
            </a:extLst>
          </p:cNvPr>
          <p:cNvPicPr>
            <a:picLocks noChangeAspect="1"/>
          </p:cNvPicPr>
          <p:nvPr/>
        </p:nvPicPr>
        <p:blipFill rotWithShape="1">
          <a:blip r:embed="rId2"/>
          <a:srcRect l="200" t="13500" r="2283" b="9740"/>
          <a:stretch/>
        </p:blipFill>
        <p:spPr>
          <a:xfrm>
            <a:off x="692150" y="104776"/>
            <a:ext cx="16916400" cy="1219200"/>
          </a:xfrm>
          <a:prstGeom prst="rect">
            <a:avLst/>
          </a:prstGeom>
        </p:spPr>
      </p:pic>
    </p:spTree>
  </p:cSld>
  <p:clrMapOvr>
    <a:masterClrMapping/>
  </p:clrMapOvr>
</p:sld>
</file>

<file path=ppt/slides/slide1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Объект 4">
            <a:extLst>
              <a:ext uri="{FF2B5EF4-FFF2-40B4-BE49-F238E27FC236}">
                <a16:creationId xmlns:a16="http://schemas.microsoft.com/office/drawing/2014/main" id="{CBEE8248-6D9F-4D92-B9FB-64E92293E00C}"/>
              </a:ext>
            </a:extLst>
          </p:cNvPr>
          <p:cNvPicPr>
            <a:picLocks noGrp="1" noChangeAspect="1"/>
          </p:cNvPicPr>
          <p:nvPr>
            <p:ph idx="1"/>
          </p:nvPr>
        </p:nvPicPr>
        <p:blipFill>
          <a:blip r:embed="rId3"/>
          <a:stretch>
            <a:fillRect/>
          </a:stretch>
        </p:blipFill>
        <p:spPr>
          <a:xfrm>
            <a:off x="571544" y="1514475"/>
            <a:ext cx="16808406" cy="8715201"/>
          </a:xfrm>
        </p:spPr>
      </p:pic>
      <p:pic>
        <p:nvPicPr>
          <p:cNvPr id="6" name="Рисунок 5">
            <a:extLst>
              <a:ext uri="{FF2B5EF4-FFF2-40B4-BE49-F238E27FC236}">
                <a16:creationId xmlns:a16="http://schemas.microsoft.com/office/drawing/2014/main" id="{BBFD6EEB-9B58-458E-8532-A833987C5DD8}"/>
              </a:ext>
            </a:extLst>
          </p:cNvPr>
          <p:cNvPicPr>
            <a:picLocks noChangeAspect="1"/>
          </p:cNvPicPr>
          <p:nvPr/>
        </p:nvPicPr>
        <p:blipFill rotWithShape="1">
          <a:blip r:embed="rId2"/>
          <a:srcRect l="200" t="13500" r="2283" b="9740"/>
          <a:stretch/>
        </p:blipFill>
        <p:spPr>
          <a:xfrm>
            <a:off x="692150" y="104776"/>
            <a:ext cx="16916400" cy="1219200"/>
          </a:xfrm>
          <a:prstGeom prst="rect">
            <a:avLst/>
          </a:prstGeom>
        </p:spPr>
      </p:pic>
    </p:spTree>
  </p:cSld>
  <p:clrMapOvr>
    <a:masterClrMapping/>
  </p:clrMapOvr>
</p:sld>
</file>

<file path=ppt/slides/slide1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Объект 4">
            <a:extLst>
              <a:ext uri="{FF2B5EF4-FFF2-40B4-BE49-F238E27FC236}">
                <a16:creationId xmlns:a16="http://schemas.microsoft.com/office/drawing/2014/main" id="{E5A81C32-AC17-4C2F-8494-3C05945496D6}"/>
              </a:ext>
            </a:extLst>
          </p:cNvPr>
          <p:cNvPicPr>
            <a:picLocks noGrp="1" noChangeAspect="1"/>
          </p:cNvPicPr>
          <p:nvPr>
            <p:ph idx="1"/>
          </p:nvPr>
        </p:nvPicPr>
        <p:blipFill rotWithShape="1">
          <a:blip r:embed="rId3"/>
          <a:srcRect t="4628"/>
          <a:stretch/>
        </p:blipFill>
        <p:spPr>
          <a:xfrm>
            <a:off x="1225550" y="2352675"/>
            <a:ext cx="15240000" cy="7851553"/>
          </a:xfrm>
        </p:spPr>
      </p:pic>
      <p:pic>
        <p:nvPicPr>
          <p:cNvPr id="6" name="Рисунок 5">
            <a:extLst>
              <a:ext uri="{FF2B5EF4-FFF2-40B4-BE49-F238E27FC236}">
                <a16:creationId xmlns:a16="http://schemas.microsoft.com/office/drawing/2014/main" id="{B102B70B-72DE-44A3-804B-18CCE552C95B}"/>
              </a:ext>
            </a:extLst>
          </p:cNvPr>
          <p:cNvPicPr>
            <a:picLocks noChangeAspect="1"/>
          </p:cNvPicPr>
          <p:nvPr/>
        </p:nvPicPr>
        <p:blipFill rotWithShape="1">
          <a:blip r:embed="rId2"/>
          <a:srcRect l="200" t="13500" r="2283" b="9740"/>
          <a:stretch/>
        </p:blipFill>
        <p:spPr>
          <a:xfrm>
            <a:off x="692150" y="104776"/>
            <a:ext cx="16916400" cy="1219200"/>
          </a:xfrm>
          <a:prstGeom prst="rect">
            <a:avLst/>
          </a:prstGeom>
        </p:spPr>
      </p:pic>
    </p:spTree>
  </p:cSld>
  <p:clrMapOvr>
    <a:masterClrMapping/>
  </p:clrMapOvr>
</p:sld>
</file>

<file path=ppt/slides/slide1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5" name="Объект 4">
            <a:extLst>
              <a:ext uri="{FF2B5EF4-FFF2-40B4-BE49-F238E27FC236}">
                <a16:creationId xmlns:a16="http://schemas.microsoft.com/office/drawing/2014/main" id="{08BDC30B-F3F6-4268-AFF9-50A7D2FA39A9}"/>
              </a:ext>
            </a:extLst>
          </p:cNvPr>
          <p:cNvPicPr>
            <a:picLocks noGrp="1" noChangeAspect="1"/>
          </p:cNvPicPr>
          <p:nvPr>
            <p:ph idx="1"/>
          </p:nvPr>
        </p:nvPicPr>
        <p:blipFill>
          <a:blip r:embed="rId3"/>
          <a:stretch>
            <a:fillRect/>
          </a:stretch>
        </p:blipFill>
        <p:spPr>
          <a:xfrm>
            <a:off x="762701" y="2352675"/>
            <a:ext cx="16693449" cy="8236414"/>
          </a:xfrm>
        </p:spPr>
      </p:pic>
      <p:pic>
        <p:nvPicPr>
          <p:cNvPr id="6" name="Рисунок 5">
            <a:extLst>
              <a:ext uri="{FF2B5EF4-FFF2-40B4-BE49-F238E27FC236}">
                <a16:creationId xmlns:a16="http://schemas.microsoft.com/office/drawing/2014/main" id="{5BEE5EBF-B652-4C05-A911-48287C4FBC5E}"/>
              </a:ext>
            </a:extLst>
          </p:cNvPr>
          <p:cNvPicPr>
            <a:picLocks noChangeAspect="1"/>
          </p:cNvPicPr>
          <p:nvPr/>
        </p:nvPicPr>
        <p:blipFill rotWithShape="1">
          <a:blip r:embed="rId2"/>
          <a:srcRect l="200" t="13500" r="2283" b="9740"/>
          <a:stretch/>
        </p:blipFill>
        <p:spPr>
          <a:xfrm>
            <a:off x="692150" y="104776"/>
            <a:ext cx="16916400" cy="12192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3292</TotalTime>
  <Words>944</Words>
  <Application>Microsoft Office PowerPoint</Application>
  <PresentationFormat>Произвольный</PresentationFormat>
  <Paragraphs>145</Paragraphs>
  <Slides>16</Slides>
  <Notes>13</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16</vt:i4>
      </vt:variant>
    </vt:vector>
  </HeadingPairs>
  <TitlesOfParts>
    <vt:vector size="24" baseType="lpstr">
      <vt:lpstr>Calibri</vt:lpstr>
      <vt:lpstr>Arial Narrow</vt:lpstr>
      <vt:lpstr>Arial</vt:lpstr>
      <vt:lpstr>Times New Roman</vt:lpstr>
      <vt:lpstr>Arimo</vt:lpstr>
      <vt:lpstr>Calibri Light</vt:lpstr>
      <vt:lpstr>Outfit Extra Bold</vt:lpstr>
      <vt:lpstr>Office Theme</vt:lpstr>
      <vt:lpstr>Презентация PowerPoint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admin</cp:lastModifiedBy>
  <cp:revision>28</cp:revision>
  <dcterms:created xsi:type="dcterms:W3CDTF">2025-01-02T15:17:43Z</dcterms:created>
  <dcterms:modified xsi:type="dcterms:W3CDTF">2025-01-24T13:52:49Z</dcterms:modified>
</cp:coreProperties>
</file>